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7" r:id="rId9"/>
    <p:sldId id="269" r:id="rId10"/>
    <p:sldId id="270" r:id="rId11"/>
  </p:sldIdLst>
  <p:sldSz cx="14630400" cy="8229600"/>
  <p:notesSz cx="8229600" cy="14630400"/>
  <p:embeddedFontLst>
    <p:embeddedFont>
      <p:font typeface="Helvetica" panose="020B0604020202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20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7684" y="459411"/>
            <a:ext cx="11434830" cy="1761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Vaccination Data Analysis and Visualization</a:t>
            </a:r>
            <a:endParaRPr lang="en-US" sz="46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17684" y="2514600"/>
            <a:ext cx="9736659" cy="39151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This project analyze global vaccination data to identify trends in vaccination coverage, disease incidence, and vaccine effectiveness. The data will be cleaned and stored in a SQL database for efficient management. Using Power BI, interactive dashboards will be developed to visualize insights, enabling a deeper understanding of vaccination strategies and their impact on disease control. This approach will support data-driven decision-making and enhance public health outcomes.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699171" y="7373354"/>
            <a:ext cx="450668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by Krupa Lakshman Dakoju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93144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Conclusion: Building a Healthier Future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121825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By analyzing global vaccination data, we gain invaluable insights into the effectiveness of vaccination programs and identify opportunities for improvement. This project empowers public health officials to make data-driven decisions, prioritize resources, and ultimately contribute to a healthier future for everyone.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519" y="64498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65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Project Objectives </a:t>
            </a:r>
          </a:p>
        </p:txBody>
      </p:sp>
      <p:sp>
        <p:nvSpPr>
          <p:cNvPr id="23" name="Text 4"/>
          <p:cNvSpPr/>
          <p:nvPr/>
        </p:nvSpPr>
        <p:spPr>
          <a:xfrm>
            <a:off x="581519" y="1867793"/>
            <a:ext cx="14048881" cy="6035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Cleaning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Prepare and standardize global vaccination datasets, removing inconsistencies and ensuring data quality for accurate analysis.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SQL Database Setup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Create a robust relational database to efficiently store and manage vaccination records, enabling complex querying and data retrieval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Power BI Integration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Connect cleaned data sources to Power BI for seamless data transformation and interactive visualization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Visualization in Power BI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Develop comprehensive, interactive dashboards that reveal vaccination trends, coverage rates, and regional variations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Exploratory Data Analysis (EDA)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Uncover hidden patterns, correlations, and insights in vaccination data to support public health decision-making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519" y="64498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65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Business Use Cases:</a:t>
            </a:r>
          </a:p>
        </p:txBody>
      </p:sp>
      <p:sp>
        <p:nvSpPr>
          <p:cNvPr id="3" name="Text 4"/>
          <p:cNvSpPr/>
          <p:nvPr/>
        </p:nvSpPr>
        <p:spPr>
          <a:xfrm>
            <a:off x="581519" y="1828800"/>
            <a:ext cx="13255212" cy="6035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Public Health Strategy: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Assess vaccination coverage across regions to prioritize targeted intervention efforts.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Resource Allocation: 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Optimize vaccine distribution by forecasting demand and identifying regions with low coverage.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Global Health Policy: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Generate evidence-based recommendations to guide national vaccination policy decisions.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Disease Prevention: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Analyze vaccination impact to identify gaps and support strategies for emerging vaccine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67709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519" y="64498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65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Data Sources:</a:t>
            </a:r>
          </a:p>
        </p:txBody>
      </p:sp>
      <p:sp>
        <p:nvSpPr>
          <p:cNvPr id="3" name="Text 4"/>
          <p:cNvSpPr/>
          <p:nvPr/>
        </p:nvSpPr>
        <p:spPr>
          <a:xfrm>
            <a:off x="581519" y="1828800"/>
            <a:ext cx="13255212" cy="6035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Coverage Data: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on vaccination rates by region, year, target populations, and doses administered.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Incidence Rate: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Rates of disease occurrence by country and year.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Reported Cases: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Number of disease cases reported for specific regions and years.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Vaccine Introduction: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Information on whether a vaccine has been introduced in a country.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Vaccine Schedule Data: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Details on the dose or round of vaccines in the immunization schedule.</a:t>
            </a:r>
          </a:p>
        </p:txBody>
      </p:sp>
    </p:spTree>
    <p:extLst>
      <p:ext uri="{BB962C8B-B14F-4D97-AF65-F5344CB8AC3E}">
        <p14:creationId xmlns:p14="http://schemas.microsoft.com/office/powerpoint/2010/main" val="42460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1133" y="36556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65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Technical Tags:</a:t>
            </a:r>
          </a:p>
        </p:txBody>
      </p:sp>
      <p:sp>
        <p:nvSpPr>
          <p:cNvPr id="3" name="Text 4"/>
          <p:cNvSpPr/>
          <p:nvPr/>
        </p:nvSpPr>
        <p:spPr>
          <a:xfrm>
            <a:off x="2090057" y="1828800"/>
            <a:ext cx="11746674" cy="6035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Python: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Used for data extraction, cleaning, and initial analysis, Python's flexibility and powerful libraries are essential for processing large datasets.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SQL: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SQL serves as the backbone for organizing and storing the structured data, ensuring data integrity and enabling efficient queries for analysis.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Power BI: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Power BI empowers the creation of interactive dashboards and visualizations, making the insights accessible and understandable to a wider audience.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Analytics: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project leverages various analytical techniques, including EDA, correlation analysis, and trend analysis, to uncover valuable patterns and insights from the data.</a:t>
            </a:r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FE51B4D2-7E77-0589-3407-B8CB69BD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59" y="1828800"/>
            <a:ext cx="566976" cy="566976"/>
          </a:xfrm>
          <a:prstGeom prst="rect">
            <a:avLst/>
          </a:prstGeom>
        </p:spPr>
      </p:pic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B65DEBCE-234E-B88F-0CEF-0A6D4BD7E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59" y="3333971"/>
            <a:ext cx="566976" cy="566976"/>
          </a:xfrm>
          <a:prstGeom prst="rect">
            <a:avLst/>
          </a:prstGeom>
        </p:spPr>
      </p:pic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DB08961B-5368-6022-2E7C-46002AE00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59" y="4839142"/>
            <a:ext cx="566976" cy="566976"/>
          </a:xfrm>
          <a:prstGeom prst="rect">
            <a:avLst/>
          </a:prstGeom>
        </p:spPr>
      </p:pic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06AFCB34-11A3-5F2B-97D1-96CBCF647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459" y="6344313"/>
            <a:ext cx="566976" cy="5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519" y="64498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65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Methodology</a:t>
            </a:r>
          </a:p>
        </p:txBody>
      </p:sp>
      <p:sp>
        <p:nvSpPr>
          <p:cNvPr id="3" name="Text 4"/>
          <p:cNvSpPr/>
          <p:nvPr/>
        </p:nvSpPr>
        <p:spPr>
          <a:xfrm>
            <a:off x="581519" y="1828800"/>
            <a:ext cx="13255212" cy="6035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Cleaning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Handle Missing Data: Impute missing values or remove incomplete records.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Normalize Units: Ensure consistency in units across datasets (e.g., percentage of coverage, number of reported cases).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Date Consistency: Format date fields uniformly across tables for easier analysis.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SQL Database Setup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Create Tables: Store the extracted and cleaned data into relational SQL tables (e.g., vaccination data, disease incidence data, antigen data).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Normalize Data: Structure the data into separate tables (e.g., vaccines, diseases, countries, years) to avoid redundancy and improve querying performance.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Integrity: Implement primary and foreign keys to ensure referential integrity.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Power BI Integration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Connect Power BI to SQL Database: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Use Power BI’s SQL connector to link to the SQL database and pull in the relevant tables for analysis.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Set up scheduled refreshes for updated data.</a:t>
            </a:r>
          </a:p>
        </p:txBody>
      </p:sp>
    </p:spTree>
    <p:extLst>
      <p:ext uri="{BB962C8B-B14F-4D97-AF65-F5344CB8AC3E}">
        <p14:creationId xmlns:p14="http://schemas.microsoft.com/office/powerpoint/2010/main" val="264051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519" y="64498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65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Methodology</a:t>
            </a:r>
          </a:p>
        </p:txBody>
      </p:sp>
      <p:sp>
        <p:nvSpPr>
          <p:cNvPr id="3" name="Text 4"/>
          <p:cNvSpPr/>
          <p:nvPr/>
        </p:nvSpPr>
        <p:spPr>
          <a:xfrm>
            <a:off x="581519" y="1828800"/>
            <a:ext cx="13255212" cy="6035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Visualization in Power BI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Create Interactive Dashboards: Use Power BI to create dynamic and visually engaging reports with filters and slicers for users to explore the vaccination data.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Visualize vaccination rates, disease incidence, and antigen coverage over time and across regions.</a:t>
            </a:r>
          </a:p>
          <a:p>
            <a:pPr marL="800100" lvl="1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 Visualizations:</a:t>
            </a:r>
          </a:p>
          <a:p>
            <a:pPr marL="1257300" lvl="2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Geographical Heatmaps: Display vaccination coverage and disease incidence by region.</a:t>
            </a:r>
          </a:p>
          <a:p>
            <a:pPr marL="1257300" lvl="2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Trend Lines/Bar Charts: Show trends in vaccination coverage, disease rates, and effectiveness over multiple years.</a:t>
            </a:r>
          </a:p>
          <a:p>
            <a:pPr marL="1257300" lvl="2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Scatter Plots: Correlate vaccination coverage and disease incidence across different countries or regions.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Exploratory Data Analysis (EDA)</a:t>
            </a:r>
          </a:p>
          <a:p>
            <a:pPr lvl="1">
              <a:lnSpc>
                <a:spcPts val="2850"/>
              </a:lnSpc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Analyze vaccination coverage, disease incidence trends, and regional disparities using statistical summaries and correlation analysis. Visualize insights with bar charts, heatmaps, and line graphs to identify patterns, highlight low-coverage areas, and assess the impact of vaccination on disease reduction.</a:t>
            </a:r>
          </a:p>
        </p:txBody>
      </p:sp>
    </p:spTree>
    <p:extLst>
      <p:ext uri="{BB962C8B-B14F-4D97-AF65-F5344CB8AC3E}">
        <p14:creationId xmlns:p14="http://schemas.microsoft.com/office/powerpoint/2010/main" val="20914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519" y="64498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65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Deliverables</a:t>
            </a:r>
          </a:p>
        </p:txBody>
      </p:sp>
      <p:sp>
        <p:nvSpPr>
          <p:cNvPr id="3" name="Text 4"/>
          <p:cNvSpPr/>
          <p:nvPr/>
        </p:nvSpPr>
        <p:spPr>
          <a:xfrm>
            <a:off x="581519" y="1828800"/>
            <a:ext cx="13255212" cy="6035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Python Scripts: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We provide scripts for data extraction and cleaning, documenting the process and ensuring reproducibility of our analysis.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SQL Database: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We deliver a structured and normalized SQL database containing the cleaned data, providing a foundation for further analysis and development.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Power BI Reports: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We present interactive reports and dashboards showcasing key insights, allowing stakeholders to explore the data and gain a deeper understanding of global vaccination trends.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Documentation: </a:t>
            </a: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We provide detailed documentation explaining the methodology, and solutions implemented, ensuring transparency and enabling others to build on our work.</a:t>
            </a:r>
          </a:p>
        </p:txBody>
      </p:sp>
    </p:spTree>
    <p:extLst>
      <p:ext uri="{BB962C8B-B14F-4D97-AF65-F5344CB8AC3E}">
        <p14:creationId xmlns:p14="http://schemas.microsoft.com/office/powerpoint/2010/main" val="270464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885" y="475536"/>
            <a:ext cx="9913858" cy="566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Helvetica" panose="020B0604020202020204" pitchFamily="34" charset="0"/>
                <a:ea typeface="Petrona Bold" pitchFamily="34" charset="-122"/>
                <a:cs typeface="Helvetica" panose="020B0604020202020204" pitchFamily="34" charset="0"/>
              </a:rPr>
              <a:t>The Impact of Vaccination: A Global Perspective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1386840"/>
            <a:ext cx="1661041" cy="155948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13227" y="2201942"/>
            <a:ext cx="92392" cy="345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962525" y="1697355"/>
            <a:ext cx="2558296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Reduced Disease Burden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962525" y="2083832"/>
            <a:ext cx="8891468" cy="551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Vaccination significantly reduces the burden of infectious diseases, saving lives and improving the overall health and well-being of individuals and communities.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833104" y="2958346"/>
            <a:ext cx="9150310" cy="11430"/>
          </a:xfrm>
          <a:prstGeom prst="roundRect">
            <a:avLst>
              <a:gd name="adj" fmla="val 634098"/>
            </a:avLst>
          </a:prstGeom>
          <a:solidFill>
            <a:srgbClr val="B2D4E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383" y="2989421"/>
            <a:ext cx="3322082" cy="155948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8225" y="3596521"/>
            <a:ext cx="122277" cy="345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792986" y="3299936"/>
            <a:ext cx="2850952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Improved Health Outcomes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792986" y="3686413"/>
            <a:ext cx="8061008" cy="551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Vaccination contributes to improved health outcomes, reducing the incidence of preventable diseases and leading to a healthier and more productive society.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663565" y="4560927"/>
            <a:ext cx="8319849" cy="11430"/>
          </a:xfrm>
          <a:prstGeom prst="roundRect">
            <a:avLst>
              <a:gd name="adj" fmla="val 634098"/>
            </a:avLst>
          </a:prstGeom>
          <a:solidFill>
            <a:srgbClr val="B2D4E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922" y="4592003"/>
            <a:ext cx="4983123" cy="155948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8344" y="5199102"/>
            <a:ext cx="122158" cy="345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6623566" y="4902518"/>
            <a:ext cx="2264807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Stronger Immunity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6623566" y="5288994"/>
            <a:ext cx="7230428" cy="551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Vaccination helps build a stronger immune system, protecting individuals from diseases and minimizing the risk of complications and long-term health issues.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6494145" y="6163508"/>
            <a:ext cx="7489269" cy="11430"/>
          </a:xfrm>
          <a:prstGeom prst="roundRect">
            <a:avLst>
              <a:gd name="adj" fmla="val 634098"/>
            </a:avLst>
          </a:prstGeom>
          <a:solidFill>
            <a:srgbClr val="B2D4E5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42" y="6194584"/>
            <a:ext cx="6644164" cy="1559481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01202" y="6801683"/>
            <a:ext cx="116324" cy="345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4"/>
          <p:cNvSpPr/>
          <p:nvPr/>
        </p:nvSpPr>
        <p:spPr>
          <a:xfrm>
            <a:off x="7454027" y="6367105"/>
            <a:ext cx="2338030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Global Health Security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454027" y="6753582"/>
            <a:ext cx="6399967" cy="827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High vaccination coverage strengthens global health security, preventing the spread of infectious diseases across borders and contributing to a healthier 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1038</Words>
  <Application>Microsoft Office PowerPoint</Application>
  <PresentationFormat>Custom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Krupa Lakshman Dakoju</cp:lastModifiedBy>
  <cp:revision>6</cp:revision>
  <dcterms:created xsi:type="dcterms:W3CDTF">2025-02-18T15:45:28Z</dcterms:created>
  <dcterms:modified xsi:type="dcterms:W3CDTF">2025-03-14T17:42:30Z</dcterms:modified>
</cp:coreProperties>
</file>