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ax_weight/Max_weigh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5C85366-7168-4038-B614-42A4C61F8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Max_weight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0B0B54C-0755-429B-84A2-79C0E1AE6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7/1/2025 12:32:32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_delivery_time">
            <a:extLst>
              <a:ext uri="{FF2B5EF4-FFF2-40B4-BE49-F238E27FC236}">
                <a16:creationId xmlns:a16="http://schemas.microsoft.com/office/drawing/2014/main" id="{E1AC8581-ADC8-E030-2CAD-AA764579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133350"/>
            <a:ext cx="107823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liver_status">
            <a:extLst>
              <a:ext uri="{FF2B5EF4-FFF2-40B4-BE49-F238E27FC236}">
                <a16:creationId xmlns:a16="http://schemas.microsoft.com/office/drawing/2014/main" id="{6148D53D-D70B-4F68-BB21-3F9FA555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66700"/>
            <a:ext cx="17907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in_weight">
            <a:extLst>
              <a:ext uri="{FF2B5EF4-FFF2-40B4-BE49-F238E27FC236}">
                <a16:creationId xmlns:a16="http://schemas.microsoft.com/office/drawing/2014/main" id="{9E2EF7DA-E5BF-4CAC-B939-716E772AA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66700"/>
            <a:ext cx="4038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_weight">
            <a:extLst>
              <a:ext uri="{FF2B5EF4-FFF2-40B4-BE49-F238E27FC236}">
                <a16:creationId xmlns:a16="http://schemas.microsoft.com/office/drawing/2014/main" id="{904270E4-22DF-486C-B1E6-31CB3694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6700"/>
            <a:ext cx="396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rder_count">
            <a:extLst>
              <a:ext uri="{FF2B5EF4-FFF2-40B4-BE49-F238E27FC236}">
                <a16:creationId xmlns:a16="http://schemas.microsoft.com/office/drawing/2014/main" id="{C0FA25D8-855C-46F8-95D9-E10D11A00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66700"/>
            <a:ext cx="40767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0685BCA-BC65-4005-A5D1-38C48F28D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38150"/>
            <a:ext cx="10496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F3A4557B-1FD7-475D-8898-3C245F2D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85" y="438150"/>
            <a:ext cx="618363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x_weight">
            <a:extLst>
              <a:ext uri="{FF2B5EF4-FFF2-40B4-BE49-F238E27FC236}">
                <a16:creationId xmlns:a16="http://schemas.microsoft.com/office/drawing/2014/main" id="{6CF03A08-4972-4043-ACC3-BA1DE98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35" y="266700"/>
            <a:ext cx="393573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centages_tech_vs_nontech_sellers">
            <a:extLst>
              <a:ext uri="{FF2B5EF4-FFF2-40B4-BE49-F238E27FC236}">
                <a16:creationId xmlns:a16="http://schemas.microsoft.com/office/drawing/2014/main" id="{DB559AA4-86F7-4CF2-8F65-209175ED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70485"/>
            <a:ext cx="1714500" cy="67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ech_Vs_Non_tech_products_sold">
            <a:extLst>
              <a:ext uri="{FF2B5EF4-FFF2-40B4-BE49-F238E27FC236}">
                <a16:creationId xmlns:a16="http://schemas.microsoft.com/office/drawing/2014/main" id="{3E3181BF-97DC-4FE3-BBE4-2A4573EF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89560"/>
            <a:ext cx="1028700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_tech_categories">
            <a:extLst>
              <a:ext uri="{FF2B5EF4-FFF2-40B4-BE49-F238E27FC236}">
                <a16:creationId xmlns:a16="http://schemas.microsoft.com/office/drawing/2014/main" id="{C2F84FD6-034B-45B3-8AB0-D8BE7141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10" y="289560"/>
            <a:ext cx="46405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centages_tech_vs_nontech_sellers">
            <a:extLst>
              <a:ext uri="{FF2B5EF4-FFF2-40B4-BE49-F238E27FC236}">
                <a16:creationId xmlns:a16="http://schemas.microsoft.com/office/drawing/2014/main" id="{D218BB72-C755-4E23-BEA2-743F0607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70485"/>
            <a:ext cx="1714500" cy="67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_earned_by_tech_vs_all_sellers">
            <a:extLst>
              <a:ext uri="{FF2B5EF4-FFF2-40B4-BE49-F238E27FC236}">
                <a16:creationId xmlns:a16="http://schemas.microsoft.com/office/drawing/2014/main" id="{5F6AFFD5-43D0-47E9-8BE5-0045296BE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80975"/>
            <a:ext cx="17526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_monthly_income">
            <a:extLst>
              <a:ext uri="{FF2B5EF4-FFF2-40B4-BE49-F238E27FC236}">
                <a16:creationId xmlns:a16="http://schemas.microsoft.com/office/drawing/2014/main" id="{FF7992C8-F9E0-440F-80FA-E680A2C7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89560"/>
            <a:ext cx="171450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_delivery_time">
            <a:extLst>
              <a:ext uri="{FF2B5EF4-FFF2-40B4-BE49-F238E27FC236}">
                <a16:creationId xmlns:a16="http://schemas.microsoft.com/office/drawing/2014/main" id="{D222C023-7D1A-4040-B621-1436F0A9A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133350"/>
            <a:ext cx="107823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0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Max_weight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Krupali Poharkar</dc:creator>
  <cp:lastModifiedBy>Krupali Poharkar</cp:lastModifiedBy>
  <cp:revision>2</cp:revision>
  <dcterms:created xsi:type="dcterms:W3CDTF">2025-07-01T12:32:32Z</dcterms:created>
  <dcterms:modified xsi:type="dcterms:W3CDTF">2025-07-01T15:22:12Z</dcterms:modified>
</cp:coreProperties>
</file>