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70" r:id="rId10"/>
    <p:sldId id="272" r:id="rId11"/>
    <p:sldId id="264" r:id="rId12"/>
    <p:sldId id="268" r:id="rId13"/>
    <p:sldId id="271" r:id="rId14"/>
    <p:sldId id="273" r:id="rId15"/>
    <p:sldId id="266" r:id="rId16"/>
    <p:sldId id="265" r:id="rId17"/>
    <p:sldId id="269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0" autoAdjust="0"/>
    <p:restoredTop sz="94618" autoAdjust="0"/>
  </p:normalViewPr>
  <p:slideViewPr>
    <p:cSldViewPr>
      <p:cViewPr>
        <p:scale>
          <a:sx n="93" d="100"/>
          <a:sy n="93" d="100"/>
        </p:scale>
        <p:origin x="-1325" y="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65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DAD9AE-4B4A-4B10-836E-BB962EA2A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4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B79CF-66D0-481A-94C8-5BC300EDF0E1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16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399F3-78EC-4BC1-8626-F1B217B8E972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8036-BF86-42AE-A7D3-B632E04EBF18}" type="slidenum">
              <a:rPr lang="en-US"/>
              <a:pPr/>
              <a:t>11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6911975" cy="75088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213100"/>
            <a:ext cx="69119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3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476250"/>
            <a:ext cx="1889125" cy="6265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476250"/>
            <a:ext cx="5518150" cy="6265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9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0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8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196975"/>
            <a:ext cx="3667125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2513" y="1196975"/>
            <a:ext cx="36687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8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28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7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76250"/>
            <a:ext cx="71294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96975"/>
            <a:ext cx="7488237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2"/>
            <a:r>
              <a:rPr lang="ru-RU" smtClean="0"/>
              <a:t>Fifth level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911" y="1700808"/>
            <a:ext cx="4896544" cy="1512168"/>
          </a:xfrm>
          <a:noFill/>
        </p:spPr>
        <p:txBody>
          <a:bodyPr/>
          <a:lstStyle/>
          <a:p>
            <a:r>
              <a:rPr lang="en-I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Crime </a:t>
            </a:r>
            <a:br>
              <a:rPr lang="en-I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Detection</a:t>
            </a:r>
            <a:endParaRPr lang="uk-UA" sz="4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2154" y="5445224"/>
            <a:ext cx="4008090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Prepared By: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Krupali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Dobariya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(18DIT014)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-Kevin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Khunt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(18DIT028)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Yash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Mistry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(D19DIT081)</a:t>
            </a:r>
          </a:p>
          <a:p>
            <a:pPr>
              <a:lnSpc>
                <a:spcPct val="90000"/>
              </a:lnSpc>
            </a:pPr>
            <a:endParaRPr lang="uk-UA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DMIN\Downloads\depst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676400" cy="838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dirty="0" smtClean="0"/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65" y="1196975"/>
            <a:ext cx="3170567" cy="5545138"/>
          </a:xfrm>
        </p:spPr>
      </p:pic>
    </p:spTree>
    <p:extLst>
      <p:ext uri="{BB962C8B-B14F-4D97-AF65-F5344CB8AC3E}">
        <p14:creationId xmlns:p14="http://schemas.microsoft.com/office/powerpoint/2010/main" val="135004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US" sz="4400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sz="4400" b="1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3276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endParaRPr lang="en-IN" sz="2400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IN" sz="24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56895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129463" cy="508000"/>
          </a:xfrm>
        </p:spPr>
        <p:txBody>
          <a:bodyPr/>
          <a:lstStyle/>
          <a:p>
            <a:pPr algn="ctr"/>
            <a:r>
              <a:rPr lang="en-US" sz="4400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Types of Crime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4" y="1936750"/>
            <a:ext cx="7070675" cy="314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9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129463" cy="508000"/>
          </a:xfrm>
        </p:spPr>
        <p:txBody>
          <a:bodyPr/>
          <a:lstStyle/>
          <a:p>
            <a:pPr algn="ctr"/>
            <a:r>
              <a:rPr lang="en-US" sz="4400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Crime According to the year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912768" cy="380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129463" cy="508000"/>
          </a:xfrm>
        </p:spPr>
        <p:txBody>
          <a:bodyPr/>
          <a:lstStyle/>
          <a:p>
            <a:pPr algn="ctr"/>
            <a:r>
              <a:rPr lang="en-US" sz="4400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3" y="5013176"/>
            <a:ext cx="5499100" cy="3683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1" y="2420888"/>
            <a:ext cx="7488237" cy="13095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584" y="1556792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Splitting data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into train set and test set using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sklearn.model_selection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library.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4149080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 metrics function of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library for getting the accuracy of our model.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9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980728"/>
            <a:ext cx="7129463" cy="508000"/>
          </a:xfrm>
        </p:spPr>
        <p:txBody>
          <a:bodyPr/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Learning Outcome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488237" cy="5545138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Selection of suitable dataset.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Techniques of data pre-processing.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Various methods of data visualisation.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election of appropriate model.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Various libraries of python.</a:t>
            </a:r>
          </a:p>
        </p:txBody>
      </p:sp>
    </p:spTree>
    <p:extLst>
      <p:ext uri="{BB962C8B-B14F-4D97-AF65-F5344CB8AC3E}">
        <p14:creationId xmlns:p14="http://schemas.microsoft.com/office/powerpoint/2010/main" val="36238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IN" sz="4000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4963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0000"/>
                </a:solidFill>
                <a:hlinkClick r:id="rId3"/>
              </a:rPr>
              <a:t>https://www.geeksforgeeks.org/python-introduction-matplotlib</a:t>
            </a:r>
            <a:r>
              <a:rPr lang="en-IN" sz="2400" dirty="0" smtClean="0">
                <a:solidFill>
                  <a:srgbClr val="FF0000"/>
                </a:solidFill>
                <a:hlinkClick r:id="rId3"/>
              </a:rPr>
              <a:t>/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0000"/>
                </a:solidFill>
                <a:hlinkClick r:id="rId3"/>
              </a:rPr>
              <a:t>https://www.udemy.com/course/machinelearning</a:t>
            </a:r>
            <a:r>
              <a:rPr lang="en-IN" sz="2400" dirty="0" smtClean="0">
                <a:solidFill>
                  <a:srgbClr val="FF0000"/>
                </a:solidFill>
                <a:hlinkClick r:id="rId3"/>
              </a:rPr>
              <a:t>/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sz="2400" dirty="0" smtClean="0">
                <a:solidFill>
                  <a:srgbClr val="FF0000"/>
                </a:solidFill>
                <a:hlinkClick r:id="rId3"/>
              </a:rPr>
              <a:t>towardsdatascience.com/machine-learning-basics-with-the-k-nearest-neighbors-algorithm-6a6e71d01761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sz="2400" dirty="0" smtClean="0">
                <a:solidFill>
                  <a:srgbClr val="FF0000"/>
                </a:solidFill>
                <a:hlinkClick r:id="rId3"/>
              </a:rPr>
              <a:t>towardsdatascience.com/data-preprocessing-concepts-fa946d11c825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0000"/>
                </a:solidFill>
                <a:hlinkClick r:id="rId3"/>
              </a:rPr>
              <a:t>https://www.learndatasci.com/tutorials/python-pandas-tutorial-complete-introduction-for-beginners/</a:t>
            </a:r>
            <a:endParaRPr lang="uk-U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4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IN" sz="3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057945"/>
            <a:ext cx="7056438" cy="5832475"/>
          </a:xfrm>
        </p:spPr>
        <p:txBody>
          <a:bodyPr/>
          <a:lstStyle/>
          <a:p>
            <a:pPr marL="365760" lvl="0" indent="-283464" algn="just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IN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0" indent="-283464" algn="just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System and its </a:t>
            </a:r>
            <a:r>
              <a:rPr lang="en-US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marL="365760" indent="-283464" algn="just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IN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endParaRPr lang="en-IN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0" indent="-283464" algn="just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IN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  <a:endParaRPr lang="en-IN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0" indent="-283464" algn="just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IN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Hardware and Software Requirement</a:t>
            </a:r>
          </a:p>
          <a:p>
            <a:pPr marL="365760" lvl="0" indent="-283464" algn="just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 Definition </a:t>
            </a:r>
            <a:endParaRPr lang="en-US" kern="1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0" indent="-283464" algn="just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Flow Chart</a:t>
            </a:r>
            <a:endParaRPr lang="en-IN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Snapshots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IN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Learning Outcome</a:t>
            </a:r>
            <a:r>
              <a:rPr lang="en-IN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IN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IN" sz="4400" b="1" kern="1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4963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we know crime prevention plays an vital role in quality life of all citizen and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using core methods of Machine learning its possible to make a program/application to help make 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maintain.</a:t>
            </a:r>
          </a:p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Our project focuses on analysing crime rate with an process of Data gathering, Classification and Prediction.</a:t>
            </a:r>
          </a:p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help of entities like location, number of crimes, and time from the dataset, we anticipate crimes.</a:t>
            </a:r>
          </a:p>
          <a:p>
            <a:pPr marL="0" indent="0">
              <a:lnSpc>
                <a:spcPct val="90000"/>
              </a:lnSpc>
              <a:buNone/>
            </a:pP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934" y="774229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US" sz="4000" b="1" kern="1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3600" b="1" kern="1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System and its limitations</a:t>
            </a:r>
            <a:endParaRPr lang="en-IN" sz="3600" b="1" kern="12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84963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Accurate.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Feature.</a:t>
            </a:r>
          </a:p>
          <a:p>
            <a:pPr>
              <a:lnSpc>
                <a:spcPct val="9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consuming.</a:t>
            </a:r>
          </a:p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 future prediction.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IN" sz="4800" b="1" kern="1200" dirty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4000" b="1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060848"/>
            <a:ext cx="84963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Efficient prediction.</a:t>
            </a:r>
          </a:p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Reduced time consumption.</a:t>
            </a:r>
          </a:p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Accurate result</a:t>
            </a:r>
          </a:p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Various ways to predict.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86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836712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US" sz="4400" b="1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  <a:endParaRPr lang="en-IN" sz="4400" b="1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88840"/>
            <a:ext cx="84963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>
              <a:lnSpc>
                <a:spcPct val="90000"/>
              </a:lnSpc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notebook.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IN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Hardware and Software Requirement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5766"/>
            <a:ext cx="8496300" cy="5327650"/>
          </a:xfrm>
        </p:spPr>
        <p:txBody>
          <a:bodyPr/>
          <a:lstStyle/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Minimum Hardware Requirement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Intel(R)core(TM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i3-3200.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2GB of RAM memory.</a:t>
            </a:r>
          </a:p>
          <a:p>
            <a:pPr marL="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1GB of Secondary storage.</a:t>
            </a:r>
          </a:p>
          <a:p>
            <a:pPr marL="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Intel UHD Graphics 620.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Minimum Software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Requirement: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System: Windows 7 or higher, Linux.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Development language: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Interpreter: Python IDLE(3.7),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Notebook.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6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200900" cy="936625"/>
          </a:xfrm>
        </p:spPr>
        <p:txBody>
          <a:bodyPr/>
          <a:lstStyle/>
          <a:p>
            <a:pPr marL="365760" lvl="0" indent="-283464" algn="ctr" fontAlgn="auto">
              <a:spcBef>
                <a:spcPts val="600"/>
              </a:spcBef>
              <a:spcAft>
                <a:spcPts val="0"/>
              </a:spcAft>
            </a:pPr>
            <a:r>
              <a:rPr lang="en-US" sz="4000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sz="4000" b="1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96300" cy="53276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ive accurate dataset.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Pandas –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Pre-processing: Format data for pre-processing.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           :  Removal of null values , Filling   			              of incomplete data.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Matplotlib –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b="0" dirty="0" smtClean="0">
                <a:latin typeface="Times New Roman" pitchFamily="18" charset="0"/>
                <a:cs typeface="Times New Roman" pitchFamily="18" charset="0"/>
              </a:rPr>
              <a:t>Data visualisation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0" dirty="0" smtClean="0">
                <a:latin typeface="Times New Roman" pitchFamily="18" charset="0"/>
                <a:cs typeface="Times New Roman" pitchFamily="18" charset="0"/>
              </a:rPr>
              <a:t>Meaningful visualisation using    			</a:t>
            </a:r>
            <a:r>
              <a:rPr lang="en-IN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0" dirty="0" smtClean="0">
                <a:latin typeface="Times New Roman" pitchFamily="18" charset="0"/>
                <a:cs typeface="Times New Roman" pitchFamily="18" charset="0"/>
              </a:rPr>
              <a:t>        graph like bar , chart ,scatter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7129463" cy="508000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44713"/>
            <a:ext cx="7487617" cy="51133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0" dirty="0" smtClean="0">
                <a:latin typeface="Times New Roman" pitchFamily="18" charset="0"/>
                <a:cs typeface="Times New Roman" pitchFamily="18" charset="0"/>
              </a:rPr>
              <a:t>Data manipulation : Easy </a:t>
            </a:r>
            <a:r>
              <a:rPr lang="en-IN" sz="2800" b="0" dirty="0">
                <a:latin typeface="Times New Roman" pitchFamily="18" charset="0"/>
                <a:cs typeface="Times New Roman" pitchFamily="18" charset="0"/>
              </a:rPr>
              <a:t>and efficient data </a:t>
            </a:r>
            <a:r>
              <a:rPr lang="en-IN" sz="2800" b="0" dirty="0" smtClean="0">
                <a:latin typeface="Times New Roman" pitchFamily="18" charset="0"/>
                <a:cs typeface="Times New Roman" pitchFamily="18" charset="0"/>
              </a:rPr>
              <a:t>           calculation within dataset.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IN" sz="28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Data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analysis and prediction : model trained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using Random Fores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classifier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predict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based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5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561</TotalTime>
  <Words>291</Words>
  <Application>Microsoft Office PowerPoint</Application>
  <PresentationFormat>On-screen Show (4:3)</PresentationFormat>
  <Paragraphs>116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</vt:lpstr>
      <vt:lpstr>Crime       Detection</vt:lpstr>
      <vt:lpstr>Contents</vt:lpstr>
      <vt:lpstr>Introduction</vt:lpstr>
      <vt:lpstr>Current System and its limitations</vt:lpstr>
      <vt:lpstr>Scope</vt:lpstr>
      <vt:lpstr>Tools and Technology</vt:lpstr>
      <vt:lpstr>Hardware and Software Requirement</vt:lpstr>
      <vt:lpstr>Project Definition</vt:lpstr>
      <vt:lpstr>Project Definition</vt:lpstr>
      <vt:lpstr>Flow Chart</vt:lpstr>
      <vt:lpstr>Snapshots</vt:lpstr>
      <vt:lpstr>Snapshots</vt:lpstr>
      <vt:lpstr>Snapshots</vt:lpstr>
      <vt:lpstr>Snapshots</vt:lpstr>
      <vt:lpstr>Learning Outcome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Detection</dc:title>
  <dc:creator>krupali</dc:creator>
  <cp:lastModifiedBy>krupali</cp:lastModifiedBy>
  <cp:revision>79</cp:revision>
  <dcterms:created xsi:type="dcterms:W3CDTF">2020-07-22T11:34:23Z</dcterms:created>
  <dcterms:modified xsi:type="dcterms:W3CDTF">2020-08-14T05:52:04Z</dcterms:modified>
</cp:coreProperties>
</file>