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700" r:id="rId3"/>
    <p:sldMasterId id="2147483713" r:id="rId4"/>
    <p:sldMasterId id="2147483739" r:id="rId5"/>
  </p:sldMasterIdLst>
  <p:sldIdLst>
    <p:sldId id="256" r:id="rId6"/>
    <p:sldId id="259" r:id="rId7"/>
    <p:sldId id="261" r:id="rId8"/>
    <p:sldId id="263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6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7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5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38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4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38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58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58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8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6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72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38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4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1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38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58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58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8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67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72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5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389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49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1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38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586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58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6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721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54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38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05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1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387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5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9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731" y="4345230"/>
            <a:ext cx="7772400" cy="85920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E-BOOK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8230" y="5428370"/>
            <a:ext cx="3503065" cy="98816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Prepared By:</a:t>
            </a:r>
          </a:p>
          <a:p>
            <a:pPr algn="l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Krupali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Dobariya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(18DIT014)</a:t>
            </a:r>
          </a:p>
          <a:p>
            <a:pPr algn="l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Priyal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Ramani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(D19DIT082)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DMIN\Downloads\depst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262" y="-2015"/>
            <a:ext cx="1333738" cy="666868"/>
          </a:xfrm>
          <a:prstGeom prst="rect">
            <a:avLst/>
          </a:prstGeom>
          <a:noFill/>
        </p:spPr>
      </p:pic>
      <p:pic>
        <p:nvPicPr>
          <p:cNvPr id="5" name="Picture 3" descr="C:\Users\ADMIN\Downloads\charus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-1"/>
            <a:ext cx="1212490" cy="7274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8029" y="5428370"/>
            <a:ext cx="315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Prof.Mohammed</a:t>
            </a:r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Bohra</a:t>
            </a:r>
            <a:endParaRPr lang="en-IN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9540" y="90996"/>
            <a:ext cx="307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 Technology  (Semester - </a:t>
            </a:r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5)</a:t>
            </a:r>
            <a:endParaRPr lang="en-IN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7016195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749245"/>
            <a:ext cx="7016195" cy="427574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find meaning of selected word from any e-document or any other desktop applications without active internet connection. 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680310"/>
            <a:ext cx="7482544" cy="11430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 System and its limitations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Consolidated list of Requirements: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2207360"/>
            <a:ext cx="7016195" cy="4275740"/>
          </a:xfrm>
        </p:spPr>
        <p:txBody>
          <a:bodyPr/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Copy &amp; search on internet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Time consuming &amp; boring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Internet is mandatory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NLTK 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Pyperclip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833015"/>
            <a:ext cx="7016195" cy="1143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2207360"/>
            <a:ext cx="7016195" cy="427574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Just copy the word (Ctrl + c).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shows lots of meanings and  synonyms.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NLTK(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– Searching of meaning and synonyms.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Pyperclip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Use the functionality of clipboard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Copy).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– Displaying result in pop up box.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9902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Snapshots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513013"/>
            <a:ext cx="5497380" cy="3917950"/>
          </a:xfrm>
        </p:spPr>
      </p:pic>
    </p:spTree>
    <p:extLst>
      <p:ext uri="{BB962C8B-B14F-4D97-AF65-F5344CB8AC3E}">
        <p14:creationId xmlns:p14="http://schemas.microsoft.com/office/powerpoint/2010/main" val="13212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37835" cy="10689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901950"/>
            <a:ext cx="5497379" cy="4529013"/>
          </a:xfrm>
        </p:spPr>
      </p:pic>
    </p:spTree>
    <p:extLst>
      <p:ext uri="{BB962C8B-B14F-4D97-AF65-F5344CB8AC3E}">
        <p14:creationId xmlns:p14="http://schemas.microsoft.com/office/powerpoint/2010/main" val="31330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785" y="2512770"/>
            <a:ext cx="731110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itchFamily="18" charset="0"/>
              </a:rPr>
              <a:t>Thank you!</a:t>
            </a:r>
            <a:endParaRPr lang="en-US" sz="12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118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Office Theme</vt:lpstr>
      <vt:lpstr>2_Office Theme</vt:lpstr>
      <vt:lpstr>4_Office Theme</vt:lpstr>
      <vt:lpstr>5_Office Theme</vt:lpstr>
      <vt:lpstr>7_Office Theme</vt:lpstr>
      <vt:lpstr>E-BOOK DICTIONARY</vt:lpstr>
      <vt:lpstr>Problem  Statement</vt:lpstr>
      <vt:lpstr> Current System and its limitations Consolidated list of Requirements: </vt:lpstr>
      <vt:lpstr> Project Definition</vt:lpstr>
      <vt:lpstr>Snapshots </vt:lpstr>
      <vt:lpstr>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krupali</cp:lastModifiedBy>
  <cp:revision>58</cp:revision>
  <dcterms:created xsi:type="dcterms:W3CDTF">2013-08-21T19:17:07Z</dcterms:created>
  <dcterms:modified xsi:type="dcterms:W3CDTF">2020-10-21T16:21:18Z</dcterms:modified>
</cp:coreProperties>
</file>