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0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66" r:id="rId13"/>
    <p:sldId id="275" r:id="rId14"/>
    <p:sldId id="27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B00FE"/>
    <a:srgbClr val="65482B"/>
    <a:srgbClr val="C75806"/>
    <a:srgbClr val="000000"/>
    <a:srgbClr val="00499F"/>
    <a:srgbClr val="0CC1E0"/>
    <a:srgbClr val="FFFFFF"/>
    <a:srgbClr val="5E921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2" autoAdjust="0"/>
    <p:restoredTop sz="94624" autoAdjust="0"/>
  </p:normalViewPr>
  <p:slideViewPr>
    <p:cSldViewPr>
      <p:cViewPr>
        <p:scale>
          <a:sx n="70" d="100"/>
          <a:sy n="70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001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12B64B-1ABF-4DA7-9793-7FD313452E0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5060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6463" y="5013325"/>
            <a:ext cx="3454400" cy="11096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549275"/>
            <a:ext cx="4321175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0450" y="549275"/>
            <a:ext cx="1673225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3" y="549275"/>
            <a:ext cx="4872037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4F361-7390-4BBB-8408-ED2C32F7A71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411E3-C8B3-4316-9C0F-2141889532A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3163A-65A7-41A6-92C8-2C04D311D1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DD52B-D83F-4AEC-B931-5C15CB42470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2C398-3000-42E2-82AB-E0F1E1A65B4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C940A-A050-4D4B-AB9A-6DA659D761C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EE735-ED76-445A-8F0F-7EA80EF002B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4BE5C-F364-47A8-A5E2-D6222DB0BB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91614-CDE2-4F31-A5C7-D8A91695EBE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E7160-5987-411C-BDA7-5206E743938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A421C-74A7-41E5-9950-E47CC146FD7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013" y="1341438"/>
            <a:ext cx="327183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41438"/>
            <a:ext cx="3273425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549275"/>
            <a:ext cx="66976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341438"/>
            <a:ext cx="669766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9CE7025-1DE2-4687-8E88-0847A25022B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recurrent-neural-networks-and-long-short-term-memory-lstm-python-keras-example-86001ceaaebc" TargetMode="External"/><Relationship Id="rId3" Type="http://schemas.openxmlformats.org/officeDocument/2006/relationships/hyperlink" Target="https://deepmoji.mit.edu/" TargetMode="External"/><Relationship Id="rId7" Type="http://schemas.openxmlformats.org/officeDocument/2006/relationships/hyperlink" Target="https://www.youtube.com/watch?v=iMIWee_PXl8&amp;list=RDCMUCwB7HrnRlOfasrbCJoiZ9Lg&amp;index=23&amp;ab_channel=TheSemicolo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udemy.com/course/machinelearning/" TargetMode="External"/><Relationship Id="rId5" Type="http://schemas.openxmlformats.org/officeDocument/2006/relationships/hyperlink" Target="https://www.learndatasci.com/tutorials/python-pandas-tutorial-complete-introduction-for-beginners/" TargetMode="External"/><Relationship Id="rId4" Type="http://schemas.openxmlformats.org/officeDocument/2006/relationships/hyperlink" Target="https://towardsdatascience.com/data-visualization-using-matplotlib-16f1aae5ce7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267200" y="4876800"/>
            <a:ext cx="3527425" cy="398463"/>
          </a:xfrm>
        </p:spPr>
        <p:txBody>
          <a:bodyPr/>
          <a:lstStyle/>
          <a:p>
            <a:r>
              <a:rPr lang="ru-RU" sz="6000" dirty="0" smtClean="0"/>
              <a:t>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5575" y="762000"/>
            <a:ext cx="4191000" cy="1524000"/>
          </a:xfrm>
        </p:spPr>
        <p:txBody>
          <a:bodyPr>
            <a:scene3d>
              <a:camera prst="isometricOffAxis1Righ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Emoji</a:t>
            </a:r>
            <a:r>
              <a:rPr lang="en-US" sz="4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r>
              <a:rPr lang="en-US" sz="4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	</a:t>
            </a:r>
            <a:r>
              <a:rPr lang="en-US" sz="4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Prediction</a:t>
            </a:r>
            <a:endParaRPr lang="uk-UA" sz="4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410200" y="5486400"/>
            <a:ext cx="3151888" cy="584775"/>
          </a:xfrm>
          <a:prstGeom prst="rect">
            <a:avLst/>
          </a:prstGeom>
          <a:ln>
            <a:headEnd/>
            <a:tailEnd/>
          </a:ln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Krupali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Dobariya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(18DIT014)</a:t>
            </a:r>
          </a:p>
          <a:p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Priyal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Ramani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(D19DIT082</a:t>
            </a:r>
            <a:r>
              <a:rPr lang="en-IN" sz="1600" b="0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b="0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HelveticaNeueLT Pro 33 ThEx" pitchFamily="34" charset="0"/>
            </a:endParaRPr>
          </a:p>
        </p:txBody>
      </p:sp>
      <p:sp>
        <p:nvSpPr>
          <p:cNvPr id="2" name="AutoShape 2" descr="DEPSTAR - Devang Patel Institute of Advance Technology and Re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DEPSTAR - Devang Patel Institute of Advance Technology and Resear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0588" y="26761"/>
            <a:ext cx="1143000" cy="81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5" y="6071175"/>
            <a:ext cx="2446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dirty="0" smtClean="0">
                <a:latin typeface="Times New Roman" pitchFamily="18" charset="0"/>
                <a:cs typeface="Times New Roman" pitchFamily="18" charset="0"/>
              </a:rPr>
              <a:t>GUIDE:</a:t>
            </a:r>
            <a:endParaRPr lang="en-IN" sz="2000" dirty="0" smtClean="0"/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Dipak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Ramoliya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3048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46479" y="7937"/>
            <a:ext cx="352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IN" b="0" dirty="0" smtClean="0">
                <a:latin typeface="Times New Roman" pitchFamily="18" charset="0"/>
                <a:cs typeface="Times New Roman" pitchFamily="18" charset="0"/>
              </a:rPr>
              <a:t>Technology-Semester </a:t>
            </a:r>
            <a:r>
              <a:rPr lang="en-IN" b="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IN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94665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unique value                		dataset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2895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0195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06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133600"/>
            <a:ext cx="4035425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          Data visualization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14525"/>
            <a:ext cx="3962400" cy="340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7330" y="57912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IN" b="0" dirty="0" smtClean="0">
                <a:latin typeface="Times New Roman" pitchFamily="18" charset="0"/>
                <a:cs typeface="Times New Roman" pitchFamily="18" charset="0"/>
              </a:rPr>
              <a:t>Accuracy </a:t>
            </a:r>
            <a:endParaRPr lang="en-IN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0"/>
            <a:ext cx="3038476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6187440" cy="242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1000" y="50408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/>
            <a:r>
              <a:rPr lang="en-IN" b="0" dirty="0" smtClean="0">
                <a:latin typeface="Times New Roman" pitchFamily="18" charset="0"/>
                <a:cs typeface="Times New Roman" pitchFamily="18" charset="0"/>
              </a:rPr>
              <a:t>Predicted data</a:t>
            </a:r>
            <a:endParaRPr lang="en-IN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9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600" y="457200"/>
            <a:ext cx="4876800" cy="6189952"/>
          </a:xfrm>
        </p:spPr>
      </p:pic>
    </p:spTree>
    <p:extLst>
      <p:ext uri="{BB962C8B-B14F-4D97-AF65-F5344CB8AC3E}">
        <p14:creationId xmlns:p14="http://schemas.microsoft.com/office/powerpoint/2010/main" xmlns="" val="30739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Learning Outcomes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Selection of suitable dataset.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Techniques of data pre-processing.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Various methods of data visualisation.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Various libraries of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7086600" cy="5257800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https://deepmoji.mit.edu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towardsdatascience.com/data-visualization-using-matplotlib-16f1aae5ce70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  <a:hlinkClick r:id="rId5"/>
              </a:rPr>
              <a:t>https://www.learndatasci.com/tutorials/python-pandas-tutorial-complete-introduction-for-beginners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  <a:hlinkClick r:id="rId6"/>
              </a:rPr>
              <a:t>https://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www.udemy.com/course/machinelearning/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u="sng" dirty="0">
                <a:latin typeface="Times New Roman" pitchFamily="18" charset="0"/>
                <a:cs typeface="Times New Roman" pitchFamily="18" charset="0"/>
                <a:hlinkClick r:id="rId7"/>
              </a:rPr>
              <a:t>https://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  <a:hlinkClick r:id="rId7"/>
              </a:rPr>
              <a:t>www.youtube.com/watch?v=iMIWee_PXl8&amp;list=RDCMUCwB7HrnRlOfasrbCJoiZ9Lg&amp;index=23&amp;ab_channel=TheSemicolon</a:t>
            </a:r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u="sng" dirty="0">
                <a:latin typeface="Times New Roman" pitchFamily="18" charset="0"/>
                <a:cs typeface="Times New Roman" pitchFamily="18" charset="0"/>
                <a:hlinkClick r:id="rId8"/>
              </a:rPr>
              <a:t>https://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  <a:hlinkClick r:id="rId8"/>
              </a:rPr>
              <a:t>towardsdatascience.com/machine-learning-recurrent-neural-networks-and-long-short-term-memory-lstm-python-keras-example-86001ceaaebc</a:t>
            </a:r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9226" y="1066800"/>
            <a:ext cx="5808314" cy="344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79226" y="4767560"/>
            <a:ext cx="576388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41312"/>
            <a:ext cx="4897438" cy="649288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uk-UA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8064500" cy="4967287"/>
          </a:xfrm>
        </p:spPr>
        <p:txBody>
          <a:bodyPr numCol="1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 System and its limitations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and Technology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and Software Requirements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Definition</a:t>
            </a:r>
          </a:p>
          <a:p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Snapshots</a:t>
            </a:r>
          </a:p>
          <a:p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Flowchart</a:t>
            </a:r>
          </a:p>
          <a:p>
            <a:r>
              <a:rPr lang="en-US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Learning Outcomes</a:t>
            </a:r>
          </a:p>
          <a:p>
            <a:r>
              <a:rPr lang="en-US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References</a:t>
            </a:r>
          </a:p>
          <a:p>
            <a:pPr>
              <a:lnSpc>
                <a:spcPct val="80000"/>
              </a:lnSpc>
            </a:pP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kern="12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6697662" cy="4824412"/>
          </a:xfrm>
        </p:spPr>
        <p:txBody>
          <a:bodyPr/>
          <a:lstStyle/>
          <a:p>
            <a:pPr marL="0" indent="0" algn="just">
              <a:lnSpc>
                <a:spcPct val="9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are the incredible way of expressing yourself. Therefore, our machines should also be aware of the appropriate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be used at the right time. </a:t>
            </a: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project, the model is predicting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according to a given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sentences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models.</a:t>
            </a: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goal of this project is to predict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is associated with a text message.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168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199" cy="1093788"/>
          </a:xfrm>
        </p:spPr>
        <p:txBody>
          <a:bodyPr/>
          <a:lstStyle/>
          <a:p>
            <a:pPr algn="ctr"/>
            <a:r>
              <a:rPr lang="en-IN" sz="3800" b="1" kern="1200" dirty="0" smtClean="0">
                <a:latin typeface="Times New Roman" pitchFamily="18" charset="0"/>
                <a:cs typeface="Times New Roman" pitchFamily="18" charset="0"/>
              </a:rPr>
              <a:t>Current system and its limitations</a:t>
            </a:r>
            <a:endParaRPr lang="en-US" sz="38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12950"/>
            <a:ext cx="6324600" cy="4006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Accurate.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Limited Feature.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 future prediction.</a:t>
            </a: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Efficient prediction.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Reduced time consumption.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Accurate result.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Various ways to predict.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Various ways to see human Emotions using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Tools and Technology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Python.</a:t>
            </a:r>
          </a:p>
          <a:p>
            <a:pPr>
              <a:lnSpc>
                <a:spcPct val="90000"/>
              </a:lnSpc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notebook.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697662" cy="508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and 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6858000" cy="5334000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Minimum Hardware Requirement: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Intel(R)core(TM) i3-3200.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2GB of RAM memory.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1GB of Secondary storage.</a:t>
            </a:r>
          </a:p>
          <a:p>
            <a:pPr marL="11430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Minimum Software Requirement: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Operating System: Windows 7 or higher, Linux. 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Development language: Python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Interpreter: Python IDLE(3.7),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Notebook.  </a:t>
            </a:r>
          </a:p>
          <a:p>
            <a:pPr marL="0" indent="0">
              <a:lnSpc>
                <a:spcPct val="9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09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Give accurate dataset.</a:t>
            </a: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Pandas -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Pre-processing: Format data for pre-processing.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	       : Removal of null values, Filling   		           of incomplete data.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Matplotlib -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Data visualisation: Meaningful visualisation 				     using graph like bar, chart,			                 scatter.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1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manipulation : Easy and efficient data            			   calculation within dataset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Predict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Sentence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		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    Emotions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 Training data and predict the data using 	  LSTM model.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model using LSTM  for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prediction from statements.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0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301</TotalTime>
  <Words>217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template</vt:lpstr>
      <vt:lpstr>Custom Design</vt:lpstr>
      <vt:lpstr> Prepared by:</vt:lpstr>
      <vt:lpstr>Contents</vt:lpstr>
      <vt:lpstr>Introduction</vt:lpstr>
      <vt:lpstr>Current system and its limitations</vt:lpstr>
      <vt:lpstr>Scope</vt:lpstr>
      <vt:lpstr>Tools and Technology</vt:lpstr>
      <vt:lpstr>Hardware and Software Requirement</vt:lpstr>
      <vt:lpstr>Project Definition</vt:lpstr>
      <vt:lpstr>Project Definition</vt:lpstr>
      <vt:lpstr>Snapshots</vt:lpstr>
      <vt:lpstr>Snapshots</vt:lpstr>
      <vt:lpstr>Snapshot</vt:lpstr>
      <vt:lpstr>Flowchart</vt:lpstr>
      <vt:lpstr>Learning Outcomes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</dc:title>
  <dc:creator>Gopi</dc:creator>
  <cp:lastModifiedBy>Gopi</cp:lastModifiedBy>
  <cp:revision>89</cp:revision>
  <dcterms:created xsi:type="dcterms:W3CDTF">2020-09-02T08:48:55Z</dcterms:created>
  <dcterms:modified xsi:type="dcterms:W3CDTF">2020-10-24T16:08:51Z</dcterms:modified>
</cp:coreProperties>
</file>