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306" r:id="rId3"/>
    <p:sldId id="292" r:id="rId4"/>
    <p:sldId id="303" r:id="rId5"/>
    <p:sldId id="291" r:id="rId6"/>
    <p:sldId id="259" r:id="rId7"/>
    <p:sldId id="307" r:id="rId8"/>
    <p:sldId id="308" r:id="rId9"/>
    <p:sldId id="309" r:id="rId10"/>
    <p:sldId id="304" r:id="rId11"/>
    <p:sldId id="301" r:id="rId12"/>
    <p:sldId id="288" r:id="rId13"/>
    <p:sldId id="302" r:id="rId14"/>
    <p:sldId id="297" r:id="rId15"/>
    <p:sldId id="298" r:id="rId16"/>
    <p:sldId id="310" r:id="rId17"/>
    <p:sldId id="311" r:id="rId18"/>
    <p:sldId id="312" r:id="rId19"/>
    <p:sldId id="30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D5727"/>
    <a:srgbClr val="231F20"/>
    <a:srgbClr val="E9DEDB"/>
    <a:srgbClr val="933416"/>
    <a:srgbClr val="B54923"/>
    <a:srgbClr val="1E2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6370" autoAdjust="0"/>
  </p:normalViewPr>
  <p:slideViewPr>
    <p:cSldViewPr snapToGrid="0">
      <p:cViewPr>
        <p:scale>
          <a:sx n="80" d="100"/>
          <a:sy n="80" d="100"/>
        </p:scale>
        <p:origin x="-758" y="-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163-0799-4C4C-9B5D-62B4B32F59A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B6DFB-DA95-4FBA-AF06-2A85EA13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C8729-EF33-4A80-A312-67E21681330B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B3AE-8E34-4534-922B-E380FB56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5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92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7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-Title Slid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280897" y="1041400"/>
            <a:ext cx="6635817" cy="2387600"/>
          </a:xfrm>
        </p:spPr>
        <p:txBody>
          <a:bodyPr anchor="b">
            <a:normAutofit/>
          </a:bodyPr>
          <a:lstStyle>
            <a:lvl1pPr algn="r">
              <a:defRPr sz="7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280897" y="4691920"/>
            <a:ext cx="6635817" cy="1368557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rgbClr val="E9DED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0" y="0"/>
            <a:ext cx="7205100" cy="6858001"/>
            <a:chOff x="0" y="0"/>
            <a:chExt cx="7205100" cy="6858001"/>
          </a:xfrm>
        </p:grpSpPr>
        <p:sp>
          <p:nvSpPr>
            <p:cNvPr id="24" name="Freeform: Shape 23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995393" y="0"/>
              <a:ext cx="600360" cy="451515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/>
            <p:cNvSpPr/>
            <p:nvPr userDrawn="1"/>
          </p:nvSpPr>
          <p:spPr>
            <a:xfrm>
              <a:off x="0" y="0"/>
              <a:ext cx="3857625" cy="6858001"/>
            </a:xfrm>
            <a:custGeom>
              <a:avLst/>
              <a:gdLst>
                <a:gd name="connsiteX0" fmla="*/ 0 w 3857625"/>
                <a:gd name="connsiteY0" fmla="*/ 5206094 h 6858001"/>
                <a:gd name="connsiteX1" fmla="*/ 4732 w 3857625"/>
                <a:gd name="connsiteY1" fmla="*/ 5253037 h 6858001"/>
                <a:gd name="connsiteX2" fmla="*/ 233028 w 3857625"/>
                <a:gd name="connsiteY2" fmla="*/ 5439103 h 6858001"/>
                <a:gd name="connsiteX3" fmla="*/ 1110169 w 3857625"/>
                <a:gd name="connsiteY3" fmla="*/ 5439103 h 6858001"/>
                <a:gd name="connsiteX4" fmla="*/ 3346493 w 3857625"/>
                <a:gd name="connsiteY4" fmla="*/ 5439103 h 6858001"/>
                <a:gd name="connsiteX5" fmla="*/ 3624594 w 3857625"/>
                <a:gd name="connsiteY5" fmla="*/ 5439103 h 6858001"/>
                <a:gd name="connsiteX6" fmla="*/ 3857624 w 3857625"/>
                <a:gd name="connsiteY6" fmla="*/ 5672133 h 6858001"/>
                <a:gd name="connsiteX7" fmla="*/ 3624594 w 3857625"/>
                <a:gd name="connsiteY7" fmla="*/ 5905163 h 6858001"/>
                <a:gd name="connsiteX8" fmla="*/ 1110169 w 3857625"/>
                <a:gd name="connsiteY8" fmla="*/ 5905163 h 6858001"/>
                <a:gd name="connsiteX9" fmla="*/ 854029 w 3857625"/>
                <a:gd name="connsiteY9" fmla="*/ 5905163 h 6858001"/>
                <a:gd name="connsiteX10" fmla="*/ 620999 w 3857625"/>
                <a:gd name="connsiteY10" fmla="*/ 6138193 h 6858001"/>
                <a:gd name="connsiteX11" fmla="*/ 854029 w 3857625"/>
                <a:gd name="connsiteY11" fmla="*/ 6371223 h 6858001"/>
                <a:gd name="connsiteX12" fmla="*/ 1110169 w 3857625"/>
                <a:gd name="connsiteY12" fmla="*/ 6371223 h 6858001"/>
                <a:gd name="connsiteX13" fmla="*/ 2337886 w 3857625"/>
                <a:gd name="connsiteY13" fmla="*/ 6371223 h 6858001"/>
                <a:gd name="connsiteX14" fmla="*/ 2581275 w 3857625"/>
                <a:gd name="connsiteY14" fmla="*/ 6614612 h 6858001"/>
                <a:gd name="connsiteX15" fmla="*/ 2581274 w 3857625"/>
                <a:gd name="connsiteY15" fmla="*/ 6614612 h 6858001"/>
                <a:gd name="connsiteX16" fmla="*/ 2337885 w 3857625"/>
                <a:gd name="connsiteY16" fmla="*/ 6858001 h 6858001"/>
                <a:gd name="connsiteX17" fmla="*/ 0 w 3857625"/>
                <a:gd name="connsiteY17" fmla="*/ 6858000 h 6858001"/>
                <a:gd name="connsiteX18" fmla="*/ 0 w 3857625"/>
                <a:gd name="connsiteY18" fmla="*/ 6371223 h 6858001"/>
                <a:gd name="connsiteX19" fmla="*/ 0 w 3857625"/>
                <a:gd name="connsiteY19" fmla="*/ 5573588 h 6858001"/>
                <a:gd name="connsiteX20" fmla="*/ 0 w 3857625"/>
                <a:gd name="connsiteY20" fmla="*/ 5376198 h 6858001"/>
                <a:gd name="connsiteX21" fmla="*/ 0 w 3857625"/>
                <a:gd name="connsiteY21" fmla="*/ 4505987 h 6858001"/>
                <a:gd name="connsiteX22" fmla="*/ 330388 w 3857625"/>
                <a:gd name="connsiteY22" fmla="*/ 4505987 h 6858001"/>
                <a:gd name="connsiteX23" fmla="*/ 563417 w 3857625"/>
                <a:gd name="connsiteY23" fmla="*/ 4739017 h 6858001"/>
                <a:gd name="connsiteX24" fmla="*/ 330388 w 3857625"/>
                <a:gd name="connsiteY24" fmla="*/ 4972047 h 6858001"/>
                <a:gd name="connsiteX25" fmla="*/ 271969 w 3857625"/>
                <a:gd name="connsiteY25" fmla="*/ 4972047 h 6858001"/>
                <a:gd name="connsiteX26" fmla="*/ 271969 w 3857625"/>
                <a:gd name="connsiteY26" fmla="*/ 4973043 h 6858001"/>
                <a:gd name="connsiteX27" fmla="*/ 233028 w 3857625"/>
                <a:gd name="connsiteY27" fmla="*/ 4973043 h 6858001"/>
                <a:gd name="connsiteX28" fmla="*/ 4732 w 3857625"/>
                <a:gd name="connsiteY28" fmla="*/ 5159109 h 6858001"/>
                <a:gd name="connsiteX29" fmla="*/ 0 w 3857625"/>
                <a:gd name="connsiteY29" fmla="*/ 5206053 h 6858001"/>
                <a:gd name="connsiteX30" fmla="*/ 0 w 3857625"/>
                <a:gd name="connsiteY30" fmla="*/ 4972047 h 6858001"/>
                <a:gd name="connsiteX31" fmla="*/ 0 w 3857625"/>
                <a:gd name="connsiteY31" fmla="*/ 3381384 h 6858001"/>
                <a:gd name="connsiteX32" fmla="*/ 4733 w 3857625"/>
                <a:gd name="connsiteY32" fmla="*/ 3428338 h 6858001"/>
                <a:gd name="connsiteX33" fmla="*/ 233029 w 3857625"/>
                <a:gd name="connsiteY33" fmla="*/ 3614404 h 6858001"/>
                <a:gd name="connsiteX34" fmla="*/ 1505527 w 3857625"/>
                <a:gd name="connsiteY34" fmla="*/ 3614404 h 6858001"/>
                <a:gd name="connsiteX35" fmla="*/ 1505527 w 3857625"/>
                <a:gd name="connsiteY35" fmla="*/ 3615400 h 6858001"/>
                <a:gd name="connsiteX36" fmla="*/ 1622929 w 3857625"/>
                <a:gd name="connsiteY36" fmla="*/ 3615400 h 6858001"/>
                <a:gd name="connsiteX37" fmla="*/ 1855959 w 3857625"/>
                <a:gd name="connsiteY37" fmla="*/ 3848430 h 6858001"/>
                <a:gd name="connsiteX38" fmla="*/ 1622929 w 3857625"/>
                <a:gd name="connsiteY38" fmla="*/ 4081460 h 6858001"/>
                <a:gd name="connsiteX39" fmla="*/ 0 w 3857625"/>
                <a:gd name="connsiteY39" fmla="*/ 4081460 h 6858001"/>
                <a:gd name="connsiteX40" fmla="*/ 0 w 3857625"/>
                <a:gd name="connsiteY40" fmla="*/ 1481138 h 6858001"/>
                <a:gd name="connsiteX41" fmla="*/ 233362 w 3857625"/>
                <a:gd name="connsiteY41" fmla="*/ 1714500 h 6858001"/>
                <a:gd name="connsiteX42" fmla="*/ 508169 w 3857625"/>
                <a:gd name="connsiteY42" fmla="*/ 1714500 h 6858001"/>
                <a:gd name="connsiteX43" fmla="*/ 511462 w 3857625"/>
                <a:gd name="connsiteY43" fmla="*/ 1714168 h 6858001"/>
                <a:gd name="connsiteX44" fmla="*/ 3624263 w 3857625"/>
                <a:gd name="connsiteY44" fmla="*/ 1714168 h 6858001"/>
                <a:gd name="connsiteX45" fmla="*/ 3857625 w 3857625"/>
                <a:gd name="connsiteY45" fmla="*/ 1947530 h 6858001"/>
                <a:gd name="connsiteX46" fmla="*/ 3624263 w 3857625"/>
                <a:gd name="connsiteY46" fmla="*/ 2180892 h 6858001"/>
                <a:gd name="connsiteX47" fmla="*/ 868069 w 3857625"/>
                <a:gd name="connsiteY47" fmla="*/ 2180892 h 6858001"/>
                <a:gd name="connsiteX48" fmla="*/ 820906 w 3857625"/>
                <a:gd name="connsiteY48" fmla="*/ 2185647 h 6858001"/>
                <a:gd name="connsiteX49" fmla="*/ 620999 w 3857625"/>
                <a:gd name="connsiteY49" fmla="*/ 2430924 h 6858001"/>
                <a:gd name="connsiteX50" fmla="*/ 871363 w 3857625"/>
                <a:gd name="connsiteY50" fmla="*/ 2681288 h 6858001"/>
                <a:gd name="connsiteX51" fmla="*/ 1154545 w 3857625"/>
                <a:gd name="connsiteY51" fmla="*/ 2681288 h 6858001"/>
                <a:gd name="connsiteX52" fmla="*/ 2348245 w 3857625"/>
                <a:gd name="connsiteY52" fmla="*/ 2681288 h 6858001"/>
                <a:gd name="connsiteX53" fmla="*/ 2581275 w 3857625"/>
                <a:gd name="connsiteY53" fmla="*/ 2914318 h 6858001"/>
                <a:gd name="connsiteX54" fmla="*/ 2348245 w 3857625"/>
                <a:gd name="connsiteY54" fmla="*/ 3147348 h 6858001"/>
                <a:gd name="connsiteX55" fmla="*/ 1505527 w 3857625"/>
                <a:gd name="connsiteY55" fmla="*/ 3147348 h 6858001"/>
                <a:gd name="connsiteX56" fmla="*/ 1505527 w 3857625"/>
                <a:gd name="connsiteY56" fmla="*/ 3148344 h 6858001"/>
                <a:gd name="connsiteX57" fmla="*/ 233029 w 3857625"/>
                <a:gd name="connsiteY57" fmla="*/ 3148344 h 6858001"/>
                <a:gd name="connsiteX58" fmla="*/ 4733 w 3857625"/>
                <a:gd name="connsiteY58" fmla="*/ 3334411 h 6858001"/>
                <a:gd name="connsiteX59" fmla="*/ 0 w 3857625"/>
                <a:gd name="connsiteY59" fmla="*/ 3381365 h 6858001"/>
                <a:gd name="connsiteX60" fmla="*/ 0 w 3857625"/>
                <a:gd name="connsiteY60" fmla="*/ 2681288 h 6858001"/>
                <a:gd name="connsiteX61" fmla="*/ 0 w 3857625"/>
                <a:gd name="connsiteY61" fmla="*/ 757384 h 6858001"/>
                <a:gd name="connsiteX62" fmla="*/ 318221 w 3857625"/>
                <a:gd name="connsiteY62" fmla="*/ 757384 h 6858001"/>
                <a:gd name="connsiteX63" fmla="*/ 563417 w 3857625"/>
                <a:gd name="connsiteY63" fmla="*/ 1002580 h 6858001"/>
                <a:gd name="connsiteX64" fmla="*/ 367637 w 3857625"/>
                <a:gd name="connsiteY64" fmla="*/ 1242795 h 6858001"/>
                <a:gd name="connsiteX65" fmla="*/ 332509 w 3857625"/>
                <a:gd name="connsiteY65" fmla="*/ 1246336 h 6858001"/>
                <a:gd name="connsiteX66" fmla="*/ 332509 w 3857625"/>
                <a:gd name="connsiteY66" fmla="*/ 1247776 h 6858001"/>
                <a:gd name="connsiteX67" fmla="*/ 318221 w 3857625"/>
                <a:gd name="connsiteY67" fmla="*/ 1247776 h 6858001"/>
                <a:gd name="connsiteX68" fmla="*/ 233362 w 3857625"/>
                <a:gd name="connsiteY68" fmla="*/ 1247776 h 6858001"/>
                <a:gd name="connsiteX69" fmla="*/ 0 w 3857625"/>
                <a:gd name="connsiteY69" fmla="*/ 1481138 h 6858001"/>
                <a:gd name="connsiteX70" fmla="*/ 0 w 3857625"/>
                <a:gd name="connsiteY70" fmla="*/ 1247776 h 6858001"/>
                <a:gd name="connsiteX71" fmla="*/ 0 w 3857625"/>
                <a:gd name="connsiteY71" fmla="*/ 0 h 6858001"/>
                <a:gd name="connsiteX72" fmla="*/ 1798870 w 3857625"/>
                <a:gd name="connsiteY72" fmla="*/ 0 h 6858001"/>
                <a:gd name="connsiteX73" fmla="*/ 1838827 w 3857625"/>
                <a:gd name="connsiteY73" fmla="*/ 59264 h 6858001"/>
                <a:gd name="connsiteX74" fmla="*/ 1855960 w 3857625"/>
                <a:gd name="connsiteY74" fmla="*/ 144125 h 6858001"/>
                <a:gd name="connsiteX75" fmla="*/ 1855959 w 3857625"/>
                <a:gd name="connsiteY75" fmla="*/ 144125 h 6858001"/>
                <a:gd name="connsiteX76" fmla="*/ 1637944 w 3857625"/>
                <a:gd name="connsiteY76" fmla="*/ 362140 h 6858001"/>
                <a:gd name="connsiteX77" fmla="*/ 0 w 3857625"/>
                <a:gd name="connsiteY77" fmla="*/ 36214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857625" h="6858001">
                  <a:moveTo>
                    <a:pt x="0" y="5206094"/>
                  </a:moveTo>
                  <a:lnTo>
                    <a:pt x="4732" y="5253037"/>
                  </a:lnTo>
                  <a:cubicBezTo>
                    <a:pt x="26462" y="5359225"/>
                    <a:pt x="120416" y="5439103"/>
                    <a:pt x="233028" y="5439103"/>
                  </a:cubicBezTo>
                  <a:lnTo>
                    <a:pt x="1110169" y="5439103"/>
                  </a:lnTo>
                  <a:lnTo>
                    <a:pt x="3346493" y="5439103"/>
                  </a:lnTo>
                  <a:lnTo>
                    <a:pt x="3624594" y="5439103"/>
                  </a:lnTo>
                  <a:cubicBezTo>
                    <a:pt x="3753293" y="5439103"/>
                    <a:pt x="3857624" y="5543434"/>
                    <a:pt x="3857624" y="5672133"/>
                  </a:cubicBezTo>
                  <a:cubicBezTo>
                    <a:pt x="3857624" y="5800832"/>
                    <a:pt x="3753293" y="5905163"/>
                    <a:pt x="3624594" y="5905163"/>
                  </a:cubicBezTo>
                  <a:lnTo>
                    <a:pt x="1110169" y="5905163"/>
                  </a:lnTo>
                  <a:lnTo>
                    <a:pt x="854029" y="5905163"/>
                  </a:lnTo>
                  <a:cubicBezTo>
                    <a:pt x="725330" y="5905163"/>
                    <a:pt x="620999" y="6009494"/>
                    <a:pt x="620999" y="6138193"/>
                  </a:cubicBezTo>
                  <a:cubicBezTo>
                    <a:pt x="620999" y="6266892"/>
                    <a:pt x="725330" y="6371223"/>
                    <a:pt x="854029" y="6371223"/>
                  </a:cubicBezTo>
                  <a:lnTo>
                    <a:pt x="1110169" y="6371223"/>
                  </a:lnTo>
                  <a:lnTo>
                    <a:pt x="2337886" y="6371223"/>
                  </a:lnTo>
                  <a:cubicBezTo>
                    <a:pt x="2472306" y="6371223"/>
                    <a:pt x="2581275" y="6480192"/>
                    <a:pt x="2581275" y="6614612"/>
                  </a:cubicBezTo>
                  <a:lnTo>
                    <a:pt x="2581274" y="6614612"/>
                  </a:lnTo>
                  <a:cubicBezTo>
                    <a:pt x="2581274" y="6749032"/>
                    <a:pt x="2472305" y="6858001"/>
                    <a:pt x="2337885" y="6858001"/>
                  </a:cubicBezTo>
                  <a:lnTo>
                    <a:pt x="0" y="6858000"/>
                  </a:lnTo>
                  <a:lnTo>
                    <a:pt x="0" y="6371223"/>
                  </a:lnTo>
                  <a:lnTo>
                    <a:pt x="0" y="5573588"/>
                  </a:lnTo>
                  <a:lnTo>
                    <a:pt x="0" y="5376198"/>
                  </a:lnTo>
                  <a:close/>
                  <a:moveTo>
                    <a:pt x="0" y="4505987"/>
                  </a:moveTo>
                  <a:lnTo>
                    <a:pt x="330388" y="4505987"/>
                  </a:lnTo>
                  <a:cubicBezTo>
                    <a:pt x="459086" y="4505987"/>
                    <a:pt x="563417" y="4610318"/>
                    <a:pt x="563417" y="4739017"/>
                  </a:cubicBezTo>
                  <a:cubicBezTo>
                    <a:pt x="563417" y="4867716"/>
                    <a:pt x="459086" y="4972047"/>
                    <a:pt x="330388" y="4972047"/>
                  </a:cubicBezTo>
                  <a:lnTo>
                    <a:pt x="271969" y="4972047"/>
                  </a:lnTo>
                  <a:lnTo>
                    <a:pt x="271969" y="4973043"/>
                  </a:lnTo>
                  <a:lnTo>
                    <a:pt x="233028" y="4973043"/>
                  </a:lnTo>
                  <a:cubicBezTo>
                    <a:pt x="120416" y="4973043"/>
                    <a:pt x="26462" y="5052922"/>
                    <a:pt x="4732" y="5159109"/>
                  </a:cubicBezTo>
                  <a:lnTo>
                    <a:pt x="0" y="5206053"/>
                  </a:lnTo>
                  <a:lnTo>
                    <a:pt x="0" y="4972047"/>
                  </a:lnTo>
                  <a:close/>
                  <a:moveTo>
                    <a:pt x="0" y="3381384"/>
                  </a:moveTo>
                  <a:lnTo>
                    <a:pt x="4733" y="3428338"/>
                  </a:lnTo>
                  <a:cubicBezTo>
                    <a:pt x="26463" y="3534526"/>
                    <a:pt x="120417" y="3614404"/>
                    <a:pt x="233029" y="3614404"/>
                  </a:cubicBezTo>
                  <a:lnTo>
                    <a:pt x="1505527" y="3614404"/>
                  </a:lnTo>
                  <a:lnTo>
                    <a:pt x="1505527" y="3615400"/>
                  </a:lnTo>
                  <a:lnTo>
                    <a:pt x="1622929" y="3615400"/>
                  </a:lnTo>
                  <a:cubicBezTo>
                    <a:pt x="1751628" y="3615400"/>
                    <a:pt x="1855959" y="3719731"/>
                    <a:pt x="1855959" y="3848430"/>
                  </a:cubicBezTo>
                  <a:cubicBezTo>
                    <a:pt x="1855959" y="3977129"/>
                    <a:pt x="1751628" y="4081460"/>
                    <a:pt x="1622929" y="4081460"/>
                  </a:cubicBezTo>
                  <a:lnTo>
                    <a:pt x="0" y="4081460"/>
                  </a:lnTo>
                  <a:close/>
                  <a:moveTo>
                    <a:pt x="0" y="1481138"/>
                  </a:moveTo>
                  <a:cubicBezTo>
                    <a:pt x="0" y="1610020"/>
                    <a:pt x="104480" y="1714500"/>
                    <a:pt x="233362" y="1714500"/>
                  </a:cubicBezTo>
                  <a:lnTo>
                    <a:pt x="508169" y="1714500"/>
                  </a:lnTo>
                  <a:lnTo>
                    <a:pt x="511462" y="1714168"/>
                  </a:lnTo>
                  <a:lnTo>
                    <a:pt x="3624263" y="1714168"/>
                  </a:lnTo>
                  <a:cubicBezTo>
                    <a:pt x="3753145" y="1714168"/>
                    <a:pt x="3857625" y="1818648"/>
                    <a:pt x="3857625" y="1947530"/>
                  </a:cubicBezTo>
                  <a:cubicBezTo>
                    <a:pt x="3857625" y="2076412"/>
                    <a:pt x="3753145" y="2180892"/>
                    <a:pt x="3624263" y="2180892"/>
                  </a:cubicBezTo>
                  <a:lnTo>
                    <a:pt x="868069" y="2180892"/>
                  </a:lnTo>
                  <a:lnTo>
                    <a:pt x="820906" y="2185647"/>
                  </a:lnTo>
                  <a:cubicBezTo>
                    <a:pt x="706819" y="2208992"/>
                    <a:pt x="620999" y="2309936"/>
                    <a:pt x="620999" y="2430924"/>
                  </a:cubicBezTo>
                  <a:cubicBezTo>
                    <a:pt x="620999" y="2569196"/>
                    <a:pt x="733091" y="2681288"/>
                    <a:pt x="871363" y="2681288"/>
                  </a:cubicBezTo>
                  <a:lnTo>
                    <a:pt x="1154545" y="2681288"/>
                  </a:lnTo>
                  <a:lnTo>
                    <a:pt x="2348245" y="2681288"/>
                  </a:lnTo>
                  <a:cubicBezTo>
                    <a:pt x="2476944" y="2681288"/>
                    <a:pt x="2581275" y="2785619"/>
                    <a:pt x="2581275" y="2914318"/>
                  </a:cubicBezTo>
                  <a:cubicBezTo>
                    <a:pt x="2581275" y="3043017"/>
                    <a:pt x="2476944" y="3147348"/>
                    <a:pt x="2348245" y="3147348"/>
                  </a:cubicBezTo>
                  <a:lnTo>
                    <a:pt x="1505527" y="3147348"/>
                  </a:lnTo>
                  <a:lnTo>
                    <a:pt x="1505527" y="3148344"/>
                  </a:lnTo>
                  <a:lnTo>
                    <a:pt x="233029" y="3148344"/>
                  </a:lnTo>
                  <a:cubicBezTo>
                    <a:pt x="120417" y="3148344"/>
                    <a:pt x="26463" y="3228223"/>
                    <a:pt x="4733" y="3334411"/>
                  </a:cubicBezTo>
                  <a:lnTo>
                    <a:pt x="0" y="3381365"/>
                  </a:lnTo>
                  <a:lnTo>
                    <a:pt x="0" y="2681288"/>
                  </a:lnTo>
                  <a:close/>
                  <a:moveTo>
                    <a:pt x="0" y="757384"/>
                  </a:moveTo>
                  <a:lnTo>
                    <a:pt x="318221" y="757384"/>
                  </a:lnTo>
                  <a:cubicBezTo>
                    <a:pt x="453639" y="757384"/>
                    <a:pt x="563417" y="867162"/>
                    <a:pt x="563417" y="1002580"/>
                  </a:cubicBezTo>
                  <a:cubicBezTo>
                    <a:pt x="563417" y="1121071"/>
                    <a:pt x="479368" y="1219931"/>
                    <a:pt x="367637" y="1242795"/>
                  </a:cubicBezTo>
                  <a:lnTo>
                    <a:pt x="332509" y="1246336"/>
                  </a:lnTo>
                  <a:lnTo>
                    <a:pt x="332509" y="1247776"/>
                  </a:lnTo>
                  <a:lnTo>
                    <a:pt x="318221" y="1247776"/>
                  </a:lnTo>
                  <a:lnTo>
                    <a:pt x="233362" y="1247776"/>
                  </a:lnTo>
                  <a:cubicBezTo>
                    <a:pt x="104480" y="1247776"/>
                    <a:pt x="0" y="1352256"/>
                    <a:pt x="0" y="1481138"/>
                  </a:cubicBezTo>
                  <a:lnTo>
                    <a:pt x="0" y="1247776"/>
                  </a:lnTo>
                  <a:close/>
                  <a:moveTo>
                    <a:pt x="0" y="0"/>
                  </a:moveTo>
                  <a:lnTo>
                    <a:pt x="1798870" y="0"/>
                  </a:lnTo>
                  <a:lnTo>
                    <a:pt x="1838827" y="59264"/>
                  </a:lnTo>
                  <a:cubicBezTo>
                    <a:pt x="1849860" y="85347"/>
                    <a:pt x="1855960" y="114024"/>
                    <a:pt x="1855960" y="144125"/>
                  </a:cubicBezTo>
                  <a:lnTo>
                    <a:pt x="1855959" y="144125"/>
                  </a:lnTo>
                  <a:cubicBezTo>
                    <a:pt x="1855959" y="264531"/>
                    <a:pt x="1758350" y="362140"/>
                    <a:pt x="1637944" y="362140"/>
                  </a:cubicBezTo>
                  <a:lnTo>
                    <a:pt x="0" y="36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7948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01914" y="6457948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1560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Quot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32283" y="2318238"/>
            <a:ext cx="9127435" cy="3468618"/>
          </a:xfrm>
          <a:prstGeom prst="roundRect">
            <a:avLst/>
          </a:prstGeom>
          <a:solidFill>
            <a:schemeClr val="bg1"/>
          </a:solidFill>
          <a:effectLst>
            <a:outerShdw dist="152400" dir="2700000" algn="tl" rotWithShape="0">
              <a:srgbClr val="CD5727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000">
                <a:solidFill>
                  <a:srgbClr val="231F20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Your quote here</a:t>
            </a:r>
          </a:p>
        </p:txBody>
      </p:sp>
    </p:spTree>
    <p:extLst>
      <p:ext uri="{BB962C8B-B14F-4D97-AF65-F5344CB8AC3E}">
        <p14:creationId xmlns:p14="http://schemas.microsoft.com/office/powerpoint/2010/main" val="1985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Infographic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7541"/>
            <a:ext cx="4526280" cy="3566659"/>
          </a:xfrm>
          <a:prstGeom prst="roundRect">
            <a:avLst/>
          </a:prstGeom>
          <a:solidFill>
            <a:srgbClr val="CD5727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000" b="1">
                <a:solidFill>
                  <a:schemeClr val="bg1"/>
                </a:solidFill>
              </a:defRPr>
            </a:lvl1pPr>
            <a:lvl2pPr marL="457200" indent="0">
              <a:buNone/>
              <a:defRPr lang="en-US" sz="6000">
                <a:solidFill>
                  <a:schemeClr val="tx1"/>
                </a:solidFill>
              </a:defRPr>
            </a:lvl2pPr>
            <a:lvl3pPr marL="914400" indent="0">
              <a:buNone/>
              <a:defRPr lang="en-US" sz="5400">
                <a:solidFill>
                  <a:schemeClr val="tx1"/>
                </a:solidFill>
              </a:defRPr>
            </a:lvl3pPr>
            <a:lvl4pPr marL="1371600" indent="0">
              <a:buNone/>
              <a:defRPr lang="en-US" sz="4800">
                <a:solidFill>
                  <a:schemeClr val="tx1"/>
                </a:solidFill>
              </a:defRPr>
            </a:lvl4pPr>
            <a:lvl5pPr marL="1828800" indent="0">
              <a:buNone/>
              <a:defRPr lang="en-US"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2164080" cy="365125"/>
          </a:xfrm>
        </p:spPr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02680" y="0"/>
            <a:ext cx="598932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Chart Dark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6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65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-878646"/>
            <a:ext cx="12192001" cy="685198"/>
            <a:chOff x="362858" y="-1997189"/>
            <a:chExt cx="12904561" cy="1803741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62858" y="-1997189"/>
              <a:ext cx="1913619" cy="1803741"/>
            </a:xfrm>
            <a:prstGeom prst="rect">
              <a:avLst/>
            </a:prstGeom>
            <a:solidFill>
              <a:srgbClr val="1E2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30/38/49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2561046" y="-1997189"/>
              <a:ext cx="1913619" cy="180374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35/31/32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759234" y="-1997189"/>
              <a:ext cx="1913619" cy="1803741"/>
            </a:xfrm>
            <a:prstGeom prst="rect">
              <a:avLst/>
            </a:pr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233/222/219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957422" y="-1997189"/>
              <a:ext cx="1913619" cy="1803741"/>
            </a:xfrm>
            <a:prstGeom prst="rect">
              <a:avLst/>
            </a:prstGeom>
            <a:solidFill>
              <a:srgbClr val="CD5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205/87/39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55610" y="-1997189"/>
              <a:ext cx="1913619" cy="1803741"/>
            </a:xfrm>
            <a:prstGeom prst="rect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181/73/35</a:t>
              </a: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1353800" y="-1997189"/>
              <a:ext cx="1913619" cy="1803741"/>
            </a:xfrm>
            <a:prstGeom prst="rect">
              <a:avLst/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147/52/22</a:t>
              </a:r>
            </a:p>
          </p:txBody>
        </p:sp>
      </p:grpSp>
      <p:sp>
        <p:nvSpPr>
          <p:cNvPr id="24" name="Freeform: Shape 23"/>
          <p:cNvSpPr/>
          <p:nvPr userDrawn="1"/>
        </p:nvSpPr>
        <p:spPr>
          <a:xfrm>
            <a:off x="-1801780" y="-906971"/>
            <a:ext cx="1625203" cy="3495604"/>
          </a:xfrm>
          <a:custGeom>
            <a:avLst/>
            <a:gdLst>
              <a:gd name="connsiteX0" fmla="*/ 1064985 w 1625203"/>
              <a:gd name="connsiteY0" fmla="*/ 0 h 3495604"/>
              <a:gd name="connsiteX1" fmla="*/ 1564257 w 1625203"/>
              <a:gd name="connsiteY1" fmla="*/ 392072 h 3495604"/>
              <a:gd name="connsiteX2" fmla="*/ 1105616 w 1625203"/>
              <a:gd name="connsiteY2" fmla="*/ 985655 h 3495604"/>
              <a:gd name="connsiteX3" fmla="*/ 1091674 w 1625203"/>
              <a:gd name="connsiteY3" fmla="*/ 647426 h 3495604"/>
              <a:gd name="connsiteX4" fmla="*/ 318896 w 1625203"/>
              <a:gd name="connsiteY4" fmla="*/ 2143063 h 3495604"/>
              <a:gd name="connsiteX5" fmla="*/ 1625203 w 1625203"/>
              <a:gd name="connsiteY5" fmla="*/ 3204984 h 3495604"/>
              <a:gd name="connsiteX6" fmla="*/ 1625203 w 1625203"/>
              <a:gd name="connsiteY6" fmla="*/ 3495604 h 3495604"/>
              <a:gd name="connsiteX7" fmla="*/ 23964 w 1625203"/>
              <a:gd name="connsiteY7" fmla="*/ 2147716 h 3495604"/>
              <a:gd name="connsiteX8" fmla="*/ 1079003 w 1625203"/>
              <a:gd name="connsiteY8" fmla="*/ 340049 h 349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3495604">
                <a:moveTo>
                  <a:pt x="1064985" y="0"/>
                </a:moveTo>
                <a:lnTo>
                  <a:pt x="1564257" y="392072"/>
                </a:lnTo>
                <a:lnTo>
                  <a:pt x="1105616" y="985655"/>
                </a:lnTo>
                <a:lnTo>
                  <a:pt x="1091674" y="647426"/>
                </a:lnTo>
                <a:cubicBezTo>
                  <a:pt x="512429" y="900093"/>
                  <a:pt x="189843" y="1524426"/>
                  <a:pt x="318896" y="2143063"/>
                </a:cubicBezTo>
                <a:cubicBezTo>
                  <a:pt x="447949" y="2761699"/>
                  <a:pt x="993249" y="3204984"/>
                  <a:pt x="1625203" y="3204984"/>
                </a:cubicBezTo>
                <a:lnTo>
                  <a:pt x="1625203" y="3495604"/>
                </a:lnTo>
                <a:cubicBezTo>
                  <a:pt x="834651" y="3495604"/>
                  <a:pt x="158797" y="2926685"/>
                  <a:pt x="23964" y="2147716"/>
                </a:cubicBezTo>
                <a:cubicBezTo>
                  <a:pt x="-110869" y="1368747"/>
                  <a:pt x="334443" y="605764"/>
                  <a:pt x="1079003" y="3400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Thank You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5564"/>
            <a:ext cx="9756200" cy="2852737"/>
          </a:xfrm>
        </p:spPr>
        <p:txBody>
          <a:bodyPr anchor="b">
            <a:normAutofit/>
          </a:bodyPr>
          <a:lstStyle>
            <a:lvl1pPr>
              <a:defRPr sz="9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6271"/>
            <a:ext cx="8525552" cy="790428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42668" y="4776788"/>
            <a:ext cx="5994781" cy="1793875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1" name="Freeform: Shape 20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1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oup 47"/>
          <p:cNvGrpSpPr/>
          <p:nvPr userDrawn="1"/>
        </p:nvGrpSpPr>
        <p:grpSpPr>
          <a:xfrm rot="5400000" flipV="1">
            <a:off x="8981272" y="318857"/>
            <a:ext cx="3529584" cy="2891871"/>
            <a:chOff x="0" y="948182"/>
            <a:chExt cx="7205100" cy="5909818"/>
          </a:xfrm>
        </p:grpSpPr>
        <p:sp>
          <p:nvSpPr>
            <p:cNvPr id="49" name="Freeform: Shape 48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3-Transition #1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7721447" y="0"/>
            <a:ext cx="4470553" cy="5279923"/>
            <a:chOff x="-3062669" y="0"/>
            <a:chExt cx="4470553" cy="5279923"/>
          </a:xfrm>
        </p:grpSpPr>
        <p:sp>
          <p:nvSpPr>
            <p:cNvPr id="22" name="Freeform: Shape 21"/>
            <p:cNvSpPr/>
            <p:nvPr/>
          </p:nvSpPr>
          <p:spPr>
            <a:xfrm rot="5400000" flipV="1">
              <a:off x="-3363291" y="508749"/>
              <a:ext cx="5279923" cy="4262425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 flipV="1">
              <a:off x="-2490814" y="3246222"/>
              <a:ext cx="522659" cy="522659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5400000" flipV="1">
              <a:off x="218898" y="3951675"/>
              <a:ext cx="522659" cy="522043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/>
            <p:cNvSpPr/>
            <p:nvPr/>
          </p:nvSpPr>
          <p:spPr>
            <a:xfrm rot="5400000" flipV="1">
              <a:off x="-1891518" y="1866641"/>
              <a:ext cx="991694" cy="439382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rot="5400000" flipV="1">
              <a:off x="-991109" y="1493749"/>
              <a:ext cx="420516" cy="420516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/>
            <p:cNvSpPr/>
            <p:nvPr/>
          </p:nvSpPr>
          <p:spPr>
            <a:xfrm rot="5400000" flipV="1">
              <a:off x="-394503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/>
            <p:cNvSpPr/>
            <p:nvPr/>
          </p:nvSpPr>
          <p:spPr>
            <a:xfrm rot="5400000" flipV="1">
              <a:off x="-3081910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5400000" flipV="1">
              <a:off x="-1570260" y="2091746"/>
              <a:ext cx="349179" cy="349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 userDrawn="1"/>
          </p:nvSpPr>
          <p:spPr>
            <a:xfrm rot="5400000" flipV="1">
              <a:off x="-2240833" y="-821836"/>
              <a:ext cx="2826881" cy="4470553"/>
            </a:xfrm>
            <a:custGeom>
              <a:avLst/>
              <a:gdLst>
                <a:gd name="connsiteX0" fmla="*/ 0 w 2826881"/>
                <a:gd name="connsiteY0" fmla="*/ 3260030 h 4470553"/>
                <a:gd name="connsiteX1" fmla="*/ 0 w 2826881"/>
                <a:gd name="connsiteY1" fmla="*/ 3384683 h 4470553"/>
                <a:gd name="connsiteX2" fmla="*/ 0 w 2826881"/>
                <a:gd name="connsiteY2" fmla="*/ 3529331 h 4470553"/>
                <a:gd name="connsiteX3" fmla="*/ 0 w 2826881"/>
                <a:gd name="connsiteY3" fmla="*/ 4113841 h 4470553"/>
                <a:gd name="connsiteX4" fmla="*/ 0 w 2826881"/>
                <a:gd name="connsiteY4" fmla="*/ 4470553 h 4470553"/>
                <a:gd name="connsiteX5" fmla="*/ 1713210 w 2826881"/>
                <a:gd name="connsiteY5" fmla="*/ 4470553 h 4470553"/>
                <a:gd name="connsiteX6" fmla="*/ 1891567 w 2826881"/>
                <a:gd name="connsiteY6" fmla="*/ 4292197 h 4470553"/>
                <a:gd name="connsiteX7" fmla="*/ 1891567 w 2826881"/>
                <a:gd name="connsiteY7" fmla="*/ 4292197 h 4470553"/>
                <a:gd name="connsiteX8" fmla="*/ 1713211 w 2826881"/>
                <a:gd name="connsiteY8" fmla="*/ 4113841 h 4470553"/>
                <a:gd name="connsiteX9" fmla="*/ 813536 w 2826881"/>
                <a:gd name="connsiteY9" fmla="*/ 4113841 h 4470553"/>
                <a:gd name="connsiteX10" fmla="*/ 625836 w 2826881"/>
                <a:gd name="connsiteY10" fmla="*/ 4113841 h 4470553"/>
                <a:gd name="connsiteX11" fmla="*/ 455070 w 2826881"/>
                <a:gd name="connsiteY11" fmla="*/ 3943075 h 4470553"/>
                <a:gd name="connsiteX12" fmla="*/ 625836 w 2826881"/>
                <a:gd name="connsiteY12" fmla="*/ 3772310 h 4470553"/>
                <a:gd name="connsiteX13" fmla="*/ 813536 w 2826881"/>
                <a:gd name="connsiteY13" fmla="*/ 3772310 h 4470553"/>
                <a:gd name="connsiteX14" fmla="*/ 2656115 w 2826881"/>
                <a:gd name="connsiteY14" fmla="*/ 3772310 h 4470553"/>
                <a:gd name="connsiteX15" fmla="*/ 2826880 w 2826881"/>
                <a:gd name="connsiteY15" fmla="*/ 3601545 h 4470553"/>
                <a:gd name="connsiteX16" fmla="*/ 2656115 w 2826881"/>
                <a:gd name="connsiteY16" fmla="*/ 3430779 h 4470553"/>
                <a:gd name="connsiteX17" fmla="*/ 2452322 w 2826881"/>
                <a:gd name="connsiteY17" fmla="*/ 3430779 h 4470553"/>
                <a:gd name="connsiteX18" fmla="*/ 813536 w 2826881"/>
                <a:gd name="connsiteY18" fmla="*/ 3430779 h 4470553"/>
                <a:gd name="connsiteX19" fmla="*/ 170764 w 2826881"/>
                <a:gd name="connsiteY19" fmla="*/ 3430779 h 4470553"/>
                <a:gd name="connsiteX20" fmla="*/ 3468 w 2826881"/>
                <a:gd name="connsiteY20" fmla="*/ 3294430 h 4470553"/>
                <a:gd name="connsiteX21" fmla="*/ 0 w 2826881"/>
                <a:gd name="connsiteY21" fmla="*/ 2746989 h 4470553"/>
                <a:gd name="connsiteX22" fmla="*/ 0 w 2826881"/>
                <a:gd name="connsiteY22" fmla="*/ 3088519 h 4470553"/>
                <a:gd name="connsiteX23" fmla="*/ 0 w 2826881"/>
                <a:gd name="connsiteY23" fmla="*/ 3260000 h 4470553"/>
                <a:gd name="connsiteX24" fmla="*/ 3468 w 2826881"/>
                <a:gd name="connsiteY24" fmla="*/ 3225599 h 4470553"/>
                <a:gd name="connsiteX25" fmla="*/ 170764 w 2826881"/>
                <a:gd name="connsiteY25" fmla="*/ 3089249 h 4470553"/>
                <a:gd name="connsiteX26" fmla="*/ 199300 w 2826881"/>
                <a:gd name="connsiteY26" fmla="*/ 3089249 h 4470553"/>
                <a:gd name="connsiteX27" fmla="*/ 199300 w 2826881"/>
                <a:gd name="connsiteY27" fmla="*/ 3088519 h 4470553"/>
                <a:gd name="connsiteX28" fmla="*/ 242110 w 2826881"/>
                <a:gd name="connsiteY28" fmla="*/ 3088519 h 4470553"/>
                <a:gd name="connsiteX29" fmla="*/ 412874 w 2826881"/>
                <a:gd name="connsiteY29" fmla="*/ 2917754 h 4470553"/>
                <a:gd name="connsiteX30" fmla="*/ 242110 w 2826881"/>
                <a:gd name="connsiteY30" fmla="*/ 2746989 h 4470553"/>
                <a:gd name="connsiteX31" fmla="*/ 0 w 2826881"/>
                <a:gd name="connsiteY31" fmla="*/ 1922876 h 4470553"/>
                <a:gd name="connsiteX32" fmla="*/ 0 w 2826881"/>
                <a:gd name="connsiteY32" fmla="*/ 2435894 h 4470553"/>
                <a:gd name="connsiteX33" fmla="*/ 1189288 w 2826881"/>
                <a:gd name="connsiteY33" fmla="*/ 2435894 h 4470553"/>
                <a:gd name="connsiteX34" fmla="*/ 1360053 w 2826881"/>
                <a:gd name="connsiteY34" fmla="*/ 2265129 h 4470553"/>
                <a:gd name="connsiteX35" fmla="*/ 1189288 w 2826881"/>
                <a:gd name="connsiteY35" fmla="*/ 2094364 h 4470553"/>
                <a:gd name="connsiteX36" fmla="*/ 1103255 w 2826881"/>
                <a:gd name="connsiteY36" fmla="*/ 2094364 h 4470553"/>
                <a:gd name="connsiteX37" fmla="*/ 1103255 w 2826881"/>
                <a:gd name="connsiteY37" fmla="*/ 2093634 h 4470553"/>
                <a:gd name="connsiteX38" fmla="*/ 170765 w 2826881"/>
                <a:gd name="connsiteY38" fmla="*/ 2093634 h 4470553"/>
                <a:gd name="connsiteX39" fmla="*/ 3468 w 2826881"/>
                <a:gd name="connsiteY39" fmla="*/ 1957284 h 4470553"/>
                <a:gd name="connsiteX40" fmla="*/ 0 w 2826881"/>
                <a:gd name="connsiteY40" fmla="*/ 530369 h 4470553"/>
                <a:gd name="connsiteX41" fmla="*/ 0 w 2826881"/>
                <a:gd name="connsiteY41" fmla="*/ 1409843 h 4470553"/>
                <a:gd name="connsiteX42" fmla="*/ 0 w 2826881"/>
                <a:gd name="connsiteY42" fmla="*/ 1922862 h 4470553"/>
                <a:gd name="connsiteX43" fmla="*/ 3468 w 2826881"/>
                <a:gd name="connsiteY43" fmla="*/ 1888454 h 4470553"/>
                <a:gd name="connsiteX44" fmla="*/ 170765 w 2826881"/>
                <a:gd name="connsiteY44" fmla="*/ 1752104 h 4470553"/>
                <a:gd name="connsiteX45" fmla="*/ 1103255 w 2826881"/>
                <a:gd name="connsiteY45" fmla="*/ 1752104 h 4470553"/>
                <a:gd name="connsiteX46" fmla="*/ 1103255 w 2826881"/>
                <a:gd name="connsiteY46" fmla="*/ 1751374 h 4470553"/>
                <a:gd name="connsiteX47" fmla="*/ 1720802 w 2826881"/>
                <a:gd name="connsiteY47" fmla="*/ 1751374 h 4470553"/>
                <a:gd name="connsiteX48" fmla="*/ 1891567 w 2826881"/>
                <a:gd name="connsiteY48" fmla="*/ 1580608 h 4470553"/>
                <a:gd name="connsiteX49" fmla="*/ 1720802 w 2826881"/>
                <a:gd name="connsiteY49" fmla="*/ 1409843 h 4470553"/>
                <a:gd name="connsiteX50" fmla="*/ 846055 w 2826881"/>
                <a:gd name="connsiteY50" fmla="*/ 1409843 h 4470553"/>
                <a:gd name="connsiteX51" fmla="*/ 638538 w 2826881"/>
                <a:gd name="connsiteY51" fmla="*/ 1409843 h 4470553"/>
                <a:gd name="connsiteX52" fmla="*/ 455070 w 2826881"/>
                <a:gd name="connsiteY52" fmla="*/ 1226376 h 4470553"/>
                <a:gd name="connsiteX53" fmla="*/ 601563 w 2826881"/>
                <a:gd name="connsiteY53" fmla="*/ 1046636 h 4470553"/>
                <a:gd name="connsiteX54" fmla="*/ 636124 w 2826881"/>
                <a:gd name="connsiteY54" fmla="*/ 1043151 h 4470553"/>
                <a:gd name="connsiteX55" fmla="*/ 2655873 w 2826881"/>
                <a:gd name="connsiteY55" fmla="*/ 1043151 h 4470553"/>
                <a:gd name="connsiteX56" fmla="*/ 2826881 w 2826881"/>
                <a:gd name="connsiteY56" fmla="*/ 872143 h 4470553"/>
                <a:gd name="connsiteX57" fmla="*/ 2655873 w 2826881"/>
                <a:gd name="connsiteY57" fmla="*/ 701134 h 4470553"/>
                <a:gd name="connsiteX58" fmla="*/ 374801 w 2826881"/>
                <a:gd name="connsiteY58" fmla="*/ 701134 h 4470553"/>
                <a:gd name="connsiteX59" fmla="*/ 372388 w 2826881"/>
                <a:gd name="connsiteY59" fmla="*/ 701378 h 4470553"/>
                <a:gd name="connsiteX60" fmla="*/ 171009 w 2826881"/>
                <a:gd name="connsiteY60" fmla="*/ 701378 h 4470553"/>
                <a:gd name="connsiteX61" fmla="*/ 0 w 2826881"/>
                <a:gd name="connsiteY61" fmla="*/ 530369 h 4470553"/>
                <a:gd name="connsiteX62" fmla="*/ 0 w 2826881"/>
                <a:gd name="connsiteY62" fmla="*/ 0 h 4470553"/>
                <a:gd name="connsiteX63" fmla="*/ 0 w 2826881"/>
                <a:gd name="connsiteY63" fmla="*/ 359361 h 4470553"/>
                <a:gd name="connsiteX64" fmla="*/ 0 w 2826881"/>
                <a:gd name="connsiteY64" fmla="*/ 530369 h 4470553"/>
                <a:gd name="connsiteX65" fmla="*/ 171009 w 2826881"/>
                <a:gd name="connsiteY65" fmla="*/ 359361 h 4470553"/>
                <a:gd name="connsiteX66" fmla="*/ 233193 w 2826881"/>
                <a:gd name="connsiteY66" fmla="*/ 359361 h 4470553"/>
                <a:gd name="connsiteX67" fmla="*/ 243664 w 2826881"/>
                <a:gd name="connsiteY67" fmla="*/ 359361 h 4470553"/>
                <a:gd name="connsiteX68" fmla="*/ 243664 w 2826881"/>
                <a:gd name="connsiteY68" fmla="*/ 358306 h 4470553"/>
                <a:gd name="connsiteX69" fmla="*/ 269406 w 2826881"/>
                <a:gd name="connsiteY69" fmla="*/ 355711 h 4470553"/>
                <a:gd name="connsiteX70" fmla="*/ 412874 w 2826881"/>
                <a:gd name="connsiteY70" fmla="*/ 179680 h 4470553"/>
                <a:gd name="connsiteX71" fmla="*/ 233193 w 2826881"/>
                <a:gd name="connsiteY71" fmla="*/ 0 h 447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26881" h="4470553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4-Transition #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/>
          <p:cNvSpPr/>
          <p:nvPr userDrawn="1"/>
        </p:nvSpPr>
        <p:spPr>
          <a:xfrm rot="13500000">
            <a:off x="6533672" y="-389678"/>
            <a:ext cx="8027772" cy="6058535"/>
          </a:xfrm>
          <a:custGeom>
            <a:avLst/>
            <a:gdLst>
              <a:gd name="connsiteX0" fmla="*/ 4738218 w 8027772"/>
              <a:gd name="connsiteY0" fmla="*/ 627539 h 6058535"/>
              <a:gd name="connsiteX1" fmla="*/ 4477620 w 8027772"/>
              <a:gd name="connsiteY1" fmla="*/ 735207 h 6058535"/>
              <a:gd name="connsiteX2" fmla="*/ 342216 w 8027772"/>
              <a:gd name="connsiteY2" fmla="*/ 735207 h 6058535"/>
              <a:gd name="connsiteX3" fmla="*/ 1077423 w 8027772"/>
              <a:gd name="connsiteY3" fmla="*/ 0 h 6058535"/>
              <a:gd name="connsiteX4" fmla="*/ 4477620 w 8027772"/>
              <a:gd name="connsiteY4" fmla="*/ 0 h 6058535"/>
              <a:gd name="connsiteX5" fmla="*/ 4846159 w 8027772"/>
              <a:gd name="connsiteY5" fmla="*/ 367604 h 6058535"/>
              <a:gd name="connsiteX6" fmla="*/ 4738218 w 8027772"/>
              <a:gd name="connsiteY6" fmla="*/ 627539 h 6058535"/>
              <a:gd name="connsiteX7" fmla="*/ 4843046 w 8027772"/>
              <a:gd name="connsiteY7" fmla="*/ 5933050 h 6058535"/>
              <a:gd name="connsiteX8" fmla="*/ 4717562 w 8027772"/>
              <a:gd name="connsiteY8" fmla="*/ 6058535 h 6058535"/>
              <a:gd name="connsiteX9" fmla="*/ 4183413 w 8027772"/>
              <a:gd name="connsiteY9" fmla="*/ 5524386 h 6058535"/>
              <a:gd name="connsiteX10" fmla="*/ 4477620 w 8027772"/>
              <a:gd name="connsiteY10" fmla="*/ 5524386 h 6058535"/>
              <a:gd name="connsiteX11" fmla="*/ 4846161 w 8027772"/>
              <a:gd name="connsiteY11" fmla="*/ 5891989 h 6058535"/>
              <a:gd name="connsiteX12" fmla="*/ 8027772 w 8027772"/>
              <a:gd name="connsiteY12" fmla="*/ 2748325 h 6058535"/>
              <a:gd name="connsiteX13" fmla="*/ 7339240 w 8027772"/>
              <a:gd name="connsiteY13" fmla="*/ 3436856 h 6058535"/>
              <a:gd name="connsiteX14" fmla="*/ 3154177 w 8027772"/>
              <a:gd name="connsiteY14" fmla="*/ 3436855 h 6058535"/>
              <a:gd name="connsiteX15" fmla="*/ 3138765 w 8027772"/>
              <a:gd name="connsiteY15" fmla="*/ 3441626 h 6058535"/>
              <a:gd name="connsiteX16" fmla="*/ 2913678 w 8027772"/>
              <a:gd name="connsiteY16" fmla="*/ 3780342 h 6058535"/>
              <a:gd name="connsiteX17" fmla="*/ 3138766 w 8027772"/>
              <a:gd name="connsiteY17" fmla="*/ 4119057 h 6058535"/>
              <a:gd name="connsiteX18" fmla="*/ 3171042 w 8027772"/>
              <a:gd name="connsiteY18" fmla="*/ 4129052 h 6058535"/>
              <a:gd name="connsiteX19" fmla="*/ 5763883 w 8027772"/>
              <a:gd name="connsiteY19" fmla="*/ 4129052 h 6058535"/>
              <a:gd name="connsiteX20" fmla="*/ 6132423 w 8027772"/>
              <a:gd name="connsiteY20" fmla="*/ 4496656 h 6058535"/>
              <a:gd name="connsiteX21" fmla="*/ 6069482 w 8027772"/>
              <a:gd name="connsiteY21" fmla="*/ 4702186 h 6058535"/>
              <a:gd name="connsiteX22" fmla="*/ 6048288 w 8027772"/>
              <a:gd name="connsiteY22" fmla="*/ 4727809 h 6058535"/>
              <a:gd name="connsiteX23" fmla="*/ 5996381 w 8027772"/>
              <a:gd name="connsiteY23" fmla="*/ 4779716 h 6058535"/>
              <a:gd name="connsiteX24" fmla="*/ 5969937 w 8027772"/>
              <a:gd name="connsiteY24" fmla="*/ 4801478 h 6058535"/>
              <a:gd name="connsiteX25" fmla="*/ 5763883 w 8027772"/>
              <a:gd name="connsiteY25" fmla="*/ 4864259 h 6058535"/>
              <a:gd name="connsiteX26" fmla="*/ 3523286 w 8027772"/>
              <a:gd name="connsiteY26" fmla="*/ 4864259 h 6058535"/>
              <a:gd name="connsiteX27" fmla="*/ 0 w 8027772"/>
              <a:gd name="connsiteY27" fmla="*/ 1340972 h 6058535"/>
              <a:gd name="connsiteX28" fmla="*/ 2402543 w 8027772"/>
              <a:gd name="connsiteY28" fmla="*/ 1340972 h 6058535"/>
              <a:gd name="connsiteX29" fmla="*/ 2771083 w 8027772"/>
              <a:gd name="connsiteY29" fmla="*/ 1708576 h 6058535"/>
              <a:gd name="connsiteX30" fmla="*/ 2402543 w 8027772"/>
              <a:gd name="connsiteY30" fmla="*/ 2076179 h 6058535"/>
              <a:gd name="connsiteX31" fmla="*/ 2084137 w 8027772"/>
              <a:gd name="connsiteY31" fmla="*/ 2076179 h 6058535"/>
              <a:gd name="connsiteX32" fmla="*/ 2076057 w 8027772"/>
              <a:gd name="connsiteY32" fmla="*/ 2080554 h 6058535"/>
              <a:gd name="connsiteX33" fmla="*/ 1913572 w 8027772"/>
              <a:gd name="connsiteY33" fmla="*/ 2385376 h 6058535"/>
              <a:gd name="connsiteX34" fmla="*/ 2076057 w 8027772"/>
              <a:gd name="connsiteY34" fmla="*/ 2690198 h 6058535"/>
              <a:gd name="connsiteX35" fmla="*/ 2097207 w 8027772"/>
              <a:gd name="connsiteY35" fmla="*/ 2701649 h 6058535"/>
              <a:gd name="connsiteX36" fmla="*/ 7851466 w 8027772"/>
              <a:gd name="connsiteY36" fmla="*/ 2701649 h 6058535"/>
              <a:gd name="connsiteX37" fmla="*/ 7994917 w 8027772"/>
              <a:gd name="connsiteY37" fmla="*/ 2730537 h 60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27772" h="6058535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Oval 22"/>
          <p:cNvSpPr/>
          <p:nvPr userDrawn="1"/>
        </p:nvSpPr>
        <p:spPr>
          <a:xfrm rot="13500000">
            <a:off x="7477675" y="2739797"/>
            <a:ext cx="713232" cy="713232"/>
          </a:xfrm>
          <a:prstGeom prst="ellipse">
            <a:avLst/>
          </a:prstGeom>
          <a:solidFill>
            <a:srgbClr val="B5492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56"/>
          <p:cNvSpPr/>
          <p:nvPr userDrawn="1"/>
        </p:nvSpPr>
        <p:spPr>
          <a:xfrm rot="13500000">
            <a:off x="9556353" y="-207574"/>
            <a:ext cx="424963" cy="424886"/>
          </a:xfrm>
          <a:custGeom>
            <a:avLst/>
            <a:gdLst>
              <a:gd name="connsiteX0" fmla="*/ 424963 w 424963"/>
              <a:gd name="connsiteY0" fmla="*/ 6848 h 424886"/>
              <a:gd name="connsiteX1" fmla="*/ 6924 w 424963"/>
              <a:gd name="connsiteY1" fmla="*/ 424886 h 424886"/>
              <a:gd name="connsiteX2" fmla="*/ 0 w 424963"/>
              <a:gd name="connsiteY2" fmla="*/ 356196 h 424886"/>
              <a:gd name="connsiteX3" fmla="*/ 356196 w 424963"/>
              <a:gd name="connsiteY3" fmla="*/ 0 h 424886"/>
              <a:gd name="connsiteX4" fmla="*/ 357036 w 424963"/>
              <a:gd name="connsiteY4" fmla="*/ 0 h 4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3" h="424886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 userDrawn="1"/>
        </p:nvSpPr>
        <p:spPr>
          <a:xfrm rot="13500000">
            <a:off x="9333605" y="3363426"/>
            <a:ext cx="1353288" cy="599590"/>
          </a:xfrm>
          <a:prstGeom prst="roundRect">
            <a:avLst>
              <a:gd name="adj" fmla="val 50000"/>
            </a:avLst>
          </a:pr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 rot="13500000">
            <a:off x="10685504" y="3151956"/>
            <a:ext cx="573845" cy="573845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 userDrawn="1"/>
        </p:nvSpPr>
        <p:spPr>
          <a:xfrm rot="13500000">
            <a:off x="9528477" y="6012303"/>
            <a:ext cx="905690" cy="471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/>
          <p:nvPr userDrawn="1"/>
        </p:nvSpPr>
        <p:spPr>
          <a:xfrm rot="13500000">
            <a:off x="8752145" y="1114187"/>
            <a:ext cx="4788069" cy="6807921"/>
          </a:xfrm>
          <a:custGeom>
            <a:avLst/>
            <a:gdLst>
              <a:gd name="connsiteX0" fmla="*/ 2734105 w 4788069"/>
              <a:gd name="connsiteY0" fmla="*/ 464925 h 6807921"/>
              <a:gd name="connsiteX1" fmla="*/ 2550081 w 4788069"/>
              <a:gd name="connsiteY1" fmla="*/ 541150 h 6807921"/>
              <a:gd name="connsiteX2" fmla="*/ 1947791 w 4788069"/>
              <a:gd name="connsiteY2" fmla="*/ 541150 h 6807921"/>
              <a:gd name="connsiteX3" fmla="*/ 2468287 w 4788069"/>
              <a:gd name="connsiteY3" fmla="*/ 20653 h 6807921"/>
              <a:gd name="connsiteX4" fmla="*/ 2550081 w 4788069"/>
              <a:gd name="connsiteY4" fmla="*/ 20653 h 6807921"/>
              <a:gd name="connsiteX5" fmla="*/ 2805043 w 4788069"/>
              <a:gd name="connsiteY5" fmla="*/ 228452 h 6807921"/>
              <a:gd name="connsiteX6" fmla="*/ 2810330 w 4788069"/>
              <a:gd name="connsiteY6" fmla="*/ 280900 h 6807921"/>
              <a:gd name="connsiteX7" fmla="*/ 2805043 w 4788069"/>
              <a:gd name="connsiteY7" fmla="*/ 333350 h 6807921"/>
              <a:gd name="connsiteX8" fmla="*/ 2734105 w 4788069"/>
              <a:gd name="connsiteY8" fmla="*/ 464925 h 6807921"/>
              <a:gd name="connsiteX9" fmla="*/ 3484890 w 4788069"/>
              <a:gd name="connsiteY9" fmla="*/ 559684 h 6807921"/>
              <a:gd name="connsiteX10" fmla="*/ 3253062 w 4788069"/>
              <a:gd name="connsiteY10" fmla="*/ 655711 h 6807921"/>
              <a:gd name="connsiteX11" fmla="*/ 2925207 w 4788069"/>
              <a:gd name="connsiteY11" fmla="*/ 327856 h 6807921"/>
              <a:gd name="connsiteX12" fmla="*/ 3253062 w 4788069"/>
              <a:gd name="connsiteY12" fmla="*/ 0 h 6807921"/>
              <a:gd name="connsiteX13" fmla="*/ 3580917 w 4788069"/>
              <a:gd name="connsiteY13" fmla="*/ 327856 h 6807921"/>
              <a:gd name="connsiteX14" fmla="*/ 3484890 w 4788069"/>
              <a:gd name="connsiteY14" fmla="*/ 559684 h 6807921"/>
              <a:gd name="connsiteX15" fmla="*/ 2685145 w 4788069"/>
              <a:gd name="connsiteY15" fmla="*/ 4214172 h 6807921"/>
              <a:gd name="connsiteX16" fmla="*/ 2604777 w 4788069"/>
              <a:gd name="connsiteY16" fmla="*/ 4249955 h 6807921"/>
              <a:gd name="connsiteX17" fmla="*/ 2558414 w 4788069"/>
              <a:gd name="connsiteY17" fmla="*/ 4252061 h 6807921"/>
              <a:gd name="connsiteX18" fmla="*/ 1763122 w 4788069"/>
              <a:gd name="connsiteY18" fmla="*/ 4252062 h 6807921"/>
              <a:gd name="connsiteX19" fmla="*/ 1278980 w 4788069"/>
              <a:gd name="connsiteY19" fmla="*/ 3767920 h 6807921"/>
              <a:gd name="connsiteX20" fmla="*/ 2558414 w 4788069"/>
              <a:gd name="connsiteY20" fmla="*/ 3767919 h 6807921"/>
              <a:gd name="connsiteX21" fmla="*/ 2604779 w 4788069"/>
              <a:gd name="connsiteY21" fmla="*/ 3774235 h 6807921"/>
              <a:gd name="connsiteX22" fmla="*/ 2685146 w 4788069"/>
              <a:gd name="connsiteY22" fmla="*/ 3810019 h 6807921"/>
              <a:gd name="connsiteX23" fmla="*/ 2746965 w 4788069"/>
              <a:gd name="connsiteY23" fmla="*/ 3876675 h 6807921"/>
              <a:gd name="connsiteX24" fmla="*/ 2779937 w 4788069"/>
              <a:gd name="connsiteY24" fmla="*/ 3962981 h 6807921"/>
              <a:gd name="connsiteX25" fmla="*/ 2781997 w 4788069"/>
              <a:gd name="connsiteY25" fmla="*/ 4013499 h 6807921"/>
              <a:gd name="connsiteX26" fmla="*/ 2779937 w 4788069"/>
              <a:gd name="connsiteY26" fmla="*/ 4059105 h 6807921"/>
              <a:gd name="connsiteX27" fmla="*/ 2746966 w 4788069"/>
              <a:gd name="connsiteY27" fmla="*/ 4145410 h 6807921"/>
              <a:gd name="connsiteX28" fmla="*/ 2685145 w 4788069"/>
              <a:gd name="connsiteY28" fmla="*/ 4214172 h 6807921"/>
              <a:gd name="connsiteX29" fmla="*/ 4688125 w 4788069"/>
              <a:gd name="connsiteY29" fmla="*/ 2321107 h 6807921"/>
              <a:gd name="connsiteX30" fmla="*/ 4609820 w 4788069"/>
              <a:gd name="connsiteY30" fmla="*/ 2358295 h 6807921"/>
              <a:gd name="connsiteX31" fmla="*/ 4562424 w 4788069"/>
              <a:gd name="connsiteY31" fmla="*/ 2360399 h 6807921"/>
              <a:gd name="connsiteX32" fmla="*/ 1771234 w 4788069"/>
              <a:gd name="connsiteY32" fmla="*/ 2360400 h 6807921"/>
              <a:gd name="connsiteX33" fmla="*/ 1732081 w 4788069"/>
              <a:gd name="connsiteY33" fmla="*/ 2370927 h 6807921"/>
              <a:gd name="connsiteX34" fmla="*/ 1668200 w 4788069"/>
              <a:gd name="connsiteY34" fmla="*/ 2413026 h 6807921"/>
              <a:gd name="connsiteX35" fmla="*/ 1619774 w 4788069"/>
              <a:gd name="connsiteY35" fmla="*/ 2476174 h 6807921"/>
              <a:gd name="connsiteX36" fmla="*/ 1595046 w 4788069"/>
              <a:gd name="connsiteY36" fmla="*/ 2553356 h 6807921"/>
              <a:gd name="connsiteX37" fmla="*/ 1590925 w 4788069"/>
              <a:gd name="connsiteY37" fmla="*/ 2597560 h 6807921"/>
              <a:gd name="connsiteX38" fmla="*/ 1595046 w 4788069"/>
              <a:gd name="connsiteY38" fmla="*/ 2643870 h 6807921"/>
              <a:gd name="connsiteX39" fmla="*/ 1621835 w 4788069"/>
              <a:gd name="connsiteY39" fmla="*/ 2723156 h 6807921"/>
              <a:gd name="connsiteX40" fmla="*/ 1676442 w 4788069"/>
              <a:gd name="connsiteY40" fmla="*/ 2790515 h 6807921"/>
              <a:gd name="connsiteX41" fmla="*/ 1748566 w 4788069"/>
              <a:gd name="connsiteY41" fmla="*/ 2828405 h 6807921"/>
              <a:gd name="connsiteX42" fmla="*/ 1789779 w 4788069"/>
              <a:gd name="connsiteY42" fmla="*/ 2836825 h 6807921"/>
              <a:gd name="connsiteX43" fmla="*/ 3292015 w 4788069"/>
              <a:gd name="connsiteY43" fmla="*/ 2836824 h 6807921"/>
              <a:gd name="connsiteX44" fmla="*/ 3337350 w 4788069"/>
              <a:gd name="connsiteY44" fmla="*/ 2843138 h 6807921"/>
              <a:gd name="connsiteX45" fmla="*/ 3418747 w 4788069"/>
              <a:gd name="connsiteY45" fmla="*/ 2878924 h 6807921"/>
              <a:gd name="connsiteX46" fmla="*/ 3480568 w 4788069"/>
              <a:gd name="connsiteY46" fmla="*/ 2943476 h 6807921"/>
              <a:gd name="connsiteX47" fmla="*/ 3513538 w 4788069"/>
              <a:gd name="connsiteY47" fmla="*/ 3029780 h 6807921"/>
              <a:gd name="connsiteX48" fmla="*/ 3515598 w 4788069"/>
              <a:gd name="connsiteY48" fmla="*/ 3080298 h 6807921"/>
              <a:gd name="connsiteX49" fmla="*/ 3513539 w 4788069"/>
              <a:gd name="connsiteY49" fmla="*/ 3128011 h 6807921"/>
              <a:gd name="connsiteX50" fmla="*/ 3480567 w 4788069"/>
              <a:gd name="connsiteY50" fmla="*/ 3214313 h 6807921"/>
              <a:gd name="connsiteX51" fmla="*/ 3418747 w 4788069"/>
              <a:gd name="connsiteY51" fmla="*/ 3278867 h 6807921"/>
              <a:gd name="connsiteX52" fmla="*/ 3337350 w 4788069"/>
              <a:gd name="connsiteY52" fmla="*/ 3318861 h 6807921"/>
              <a:gd name="connsiteX53" fmla="*/ 3292015 w 4788069"/>
              <a:gd name="connsiteY53" fmla="*/ 3320966 h 6807921"/>
              <a:gd name="connsiteX54" fmla="*/ 1114908 w 4788069"/>
              <a:gd name="connsiteY54" fmla="*/ 3320966 h 6807921"/>
              <a:gd name="connsiteX55" fmla="*/ 1086058 w 4788069"/>
              <a:gd name="connsiteY55" fmla="*/ 3337806 h 6807921"/>
              <a:gd name="connsiteX56" fmla="*/ 1039693 w 4788069"/>
              <a:gd name="connsiteY56" fmla="*/ 3382010 h 6807921"/>
              <a:gd name="connsiteX57" fmla="*/ 1004661 w 4788069"/>
              <a:gd name="connsiteY57" fmla="*/ 3438844 h 6807921"/>
              <a:gd name="connsiteX58" fmla="*/ 992440 w 4788069"/>
              <a:gd name="connsiteY58" fmla="*/ 3481380 h 6807921"/>
              <a:gd name="connsiteX59" fmla="*/ 0 w 4788069"/>
              <a:gd name="connsiteY59" fmla="*/ 2488941 h 6807921"/>
              <a:gd name="connsiteX60" fmla="*/ 1456978 w 4788069"/>
              <a:gd name="connsiteY60" fmla="*/ 1031963 h 6807921"/>
              <a:gd name="connsiteX61" fmla="*/ 1475526 w 4788069"/>
              <a:gd name="connsiteY61" fmla="*/ 1052517 h 6807921"/>
              <a:gd name="connsiteX62" fmla="*/ 1508497 w 4788069"/>
              <a:gd name="connsiteY62" fmla="*/ 1138119 h 6807921"/>
              <a:gd name="connsiteX63" fmla="*/ 1512618 w 4788069"/>
              <a:gd name="connsiteY63" fmla="*/ 1188637 h 6807921"/>
              <a:gd name="connsiteX64" fmla="*/ 1508497 w 4788069"/>
              <a:gd name="connsiteY64" fmla="*/ 1237052 h 6807921"/>
              <a:gd name="connsiteX65" fmla="*/ 1475527 w 4788069"/>
              <a:gd name="connsiteY65" fmla="*/ 1322654 h 6807921"/>
              <a:gd name="connsiteX66" fmla="*/ 1414736 w 4788069"/>
              <a:gd name="connsiteY66" fmla="*/ 1390013 h 6807921"/>
              <a:gd name="connsiteX67" fmla="*/ 1332309 w 4788069"/>
              <a:gd name="connsiteY67" fmla="*/ 1425799 h 6807921"/>
              <a:gd name="connsiteX68" fmla="*/ 1286974 w 4788069"/>
              <a:gd name="connsiteY68" fmla="*/ 1427901 h 6807921"/>
              <a:gd name="connsiteX69" fmla="*/ 1129332 w 4788069"/>
              <a:gd name="connsiteY69" fmla="*/ 1427903 h 6807921"/>
              <a:gd name="connsiteX70" fmla="*/ 1098422 w 4788069"/>
              <a:gd name="connsiteY70" fmla="*/ 1444041 h 6807921"/>
              <a:gd name="connsiteX71" fmla="*/ 1045875 w 4788069"/>
              <a:gd name="connsiteY71" fmla="*/ 1488246 h 6807921"/>
              <a:gd name="connsiteX72" fmla="*/ 1006722 w 4788069"/>
              <a:gd name="connsiteY72" fmla="*/ 1547184 h 6807921"/>
              <a:gd name="connsiteX73" fmla="*/ 986115 w 4788069"/>
              <a:gd name="connsiteY73" fmla="*/ 1615947 h 6807921"/>
              <a:gd name="connsiteX74" fmla="*/ 984055 w 4788069"/>
              <a:gd name="connsiteY74" fmla="*/ 1655940 h 6807921"/>
              <a:gd name="connsiteX75" fmla="*/ 986115 w 4788069"/>
              <a:gd name="connsiteY75" fmla="*/ 1693829 h 6807921"/>
              <a:gd name="connsiteX76" fmla="*/ 1004661 w 4788069"/>
              <a:gd name="connsiteY76" fmla="*/ 1761188 h 6807921"/>
              <a:gd name="connsiteX77" fmla="*/ 1043814 w 4788069"/>
              <a:gd name="connsiteY77" fmla="*/ 1817320 h 6807921"/>
              <a:gd name="connsiteX78" fmla="*/ 1090179 w 4788069"/>
              <a:gd name="connsiteY78" fmla="*/ 1863630 h 6807921"/>
              <a:gd name="connsiteX79" fmla="*/ 1119029 w 4788069"/>
              <a:gd name="connsiteY79" fmla="*/ 1878366 h 6807921"/>
              <a:gd name="connsiteX80" fmla="*/ 4562425 w 4788069"/>
              <a:gd name="connsiteY80" fmla="*/ 1878364 h 6807921"/>
              <a:gd name="connsiteX81" fmla="*/ 4609820 w 4788069"/>
              <a:gd name="connsiteY81" fmla="*/ 1880469 h 6807921"/>
              <a:gd name="connsiteX82" fmla="*/ 4688126 w 4788069"/>
              <a:gd name="connsiteY82" fmla="*/ 1918358 h 6807921"/>
              <a:gd name="connsiteX83" fmla="*/ 4748916 w 4788069"/>
              <a:gd name="connsiteY83" fmla="*/ 1982910 h 6807921"/>
              <a:gd name="connsiteX84" fmla="*/ 4783948 w 4788069"/>
              <a:gd name="connsiteY84" fmla="*/ 2069213 h 6807921"/>
              <a:gd name="connsiteX85" fmla="*/ 4788069 w 4788069"/>
              <a:gd name="connsiteY85" fmla="*/ 2119734 h 6807921"/>
              <a:gd name="connsiteX86" fmla="*/ 4783948 w 4788069"/>
              <a:gd name="connsiteY86" fmla="*/ 2169550 h 6807921"/>
              <a:gd name="connsiteX87" fmla="*/ 4748916 w 4788069"/>
              <a:gd name="connsiteY87" fmla="*/ 2255853 h 6807921"/>
              <a:gd name="connsiteX88" fmla="*/ 4688125 w 4788069"/>
              <a:gd name="connsiteY88" fmla="*/ 2321107 h 6807921"/>
              <a:gd name="connsiteX89" fmla="*/ 4688126 w 4788069"/>
              <a:gd name="connsiteY89" fmla="*/ 6046893 h 6807921"/>
              <a:gd name="connsiteX90" fmla="*/ 4609819 w 4788069"/>
              <a:gd name="connsiteY90" fmla="*/ 6082677 h 6807921"/>
              <a:gd name="connsiteX91" fmla="*/ 4562424 w 4788069"/>
              <a:gd name="connsiteY91" fmla="*/ 6084783 h 6807921"/>
              <a:gd name="connsiteX92" fmla="*/ 3595844 w 4788069"/>
              <a:gd name="connsiteY92" fmla="*/ 6084784 h 6807921"/>
              <a:gd name="connsiteX93" fmla="*/ 3115911 w 4788069"/>
              <a:gd name="connsiteY93" fmla="*/ 5604851 h 6807921"/>
              <a:gd name="connsiteX94" fmla="*/ 4562425 w 4788069"/>
              <a:gd name="connsiteY94" fmla="*/ 5604850 h 6807921"/>
              <a:gd name="connsiteX95" fmla="*/ 4609819 w 4788069"/>
              <a:gd name="connsiteY95" fmla="*/ 5606956 h 6807921"/>
              <a:gd name="connsiteX96" fmla="*/ 4688126 w 4788069"/>
              <a:gd name="connsiteY96" fmla="*/ 5642739 h 6807921"/>
              <a:gd name="connsiteX97" fmla="*/ 4748916 w 4788069"/>
              <a:gd name="connsiteY97" fmla="*/ 5709398 h 6807921"/>
              <a:gd name="connsiteX98" fmla="*/ 4783948 w 4788069"/>
              <a:gd name="connsiteY98" fmla="*/ 5795700 h 6807921"/>
              <a:gd name="connsiteX99" fmla="*/ 4788069 w 4788069"/>
              <a:gd name="connsiteY99" fmla="*/ 5844115 h 6807921"/>
              <a:gd name="connsiteX100" fmla="*/ 4783948 w 4788069"/>
              <a:gd name="connsiteY100" fmla="*/ 5893932 h 6807921"/>
              <a:gd name="connsiteX101" fmla="*/ 4748915 w 4788069"/>
              <a:gd name="connsiteY101" fmla="*/ 5980236 h 6807921"/>
              <a:gd name="connsiteX102" fmla="*/ 4688126 w 4788069"/>
              <a:gd name="connsiteY102" fmla="*/ 6046893 h 6807921"/>
              <a:gd name="connsiteX103" fmla="*/ 4318980 w 4788069"/>
              <a:gd name="connsiteY103" fmla="*/ 6807921 h 6807921"/>
              <a:gd name="connsiteX104" fmla="*/ 4096894 w 4788069"/>
              <a:gd name="connsiteY104" fmla="*/ 6585834 h 6807921"/>
              <a:gd name="connsiteX105" fmla="*/ 4144467 w 4788069"/>
              <a:gd name="connsiteY105" fmla="*/ 6600601 h 6807921"/>
              <a:gd name="connsiteX106" fmla="*/ 4304213 w 4788069"/>
              <a:gd name="connsiteY106" fmla="*/ 6760348 h 68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788069" h="6807921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 rot="13500000">
            <a:off x="9598307" y="3251279"/>
            <a:ext cx="476498" cy="476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Title and Content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231F20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rgbClr val="231F20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rgbClr val="231F20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rgbClr val="231F20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rgbClr val="231F2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07-Title and Content Ligh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0" name="Group 19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5" name="Freeform: Shape 24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0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92100" y="2620008"/>
            <a:ext cx="7809059" cy="2689836"/>
          </a:xfrm>
          <a:prstGeom prst="roundRect">
            <a:avLst>
              <a:gd name="adj" fmla="val 35921"/>
            </a:avLst>
          </a:prstGeom>
        </p:spPr>
        <p:txBody>
          <a:bodyPr wrap="square" tIns="91440" anchor="b">
            <a:spAutoFit/>
          </a:bodyPr>
          <a:lstStyle>
            <a:lvl1pPr algn="ctr">
              <a:defRPr sz="72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/>
          </p:nvPr>
        </p:nvSpPr>
        <p:spPr>
          <a:xfrm>
            <a:off x="292100" y="5357813"/>
            <a:ext cx="7809059" cy="776383"/>
          </a:xfrm>
          <a:prstGeom prst="roundRect">
            <a:avLst>
              <a:gd name="adj" fmla="val 50000"/>
            </a:avLst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>
                <a:solidFill>
                  <a:srgbClr val="93341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319913 w 12192000"/>
              <a:gd name="connsiteY0" fmla="*/ 5226260 h 6858000"/>
              <a:gd name="connsiteX1" fmla="*/ 10436496 w 12192000"/>
              <a:gd name="connsiteY1" fmla="*/ 5342972 h 6858000"/>
              <a:gd name="connsiteX2" fmla="*/ 10319913 w 12192000"/>
              <a:gd name="connsiteY2" fmla="*/ 5459684 h 6858000"/>
              <a:gd name="connsiteX3" fmla="*/ 10203330 w 12192000"/>
              <a:gd name="connsiteY3" fmla="*/ 5342972 h 6858000"/>
              <a:gd name="connsiteX4" fmla="*/ 10319913 w 12192000"/>
              <a:gd name="connsiteY4" fmla="*/ 5226260 h 6858000"/>
              <a:gd name="connsiteX5" fmla="*/ 10319913 w 12192000"/>
              <a:gd name="connsiteY5" fmla="*/ 5131833 h 6858000"/>
              <a:gd name="connsiteX6" fmla="*/ 10173213 w 12192000"/>
              <a:gd name="connsiteY6" fmla="*/ 5278533 h 6858000"/>
              <a:gd name="connsiteX7" fmla="*/ 10173213 w 12192000"/>
              <a:gd name="connsiteY7" fmla="*/ 5648073 h 6858000"/>
              <a:gd name="connsiteX8" fmla="*/ 10262811 w 12192000"/>
              <a:gd name="connsiteY8" fmla="*/ 5783244 h 6858000"/>
              <a:gd name="connsiteX9" fmla="*/ 10319913 w 12192000"/>
              <a:gd name="connsiteY9" fmla="*/ 5794773 h 6858000"/>
              <a:gd name="connsiteX10" fmla="*/ 10377014 w 12192000"/>
              <a:gd name="connsiteY10" fmla="*/ 5783244 h 6858000"/>
              <a:gd name="connsiteX11" fmla="*/ 10466612 w 12192000"/>
              <a:gd name="connsiteY11" fmla="*/ 5648073 h 6858000"/>
              <a:gd name="connsiteX12" fmla="*/ 10466613 w 12192000"/>
              <a:gd name="connsiteY12" fmla="*/ 5278534 h 6858000"/>
              <a:gd name="connsiteX13" fmla="*/ 10319913 w 12192000"/>
              <a:gd name="connsiteY13" fmla="*/ 5131834 h 6858000"/>
              <a:gd name="connsiteX14" fmla="*/ 9775830 w 12192000"/>
              <a:gd name="connsiteY14" fmla="*/ 4351232 h 6858000"/>
              <a:gd name="connsiteX15" fmla="*/ 9601326 w 12192000"/>
              <a:gd name="connsiteY15" fmla="*/ 4525929 h 6858000"/>
              <a:gd name="connsiteX16" fmla="*/ 9775830 w 12192000"/>
              <a:gd name="connsiteY16" fmla="*/ 4700626 h 6858000"/>
              <a:gd name="connsiteX17" fmla="*/ 9950334 w 12192000"/>
              <a:gd name="connsiteY17" fmla="*/ 4525929 h 6858000"/>
              <a:gd name="connsiteX18" fmla="*/ 9775830 w 12192000"/>
              <a:gd name="connsiteY18" fmla="*/ 4351232 h 6858000"/>
              <a:gd name="connsiteX19" fmla="*/ 11585254 w 12192000"/>
              <a:gd name="connsiteY19" fmla="*/ 3879849 h 6858000"/>
              <a:gd name="connsiteX20" fmla="*/ 11410955 w 12192000"/>
              <a:gd name="connsiteY20" fmla="*/ 4054148 h 6858000"/>
              <a:gd name="connsiteX21" fmla="*/ 11410955 w 12192000"/>
              <a:gd name="connsiteY21" fmla="*/ 4054944 h 6858000"/>
              <a:gd name="connsiteX22" fmla="*/ 11517409 w 12192000"/>
              <a:gd name="connsiteY22" fmla="*/ 4215546 h 6858000"/>
              <a:gd name="connsiteX23" fmla="*/ 11585254 w 12192000"/>
              <a:gd name="connsiteY23" fmla="*/ 4229243 h 6858000"/>
              <a:gd name="connsiteX24" fmla="*/ 11653098 w 12192000"/>
              <a:gd name="connsiteY24" fmla="*/ 4215546 h 6858000"/>
              <a:gd name="connsiteX25" fmla="*/ 11759552 w 12192000"/>
              <a:gd name="connsiteY25" fmla="*/ 4054944 h 6858000"/>
              <a:gd name="connsiteX26" fmla="*/ 11759553 w 12192000"/>
              <a:gd name="connsiteY26" fmla="*/ 4054149 h 6858000"/>
              <a:gd name="connsiteX27" fmla="*/ 11585254 w 12192000"/>
              <a:gd name="connsiteY27" fmla="*/ 3879850 h 6858000"/>
              <a:gd name="connsiteX28" fmla="*/ 0 w 12192000"/>
              <a:gd name="connsiteY28" fmla="*/ 0 h 6858000"/>
              <a:gd name="connsiteX29" fmla="*/ 12192000 w 12192000"/>
              <a:gd name="connsiteY29" fmla="*/ 0 h 6858000"/>
              <a:gd name="connsiteX30" fmla="*/ 12192000 w 12192000"/>
              <a:gd name="connsiteY30" fmla="*/ 4950474 h 6858000"/>
              <a:gd name="connsiteX31" fmla="*/ 12180323 w 12192000"/>
              <a:gd name="connsiteY31" fmla="*/ 4956785 h 6858000"/>
              <a:gd name="connsiteX32" fmla="*/ 12104649 w 12192000"/>
              <a:gd name="connsiteY32" fmla="*/ 5098505 h 6858000"/>
              <a:gd name="connsiteX33" fmla="*/ 12104649 w 12192000"/>
              <a:gd name="connsiteY33" fmla="*/ 5183479 h 6858000"/>
              <a:gd name="connsiteX34" fmla="*/ 12104649 w 12192000"/>
              <a:gd name="connsiteY34" fmla="*/ 5223050 h 6858000"/>
              <a:gd name="connsiteX35" fmla="*/ 12129316 w 12192000"/>
              <a:gd name="connsiteY35" fmla="*/ 5218070 h 6858000"/>
              <a:gd name="connsiteX36" fmla="*/ 12186563 w 12192000"/>
              <a:gd name="connsiteY36" fmla="*/ 5229627 h 6858000"/>
              <a:gd name="connsiteX37" fmla="*/ 12192000 w 12192000"/>
              <a:gd name="connsiteY37" fmla="*/ 5232579 h 6858000"/>
              <a:gd name="connsiteX38" fmla="*/ 12192000 w 12192000"/>
              <a:gd name="connsiteY38" fmla="*/ 5497706 h 6858000"/>
              <a:gd name="connsiteX39" fmla="*/ 12186563 w 12192000"/>
              <a:gd name="connsiteY39" fmla="*/ 5500657 h 6858000"/>
              <a:gd name="connsiteX40" fmla="*/ 12129316 w 12192000"/>
              <a:gd name="connsiteY40" fmla="*/ 5512215 h 6858000"/>
              <a:gd name="connsiteX41" fmla="*/ 12104649 w 12192000"/>
              <a:gd name="connsiteY41" fmla="*/ 5507235 h 6858000"/>
              <a:gd name="connsiteX42" fmla="*/ 12104649 w 12192000"/>
              <a:gd name="connsiteY42" fmla="*/ 6169719 h 6858000"/>
              <a:gd name="connsiteX43" fmla="*/ 11933011 w 12192000"/>
              <a:gd name="connsiteY43" fmla="*/ 6340629 h 6858000"/>
              <a:gd name="connsiteX44" fmla="*/ 11761374 w 12192000"/>
              <a:gd name="connsiteY44" fmla="*/ 6169719 h 6858000"/>
              <a:gd name="connsiteX45" fmla="*/ 11761374 w 12192000"/>
              <a:gd name="connsiteY45" fmla="*/ 5183479 h 6858000"/>
              <a:gd name="connsiteX46" fmla="*/ 11761374 w 12192000"/>
              <a:gd name="connsiteY46" fmla="*/ 4477893 h 6858000"/>
              <a:gd name="connsiteX47" fmla="*/ 11589736 w 12192000"/>
              <a:gd name="connsiteY47" fmla="*/ 4306984 h 6858000"/>
              <a:gd name="connsiteX48" fmla="*/ 11418098 w 12192000"/>
              <a:gd name="connsiteY48" fmla="*/ 4477893 h 6858000"/>
              <a:gd name="connsiteX49" fmla="*/ 11418098 w 12192000"/>
              <a:gd name="connsiteY49" fmla="*/ 5183479 h 6858000"/>
              <a:gd name="connsiteX50" fmla="*/ 11418098 w 12192000"/>
              <a:gd name="connsiteY50" fmla="*/ 5731862 h 6858000"/>
              <a:gd name="connsiteX51" fmla="*/ 11246460 w 12192000"/>
              <a:gd name="connsiteY51" fmla="*/ 5902770 h 6858000"/>
              <a:gd name="connsiteX52" fmla="*/ 11074822 w 12192000"/>
              <a:gd name="connsiteY52" fmla="*/ 5731862 h 6858000"/>
              <a:gd name="connsiteX53" fmla="*/ 11074822 w 12192000"/>
              <a:gd name="connsiteY53" fmla="*/ 5183479 h 6858000"/>
              <a:gd name="connsiteX54" fmla="*/ 11074822 w 12192000"/>
              <a:gd name="connsiteY54" fmla="*/ 3512023 h 6858000"/>
              <a:gd name="connsiteX55" fmla="*/ 10903184 w 12192000"/>
              <a:gd name="connsiteY55" fmla="*/ 3341114 h 6858000"/>
              <a:gd name="connsiteX56" fmla="*/ 10731546 w 12192000"/>
              <a:gd name="connsiteY56" fmla="*/ 3512023 h 6858000"/>
              <a:gd name="connsiteX57" fmla="*/ 10731546 w 12192000"/>
              <a:gd name="connsiteY57" fmla="*/ 5593375 h 6858000"/>
              <a:gd name="connsiteX58" fmla="*/ 10688512 w 12192000"/>
              <a:gd name="connsiteY58" fmla="*/ 5602073 h 6858000"/>
              <a:gd name="connsiteX59" fmla="*/ 10602761 w 12192000"/>
              <a:gd name="connsiteY59" fmla="*/ 5731584 h 6858000"/>
              <a:gd name="connsiteX60" fmla="*/ 10688512 w 12192000"/>
              <a:gd name="connsiteY60" fmla="*/ 5861094 h 6858000"/>
              <a:gd name="connsiteX61" fmla="*/ 10731546 w 12192000"/>
              <a:gd name="connsiteY61" fmla="*/ 5869792 h 6858000"/>
              <a:gd name="connsiteX62" fmla="*/ 10731546 w 12192000"/>
              <a:gd name="connsiteY62" fmla="*/ 6240337 h 6858000"/>
              <a:gd name="connsiteX63" fmla="*/ 10731546 w 12192000"/>
              <a:gd name="connsiteY63" fmla="*/ 6245181 h 6858000"/>
              <a:gd name="connsiteX64" fmla="*/ 10559909 w 12192000"/>
              <a:gd name="connsiteY64" fmla="*/ 6416089 h 6858000"/>
              <a:gd name="connsiteX65" fmla="*/ 10388271 w 12192000"/>
              <a:gd name="connsiteY65" fmla="*/ 6245181 h 6858000"/>
              <a:gd name="connsiteX66" fmla="*/ 10388271 w 12192000"/>
              <a:gd name="connsiteY66" fmla="*/ 6240337 h 6858000"/>
              <a:gd name="connsiteX67" fmla="*/ 10388271 w 12192000"/>
              <a:gd name="connsiteY67" fmla="*/ 6073678 h 6858000"/>
              <a:gd name="connsiteX68" fmla="*/ 10216633 w 12192000"/>
              <a:gd name="connsiteY68" fmla="*/ 5902769 h 6858000"/>
              <a:gd name="connsiteX69" fmla="*/ 10044995 w 12192000"/>
              <a:gd name="connsiteY69" fmla="*/ 6073678 h 6858000"/>
              <a:gd name="connsiteX70" fmla="*/ 10044995 w 12192000"/>
              <a:gd name="connsiteY70" fmla="*/ 6240337 h 6858000"/>
              <a:gd name="connsiteX71" fmla="*/ 10044995 w 12192000"/>
              <a:gd name="connsiteY71" fmla="*/ 6858000 h 6858000"/>
              <a:gd name="connsiteX72" fmla="*/ 9701720 w 12192000"/>
              <a:gd name="connsiteY72" fmla="*/ 6858000 h 6858000"/>
              <a:gd name="connsiteX73" fmla="*/ 9701720 w 12192000"/>
              <a:gd name="connsiteY73" fmla="*/ 6240337 h 6858000"/>
              <a:gd name="connsiteX74" fmla="*/ 9701720 w 12192000"/>
              <a:gd name="connsiteY74" fmla="*/ 5284853 h 6858000"/>
              <a:gd name="connsiteX75" fmla="*/ 9701720 w 12192000"/>
              <a:gd name="connsiteY75" fmla="*/ 5043689 h 6858000"/>
              <a:gd name="connsiteX76" fmla="*/ 9530082 w 12192000"/>
              <a:gd name="connsiteY76" fmla="*/ 4872780 h 6858000"/>
              <a:gd name="connsiteX77" fmla="*/ 9358444 w 12192000"/>
              <a:gd name="connsiteY77" fmla="*/ 5043689 h 6858000"/>
              <a:gd name="connsiteX78" fmla="*/ 9358444 w 12192000"/>
              <a:gd name="connsiteY78" fmla="*/ 5284853 h 6858000"/>
              <a:gd name="connsiteX79" fmla="*/ 9358444 w 12192000"/>
              <a:gd name="connsiteY79" fmla="*/ 6165352 h 6858000"/>
              <a:gd name="connsiteX80" fmla="*/ 9383298 w 12192000"/>
              <a:gd name="connsiteY80" fmla="*/ 6148594 h 6858000"/>
              <a:gd name="connsiteX81" fmla="*/ 9428210 w 12192000"/>
              <a:gd name="connsiteY81" fmla="*/ 6139527 h 6858000"/>
              <a:gd name="connsiteX82" fmla="*/ 9543590 w 12192000"/>
              <a:gd name="connsiteY82" fmla="*/ 6254907 h 6858000"/>
              <a:gd name="connsiteX83" fmla="*/ 9543590 w 12192000"/>
              <a:gd name="connsiteY83" fmla="*/ 6467820 h 6858000"/>
              <a:gd name="connsiteX84" fmla="*/ 9428210 w 12192000"/>
              <a:gd name="connsiteY84" fmla="*/ 6583200 h 6858000"/>
              <a:gd name="connsiteX85" fmla="*/ 9383298 w 12192000"/>
              <a:gd name="connsiteY85" fmla="*/ 6574133 h 6858000"/>
              <a:gd name="connsiteX86" fmla="*/ 9358444 w 12192000"/>
              <a:gd name="connsiteY86" fmla="*/ 6557376 h 6858000"/>
              <a:gd name="connsiteX87" fmla="*/ 9358444 w 12192000"/>
              <a:gd name="connsiteY87" fmla="*/ 6858000 h 6858000"/>
              <a:gd name="connsiteX88" fmla="*/ 0 w 12192000"/>
              <a:gd name="connsiteY8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000" h="6858000">
                <a:moveTo>
                  <a:pt x="10319913" y="5226260"/>
                </a:moveTo>
                <a:cubicBezTo>
                  <a:pt x="10384300" y="5226260"/>
                  <a:pt x="10436496" y="5278514"/>
                  <a:pt x="10436496" y="5342972"/>
                </a:cubicBezTo>
                <a:cubicBezTo>
                  <a:pt x="10436496" y="5407430"/>
                  <a:pt x="10384300" y="5459684"/>
                  <a:pt x="10319913" y="5459684"/>
                </a:cubicBezTo>
                <a:cubicBezTo>
                  <a:pt x="10255526" y="5459684"/>
                  <a:pt x="10203330" y="5407430"/>
                  <a:pt x="10203330" y="5342972"/>
                </a:cubicBezTo>
                <a:cubicBezTo>
                  <a:pt x="10203330" y="5278514"/>
                  <a:pt x="10255526" y="5226260"/>
                  <a:pt x="10319913" y="5226260"/>
                </a:cubicBezTo>
                <a:close/>
                <a:moveTo>
                  <a:pt x="10319913" y="5131833"/>
                </a:moveTo>
                <a:cubicBezTo>
                  <a:pt x="10238893" y="5131833"/>
                  <a:pt x="10173213" y="5197513"/>
                  <a:pt x="10173213" y="5278533"/>
                </a:cubicBezTo>
                <a:lnTo>
                  <a:pt x="10173213" y="5648073"/>
                </a:lnTo>
                <a:cubicBezTo>
                  <a:pt x="10173213" y="5708838"/>
                  <a:pt x="10210158" y="5760974"/>
                  <a:pt x="10262811" y="5783244"/>
                </a:cubicBezTo>
                <a:lnTo>
                  <a:pt x="10319913" y="5794773"/>
                </a:lnTo>
                <a:lnTo>
                  <a:pt x="10377014" y="5783244"/>
                </a:lnTo>
                <a:cubicBezTo>
                  <a:pt x="10429667" y="5760974"/>
                  <a:pt x="10466612" y="5708838"/>
                  <a:pt x="10466612" y="5648073"/>
                </a:cubicBezTo>
                <a:lnTo>
                  <a:pt x="10466613" y="5278534"/>
                </a:lnTo>
                <a:cubicBezTo>
                  <a:pt x="10466613" y="5197514"/>
                  <a:pt x="10400933" y="5131834"/>
                  <a:pt x="10319913" y="5131834"/>
                </a:cubicBezTo>
                <a:close/>
                <a:moveTo>
                  <a:pt x="9775830" y="4351232"/>
                </a:moveTo>
                <a:cubicBezTo>
                  <a:pt x="9679454" y="4351232"/>
                  <a:pt x="9601326" y="4429447"/>
                  <a:pt x="9601326" y="4525929"/>
                </a:cubicBezTo>
                <a:cubicBezTo>
                  <a:pt x="9601326" y="4622411"/>
                  <a:pt x="9679454" y="4700626"/>
                  <a:pt x="9775830" y="4700626"/>
                </a:cubicBezTo>
                <a:cubicBezTo>
                  <a:pt x="9872206" y="4700626"/>
                  <a:pt x="9950334" y="4622411"/>
                  <a:pt x="9950334" y="4525929"/>
                </a:cubicBezTo>
                <a:cubicBezTo>
                  <a:pt x="9950334" y="4429447"/>
                  <a:pt x="9872206" y="4351232"/>
                  <a:pt x="9775830" y="4351232"/>
                </a:cubicBezTo>
                <a:close/>
                <a:moveTo>
                  <a:pt x="11585254" y="3879849"/>
                </a:moveTo>
                <a:cubicBezTo>
                  <a:pt x="11488991" y="3879849"/>
                  <a:pt x="11410955" y="3957885"/>
                  <a:pt x="11410955" y="4054148"/>
                </a:cubicBezTo>
                <a:lnTo>
                  <a:pt x="11410955" y="4054944"/>
                </a:lnTo>
                <a:cubicBezTo>
                  <a:pt x="11410955" y="4127141"/>
                  <a:pt x="11454850" y="4189086"/>
                  <a:pt x="11517409" y="4215546"/>
                </a:cubicBezTo>
                <a:lnTo>
                  <a:pt x="11585254" y="4229243"/>
                </a:lnTo>
                <a:lnTo>
                  <a:pt x="11653098" y="4215546"/>
                </a:lnTo>
                <a:cubicBezTo>
                  <a:pt x="11715657" y="4189086"/>
                  <a:pt x="11759552" y="4127141"/>
                  <a:pt x="11759552" y="4054944"/>
                </a:cubicBezTo>
                <a:lnTo>
                  <a:pt x="11759553" y="4054149"/>
                </a:lnTo>
                <a:cubicBezTo>
                  <a:pt x="11759553" y="3957886"/>
                  <a:pt x="11681517" y="3879850"/>
                  <a:pt x="11585254" y="38798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950474"/>
                </a:lnTo>
                <a:lnTo>
                  <a:pt x="12180323" y="4956785"/>
                </a:lnTo>
                <a:cubicBezTo>
                  <a:pt x="12134667" y="4987499"/>
                  <a:pt x="12104649" y="5039511"/>
                  <a:pt x="12104649" y="5098505"/>
                </a:cubicBezTo>
                <a:lnTo>
                  <a:pt x="12104649" y="5183479"/>
                </a:lnTo>
                <a:lnTo>
                  <a:pt x="12104649" y="5223050"/>
                </a:lnTo>
                <a:lnTo>
                  <a:pt x="12129316" y="5218070"/>
                </a:lnTo>
                <a:cubicBezTo>
                  <a:pt x="12149622" y="5218070"/>
                  <a:pt x="12168968" y="5222185"/>
                  <a:pt x="12186563" y="5229627"/>
                </a:cubicBezTo>
                <a:lnTo>
                  <a:pt x="12192000" y="5232579"/>
                </a:lnTo>
                <a:lnTo>
                  <a:pt x="12192000" y="5497706"/>
                </a:lnTo>
                <a:lnTo>
                  <a:pt x="12186563" y="5500657"/>
                </a:lnTo>
                <a:cubicBezTo>
                  <a:pt x="12168968" y="5508099"/>
                  <a:pt x="12149622" y="5512215"/>
                  <a:pt x="12129316" y="5512215"/>
                </a:cubicBezTo>
                <a:lnTo>
                  <a:pt x="12104649" y="5507235"/>
                </a:lnTo>
                <a:lnTo>
                  <a:pt x="12104649" y="6169719"/>
                </a:lnTo>
                <a:cubicBezTo>
                  <a:pt x="12104649" y="6264110"/>
                  <a:pt x="12027804" y="6340629"/>
                  <a:pt x="11933011" y="6340629"/>
                </a:cubicBezTo>
                <a:cubicBezTo>
                  <a:pt x="11838218" y="6340629"/>
                  <a:pt x="11761374" y="6264110"/>
                  <a:pt x="11761374" y="6169719"/>
                </a:cubicBezTo>
                <a:lnTo>
                  <a:pt x="11761374" y="5183479"/>
                </a:lnTo>
                <a:lnTo>
                  <a:pt x="11761374" y="4477893"/>
                </a:lnTo>
                <a:cubicBezTo>
                  <a:pt x="11761374" y="4383503"/>
                  <a:pt x="11684528" y="4306984"/>
                  <a:pt x="11589736" y="4306984"/>
                </a:cubicBezTo>
                <a:cubicBezTo>
                  <a:pt x="11494943" y="4306984"/>
                  <a:pt x="11418098" y="4383503"/>
                  <a:pt x="11418098" y="4477893"/>
                </a:cubicBezTo>
                <a:lnTo>
                  <a:pt x="11418098" y="5183479"/>
                </a:lnTo>
                <a:lnTo>
                  <a:pt x="11418098" y="5731862"/>
                </a:lnTo>
                <a:cubicBezTo>
                  <a:pt x="11418098" y="5826252"/>
                  <a:pt x="11341253" y="5902770"/>
                  <a:pt x="11246460" y="5902770"/>
                </a:cubicBezTo>
                <a:cubicBezTo>
                  <a:pt x="11151667" y="5902770"/>
                  <a:pt x="11074822" y="5826252"/>
                  <a:pt x="11074822" y="5731862"/>
                </a:cubicBezTo>
                <a:lnTo>
                  <a:pt x="11074822" y="5183479"/>
                </a:lnTo>
                <a:lnTo>
                  <a:pt x="11074822" y="3512023"/>
                </a:lnTo>
                <a:cubicBezTo>
                  <a:pt x="11074822" y="3417633"/>
                  <a:pt x="10997977" y="3341114"/>
                  <a:pt x="10903184" y="3341114"/>
                </a:cubicBezTo>
                <a:cubicBezTo>
                  <a:pt x="10808392" y="3341114"/>
                  <a:pt x="10731546" y="3417633"/>
                  <a:pt x="10731546" y="3512023"/>
                </a:cubicBezTo>
                <a:lnTo>
                  <a:pt x="10731546" y="5593375"/>
                </a:lnTo>
                <a:lnTo>
                  <a:pt x="10688512" y="5602073"/>
                </a:lnTo>
                <a:cubicBezTo>
                  <a:pt x="10638120" y="5623411"/>
                  <a:pt x="10602761" y="5673363"/>
                  <a:pt x="10602761" y="5731584"/>
                </a:cubicBezTo>
                <a:cubicBezTo>
                  <a:pt x="10602761" y="5789804"/>
                  <a:pt x="10638120" y="5839757"/>
                  <a:pt x="10688512" y="5861094"/>
                </a:cubicBezTo>
                <a:lnTo>
                  <a:pt x="10731546" y="5869792"/>
                </a:lnTo>
                <a:lnTo>
                  <a:pt x="10731546" y="6240337"/>
                </a:lnTo>
                <a:lnTo>
                  <a:pt x="10731546" y="6245181"/>
                </a:lnTo>
                <a:cubicBezTo>
                  <a:pt x="10731546" y="6339571"/>
                  <a:pt x="10654702" y="6416089"/>
                  <a:pt x="10559909" y="6416089"/>
                </a:cubicBezTo>
                <a:cubicBezTo>
                  <a:pt x="10465116" y="6416089"/>
                  <a:pt x="10388271" y="6339571"/>
                  <a:pt x="10388271" y="6245181"/>
                </a:cubicBezTo>
                <a:lnTo>
                  <a:pt x="10388271" y="6240337"/>
                </a:lnTo>
                <a:lnTo>
                  <a:pt x="10388271" y="6073678"/>
                </a:lnTo>
                <a:cubicBezTo>
                  <a:pt x="10388271" y="5979288"/>
                  <a:pt x="10311426" y="5902769"/>
                  <a:pt x="10216633" y="5902769"/>
                </a:cubicBezTo>
                <a:cubicBezTo>
                  <a:pt x="10121840" y="5902769"/>
                  <a:pt x="10044995" y="5979288"/>
                  <a:pt x="10044995" y="6073678"/>
                </a:cubicBezTo>
                <a:lnTo>
                  <a:pt x="10044995" y="6240337"/>
                </a:lnTo>
                <a:lnTo>
                  <a:pt x="10044995" y="6858000"/>
                </a:lnTo>
                <a:lnTo>
                  <a:pt x="9701720" y="6858000"/>
                </a:lnTo>
                <a:lnTo>
                  <a:pt x="9701720" y="6240337"/>
                </a:lnTo>
                <a:lnTo>
                  <a:pt x="9701720" y="5284853"/>
                </a:lnTo>
                <a:lnTo>
                  <a:pt x="9701720" y="5043689"/>
                </a:lnTo>
                <a:cubicBezTo>
                  <a:pt x="9701720" y="4949299"/>
                  <a:pt x="9624875" y="4872780"/>
                  <a:pt x="9530082" y="4872780"/>
                </a:cubicBezTo>
                <a:cubicBezTo>
                  <a:pt x="9435289" y="4872780"/>
                  <a:pt x="9358444" y="4949299"/>
                  <a:pt x="9358444" y="5043689"/>
                </a:cubicBezTo>
                <a:lnTo>
                  <a:pt x="9358444" y="5284853"/>
                </a:lnTo>
                <a:lnTo>
                  <a:pt x="9358444" y="6165352"/>
                </a:lnTo>
                <a:lnTo>
                  <a:pt x="9383298" y="6148594"/>
                </a:lnTo>
                <a:cubicBezTo>
                  <a:pt x="9397102" y="6142756"/>
                  <a:pt x="9412279" y="6139527"/>
                  <a:pt x="9428210" y="6139527"/>
                </a:cubicBezTo>
                <a:cubicBezTo>
                  <a:pt x="9491932" y="6139527"/>
                  <a:pt x="9543590" y="6191184"/>
                  <a:pt x="9543590" y="6254907"/>
                </a:cubicBezTo>
                <a:lnTo>
                  <a:pt x="9543590" y="6467820"/>
                </a:lnTo>
                <a:cubicBezTo>
                  <a:pt x="9543590" y="6531543"/>
                  <a:pt x="9491932" y="6583200"/>
                  <a:pt x="9428210" y="6583200"/>
                </a:cubicBezTo>
                <a:cubicBezTo>
                  <a:pt x="9412279" y="6583200"/>
                  <a:pt x="9397102" y="6579972"/>
                  <a:pt x="9383298" y="6574133"/>
                </a:cubicBezTo>
                <a:lnTo>
                  <a:pt x="9358444" y="6557376"/>
                </a:lnTo>
                <a:lnTo>
                  <a:pt x="935844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Big Letter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1850" y="2555274"/>
            <a:ext cx="9756200" cy="2852737"/>
          </a:xfrm>
        </p:spPr>
        <p:txBody>
          <a:bodyPr vert="horz" wrap="square" lIns="91440" tIns="45720" rIns="91440" bIns="0" rtlCol="0" anchor="b">
            <a:no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772160"/>
            <a:ext cx="6572251" cy="79042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4500" y="2080573"/>
            <a:ext cx="4127500" cy="977900"/>
          </a:xfrm>
        </p:spPr>
        <p:txBody>
          <a:bodyPr>
            <a:no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 sz="4800" b="1">
                <a:solidFill>
                  <a:schemeClr val="bg1"/>
                </a:solidFill>
              </a:defRPr>
            </a:lvl2pPr>
            <a:lvl3pPr marL="914400" indent="0">
              <a:buNone/>
              <a:defRPr sz="4400" b="1">
                <a:solidFill>
                  <a:schemeClr val="bg1"/>
                </a:solidFill>
              </a:defRPr>
            </a:lvl3pPr>
            <a:lvl4pPr marL="1371600" indent="0">
              <a:buNone/>
              <a:defRPr sz="4000" b="1">
                <a:solidFill>
                  <a:schemeClr val="bg1"/>
                </a:solidFill>
              </a:defRPr>
            </a:lvl4pPr>
            <a:lvl5pPr marL="1828800" indent="0">
              <a:buNone/>
              <a:defRPr sz="4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43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061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0" r:id="rId3"/>
    <p:sldLayoutId id="2147483671" r:id="rId4"/>
    <p:sldLayoutId id="2147483680" r:id="rId5"/>
    <p:sldLayoutId id="2147483681" r:id="rId6"/>
    <p:sldLayoutId id="2147483652" r:id="rId7"/>
    <p:sldLayoutId id="2147483685" r:id="rId8"/>
    <p:sldLayoutId id="2147483682" r:id="rId9"/>
    <p:sldLayoutId id="2147483666" r:id="rId10"/>
    <p:sldLayoutId id="2147483676" r:id="rId11"/>
    <p:sldLayoutId id="2147483678" r:id="rId12"/>
    <p:sldLayoutId id="2147483665" r:id="rId13"/>
    <p:sldLayoutId id="2147483679" r:id="rId14"/>
    <p:sldLayoutId id="2147483684" r:id="rId15"/>
    <p:sldLayoutId id="2147483683" r:id="rId16"/>
    <p:sldLayoutId id="214748365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1F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1F2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1F2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1F2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7758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notifiers/notifications.html" TargetMode="External"/><Relationship Id="rId2" Type="http://schemas.openxmlformats.org/officeDocument/2006/relationships/hyperlink" Target="https://developer.android.com/guide/topics/ui/controls/spinner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ckoverflow.com/questions/10032480/how-to-pass-data-to-broadcastreceiver" TargetMode="External"/><Relationship Id="rId4" Type="http://schemas.openxmlformats.org/officeDocument/2006/relationships/hyperlink" Target="https://stackoverflow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92" y="1297277"/>
            <a:ext cx="10515600" cy="207294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72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venirNext LT Pro Regular" panose="020B0504020202020204" pitchFamily="34" charset="0"/>
              </a:rPr>
              <a:t>SMART </a:t>
            </a:r>
            <a:r>
              <a:rPr lang="en-US" sz="72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venirNext LT Pro Regular" panose="020B0504020202020204" pitchFamily="34" charset="0"/>
              </a:rPr>
              <a:t/>
            </a:r>
            <a:br>
              <a:rPr lang="en-US" sz="72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venirNext LT Pro Regular" panose="020B0504020202020204" pitchFamily="34" charset="0"/>
              </a:rPr>
            </a:br>
            <a:r>
              <a:rPr lang="en-US" sz="72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venirNext LT Pro Regular" panose="020B0504020202020204" pitchFamily="34" charset="0"/>
              </a:rPr>
              <a:t>			MESSAGE</a:t>
            </a:r>
            <a:endParaRPr lang="en-US" sz="72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Myriad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0590" y="58731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Krupali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Dobariya (18DIT014)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Priyal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Ramani (D19DIT082)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5893575"/>
            <a:ext cx="31406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Prof.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Hardik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Jayswal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Dipak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Ramoliya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05302" y="3666503"/>
            <a:ext cx="3153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 CENA" panose="02000000000000000000" pitchFamily="2" charset="0"/>
              </a:rPr>
              <a:t>Never forget to notify…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90" y="1"/>
            <a:ext cx="1055410" cy="1041400"/>
          </a:xfrm>
          <a:prstGeom prst="rect">
            <a:avLst/>
          </a:prstGeom>
        </p:spPr>
      </p:pic>
      <p:pic>
        <p:nvPicPr>
          <p:cNvPr id="1030" name="Picture 6" descr="CHARUSAT Campus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81892" cy="9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0" descr="Sms Logo High Res Stock Image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38" y="2240433"/>
            <a:ext cx="1107158" cy="110715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28450" y="5388859"/>
            <a:ext cx="9677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…………………………………...........................................................</a:t>
            </a:r>
            <a:endParaRPr lang="en-US" sz="240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76417" y="5398422"/>
            <a:ext cx="75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endParaRPr lang="en-US" sz="240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181" y="5362696"/>
            <a:ext cx="75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....</a:t>
            </a:r>
            <a:endParaRPr lang="en-US" sz="240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638676" y="5374027"/>
            <a:ext cx="75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....</a:t>
            </a:r>
            <a:endParaRPr lang="en-US" sz="240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345620" y="5375758"/>
            <a:ext cx="75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endParaRPr lang="en-US" sz="240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365125"/>
            <a:ext cx="11092543" cy="1325563"/>
          </a:xfrm>
        </p:spPr>
        <p:txBody>
          <a:bodyPr>
            <a:normAutofit/>
          </a:bodyPr>
          <a:lstStyle/>
          <a:p>
            <a:r>
              <a:rPr lang="en-US" sz="6000" b="0" dirty="0" smtClean="0">
                <a:latin typeface="Myriad Pro"/>
              </a:rPr>
              <a:t>Tools and Technology</a:t>
            </a:r>
            <a:endParaRPr lang="en-US" sz="6000" b="0" dirty="0">
              <a:latin typeface="Myriad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Myriad Pro"/>
              </a:rPr>
              <a:t> Front-End</a:t>
            </a:r>
          </a:p>
          <a:p>
            <a:pPr lvl="1"/>
            <a:r>
              <a:rPr lang="en-US" sz="3600" dirty="0" smtClean="0">
                <a:latin typeface="Myriad Pro"/>
              </a:rPr>
              <a:t>Android Studio </a:t>
            </a:r>
          </a:p>
          <a:p>
            <a:pPr marL="457200" lvl="1" indent="0">
              <a:buNone/>
            </a:pPr>
            <a:endParaRPr lang="en-US" sz="3600" dirty="0" smtClean="0">
              <a:latin typeface="Myriad Pr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Myriad Pro"/>
              </a:rPr>
              <a:t> Back-end</a:t>
            </a:r>
          </a:p>
          <a:p>
            <a:pPr lvl="1"/>
            <a:r>
              <a:rPr lang="en-US" sz="3600" dirty="0" smtClean="0">
                <a:latin typeface="Myriad Pro"/>
              </a:rPr>
              <a:t>SQLite</a:t>
            </a:r>
            <a:endParaRPr lang="en-US" sz="3600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7296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1073" y="365125"/>
            <a:ext cx="11560629" cy="1325563"/>
          </a:xfrm>
        </p:spPr>
        <p:txBody>
          <a:bodyPr>
            <a:noAutofit/>
          </a:bodyPr>
          <a:lstStyle/>
          <a:p>
            <a:r>
              <a:rPr lang="en-US" sz="5000" b="0" dirty="0" smtClean="0">
                <a:latin typeface="Myriad Pro" panose="020B0503030403020204" pitchFamily="34" charset="0"/>
              </a:rPr>
              <a:t>Hardware and Software Requirements</a:t>
            </a:r>
            <a:endParaRPr lang="en-US" sz="5000" dirty="0">
              <a:latin typeface="Myriad Pro" panose="020B05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7" y="1993900"/>
            <a:ext cx="10698480" cy="42114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Myriad Pro" panose="020B0503030403020204" pitchFamily="34" charset="0"/>
              </a:rPr>
              <a:t>For </a:t>
            </a:r>
            <a:r>
              <a:rPr lang="en-US" dirty="0">
                <a:latin typeface="Myriad Pro" panose="020B0503030403020204" pitchFamily="34" charset="0"/>
              </a:rPr>
              <a:t>this application to run, it’s recommended </a:t>
            </a:r>
            <a:r>
              <a:rPr lang="en-US" dirty="0" smtClean="0">
                <a:latin typeface="Myriad Pro" panose="020B0503030403020204" pitchFamily="34" charset="0"/>
              </a:rPr>
              <a:t>                     to </a:t>
            </a:r>
            <a:r>
              <a:rPr lang="en-US" dirty="0">
                <a:latin typeface="Myriad Pro" panose="020B0503030403020204" pitchFamily="34" charset="0"/>
              </a:rPr>
              <a:t>have…</a:t>
            </a:r>
          </a:p>
          <a:p>
            <a:pPr lvl="1"/>
            <a:r>
              <a:rPr lang="en-US" dirty="0">
                <a:latin typeface="Myriad Pro" panose="020B0503030403020204" pitchFamily="34" charset="0"/>
              </a:rPr>
              <a:t>Minimum 2 GB of RAM</a:t>
            </a:r>
          </a:p>
          <a:p>
            <a:pPr lvl="1"/>
            <a:r>
              <a:rPr lang="en-US" dirty="0">
                <a:latin typeface="Myriad Pro" panose="020B0503030403020204" pitchFamily="34" charset="0"/>
              </a:rPr>
              <a:t>Minimum 8 GB of Storage Area</a:t>
            </a: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lvl="1"/>
            <a:r>
              <a:rPr lang="en-US" dirty="0">
                <a:latin typeface="Myriad Pro" panose="020B0503030403020204" pitchFamily="34" charset="0"/>
              </a:rPr>
              <a:t>Android OS Version 6.0 or above.</a:t>
            </a:r>
          </a:p>
        </p:txBody>
      </p:sp>
    </p:spTree>
    <p:extLst>
      <p:ext uri="{BB962C8B-B14F-4D97-AF65-F5344CB8AC3E}">
        <p14:creationId xmlns:p14="http://schemas.microsoft.com/office/powerpoint/2010/main" val="32695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11" y="15432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0" dirty="0" smtClean="0">
                <a:latin typeface="Myriad Pro"/>
              </a:rPr>
              <a:t>Flow Chart</a:t>
            </a:r>
            <a:endParaRPr lang="en-US" sz="6000" b="0" dirty="0">
              <a:latin typeface="Myriad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779" y="1290908"/>
            <a:ext cx="6005512" cy="5305835"/>
          </a:xfrm>
          <a:prstGeom prst="rect">
            <a:avLst/>
          </a:prstGeom>
          <a:ln w="3810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0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latin typeface="Myriad Pro"/>
              </a:rPr>
              <a:t>Screenshots</a:t>
            </a:r>
            <a:endParaRPr lang="en-US" sz="5400" b="0" dirty="0">
              <a:latin typeface="Myriad Pro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622516" y="5917474"/>
            <a:ext cx="2416631" cy="59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Myriad Pro" panose="020B0503030403020204"/>
                <a:cs typeface="Times New Roman" panose="02020603050405020304" pitchFamily="18" charset="0"/>
              </a:rPr>
              <a:t>Display Schedule</a:t>
            </a:r>
            <a:endParaRPr lang="en-US" sz="2400" dirty="0">
              <a:latin typeface="Myriad Pro" panose="020B0503030403020204"/>
              <a:cs typeface="Times New Roman" panose="02020603050405020304" pitchFamily="18" charset="0"/>
            </a:endParaRP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5344543" y="5917474"/>
            <a:ext cx="2124889" cy="59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>
                <a:latin typeface="Myriad Pro" panose="020B0503030403020204"/>
                <a:cs typeface="Times New Roman" panose="02020603050405020304" pitchFamily="18" charset="0"/>
              </a:rPr>
              <a:t>Set Schedule</a:t>
            </a:r>
            <a:endParaRPr lang="en-US" sz="2400" dirty="0">
              <a:latin typeface="Myriad Pro" panose="020B0503030403020204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krupali\Downloads\Schedule mess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517" y="1282700"/>
            <a:ext cx="2320834" cy="463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rupali\Downloads\Send mess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96" y="1282700"/>
            <a:ext cx="2361182" cy="463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latin typeface="Myriad Pro"/>
              </a:rPr>
              <a:t>Cont.</a:t>
            </a:r>
            <a:endParaRPr lang="en-US" sz="5400" b="0" dirty="0">
              <a:latin typeface="Myriad Pro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903364" y="5786846"/>
            <a:ext cx="2416631" cy="59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>
                <a:latin typeface="Myriad Pro" panose="020B0503030403020204"/>
                <a:cs typeface="Times New Roman" panose="02020603050405020304" pitchFamily="18" charset="0"/>
              </a:rPr>
              <a:t>Calendar view </a:t>
            </a:r>
            <a:endParaRPr lang="en-US" sz="2400" dirty="0">
              <a:latin typeface="Myriad Pro" panose="020B0503030403020204"/>
              <a:cs typeface="Times New Roman" panose="02020603050405020304" pitchFamily="18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559876" y="5786846"/>
            <a:ext cx="2416631" cy="59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>
                <a:latin typeface="Myriad Pro" panose="020B0503030403020204"/>
                <a:cs typeface="Times New Roman" panose="02020603050405020304" pitchFamily="18" charset="0"/>
              </a:rPr>
              <a:t>Add Data</a:t>
            </a:r>
            <a:endParaRPr lang="en-US" sz="2400" dirty="0">
              <a:latin typeface="Myriad Pro" panose="020B0503030403020204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krupali\Downloads\calender 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20" y="1114424"/>
            <a:ext cx="2352675" cy="46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rupali\Downloads\Add Dat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75" y="1114424"/>
            <a:ext cx="2416631" cy="46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4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latin typeface="Myriad Pro"/>
              </a:rPr>
              <a:t>Cont.</a:t>
            </a:r>
            <a:endParaRPr lang="en-US" sz="5400" b="0" dirty="0">
              <a:latin typeface="Myriad Pro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903364" y="5786846"/>
            <a:ext cx="2416631" cy="59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Myriad Pro" panose="020B0503030403020204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Myriad Pro" panose="020B0503030403020204"/>
                <a:cs typeface="Times New Roman" panose="02020603050405020304" pitchFamily="18" charset="0"/>
              </a:rPr>
              <a:t>iew  Data</a:t>
            </a:r>
            <a:endParaRPr lang="en-US" sz="2400" dirty="0">
              <a:latin typeface="Myriad Pro" panose="020B0503030403020204"/>
              <a:cs typeface="Times New Roman" panose="02020603050405020304" pitchFamily="18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559876" y="5786846"/>
            <a:ext cx="2416631" cy="59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>
                <a:latin typeface="Myriad Pro" panose="020B0503030403020204"/>
                <a:cs typeface="Times New Roman" panose="02020603050405020304" pitchFamily="18" charset="0"/>
              </a:rPr>
              <a:t>Notification</a:t>
            </a:r>
            <a:endParaRPr lang="en-US" sz="2400" dirty="0">
              <a:latin typeface="Myriad Pro" panose="020B0503030403020204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krupali\Downloads\View Da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363" y="1171575"/>
            <a:ext cx="2416631" cy="461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rupali\Downloads\Res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76" y="1171575"/>
            <a:ext cx="233634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6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latin typeface="Myriad Pro"/>
              </a:rPr>
              <a:t>Cont.</a:t>
            </a:r>
            <a:endParaRPr lang="en-US" sz="5400" b="0" dirty="0">
              <a:latin typeface="Myriad Pro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903364" y="5786846"/>
            <a:ext cx="2416631" cy="59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latin typeface="Myriad Pro" panose="020B0503030403020204"/>
              <a:cs typeface="Times New Roman" panose="02020603050405020304" pitchFamily="18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054926" y="5358221"/>
            <a:ext cx="2416631" cy="59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latin typeface="Myriad Pro" panose="020B0503030403020204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krupali\Downloads\About U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919571"/>
            <a:ext cx="2433638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25398" y="6011202"/>
            <a:ext cx="140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  <a:latin typeface="Myriad Pro" pitchFamily="34" charset="0"/>
              </a:rPr>
              <a:t>About US</a:t>
            </a:r>
            <a:endParaRPr lang="en-IN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0" dirty="0" smtClean="0">
                <a:latin typeface="Myriad Pro"/>
              </a:rPr>
              <a:t>Future Enhancement</a:t>
            </a:r>
            <a:endParaRPr lang="en-US" sz="5400" b="0" dirty="0">
              <a:latin typeface="Myriad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</a:rPr>
              <a:t>Specific Notification to Specific students</a:t>
            </a:r>
          </a:p>
          <a:p>
            <a:pPr lvl="1"/>
            <a:r>
              <a:rPr lang="en-US" dirty="0">
                <a:latin typeface="Myriad Pro"/>
              </a:rPr>
              <a:t>By their interest </a:t>
            </a:r>
            <a:r>
              <a:rPr lang="en-US" dirty="0" smtClean="0">
                <a:latin typeface="Myriad Pro"/>
              </a:rPr>
              <a:t>area</a:t>
            </a:r>
          </a:p>
          <a:p>
            <a:r>
              <a:rPr lang="en-US" dirty="0" smtClean="0">
                <a:latin typeface="Myriad Pro"/>
              </a:rPr>
              <a:t>Add Security</a:t>
            </a:r>
          </a:p>
          <a:p>
            <a:pPr lvl="1"/>
            <a:r>
              <a:rPr lang="en-US" dirty="0" smtClean="0">
                <a:latin typeface="Myriad Pro"/>
              </a:rPr>
              <a:t>By register and log in</a:t>
            </a:r>
            <a:endParaRPr lang="en-US" dirty="0">
              <a:latin typeface="Myriad Pro"/>
            </a:endParaRPr>
          </a:p>
          <a:p>
            <a:r>
              <a:rPr lang="en-US" dirty="0" smtClean="0">
                <a:latin typeface="Myriad Pro"/>
              </a:rPr>
              <a:t>Scheduling of group notification</a:t>
            </a:r>
          </a:p>
          <a:p>
            <a:r>
              <a:rPr lang="en-US" dirty="0" smtClean="0">
                <a:latin typeface="Myriad Pro"/>
              </a:rPr>
              <a:t>Send notification By Mail</a:t>
            </a:r>
          </a:p>
        </p:txBody>
      </p:sp>
    </p:spTree>
    <p:extLst>
      <p:ext uri="{BB962C8B-B14F-4D97-AF65-F5344CB8AC3E}">
        <p14:creationId xmlns:p14="http://schemas.microsoft.com/office/powerpoint/2010/main" val="37191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0" dirty="0" smtClean="0">
                <a:latin typeface="Myriad Pro"/>
              </a:rPr>
              <a:t>References</a:t>
            </a:r>
            <a:endParaRPr lang="en-US" sz="6000" b="0" dirty="0">
              <a:latin typeface="Myriad Pro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87382" y="1164215"/>
            <a:ext cx="8882743" cy="541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200" dirty="0" smtClean="0">
              <a:latin typeface="Myriad Pro" panose="020B0503030403020204"/>
              <a:ea typeface="Adobe Ming Std L" panose="02020300000000000000" pitchFamily="18" charset="-128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200" u="sng" dirty="0" smtClean="0">
                <a:latin typeface="Myriad Pro" panose="020B0503030403020204"/>
                <a:hlinkClick r:id="rId2"/>
              </a:rPr>
              <a:t>https</a:t>
            </a:r>
            <a:r>
              <a:rPr lang="en-US" sz="3200" u="sng" dirty="0">
                <a:latin typeface="Myriad Pro" panose="020B0503030403020204"/>
                <a:hlinkClick r:id="rId2"/>
              </a:rPr>
              <a:t>://</a:t>
            </a:r>
            <a:r>
              <a:rPr lang="en-US" sz="3200" u="sng" dirty="0" smtClean="0">
                <a:solidFill>
                  <a:srgbClr val="FFFFFF"/>
                </a:solidFill>
                <a:latin typeface="Myriad Pro" panose="020B0503030403020204"/>
                <a:hlinkClick r:id="rId2"/>
              </a:rPr>
              <a:t>developer.android.com/guide/topics/ui/controls/spinner.html</a:t>
            </a:r>
            <a:endParaRPr lang="en-US" sz="3200" u="sng" dirty="0" smtClean="0">
              <a:solidFill>
                <a:srgbClr val="FFFFFF"/>
              </a:solidFill>
              <a:latin typeface="Myriad Pro" panose="020B0503030403020204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200" u="sng" dirty="0">
                <a:latin typeface="Myriad Pro" panose="020B0503030403020204"/>
                <a:hlinkClick r:id="rId3"/>
              </a:rPr>
              <a:t>https://developer.android.com/guide/topics/ui/notifiers/notifications.html</a:t>
            </a:r>
            <a:endParaRPr lang="en-IN" sz="3200" dirty="0">
              <a:latin typeface="Myriad Pro" panose="020B0503030403020204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200" u="sng" dirty="0">
                <a:latin typeface="Myriad Pro" panose="020B0503030403020204"/>
                <a:hlinkClick r:id="rId4"/>
              </a:rPr>
              <a:t>https://stackoverflow.com</a:t>
            </a:r>
            <a:r>
              <a:rPr lang="en-US" sz="3200" u="sng" dirty="0" smtClean="0">
                <a:latin typeface="Myriad Pro" panose="020B0503030403020204"/>
                <a:hlinkClick r:id="rId4"/>
              </a:rPr>
              <a:t>/</a:t>
            </a:r>
            <a:endParaRPr lang="en-US" sz="3200" u="sng" dirty="0" smtClean="0">
              <a:latin typeface="Myriad Pro" panose="020B0503030403020204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200" u="sng" dirty="0">
                <a:latin typeface="Myriad Pro" panose="020B0503030403020204"/>
                <a:hlinkClick r:id="rId5"/>
              </a:rPr>
              <a:t>http://stackoverflow.com/questions/10032480/how-to-pass-data-to-broadcastreceiver</a:t>
            </a:r>
            <a:endParaRPr lang="en-IN" sz="3200" dirty="0">
              <a:latin typeface="Myriad Pro" panose="020B0503030403020204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3200" dirty="0" smtClean="0">
              <a:latin typeface="Myriad Pro" panose="020B0503030403020204"/>
            </a:endParaRPr>
          </a:p>
          <a:p>
            <a:pPr algn="just"/>
            <a:endParaRPr lang="en-US" sz="3200" dirty="0">
              <a:latin typeface="Myriad Pro" panose="020B0503030403020204"/>
            </a:endParaRPr>
          </a:p>
        </p:txBody>
      </p:sp>
    </p:spTree>
    <p:extLst>
      <p:ext uri="{BB962C8B-B14F-4D97-AF65-F5344CB8AC3E}">
        <p14:creationId xmlns:p14="http://schemas.microsoft.com/office/powerpoint/2010/main" val="4800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stellar" panose="020A0402060406010301" pitchFamily="18" charset="0"/>
              </a:rPr>
              <a:t>Thank You!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1850" y="4515559"/>
            <a:ext cx="3588132" cy="80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Myriad Pro" panose="020B0503030403020204" pitchFamily="34" charset="0"/>
              </a:rPr>
              <a:t>Krupali Dobariya</a:t>
            </a:r>
            <a:endParaRPr lang="en-US" sz="18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Myriad Pro" panose="020B0503030403020204" pitchFamily="34" charset="0"/>
              </a:rPr>
              <a:t>18dit014@charusat.edu.in</a:t>
            </a:r>
            <a:endParaRPr lang="en-US" sz="1800" dirty="0">
              <a:latin typeface="Myriad Pro" panose="020B0503030403020204" pitchFamily="34" charset="0"/>
            </a:endParaRPr>
          </a:p>
        </p:txBody>
      </p:sp>
      <p:sp>
        <p:nvSpPr>
          <p:cNvPr id="9" name="Freeform 299"/>
          <p:cNvSpPr/>
          <p:nvPr/>
        </p:nvSpPr>
        <p:spPr>
          <a:xfrm>
            <a:off x="157206" y="4700663"/>
            <a:ext cx="396647" cy="432488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Freeform 299"/>
          <p:cNvSpPr/>
          <p:nvPr/>
        </p:nvSpPr>
        <p:spPr>
          <a:xfrm>
            <a:off x="157206" y="5700191"/>
            <a:ext cx="396647" cy="432488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793750" y="5488964"/>
            <a:ext cx="3588132" cy="8026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Myriad Pro" panose="020B0503030403020204" pitchFamily="34" charset="0"/>
              </a:rPr>
              <a:t>Priyal Ramani</a:t>
            </a:r>
            <a:endParaRPr lang="en-US" sz="1800" dirty="0">
              <a:latin typeface="Myriad Pro" panose="020B0503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Myriad Pro" panose="020B0503030403020204" pitchFamily="34" charset="0"/>
              </a:rPr>
              <a:t>d19dit082@charusat.edu.in</a:t>
            </a:r>
            <a:endParaRPr lang="en-US" sz="1800" dirty="0">
              <a:latin typeface="Myriad Pro" panose="020B05030304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805" y="1389448"/>
            <a:ext cx="2544128" cy="19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65100"/>
            <a:ext cx="7115892" cy="1142806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Myriad Pro" panose="020B0503030403020204"/>
                <a:cs typeface="Times New Roman" panose="02020603050405020304" pitchFamily="18" charset="0"/>
              </a:rPr>
              <a:t>CONTENT</a:t>
            </a:r>
            <a:endParaRPr lang="en-US" sz="6000" dirty="0">
              <a:latin typeface="Myriad Pro" panose="020B0503030403020204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8194" y="1447606"/>
            <a:ext cx="8350250" cy="5410394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  <a:latin typeface="Myriad Pro" panose="020B0503030403020204" pitchFamily="34" charset="0"/>
              <a:ea typeface="Adobe Ming Std L" panose="02020300000000000000" pitchFamily="18" charset="-128"/>
            </a:endParaRP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cs typeface="Times New Roman" panose="02020603050405020304" pitchFamily="18" charset="0"/>
              </a:rPr>
              <a:t> Introduction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cs typeface="Times New Roman" panose="02020603050405020304" pitchFamily="18" charset="0"/>
              </a:rPr>
              <a:t> Project Definition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cs typeface="Times New Roman" panose="02020603050405020304" pitchFamily="18" charset="0"/>
              </a:rPr>
              <a:t> Scope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cs typeface="Times New Roman" panose="02020603050405020304" pitchFamily="18" charset="0"/>
              </a:rPr>
              <a:t> Tools and Technology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cs typeface="Times New Roman" panose="02020603050405020304" pitchFamily="18" charset="0"/>
              </a:rPr>
              <a:t> Hardware and Software Requirements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cs typeface="Times New Roman" panose="02020603050405020304" pitchFamily="18" charset="0"/>
              </a:rPr>
              <a:t> Flowchart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cs typeface="Times New Roman" panose="02020603050405020304" pitchFamily="18" charset="0"/>
              </a:rPr>
              <a:t> Snapshot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cs typeface="Times New Roman" panose="02020603050405020304" pitchFamily="18" charset="0"/>
              </a:rPr>
              <a:t> Future </a:t>
            </a:r>
            <a:r>
              <a:rPr lang="en-US" sz="3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cs typeface="Times New Roman" panose="02020603050405020304" pitchFamily="18" charset="0"/>
              </a:rPr>
              <a:t>Enhancement </a:t>
            </a:r>
            <a:endParaRPr lang="en-US" sz="3800" dirty="0" smtClean="0">
              <a:solidFill>
                <a:schemeClr val="accent1">
                  <a:lumMod val="60000"/>
                  <a:lumOff val="40000"/>
                </a:schemeClr>
              </a:solidFill>
              <a:latin typeface="Myriad Pro" panose="020B0503030403020204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cs typeface="Times New Roman" panose="02020603050405020304" pitchFamily="18" charset="0"/>
              </a:rPr>
              <a:t> References</a:t>
            </a:r>
            <a:endParaRPr lang="en-US" sz="3800" dirty="0">
              <a:solidFill>
                <a:schemeClr val="accent1">
                  <a:lumMod val="60000"/>
                  <a:lumOff val="40000"/>
                </a:schemeClr>
              </a:solidFill>
              <a:latin typeface="Myriad Pro" panose="020B0503030403020204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800" dirty="0">
              <a:solidFill>
                <a:schemeClr val="accent1">
                  <a:lumMod val="60000"/>
                  <a:lumOff val="40000"/>
                </a:schemeClr>
              </a:solidFill>
              <a:latin typeface="Myriad Pro" panose="020B0503030403020204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5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65100"/>
            <a:ext cx="7115892" cy="1142806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Myriad Pro" panose="020B0503030403020204"/>
                <a:cs typeface="Times New Roman" panose="02020603050405020304" pitchFamily="18" charset="0"/>
              </a:rPr>
              <a:t>Introduction</a:t>
            </a:r>
            <a:endParaRPr lang="en-US" sz="6000" dirty="0">
              <a:latin typeface="Myriad Pro" panose="020B0503030403020204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650" y="1699792"/>
            <a:ext cx="8350250" cy="5410394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Myriad Pro" panose="020B0503030403020204" pitchFamily="34" charset="0"/>
              <a:ea typeface="Adobe Ming Std L" panose="02020300000000000000" pitchFamily="18" charset="-128"/>
            </a:endParaRPr>
          </a:p>
          <a:p>
            <a:pPr algn="l"/>
            <a:r>
              <a:rPr lang="en-US" sz="3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ea typeface="Adobe Ming Std L" panose="02020300000000000000" pitchFamily="18" charset="-128"/>
              </a:rPr>
              <a:t>Platform: </a:t>
            </a:r>
            <a:r>
              <a:rPr lang="en-US" sz="3500" dirty="0">
                <a:solidFill>
                  <a:schemeClr val="bg1"/>
                </a:solidFill>
                <a:latin typeface="Myriad Pro" panose="020B0503030403020204"/>
                <a:ea typeface="Adobe Ming Std L" panose="02020300000000000000" pitchFamily="18" charset="-128"/>
              </a:rPr>
              <a:t>Android</a:t>
            </a:r>
          </a:p>
          <a:p>
            <a:pPr algn="l"/>
            <a:endParaRPr lang="en-US" sz="3500" dirty="0">
              <a:solidFill>
                <a:schemeClr val="bg1"/>
              </a:solidFill>
              <a:latin typeface="Myriad Pro" panose="020B0503030403020204"/>
              <a:ea typeface="Adobe Ming Std L" panose="02020300000000000000" pitchFamily="18" charset="-128"/>
            </a:endParaRPr>
          </a:p>
          <a:p>
            <a:pPr algn="l"/>
            <a:r>
              <a:rPr lang="en-US" sz="3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ea typeface="Adobe Ming Std L" panose="02020300000000000000" pitchFamily="18" charset="-128"/>
              </a:rPr>
              <a:t>Purpose</a:t>
            </a:r>
            <a:r>
              <a:rPr lang="en-US" sz="35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ea typeface="Adobe Ming Std L" panose="02020300000000000000" pitchFamily="18" charset="-128"/>
              </a:rPr>
              <a:t>: </a:t>
            </a:r>
            <a:r>
              <a:rPr lang="en-US" sz="3500" dirty="0">
                <a:solidFill>
                  <a:schemeClr val="bg1"/>
                </a:solidFill>
                <a:latin typeface="Myriad Pro" panose="020B0503030403020204"/>
                <a:ea typeface="Adobe Ming Std L" panose="02020300000000000000" pitchFamily="18" charset="-128"/>
              </a:rPr>
              <a:t>Schedule notifications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Myriad Pro" panose="020B0503030403020204"/>
                <a:ea typeface="Adobe Ming Std L" panose="02020300000000000000" pitchFamily="18" charset="-128"/>
              </a:rPr>
              <a:t>	       </a:t>
            </a:r>
            <a:r>
              <a:rPr lang="en-US" sz="3500" dirty="0" smtClean="0">
                <a:solidFill>
                  <a:schemeClr val="bg1"/>
                </a:solidFill>
                <a:latin typeface="Myriad Pro" panose="020B0503030403020204"/>
                <a:ea typeface="Adobe Ming Std L" panose="02020300000000000000" pitchFamily="18" charset="-128"/>
              </a:rPr>
              <a:t>Automatically </a:t>
            </a:r>
            <a:r>
              <a:rPr lang="en-US" sz="3500" dirty="0">
                <a:solidFill>
                  <a:schemeClr val="bg1"/>
                </a:solidFill>
                <a:latin typeface="Myriad Pro" panose="020B0503030403020204"/>
                <a:ea typeface="Adobe Ming Std L" panose="02020300000000000000" pitchFamily="18" charset="-128"/>
              </a:rPr>
              <a:t>send</a:t>
            </a:r>
          </a:p>
          <a:p>
            <a:pPr algn="l"/>
            <a:endParaRPr lang="en-US" sz="3500" dirty="0">
              <a:solidFill>
                <a:schemeClr val="accent1">
                  <a:lumMod val="60000"/>
                  <a:lumOff val="40000"/>
                </a:schemeClr>
              </a:solidFill>
              <a:latin typeface="Myriad Pro" panose="020B0503030403020204"/>
              <a:ea typeface="Adobe Ming Std L" panose="02020300000000000000" pitchFamily="18" charset="-128"/>
            </a:endParaRPr>
          </a:p>
          <a:p>
            <a:pPr algn="l"/>
            <a:r>
              <a:rPr lang="en-US" sz="3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yriad Pro" panose="020B0503030403020204"/>
                <a:ea typeface="Adobe Ming Std L" panose="02020300000000000000" pitchFamily="18" charset="-128"/>
              </a:rPr>
              <a:t>Why this app?: </a:t>
            </a:r>
            <a:r>
              <a:rPr lang="en-US" sz="3500" dirty="0" smtClean="0">
                <a:solidFill>
                  <a:schemeClr val="bg1"/>
                </a:solidFill>
                <a:latin typeface="Myriad Pro" panose="020B0503030403020204"/>
                <a:ea typeface="Adobe Ming Std L" panose="02020300000000000000" pitchFamily="18" charset="-128"/>
              </a:rPr>
              <a:t>No </a:t>
            </a:r>
            <a:r>
              <a:rPr lang="en-US" sz="3500" dirty="0">
                <a:solidFill>
                  <a:schemeClr val="bg1"/>
                </a:solidFill>
                <a:latin typeface="Myriad Pro" panose="020B0503030403020204"/>
                <a:ea typeface="Adobe Ming Std L" panose="02020300000000000000" pitchFamily="18" charset="-128"/>
              </a:rPr>
              <a:t>need of reminder 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Myriad Pro" panose="020B0503030403020204"/>
                <a:ea typeface="Adobe Ming Std L" panose="02020300000000000000" pitchFamily="18" charset="-128"/>
              </a:rPr>
              <a:t>		        </a:t>
            </a:r>
            <a:r>
              <a:rPr lang="en-US" sz="3500" dirty="0" smtClean="0">
                <a:solidFill>
                  <a:schemeClr val="bg1"/>
                </a:solidFill>
                <a:latin typeface="Myriad Pro" panose="020B0503030403020204"/>
                <a:ea typeface="Adobe Ming Std L" panose="02020300000000000000" pitchFamily="18" charset="-128"/>
              </a:rPr>
              <a:t>Filter </a:t>
            </a:r>
            <a:r>
              <a:rPr lang="en-US" sz="3500" dirty="0">
                <a:solidFill>
                  <a:schemeClr val="bg1"/>
                </a:solidFill>
                <a:latin typeface="Myriad Pro" panose="020B0503030403020204"/>
                <a:ea typeface="Adobe Ming Std L" panose="02020300000000000000" pitchFamily="18" charset="-128"/>
              </a:rPr>
              <a:t>from database</a:t>
            </a:r>
          </a:p>
          <a:p>
            <a:pPr algn="l"/>
            <a:r>
              <a:rPr lang="en-US" sz="3500" dirty="0">
                <a:latin typeface="Myriad Pro" panose="020B0503030403020204"/>
              </a:rPr>
              <a:t>		           </a:t>
            </a:r>
          </a:p>
          <a:p>
            <a:pPr algn="l"/>
            <a:r>
              <a:rPr lang="en-US" dirty="0"/>
              <a:t>		 </a:t>
            </a:r>
          </a:p>
          <a:p>
            <a:pPr algn="l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29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715"/>
            <a:ext cx="8689352" cy="1325563"/>
          </a:xfrm>
        </p:spPr>
        <p:txBody>
          <a:bodyPr>
            <a:noAutofit/>
          </a:bodyPr>
          <a:lstStyle/>
          <a:p>
            <a:r>
              <a:rPr lang="en-US" sz="6000" b="0" dirty="0" smtClean="0">
                <a:latin typeface="Myriad Pro" panose="020B0503030403020204" pitchFamily="34" charset="0"/>
              </a:rPr>
              <a:t>Project Definition</a:t>
            </a:r>
            <a:endParaRPr lang="en-US" sz="6000" b="1" dirty="0">
              <a:latin typeface="Myriad Pro" panose="020B0503030403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2715" y="2593698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52715" y="2768935"/>
            <a:ext cx="1480457" cy="1911043"/>
          </a:xfrm>
          <a:prstGeom prst="rect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latin typeface="Myriad Pro" panose="020B0503030403020204"/>
            </a:endParaRPr>
          </a:p>
          <a:p>
            <a:endParaRPr lang="en-US" b="1" dirty="0">
              <a:latin typeface="Myriad Pro" panose="020B0503030403020204"/>
            </a:endParaRPr>
          </a:p>
          <a:p>
            <a:pPr algn="ctr"/>
            <a:r>
              <a:rPr lang="en-US" b="1" dirty="0">
                <a:latin typeface="Myriad Pro" panose="020B0503030403020204"/>
              </a:rPr>
              <a:t>Result Notification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1690688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103429" y="2593698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103429" y="2796818"/>
            <a:ext cx="1480457" cy="1493776"/>
          </a:xfrm>
          <a:prstGeom prst="rect">
            <a:avLst/>
          </a:prstGeom>
          <a:solidFill>
            <a:srgbClr val="B54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latin typeface="Myriad Pro" panose="020B0503030403020204" pitchFamily="34" charset="0"/>
            </a:endParaRPr>
          </a:p>
          <a:p>
            <a:pPr algn="ctr"/>
            <a:r>
              <a:rPr lang="en-US" b="1" dirty="0">
                <a:latin typeface="Myriad Pro" panose="020B0503030403020204" pitchFamily="34" charset="0"/>
              </a:rPr>
              <a:t>Fees Payment Notification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88914" y="1690688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354143" y="2796818"/>
            <a:ext cx="1480457" cy="1153031"/>
          </a:xfrm>
          <a:prstGeom prst="rect">
            <a:avLst/>
          </a:prstGeom>
          <a:solidFill>
            <a:srgbClr val="933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latin typeface="Myriad Pro" panose="020B0503030403020204" pitchFamily="34" charset="0"/>
            </a:endParaRPr>
          </a:p>
          <a:p>
            <a:pPr algn="ctr"/>
            <a:r>
              <a:rPr lang="en-US" b="1" dirty="0">
                <a:latin typeface="Myriad Pro" panose="020B0503030403020204" pitchFamily="34" charset="0"/>
              </a:rPr>
              <a:t>Greetings Notification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590343" y="2824629"/>
            <a:ext cx="1480457" cy="780719"/>
          </a:xfrm>
          <a:prstGeom prst="rect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Myriad Pro" panose="020B0503030403020204" pitchFamily="34" charset="0"/>
              </a:rPr>
              <a:t>Attendance </a:t>
            </a:r>
            <a:r>
              <a:rPr lang="en-US" b="1" dirty="0">
                <a:latin typeface="Myriad Pro" panose="020B0503030403020204" pitchFamily="34" charset="0"/>
              </a:rPr>
              <a:t>Notification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354143" y="2593698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9628" y="1690688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03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7604858" y="2593698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90343" y="1690688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347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9" y="-117075"/>
            <a:ext cx="6038850" cy="13970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Myriad Pro" panose="020B0503030403020204"/>
              </a:rPr>
              <a:t>But How?</a:t>
            </a:r>
          </a:p>
        </p:txBody>
      </p:sp>
      <p:sp>
        <p:nvSpPr>
          <p:cNvPr id="11" name="Oval 10"/>
          <p:cNvSpPr/>
          <p:nvPr/>
        </p:nvSpPr>
        <p:spPr>
          <a:xfrm>
            <a:off x="361950" y="1393266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#1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0864" y="1565335"/>
            <a:ext cx="402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Open application</a:t>
            </a:r>
            <a:endParaRPr lang="en-US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6407" y="2572133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#2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5321" y="2730237"/>
            <a:ext cx="402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yriad Pro" panose="020B0503030403020204" pitchFamily="34" charset="0"/>
              </a:rPr>
              <a:t>Select functionality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7468" y="3850765"/>
            <a:ext cx="402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yriad Pro" panose="020B0503030403020204" pitchFamily="34" charset="0"/>
              </a:rPr>
              <a:t>Fetch from DB</a:t>
            </a:r>
          </a:p>
        </p:txBody>
      </p:sp>
      <p:sp>
        <p:nvSpPr>
          <p:cNvPr id="16" name="Oval 15"/>
          <p:cNvSpPr/>
          <p:nvPr/>
        </p:nvSpPr>
        <p:spPr>
          <a:xfrm>
            <a:off x="1458554" y="3704822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#3</a:t>
            </a:r>
          </a:p>
        </p:txBody>
      </p:sp>
      <p:sp>
        <p:nvSpPr>
          <p:cNvPr id="17" name="Oval 16"/>
          <p:cNvSpPr/>
          <p:nvPr/>
        </p:nvSpPr>
        <p:spPr>
          <a:xfrm>
            <a:off x="1989364" y="4986135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#4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18278" y="4911983"/>
            <a:ext cx="4938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yriad Pro" panose="020B0503030403020204" pitchFamily="34" charset="0"/>
              </a:rPr>
              <a:t>Send or </a:t>
            </a:r>
            <a:r>
              <a:rPr lang="en-US" sz="3200" dirty="0" smtClean="0">
                <a:solidFill>
                  <a:schemeClr val="bg1"/>
                </a:solidFill>
                <a:latin typeface="Myriad Pro" panose="020B0503030403020204" pitchFamily="34" charset="0"/>
              </a:rPr>
              <a:t>schedule or delete or Re-schedule</a:t>
            </a:r>
            <a:endParaRPr lang="en-US" sz="32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495300"/>
            <a:ext cx="4995636" cy="1562100"/>
          </a:xfrm>
        </p:spPr>
        <p:txBody>
          <a:bodyPr>
            <a:noAutofit/>
          </a:bodyPr>
          <a:lstStyle/>
          <a:p>
            <a:r>
              <a:rPr lang="en-US" sz="5400" dirty="0"/>
              <a:t>Result Notifications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79650" y="1960032"/>
            <a:ext cx="3067050" cy="5618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- Functionality</a:t>
            </a:r>
          </a:p>
        </p:txBody>
      </p:sp>
      <p:sp>
        <p:nvSpPr>
          <p:cNvPr id="9" name="Oval 8"/>
          <p:cNvSpPr/>
          <p:nvPr/>
        </p:nvSpPr>
        <p:spPr>
          <a:xfrm>
            <a:off x="5167086" y="1776487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#1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100" y="3073400"/>
            <a:ext cx="6083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yriad Pro" panose="020B0503030403020204" pitchFamily="34" charset="0"/>
              </a:rPr>
              <a:t>Firstly, result of the students will be added in the database.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yriad Pro" panose="020B0503030403020204" pitchFamily="34" charset="0"/>
              </a:rPr>
              <a:t>Date will be set for sending the results by user.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yriad Pro" panose="020B0503030403020204" pitchFamily="34" charset="0"/>
              </a:rPr>
              <a:t>Then for individual student result will be fetched from database and will be sent to individuals automatically by that scheduled time.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360169"/>
            <a:ext cx="7334250" cy="15998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Myriad Pro" panose="020B0503030403020204" pitchFamily="34" charset="0"/>
              </a:rPr>
              <a:t>Fees payment notifications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79650" y="1960032"/>
            <a:ext cx="3067050" cy="5618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- Functionality</a:t>
            </a:r>
          </a:p>
        </p:txBody>
      </p:sp>
      <p:sp>
        <p:nvSpPr>
          <p:cNvPr id="9" name="Oval 8"/>
          <p:cNvSpPr/>
          <p:nvPr/>
        </p:nvSpPr>
        <p:spPr>
          <a:xfrm>
            <a:off x="5167086" y="1776487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100" y="3073400"/>
            <a:ext cx="6083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yriad Pro" panose="020B0503030403020204" pitchFamily="34" charset="0"/>
              </a:rPr>
              <a:t>In the database there will be entries of students who haven’t paid their fees.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yriad Pro" panose="020B0503030403020204" pitchFamily="34" charset="0"/>
              </a:rPr>
              <a:t>On scheduled time students will be notified.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360169"/>
            <a:ext cx="7334250" cy="15998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Myriad Pro" panose="020B0503030403020204" pitchFamily="34" charset="0"/>
              </a:rPr>
              <a:t>Eligibility </a:t>
            </a:r>
            <a:br>
              <a:rPr lang="en-US" sz="5400" dirty="0">
                <a:latin typeface="Myriad Pro" panose="020B0503030403020204" pitchFamily="34" charset="0"/>
              </a:rPr>
            </a:br>
            <a:r>
              <a:rPr lang="en-US" sz="5400" dirty="0" smtClean="0">
                <a:latin typeface="Myriad Pro" panose="020B0503030403020204" pitchFamily="34" charset="0"/>
              </a:rPr>
              <a:t>notifications</a:t>
            </a:r>
            <a:endParaRPr lang="en-US" sz="5400" dirty="0">
              <a:latin typeface="Myriad Pro" panose="020B0503030403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79650" y="1960032"/>
            <a:ext cx="3067050" cy="5618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- Functionality</a:t>
            </a:r>
          </a:p>
        </p:txBody>
      </p:sp>
      <p:sp>
        <p:nvSpPr>
          <p:cNvPr id="9" name="Oval 8"/>
          <p:cNvSpPr/>
          <p:nvPr/>
        </p:nvSpPr>
        <p:spPr>
          <a:xfrm>
            <a:off x="5167086" y="1776487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 smtClean="0"/>
              <a:t>#3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2100" y="3073400"/>
            <a:ext cx="6083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yriad Pro" panose="020B0503030403020204" pitchFamily="34" charset="0"/>
              </a:rPr>
              <a:t>Attendance report will be fetched from database.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yriad Pro" panose="020B0503030403020204" pitchFamily="34" charset="0"/>
              </a:rPr>
              <a:t>Students will be informed if they are not eligible automatically.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104505"/>
            <a:ext cx="6038850" cy="1397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Myriad Pro" panose="020B0503030403020204"/>
              </a:rPr>
              <a:t>Scope</a:t>
            </a:r>
            <a:endParaRPr lang="en-US" sz="6600" dirty="0">
              <a:latin typeface="Myriad Pro" panose="020B050303040302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1950" y="2163975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#1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116" y="2322977"/>
            <a:ext cx="402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Performance</a:t>
            </a:r>
            <a:endParaRPr lang="en-US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2533" y="3421219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#2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81447" y="3609384"/>
            <a:ext cx="402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Reliability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9720" y="4895791"/>
            <a:ext cx="402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Scalability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445491" y="4710663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#</a:t>
            </a:r>
            <a:r>
              <a:rPr lang="en-US" sz="3600" b="1" dirty="0" smtClean="0"/>
              <a:t>3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943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ho-Custom1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402</Words>
  <Application>Microsoft Office PowerPoint</Application>
  <PresentationFormat>Custom</PresentationFormat>
  <Paragraphs>146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1_Blank</vt:lpstr>
      <vt:lpstr>SMART     MESSAGE</vt:lpstr>
      <vt:lpstr>CONTENT</vt:lpstr>
      <vt:lpstr>Introduction</vt:lpstr>
      <vt:lpstr>Project Definition</vt:lpstr>
      <vt:lpstr>But How?</vt:lpstr>
      <vt:lpstr>Result Notifications</vt:lpstr>
      <vt:lpstr>Fees payment notifications</vt:lpstr>
      <vt:lpstr>Eligibility  notifications</vt:lpstr>
      <vt:lpstr>Scope</vt:lpstr>
      <vt:lpstr>Tools and Technology</vt:lpstr>
      <vt:lpstr>Hardware and Software Requirements</vt:lpstr>
      <vt:lpstr>Flow Chart</vt:lpstr>
      <vt:lpstr>Screenshots</vt:lpstr>
      <vt:lpstr>Cont.</vt:lpstr>
      <vt:lpstr>Cont.</vt:lpstr>
      <vt:lpstr>Cont.</vt:lpstr>
      <vt:lpstr>Future Enhancement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- PowerPoint Template</dc:title>
  <dc:creator>Showeet.com</dc:creator>
  <dc:description>© Copyright Showeet.com</dc:description>
  <cp:lastModifiedBy>krupali</cp:lastModifiedBy>
  <cp:revision>126</cp:revision>
  <dcterms:created xsi:type="dcterms:W3CDTF">2016-12-16T23:28:33Z</dcterms:created>
  <dcterms:modified xsi:type="dcterms:W3CDTF">2021-10-29T04:46:23Z</dcterms:modified>
  <cp:category>Templates</cp:category>
</cp:coreProperties>
</file>