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451f4a5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3451f4a5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3451f4a5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3451f4a5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How did you feel about this milestone? What did you like about it? What did you dislike?</a:t>
            </a:r>
            <a:br>
              <a:rPr lang="en"/>
            </a:br>
            <a:r>
              <a:rPr lang="en"/>
              <a:t>2. What did you learn about yourself as you collaborated and worked through this milestone?</a:t>
            </a:r>
            <a:br>
              <a:rPr lang="en"/>
            </a:br>
            <a:r>
              <a:rPr lang="en"/>
              <a:t>3. How will you use what you have learned going forward?</a:t>
            </a:r>
            <a:br>
              <a:rPr lang="en"/>
            </a:br>
            <a:r>
              <a:rPr lang="en"/>
              <a:t>4. What “stuff &amp; things” related to this milestone would you want help with?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learned that Krupal needs help in time management. He needs new friends that motivate him to do stuff. And be productive.Kru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3451f4a5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3451f4a5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3451f4a5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3451f4a5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over key findings from your content review and analysis</a:t>
            </a:r>
            <a:br>
              <a:rPr lang="en"/>
            </a:br>
            <a:r>
              <a:rPr lang="en"/>
              <a:t>Might be interesting to look at each of the main sections at a high-level first and then dive into the details</a:t>
            </a:r>
            <a:br>
              <a:rPr lang="en"/>
            </a:br>
            <a:r>
              <a:rPr lang="en"/>
              <a:t>Engineering home</a:t>
            </a:r>
            <a:br>
              <a:rPr lang="en"/>
            </a:br>
            <a:r>
              <a:rPr lang="en"/>
              <a:t>Programs</a:t>
            </a:r>
            <a:br>
              <a:rPr lang="en"/>
            </a:br>
            <a:r>
              <a:rPr lang="en"/>
              <a:t>Students</a:t>
            </a:r>
            <a:br>
              <a:rPr lang="en"/>
            </a:br>
            <a:r>
              <a:rPr lang="en"/>
              <a:t>Faculty &amp; Staff directory</a:t>
            </a:r>
            <a:br>
              <a:rPr lang="en"/>
            </a:br>
            <a:r>
              <a:rPr lang="en"/>
              <a:t>Contact us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583487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583487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over key findings from your content review and analysis</a:t>
            </a:r>
            <a:br>
              <a:rPr lang="en"/>
            </a:br>
            <a:r>
              <a:rPr lang="en"/>
              <a:t>Might be interesting to look at each of the main sections at a high-level first and then dive into the details</a:t>
            </a:r>
            <a:br>
              <a:rPr lang="en"/>
            </a:br>
            <a:r>
              <a:rPr lang="en"/>
              <a:t>Engineering home</a:t>
            </a:r>
            <a:br>
              <a:rPr lang="en"/>
            </a:br>
            <a:r>
              <a:rPr lang="en"/>
              <a:t>Programs</a:t>
            </a:r>
            <a:br>
              <a:rPr lang="en"/>
            </a:br>
            <a:r>
              <a:rPr lang="en"/>
              <a:t>Students</a:t>
            </a:r>
            <a:br>
              <a:rPr lang="en"/>
            </a:br>
            <a:r>
              <a:rPr lang="en"/>
              <a:t>Faculty &amp; Staff directory</a:t>
            </a:r>
            <a:br>
              <a:rPr lang="en"/>
            </a:br>
            <a:r>
              <a:rPr lang="en"/>
              <a:t>Contact us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451f4a5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451f4a5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over key findings from your content review and analysis</a:t>
            </a:r>
            <a:br>
              <a:rPr lang="en"/>
            </a:br>
            <a:r>
              <a:rPr lang="en"/>
              <a:t>Might be interesting to look at each of the main sections at a high-level first and then dive into the details</a:t>
            </a:r>
            <a:br>
              <a:rPr lang="en"/>
            </a:br>
            <a:r>
              <a:rPr lang="en"/>
              <a:t>Engineering home</a:t>
            </a:r>
            <a:br>
              <a:rPr lang="en"/>
            </a:br>
            <a:r>
              <a:rPr lang="en"/>
              <a:t>Programs</a:t>
            </a:r>
            <a:br>
              <a:rPr lang="en"/>
            </a:br>
            <a:r>
              <a:rPr lang="en"/>
              <a:t>Students</a:t>
            </a:r>
            <a:br>
              <a:rPr lang="en"/>
            </a:br>
            <a:r>
              <a:rPr lang="en"/>
              <a:t>Faculty &amp; Staff directory</a:t>
            </a:r>
            <a:br>
              <a:rPr lang="en"/>
            </a:br>
            <a:r>
              <a:rPr lang="en"/>
              <a:t>Contact us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4583487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4583487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over key findings from your content review and analysis</a:t>
            </a:r>
            <a:br>
              <a:rPr lang="en"/>
            </a:br>
            <a:r>
              <a:rPr lang="en"/>
              <a:t>Might be interesting to look at each of the main sections at a high-level first and then dive into the details</a:t>
            </a:r>
            <a:br>
              <a:rPr lang="en"/>
            </a:br>
            <a:r>
              <a:rPr lang="en"/>
              <a:t>Engineering home</a:t>
            </a:r>
            <a:br>
              <a:rPr lang="en"/>
            </a:br>
            <a:r>
              <a:rPr lang="en"/>
              <a:t>Programs</a:t>
            </a:r>
            <a:br>
              <a:rPr lang="en"/>
            </a:br>
            <a:r>
              <a:rPr lang="en"/>
              <a:t>Students</a:t>
            </a:r>
            <a:br>
              <a:rPr lang="en"/>
            </a:br>
            <a:r>
              <a:rPr lang="en"/>
              <a:t>Faculty &amp; Staff directory</a:t>
            </a:r>
            <a:br>
              <a:rPr lang="en"/>
            </a:br>
            <a:r>
              <a:rPr lang="en"/>
              <a:t>Contact us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4583487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4583487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over key findings from your content review and analysis</a:t>
            </a:r>
            <a:br>
              <a:rPr lang="en"/>
            </a:br>
            <a:r>
              <a:rPr lang="en"/>
              <a:t>Might be interesting to look at each of the main sections at a high-level first and then dive into the details</a:t>
            </a:r>
            <a:br>
              <a:rPr lang="en"/>
            </a:br>
            <a:r>
              <a:rPr lang="en"/>
              <a:t>Engineering home</a:t>
            </a:r>
            <a:br>
              <a:rPr lang="en"/>
            </a:br>
            <a:r>
              <a:rPr lang="en"/>
              <a:t>Programs</a:t>
            </a:r>
            <a:br>
              <a:rPr lang="en"/>
            </a:br>
            <a:r>
              <a:rPr lang="en"/>
              <a:t>Students</a:t>
            </a:r>
            <a:br>
              <a:rPr lang="en"/>
            </a:br>
            <a:r>
              <a:rPr lang="en"/>
              <a:t>Faculty &amp; Staff directory</a:t>
            </a:r>
            <a:br>
              <a:rPr lang="en"/>
            </a:br>
            <a:r>
              <a:rPr lang="en"/>
              <a:t>Contact us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3451f4a5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3451f4a5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the content your team has proposed for removal from the public site as being deemed for faculty/staff awareness/eyes only</a:t>
            </a:r>
            <a:br>
              <a:rPr lang="en"/>
            </a:br>
            <a:r>
              <a:rPr lang="en"/>
              <a:t>Be specific here</a:t>
            </a:r>
            <a:br>
              <a:rPr lang="en"/>
            </a:br>
            <a:r>
              <a:rPr lang="en"/>
              <a:t>Address the where and the why of it all (as much as you can)</a:t>
            </a:r>
            <a:br>
              <a:rPr lang="en"/>
            </a:br>
            <a:r>
              <a:rPr lang="en"/>
              <a:t>For pages/content you were unsure of, this is the time to discuss as well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3451f4a56_2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3451f4a56_2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the content your team has proposed for removal from the public site as being deemed for faculty/staff awareness/eyes only</a:t>
            </a:r>
            <a:br>
              <a:rPr lang="en"/>
            </a:br>
            <a:r>
              <a:rPr lang="en"/>
              <a:t>Be specific here</a:t>
            </a:r>
            <a:br>
              <a:rPr lang="en"/>
            </a:br>
            <a:r>
              <a:rPr lang="en"/>
              <a:t>Address the where and the why of it all (as much as you can)</a:t>
            </a:r>
            <a:br>
              <a:rPr lang="en"/>
            </a:br>
            <a:r>
              <a:rPr lang="en"/>
              <a:t>For pages/content you were unsure of, this is the time to discuss as well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45834878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45834878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the content your team has proposed for removal from the public site as being deemed for faculty/staff awareness/eyes only</a:t>
            </a:r>
            <a:br>
              <a:rPr lang="en"/>
            </a:br>
            <a:r>
              <a:rPr lang="en"/>
              <a:t>Be specific here</a:t>
            </a:r>
            <a:br>
              <a:rPr lang="en"/>
            </a:br>
            <a:r>
              <a:rPr lang="en"/>
              <a:t>Address the where and the why of it all (as much as you can)</a:t>
            </a:r>
            <a:br>
              <a:rPr lang="en"/>
            </a:br>
            <a:r>
              <a:rPr lang="en"/>
              <a:t>For pages/content you were unsure of, this is the time to discuss as well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4222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 374, Milestone 2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571752"/>
            <a:ext cx="53613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Great Value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Azeezat, Krupal, Joseph, Clark, Martha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October 11, 2018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Group Reflection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831875" y="1800200"/>
            <a:ext cx="3749100" cy="13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/>
              <a:t>About this milestone: </a:t>
            </a:r>
            <a:r>
              <a:rPr lang="en"/>
              <a:t>We already know how we work as a group and are able to work efficiently. We liked the research phase of this milestone.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4571988" y="3172700"/>
            <a:ext cx="3749100" cy="13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/>
              <a:t>Help needed? </a:t>
            </a:r>
            <a:r>
              <a:rPr lang="en"/>
              <a:t>We weren’t really sure what to write for the removal of content. We were unable to find much content that should only be seen by faculty and staff.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550" y="170550"/>
            <a:ext cx="1913975" cy="167472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819150" y="4545200"/>
            <a:ext cx="50553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 taken from: http://homeschoolcpa.com/board-turnover-may-mean-the-purpose-of-the-homeschool-group-could-change/</a:t>
            </a:r>
            <a:endParaRPr sz="800"/>
          </a:p>
        </p:txBody>
      </p:sp>
      <p:sp>
        <p:nvSpPr>
          <p:cNvPr id="196" name="Google Shape;196;p22"/>
          <p:cNvSpPr/>
          <p:nvPr/>
        </p:nvSpPr>
        <p:spPr>
          <a:xfrm>
            <a:off x="4571975" y="1800200"/>
            <a:ext cx="3749100" cy="13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/>
              <a:t>About ourselves:</a:t>
            </a:r>
            <a:r>
              <a:rPr lang="en"/>
              <a:t> We go off topic most of the time, therefore decreasing our productivity.</a:t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831875" y="3172700"/>
            <a:ext cx="3749100" cy="13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/>
              <a:t>In the future</a:t>
            </a:r>
            <a:r>
              <a:rPr b="1" lang="en" sz="1800"/>
              <a:t>: </a:t>
            </a:r>
            <a:r>
              <a:rPr lang="en"/>
              <a:t>Time management is important and everyone has to be responsible for their part.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219900" y="228375"/>
            <a:ext cx="8674800" cy="46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Questions?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53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Content Review &amp; Analysis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308150"/>
            <a:ext cx="7505700" cy="31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Engineering Home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homepage is not responsive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 homepage there are links that are not working/updated (e.g. the News and Events link isn’t working, Monthly Newsletter link isn’t updated)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links should not create a new tab because it decreases efficiency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homepage is not very</a:t>
            </a:r>
            <a:r>
              <a:rPr lang="en" sz="1600"/>
              <a:t> organized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353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Content Review &amp; Analysis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308150"/>
            <a:ext cx="7505700" cy="31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Program Page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Each program has its own page with descriptions of what it’s about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Quick links section direct to the Students page. It should be quick links to the same page.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Quick links section should have a link that directs students to the program’s course lists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Each program should have tuition fees.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They could include some scholarship information for new and current students.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353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Content Review &amp; Analysis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308150"/>
            <a:ext cx="7505700" cy="30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Student Page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student page is very informative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There are lot of links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home page of the student page </a:t>
            </a:r>
            <a:r>
              <a:rPr lang="en" sz="1600"/>
              <a:t>does not</a:t>
            </a:r>
            <a:r>
              <a:rPr lang="en" sz="1600"/>
              <a:t> provide important information.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News and Events link is not working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main menu of students disappear when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entering to the forms link </a:t>
            </a:r>
            <a:endParaRPr sz="16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700" y="2875049"/>
            <a:ext cx="3118149" cy="17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353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Content Review &amp; Analysis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373400"/>
            <a:ext cx="7505700" cy="30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Faculty and Staff Directory</a:t>
            </a:r>
            <a:endParaRPr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Organized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Navigation is excellent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Each faculty member has a link to their homepage that’s very informative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All links work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Useful content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There should be a search option for looking for specific staff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353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Content Review &amp; Analysis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428750"/>
            <a:ext cx="7505700" cy="30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Contact Page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contact page is straight to the point, there’s no confusion on the navigation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There should be an inclusion on office hours.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FAQ’s section should be included in the contact page.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326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Removal of content proposals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95350" y="1280800"/>
            <a:ext cx="7505700" cy="31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</a:t>
            </a:r>
            <a:r>
              <a:rPr b="1" lang="en" sz="1500"/>
              <a:t>overhead navigation</a:t>
            </a:r>
            <a:r>
              <a:rPr lang="en" sz="1500"/>
              <a:t> can be removed and all placed at the left side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There will be the Home, Student, Program, Faculty and Staff and Contact Us as the main one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There </a:t>
            </a:r>
            <a:r>
              <a:rPr b="1" lang="en" sz="1500"/>
              <a:t>can be a drop down menu</a:t>
            </a:r>
            <a:r>
              <a:rPr lang="en" sz="1500"/>
              <a:t> of the sub-sections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In t</a:t>
            </a:r>
            <a:r>
              <a:rPr lang="en" sz="1500"/>
              <a:t>he homepage there are </a:t>
            </a:r>
            <a:r>
              <a:rPr b="1" lang="en" sz="1500"/>
              <a:t>two ways of accessing the contact us page</a:t>
            </a:r>
            <a:r>
              <a:rPr lang="en" sz="1500"/>
              <a:t>, there should be only one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As of now there are currently </a:t>
            </a:r>
            <a:r>
              <a:rPr b="1" lang="en" sz="1500"/>
              <a:t>two homepages</a:t>
            </a:r>
            <a:r>
              <a:rPr lang="en" sz="1500"/>
              <a:t>, one is created using html and the other one is created in php file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In the left-side navigation bar there is a </a:t>
            </a:r>
            <a:r>
              <a:rPr b="1" lang="en" sz="1500"/>
              <a:t>faculty and staff link</a:t>
            </a:r>
            <a:r>
              <a:rPr lang="en" sz="1500"/>
              <a:t> there. This is unnecessary for students to access because it does not provide any help.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19"/>
            <a:ext cx="9144001" cy="514098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>
            <p:ph type="title"/>
          </p:nvPr>
        </p:nvSpPr>
        <p:spPr>
          <a:xfrm>
            <a:off x="6398925" y="2525"/>
            <a:ext cx="26328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highlight>
                  <a:srgbClr val="F3F3F3"/>
                </a:highlight>
              </a:rPr>
              <a:t>Removal of content proposals</a:t>
            </a:r>
            <a:endParaRPr>
              <a:solidFill>
                <a:srgbClr val="000000"/>
              </a:solidFill>
              <a:highlight>
                <a:srgbClr val="F3F3F3"/>
              </a:highlight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2291450" y="1603650"/>
            <a:ext cx="3339600" cy="377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1232400" y="2060850"/>
            <a:ext cx="1132200" cy="301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4942475" y="2060750"/>
            <a:ext cx="1371000" cy="15906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6398925" y="2060750"/>
            <a:ext cx="1371000" cy="30165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4">
            <a:alphaModFix/>
          </a:blip>
          <a:srcRect b="0" l="4366" r="76052" t="12273"/>
          <a:stretch/>
        </p:blipFill>
        <p:spPr>
          <a:xfrm>
            <a:off x="24000" y="2137054"/>
            <a:ext cx="1132199" cy="285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/>
          <p:nvPr/>
        </p:nvSpPr>
        <p:spPr>
          <a:xfrm>
            <a:off x="1232400" y="3507650"/>
            <a:ext cx="1132200" cy="219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326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Removal of content proposals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95350" y="1280800"/>
            <a:ext cx="7505700" cy="31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There are some forms that could be removed from the student page like Laboratory Commissioning and Occupancy Approval. This form should be given as needed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In the Faculty and Staff directory, it is not necessary to have the detailed information about the professors as the link on their name leads to the detailed information.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14" y="3064704"/>
            <a:ext cx="4531925" cy="14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201" y="3038625"/>
            <a:ext cx="3962626" cy="15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