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  <p:sldId id="265" r:id="rId13"/>
    <p:sldId id="267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920B0-D623-43E0-A1BB-596F163574B2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8F0C-9056-436E-BD57-53C611381ED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920B0-D623-43E0-A1BB-596F163574B2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8F0C-9056-436E-BD57-53C611381E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920B0-D623-43E0-A1BB-596F163574B2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8F0C-9056-436E-BD57-53C611381E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920B0-D623-43E0-A1BB-596F163574B2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8F0C-9056-436E-BD57-53C611381E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920B0-D623-43E0-A1BB-596F163574B2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8F0C-9056-436E-BD57-53C611381ED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920B0-D623-43E0-A1BB-596F163574B2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8F0C-9056-436E-BD57-53C611381E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920B0-D623-43E0-A1BB-596F163574B2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8F0C-9056-436E-BD57-53C611381ED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920B0-D623-43E0-A1BB-596F163574B2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8F0C-9056-436E-BD57-53C611381E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920B0-D623-43E0-A1BB-596F163574B2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8F0C-9056-436E-BD57-53C611381E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920B0-D623-43E0-A1BB-596F163574B2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8F0C-9056-436E-BD57-53C611381ED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920B0-D623-43E0-A1BB-596F163574B2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8F0C-9056-436E-BD57-53C611381E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7A920B0-D623-43E0-A1BB-596F163574B2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AC58F0C-9056-436E-BD57-53C611381ED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11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Modules define an application or part of an application.</a:t>
            </a:r>
          </a:p>
          <a:p>
            <a:r>
              <a:rPr lang="en-US" dirty="0" smtClean="0"/>
              <a:t>Controllers, directives, filters belong to a module.</a:t>
            </a:r>
          </a:p>
          <a:p>
            <a:r>
              <a:rPr lang="en-US" dirty="0" smtClean="0"/>
              <a:t>Module creation: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971800"/>
            <a:ext cx="7250113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622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AngularJS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event directives allows us to run AngularJS functions at certain user events.</a:t>
            </a:r>
          </a:p>
          <a:p>
            <a:r>
              <a:rPr lang="en-US" dirty="0"/>
              <a:t>An AngularJS event will not overwrite an HTML event, both events will be executed</a:t>
            </a:r>
          </a:p>
          <a:p>
            <a:pPr lvl="1"/>
            <a:r>
              <a:rPr lang="en-US" dirty="0" smtClean="0"/>
              <a:t>ng-blur</a:t>
            </a:r>
            <a:endParaRPr lang="en-US" dirty="0"/>
          </a:p>
          <a:p>
            <a:pPr lvl="1"/>
            <a:r>
              <a:rPr lang="en-US" dirty="0"/>
              <a:t>ng-change</a:t>
            </a:r>
          </a:p>
          <a:p>
            <a:pPr lvl="1"/>
            <a:r>
              <a:rPr lang="en-US" dirty="0"/>
              <a:t>ng-click</a:t>
            </a:r>
          </a:p>
          <a:p>
            <a:pPr lvl="1"/>
            <a:r>
              <a:rPr lang="en-US" dirty="0"/>
              <a:t>ng-copy</a:t>
            </a:r>
          </a:p>
          <a:p>
            <a:pPr lvl="1"/>
            <a:r>
              <a:rPr lang="en-US" dirty="0"/>
              <a:t>ng-cut</a:t>
            </a:r>
          </a:p>
          <a:p>
            <a:pPr lvl="1"/>
            <a:r>
              <a:rPr lang="en-US" dirty="0"/>
              <a:t>ng-</a:t>
            </a:r>
            <a:r>
              <a:rPr lang="en-US" dirty="0" err="1"/>
              <a:t>dblclick</a:t>
            </a:r>
            <a:endParaRPr lang="en-US" dirty="0"/>
          </a:p>
          <a:p>
            <a:pPr lvl="1"/>
            <a:r>
              <a:rPr lang="en-US" dirty="0"/>
              <a:t>ng-focus</a:t>
            </a:r>
          </a:p>
          <a:p>
            <a:pPr lvl="1"/>
            <a:r>
              <a:rPr lang="en-US" dirty="0"/>
              <a:t>ng-</a:t>
            </a:r>
            <a:r>
              <a:rPr lang="en-US" dirty="0" err="1"/>
              <a:t>keydown</a:t>
            </a:r>
            <a:endParaRPr lang="en-US" dirty="0"/>
          </a:p>
          <a:p>
            <a:pPr lvl="1"/>
            <a:r>
              <a:rPr lang="en-US" dirty="0"/>
              <a:t>ng-keypress</a:t>
            </a:r>
          </a:p>
          <a:p>
            <a:pPr lvl="1"/>
            <a:r>
              <a:rPr lang="en-US" dirty="0"/>
              <a:t>ng-</a:t>
            </a:r>
            <a:r>
              <a:rPr lang="en-US" dirty="0" err="1"/>
              <a:t>keyup</a:t>
            </a:r>
            <a:endParaRPr lang="en-US" dirty="0"/>
          </a:p>
          <a:p>
            <a:pPr lvl="1"/>
            <a:r>
              <a:rPr lang="en-US" dirty="0"/>
              <a:t>ng-</a:t>
            </a:r>
            <a:r>
              <a:rPr lang="en-US" dirty="0" err="1"/>
              <a:t>mousedown</a:t>
            </a:r>
            <a:endParaRPr lang="en-US" dirty="0"/>
          </a:p>
          <a:p>
            <a:pPr lvl="1"/>
            <a:r>
              <a:rPr lang="en-US" dirty="0"/>
              <a:t>ng-</a:t>
            </a:r>
            <a:r>
              <a:rPr lang="en-US" dirty="0" err="1"/>
              <a:t>mouseenter</a:t>
            </a:r>
            <a:endParaRPr lang="en-US" dirty="0"/>
          </a:p>
          <a:p>
            <a:pPr lvl="1"/>
            <a:r>
              <a:rPr lang="en-US" dirty="0"/>
              <a:t>ng-</a:t>
            </a:r>
            <a:r>
              <a:rPr lang="en-US" dirty="0" err="1"/>
              <a:t>mouseleave</a:t>
            </a:r>
            <a:endParaRPr lang="en-US" dirty="0"/>
          </a:p>
          <a:p>
            <a:pPr lvl="1"/>
            <a:r>
              <a:rPr lang="en-US" dirty="0"/>
              <a:t>ng-</a:t>
            </a:r>
            <a:r>
              <a:rPr lang="en-US" dirty="0" err="1"/>
              <a:t>mousemove</a:t>
            </a:r>
            <a:endParaRPr lang="en-US" dirty="0"/>
          </a:p>
          <a:p>
            <a:pPr lvl="1"/>
            <a:r>
              <a:rPr lang="en-US" dirty="0"/>
              <a:t>ng-</a:t>
            </a:r>
            <a:r>
              <a:rPr lang="en-US" dirty="0" err="1"/>
              <a:t>mouseover</a:t>
            </a:r>
            <a:endParaRPr lang="en-US" dirty="0"/>
          </a:p>
          <a:p>
            <a:pPr lvl="1"/>
            <a:r>
              <a:rPr lang="en-US" dirty="0"/>
              <a:t>ng-</a:t>
            </a:r>
            <a:r>
              <a:rPr lang="en-US" dirty="0" err="1"/>
              <a:t>mouseup</a:t>
            </a:r>
            <a:endParaRPr lang="en-US" dirty="0"/>
          </a:p>
          <a:p>
            <a:pPr lvl="1"/>
            <a:r>
              <a:rPr lang="en-US" dirty="0"/>
              <a:t>ng-paste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72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currency:</a:t>
            </a:r>
            <a:r>
              <a:rPr lang="en-US" dirty="0"/>
              <a:t> Format a number to a currency format.</a:t>
            </a:r>
          </a:p>
          <a:p>
            <a:r>
              <a:rPr lang="en-US" b="1" dirty="0"/>
              <a:t>d</a:t>
            </a:r>
            <a:r>
              <a:rPr lang="en-US" b="1" dirty="0" smtClean="0"/>
              <a:t>ate:</a:t>
            </a:r>
            <a:r>
              <a:rPr lang="en-US" dirty="0"/>
              <a:t> Format a date to a specified format.</a:t>
            </a:r>
          </a:p>
          <a:p>
            <a:r>
              <a:rPr lang="en-US" b="1" dirty="0"/>
              <a:t>lowercase:</a:t>
            </a:r>
            <a:r>
              <a:rPr lang="en-US" dirty="0"/>
              <a:t> Format a string to lower case.</a:t>
            </a:r>
          </a:p>
          <a:p>
            <a:r>
              <a:rPr lang="en-US" b="1" dirty="0"/>
              <a:t>uppercase:</a:t>
            </a:r>
            <a:r>
              <a:rPr lang="en-US" dirty="0"/>
              <a:t> Format a string to upper case.</a:t>
            </a:r>
          </a:p>
          <a:p>
            <a:r>
              <a:rPr lang="en-US" b="1" dirty="0" smtClean="0"/>
              <a:t>filter:</a:t>
            </a:r>
            <a:r>
              <a:rPr lang="en-US" dirty="0"/>
              <a:t> Select a subset of items from an array.</a:t>
            </a:r>
          </a:p>
          <a:p>
            <a:r>
              <a:rPr lang="en-US" b="1" dirty="0" err="1"/>
              <a:t>j</a:t>
            </a:r>
            <a:r>
              <a:rPr lang="en-US" b="1" dirty="0" err="1" smtClean="0"/>
              <a:t>son</a:t>
            </a:r>
            <a:r>
              <a:rPr lang="en-US" b="1" dirty="0" smtClean="0"/>
              <a:t>:</a:t>
            </a:r>
            <a:r>
              <a:rPr lang="en-US" dirty="0"/>
              <a:t> Format an object to a JSON string.</a:t>
            </a:r>
          </a:p>
          <a:p>
            <a:r>
              <a:rPr lang="en-US" b="1" dirty="0" err="1" smtClean="0"/>
              <a:t>limitTo</a:t>
            </a:r>
            <a:r>
              <a:rPr lang="en-US" b="1" dirty="0" smtClean="0"/>
              <a:t>:</a:t>
            </a:r>
            <a:r>
              <a:rPr lang="en-US" dirty="0"/>
              <a:t> Limits an array/string, into a specified number of elements/characters.</a:t>
            </a:r>
          </a:p>
          <a:p>
            <a:r>
              <a:rPr lang="en-US" b="1" dirty="0" smtClean="0"/>
              <a:t>number:</a:t>
            </a:r>
            <a:r>
              <a:rPr lang="en-US" dirty="0"/>
              <a:t> Format a number to a string.</a:t>
            </a:r>
          </a:p>
          <a:p>
            <a:r>
              <a:rPr lang="en-US" b="1" dirty="0" err="1" smtClean="0"/>
              <a:t>orderBy</a:t>
            </a:r>
            <a:r>
              <a:rPr lang="en-US" b="1" dirty="0" smtClean="0"/>
              <a:t>:</a:t>
            </a:r>
            <a:r>
              <a:rPr lang="en-US" dirty="0"/>
              <a:t> Orders an array by an expression.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72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AngularJS, a service is a function, or object, that is available for, and limited to, your AngularJS application.</a:t>
            </a:r>
          </a:p>
          <a:p>
            <a:r>
              <a:rPr lang="en-US" dirty="0"/>
              <a:t>AngularJS has about 30 built-in services. </a:t>
            </a:r>
            <a:r>
              <a:rPr lang="en-US" dirty="0" smtClean="0"/>
              <a:t>Few are mentioned below:</a:t>
            </a:r>
          </a:p>
          <a:p>
            <a:pPr lvl="1"/>
            <a:r>
              <a:rPr lang="en-US" dirty="0" smtClean="0"/>
              <a:t>$location</a:t>
            </a:r>
          </a:p>
          <a:p>
            <a:pPr lvl="1"/>
            <a:r>
              <a:rPr lang="en-US" dirty="0" smtClean="0"/>
              <a:t>$http</a:t>
            </a:r>
          </a:p>
          <a:p>
            <a:pPr lvl="1"/>
            <a:r>
              <a:rPr lang="en-US" dirty="0" smtClean="0"/>
              <a:t>$q</a:t>
            </a:r>
          </a:p>
          <a:p>
            <a:pPr lvl="1"/>
            <a:r>
              <a:rPr lang="en-US" dirty="0" smtClean="0"/>
              <a:t>$timeout</a:t>
            </a:r>
          </a:p>
          <a:p>
            <a:pPr lvl="1"/>
            <a:r>
              <a:rPr lang="en-US" dirty="0" smtClean="0"/>
              <a:t>$interval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87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Rootscope</a:t>
            </a:r>
            <a:r>
              <a:rPr lang="en-US" dirty="0" smtClean="0"/>
              <a:t> vs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Rootscope</a:t>
            </a:r>
            <a:r>
              <a:rPr lang="en-US" dirty="0" smtClean="0"/>
              <a:t> is the scope of the application module.</a:t>
            </a:r>
          </a:p>
          <a:p>
            <a:r>
              <a:rPr lang="en-US" dirty="0" smtClean="0"/>
              <a:t>Anything present in </a:t>
            </a:r>
            <a:r>
              <a:rPr lang="en-US" dirty="0" err="1" smtClean="0"/>
              <a:t>rootscope</a:t>
            </a:r>
            <a:r>
              <a:rPr lang="en-US" dirty="0" smtClean="0"/>
              <a:t> is available in entire application (</a:t>
            </a:r>
            <a:r>
              <a:rPr lang="en-US" dirty="0" err="1" smtClean="0"/>
              <a:t>i.e</a:t>
            </a:r>
            <a:r>
              <a:rPr lang="en-US" dirty="0" smtClean="0"/>
              <a:t> all modules and its controllers)</a:t>
            </a:r>
          </a:p>
          <a:p>
            <a:r>
              <a:rPr lang="en-US" dirty="0" smtClean="0"/>
              <a:t>Scope however are restricted to the controller. A new instance of scope is created when the controller is instantiated.</a:t>
            </a:r>
          </a:p>
          <a:p>
            <a:r>
              <a:rPr lang="en-US" dirty="0" smtClean="0"/>
              <a:t>Information in scope is available only in that scope (</a:t>
            </a:r>
            <a:r>
              <a:rPr lang="en-US" dirty="0" err="1" smtClean="0"/>
              <a:t>i.e</a:t>
            </a:r>
            <a:r>
              <a:rPr lang="en-US" dirty="0" smtClean="0"/>
              <a:t> controller). It is not available in other controllers.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180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Broadcasting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Events can be broadcasted on scopes (both $</a:t>
            </a:r>
            <a:r>
              <a:rPr lang="en-US" dirty="0" err="1" smtClean="0"/>
              <a:t>rootscope</a:t>
            </a:r>
            <a:r>
              <a:rPr lang="en-US" dirty="0" smtClean="0"/>
              <a:t> and $scope).</a:t>
            </a:r>
          </a:p>
          <a:p>
            <a:r>
              <a:rPr lang="en-US" dirty="0" smtClean="0"/>
              <a:t>Message broadcasted on $</a:t>
            </a:r>
            <a:r>
              <a:rPr lang="en-US" dirty="0" err="1" smtClean="0"/>
              <a:t>rootscope</a:t>
            </a:r>
            <a:r>
              <a:rPr lang="en-US" dirty="0" smtClean="0"/>
              <a:t> is received by all the child scopes.</a:t>
            </a:r>
          </a:p>
          <a:p>
            <a:r>
              <a:rPr lang="en-US" dirty="0" smtClean="0"/>
              <a:t>However, message broadcasted on individual scopes in available on those scopes only.</a:t>
            </a:r>
          </a:p>
          <a:p>
            <a:pPr lvl="1"/>
            <a:r>
              <a:rPr lang="en-US" dirty="0">
                <a:latin typeface="Adobe Fangsong Std R" pitchFamily="18" charset="-128"/>
                <a:ea typeface="Adobe Fangsong Std R" pitchFamily="18" charset="-128"/>
              </a:rPr>
              <a:t> $</a:t>
            </a:r>
            <a:r>
              <a:rPr lang="en-US" dirty="0" err="1" smtClean="0">
                <a:latin typeface="Adobe Fangsong Std R" pitchFamily="18" charset="-128"/>
                <a:ea typeface="Adobe Fangsong Std R" pitchFamily="18" charset="-128"/>
              </a:rPr>
              <a:t>rootScope</a:t>
            </a:r>
            <a:r>
              <a:rPr lang="en-US" dirty="0">
                <a:latin typeface="Adobe Fangsong Std R" pitchFamily="18" charset="-128"/>
                <a:ea typeface="Adobe Fangsong Std R" pitchFamily="18" charset="-128"/>
              </a:rPr>
              <a:t>.$broadcast</a:t>
            </a:r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(“</a:t>
            </a:r>
            <a:r>
              <a:rPr lang="en-US" dirty="0" err="1" smtClean="0">
                <a:latin typeface="Adobe Fangsong Std R" pitchFamily="18" charset="-128"/>
                <a:ea typeface="Adobe Fangsong Std R" pitchFamily="18" charset="-128"/>
              </a:rPr>
              <a:t>EventName</a:t>
            </a:r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”, </a:t>
            </a:r>
            <a:r>
              <a:rPr lang="en-US" dirty="0" err="1" smtClean="0">
                <a:latin typeface="Adobe Fangsong Std R" pitchFamily="18" charset="-128"/>
                <a:ea typeface="Adobe Fangsong Std R" pitchFamily="18" charset="-128"/>
              </a:rPr>
              <a:t>obj</a:t>
            </a:r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);</a:t>
            </a:r>
          </a:p>
          <a:p>
            <a:pPr lvl="1"/>
            <a:r>
              <a:rPr lang="en-US" dirty="0">
                <a:latin typeface="Adobe Fangsong Std R" pitchFamily="18" charset="-128"/>
                <a:ea typeface="Adobe Fangsong Std R" pitchFamily="18" charset="-128"/>
              </a:rPr>
              <a:t> $</a:t>
            </a:r>
            <a:r>
              <a:rPr lang="en-US" dirty="0" err="1">
                <a:latin typeface="Adobe Fangsong Std R" pitchFamily="18" charset="-128"/>
                <a:ea typeface="Adobe Fangsong Std R" pitchFamily="18" charset="-128"/>
              </a:rPr>
              <a:t>rootScope</a:t>
            </a:r>
            <a:r>
              <a:rPr lang="en-US" dirty="0">
                <a:latin typeface="Adobe Fangsong Std R" pitchFamily="18" charset="-128"/>
                <a:ea typeface="Adobe Fangsong Std R" pitchFamily="18" charset="-128"/>
              </a:rPr>
              <a:t>.$on</a:t>
            </a:r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("</a:t>
            </a:r>
            <a:r>
              <a:rPr lang="en-US" dirty="0" err="1" smtClean="0">
                <a:latin typeface="Adobe Fangsong Std R" pitchFamily="18" charset="-128"/>
                <a:ea typeface="Adobe Fangsong Std R" pitchFamily="18" charset="-128"/>
              </a:rPr>
              <a:t>EventName</a:t>
            </a:r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", </a:t>
            </a:r>
            <a:r>
              <a:rPr lang="en-US" dirty="0">
                <a:latin typeface="Adobe Fangsong Std R" pitchFamily="18" charset="-128"/>
                <a:ea typeface="Adobe Fangsong Std R" pitchFamily="18" charset="-128"/>
              </a:rPr>
              <a:t>function </a:t>
            </a:r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(</a:t>
            </a:r>
            <a:r>
              <a:rPr lang="en-US" dirty="0" err="1" smtClean="0">
                <a:latin typeface="Adobe Fangsong Std R" pitchFamily="18" charset="-128"/>
                <a:ea typeface="Adobe Fangsong Std R" pitchFamily="18" charset="-128"/>
              </a:rPr>
              <a:t>obj</a:t>
            </a:r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) {</a:t>
            </a:r>
          </a:p>
          <a:p>
            <a:pPr marL="274320" lvl="1" indent="0">
              <a:buNone/>
            </a:pPr>
            <a:r>
              <a:rPr lang="en-US" dirty="0">
                <a:latin typeface="Adobe Fangsong Std R" pitchFamily="18" charset="-128"/>
                <a:ea typeface="Adobe Fangsong Std R" pitchFamily="18" charset="-128"/>
              </a:rPr>
              <a:t>	</a:t>
            </a:r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//code goes here</a:t>
            </a:r>
          </a:p>
          <a:p>
            <a:pPr marL="274320" lvl="1" indent="0">
              <a:buNone/>
            </a:pPr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	});</a:t>
            </a:r>
            <a:endParaRPr lang="en-US" dirty="0">
              <a:latin typeface="Adobe Fangsong Std R" pitchFamily="18" charset="-128"/>
              <a:ea typeface="Adobe Fangsong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11992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AngularJS?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Open source library which is developed and maintained by Google.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It is a MVC framework.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Enables developers to create, test and maintain SPA (Single page web applications)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MIT license.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21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70198"/>
            <a:ext cx="8229600" cy="4136804"/>
          </a:xfrm>
        </p:spPr>
      </p:pic>
    </p:spTree>
    <p:extLst>
      <p:ext uri="{BB962C8B-B14F-4D97-AF65-F5344CB8AC3E}">
        <p14:creationId xmlns:p14="http://schemas.microsoft.com/office/powerpoint/2010/main" val="327056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Bootstrapping (</a:t>
            </a:r>
            <a:r>
              <a:rPr lang="en-US" sz="2000" dirty="0" err="1" smtClean="0"/>
              <a:t>ngApp</a:t>
            </a:r>
            <a:r>
              <a:rPr lang="en-US" sz="2000" dirty="0" smtClean="0"/>
              <a:t>, app.js)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Data Binding (Two way, one way)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Controllers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Routing and ng-view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Built in directives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Creating </a:t>
            </a:r>
            <a:r>
              <a:rPr lang="en-US" sz="2000" dirty="0"/>
              <a:t>Modules </a:t>
            </a:r>
            <a:endParaRPr lang="en-US" sz="20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$</a:t>
            </a:r>
            <a:r>
              <a:rPr lang="en-US" sz="2000" dirty="0" err="1"/>
              <a:t>rootscope</a:t>
            </a:r>
            <a:r>
              <a:rPr lang="en-US" sz="2000" dirty="0"/>
              <a:t> vs $scope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AngularJS Events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Filters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Services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Dependency </a:t>
            </a:r>
            <a:r>
              <a:rPr lang="en-US" sz="2000" dirty="0" smtClean="0"/>
              <a:t>Injection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Custom Directives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Test case writing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904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r>
              <a:rPr lang="en-US" sz="2000" dirty="0" smtClean="0"/>
              <a:t>Once the ‘</a:t>
            </a:r>
            <a:r>
              <a:rPr lang="en-US" sz="2000" dirty="0" err="1" smtClean="0"/>
              <a:t>DOMContentLoaded</a:t>
            </a:r>
            <a:r>
              <a:rPr lang="en-US" sz="2000" dirty="0" smtClean="0"/>
              <a:t>’ event occurs and </a:t>
            </a:r>
            <a:r>
              <a:rPr lang="en-US" sz="2000" dirty="0" err="1" smtClean="0"/>
              <a:t>document.readyState</a:t>
            </a:r>
            <a:r>
              <a:rPr lang="en-US" sz="2000" dirty="0" smtClean="0"/>
              <a:t> is set to ‘complete’, angular looks for </a:t>
            </a:r>
            <a:r>
              <a:rPr lang="en-US" sz="2000" dirty="0" err="1" smtClean="0"/>
              <a:t>ngApp</a:t>
            </a:r>
            <a:r>
              <a:rPr lang="en-US" sz="2000" dirty="0" smtClean="0"/>
              <a:t> directive. On finding, it does following:</a:t>
            </a:r>
          </a:p>
          <a:p>
            <a:pPr lvl="1"/>
            <a:r>
              <a:rPr lang="en-US" sz="1400" dirty="0"/>
              <a:t>load the module associated with the directive.</a:t>
            </a:r>
          </a:p>
          <a:p>
            <a:pPr lvl="1"/>
            <a:r>
              <a:rPr lang="en-US" sz="1400" dirty="0"/>
              <a:t>create the application injector</a:t>
            </a:r>
          </a:p>
          <a:p>
            <a:pPr lvl="1"/>
            <a:r>
              <a:rPr lang="en-US" sz="1400" dirty="0"/>
              <a:t>compile the DOM treating the </a:t>
            </a:r>
            <a:r>
              <a:rPr lang="en-US" sz="1400" b="1" dirty="0" err="1" smtClean="0"/>
              <a:t>ngApp</a:t>
            </a:r>
            <a:r>
              <a:rPr lang="en-US" sz="1400" dirty="0"/>
              <a:t> directive as the root of the compilation. This allows you to tell it to treat only a portion of the DOM as an Angular application.</a:t>
            </a:r>
          </a:p>
          <a:p>
            <a:endParaRPr lang="en-US" sz="2000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200400"/>
            <a:ext cx="3248025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496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48" y="762000"/>
            <a:ext cx="6973274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4267200"/>
            <a:ext cx="5926137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380391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app.js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799" y="32492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2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rmAutofit/>
          </a:bodyPr>
          <a:lstStyle/>
          <a:p>
            <a:r>
              <a:rPr lang="en-US" b="1" dirty="0" smtClean="0"/>
              <a:t>One way binding:</a:t>
            </a:r>
            <a:r>
              <a:rPr lang="en-US" dirty="0" smtClean="0"/>
              <a:t> Changes in the model are reflected on the view</a:t>
            </a:r>
          </a:p>
          <a:p>
            <a:pPr marL="0" indent="0">
              <a:buNone/>
            </a:pPr>
            <a:r>
              <a:rPr lang="en-US" sz="2000" u="sng" dirty="0" smtClean="0"/>
              <a:t>Interpolation: </a:t>
            </a:r>
          </a:p>
          <a:p>
            <a:pPr marL="0" indent="0">
              <a:buNone/>
            </a:pPr>
            <a:r>
              <a:rPr lang="en-US" sz="2000" dirty="0" smtClean="0"/>
              <a:t>{{ 5 + 1 }} = 6</a:t>
            </a:r>
          </a:p>
          <a:p>
            <a:pPr marL="0" indent="0">
              <a:buNone/>
            </a:pPr>
            <a:r>
              <a:rPr lang="en-US" sz="2000" u="sng" dirty="0" smtClean="0"/>
              <a:t>ng-bind: </a:t>
            </a:r>
          </a:p>
          <a:p>
            <a:pPr marL="0" indent="0">
              <a:buNone/>
            </a:pPr>
            <a:r>
              <a:rPr lang="en-US" sz="2000" dirty="0" smtClean="0"/>
              <a:t>&lt;p ng-bind=“</a:t>
            </a:r>
            <a:r>
              <a:rPr lang="en-US" sz="2000" dirty="0" err="1" smtClean="0"/>
              <a:t>firstname</a:t>
            </a:r>
            <a:r>
              <a:rPr lang="en-US" sz="2000" dirty="0" smtClean="0"/>
              <a:t>”&gt;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Two way binding: </a:t>
            </a:r>
            <a:r>
              <a:rPr lang="en-US" dirty="0" smtClean="0"/>
              <a:t>Changes in the model are reflected on the view; vice versa changes on view are percolated to the model</a:t>
            </a:r>
          </a:p>
          <a:p>
            <a:pPr marL="0" indent="0">
              <a:buNone/>
            </a:pPr>
            <a:r>
              <a:rPr lang="en-US" sz="2000" u="sng" dirty="0" smtClean="0"/>
              <a:t>ng-model:</a:t>
            </a:r>
          </a:p>
          <a:p>
            <a:pPr marL="0" indent="0">
              <a:buNone/>
            </a:pPr>
            <a:r>
              <a:rPr lang="en-US" sz="2000" dirty="0" smtClean="0"/>
              <a:t>&lt;input type=“text” ng-model=“</a:t>
            </a:r>
            <a:r>
              <a:rPr lang="en-US" sz="2000" dirty="0" err="1" smtClean="0"/>
              <a:t>firstname</a:t>
            </a:r>
            <a:r>
              <a:rPr lang="en-US" sz="2000" dirty="0" smtClean="0"/>
              <a:t>” /&gt;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5378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 - </a:t>
            </a:r>
            <a:r>
              <a:rPr lang="en-US" dirty="0" err="1" smtClean="0"/>
              <a:t>ngController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Each controller is invoked with a scope object. Anything that is added to this scope object is available in view for display and manipulation.</a:t>
            </a:r>
          </a:p>
          <a:p>
            <a:r>
              <a:rPr lang="en-US" sz="2000" dirty="0" smtClean="0"/>
              <a:t>Dependencies can be injected in controller like services, filters etc. The injector object created at the bootstrapping of application is used to inject these dependencies.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276600"/>
            <a:ext cx="5867400" cy="304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467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AngularJs</a:t>
            </a:r>
            <a:r>
              <a:rPr lang="en-US" dirty="0" smtClean="0"/>
              <a:t> lets you extend HTML with new attributes called Directives.</a:t>
            </a:r>
          </a:p>
          <a:p>
            <a:r>
              <a:rPr lang="en-US" dirty="0" smtClean="0"/>
              <a:t>It has varied built-in directives that offer wide range of functionalities. Few of them are below: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ng-app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ng-controller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ng-show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ng-if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ng-repeat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ng-model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ng-bind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ng-</a:t>
            </a:r>
            <a:r>
              <a:rPr lang="en-US" dirty="0" err="1" smtClean="0"/>
              <a:t>src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ng-class</a:t>
            </a:r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0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1436</TotalTime>
  <Words>543</Words>
  <Application>Microsoft Office PowerPoint</Application>
  <PresentationFormat>On-screen Show (4:3)</PresentationFormat>
  <Paragraphs>110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Clarity</vt:lpstr>
      <vt:lpstr>AngularJS</vt:lpstr>
      <vt:lpstr>What is AngularJS?</vt:lpstr>
      <vt:lpstr>MVC</vt:lpstr>
      <vt:lpstr>Course Agenda</vt:lpstr>
      <vt:lpstr>Bootstrap</vt:lpstr>
      <vt:lpstr>PowerPoint Presentation</vt:lpstr>
      <vt:lpstr>Data Binding</vt:lpstr>
      <vt:lpstr>Controllers - ngController</vt:lpstr>
      <vt:lpstr>Built-in Directives</vt:lpstr>
      <vt:lpstr>Creating modules</vt:lpstr>
      <vt:lpstr>AngularJS Events</vt:lpstr>
      <vt:lpstr>Filters</vt:lpstr>
      <vt:lpstr>Services</vt:lpstr>
      <vt:lpstr>Rootscope vs Scope</vt:lpstr>
      <vt:lpstr>Broadcasting events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</dc:title>
  <dc:creator>Preeti Kulkarni</dc:creator>
  <cp:lastModifiedBy>Preeti Kulkarni</cp:lastModifiedBy>
  <cp:revision>50</cp:revision>
  <dcterms:created xsi:type="dcterms:W3CDTF">2016-06-02T04:30:32Z</dcterms:created>
  <dcterms:modified xsi:type="dcterms:W3CDTF">2016-06-08T08:58:32Z</dcterms:modified>
</cp:coreProperties>
</file>