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304" r:id="rId3"/>
    <p:sldId id="298" r:id="rId4"/>
    <p:sldId id="300" r:id="rId5"/>
    <p:sldId id="301" r:id="rId6"/>
    <p:sldId id="299" r:id="rId7"/>
    <p:sldId id="272" r:id="rId8"/>
    <p:sldId id="273" r:id="rId9"/>
    <p:sldId id="302" r:id="rId10"/>
    <p:sldId id="278" r:id="rId11"/>
    <p:sldId id="29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646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7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25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57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41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3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3" name="Shape 63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0" name="Shape 7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9" name="Shape 7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5" name="Shape 8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1082841"/>
            <a:ext cx="6419400" cy="232209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ALPA BLOG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40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SCREENSHOTS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2" y="1419725"/>
            <a:ext cx="6244390" cy="34530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BEFORE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516"/>
            <a:ext cx="9035716" cy="4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FIRST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charset="0"/>
              <a:buChar char="•"/>
            </a:pPr>
            <a:endParaRPr lang="en-US" baseline="30000" dirty="0"/>
          </a:p>
          <a:p>
            <a:pPr marL="285750" lvl="0" indent="-285750">
              <a:buFont typeface="Arial" charset="0"/>
              <a:buChar char="•"/>
            </a:pPr>
            <a:endParaRPr lang="en-US" baseline="30000" dirty="0" smtClean="0"/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Create a button to create article</a:t>
            </a:r>
            <a:endParaRPr lang="en-US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04443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1278516"/>
            <a:ext cx="7037593" cy="36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0" y="1360733"/>
            <a:ext cx="7100047" cy="34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0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SECOND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ENHANCEMENT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8229600" cy="3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When We click on the Company name or Logo it gives the complete stock details about company.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5744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SCREENSHOTS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1" y="1308847"/>
            <a:ext cx="7806559" cy="294938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64023"/>
            <a:ext cx="8528050" cy="36576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THIRD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We added Search action controller to find a desired article searchable by title.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355474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56</Words>
  <Application>Microsoft Macintosh PowerPoint</Application>
  <PresentationFormat>On-screen Show (16:9)</PresentationFormat>
  <Paragraphs>18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Courier New</vt:lpstr>
      <vt:lpstr>Arial</vt:lpstr>
      <vt:lpstr>lesson-plan</vt:lpstr>
      <vt:lpstr>ALPA BLOG </vt:lpstr>
      <vt:lpstr>BEFORE ENHANCEMENT</vt:lpstr>
      <vt:lpstr>FIRST ENHANCEMENT</vt:lpstr>
      <vt:lpstr>SCREENSHOTS</vt:lpstr>
      <vt:lpstr>SCREENSHOTS</vt:lpstr>
      <vt:lpstr>SECOND ENHANCEMENT</vt:lpstr>
      <vt:lpstr>SCREENSHOTS</vt:lpstr>
      <vt:lpstr>SCREENSHOTS</vt:lpstr>
      <vt:lpstr>THIRD ENHANCEMENT</vt:lpstr>
      <vt:lpstr>SCREENSHOTS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Courier System </dc:title>
  <cp:lastModifiedBy>Microsoft Office User</cp:lastModifiedBy>
  <cp:revision>43</cp:revision>
  <dcterms:modified xsi:type="dcterms:W3CDTF">2016-05-08T22:42:19Z</dcterms:modified>
</cp:coreProperties>
</file>