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</a:t>
            </a:r>
            <a:r>
              <a:rPr b="1" dirty="0"/>
              <a:t>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000" b="1" dirty="0"/>
              <a:t>Krupaul Mallepudi</a:t>
            </a:r>
            <a:endParaRPr sz="2000" b="1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to Target</a:t>
            </a:r>
            <a:r>
              <a:rPr dirty="0"/>
              <a:t>.</a:t>
            </a:r>
          </a:p>
        </p:txBody>
      </p:sp>
      <p:sp>
        <p:nvSpPr>
          <p:cNvPr id="151" name="Shape 100"/>
          <p:cNvSpPr/>
          <p:nvPr/>
        </p:nvSpPr>
        <p:spPr>
          <a:xfrm>
            <a:off x="136579" y="1599626"/>
            <a:ext cx="8702492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Platinum Customers from RFM analysis</a:t>
            </a:r>
            <a:r>
              <a:rPr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in age group of 41-50.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in Mass wealth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from Financial, Health and Manufacturing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from State NSW as Profit is highest generated. Population and Customers who does not own car is highest.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Recommend Top 1000 new customers to Target from Datasets</a:t>
            </a:r>
            <a:r>
              <a:rPr dirty="0"/>
              <a:t>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663749"/>
            <a:ext cx="4134600" cy="300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Problem Outline: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DM Sans"/>
              </a:rPr>
              <a:t>Sprocket Central Pty Ltd is a long-standing KPMG client whom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DM Sans"/>
              </a:rPr>
              <a:t>specialises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M Sans"/>
              </a:rPr>
              <a:t> in high-quality bikes and accessible cycling accessories.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DM Sans"/>
              </a:rPr>
              <a:t>Their marketing team is looking to boost business by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DM Sans"/>
              </a:rPr>
              <a:t>analysing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M Sans"/>
              </a:rPr>
              <a:t> their existing customer dataset to determine customer trends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DM Sans"/>
              </a:rPr>
              <a:t>behaviour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M Sans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DM Sans"/>
              </a:rPr>
              <a:t>Using the existing 3 datasets (Customer demographic, customer address and transactions) as a labelled dataset, please recommend which of these 1000 new customers should be targeted to drive the most value for the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DM Sans"/>
              </a:rPr>
              <a:t>organisation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DM Sans"/>
              </a:rPr>
              <a:t>.</a:t>
            </a:r>
            <a:endParaRPr sz="12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D32868F1-AF25-400D-B659-E650154B7D80}"/>
              </a:ext>
            </a:extLst>
          </p:cNvPr>
          <p:cNvSpPr/>
          <p:nvPr/>
        </p:nvSpPr>
        <p:spPr>
          <a:xfrm>
            <a:off x="4339625" y="1663749"/>
            <a:ext cx="4134600" cy="185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Analysis:</a:t>
            </a:r>
          </a:p>
          <a:p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Customer age of Wealth Segment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Bike related purchase in last 3 years by Industry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Profit by State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Number of Cars owned and not by State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RFM profile classification</a:t>
            </a:r>
          </a:p>
          <a:p>
            <a:endParaRPr sz="1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Clean up</a:t>
            </a:r>
            <a:r>
              <a:rPr dirty="0"/>
              <a:t>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8565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Keys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Accuracy- Outlier in DOB &amp; Invalid values in Gender are corrected.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Completeness- Filtered out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Consistency- Changed to correct 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Currency- Checked for all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Relevancy- Removed Meta data and Deceased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Validity- Checked all columns for valid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Uniqueness- Deleted Duplicate values.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 Age by Wealth Distribution</a:t>
            </a:r>
            <a:r>
              <a:rPr dirty="0"/>
              <a:t>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8565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41B6D-18F5-4189-BF2D-1D8765F0E526}"/>
              </a:ext>
            </a:extLst>
          </p:cNvPr>
          <p:cNvSpPr txBox="1"/>
          <p:nvPr/>
        </p:nvSpPr>
        <p:spPr>
          <a:xfrm>
            <a:off x="4971135" y="1599626"/>
            <a:ext cx="3799490" cy="2609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00AC7-F8D8-4D58-8447-6F6715FE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8" y="1630387"/>
            <a:ext cx="4170025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86780D-DEDE-4CA8-88D1-C2FE148D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37" y="1633272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40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Bike related purchase in last 3 years by Industry</a:t>
            </a:r>
            <a:r>
              <a:rPr dirty="0"/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597F9-216E-4EDB-8F14-CA53F19C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30" y="1599626"/>
            <a:ext cx="677934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5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Profit by State</a:t>
            </a:r>
            <a:r>
              <a:rPr dirty="0"/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376D3-3722-46F1-BC9A-E59DD8D7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59" y="1599625"/>
            <a:ext cx="4584589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421FA-6F09-40A0-95AA-F3D28C09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5" y="1599626"/>
            <a:ext cx="362743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54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Cars owned and not By Sate</a:t>
            </a:r>
            <a:r>
              <a:rPr dirty="0"/>
              <a:t>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8565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8AE26-A3CC-437F-877D-0871F2C9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2" y="1599626"/>
            <a:ext cx="4737003" cy="2755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1C1F6-D30A-4766-9C2D-3A3E9920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79" y="159962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62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BY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is used to determine which customers a business should target to increase its revenue and value</a:t>
            </a:r>
            <a:r>
              <a:rPr dirty="0"/>
              <a:t>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491CDB3E-57D8-4DFA-833C-4E5C5B89A2CE}"/>
              </a:ext>
            </a:extLst>
          </p:cNvPr>
          <p:cNvSpPr/>
          <p:nvPr/>
        </p:nvSpPr>
        <p:spPr>
          <a:xfrm>
            <a:off x="205025" y="3128995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(Recency, Frequency, Monetary) model shows different levels customer engagement with Business</a:t>
            </a:r>
            <a:r>
              <a:rPr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A8BF0-A7FD-4BE3-AB8B-A27E3440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5" y="1749398"/>
            <a:ext cx="4584589" cy="29324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686</Words>
  <Application>Microsoft Office PowerPoint</Application>
  <PresentationFormat>On-screen Show (16:9)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DM Sans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Krupaul Mallepudi</cp:lastModifiedBy>
  <cp:revision>10</cp:revision>
  <dcterms:modified xsi:type="dcterms:W3CDTF">2023-08-21T22:04:31Z</dcterms:modified>
</cp:coreProperties>
</file>