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6" r:id="rId6"/>
    <p:sldId id="265" r:id="rId7"/>
    <p:sldId id="267" r:id="rId8"/>
    <p:sldId id="268" r:id="rId9"/>
    <p:sldId id="269" r:id="rId10"/>
    <p:sldId id="260" r:id="rId11"/>
    <p:sldId id="273" r:id="rId12"/>
    <p:sldId id="274" r:id="rId13"/>
    <p:sldId id="261" r:id="rId14"/>
    <p:sldId id="272" r:id="rId15"/>
    <p:sldId id="271" r:id="rId16"/>
    <p:sldId id="270" r:id="rId17"/>
    <p:sldId id="263" r:id="rId18"/>
    <p:sldId id="264" r:id="rId19"/>
  </p:sldIdLst>
  <p:sldSz cx="9144000" cy="5143500" type="screen16x9"/>
  <p:notesSz cx="6858000" cy="9144000"/>
  <p:embeddedFontLst>
    <p:embeddedFont>
      <p:font typeface="Roboto" charset="0"/>
      <p:regular r:id="rId21"/>
      <p:bold r:id="rId22"/>
      <p:italic r:id="rId23"/>
      <p:boldItalic r:id="rId24"/>
    </p:embeddedFont>
    <p:embeddedFont>
      <p:font typeface="Roboto Slab" charset="0"/>
      <p:regular r:id="rId25"/>
      <p:bold r:id="rId26"/>
    </p:embeddedFont>
    <p:embeddedFont>
      <p:font typeface="Calibri"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gU+KaZhm6bU8Z2IY2YtCRy6a6RI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67" autoAdjust="0"/>
    <p:restoredTop sz="94624" autoAdjust="0"/>
  </p:normalViewPr>
  <p:slideViewPr>
    <p:cSldViewPr snapToGrid="0">
      <p:cViewPr varScale="1">
        <p:scale>
          <a:sx n="92" d="100"/>
          <a:sy n="92" d="100"/>
        </p:scale>
        <p:origin x="-774" y="-102"/>
      </p:cViewPr>
      <p:guideLst>
        <p:guide orient="horz" pos="1620"/>
        <p:guide pos="2880"/>
      </p:guideLst>
    </p:cSldViewPr>
  </p:slideViewPr>
  <p:outlineViewPr>
    <p:cViewPr>
      <p:scale>
        <a:sx n="33" d="100"/>
        <a:sy n="33" d="100"/>
      </p:scale>
      <p:origin x="0" y="1213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3372e3e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83372e3e9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3372e3e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3372e3e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3372e3e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339ef4720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339ef4720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83372e3e9c_1_3196"/>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g83372e3e9c_1_3196"/>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g83372e3e9c_1_3196"/>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g83372e3e9c_1_3196"/>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g83372e3e9c_1_3196"/>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g83372e3e9c_1_319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g83372e3e9c_1_3239"/>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g83372e3e9c_1_3239"/>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g83372e3e9c_1_3239"/>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g83372e3e9c_1_32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g83372e3e9c_1_32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g83372e3e9c_1_320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g83372e3e9c_1_320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83372e3e9c_1_320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g83372e3e9c_1_3207"/>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g83372e3e9c_1_320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g83372e3e9c_1_320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g83372e3e9c_1_320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g83372e3e9c_1_3212"/>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g83372e3e9c_1_321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g83372e3e9c_1_3212"/>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g83372e3e9c_1_3212"/>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g83372e3e9c_1_32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g83372e3e9c_1_32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g83372e3e9c_1_32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g83372e3e9c_1_3221"/>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g83372e3e9c_1_3221"/>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g83372e3e9c_1_3221"/>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g83372e3e9c_1_32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83372e3e9c_1_3226"/>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g83372e3e9c_1_32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83372e3e9c_1_322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g83372e3e9c_1_322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g83372e3e9c_1_322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g83372e3e9c_1_322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g83372e3e9c_1_322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g83372e3e9c_1_32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g83372e3e9c_1_3236"/>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g83372e3e9c_1_32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g83372e3e9c_1_319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g83372e3e9c_1_3192"/>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g83372e3e9c_1_319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hqUKPqUD8-tkYO_zbta5NEkq0woKFO42/view"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hyperlink" Target="https://appsgeyser.io/10618694/Anti%20Covid"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openxmlformats.org/officeDocument/2006/relationships/hyperlink" Target="https://www.hackerearth.com/challenges/hackathon/code19-india/"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
          <p:cNvSpPr txBox="1">
            <a:spLocks noGrp="1"/>
          </p:cNvSpPr>
          <p:nvPr>
            <p:ph type="title"/>
          </p:nvPr>
        </p:nvSpPr>
        <p:spPr>
          <a:xfrm>
            <a:off x="460950" y="239900"/>
            <a:ext cx="8222100" cy="1005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r>
              <a:rPr lang="en" sz="6000" b="1" dirty="0">
                <a:latin typeface="Roboto"/>
                <a:ea typeface="Roboto"/>
                <a:cs typeface="Roboto"/>
                <a:sym typeface="Roboto"/>
              </a:rPr>
              <a:t>#C</a:t>
            </a:r>
            <a:r>
              <a:rPr lang="en" sz="6000" b="1" dirty="0">
                <a:solidFill>
                  <a:srgbClr val="FF9900"/>
                </a:solidFill>
                <a:latin typeface="Roboto"/>
                <a:ea typeface="Roboto"/>
                <a:cs typeface="Roboto"/>
                <a:sym typeface="Roboto"/>
              </a:rPr>
              <a:t>O</a:t>
            </a:r>
            <a:r>
              <a:rPr lang="en" sz="6000" b="1" dirty="0">
                <a:latin typeface="Roboto"/>
                <a:ea typeface="Roboto"/>
                <a:cs typeface="Roboto"/>
                <a:sym typeface="Roboto"/>
              </a:rPr>
              <a:t>DE</a:t>
            </a:r>
            <a:r>
              <a:rPr lang="en" sz="6000" b="1" dirty="0">
                <a:solidFill>
                  <a:schemeClr val="accent5"/>
                </a:solidFill>
                <a:latin typeface="Roboto"/>
                <a:ea typeface="Roboto"/>
                <a:cs typeface="Roboto"/>
                <a:sym typeface="Roboto"/>
              </a:rPr>
              <a:t>1</a:t>
            </a:r>
            <a:r>
              <a:rPr lang="en" sz="6000" b="1" dirty="0">
                <a:latin typeface="Roboto"/>
                <a:ea typeface="Roboto"/>
                <a:cs typeface="Roboto"/>
                <a:sym typeface="Roboto"/>
              </a:rPr>
              <a:t>9INDIA</a:t>
            </a:r>
            <a:endParaRPr sz="6000" b="1">
              <a:latin typeface="Roboto"/>
              <a:ea typeface="Roboto"/>
              <a:cs typeface="Roboto"/>
              <a:sym typeface="Roboto"/>
            </a:endParaRPr>
          </a:p>
        </p:txBody>
      </p:sp>
      <p:sp>
        <p:nvSpPr>
          <p:cNvPr id="64" name="Google Shape;64;p1"/>
          <p:cNvSpPr txBox="1">
            <a:spLocks noGrp="1"/>
          </p:cNvSpPr>
          <p:nvPr>
            <p:ph type="body" idx="4294967295"/>
          </p:nvPr>
        </p:nvSpPr>
        <p:spPr>
          <a:xfrm>
            <a:off x="1572600" y="1072400"/>
            <a:ext cx="5998800" cy="598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sz="3000"/>
              <a:t>Prototype Submission Phase</a:t>
            </a:r>
            <a:endParaRPr sz="3000"/>
          </a:p>
        </p:txBody>
      </p:sp>
      <p:pic>
        <p:nvPicPr>
          <p:cNvPr id="65" name="Google Shape;65;p1"/>
          <p:cNvPicPr preferRelativeResize="0"/>
          <p:nvPr/>
        </p:nvPicPr>
        <p:blipFill>
          <a:blip r:embed="rId4">
            <a:alphaModFix/>
          </a:blip>
          <a:stretch>
            <a:fillRect/>
          </a:stretch>
        </p:blipFill>
        <p:spPr>
          <a:xfrm>
            <a:off x="8489825" y="178900"/>
            <a:ext cx="471675" cy="471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3306C"/>
        </a:solidFill>
        <a:effectLst/>
      </p:bgPr>
    </p:bg>
    <p:spTree>
      <p:nvGrpSpPr>
        <p:cNvPr id="1" name="Shape 92"/>
        <p:cNvGrpSpPr/>
        <p:nvPr/>
      </p:nvGrpSpPr>
      <p:grpSpPr>
        <a:xfrm>
          <a:off x="0" y="0"/>
          <a:ext cx="0" cy="0"/>
          <a:chOff x="0" y="0"/>
          <a:chExt cx="0" cy="0"/>
        </a:xfrm>
      </p:grpSpPr>
      <p:sp>
        <p:nvSpPr>
          <p:cNvPr id="93" name="Google Shape;93;p5"/>
          <p:cNvSpPr txBox="1">
            <a:spLocks noGrp="1"/>
          </p:cNvSpPr>
          <p:nvPr>
            <p:ph type="title" idx="4294967295"/>
          </p:nvPr>
        </p:nvSpPr>
        <p:spPr>
          <a:xfrm>
            <a:off x="265500" y="261300"/>
            <a:ext cx="4306500" cy="98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800"/>
              <a:buNone/>
            </a:pPr>
            <a:r>
              <a:rPr lang="en" sz="2800" b="1">
                <a:solidFill>
                  <a:srgbClr val="FF9900"/>
                </a:solidFill>
                <a:latin typeface="Roboto"/>
                <a:ea typeface="Roboto"/>
                <a:cs typeface="Roboto"/>
                <a:sym typeface="Roboto"/>
              </a:rPr>
              <a:t>METHODOLOGY</a:t>
            </a:r>
            <a:endParaRPr sz="3000" b="1">
              <a:solidFill>
                <a:srgbClr val="FF9900"/>
              </a:solidFill>
              <a:latin typeface="Roboto"/>
              <a:ea typeface="Roboto"/>
              <a:cs typeface="Roboto"/>
              <a:sym typeface="Roboto"/>
            </a:endParaRPr>
          </a:p>
        </p:txBody>
      </p:sp>
      <p:sp>
        <p:nvSpPr>
          <p:cNvPr id="94" name="Google Shape;94;p5"/>
          <p:cNvSpPr txBox="1">
            <a:spLocks noGrp="1"/>
          </p:cNvSpPr>
          <p:nvPr>
            <p:ph type="body" idx="4294967295"/>
          </p:nvPr>
        </p:nvSpPr>
        <p:spPr>
          <a:xfrm>
            <a:off x="4939650" y="2070200"/>
            <a:ext cx="3893100" cy="24009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SzPts val="1800"/>
              <a:buNone/>
            </a:pPr>
            <a:endParaRPr sz="2000">
              <a:latin typeface="Calibri"/>
              <a:ea typeface="Calibri"/>
              <a:cs typeface="Calibri"/>
              <a:sym typeface="Calibri"/>
            </a:endParaRPr>
          </a:p>
          <a:p>
            <a:pPr marL="0" lvl="0" indent="0" algn="l" rtl="0">
              <a:lnSpc>
                <a:spcPct val="115000"/>
              </a:lnSpc>
              <a:spcBef>
                <a:spcPts val="0"/>
              </a:spcBef>
              <a:spcAft>
                <a:spcPts val="0"/>
              </a:spcAft>
              <a:buSzPts val="1800"/>
              <a:buNone/>
            </a:pPr>
            <a:endParaRPr sz="2000">
              <a:latin typeface="Calibri"/>
              <a:ea typeface="Calibri"/>
              <a:cs typeface="Calibri"/>
              <a:sym typeface="Calibri"/>
            </a:endParaRPr>
          </a:p>
          <a:p>
            <a:pPr marL="457200" lvl="0" indent="0" algn="l" rtl="0">
              <a:lnSpc>
                <a:spcPct val="115000"/>
              </a:lnSpc>
              <a:spcBef>
                <a:spcPts val="0"/>
              </a:spcBef>
              <a:spcAft>
                <a:spcPts val="0"/>
              </a:spcAft>
              <a:buSzPts val="1800"/>
              <a:buNone/>
            </a:pPr>
            <a:endParaRPr sz="2000">
              <a:solidFill>
                <a:srgbClr val="03306C"/>
              </a:solidFill>
              <a:latin typeface="Calibri"/>
              <a:ea typeface="Calibri"/>
              <a:cs typeface="Calibri"/>
              <a:sym typeface="Calibri"/>
            </a:endParaRPr>
          </a:p>
          <a:p>
            <a:pPr marL="0" lvl="0" indent="0" algn="l" rtl="0">
              <a:lnSpc>
                <a:spcPct val="115000"/>
              </a:lnSpc>
              <a:spcBef>
                <a:spcPts val="0"/>
              </a:spcBef>
              <a:spcAft>
                <a:spcPts val="0"/>
              </a:spcAft>
              <a:buSzPts val="1800"/>
              <a:buNone/>
            </a:pPr>
            <a:endParaRPr sz="2000">
              <a:solidFill>
                <a:srgbClr val="03306C"/>
              </a:solidFill>
              <a:latin typeface="Calibri"/>
              <a:ea typeface="Calibri"/>
              <a:cs typeface="Calibri"/>
              <a:sym typeface="Calibri"/>
            </a:endParaRPr>
          </a:p>
          <a:p>
            <a:pPr marL="0" lvl="0" indent="0" algn="l" rtl="0">
              <a:lnSpc>
                <a:spcPct val="115000"/>
              </a:lnSpc>
              <a:spcBef>
                <a:spcPts val="0"/>
              </a:spcBef>
              <a:spcAft>
                <a:spcPts val="1600"/>
              </a:spcAft>
              <a:buSzPts val="1800"/>
              <a:buNone/>
            </a:pPr>
            <a:endParaRPr sz="2000" i="1">
              <a:solidFill>
                <a:srgbClr val="03306C"/>
              </a:solidFill>
            </a:endParaRPr>
          </a:p>
        </p:txBody>
      </p:sp>
      <p:sp>
        <p:nvSpPr>
          <p:cNvPr id="95" name="Google Shape;95;p5"/>
          <p:cNvSpPr txBox="1">
            <a:spLocks noGrp="1"/>
          </p:cNvSpPr>
          <p:nvPr>
            <p:ph type="subTitle" idx="4294967295"/>
          </p:nvPr>
        </p:nvSpPr>
        <p:spPr>
          <a:xfrm>
            <a:off x="351050" y="1475075"/>
            <a:ext cx="3348900" cy="122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endParaRPr sz="2000" i="1">
              <a:solidFill>
                <a:srgbClr val="00FFFF"/>
              </a:solidFill>
              <a:latin typeface="Calibri"/>
              <a:ea typeface="Calibri"/>
              <a:cs typeface="Calibri"/>
              <a:sym typeface="Calibri"/>
            </a:endParaRPr>
          </a:p>
          <a:p>
            <a:pPr marL="0" lvl="0" indent="0" algn="ctr" rtl="0">
              <a:lnSpc>
                <a:spcPct val="100000"/>
              </a:lnSpc>
              <a:spcBef>
                <a:spcPts val="0"/>
              </a:spcBef>
              <a:spcAft>
                <a:spcPts val="0"/>
              </a:spcAft>
              <a:buSzPts val="2100"/>
              <a:buNone/>
            </a:pPr>
            <a:endParaRPr sz="2000" i="1">
              <a:solidFill>
                <a:srgbClr val="00FFFF"/>
              </a:solidFill>
              <a:latin typeface="Calibri"/>
              <a:ea typeface="Calibri"/>
              <a:cs typeface="Calibri"/>
              <a:sym typeface="Calibri"/>
            </a:endParaRPr>
          </a:p>
          <a:p>
            <a:pPr marL="0" lvl="0" indent="0" algn="l" rtl="0">
              <a:lnSpc>
                <a:spcPct val="115000"/>
              </a:lnSpc>
              <a:spcBef>
                <a:spcPts val="0"/>
              </a:spcBef>
              <a:spcAft>
                <a:spcPts val="0"/>
              </a:spcAft>
              <a:buSzPts val="2100"/>
              <a:buNone/>
            </a:pPr>
            <a:endParaRPr sz="2000" i="1">
              <a:solidFill>
                <a:srgbClr val="00FFFF"/>
              </a:solidFill>
              <a:latin typeface="Calibri"/>
              <a:ea typeface="Calibri"/>
              <a:cs typeface="Calibri"/>
              <a:sym typeface="Calibri"/>
            </a:endParaRPr>
          </a:p>
          <a:p>
            <a:pPr marL="0" lvl="0" indent="0" algn="ctr" rtl="0">
              <a:lnSpc>
                <a:spcPct val="100000"/>
              </a:lnSpc>
              <a:spcBef>
                <a:spcPts val="0"/>
              </a:spcBef>
              <a:spcAft>
                <a:spcPts val="0"/>
              </a:spcAft>
              <a:buSzPts val="2100"/>
              <a:buNone/>
            </a:pPr>
            <a:endParaRPr i="1">
              <a:solidFill>
                <a:srgbClr val="00FFFF"/>
              </a:solidFill>
            </a:endParaRPr>
          </a:p>
        </p:txBody>
      </p:sp>
      <p:sp>
        <p:nvSpPr>
          <p:cNvPr id="96" name="Google Shape;96;p5"/>
          <p:cNvSpPr txBox="1"/>
          <p:nvPr/>
        </p:nvSpPr>
        <p:spPr>
          <a:xfrm>
            <a:off x="255109" y="1436391"/>
            <a:ext cx="4097400" cy="1678800"/>
          </a:xfrm>
          <a:prstGeom prst="rect">
            <a:avLst/>
          </a:prstGeom>
          <a:noFill/>
          <a:ln>
            <a:noFill/>
          </a:ln>
        </p:spPr>
        <p:txBody>
          <a:bodyPr spcFirstLastPara="1" wrap="square" lIns="91425" tIns="91425" rIns="91425" bIns="91425" anchor="t" anchorCtr="0">
            <a:noAutofit/>
          </a:bodyPr>
          <a:lstStyle/>
          <a:p>
            <a:pPr lvl="0">
              <a:lnSpc>
                <a:spcPct val="115000"/>
              </a:lnSpc>
              <a:buSzPts val="1800"/>
            </a:pPr>
            <a:r>
              <a:rPr lang="en-US" sz="1800" dirty="0" smtClean="0">
                <a:hlinkClick r:id="rId3"/>
              </a:rPr>
              <a:t>Link</a:t>
            </a:r>
            <a:r>
              <a:rPr lang="en-US" sz="1800" dirty="0" smtClean="0">
                <a:hlinkClick r:id="rId3"/>
              </a:rPr>
              <a:t>:</a:t>
            </a:r>
          </a:p>
          <a:p>
            <a:pPr lvl="0">
              <a:lnSpc>
                <a:spcPct val="115000"/>
              </a:lnSpc>
              <a:buSzPts val="1800"/>
            </a:pPr>
            <a:r>
              <a:rPr lang="en-US" sz="1800" dirty="0" smtClean="0">
                <a:hlinkClick r:id="rId3"/>
              </a:rPr>
              <a:t>Detailed explanation of project</a:t>
            </a:r>
          </a:p>
          <a:p>
            <a:pPr lvl="0">
              <a:lnSpc>
                <a:spcPct val="115000"/>
              </a:lnSpc>
              <a:buSzPts val="1800"/>
            </a:pPr>
            <a:r>
              <a:rPr lang="en-US" sz="1800" dirty="0" smtClean="0">
                <a:hlinkClick r:id="rId3"/>
              </a:rPr>
              <a:t>https://drive.google.com/file/d/1hqUKPqUD8-tkYO_zbta5NEkq0woKFO42/view</a:t>
            </a:r>
            <a:endParaRPr lang="en-US" sz="1800" dirty="0" smtClean="0">
              <a:solidFill>
                <a:schemeClr val="dk1"/>
              </a:solidFill>
              <a:latin typeface="Roboto"/>
              <a:ea typeface="Roboto"/>
              <a:cs typeface="Roboto"/>
              <a:sym typeface="Roboto"/>
            </a:endParaRPr>
          </a:p>
          <a:p>
            <a:pPr lvl="0">
              <a:lnSpc>
                <a:spcPct val="115000"/>
              </a:lnSpc>
              <a:buSzPts val="1800"/>
            </a:pPr>
            <a:endParaRPr lang="en-US" sz="1800" dirty="0" smtClean="0">
              <a:hlinkClick r:id="rId3"/>
            </a:endParaRPr>
          </a:p>
        </p:txBody>
      </p:sp>
      <p:pic>
        <p:nvPicPr>
          <p:cNvPr id="97" name="Google Shape;97;p5"/>
          <p:cNvPicPr preferRelativeResize="0"/>
          <p:nvPr/>
        </p:nvPicPr>
        <p:blipFill>
          <a:blip r:embed="rId4">
            <a:alphaModFix/>
          </a:blip>
          <a:stretch>
            <a:fillRect/>
          </a:stretch>
        </p:blipFill>
        <p:spPr>
          <a:xfrm>
            <a:off x="8489825" y="178900"/>
            <a:ext cx="471675" cy="471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3306C"/>
        </a:solidFill>
        <a:effectLst/>
      </p:bgPr>
    </p:bg>
    <p:spTree>
      <p:nvGrpSpPr>
        <p:cNvPr id="1" name="Shape 92"/>
        <p:cNvGrpSpPr/>
        <p:nvPr/>
      </p:nvGrpSpPr>
      <p:grpSpPr>
        <a:xfrm>
          <a:off x="0" y="0"/>
          <a:ext cx="0" cy="0"/>
          <a:chOff x="0" y="0"/>
          <a:chExt cx="0" cy="0"/>
        </a:xfrm>
      </p:grpSpPr>
      <p:sp>
        <p:nvSpPr>
          <p:cNvPr id="93" name="Google Shape;93;p5"/>
          <p:cNvSpPr txBox="1">
            <a:spLocks noGrp="1"/>
          </p:cNvSpPr>
          <p:nvPr>
            <p:ph type="title" idx="4294967295"/>
          </p:nvPr>
        </p:nvSpPr>
        <p:spPr>
          <a:xfrm>
            <a:off x="265500" y="261300"/>
            <a:ext cx="4306500" cy="98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800"/>
              <a:buNone/>
            </a:pPr>
            <a:r>
              <a:rPr lang="en" sz="2800" b="1">
                <a:solidFill>
                  <a:srgbClr val="FF9900"/>
                </a:solidFill>
                <a:latin typeface="Roboto"/>
                <a:ea typeface="Roboto"/>
                <a:cs typeface="Roboto"/>
                <a:sym typeface="Roboto"/>
              </a:rPr>
              <a:t>METHODOLOGY</a:t>
            </a:r>
            <a:endParaRPr sz="3000" b="1">
              <a:solidFill>
                <a:srgbClr val="FF9900"/>
              </a:solidFill>
              <a:latin typeface="Roboto"/>
              <a:ea typeface="Roboto"/>
              <a:cs typeface="Roboto"/>
              <a:sym typeface="Roboto"/>
            </a:endParaRPr>
          </a:p>
        </p:txBody>
      </p:sp>
      <p:sp>
        <p:nvSpPr>
          <p:cNvPr id="94" name="Google Shape;94;p5"/>
          <p:cNvSpPr txBox="1">
            <a:spLocks noGrp="1"/>
          </p:cNvSpPr>
          <p:nvPr>
            <p:ph type="body" idx="4294967295"/>
          </p:nvPr>
        </p:nvSpPr>
        <p:spPr>
          <a:xfrm>
            <a:off x="4939650" y="2070200"/>
            <a:ext cx="3893100" cy="24009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SzPts val="1800"/>
              <a:buNone/>
            </a:pPr>
            <a:endParaRPr sz="2000">
              <a:latin typeface="Calibri"/>
              <a:ea typeface="Calibri"/>
              <a:cs typeface="Calibri"/>
              <a:sym typeface="Calibri"/>
            </a:endParaRPr>
          </a:p>
          <a:p>
            <a:pPr marL="0" lvl="0" indent="0" algn="l" rtl="0">
              <a:lnSpc>
                <a:spcPct val="115000"/>
              </a:lnSpc>
              <a:spcBef>
                <a:spcPts val="0"/>
              </a:spcBef>
              <a:spcAft>
                <a:spcPts val="0"/>
              </a:spcAft>
              <a:buSzPts val="1800"/>
              <a:buNone/>
            </a:pPr>
            <a:endParaRPr sz="2000">
              <a:latin typeface="Calibri"/>
              <a:ea typeface="Calibri"/>
              <a:cs typeface="Calibri"/>
              <a:sym typeface="Calibri"/>
            </a:endParaRPr>
          </a:p>
          <a:p>
            <a:pPr marL="457200" lvl="0" indent="0" algn="l" rtl="0">
              <a:lnSpc>
                <a:spcPct val="115000"/>
              </a:lnSpc>
              <a:spcBef>
                <a:spcPts val="0"/>
              </a:spcBef>
              <a:spcAft>
                <a:spcPts val="0"/>
              </a:spcAft>
              <a:buSzPts val="1800"/>
              <a:buNone/>
            </a:pPr>
            <a:endParaRPr sz="2000">
              <a:solidFill>
                <a:srgbClr val="03306C"/>
              </a:solidFill>
              <a:latin typeface="Calibri"/>
              <a:ea typeface="Calibri"/>
              <a:cs typeface="Calibri"/>
              <a:sym typeface="Calibri"/>
            </a:endParaRPr>
          </a:p>
          <a:p>
            <a:pPr marL="0" lvl="0" indent="0" algn="l" rtl="0">
              <a:lnSpc>
                <a:spcPct val="115000"/>
              </a:lnSpc>
              <a:spcBef>
                <a:spcPts val="0"/>
              </a:spcBef>
              <a:spcAft>
                <a:spcPts val="0"/>
              </a:spcAft>
              <a:buSzPts val="1800"/>
              <a:buNone/>
            </a:pPr>
            <a:endParaRPr sz="2000">
              <a:solidFill>
                <a:srgbClr val="03306C"/>
              </a:solidFill>
              <a:latin typeface="Calibri"/>
              <a:ea typeface="Calibri"/>
              <a:cs typeface="Calibri"/>
              <a:sym typeface="Calibri"/>
            </a:endParaRPr>
          </a:p>
          <a:p>
            <a:pPr marL="0" lvl="0" indent="0" algn="l" rtl="0">
              <a:lnSpc>
                <a:spcPct val="115000"/>
              </a:lnSpc>
              <a:spcBef>
                <a:spcPts val="0"/>
              </a:spcBef>
              <a:spcAft>
                <a:spcPts val="1600"/>
              </a:spcAft>
              <a:buSzPts val="1800"/>
              <a:buNone/>
            </a:pPr>
            <a:endParaRPr sz="2000" i="1">
              <a:solidFill>
                <a:srgbClr val="03306C"/>
              </a:solidFill>
            </a:endParaRPr>
          </a:p>
        </p:txBody>
      </p:sp>
      <p:sp>
        <p:nvSpPr>
          <p:cNvPr id="95" name="Google Shape;95;p5"/>
          <p:cNvSpPr txBox="1">
            <a:spLocks noGrp="1"/>
          </p:cNvSpPr>
          <p:nvPr>
            <p:ph type="subTitle" idx="4294967295"/>
          </p:nvPr>
        </p:nvSpPr>
        <p:spPr>
          <a:xfrm>
            <a:off x="351050" y="1475075"/>
            <a:ext cx="3348900" cy="122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endParaRPr sz="2000" i="1">
              <a:solidFill>
                <a:srgbClr val="00FFFF"/>
              </a:solidFill>
              <a:latin typeface="Calibri"/>
              <a:ea typeface="Calibri"/>
              <a:cs typeface="Calibri"/>
              <a:sym typeface="Calibri"/>
            </a:endParaRPr>
          </a:p>
          <a:p>
            <a:pPr marL="0" lvl="0" indent="0" algn="ctr" rtl="0">
              <a:lnSpc>
                <a:spcPct val="100000"/>
              </a:lnSpc>
              <a:spcBef>
                <a:spcPts val="0"/>
              </a:spcBef>
              <a:spcAft>
                <a:spcPts val="0"/>
              </a:spcAft>
              <a:buSzPts val="2100"/>
              <a:buNone/>
            </a:pPr>
            <a:endParaRPr sz="2000" i="1">
              <a:solidFill>
                <a:srgbClr val="00FFFF"/>
              </a:solidFill>
              <a:latin typeface="Calibri"/>
              <a:ea typeface="Calibri"/>
              <a:cs typeface="Calibri"/>
              <a:sym typeface="Calibri"/>
            </a:endParaRPr>
          </a:p>
          <a:p>
            <a:pPr marL="0" lvl="0" indent="0" algn="l" rtl="0">
              <a:lnSpc>
                <a:spcPct val="115000"/>
              </a:lnSpc>
              <a:spcBef>
                <a:spcPts val="0"/>
              </a:spcBef>
              <a:spcAft>
                <a:spcPts val="0"/>
              </a:spcAft>
              <a:buSzPts val="2100"/>
              <a:buNone/>
            </a:pPr>
            <a:endParaRPr sz="2000" i="1">
              <a:solidFill>
                <a:srgbClr val="00FFFF"/>
              </a:solidFill>
              <a:latin typeface="Calibri"/>
              <a:ea typeface="Calibri"/>
              <a:cs typeface="Calibri"/>
              <a:sym typeface="Calibri"/>
            </a:endParaRPr>
          </a:p>
          <a:p>
            <a:pPr marL="0" lvl="0" indent="0" algn="ctr" rtl="0">
              <a:lnSpc>
                <a:spcPct val="100000"/>
              </a:lnSpc>
              <a:spcBef>
                <a:spcPts val="0"/>
              </a:spcBef>
              <a:spcAft>
                <a:spcPts val="0"/>
              </a:spcAft>
              <a:buSzPts val="2100"/>
              <a:buNone/>
            </a:pPr>
            <a:endParaRPr i="1">
              <a:solidFill>
                <a:srgbClr val="00FFFF"/>
              </a:solidFill>
            </a:endParaRPr>
          </a:p>
        </p:txBody>
      </p:sp>
      <p:sp>
        <p:nvSpPr>
          <p:cNvPr id="96" name="Google Shape;96;p5"/>
          <p:cNvSpPr txBox="1"/>
          <p:nvPr/>
        </p:nvSpPr>
        <p:spPr>
          <a:xfrm>
            <a:off x="255109" y="1436391"/>
            <a:ext cx="4097400" cy="1678800"/>
          </a:xfrm>
          <a:prstGeom prst="rect">
            <a:avLst/>
          </a:prstGeom>
          <a:noFill/>
          <a:ln>
            <a:noFill/>
          </a:ln>
        </p:spPr>
        <p:txBody>
          <a:bodyPr spcFirstLastPara="1" wrap="square" lIns="91425" tIns="91425" rIns="91425" bIns="91425" anchor="t" anchorCtr="0">
            <a:noAutofit/>
          </a:bodyPr>
          <a:lstStyle/>
          <a:p>
            <a:pPr lvl="0">
              <a:lnSpc>
                <a:spcPct val="115000"/>
              </a:lnSpc>
              <a:buSzPts val="1800"/>
            </a:pPr>
            <a:endParaRPr sz="1800" i="0" u="none" strike="noStrike" cap="none">
              <a:solidFill>
                <a:schemeClr val="dk1"/>
              </a:solidFill>
              <a:latin typeface="Roboto"/>
              <a:ea typeface="Roboto"/>
              <a:cs typeface="Roboto"/>
              <a:sym typeface="Roboto"/>
            </a:endParaRPr>
          </a:p>
        </p:txBody>
      </p:sp>
      <p:pic>
        <p:nvPicPr>
          <p:cNvPr id="97" name="Google Shape;97;p5"/>
          <p:cNvPicPr preferRelativeResize="0"/>
          <p:nvPr/>
        </p:nvPicPr>
        <p:blipFill>
          <a:blip r:embed="rId3">
            <a:alphaModFix/>
          </a:blip>
          <a:stretch>
            <a:fillRect/>
          </a:stretch>
        </p:blipFill>
        <p:spPr>
          <a:xfrm>
            <a:off x="8489825" y="178900"/>
            <a:ext cx="471675" cy="471675"/>
          </a:xfrm>
          <a:prstGeom prst="rect">
            <a:avLst/>
          </a:prstGeom>
          <a:noFill/>
          <a:ln>
            <a:noFill/>
          </a:ln>
        </p:spPr>
      </p:pic>
      <p:pic>
        <p:nvPicPr>
          <p:cNvPr id="4098" name="Picture 2" descr="C:\Users\Hai!!!\Desktop\FLOWCHART.png"/>
          <p:cNvPicPr>
            <a:picLocks noChangeAspect="1" noChangeArrowheads="1"/>
          </p:cNvPicPr>
          <p:nvPr/>
        </p:nvPicPr>
        <p:blipFill>
          <a:blip r:embed="rId4"/>
          <a:srcRect/>
          <a:stretch>
            <a:fillRect/>
          </a:stretch>
        </p:blipFill>
        <p:spPr bwMode="auto">
          <a:xfrm>
            <a:off x="1823317" y="1489677"/>
            <a:ext cx="5606184" cy="3148132"/>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3306C"/>
        </a:solidFill>
        <a:effectLst/>
      </p:bgPr>
    </p:bg>
    <p:spTree>
      <p:nvGrpSpPr>
        <p:cNvPr id="1" name="Shape 92"/>
        <p:cNvGrpSpPr/>
        <p:nvPr/>
      </p:nvGrpSpPr>
      <p:grpSpPr>
        <a:xfrm>
          <a:off x="0" y="0"/>
          <a:ext cx="0" cy="0"/>
          <a:chOff x="0" y="0"/>
          <a:chExt cx="0" cy="0"/>
        </a:xfrm>
      </p:grpSpPr>
      <p:sp>
        <p:nvSpPr>
          <p:cNvPr id="93" name="Google Shape;93;p5"/>
          <p:cNvSpPr txBox="1">
            <a:spLocks noGrp="1"/>
          </p:cNvSpPr>
          <p:nvPr>
            <p:ph type="title" idx="4294967295"/>
          </p:nvPr>
        </p:nvSpPr>
        <p:spPr>
          <a:xfrm>
            <a:off x="265500" y="261300"/>
            <a:ext cx="4306500" cy="98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800"/>
              <a:buNone/>
            </a:pPr>
            <a:r>
              <a:rPr lang="en" sz="2800" b="1">
                <a:solidFill>
                  <a:srgbClr val="FF9900"/>
                </a:solidFill>
                <a:latin typeface="Roboto"/>
                <a:ea typeface="Roboto"/>
                <a:cs typeface="Roboto"/>
                <a:sym typeface="Roboto"/>
              </a:rPr>
              <a:t>METHODOLOGY</a:t>
            </a:r>
            <a:endParaRPr sz="3000" b="1">
              <a:solidFill>
                <a:srgbClr val="FF9900"/>
              </a:solidFill>
              <a:latin typeface="Roboto"/>
              <a:ea typeface="Roboto"/>
              <a:cs typeface="Roboto"/>
              <a:sym typeface="Roboto"/>
            </a:endParaRPr>
          </a:p>
        </p:txBody>
      </p:sp>
      <p:sp>
        <p:nvSpPr>
          <p:cNvPr id="94" name="Google Shape;94;p5"/>
          <p:cNvSpPr txBox="1">
            <a:spLocks noGrp="1"/>
          </p:cNvSpPr>
          <p:nvPr>
            <p:ph type="body" idx="4294967295"/>
          </p:nvPr>
        </p:nvSpPr>
        <p:spPr>
          <a:xfrm>
            <a:off x="4939650" y="2070200"/>
            <a:ext cx="3893100" cy="24009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SzPts val="1800"/>
              <a:buNone/>
            </a:pPr>
            <a:endParaRPr sz="2000">
              <a:latin typeface="Calibri"/>
              <a:ea typeface="Calibri"/>
              <a:cs typeface="Calibri"/>
              <a:sym typeface="Calibri"/>
            </a:endParaRPr>
          </a:p>
          <a:p>
            <a:pPr marL="0" lvl="0" indent="0" algn="l" rtl="0">
              <a:lnSpc>
                <a:spcPct val="115000"/>
              </a:lnSpc>
              <a:spcBef>
                <a:spcPts val="0"/>
              </a:spcBef>
              <a:spcAft>
                <a:spcPts val="0"/>
              </a:spcAft>
              <a:buSzPts val="1800"/>
              <a:buNone/>
            </a:pPr>
            <a:endParaRPr sz="2000">
              <a:latin typeface="Calibri"/>
              <a:ea typeface="Calibri"/>
              <a:cs typeface="Calibri"/>
              <a:sym typeface="Calibri"/>
            </a:endParaRPr>
          </a:p>
          <a:p>
            <a:pPr marL="457200" lvl="0" indent="0" algn="l" rtl="0">
              <a:lnSpc>
                <a:spcPct val="115000"/>
              </a:lnSpc>
              <a:spcBef>
                <a:spcPts val="0"/>
              </a:spcBef>
              <a:spcAft>
                <a:spcPts val="0"/>
              </a:spcAft>
              <a:buSzPts val="1800"/>
              <a:buNone/>
            </a:pPr>
            <a:endParaRPr sz="2000">
              <a:solidFill>
                <a:srgbClr val="03306C"/>
              </a:solidFill>
              <a:latin typeface="Calibri"/>
              <a:ea typeface="Calibri"/>
              <a:cs typeface="Calibri"/>
              <a:sym typeface="Calibri"/>
            </a:endParaRPr>
          </a:p>
          <a:p>
            <a:pPr marL="0" lvl="0" indent="0" algn="l" rtl="0">
              <a:lnSpc>
                <a:spcPct val="115000"/>
              </a:lnSpc>
              <a:spcBef>
                <a:spcPts val="0"/>
              </a:spcBef>
              <a:spcAft>
                <a:spcPts val="0"/>
              </a:spcAft>
              <a:buSzPts val="1800"/>
              <a:buNone/>
            </a:pPr>
            <a:endParaRPr sz="2000">
              <a:solidFill>
                <a:srgbClr val="03306C"/>
              </a:solidFill>
              <a:latin typeface="Calibri"/>
              <a:ea typeface="Calibri"/>
              <a:cs typeface="Calibri"/>
              <a:sym typeface="Calibri"/>
            </a:endParaRPr>
          </a:p>
          <a:p>
            <a:pPr marL="0" lvl="0" indent="0" algn="l" rtl="0">
              <a:lnSpc>
                <a:spcPct val="115000"/>
              </a:lnSpc>
              <a:spcBef>
                <a:spcPts val="0"/>
              </a:spcBef>
              <a:spcAft>
                <a:spcPts val="1600"/>
              </a:spcAft>
              <a:buSzPts val="1800"/>
              <a:buNone/>
            </a:pPr>
            <a:endParaRPr sz="2000" i="1">
              <a:solidFill>
                <a:srgbClr val="03306C"/>
              </a:solidFill>
            </a:endParaRPr>
          </a:p>
        </p:txBody>
      </p:sp>
      <p:sp>
        <p:nvSpPr>
          <p:cNvPr id="95" name="Google Shape;95;p5"/>
          <p:cNvSpPr txBox="1">
            <a:spLocks noGrp="1"/>
          </p:cNvSpPr>
          <p:nvPr>
            <p:ph type="subTitle" idx="4294967295"/>
          </p:nvPr>
        </p:nvSpPr>
        <p:spPr>
          <a:xfrm>
            <a:off x="351050" y="1475075"/>
            <a:ext cx="3348900" cy="122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endParaRPr sz="2000" i="1">
              <a:solidFill>
                <a:srgbClr val="00FFFF"/>
              </a:solidFill>
              <a:latin typeface="Calibri"/>
              <a:ea typeface="Calibri"/>
              <a:cs typeface="Calibri"/>
              <a:sym typeface="Calibri"/>
            </a:endParaRPr>
          </a:p>
          <a:p>
            <a:pPr marL="0" lvl="0" indent="0" algn="ctr" rtl="0">
              <a:lnSpc>
                <a:spcPct val="100000"/>
              </a:lnSpc>
              <a:spcBef>
                <a:spcPts val="0"/>
              </a:spcBef>
              <a:spcAft>
                <a:spcPts val="0"/>
              </a:spcAft>
              <a:buSzPts val="2100"/>
              <a:buNone/>
            </a:pPr>
            <a:endParaRPr sz="2000" i="1">
              <a:solidFill>
                <a:srgbClr val="00FFFF"/>
              </a:solidFill>
              <a:latin typeface="Calibri"/>
              <a:ea typeface="Calibri"/>
              <a:cs typeface="Calibri"/>
              <a:sym typeface="Calibri"/>
            </a:endParaRPr>
          </a:p>
          <a:p>
            <a:pPr marL="0" lvl="0" indent="0" algn="l" rtl="0">
              <a:lnSpc>
                <a:spcPct val="115000"/>
              </a:lnSpc>
              <a:spcBef>
                <a:spcPts val="0"/>
              </a:spcBef>
              <a:spcAft>
                <a:spcPts val="0"/>
              </a:spcAft>
              <a:buSzPts val="2100"/>
              <a:buNone/>
            </a:pPr>
            <a:endParaRPr sz="2000" i="1">
              <a:solidFill>
                <a:srgbClr val="00FFFF"/>
              </a:solidFill>
              <a:latin typeface="Calibri"/>
              <a:ea typeface="Calibri"/>
              <a:cs typeface="Calibri"/>
              <a:sym typeface="Calibri"/>
            </a:endParaRPr>
          </a:p>
          <a:p>
            <a:pPr marL="0" lvl="0" indent="0" algn="ctr" rtl="0">
              <a:lnSpc>
                <a:spcPct val="100000"/>
              </a:lnSpc>
              <a:spcBef>
                <a:spcPts val="0"/>
              </a:spcBef>
              <a:spcAft>
                <a:spcPts val="0"/>
              </a:spcAft>
              <a:buSzPts val="2100"/>
              <a:buNone/>
            </a:pPr>
            <a:endParaRPr i="1">
              <a:solidFill>
                <a:srgbClr val="00FFFF"/>
              </a:solidFill>
            </a:endParaRPr>
          </a:p>
        </p:txBody>
      </p:sp>
      <p:sp>
        <p:nvSpPr>
          <p:cNvPr id="96" name="Google Shape;96;p5"/>
          <p:cNvSpPr txBox="1"/>
          <p:nvPr/>
        </p:nvSpPr>
        <p:spPr>
          <a:xfrm>
            <a:off x="255109" y="1436391"/>
            <a:ext cx="4097400" cy="1678800"/>
          </a:xfrm>
          <a:prstGeom prst="rect">
            <a:avLst/>
          </a:prstGeom>
          <a:noFill/>
          <a:ln>
            <a:noFill/>
          </a:ln>
        </p:spPr>
        <p:txBody>
          <a:bodyPr spcFirstLastPara="1" wrap="square" lIns="91425" tIns="91425" rIns="91425" bIns="91425" anchor="t" anchorCtr="0">
            <a:noAutofit/>
          </a:bodyPr>
          <a:lstStyle/>
          <a:p>
            <a:pPr lvl="0">
              <a:lnSpc>
                <a:spcPct val="115000"/>
              </a:lnSpc>
              <a:buSzPts val="1800"/>
            </a:pPr>
            <a:endParaRPr sz="1800" i="0" u="none" strike="noStrike" cap="none">
              <a:solidFill>
                <a:schemeClr val="dk1"/>
              </a:solidFill>
              <a:latin typeface="Roboto"/>
              <a:ea typeface="Roboto"/>
              <a:cs typeface="Roboto"/>
              <a:sym typeface="Roboto"/>
            </a:endParaRPr>
          </a:p>
        </p:txBody>
      </p:sp>
      <p:pic>
        <p:nvPicPr>
          <p:cNvPr id="97" name="Google Shape;97;p5"/>
          <p:cNvPicPr preferRelativeResize="0"/>
          <p:nvPr/>
        </p:nvPicPr>
        <p:blipFill>
          <a:blip r:embed="rId3">
            <a:alphaModFix/>
          </a:blip>
          <a:stretch>
            <a:fillRect/>
          </a:stretch>
        </p:blipFill>
        <p:spPr>
          <a:xfrm>
            <a:off x="8489825" y="178900"/>
            <a:ext cx="471675" cy="471675"/>
          </a:xfrm>
          <a:prstGeom prst="rect">
            <a:avLst/>
          </a:prstGeom>
          <a:noFill/>
          <a:ln>
            <a:noFill/>
          </a:ln>
        </p:spPr>
      </p:pic>
      <p:pic>
        <p:nvPicPr>
          <p:cNvPr id="5122" name="Picture 2" descr="C:\Users\Hai!!!\Desktop\ARCHITECTURE.png"/>
          <p:cNvPicPr>
            <a:picLocks noChangeAspect="1" noChangeArrowheads="1"/>
          </p:cNvPicPr>
          <p:nvPr/>
        </p:nvPicPr>
        <p:blipFill>
          <a:blip r:embed="rId4"/>
          <a:srcRect/>
          <a:stretch>
            <a:fillRect/>
          </a:stretch>
        </p:blipFill>
        <p:spPr bwMode="auto">
          <a:xfrm>
            <a:off x="1315027" y="1436687"/>
            <a:ext cx="5844309" cy="3273857"/>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3306C"/>
        </a:solidFill>
        <a:effectLst/>
      </p:bgPr>
    </p:bg>
    <p:spTree>
      <p:nvGrpSpPr>
        <p:cNvPr id="1" name="Shape 101"/>
        <p:cNvGrpSpPr/>
        <p:nvPr/>
      </p:nvGrpSpPr>
      <p:grpSpPr>
        <a:xfrm>
          <a:off x="0" y="0"/>
          <a:ext cx="0" cy="0"/>
          <a:chOff x="0" y="0"/>
          <a:chExt cx="0" cy="0"/>
        </a:xfrm>
      </p:grpSpPr>
      <p:sp>
        <p:nvSpPr>
          <p:cNvPr id="102" name="Google Shape;102;g83372e3e9c_0_0"/>
          <p:cNvSpPr txBox="1">
            <a:spLocks noGrp="1"/>
          </p:cNvSpPr>
          <p:nvPr>
            <p:ph type="title" idx="4294967295"/>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b="1" dirty="0">
                <a:solidFill>
                  <a:srgbClr val="FF9900"/>
                </a:solidFill>
                <a:latin typeface="Roboto"/>
                <a:ea typeface="Roboto"/>
                <a:cs typeface="Roboto"/>
                <a:sym typeface="Roboto"/>
              </a:rPr>
              <a:t> WORKING PROTOTYPE</a:t>
            </a:r>
            <a:endParaRPr b="1">
              <a:solidFill>
                <a:srgbClr val="FF9900"/>
              </a:solidFill>
              <a:latin typeface="Roboto"/>
              <a:ea typeface="Roboto"/>
              <a:cs typeface="Roboto"/>
              <a:sym typeface="Roboto"/>
            </a:endParaRPr>
          </a:p>
        </p:txBody>
      </p:sp>
      <p:sp>
        <p:nvSpPr>
          <p:cNvPr id="103" name="Google Shape;103;g83372e3e9c_0_0"/>
          <p:cNvSpPr txBox="1">
            <a:spLocks noGrp="1"/>
          </p:cNvSpPr>
          <p:nvPr>
            <p:ph type="body" idx="4294967295"/>
          </p:nvPr>
        </p:nvSpPr>
        <p:spPr>
          <a:xfrm>
            <a:off x="468875" y="1561250"/>
            <a:ext cx="8368200" cy="3319500"/>
          </a:xfrm>
          <a:prstGeom prst="rect">
            <a:avLst/>
          </a:prstGeom>
          <a:noFill/>
          <a:ln>
            <a:noFill/>
          </a:ln>
        </p:spPr>
        <p:txBody>
          <a:bodyPr spcFirstLastPara="1" wrap="square" lIns="91425" tIns="91425" rIns="91425" bIns="91425" anchor="t" anchorCtr="0">
            <a:noAutofit/>
          </a:bodyPr>
          <a:lstStyle/>
          <a:p>
            <a:pPr marL="1828800" lvl="0" indent="457200">
              <a:buNone/>
            </a:pPr>
            <a:r>
              <a:rPr lang="en-US" dirty="0" smtClean="0">
                <a:hlinkClick r:id="rId3"/>
              </a:rPr>
              <a:t>DOWNLOAD LINK FOR OUR WORKING PROTOTYPE:</a:t>
            </a:r>
          </a:p>
          <a:p>
            <a:pPr marL="1828800" lvl="0" indent="457200">
              <a:buNone/>
            </a:pPr>
            <a:endParaRPr lang="en-US" dirty="0" smtClean="0">
              <a:hlinkClick r:id="rId3"/>
            </a:endParaRPr>
          </a:p>
          <a:p>
            <a:pPr marL="1828800" lvl="0" indent="457200">
              <a:buNone/>
            </a:pPr>
            <a:endParaRPr lang="en-US" dirty="0" smtClean="0">
              <a:hlinkClick r:id="rId3"/>
            </a:endParaRPr>
          </a:p>
          <a:p>
            <a:pPr marL="1828800" lvl="0" indent="457200">
              <a:buNone/>
            </a:pPr>
            <a:r>
              <a:rPr lang="en-US" dirty="0" smtClean="0">
                <a:hlinkClick r:id="rId3"/>
              </a:rPr>
              <a:t>https://appsgeyser.io/10618694/Anti%20Covid</a:t>
            </a:r>
            <a:endParaRPr i="1">
              <a:solidFill>
                <a:srgbClr val="3D85C6"/>
              </a:solidFill>
              <a:latin typeface="Arial"/>
              <a:ea typeface="Arial"/>
              <a:cs typeface="Arial"/>
              <a:sym typeface="Arial"/>
            </a:endParaRPr>
          </a:p>
        </p:txBody>
      </p:sp>
      <p:pic>
        <p:nvPicPr>
          <p:cNvPr id="104" name="Google Shape;104;g83372e3e9c_0_0"/>
          <p:cNvPicPr preferRelativeResize="0"/>
          <p:nvPr/>
        </p:nvPicPr>
        <p:blipFill>
          <a:blip r:embed="rId4">
            <a:alphaModFix/>
          </a:blip>
          <a:stretch>
            <a:fillRect/>
          </a:stretch>
        </p:blipFill>
        <p:spPr>
          <a:xfrm>
            <a:off x="8489825" y="178900"/>
            <a:ext cx="471675" cy="471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3306C"/>
        </a:solidFill>
        <a:effectLst/>
      </p:bgPr>
    </p:bg>
    <p:spTree>
      <p:nvGrpSpPr>
        <p:cNvPr id="1" name="Shape 108"/>
        <p:cNvGrpSpPr/>
        <p:nvPr/>
      </p:nvGrpSpPr>
      <p:grpSpPr>
        <a:xfrm>
          <a:off x="0" y="0"/>
          <a:ext cx="0" cy="0"/>
          <a:chOff x="0" y="0"/>
          <a:chExt cx="0" cy="0"/>
        </a:xfrm>
      </p:grpSpPr>
      <p:sp>
        <p:nvSpPr>
          <p:cNvPr id="109" name="Google Shape;109;g83372e3e9c_2_0"/>
          <p:cNvSpPr txBox="1">
            <a:spLocks noGrp="1"/>
          </p:cNvSpPr>
          <p:nvPr>
            <p:ph type="title" idx="4294967295"/>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b="1" dirty="0">
                <a:solidFill>
                  <a:srgbClr val="FF9900"/>
                </a:solidFill>
                <a:latin typeface="Roboto"/>
                <a:ea typeface="Roboto"/>
                <a:cs typeface="Roboto"/>
                <a:sym typeface="Roboto"/>
              </a:rPr>
              <a:t> ATTACHMENTS</a:t>
            </a:r>
            <a:endParaRPr b="1">
              <a:solidFill>
                <a:srgbClr val="FF9900"/>
              </a:solidFill>
              <a:latin typeface="Roboto"/>
              <a:ea typeface="Roboto"/>
              <a:cs typeface="Roboto"/>
              <a:sym typeface="Roboto"/>
            </a:endParaRPr>
          </a:p>
        </p:txBody>
      </p:sp>
      <p:sp>
        <p:nvSpPr>
          <p:cNvPr id="110" name="Google Shape;110;g83372e3e9c_2_0"/>
          <p:cNvSpPr txBox="1">
            <a:spLocks noGrp="1"/>
          </p:cNvSpPr>
          <p:nvPr>
            <p:ph type="body" idx="4294967295"/>
          </p:nvPr>
        </p:nvSpPr>
        <p:spPr>
          <a:xfrm>
            <a:off x="468875" y="1561250"/>
            <a:ext cx="8368200" cy="3319500"/>
          </a:xfrm>
          <a:prstGeom prst="rect">
            <a:avLst/>
          </a:prstGeom>
          <a:noFill/>
          <a:ln>
            <a:noFill/>
          </a:ln>
        </p:spPr>
        <p:txBody>
          <a:bodyPr spcFirstLastPara="1" wrap="square" lIns="91425" tIns="91425" rIns="91425" bIns="91425" anchor="t" anchorCtr="0">
            <a:noAutofit/>
          </a:bodyPr>
          <a:lstStyle/>
          <a:p>
            <a:pPr marL="914400" lvl="0" indent="0" algn="l" rtl="0">
              <a:lnSpc>
                <a:spcPct val="115000"/>
              </a:lnSpc>
              <a:spcBef>
                <a:spcPts val="0"/>
              </a:spcBef>
              <a:spcAft>
                <a:spcPts val="0"/>
              </a:spcAft>
              <a:buNone/>
            </a:pPr>
            <a:endParaRPr i="1">
              <a:solidFill>
                <a:srgbClr val="3D85C6"/>
              </a:solidFill>
              <a:latin typeface="Arial"/>
              <a:ea typeface="Arial"/>
              <a:cs typeface="Arial"/>
              <a:sym typeface="Arial"/>
            </a:endParaRPr>
          </a:p>
          <a:p>
            <a:pPr marL="914400" lvl="0" indent="0" algn="l" rtl="0">
              <a:lnSpc>
                <a:spcPct val="115000"/>
              </a:lnSpc>
              <a:spcBef>
                <a:spcPts val="0"/>
              </a:spcBef>
              <a:spcAft>
                <a:spcPts val="0"/>
              </a:spcAft>
              <a:buNone/>
            </a:pPr>
            <a:endParaRPr i="1">
              <a:solidFill>
                <a:srgbClr val="3D85C6"/>
              </a:solidFill>
              <a:latin typeface="Arial"/>
              <a:ea typeface="Arial"/>
              <a:cs typeface="Arial"/>
              <a:sym typeface="Arial"/>
            </a:endParaRPr>
          </a:p>
        </p:txBody>
      </p:sp>
      <p:pic>
        <p:nvPicPr>
          <p:cNvPr id="111" name="Google Shape;111;g83372e3e9c_2_0"/>
          <p:cNvPicPr preferRelativeResize="0"/>
          <p:nvPr/>
        </p:nvPicPr>
        <p:blipFill>
          <a:blip r:embed="rId3">
            <a:alphaModFix/>
          </a:blip>
          <a:stretch>
            <a:fillRect/>
          </a:stretch>
        </p:blipFill>
        <p:spPr>
          <a:xfrm>
            <a:off x="8489825" y="178900"/>
            <a:ext cx="471675" cy="471675"/>
          </a:xfrm>
          <a:prstGeom prst="rect">
            <a:avLst/>
          </a:prstGeom>
          <a:noFill/>
          <a:ln>
            <a:noFill/>
          </a:ln>
        </p:spPr>
      </p:pic>
      <p:pic>
        <p:nvPicPr>
          <p:cNvPr id="1052" name="Picture 28" descr="C:\Users\Hai!!!\Desktop\Screenshot_20200413-190306.jpg"/>
          <p:cNvPicPr>
            <a:picLocks noChangeAspect="1" noChangeArrowheads="1"/>
          </p:cNvPicPr>
          <p:nvPr/>
        </p:nvPicPr>
        <p:blipFill>
          <a:blip r:embed="rId4"/>
          <a:srcRect/>
          <a:stretch>
            <a:fillRect/>
          </a:stretch>
        </p:blipFill>
        <p:spPr bwMode="auto">
          <a:xfrm>
            <a:off x="465742" y="1513491"/>
            <a:ext cx="1155240" cy="1943410"/>
          </a:xfrm>
          <a:prstGeom prst="rect">
            <a:avLst/>
          </a:prstGeom>
          <a:noFill/>
        </p:spPr>
      </p:pic>
      <p:pic>
        <p:nvPicPr>
          <p:cNvPr id="1053" name="Picture 29" descr="C:\Users\Hai!!!\Desktop\Screenshot_20200413-190330.jpg"/>
          <p:cNvPicPr>
            <a:picLocks noChangeAspect="1" noChangeArrowheads="1"/>
          </p:cNvPicPr>
          <p:nvPr/>
        </p:nvPicPr>
        <p:blipFill>
          <a:blip r:embed="rId5"/>
          <a:srcRect/>
          <a:stretch>
            <a:fillRect/>
          </a:stretch>
        </p:blipFill>
        <p:spPr bwMode="auto">
          <a:xfrm>
            <a:off x="1994399" y="1537854"/>
            <a:ext cx="1154047" cy="1974273"/>
          </a:xfrm>
          <a:prstGeom prst="rect">
            <a:avLst/>
          </a:prstGeom>
          <a:noFill/>
        </p:spPr>
      </p:pic>
      <p:pic>
        <p:nvPicPr>
          <p:cNvPr id="1054" name="Picture 30" descr="C:\Users\Hai!!!\Desktop\Screenshot_20200413-190339.jpg"/>
          <p:cNvPicPr>
            <a:picLocks noChangeAspect="1" noChangeArrowheads="1"/>
          </p:cNvPicPr>
          <p:nvPr/>
        </p:nvPicPr>
        <p:blipFill>
          <a:blip r:embed="rId6"/>
          <a:srcRect/>
          <a:stretch>
            <a:fillRect/>
          </a:stretch>
        </p:blipFill>
        <p:spPr bwMode="auto">
          <a:xfrm>
            <a:off x="3506934" y="1604240"/>
            <a:ext cx="1117022" cy="1985817"/>
          </a:xfrm>
          <a:prstGeom prst="rect">
            <a:avLst/>
          </a:prstGeom>
          <a:noFill/>
        </p:spPr>
      </p:pic>
      <p:pic>
        <p:nvPicPr>
          <p:cNvPr id="1055" name="Picture 31" descr="C:\Users\Hai!!!\Desktop\Screenshot_20200413-190335.jpg"/>
          <p:cNvPicPr>
            <a:picLocks noChangeAspect="1" noChangeArrowheads="1"/>
          </p:cNvPicPr>
          <p:nvPr/>
        </p:nvPicPr>
        <p:blipFill>
          <a:blip r:embed="rId7"/>
          <a:srcRect/>
          <a:stretch>
            <a:fillRect/>
          </a:stretch>
        </p:blipFill>
        <p:spPr bwMode="auto">
          <a:xfrm>
            <a:off x="4972049" y="1642338"/>
            <a:ext cx="1063447" cy="1890572"/>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3306C"/>
        </a:solidFill>
        <a:effectLst/>
      </p:bgPr>
    </p:bg>
    <p:spTree>
      <p:nvGrpSpPr>
        <p:cNvPr id="1" name="Shape 108"/>
        <p:cNvGrpSpPr/>
        <p:nvPr/>
      </p:nvGrpSpPr>
      <p:grpSpPr>
        <a:xfrm>
          <a:off x="0" y="0"/>
          <a:ext cx="0" cy="0"/>
          <a:chOff x="0" y="0"/>
          <a:chExt cx="0" cy="0"/>
        </a:xfrm>
      </p:grpSpPr>
      <p:sp>
        <p:nvSpPr>
          <p:cNvPr id="109" name="Google Shape;109;g83372e3e9c_2_0"/>
          <p:cNvSpPr txBox="1">
            <a:spLocks noGrp="1"/>
          </p:cNvSpPr>
          <p:nvPr>
            <p:ph type="title" idx="4294967295"/>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b="1" dirty="0">
                <a:solidFill>
                  <a:srgbClr val="FF9900"/>
                </a:solidFill>
                <a:latin typeface="Roboto"/>
                <a:ea typeface="Roboto"/>
                <a:cs typeface="Roboto"/>
                <a:sym typeface="Roboto"/>
              </a:rPr>
              <a:t> ATTACHMENTS</a:t>
            </a:r>
            <a:endParaRPr b="1">
              <a:solidFill>
                <a:srgbClr val="FF9900"/>
              </a:solidFill>
              <a:latin typeface="Roboto"/>
              <a:ea typeface="Roboto"/>
              <a:cs typeface="Roboto"/>
              <a:sym typeface="Roboto"/>
            </a:endParaRPr>
          </a:p>
        </p:txBody>
      </p:sp>
      <p:sp>
        <p:nvSpPr>
          <p:cNvPr id="110" name="Google Shape;110;g83372e3e9c_2_0"/>
          <p:cNvSpPr txBox="1">
            <a:spLocks noGrp="1"/>
          </p:cNvSpPr>
          <p:nvPr>
            <p:ph type="body" idx="4294967295"/>
          </p:nvPr>
        </p:nvSpPr>
        <p:spPr>
          <a:xfrm>
            <a:off x="468875" y="1561250"/>
            <a:ext cx="8368200" cy="3319500"/>
          </a:xfrm>
          <a:prstGeom prst="rect">
            <a:avLst/>
          </a:prstGeom>
          <a:noFill/>
          <a:ln>
            <a:noFill/>
          </a:ln>
        </p:spPr>
        <p:txBody>
          <a:bodyPr spcFirstLastPara="1" wrap="square" lIns="91425" tIns="91425" rIns="91425" bIns="91425" anchor="t" anchorCtr="0">
            <a:noAutofit/>
          </a:bodyPr>
          <a:lstStyle/>
          <a:p>
            <a:pPr marL="914400" lvl="0" indent="0" algn="l" rtl="0">
              <a:lnSpc>
                <a:spcPct val="115000"/>
              </a:lnSpc>
              <a:spcBef>
                <a:spcPts val="0"/>
              </a:spcBef>
              <a:spcAft>
                <a:spcPts val="0"/>
              </a:spcAft>
              <a:buNone/>
            </a:pPr>
            <a:endParaRPr i="1">
              <a:solidFill>
                <a:srgbClr val="3D85C6"/>
              </a:solidFill>
              <a:latin typeface="Arial"/>
              <a:ea typeface="Arial"/>
              <a:cs typeface="Arial"/>
              <a:sym typeface="Arial"/>
            </a:endParaRPr>
          </a:p>
          <a:p>
            <a:pPr marL="914400" lvl="0" indent="0" algn="l" rtl="0">
              <a:lnSpc>
                <a:spcPct val="115000"/>
              </a:lnSpc>
              <a:spcBef>
                <a:spcPts val="0"/>
              </a:spcBef>
              <a:spcAft>
                <a:spcPts val="0"/>
              </a:spcAft>
              <a:buNone/>
            </a:pPr>
            <a:endParaRPr i="1">
              <a:solidFill>
                <a:srgbClr val="3D85C6"/>
              </a:solidFill>
              <a:latin typeface="Arial"/>
              <a:ea typeface="Arial"/>
              <a:cs typeface="Arial"/>
              <a:sym typeface="Arial"/>
            </a:endParaRPr>
          </a:p>
        </p:txBody>
      </p:sp>
      <p:pic>
        <p:nvPicPr>
          <p:cNvPr id="111" name="Google Shape;111;g83372e3e9c_2_0"/>
          <p:cNvPicPr preferRelativeResize="0"/>
          <p:nvPr/>
        </p:nvPicPr>
        <p:blipFill>
          <a:blip r:embed="rId3">
            <a:alphaModFix/>
          </a:blip>
          <a:stretch>
            <a:fillRect/>
          </a:stretch>
        </p:blipFill>
        <p:spPr>
          <a:xfrm>
            <a:off x="8489825" y="178900"/>
            <a:ext cx="471675" cy="471675"/>
          </a:xfrm>
          <a:prstGeom prst="rect">
            <a:avLst/>
          </a:prstGeom>
          <a:noFill/>
          <a:ln>
            <a:noFill/>
          </a:ln>
        </p:spPr>
      </p:pic>
      <p:pic>
        <p:nvPicPr>
          <p:cNvPr id="2050" name="Picture 2" descr="C:\Users\Hai!!!\Desktop\Screenshot_20200413-190455.jpg"/>
          <p:cNvPicPr>
            <a:picLocks noChangeAspect="1" noChangeArrowheads="1"/>
          </p:cNvPicPr>
          <p:nvPr/>
        </p:nvPicPr>
        <p:blipFill>
          <a:blip r:embed="rId4"/>
          <a:srcRect/>
          <a:stretch>
            <a:fillRect/>
          </a:stretch>
        </p:blipFill>
        <p:spPr bwMode="auto">
          <a:xfrm>
            <a:off x="3538473" y="1509850"/>
            <a:ext cx="1303690" cy="2317671"/>
          </a:xfrm>
          <a:prstGeom prst="rect">
            <a:avLst/>
          </a:prstGeom>
          <a:noFill/>
        </p:spPr>
      </p:pic>
      <p:pic>
        <p:nvPicPr>
          <p:cNvPr id="2051" name="Picture 3" descr="C:\Users\Hai!!!\Desktop\Screenshot_20200413-190448.jpg"/>
          <p:cNvPicPr>
            <a:picLocks noChangeAspect="1" noChangeArrowheads="1"/>
          </p:cNvPicPr>
          <p:nvPr/>
        </p:nvPicPr>
        <p:blipFill>
          <a:blip r:embed="rId5"/>
          <a:srcRect/>
          <a:stretch>
            <a:fillRect/>
          </a:stretch>
        </p:blipFill>
        <p:spPr bwMode="auto">
          <a:xfrm>
            <a:off x="1948663" y="1641763"/>
            <a:ext cx="1229489" cy="2185759"/>
          </a:xfrm>
          <a:prstGeom prst="rect">
            <a:avLst/>
          </a:prstGeom>
          <a:noFill/>
        </p:spPr>
      </p:pic>
      <p:pic>
        <p:nvPicPr>
          <p:cNvPr id="2052" name="Picture 4" descr="C:\Users\Hai!!!\Desktop\Screenshot_20200413-190415.jpg"/>
          <p:cNvPicPr>
            <a:picLocks noChangeAspect="1" noChangeArrowheads="1"/>
          </p:cNvPicPr>
          <p:nvPr/>
        </p:nvPicPr>
        <p:blipFill>
          <a:blip r:embed="rId6"/>
          <a:srcRect/>
          <a:stretch>
            <a:fillRect/>
          </a:stretch>
        </p:blipFill>
        <p:spPr bwMode="auto">
          <a:xfrm>
            <a:off x="306901" y="1548246"/>
            <a:ext cx="1315100" cy="2337954"/>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3306C"/>
        </a:solidFill>
        <a:effectLst/>
      </p:bgPr>
    </p:bg>
    <p:spTree>
      <p:nvGrpSpPr>
        <p:cNvPr id="1" name="Shape 108"/>
        <p:cNvGrpSpPr/>
        <p:nvPr/>
      </p:nvGrpSpPr>
      <p:grpSpPr>
        <a:xfrm>
          <a:off x="0" y="0"/>
          <a:ext cx="0" cy="0"/>
          <a:chOff x="0" y="0"/>
          <a:chExt cx="0" cy="0"/>
        </a:xfrm>
      </p:grpSpPr>
      <p:sp>
        <p:nvSpPr>
          <p:cNvPr id="109" name="Google Shape;109;g83372e3e9c_2_0"/>
          <p:cNvSpPr txBox="1">
            <a:spLocks noGrp="1"/>
          </p:cNvSpPr>
          <p:nvPr>
            <p:ph type="title" idx="4294967295"/>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b="1">
                <a:solidFill>
                  <a:srgbClr val="FF9900"/>
                </a:solidFill>
                <a:latin typeface="Roboto"/>
                <a:ea typeface="Roboto"/>
                <a:cs typeface="Roboto"/>
                <a:sym typeface="Roboto"/>
              </a:rPr>
              <a:t> ATTACHMENTS</a:t>
            </a:r>
            <a:endParaRPr b="1">
              <a:solidFill>
                <a:srgbClr val="FF9900"/>
              </a:solidFill>
              <a:latin typeface="Roboto"/>
              <a:ea typeface="Roboto"/>
              <a:cs typeface="Roboto"/>
              <a:sym typeface="Roboto"/>
            </a:endParaRPr>
          </a:p>
        </p:txBody>
      </p:sp>
      <p:sp>
        <p:nvSpPr>
          <p:cNvPr id="110" name="Google Shape;110;g83372e3e9c_2_0"/>
          <p:cNvSpPr txBox="1">
            <a:spLocks noGrp="1"/>
          </p:cNvSpPr>
          <p:nvPr>
            <p:ph type="body" idx="4294967295"/>
          </p:nvPr>
        </p:nvSpPr>
        <p:spPr>
          <a:xfrm>
            <a:off x="468875" y="1561250"/>
            <a:ext cx="8368200" cy="3319500"/>
          </a:xfrm>
          <a:prstGeom prst="rect">
            <a:avLst/>
          </a:prstGeom>
          <a:noFill/>
          <a:ln>
            <a:noFill/>
          </a:ln>
        </p:spPr>
        <p:txBody>
          <a:bodyPr spcFirstLastPara="1" wrap="square" lIns="91425" tIns="91425" rIns="91425" bIns="91425" anchor="t" anchorCtr="0">
            <a:noAutofit/>
          </a:bodyPr>
          <a:lstStyle/>
          <a:p>
            <a:pPr marL="914400" lvl="0" indent="0" algn="l" rtl="0">
              <a:lnSpc>
                <a:spcPct val="115000"/>
              </a:lnSpc>
              <a:spcBef>
                <a:spcPts val="0"/>
              </a:spcBef>
              <a:spcAft>
                <a:spcPts val="0"/>
              </a:spcAft>
              <a:buNone/>
            </a:pPr>
            <a:endParaRPr i="1">
              <a:solidFill>
                <a:srgbClr val="3D85C6"/>
              </a:solidFill>
              <a:latin typeface="Arial"/>
              <a:ea typeface="Arial"/>
              <a:cs typeface="Arial"/>
              <a:sym typeface="Arial"/>
            </a:endParaRPr>
          </a:p>
          <a:p>
            <a:pPr marL="914400" lvl="0" indent="0" algn="l" rtl="0">
              <a:lnSpc>
                <a:spcPct val="115000"/>
              </a:lnSpc>
              <a:spcBef>
                <a:spcPts val="0"/>
              </a:spcBef>
              <a:spcAft>
                <a:spcPts val="0"/>
              </a:spcAft>
              <a:buNone/>
            </a:pPr>
            <a:endParaRPr i="1">
              <a:solidFill>
                <a:srgbClr val="3D85C6"/>
              </a:solidFill>
              <a:latin typeface="Arial"/>
              <a:ea typeface="Arial"/>
              <a:cs typeface="Arial"/>
              <a:sym typeface="Arial"/>
            </a:endParaRPr>
          </a:p>
        </p:txBody>
      </p:sp>
      <p:pic>
        <p:nvPicPr>
          <p:cNvPr id="111" name="Google Shape;111;g83372e3e9c_2_0"/>
          <p:cNvPicPr preferRelativeResize="0"/>
          <p:nvPr/>
        </p:nvPicPr>
        <p:blipFill>
          <a:blip r:embed="rId3">
            <a:alphaModFix/>
          </a:blip>
          <a:stretch>
            <a:fillRect/>
          </a:stretch>
        </p:blipFill>
        <p:spPr>
          <a:xfrm>
            <a:off x="8489825" y="178900"/>
            <a:ext cx="471675" cy="471675"/>
          </a:xfrm>
          <a:prstGeom prst="rect">
            <a:avLst/>
          </a:prstGeom>
          <a:noFill/>
          <a:ln>
            <a:noFill/>
          </a:ln>
        </p:spPr>
      </p:pic>
      <p:pic>
        <p:nvPicPr>
          <p:cNvPr id="3074" name="Picture 2" descr="C:\Users\Hai!!!\Desktop\Screenshot_20200413-190617.jpg"/>
          <p:cNvPicPr>
            <a:picLocks noChangeAspect="1" noChangeArrowheads="1"/>
          </p:cNvPicPr>
          <p:nvPr/>
        </p:nvPicPr>
        <p:blipFill>
          <a:blip r:embed="rId4"/>
          <a:srcRect/>
          <a:stretch>
            <a:fillRect/>
          </a:stretch>
        </p:blipFill>
        <p:spPr bwMode="auto">
          <a:xfrm>
            <a:off x="5252605" y="1475509"/>
            <a:ext cx="1418359" cy="2521527"/>
          </a:xfrm>
          <a:prstGeom prst="rect">
            <a:avLst/>
          </a:prstGeom>
          <a:noFill/>
        </p:spPr>
      </p:pic>
      <p:pic>
        <p:nvPicPr>
          <p:cNvPr id="3075" name="Picture 3" descr="C:\Users\Hai!!!\Desktop\Screenshot_20200413-190546.jpg"/>
          <p:cNvPicPr>
            <a:picLocks noChangeAspect="1" noChangeArrowheads="1"/>
          </p:cNvPicPr>
          <p:nvPr/>
        </p:nvPicPr>
        <p:blipFill>
          <a:blip r:embed="rId5"/>
          <a:srcRect/>
          <a:stretch>
            <a:fillRect/>
          </a:stretch>
        </p:blipFill>
        <p:spPr bwMode="auto">
          <a:xfrm>
            <a:off x="3590060" y="1496291"/>
            <a:ext cx="1407967" cy="2503052"/>
          </a:xfrm>
          <a:prstGeom prst="rect">
            <a:avLst/>
          </a:prstGeom>
          <a:noFill/>
        </p:spPr>
      </p:pic>
      <p:pic>
        <p:nvPicPr>
          <p:cNvPr id="3076" name="Picture 4" descr="C:\Users\Hai!!!\Desktop\Screenshot_20200413-190537.jpg"/>
          <p:cNvPicPr>
            <a:picLocks noChangeAspect="1" noChangeArrowheads="1"/>
          </p:cNvPicPr>
          <p:nvPr/>
        </p:nvPicPr>
        <p:blipFill>
          <a:blip r:embed="rId6"/>
          <a:srcRect/>
          <a:stretch>
            <a:fillRect/>
          </a:stretch>
        </p:blipFill>
        <p:spPr bwMode="auto">
          <a:xfrm>
            <a:off x="1958688" y="1485899"/>
            <a:ext cx="1407968" cy="2503054"/>
          </a:xfrm>
          <a:prstGeom prst="rect">
            <a:avLst/>
          </a:prstGeom>
          <a:noFill/>
        </p:spPr>
      </p:pic>
      <p:pic>
        <p:nvPicPr>
          <p:cNvPr id="3077" name="Picture 5" descr="C:\Users\Hai!!!\Desktop\Screenshot_20200413-190528.jpg"/>
          <p:cNvPicPr>
            <a:picLocks noChangeAspect="1" noChangeArrowheads="1"/>
          </p:cNvPicPr>
          <p:nvPr/>
        </p:nvPicPr>
        <p:blipFill>
          <a:blip r:embed="rId7"/>
          <a:srcRect/>
          <a:stretch>
            <a:fillRect/>
          </a:stretch>
        </p:blipFill>
        <p:spPr bwMode="auto">
          <a:xfrm>
            <a:off x="348097" y="1465118"/>
            <a:ext cx="1396928" cy="2483427"/>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3306C"/>
        </a:solidFill>
        <a:effectLst/>
      </p:bgPr>
    </p:bg>
    <p:spTree>
      <p:nvGrpSpPr>
        <p:cNvPr id="1" name="Shape 115"/>
        <p:cNvGrpSpPr/>
        <p:nvPr/>
      </p:nvGrpSpPr>
      <p:grpSpPr>
        <a:xfrm>
          <a:off x="0" y="0"/>
          <a:ext cx="0" cy="0"/>
          <a:chOff x="0" y="0"/>
          <a:chExt cx="0" cy="0"/>
        </a:xfrm>
      </p:grpSpPr>
      <p:sp>
        <p:nvSpPr>
          <p:cNvPr id="116" name="Google Shape;116;g7339ef4720_6_0"/>
          <p:cNvSpPr txBox="1">
            <a:spLocks noGrp="1"/>
          </p:cNvSpPr>
          <p:nvPr>
            <p:ph type="body" idx="4294967295"/>
          </p:nvPr>
        </p:nvSpPr>
        <p:spPr>
          <a:xfrm>
            <a:off x="398410" y="178676"/>
            <a:ext cx="3999900" cy="4232394"/>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3000" b="1" dirty="0">
                <a:solidFill>
                  <a:srgbClr val="FF9900"/>
                </a:solidFill>
              </a:rPr>
              <a:t>SOCIETAL IMPACT/ NOVELTY</a:t>
            </a:r>
            <a:endParaRPr sz="3000" b="1">
              <a:solidFill>
                <a:srgbClr val="FF9900"/>
              </a:solidFill>
            </a:endParaRPr>
          </a:p>
          <a:p>
            <a:pPr marL="0" lvl="0" indent="0" algn="ctr" rtl="0">
              <a:spcBef>
                <a:spcPts val="0"/>
              </a:spcBef>
              <a:spcAft>
                <a:spcPts val="1600"/>
              </a:spcAft>
              <a:buNone/>
            </a:pPr>
            <a:endParaRPr sz="3000" b="1">
              <a:solidFill>
                <a:srgbClr val="1C4587"/>
              </a:solidFill>
              <a:latin typeface="Roboto Slab"/>
              <a:ea typeface="Roboto Slab"/>
              <a:cs typeface="Roboto Slab"/>
              <a:sym typeface="Roboto Slab"/>
            </a:endParaRPr>
          </a:p>
        </p:txBody>
      </p:sp>
      <p:sp>
        <p:nvSpPr>
          <p:cNvPr id="117" name="Google Shape;117;g7339ef4720_6_0"/>
          <p:cNvSpPr txBox="1"/>
          <p:nvPr/>
        </p:nvSpPr>
        <p:spPr>
          <a:xfrm>
            <a:off x="282550" y="3487125"/>
            <a:ext cx="8256900" cy="133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b="1">
              <a:latin typeface="Calibri"/>
              <a:ea typeface="Calibri"/>
              <a:cs typeface="Calibri"/>
              <a:sym typeface="Calibri"/>
            </a:endParaRPr>
          </a:p>
        </p:txBody>
      </p:sp>
      <p:sp>
        <p:nvSpPr>
          <p:cNvPr id="118" name="Google Shape;118;g7339ef4720_6_0"/>
          <p:cNvSpPr txBox="1">
            <a:spLocks noGrp="1"/>
          </p:cNvSpPr>
          <p:nvPr>
            <p:ph type="subTitle" idx="4294967295"/>
          </p:nvPr>
        </p:nvSpPr>
        <p:spPr>
          <a:xfrm>
            <a:off x="402135" y="1160917"/>
            <a:ext cx="4317010" cy="3211385"/>
          </a:xfrm>
          <a:prstGeom prst="rect">
            <a:avLst/>
          </a:prstGeom>
        </p:spPr>
        <p:txBody>
          <a:bodyPr spcFirstLastPara="1" wrap="square" lIns="91425" tIns="91425" rIns="91425" bIns="91425" anchor="t" anchorCtr="0">
            <a:noAutofit/>
          </a:bodyPr>
          <a:lstStyle/>
          <a:p>
            <a:pPr marL="457200" lvl="0" indent="0" rtl="0">
              <a:lnSpc>
                <a:spcPct val="115000"/>
              </a:lnSpc>
              <a:spcBef>
                <a:spcPts val="0"/>
              </a:spcBef>
              <a:buNone/>
            </a:pPr>
            <a:r>
              <a:rPr lang="en-US" i="1" dirty="0" smtClean="0">
                <a:solidFill>
                  <a:schemeClr val="accent5"/>
                </a:solidFill>
              </a:rPr>
              <a:t>&gt; </a:t>
            </a:r>
            <a:r>
              <a:rPr lang="en-US" sz="1600" i="1" dirty="0" smtClean="0">
                <a:solidFill>
                  <a:schemeClr val="accent5"/>
                </a:solidFill>
              </a:rPr>
              <a:t>Once it is implemented people got no reason to go out and get their needs with a call.</a:t>
            </a:r>
            <a:endParaRPr lang="en-US" sz="1600" i="1" dirty="0">
              <a:solidFill>
                <a:schemeClr val="accent5"/>
              </a:solidFill>
            </a:endParaRPr>
          </a:p>
          <a:p>
            <a:pPr marL="457200" lvl="0" indent="0" rtl="0">
              <a:lnSpc>
                <a:spcPct val="115000"/>
              </a:lnSpc>
              <a:spcBef>
                <a:spcPts val="0"/>
              </a:spcBef>
              <a:buNone/>
            </a:pPr>
            <a:r>
              <a:rPr lang="en-US" sz="1600" i="1" dirty="0" smtClean="0">
                <a:solidFill>
                  <a:schemeClr val="accent5"/>
                </a:solidFill>
              </a:rPr>
              <a:t>&gt; This also provides entertaining online and offline games , online free courses websites , donating websites , studying materials websites and </a:t>
            </a:r>
            <a:r>
              <a:rPr lang="en-US" sz="1600" i="1" dirty="0" err="1" smtClean="0">
                <a:solidFill>
                  <a:schemeClr val="accent5"/>
                </a:solidFill>
              </a:rPr>
              <a:t>covid</a:t>
            </a:r>
            <a:r>
              <a:rPr lang="en-US" sz="1600" i="1" dirty="0" smtClean="0">
                <a:solidFill>
                  <a:schemeClr val="accent5"/>
                </a:solidFill>
              </a:rPr>
              <a:t> updates.</a:t>
            </a:r>
          </a:p>
          <a:p>
            <a:pPr marL="457200" lvl="0" indent="0" rtl="0">
              <a:lnSpc>
                <a:spcPct val="115000"/>
              </a:lnSpc>
              <a:spcBef>
                <a:spcPts val="0"/>
              </a:spcBef>
              <a:buNone/>
            </a:pPr>
            <a:r>
              <a:rPr lang="en-US" sz="1600" i="1" dirty="0" smtClean="0">
                <a:solidFill>
                  <a:schemeClr val="accent5"/>
                </a:solidFill>
              </a:rPr>
              <a:t>&gt;This provides various scheme information which are implemented for </a:t>
            </a:r>
            <a:r>
              <a:rPr lang="en-US" sz="1600" i="1" dirty="0" err="1" smtClean="0">
                <a:solidFill>
                  <a:schemeClr val="accent5"/>
                </a:solidFill>
              </a:rPr>
              <a:t>covid</a:t>
            </a:r>
            <a:r>
              <a:rPr lang="en-US" sz="1600" i="1" dirty="0" smtClean="0">
                <a:solidFill>
                  <a:schemeClr val="accent5"/>
                </a:solidFill>
              </a:rPr>
              <a:t> .</a:t>
            </a:r>
          </a:p>
          <a:p>
            <a:pPr marL="457200" lvl="0" indent="0" rtl="0">
              <a:lnSpc>
                <a:spcPct val="115000"/>
              </a:lnSpc>
              <a:spcBef>
                <a:spcPts val="0"/>
              </a:spcBef>
              <a:buNone/>
            </a:pPr>
            <a:r>
              <a:rPr lang="en-US" sz="1600" i="1" dirty="0" smtClean="0">
                <a:solidFill>
                  <a:schemeClr val="accent5"/>
                </a:solidFill>
              </a:rPr>
              <a:t>&gt; This provides FAQ answer according to WHO and contains health and preventive tips given at corona virus pandemic.</a:t>
            </a:r>
          </a:p>
        </p:txBody>
      </p:sp>
      <p:sp>
        <p:nvSpPr>
          <p:cNvPr id="119" name="Google Shape;119;g7339ef4720_6_0"/>
          <p:cNvSpPr txBox="1"/>
          <p:nvPr/>
        </p:nvSpPr>
        <p:spPr>
          <a:xfrm>
            <a:off x="4864481" y="1229354"/>
            <a:ext cx="3995739" cy="3710508"/>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FFFFFF"/>
              </a:buClr>
              <a:buSzPts val="1800"/>
              <a:buFont typeface="Roboto"/>
              <a:buChar char="●"/>
            </a:pPr>
            <a:r>
              <a:rPr lang="en-US" sz="1600" i="1" dirty="0" smtClean="0">
                <a:solidFill>
                  <a:srgbClr val="FFFFFF"/>
                </a:solidFill>
                <a:latin typeface="Roboto"/>
                <a:ea typeface="Roboto"/>
                <a:cs typeface="Roboto"/>
                <a:sym typeface="Roboto"/>
              </a:rPr>
              <a:t>T</a:t>
            </a:r>
            <a:r>
              <a:rPr lang="en" sz="1600" i="1" dirty="0" smtClean="0">
                <a:solidFill>
                  <a:srgbClr val="FFFFFF"/>
                </a:solidFill>
                <a:latin typeface="Roboto"/>
                <a:ea typeface="Roboto"/>
                <a:cs typeface="Roboto"/>
                <a:sym typeface="Roboto"/>
              </a:rPr>
              <a:t>his helps shops owner to improve their facilities for people and medical shops are also connected.</a:t>
            </a:r>
          </a:p>
          <a:p>
            <a:pPr marL="457200" lvl="0" indent="-342900" algn="l" rtl="0">
              <a:lnSpc>
                <a:spcPct val="115000"/>
              </a:lnSpc>
              <a:spcBef>
                <a:spcPts val="0"/>
              </a:spcBef>
              <a:spcAft>
                <a:spcPts val="0"/>
              </a:spcAft>
              <a:buClr>
                <a:srgbClr val="FFFFFF"/>
              </a:buClr>
              <a:buSzPts val="1800"/>
              <a:buFont typeface="Roboto"/>
              <a:buChar char="●"/>
            </a:pPr>
            <a:r>
              <a:rPr lang="en" sz="1600" i="1" dirty="0" smtClean="0">
                <a:solidFill>
                  <a:srgbClr val="FFFFFF"/>
                </a:solidFill>
                <a:latin typeface="Roboto"/>
                <a:ea typeface="Roboto"/>
                <a:cs typeface="Roboto"/>
                <a:sym typeface="Roboto"/>
              </a:rPr>
              <a:t>This helps the user to spend time at home and to break  the chain of spreading.</a:t>
            </a:r>
          </a:p>
          <a:p>
            <a:pPr marL="457200" lvl="0" indent="-342900" algn="l" rtl="0">
              <a:lnSpc>
                <a:spcPct val="115000"/>
              </a:lnSpc>
              <a:spcBef>
                <a:spcPts val="0"/>
              </a:spcBef>
              <a:spcAft>
                <a:spcPts val="0"/>
              </a:spcAft>
              <a:buClr>
                <a:srgbClr val="FFFFFF"/>
              </a:buClr>
              <a:buSzPts val="1800"/>
              <a:buFont typeface="Roboto"/>
              <a:buChar char="●"/>
            </a:pPr>
            <a:r>
              <a:rPr lang="en-US" sz="1600" i="1" dirty="0" smtClean="0">
                <a:solidFill>
                  <a:srgbClr val="FFFFFF"/>
                </a:solidFill>
                <a:latin typeface="Roboto"/>
                <a:ea typeface="Roboto"/>
                <a:cs typeface="Roboto"/>
                <a:sym typeface="Roboto"/>
              </a:rPr>
              <a:t>A</a:t>
            </a:r>
            <a:r>
              <a:rPr lang="en" sz="1600" i="1" dirty="0" smtClean="0">
                <a:solidFill>
                  <a:srgbClr val="FFFFFF"/>
                </a:solidFill>
                <a:latin typeface="Roboto"/>
                <a:ea typeface="Roboto"/>
                <a:cs typeface="Roboto"/>
                <a:sym typeface="Roboto"/>
              </a:rPr>
              <a:t>dditional features like emergency cases call and police helpline are future enchancements of this app. </a:t>
            </a:r>
          </a:p>
          <a:p>
            <a:pPr marL="457200" lvl="0" indent="-342900" algn="l" rtl="0">
              <a:lnSpc>
                <a:spcPct val="115000"/>
              </a:lnSpc>
              <a:spcBef>
                <a:spcPts val="0"/>
              </a:spcBef>
              <a:spcAft>
                <a:spcPts val="0"/>
              </a:spcAft>
              <a:buClr>
                <a:srgbClr val="FFFFFF"/>
              </a:buClr>
              <a:buSzPts val="1800"/>
            </a:pPr>
            <a:endParaRPr lang="en" sz="1600" i="1" dirty="0" smtClean="0">
              <a:solidFill>
                <a:srgbClr val="FFFFFF"/>
              </a:solidFill>
              <a:latin typeface="Roboto"/>
              <a:ea typeface="Roboto"/>
              <a:cs typeface="Roboto"/>
              <a:sym typeface="Roboto"/>
            </a:endParaRPr>
          </a:p>
          <a:p>
            <a:pPr marL="0" lvl="0" indent="0" algn="l" rtl="0">
              <a:lnSpc>
                <a:spcPct val="115000"/>
              </a:lnSpc>
              <a:spcBef>
                <a:spcPts val="0"/>
              </a:spcBef>
              <a:spcAft>
                <a:spcPts val="0"/>
              </a:spcAft>
              <a:buNone/>
            </a:pPr>
            <a:endParaRPr sz="1800" i="1">
              <a:solidFill>
                <a:srgbClr val="FFFFFF"/>
              </a:solidFill>
              <a:latin typeface="Roboto"/>
              <a:ea typeface="Roboto"/>
              <a:cs typeface="Roboto"/>
              <a:sym typeface="Roboto"/>
            </a:endParaRPr>
          </a:p>
        </p:txBody>
      </p:sp>
      <p:pic>
        <p:nvPicPr>
          <p:cNvPr id="120" name="Google Shape;120;g7339ef4720_6_0"/>
          <p:cNvPicPr preferRelativeResize="0"/>
          <p:nvPr/>
        </p:nvPicPr>
        <p:blipFill>
          <a:blip r:embed="rId3">
            <a:alphaModFix/>
          </a:blip>
          <a:stretch>
            <a:fillRect/>
          </a:stretch>
        </p:blipFill>
        <p:spPr>
          <a:xfrm>
            <a:off x="8489825" y="178900"/>
            <a:ext cx="471675" cy="471675"/>
          </a:xfrm>
          <a:prstGeom prst="rect">
            <a:avLst/>
          </a:prstGeom>
          <a:noFill/>
          <a:ln>
            <a:noFill/>
          </a:ln>
        </p:spPr>
      </p:pic>
      <p:sp>
        <p:nvSpPr>
          <p:cNvPr id="121" name="Google Shape;121;g7339ef4720_6_0"/>
          <p:cNvSpPr txBox="1">
            <a:spLocks noGrp="1"/>
          </p:cNvSpPr>
          <p:nvPr>
            <p:ph type="body" idx="4294967295"/>
          </p:nvPr>
        </p:nvSpPr>
        <p:spPr>
          <a:xfrm>
            <a:off x="4325276" y="386238"/>
            <a:ext cx="3999900" cy="600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3000" b="1" dirty="0">
                <a:solidFill>
                  <a:srgbClr val="FF9900"/>
                </a:solidFill>
                <a:latin typeface="Arial"/>
                <a:ea typeface="Arial"/>
                <a:cs typeface="Arial"/>
                <a:sym typeface="Arial"/>
              </a:rPr>
              <a:t>FUTURE SCOPE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5"/>
        <p:cNvGrpSpPr/>
        <p:nvPr/>
      </p:nvGrpSpPr>
      <p:grpSpPr>
        <a:xfrm>
          <a:off x="0" y="0"/>
          <a:ext cx="0" cy="0"/>
          <a:chOff x="0" y="0"/>
          <a:chExt cx="0" cy="0"/>
        </a:xfrm>
      </p:grpSpPr>
      <p:pic>
        <p:nvPicPr>
          <p:cNvPr id="126" name="Google Shape;126;p7"/>
          <p:cNvPicPr preferRelativeResize="0"/>
          <p:nvPr/>
        </p:nvPicPr>
        <p:blipFill>
          <a:blip r:embed="rId4">
            <a:alphaModFix/>
          </a:blip>
          <a:stretch>
            <a:fillRect/>
          </a:stretch>
        </p:blipFill>
        <p:spPr>
          <a:xfrm>
            <a:off x="8489825" y="178900"/>
            <a:ext cx="471675" cy="471675"/>
          </a:xfrm>
          <a:prstGeom prst="rect">
            <a:avLst/>
          </a:prstGeom>
          <a:noFill/>
          <a:ln>
            <a:noFill/>
          </a:ln>
        </p:spPr>
      </p:pic>
      <p:sp>
        <p:nvSpPr>
          <p:cNvPr id="127" name="Google Shape;127;p7"/>
          <p:cNvSpPr txBox="1">
            <a:spLocks noGrp="1"/>
          </p:cNvSpPr>
          <p:nvPr>
            <p:ph type="title" idx="4294967295"/>
          </p:nvPr>
        </p:nvSpPr>
        <p:spPr>
          <a:xfrm>
            <a:off x="387900" y="474050"/>
            <a:ext cx="8368200" cy="915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r>
              <a:rPr lang="en" sz="6000" b="1">
                <a:solidFill>
                  <a:srgbClr val="FF9900"/>
                </a:solidFill>
                <a:latin typeface="Roboto"/>
                <a:ea typeface="Roboto"/>
                <a:cs typeface="Roboto"/>
                <a:sym typeface="Roboto"/>
              </a:rPr>
              <a:t>THANK YOU</a:t>
            </a:r>
            <a:endParaRPr sz="6000" b="1">
              <a:solidFill>
                <a:srgbClr val="FF9900"/>
              </a:solidFill>
              <a:latin typeface="Roboto"/>
              <a:ea typeface="Roboto"/>
              <a:cs typeface="Roboto"/>
              <a:sym typeface="Roboto"/>
            </a:endParaRPr>
          </a:p>
        </p:txBody>
      </p:sp>
      <p:sp>
        <p:nvSpPr>
          <p:cNvPr id="128" name="Google Shape;128;p7"/>
          <p:cNvSpPr txBox="1"/>
          <p:nvPr/>
        </p:nvSpPr>
        <p:spPr>
          <a:xfrm>
            <a:off x="0" y="4543750"/>
            <a:ext cx="9144000" cy="520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u="sng">
                <a:solidFill>
                  <a:schemeClr val="dk1"/>
                </a:solidFill>
                <a:hlinkClick r:id="rId5"/>
              </a:rPr>
              <a:t>#CODE19INDIA</a:t>
            </a:r>
            <a:endParaRPr sz="1400" b="1" i="0" u="none" strike="noStrike" cap="none">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306C"/>
        </a:solidFill>
        <a:effectLst/>
      </p:bgPr>
    </p:bg>
    <p:spTree>
      <p:nvGrpSpPr>
        <p:cNvPr id="1" name="Shape 69"/>
        <p:cNvGrpSpPr/>
        <p:nvPr/>
      </p:nvGrpSpPr>
      <p:grpSpPr>
        <a:xfrm>
          <a:off x="0" y="0"/>
          <a:ext cx="0" cy="0"/>
          <a:chOff x="0" y="0"/>
          <a:chExt cx="0" cy="0"/>
        </a:xfrm>
      </p:grpSpPr>
      <p:sp>
        <p:nvSpPr>
          <p:cNvPr id="70" name="Google Shape;70;p2"/>
          <p:cNvSpPr txBox="1">
            <a:spLocks noGrp="1"/>
          </p:cNvSpPr>
          <p:nvPr>
            <p:ph type="title" idx="4294967295"/>
          </p:nvPr>
        </p:nvSpPr>
        <p:spPr>
          <a:xfrm>
            <a:off x="0" y="174372"/>
            <a:ext cx="7364700" cy="620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b="1" dirty="0">
                <a:solidFill>
                  <a:srgbClr val="FF9900"/>
                </a:solidFill>
                <a:latin typeface="Roboto"/>
                <a:ea typeface="Roboto"/>
                <a:cs typeface="Roboto"/>
                <a:sym typeface="Roboto"/>
              </a:rPr>
              <a:t>  TEAM NAME and MEMBER DETAILS</a:t>
            </a:r>
            <a:endParaRPr sz="3000" b="1">
              <a:solidFill>
                <a:srgbClr val="FF9900"/>
              </a:solidFill>
              <a:latin typeface="Roboto"/>
              <a:ea typeface="Roboto"/>
              <a:cs typeface="Roboto"/>
              <a:sym typeface="Roboto"/>
            </a:endParaRPr>
          </a:p>
        </p:txBody>
      </p:sp>
      <p:sp>
        <p:nvSpPr>
          <p:cNvPr id="72" name="Google Shape;72;p2"/>
          <p:cNvSpPr txBox="1">
            <a:spLocks noGrp="1"/>
          </p:cNvSpPr>
          <p:nvPr>
            <p:ph type="body" idx="4294967295"/>
          </p:nvPr>
        </p:nvSpPr>
        <p:spPr>
          <a:xfrm>
            <a:off x="282796" y="4198024"/>
            <a:ext cx="8368200" cy="10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3000" b="1" dirty="0">
                <a:solidFill>
                  <a:srgbClr val="FF9900"/>
                </a:solidFill>
              </a:rPr>
              <a:t>THEME:</a:t>
            </a:r>
            <a:endParaRPr sz="3000" b="1">
              <a:solidFill>
                <a:srgbClr val="FF9900"/>
              </a:solidFill>
            </a:endParaRPr>
          </a:p>
        </p:txBody>
      </p:sp>
      <p:sp>
        <p:nvSpPr>
          <p:cNvPr id="73" name="Google Shape;73;p2"/>
          <p:cNvSpPr txBox="1">
            <a:spLocks noGrp="1"/>
          </p:cNvSpPr>
          <p:nvPr>
            <p:ph type="body" idx="4294967295"/>
          </p:nvPr>
        </p:nvSpPr>
        <p:spPr>
          <a:xfrm>
            <a:off x="1929227" y="4282107"/>
            <a:ext cx="6796200" cy="10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sz="2400" i="1" dirty="0" smtClean="0"/>
              <a:t>Open Innovation for Covid-19</a:t>
            </a:r>
          </a:p>
        </p:txBody>
      </p:sp>
      <p:pic>
        <p:nvPicPr>
          <p:cNvPr id="74" name="Google Shape;74;p2"/>
          <p:cNvPicPr preferRelativeResize="0"/>
          <p:nvPr/>
        </p:nvPicPr>
        <p:blipFill>
          <a:blip r:embed="rId3">
            <a:alphaModFix/>
          </a:blip>
          <a:stretch>
            <a:fillRect/>
          </a:stretch>
        </p:blipFill>
        <p:spPr>
          <a:xfrm>
            <a:off x="8489825" y="178900"/>
            <a:ext cx="471675" cy="471675"/>
          </a:xfrm>
          <a:prstGeom prst="rect">
            <a:avLst/>
          </a:prstGeom>
          <a:noFill/>
          <a:ln>
            <a:noFill/>
          </a:ln>
        </p:spPr>
      </p:pic>
      <p:graphicFrame>
        <p:nvGraphicFramePr>
          <p:cNvPr id="7" name="Table 6"/>
          <p:cNvGraphicFramePr>
            <a:graphicFrameLocks noGrp="1"/>
          </p:cNvGraphicFramePr>
          <p:nvPr/>
        </p:nvGraphicFramePr>
        <p:xfrm>
          <a:off x="304800" y="704192"/>
          <a:ext cx="8607971" cy="3551445"/>
        </p:xfrm>
        <a:graphic>
          <a:graphicData uri="http://schemas.openxmlformats.org/drawingml/2006/table">
            <a:tbl>
              <a:tblPr firstRow="1" bandRow="1">
                <a:tableStyleId>{5C22544A-7EE6-4342-B048-85BDC9FD1C3A}</a:tableStyleId>
              </a:tblPr>
              <a:tblGrid>
                <a:gridCol w="1492469"/>
                <a:gridCol w="620110"/>
                <a:gridCol w="3300249"/>
                <a:gridCol w="693682"/>
                <a:gridCol w="2501461"/>
              </a:tblGrid>
              <a:tr h="399393">
                <a:tc>
                  <a:txBody>
                    <a:bodyPr/>
                    <a:lstStyle/>
                    <a:p>
                      <a:r>
                        <a:rPr lang="en-US" dirty="0" smtClean="0">
                          <a:solidFill>
                            <a:schemeClr val="tx1"/>
                          </a:solidFill>
                        </a:rPr>
                        <a:t>Name</a:t>
                      </a:r>
                      <a:endParaRPr lang="en-US" dirty="0">
                        <a:solidFill>
                          <a:schemeClr val="tx1"/>
                        </a:solidFill>
                      </a:endParaRPr>
                    </a:p>
                  </a:txBody>
                  <a:tcPr/>
                </a:tc>
                <a:tc>
                  <a:txBody>
                    <a:bodyPr/>
                    <a:lstStyle/>
                    <a:p>
                      <a:r>
                        <a:rPr lang="en-US" dirty="0" smtClean="0">
                          <a:solidFill>
                            <a:schemeClr val="tx1"/>
                          </a:solidFill>
                        </a:rPr>
                        <a:t>Dept</a:t>
                      </a:r>
                      <a:endParaRPr lang="en-US" dirty="0">
                        <a:solidFill>
                          <a:schemeClr val="tx1"/>
                        </a:solidFill>
                      </a:endParaRPr>
                    </a:p>
                  </a:txBody>
                  <a:tcPr/>
                </a:tc>
                <a:tc>
                  <a:txBody>
                    <a:bodyPr/>
                    <a:lstStyle/>
                    <a:p>
                      <a:r>
                        <a:rPr lang="en-US" dirty="0" smtClean="0">
                          <a:solidFill>
                            <a:schemeClr val="tx1"/>
                          </a:solidFill>
                        </a:rPr>
                        <a:t>College</a:t>
                      </a:r>
                      <a:endParaRPr lang="en-US" dirty="0">
                        <a:solidFill>
                          <a:schemeClr val="tx1"/>
                        </a:solidFill>
                      </a:endParaRPr>
                    </a:p>
                  </a:txBody>
                  <a:tcPr/>
                </a:tc>
                <a:tc>
                  <a:txBody>
                    <a:bodyPr/>
                    <a:lstStyle/>
                    <a:p>
                      <a:r>
                        <a:rPr lang="en-US" dirty="0" smtClean="0">
                          <a:solidFill>
                            <a:schemeClr val="tx1"/>
                          </a:solidFill>
                        </a:rPr>
                        <a:t>Year</a:t>
                      </a:r>
                      <a:endParaRPr lang="en-US" dirty="0">
                        <a:solidFill>
                          <a:schemeClr val="tx1"/>
                        </a:solidFill>
                      </a:endParaRPr>
                    </a:p>
                  </a:txBody>
                  <a:tcPr/>
                </a:tc>
                <a:tc>
                  <a:txBody>
                    <a:bodyPr/>
                    <a:lstStyle/>
                    <a:p>
                      <a:r>
                        <a:rPr lang="en-US" dirty="0" smtClean="0">
                          <a:solidFill>
                            <a:schemeClr val="tx1"/>
                          </a:solidFill>
                        </a:rPr>
                        <a:t>Mail id</a:t>
                      </a:r>
                      <a:endParaRPr lang="en-US" dirty="0">
                        <a:solidFill>
                          <a:schemeClr val="tx1"/>
                        </a:solidFill>
                      </a:endParaRPr>
                    </a:p>
                  </a:txBody>
                  <a:tcPr/>
                </a:tc>
              </a:tr>
              <a:tr h="399393">
                <a:tc>
                  <a:txBody>
                    <a:bodyPr/>
                    <a:lstStyle/>
                    <a:p>
                      <a:r>
                        <a:rPr lang="en-US" b="1" dirty="0" err="1" smtClean="0">
                          <a:solidFill>
                            <a:schemeClr val="bg1"/>
                          </a:solidFill>
                        </a:rPr>
                        <a:t>Krupha</a:t>
                      </a:r>
                      <a:r>
                        <a:rPr lang="en-US" b="1" dirty="0" smtClean="0">
                          <a:solidFill>
                            <a:schemeClr val="bg1"/>
                          </a:solidFill>
                        </a:rPr>
                        <a:t> C M</a:t>
                      </a:r>
                      <a:endParaRPr lang="en-US" b="1" dirty="0">
                        <a:solidFill>
                          <a:schemeClr val="bg1"/>
                        </a:solidFill>
                      </a:endParaRPr>
                    </a:p>
                  </a:txBody>
                  <a:tcPr/>
                </a:tc>
                <a:tc>
                  <a:txBody>
                    <a:bodyPr/>
                    <a:lstStyle/>
                    <a:p>
                      <a:r>
                        <a:rPr lang="en-US" b="1" dirty="0" smtClean="0">
                          <a:solidFill>
                            <a:schemeClr val="bg1"/>
                          </a:solidFill>
                        </a:rPr>
                        <a:t>CSE</a:t>
                      </a:r>
                    </a:p>
                  </a:txBody>
                  <a:tcPr/>
                </a:tc>
                <a:tc>
                  <a:txBody>
                    <a:bodyPr/>
                    <a:lstStyle/>
                    <a:p>
                      <a:r>
                        <a:rPr lang="en-US" b="1" dirty="0" smtClean="0">
                          <a:solidFill>
                            <a:schemeClr val="bg1"/>
                          </a:solidFill>
                        </a:rPr>
                        <a:t>Sri </a:t>
                      </a:r>
                      <a:r>
                        <a:rPr lang="en-US" b="1" dirty="0" err="1" smtClean="0">
                          <a:solidFill>
                            <a:schemeClr val="bg1"/>
                          </a:solidFill>
                        </a:rPr>
                        <a:t>Sairam</a:t>
                      </a:r>
                      <a:r>
                        <a:rPr lang="en-US" b="1" dirty="0" smtClean="0">
                          <a:solidFill>
                            <a:schemeClr val="bg1"/>
                          </a:solidFill>
                        </a:rPr>
                        <a:t> Institute Of Technology</a:t>
                      </a:r>
                      <a:endParaRPr lang="en-US" b="1" dirty="0">
                        <a:solidFill>
                          <a:schemeClr val="bg1"/>
                        </a:solidFill>
                      </a:endParaRPr>
                    </a:p>
                  </a:txBody>
                  <a:tcPr/>
                </a:tc>
                <a:tc>
                  <a:txBody>
                    <a:bodyPr/>
                    <a:lstStyle/>
                    <a:p>
                      <a:r>
                        <a:rPr lang="en-US" b="1" dirty="0" smtClean="0">
                          <a:solidFill>
                            <a:schemeClr val="bg1"/>
                          </a:solidFill>
                        </a:rPr>
                        <a:t>II</a:t>
                      </a:r>
                      <a:endParaRPr lang="en-US" b="1" dirty="0">
                        <a:solidFill>
                          <a:schemeClr val="bg1"/>
                        </a:solidFill>
                      </a:endParaRPr>
                    </a:p>
                  </a:txBody>
                  <a:tcPr/>
                </a:tc>
                <a:tc>
                  <a:txBody>
                    <a:bodyPr/>
                    <a:lstStyle/>
                    <a:p>
                      <a:r>
                        <a:rPr lang="en-US" b="1" dirty="0" smtClean="0">
                          <a:solidFill>
                            <a:schemeClr val="bg1"/>
                          </a:solidFill>
                        </a:rPr>
                        <a:t>mimkrupha@gmail.com</a:t>
                      </a:r>
                      <a:endParaRPr lang="en-US" b="1" dirty="0">
                        <a:solidFill>
                          <a:schemeClr val="bg1"/>
                        </a:solidFill>
                      </a:endParaRPr>
                    </a:p>
                  </a:txBody>
                  <a:tcPr/>
                </a:tc>
              </a:tr>
              <a:tr h="399393">
                <a:tc>
                  <a:txBody>
                    <a:bodyPr/>
                    <a:lstStyle/>
                    <a:p>
                      <a:r>
                        <a:rPr lang="en-US" b="1" dirty="0" smtClean="0">
                          <a:solidFill>
                            <a:schemeClr val="bg1"/>
                          </a:solidFill>
                        </a:rPr>
                        <a:t>Nikhil R</a:t>
                      </a:r>
                      <a:endParaRPr lang="en-US" b="1" dirty="0">
                        <a:solidFill>
                          <a:schemeClr val="bg1"/>
                        </a:solidFill>
                      </a:endParaRPr>
                    </a:p>
                  </a:txBody>
                  <a:tcPr/>
                </a:tc>
                <a:tc>
                  <a:txBody>
                    <a:bodyPr/>
                    <a:lstStyle/>
                    <a:p>
                      <a:r>
                        <a:rPr lang="en-US" b="1" dirty="0" smtClean="0">
                          <a:solidFill>
                            <a:schemeClr val="bg1"/>
                          </a:solidFill>
                        </a:rPr>
                        <a:t>CSE</a:t>
                      </a:r>
                      <a:endParaRPr lang="en-US" b="1" dirty="0">
                        <a:solidFill>
                          <a:schemeClr val="bg1"/>
                        </a:solidFill>
                      </a:endParaRPr>
                    </a:p>
                  </a:txBody>
                  <a:tcPr/>
                </a:tc>
                <a:tc>
                  <a:txBody>
                    <a:bodyPr/>
                    <a:lstStyle/>
                    <a:p>
                      <a:r>
                        <a:rPr lang="en-US" b="1" dirty="0" smtClean="0">
                          <a:solidFill>
                            <a:schemeClr val="bg1"/>
                          </a:solidFill>
                        </a:rPr>
                        <a:t>Sri </a:t>
                      </a:r>
                      <a:r>
                        <a:rPr lang="en-US" b="1" dirty="0" err="1" smtClean="0">
                          <a:solidFill>
                            <a:schemeClr val="bg1"/>
                          </a:solidFill>
                        </a:rPr>
                        <a:t>Sairam</a:t>
                      </a:r>
                      <a:r>
                        <a:rPr lang="en-US" b="1" dirty="0" smtClean="0">
                          <a:solidFill>
                            <a:schemeClr val="bg1"/>
                          </a:solidFill>
                        </a:rPr>
                        <a:t> Institute Of Technology</a:t>
                      </a:r>
                      <a:endParaRPr lang="en-US" b="1" dirty="0">
                        <a:solidFill>
                          <a:schemeClr val="bg1"/>
                        </a:solidFill>
                      </a:endParaRPr>
                    </a:p>
                  </a:txBody>
                  <a:tcPr/>
                </a:tc>
                <a:tc>
                  <a:txBody>
                    <a:bodyPr/>
                    <a:lstStyle/>
                    <a:p>
                      <a:r>
                        <a:rPr lang="en-US" b="1" dirty="0" smtClean="0">
                          <a:solidFill>
                            <a:schemeClr val="bg1"/>
                          </a:solidFill>
                        </a:rPr>
                        <a:t>II</a:t>
                      </a:r>
                      <a:endParaRPr lang="en-US" b="1" dirty="0">
                        <a:solidFill>
                          <a:schemeClr val="bg1"/>
                        </a:solidFill>
                      </a:endParaRPr>
                    </a:p>
                  </a:txBody>
                  <a:tcPr/>
                </a:tc>
                <a:tc>
                  <a:txBody>
                    <a:bodyPr/>
                    <a:lstStyle/>
                    <a:p>
                      <a:r>
                        <a:rPr lang="en-US" b="1" dirty="0" smtClean="0">
                          <a:solidFill>
                            <a:schemeClr val="bg1"/>
                          </a:solidFill>
                        </a:rPr>
                        <a:t>nikhilragha@gmail.com</a:t>
                      </a:r>
                      <a:endParaRPr lang="en-US" b="1" dirty="0">
                        <a:solidFill>
                          <a:schemeClr val="bg1"/>
                        </a:solidFill>
                      </a:endParaRPr>
                    </a:p>
                  </a:txBody>
                  <a:tcPr/>
                </a:tc>
              </a:tr>
              <a:tr h="399393">
                <a:tc>
                  <a:txBody>
                    <a:bodyPr/>
                    <a:lstStyle/>
                    <a:p>
                      <a:r>
                        <a:rPr lang="en-US" b="1" dirty="0" err="1" smtClean="0">
                          <a:solidFill>
                            <a:schemeClr val="bg1"/>
                          </a:solidFill>
                        </a:rPr>
                        <a:t>Rithika</a:t>
                      </a:r>
                      <a:r>
                        <a:rPr lang="en-US" b="1" dirty="0" smtClean="0">
                          <a:solidFill>
                            <a:schemeClr val="bg1"/>
                          </a:solidFill>
                        </a:rPr>
                        <a:t> M S</a:t>
                      </a:r>
                    </a:p>
                  </a:txBody>
                  <a:tcPr/>
                </a:tc>
                <a:tc>
                  <a:txBody>
                    <a:bodyPr/>
                    <a:lstStyle/>
                    <a:p>
                      <a:r>
                        <a:rPr lang="en-US" b="1" dirty="0" smtClean="0">
                          <a:solidFill>
                            <a:schemeClr val="bg1"/>
                          </a:solidFill>
                        </a:rPr>
                        <a:t>CSE</a:t>
                      </a:r>
                      <a:endParaRPr lang="en-US" b="1" dirty="0">
                        <a:solidFill>
                          <a:schemeClr val="bg1"/>
                        </a:solidFill>
                      </a:endParaRPr>
                    </a:p>
                  </a:txBody>
                  <a:tcPr/>
                </a:tc>
                <a:tc>
                  <a:txBody>
                    <a:bodyPr/>
                    <a:lstStyle/>
                    <a:p>
                      <a:r>
                        <a:rPr lang="en-US" b="1" dirty="0" smtClean="0">
                          <a:solidFill>
                            <a:schemeClr val="bg1"/>
                          </a:solidFill>
                        </a:rPr>
                        <a:t>Sri </a:t>
                      </a:r>
                      <a:r>
                        <a:rPr lang="en-US" b="1" dirty="0" err="1" smtClean="0">
                          <a:solidFill>
                            <a:schemeClr val="bg1"/>
                          </a:solidFill>
                        </a:rPr>
                        <a:t>Sairam</a:t>
                      </a:r>
                      <a:r>
                        <a:rPr lang="en-US" b="1" dirty="0" smtClean="0">
                          <a:solidFill>
                            <a:schemeClr val="bg1"/>
                          </a:solidFill>
                        </a:rPr>
                        <a:t> Institute Of Technology</a:t>
                      </a:r>
                      <a:endParaRPr lang="en-US" b="1" dirty="0">
                        <a:solidFill>
                          <a:schemeClr val="bg1"/>
                        </a:solidFill>
                      </a:endParaRPr>
                    </a:p>
                  </a:txBody>
                  <a:tcPr/>
                </a:tc>
                <a:tc>
                  <a:txBody>
                    <a:bodyPr/>
                    <a:lstStyle/>
                    <a:p>
                      <a:r>
                        <a:rPr lang="en-US" b="1" dirty="0" smtClean="0">
                          <a:solidFill>
                            <a:schemeClr val="bg1"/>
                          </a:solidFill>
                        </a:rPr>
                        <a:t>II</a:t>
                      </a:r>
                      <a:endParaRPr lang="en-US" b="1" dirty="0">
                        <a:solidFill>
                          <a:schemeClr val="bg1"/>
                        </a:solidFill>
                      </a:endParaRPr>
                    </a:p>
                  </a:txBody>
                  <a:tcPr/>
                </a:tc>
                <a:tc>
                  <a:txBody>
                    <a:bodyPr/>
                    <a:lstStyle/>
                    <a:p>
                      <a:r>
                        <a:rPr lang="en-US" b="1" dirty="0" smtClean="0">
                          <a:solidFill>
                            <a:schemeClr val="bg1"/>
                          </a:solidFill>
                        </a:rPr>
                        <a:t>rithika14jo@gmail.com</a:t>
                      </a:r>
                      <a:endParaRPr lang="en-US" b="1" dirty="0">
                        <a:solidFill>
                          <a:schemeClr val="bg1"/>
                        </a:solidFill>
                      </a:endParaRPr>
                    </a:p>
                  </a:txBody>
                  <a:tcPr/>
                </a:tc>
              </a:tr>
              <a:tr h="399393">
                <a:tc>
                  <a:txBody>
                    <a:bodyPr/>
                    <a:lstStyle/>
                    <a:p>
                      <a:r>
                        <a:rPr lang="en-US" b="1" dirty="0" err="1" smtClean="0">
                          <a:solidFill>
                            <a:schemeClr val="bg1"/>
                          </a:solidFill>
                        </a:rPr>
                        <a:t>Shanmuga</a:t>
                      </a:r>
                      <a:r>
                        <a:rPr lang="en-US" b="1" baseline="0" dirty="0" smtClean="0">
                          <a:solidFill>
                            <a:schemeClr val="bg1"/>
                          </a:solidFill>
                        </a:rPr>
                        <a:t> raja </a:t>
                      </a:r>
                      <a:r>
                        <a:rPr lang="en-US" b="1" baseline="0" dirty="0" err="1" smtClean="0">
                          <a:solidFill>
                            <a:schemeClr val="bg1"/>
                          </a:solidFill>
                        </a:rPr>
                        <a:t>rajeswaran</a:t>
                      </a:r>
                      <a:r>
                        <a:rPr lang="en-US" b="1" baseline="0" dirty="0" smtClean="0">
                          <a:solidFill>
                            <a:schemeClr val="bg1"/>
                          </a:solidFill>
                        </a:rPr>
                        <a:t> M</a:t>
                      </a:r>
                      <a:endParaRPr lang="en-US" b="1" dirty="0">
                        <a:solidFill>
                          <a:schemeClr val="bg1"/>
                        </a:solidFill>
                      </a:endParaRPr>
                    </a:p>
                  </a:txBody>
                  <a:tcPr/>
                </a:tc>
                <a:tc>
                  <a:txBody>
                    <a:bodyPr/>
                    <a:lstStyle/>
                    <a:p>
                      <a:r>
                        <a:rPr lang="en-US" b="1" dirty="0" smtClean="0">
                          <a:solidFill>
                            <a:schemeClr val="bg1"/>
                          </a:solidFill>
                        </a:rPr>
                        <a:t>CSE</a:t>
                      </a:r>
                      <a:endParaRPr lang="en-US" b="1" dirty="0">
                        <a:solidFill>
                          <a:schemeClr val="bg1"/>
                        </a:solidFill>
                      </a:endParaRPr>
                    </a:p>
                  </a:txBody>
                  <a:tcPr/>
                </a:tc>
                <a:tc>
                  <a:txBody>
                    <a:bodyPr/>
                    <a:lstStyle/>
                    <a:p>
                      <a:r>
                        <a:rPr lang="en-US" b="1" dirty="0" smtClean="0">
                          <a:solidFill>
                            <a:schemeClr val="bg1"/>
                          </a:solidFill>
                        </a:rPr>
                        <a:t>Sri </a:t>
                      </a:r>
                      <a:r>
                        <a:rPr lang="en-US" b="1" dirty="0" err="1" smtClean="0">
                          <a:solidFill>
                            <a:schemeClr val="bg1"/>
                          </a:solidFill>
                        </a:rPr>
                        <a:t>Sairam</a:t>
                      </a:r>
                      <a:r>
                        <a:rPr lang="en-US" b="1" dirty="0" smtClean="0">
                          <a:solidFill>
                            <a:schemeClr val="bg1"/>
                          </a:solidFill>
                        </a:rPr>
                        <a:t> Institute Of Technology</a:t>
                      </a:r>
                      <a:endParaRPr lang="en-US" b="1" dirty="0">
                        <a:solidFill>
                          <a:schemeClr val="bg1"/>
                        </a:solidFill>
                      </a:endParaRPr>
                    </a:p>
                  </a:txBody>
                  <a:tcPr/>
                </a:tc>
                <a:tc>
                  <a:txBody>
                    <a:bodyPr/>
                    <a:lstStyle/>
                    <a:p>
                      <a:r>
                        <a:rPr lang="en-US" b="1" dirty="0" smtClean="0">
                          <a:solidFill>
                            <a:schemeClr val="bg1"/>
                          </a:solidFill>
                        </a:rPr>
                        <a:t>II</a:t>
                      </a:r>
                      <a:endParaRPr lang="en-US" b="1" dirty="0">
                        <a:solidFill>
                          <a:schemeClr val="bg1"/>
                        </a:solidFill>
                      </a:endParaRPr>
                    </a:p>
                  </a:txBody>
                  <a:tcPr/>
                </a:tc>
                <a:tc>
                  <a:txBody>
                    <a:bodyPr/>
                    <a:lstStyle/>
                    <a:p>
                      <a:r>
                        <a:rPr lang="en-US" b="1" dirty="0" smtClean="0">
                          <a:solidFill>
                            <a:schemeClr val="bg1"/>
                          </a:solidFill>
                        </a:rPr>
                        <a:t>msrrw1431@gmail.com</a:t>
                      </a:r>
                      <a:endParaRPr lang="en-US" b="1" dirty="0">
                        <a:solidFill>
                          <a:schemeClr val="bg1"/>
                        </a:solidFill>
                      </a:endParaRPr>
                    </a:p>
                  </a:txBody>
                  <a:tcPr/>
                </a:tc>
              </a:tr>
              <a:tr h="399393">
                <a:tc>
                  <a:txBody>
                    <a:bodyPr/>
                    <a:lstStyle/>
                    <a:p>
                      <a:r>
                        <a:rPr lang="en-US" b="1" dirty="0" err="1" smtClean="0">
                          <a:solidFill>
                            <a:schemeClr val="bg1"/>
                          </a:solidFill>
                        </a:rPr>
                        <a:t>Maheswari</a:t>
                      </a:r>
                      <a:r>
                        <a:rPr lang="en-US" b="1" dirty="0" smtClean="0">
                          <a:solidFill>
                            <a:schemeClr val="bg1"/>
                          </a:solidFill>
                        </a:rPr>
                        <a:t> G</a:t>
                      </a:r>
                      <a:endParaRPr lang="en-US" b="1" dirty="0">
                        <a:solidFill>
                          <a:schemeClr val="bg1"/>
                        </a:solidFill>
                      </a:endParaRPr>
                    </a:p>
                  </a:txBody>
                  <a:tcPr/>
                </a:tc>
                <a:tc>
                  <a:txBody>
                    <a:bodyPr/>
                    <a:lstStyle/>
                    <a:p>
                      <a:r>
                        <a:rPr lang="en-US" b="1" dirty="0" smtClean="0">
                          <a:solidFill>
                            <a:schemeClr val="bg1"/>
                          </a:solidFill>
                        </a:rPr>
                        <a:t>CSE</a:t>
                      </a:r>
                      <a:endParaRPr lang="en-US" b="1" dirty="0">
                        <a:solidFill>
                          <a:schemeClr val="bg1"/>
                        </a:solidFill>
                      </a:endParaRPr>
                    </a:p>
                  </a:txBody>
                  <a:tcPr/>
                </a:tc>
                <a:tc>
                  <a:txBody>
                    <a:bodyPr/>
                    <a:lstStyle/>
                    <a:p>
                      <a:r>
                        <a:rPr lang="en-US" b="1" dirty="0" smtClean="0">
                          <a:solidFill>
                            <a:schemeClr val="bg1"/>
                          </a:solidFill>
                        </a:rPr>
                        <a:t>Sri </a:t>
                      </a:r>
                      <a:r>
                        <a:rPr lang="en-US" b="1" dirty="0" err="1" smtClean="0">
                          <a:solidFill>
                            <a:schemeClr val="bg1"/>
                          </a:solidFill>
                        </a:rPr>
                        <a:t>Sairam</a:t>
                      </a:r>
                      <a:r>
                        <a:rPr lang="en-US" b="1" dirty="0" smtClean="0">
                          <a:solidFill>
                            <a:schemeClr val="bg1"/>
                          </a:solidFill>
                        </a:rPr>
                        <a:t> Institute Of Technology</a:t>
                      </a:r>
                      <a:endParaRPr lang="en-US" b="1" dirty="0">
                        <a:solidFill>
                          <a:schemeClr val="bg1"/>
                        </a:solidFill>
                      </a:endParaRPr>
                    </a:p>
                  </a:txBody>
                  <a:tcPr/>
                </a:tc>
                <a:tc>
                  <a:txBody>
                    <a:bodyPr/>
                    <a:lstStyle/>
                    <a:p>
                      <a:r>
                        <a:rPr lang="en-US" b="1" dirty="0" smtClean="0">
                          <a:solidFill>
                            <a:schemeClr val="bg1"/>
                          </a:solidFill>
                        </a:rPr>
                        <a:t>II</a:t>
                      </a:r>
                      <a:endParaRPr lang="en-US" b="1" dirty="0">
                        <a:solidFill>
                          <a:schemeClr val="bg1"/>
                        </a:solidFill>
                      </a:endParaRPr>
                    </a:p>
                  </a:txBody>
                  <a:tcPr/>
                </a:tc>
                <a:tc>
                  <a:txBody>
                    <a:bodyPr/>
                    <a:lstStyle/>
                    <a:p>
                      <a:r>
                        <a:rPr lang="en-US" b="1" dirty="0" smtClean="0">
                          <a:solidFill>
                            <a:schemeClr val="bg1"/>
                          </a:solidFill>
                        </a:rPr>
                        <a:t>dhandusat@gmail.com</a:t>
                      </a:r>
                      <a:endParaRPr lang="en-US" b="1" dirty="0">
                        <a:solidFill>
                          <a:schemeClr val="bg1"/>
                        </a:solidFill>
                      </a:endParaRPr>
                    </a:p>
                  </a:txBody>
                  <a:tcPr/>
                </a:tc>
              </a:tr>
              <a:tr h="399393">
                <a:tc>
                  <a:txBody>
                    <a:bodyPr/>
                    <a:lstStyle/>
                    <a:p>
                      <a:r>
                        <a:rPr lang="en-US" b="1" dirty="0" err="1" smtClean="0">
                          <a:solidFill>
                            <a:schemeClr val="bg1"/>
                          </a:solidFill>
                        </a:rPr>
                        <a:t>Kruthiga</a:t>
                      </a:r>
                      <a:r>
                        <a:rPr lang="en-US" b="1" baseline="0" dirty="0" smtClean="0">
                          <a:solidFill>
                            <a:schemeClr val="bg1"/>
                          </a:solidFill>
                        </a:rPr>
                        <a:t> P N</a:t>
                      </a:r>
                      <a:endParaRPr lang="en-US" b="1" dirty="0">
                        <a:solidFill>
                          <a:schemeClr val="bg1"/>
                        </a:solidFill>
                      </a:endParaRPr>
                    </a:p>
                  </a:txBody>
                  <a:tcPr/>
                </a:tc>
                <a:tc>
                  <a:txBody>
                    <a:bodyPr/>
                    <a:lstStyle/>
                    <a:p>
                      <a:r>
                        <a:rPr lang="en-US" b="1" dirty="0" smtClean="0">
                          <a:solidFill>
                            <a:schemeClr val="bg1"/>
                          </a:solidFill>
                        </a:rPr>
                        <a:t>CSE</a:t>
                      </a:r>
                      <a:endParaRPr lang="en-US" b="1" dirty="0">
                        <a:solidFill>
                          <a:schemeClr val="bg1"/>
                        </a:solidFill>
                      </a:endParaRPr>
                    </a:p>
                  </a:txBody>
                  <a:tcPr/>
                </a:tc>
                <a:tc>
                  <a:txBody>
                    <a:bodyPr/>
                    <a:lstStyle/>
                    <a:p>
                      <a:r>
                        <a:rPr lang="en-US" b="1" dirty="0" smtClean="0">
                          <a:solidFill>
                            <a:schemeClr val="bg1"/>
                          </a:solidFill>
                        </a:rPr>
                        <a:t>Sri </a:t>
                      </a:r>
                      <a:r>
                        <a:rPr lang="en-US" b="1" dirty="0" err="1" smtClean="0">
                          <a:solidFill>
                            <a:schemeClr val="bg1"/>
                          </a:solidFill>
                        </a:rPr>
                        <a:t>Sairam</a:t>
                      </a:r>
                      <a:r>
                        <a:rPr lang="en-US" b="1" dirty="0" smtClean="0">
                          <a:solidFill>
                            <a:schemeClr val="bg1"/>
                          </a:solidFill>
                        </a:rPr>
                        <a:t> Institute Of Technology</a:t>
                      </a:r>
                      <a:endParaRPr lang="en-US" b="1" dirty="0">
                        <a:solidFill>
                          <a:schemeClr val="bg1"/>
                        </a:solidFill>
                      </a:endParaRPr>
                    </a:p>
                  </a:txBody>
                  <a:tcPr/>
                </a:tc>
                <a:tc>
                  <a:txBody>
                    <a:bodyPr/>
                    <a:lstStyle/>
                    <a:p>
                      <a:r>
                        <a:rPr lang="en-US" b="1" dirty="0" smtClean="0">
                          <a:solidFill>
                            <a:schemeClr val="bg1"/>
                          </a:solidFill>
                        </a:rPr>
                        <a:t>II</a:t>
                      </a:r>
                      <a:endParaRPr lang="en-US" b="1" dirty="0">
                        <a:solidFill>
                          <a:schemeClr val="bg1"/>
                        </a:solidFill>
                      </a:endParaRPr>
                    </a:p>
                  </a:txBody>
                  <a:tcPr/>
                </a:tc>
                <a:tc>
                  <a:txBody>
                    <a:bodyPr/>
                    <a:lstStyle/>
                    <a:p>
                      <a:r>
                        <a:rPr lang="en-US" b="1" dirty="0" smtClean="0">
                          <a:solidFill>
                            <a:schemeClr val="bg1"/>
                          </a:solidFill>
                        </a:rPr>
                        <a:t>kruthinaren29120@gmail.com</a:t>
                      </a:r>
                      <a:endParaRPr lang="en-US" b="1" dirty="0">
                        <a:solidFill>
                          <a:schemeClr val="bg1"/>
                        </a:solidFill>
                      </a:endParaRPr>
                    </a:p>
                  </a:txBody>
                  <a:tcPr/>
                </a:tc>
              </a:tr>
              <a:tr h="399393">
                <a:tc>
                  <a:txBody>
                    <a:bodyPr/>
                    <a:lstStyle/>
                    <a:p>
                      <a:r>
                        <a:rPr lang="en-US" b="1" dirty="0" err="1" smtClean="0">
                          <a:solidFill>
                            <a:schemeClr val="bg1"/>
                          </a:solidFill>
                        </a:rPr>
                        <a:t>Sriram</a:t>
                      </a:r>
                      <a:endParaRPr lang="en-US" b="1" dirty="0">
                        <a:solidFill>
                          <a:schemeClr val="bg1"/>
                        </a:solidFill>
                      </a:endParaRPr>
                    </a:p>
                  </a:txBody>
                  <a:tcPr/>
                </a:tc>
                <a:tc>
                  <a:txBody>
                    <a:bodyPr/>
                    <a:lstStyle/>
                    <a:p>
                      <a:r>
                        <a:rPr lang="en-US" b="1" dirty="0" smtClean="0">
                          <a:solidFill>
                            <a:schemeClr val="bg1"/>
                          </a:solidFill>
                        </a:rPr>
                        <a:t>CSE</a:t>
                      </a:r>
                      <a:endParaRPr lang="en-US" b="1" dirty="0">
                        <a:solidFill>
                          <a:schemeClr val="bg1"/>
                        </a:solidFill>
                      </a:endParaRPr>
                    </a:p>
                  </a:txBody>
                  <a:tcPr/>
                </a:tc>
                <a:tc>
                  <a:txBody>
                    <a:bodyPr/>
                    <a:lstStyle/>
                    <a:p>
                      <a:r>
                        <a:rPr lang="en-US" b="1" dirty="0" smtClean="0">
                          <a:solidFill>
                            <a:schemeClr val="bg1"/>
                          </a:solidFill>
                        </a:rPr>
                        <a:t>Sri </a:t>
                      </a:r>
                      <a:r>
                        <a:rPr lang="en-US" b="1" dirty="0" err="1" smtClean="0">
                          <a:solidFill>
                            <a:schemeClr val="bg1"/>
                          </a:solidFill>
                        </a:rPr>
                        <a:t>Sairam</a:t>
                      </a:r>
                      <a:r>
                        <a:rPr lang="en-US" b="1" dirty="0" smtClean="0">
                          <a:solidFill>
                            <a:schemeClr val="bg1"/>
                          </a:solidFill>
                        </a:rPr>
                        <a:t> Institute Of Technology</a:t>
                      </a:r>
                      <a:endParaRPr lang="en-US" b="1" dirty="0">
                        <a:solidFill>
                          <a:schemeClr val="bg1"/>
                        </a:solidFill>
                      </a:endParaRPr>
                    </a:p>
                  </a:txBody>
                  <a:tcPr/>
                </a:tc>
                <a:tc>
                  <a:txBody>
                    <a:bodyPr/>
                    <a:lstStyle/>
                    <a:p>
                      <a:r>
                        <a:rPr lang="en-US" b="1" dirty="0" smtClean="0">
                          <a:solidFill>
                            <a:schemeClr val="bg1"/>
                          </a:solidFill>
                        </a:rPr>
                        <a:t>II</a:t>
                      </a:r>
                      <a:endParaRPr lang="en-US" b="1" dirty="0">
                        <a:solidFill>
                          <a:schemeClr val="bg1"/>
                        </a:solidFill>
                      </a:endParaRPr>
                    </a:p>
                  </a:txBody>
                  <a:tcPr/>
                </a:tc>
                <a:tc>
                  <a:txBody>
                    <a:bodyPr/>
                    <a:lstStyle/>
                    <a:p>
                      <a:r>
                        <a:rPr lang="en-US" b="1" dirty="0" smtClean="0">
                          <a:solidFill>
                            <a:schemeClr val="bg1"/>
                          </a:solidFill>
                        </a:rPr>
                        <a:t>m.srirammadhi@gmail.com</a:t>
                      </a:r>
                      <a:endParaRPr lang="en-US" b="1" dirty="0">
                        <a:solidFill>
                          <a:schemeClr val="bg1"/>
                        </a:solidFill>
                      </a:endParaRPr>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306C"/>
        </a:solidFill>
        <a:effectLst/>
      </p:bgPr>
    </p:bg>
    <p:spTree>
      <p:nvGrpSpPr>
        <p:cNvPr id="1" name="Shape 78"/>
        <p:cNvGrpSpPr/>
        <p:nvPr/>
      </p:nvGrpSpPr>
      <p:grpSpPr>
        <a:xfrm>
          <a:off x="0" y="0"/>
          <a:ext cx="0" cy="0"/>
          <a:chOff x="0" y="0"/>
          <a:chExt cx="0" cy="0"/>
        </a:xfrm>
      </p:grpSpPr>
      <p:sp>
        <p:nvSpPr>
          <p:cNvPr id="79" name="Google Shape;79;p3"/>
          <p:cNvSpPr txBox="1">
            <a:spLocks noGrp="1"/>
          </p:cNvSpPr>
          <p:nvPr>
            <p:ph type="title" idx="4294967295"/>
          </p:nvPr>
        </p:nvSpPr>
        <p:spPr>
          <a:xfrm>
            <a:off x="226900" y="0"/>
            <a:ext cx="8368200" cy="1198179"/>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b="1" dirty="0">
                <a:solidFill>
                  <a:srgbClr val="FF9900"/>
                </a:solidFill>
                <a:latin typeface="Roboto"/>
                <a:ea typeface="Roboto"/>
                <a:cs typeface="Roboto"/>
                <a:sym typeface="Roboto"/>
              </a:rPr>
              <a:t>PROBLEM STATEMENT</a:t>
            </a:r>
            <a:endParaRPr sz="3000" b="1">
              <a:solidFill>
                <a:srgbClr val="FF9900"/>
              </a:solidFill>
              <a:latin typeface="Roboto"/>
              <a:ea typeface="Roboto"/>
              <a:cs typeface="Roboto"/>
              <a:sym typeface="Roboto"/>
            </a:endParaRPr>
          </a:p>
        </p:txBody>
      </p:sp>
      <p:sp>
        <p:nvSpPr>
          <p:cNvPr id="80" name="Google Shape;80;p3"/>
          <p:cNvSpPr txBox="1">
            <a:spLocks noGrp="1"/>
          </p:cNvSpPr>
          <p:nvPr>
            <p:ph type="body" idx="4294967295"/>
          </p:nvPr>
        </p:nvSpPr>
        <p:spPr>
          <a:xfrm>
            <a:off x="505907" y="914401"/>
            <a:ext cx="8368200" cy="3756134"/>
          </a:xfrm>
          <a:prstGeom prst="rect">
            <a:avLst/>
          </a:prstGeom>
          <a:noFill/>
          <a:ln>
            <a:noFill/>
          </a:ln>
        </p:spPr>
        <p:txBody>
          <a:bodyPr spcFirstLastPara="1" wrap="square" lIns="91425" tIns="91425" rIns="91425" bIns="91425" anchor="t" anchorCtr="0">
            <a:noAutofit/>
          </a:bodyPr>
          <a:lstStyle/>
          <a:p>
            <a:pPr>
              <a:buFont typeface="Arial" pitchFamily="34" charset="0"/>
              <a:buChar char="•"/>
            </a:pPr>
            <a:r>
              <a:rPr lang="en-US" dirty="0" smtClean="0">
                <a:solidFill>
                  <a:schemeClr val="tx1"/>
                </a:solidFill>
              </a:rPr>
              <a:t>Covid-19 is the recent most deadliest virus that causes several death across the world. Here we have the idea based on this virus prevention ,safety measures etc.</a:t>
            </a:r>
          </a:p>
          <a:p>
            <a:pPr>
              <a:buFont typeface="Arial" pitchFamily="34" charset="0"/>
              <a:buChar char="•"/>
            </a:pPr>
            <a:endParaRPr lang="en-US" dirty="0" smtClean="0">
              <a:solidFill>
                <a:schemeClr val="tx1"/>
              </a:solidFill>
            </a:endParaRPr>
          </a:p>
          <a:p>
            <a:pPr>
              <a:buFont typeface="Arial" pitchFamily="34" charset="0"/>
              <a:buChar char="•"/>
            </a:pPr>
            <a:r>
              <a:rPr lang="en-US" dirty="0" smtClean="0">
                <a:solidFill>
                  <a:schemeClr val="tx1"/>
                </a:solidFill>
              </a:rPr>
              <a:t> Most of the peoples are not aware of the </a:t>
            </a:r>
            <a:r>
              <a:rPr lang="en-US" dirty="0" err="1" smtClean="0">
                <a:solidFill>
                  <a:schemeClr val="tx1"/>
                </a:solidFill>
              </a:rPr>
              <a:t>covid</a:t>
            </a:r>
            <a:r>
              <a:rPr lang="en-US" dirty="0" smtClean="0">
                <a:solidFill>
                  <a:schemeClr val="tx1"/>
                </a:solidFill>
              </a:rPr>
              <a:t> -19 and its impact , so in order to create awareness and do  know that they are affected by the virus.</a:t>
            </a:r>
          </a:p>
          <a:p>
            <a:pPr>
              <a:buFont typeface="Arial" pitchFamily="34" charset="0"/>
              <a:buChar char="•"/>
            </a:pPr>
            <a:endParaRPr lang="en-US" dirty="0" smtClean="0">
              <a:solidFill>
                <a:schemeClr val="tx1"/>
              </a:solidFill>
            </a:endParaRPr>
          </a:p>
          <a:p>
            <a:pPr>
              <a:buFont typeface="Arial" pitchFamily="34" charset="0"/>
              <a:buChar char="•"/>
            </a:pPr>
            <a:r>
              <a:rPr lang="en-US" dirty="0" smtClean="0">
                <a:solidFill>
                  <a:schemeClr val="tx1"/>
                </a:solidFill>
              </a:rPr>
              <a:t> Our idea is to develop an android application to face the current situation problem and also our app contains </a:t>
            </a:r>
            <a:r>
              <a:rPr lang="en-US" b="1" dirty="0" err="1" smtClean="0">
                <a:solidFill>
                  <a:schemeClr val="tx1"/>
                </a:solidFill>
              </a:rPr>
              <a:t>chatbot</a:t>
            </a:r>
            <a:r>
              <a:rPr lang="en-US" dirty="0" smtClean="0">
                <a:solidFill>
                  <a:schemeClr val="tx1"/>
                </a:solidFill>
              </a:rPr>
              <a:t> which allows user to find the symptoms and steps he/she must do before or after affected by virus.</a:t>
            </a:r>
          </a:p>
          <a:p>
            <a:pPr marL="0" lvl="0" indent="0" rtl="0">
              <a:lnSpc>
                <a:spcPct val="115000"/>
              </a:lnSpc>
              <a:spcBef>
                <a:spcPts val="0"/>
              </a:spcBef>
              <a:spcAft>
                <a:spcPts val="1600"/>
              </a:spcAft>
              <a:buSzPts val="1800"/>
              <a:buNone/>
            </a:pPr>
            <a:endParaRPr lang="en-US" i="1" dirty="0" smtClean="0"/>
          </a:p>
          <a:p>
            <a:pPr marL="0" lvl="0" indent="0" rtl="0">
              <a:lnSpc>
                <a:spcPct val="115000"/>
              </a:lnSpc>
              <a:spcBef>
                <a:spcPts val="0"/>
              </a:spcBef>
              <a:spcAft>
                <a:spcPts val="1600"/>
              </a:spcAft>
              <a:buSzPts val="1800"/>
              <a:buNone/>
            </a:pPr>
            <a:endParaRPr i="1"/>
          </a:p>
        </p:txBody>
      </p:sp>
      <p:pic>
        <p:nvPicPr>
          <p:cNvPr id="81" name="Google Shape;81;p3"/>
          <p:cNvPicPr preferRelativeResize="0"/>
          <p:nvPr/>
        </p:nvPicPr>
        <p:blipFill>
          <a:blip r:embed="rId3">
            <a:alphaModFix/>
          </a:blip>
          <a:stretch>
            <a:fillRect/>
          </a:stretch>
        </p:blipFill>
        <p:spPr>
          <a:xfrm>
            <a:off x="8489825" y="178900"/>
            <a:ext cx="471675" cy="471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3306C"/>
        </a:solidFill>
        <a:effectLst/>
      </p:bgPr>
    </p:bg>
    <p:spTree>
      <p:nvGrpSpPr>
        <p:cNvPr id="1" name="Shape 85"/>
        <p:cNvGrpSpPr/>
        <p:nvPr/>
      </p:nvGrpSpPr>
      <p:grpSpPr>
        <a:xfrm>
          <a:off x="0" y="0"/>
          <a:ext cx="0" cy="0"/>
          <a:chOff x="0" y="0"/>
          <a:chExt cx="0" cy="0"/>
        </a:xfrm>
      </p:grpSpPr>
      <p:sp>
        <p:nvSpPr>
          <p:cNvPr id="86" name="Google Shape;86;p4"/>
          <p:cNvSpPr txBox="1">
            <a:spLocks noGrp="1"/>
          </p:cNvSpPr>
          <p:nvPr>
            <p:ph type="title"/>
          </p:nvPr>
        </p:nvSpPr>
        <p:spPr>
          <a:xfrm>
            <a:off x="231228" y="0"/>
            <a:ext cx="8368200" cy="1156138"/>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b="1" dirty="0">
                <a:solidFill>
                  <a:srgbClr val="FF9900"/>
                </a:solidFill>
                <a:latin typeface="Roboto"/>
                <a:ea typeface="Roboto"/>
                <a:cs typeface="Roboto"/>
                <a:sym typeface="Roboto"/>
              </a:rPr>
              <a:t>SOLUTION</a:t>
            </a:r>
            <a:endParaRPr b="1">
              <a:solidFill>
                <a:srgbClr val="FF9900"/>
              </a:solidFill>
              <a:latin typeface="Roboto"/>
              <a:ea typeface="Roboto"/>
              <a:cs typeface="Roboto"/>
              <a:sym typeface="Roboto"/>
            </a:endParaRPr>
          </a:p>
        </p:txBody>
      </p:sp>
      <p:sp>
        <p:nvSpPr>
          <p:cNvPr id="87" name="Google Shape;87;p4"/>
          <p:cNvSpPr txBox="1">
            <a:spLocks noGrp="1"/>
          </p:cNvSpPr>
          <p:nvPr>
            <p:ph type="body" idx="1"/>
          </p:nvPr>
        </p:nvSpPr>
        <p:spPr>
          <a:xfrm>
            <a:off x="323938" y="954970"/>
            <a:ext cx="8368200" cy="3319500"/>
          </a:xfrm>
          <a:prstGeom prst="rect">
            <a:avLst/>
          </a:prstGeom>
          <a:noFill/>
          <a:ln>
            <a:noFill/>
          </a:ln>
        </p:spPr>
        <p:txBody>
          <a:bodyPr spcFirstLastPara="1" wrap="square" lIns="91425" tIns="91425" rIns="91425" bIns="91425" anchor="t" anchorCtr="0">
            <a:noAutofit/>
          </a:bodyPr>
          <a:lstStyle/>
          <a:p>
            <a:pPr algn="l">
              <a:buFont typeface="Wingdings" panose="05000000000000000000" pitchFamily="2" charset="2"/>
              <a:buChar char="Ø"/>
            </a:pPr>
            <a:r>
              <a:rPr lang="en-US" dirty="0" smtClean="0"/>
              <a:t>The application  is mainly for updating people about covid-19 and creating awareness. It contains online nearest shop purchasing facilities, medical facilities.</a:t>
            </a:r>
          </a:p>
          <a:p>
            <a:pPr algn="l">
              <a:buFont typeface="Wingdings" panose="05000000000000000000" pitchFamily="2" charset="2"/>
              <a:buChar char="Ø"/>
            </a:pPr>
            <a:endParaRPr lang="en-US" dirty="0" smtClean="0"/>
          </a:p>
          <a:p>
            <a:pPr algn="l">
              <a:buFont typeface="Wingdings" panose="05000000000000000000" pitchFamily="2" charset="2"/>
              <a:buChar char="Ø"/>
            </a:pPr>
            <a:r>
              <a:rPr lang="en-US" dirty="0" smtClean="0"/>
              <a:t> Our government many motto is not to go out and stay home ,so we added a   this features so they can call and place their orders and free delivery or paid delivery will be available in those shops.</a:t>
            </a:r>
          </a:p>
          <a:p>
            <a:pPr algn="l">
              <a:buFont typeface="Wingdings" panose="05000000000000000000" pitchFamily="2" charset="2"/>
              <a:buChar char="Ø"/>
            </a:pPr>
            <a:endParaRPr lang="en-US" dirty="0" smtClean="0"/>
          </a:p>
          <a:p>
            <a:pPr algn="l">
              <a:buFont typeface="Wingdings" panose="05000000000000000000" pitchFamily="2" charset="2"/>
              <a:buChar char="Ø"/>
            </a:pPr>
            <a:r>
              <a:rPr lang="en-US" dirty="0" smtClean="0"/>
              <a:t>Apart from this , the  educational help is also done. The students studying 10th and  college student may be in need of the study materials .so connecting and give them the right notes will also an additional features in this application.</a:t>
            </a:r>
          </a:p>
          <a:p>
            <a:pPr marL="457200" lvl="0" indent="-342900" algn="l" rtl="0">
              <a:lnSpc>
                <a:spcPct val="115000"/>
              </a:lnSpc>
              <a:spcBef>
                <a:spcPts val="0"/>
              </a:spcBef>
              <a:spcAft>
                <a:spcPts val="0"/>
              </a:spcAft>
              <a:buSzPts val="1800"/>
              <a:buChar char="●"/>
            </a:pPr>
            <a:endParaRPr/>
          </a:p>
        </p:txBody>
      </p:sp>
      <p:pic>
        <p:nvPicPr>
          <p:cNvPr id="88" name="Google Shape;88;p4"/>
          <p:cNvPicPr preferRelativeResize="0"/>
          <p:nvPr/>
        </p:nvPicPr>
        <p:blipFill>
          <a:blip r:embed="rId3">
            <a:alphaModFix/>
          </a:blip>
          <a:stretch>
            <a:fillRect/>
          </a:stretch>
        </p:blipFill>
        <p:spPr>
          <a:xfrm>
            <a:off x="8489825" y="178900"/>
            <a:ext cx="471675" cy="471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3306C"/>
        </a:solidFill>
        <a:effectLst/>
      </p:bgPr>
    </p:bg>
    <p:spTree>
      <p:nvGrpSpPr>
        <p:cNvPr id="1" name="Shape 85"/>
        <p:cNvGrpSpPr/>
        <p:nvPr/>
      </p:nvGrpSpPr>
      <p:grpSpPr>
        <a:xfrm>
          <a:off x="0" y="0"/>
          <a:ext cx="0" cy="0"/>
          <a:chOff x="0" y="0"/>
          <a:chExt cx="0" cy="0"/>
        </a:xfrm>
      </p:grpSpPr>
      <p:sp>
        <p:nvSpPr>
          <p:cNvPr id="86" name="Google Shape;86;p4"/>
          <p:cNvSpPr txBox="1">
            <a:spLocks noGrp="1"/>
          </p:cNvSpPr>
          <p:nvPr>
            <p:ph type="title"/>
          </p:nvPr>
        </p:nvSpPr>
        <p:spPr>
          <a:xfrm>
            <a:off x="231228" y="0"/>
            <a:ext cx="8368200" cy="1156138"/>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b="1" dirty="0">
                <a:solidFill>
                  <a:srgbClr val="FF9900"/>
                </a:solidFill>
                <a:latin typeface="Roboto"/>
                <a:ea typeface="Roboto"/>
                <a:cs typeface="Roboto"/>
                <a:sym typeface="Roboto"/>
              </a:rPr>
              <a:t>SOLUTION</a:t>
            </a:r>
            <a:endParaRPr b="1">
              <a:solidFill>
                <a:srgbClr val="FF9900"/>
              </a:solidFill>
              <a:latin typeface="Roboto"/>
              <a:ea typeface="Roboto"/>
              <a:cs typeface="Roboto"/>
              <a:sym typeface="Roboto"/>
            </a:endParaRPr>
          </a:p>
        </p:txBody>
      </p:sp>
      <p:sp>
        <p:nvSpPr>
          <p:cNvPr id="87" name="Google Shape;87;p4"/>
          <p:cNvSpPr txBox="1">
            <a:spLocks noGrp="1"/>
          </p:cNvSpPr>
          <p:nvPr>
            <p:ph type="body" idx="1"/>
          </p:nvPr>
        </p:nvSpPr>
        <p:spPr>
          <a:xfrm>
            <a:off x="429042" y="881398"/>
            <a:ext cx="8368200" cy="3319500"/>
          </a:xfrm>
          <a:prstGeom prst="rect">
            <a:avLst/>
          </a:prstGeom>
          <a:noFill/>
          <a:ln>
            <a:noFill/>
          </a:ln>
        </p:spPr>
        <p:txBody>
          <a:bodyPr spcFirstLastPara="1" wrap="square" lIns="91425" tIns="91425" rIns="91425" bIns="91425" anchor="t" anchorCtr="0">
            <a:noAutofit/>
          </a:bodyPr>
          <a:lstStyle/>
          <a:p>
            <a:pPr algn="l"/>
            <a:r>
              <a:rPr lang="en-US" dirty="0" smtClean="0"/>
              <a:t>The webpage is mainly for updating people about covid-19 and creating awareness. It contains online nearest shop purchasing facilities, medical facilities.</a:t>
            </a:r>
          </a:p>
          <a:p>
            <a:pPr algn="l"/>
            <a:endParaRPr lang="en-US" dirty="0" smtClean="0"/>
          </a:p>
          <a:p>
            <a:pPr algn="l"/>
            <a:r>
              <a:rPr lang="en-US" dirty="0" smtClean="0"/>
              <a:t>Our government many motto is not to go out and stay home ,so we added a this features so they can call and place their orders and free delivery or paid delivery will be available in those shops.</a:t>
            </a:r>
          </a:p>
          <a:p>
            <a:pPr algn="l">
              <a:buFont typeface="Arial" pitchFamily="34" charset="0"/>
              <a:buChar char="•"/>
            </a:pPr>
            <a:endParaRPr lang="en-US" dirty="0" smtClean="0"/>
          </a:p>
          <a:p>
            <a:pPr algn="l"/>
            <a:r>
              <a:rPr lang="en-US" dirty="0" smtClean="0"/>
              <a:t>Apart from this , the  educational help is also done. The students studying 10th and  college student may be in need of the study materials .so connecting and give them the right notes will also an additional features in this webpage.</a:t>
            </a:r>
          </a:p>
          <a:p>
            <a:endParaRPr lang="en-US" dirty="0"/>
          </a:p>
        </p:txBody>
      </p:sp>
      <p:pic>
        <p:nvPicPr>
          <p:cNvPr id="88" name="Google Shape;88;p4"/>
          <p:cNvPicPr preferRelativeResize="0"/>
          <p:nvPr/>
        </p:nvPicPr>
        <p:blipFill>
          <a:blip r:embed="rId3">
            <a:alphaModFix/>
          </a:blip>
          <a:stretch>
            <a:fillRect/>
          </a:stretch>
        </p:blipFill>
        <p:spPr>
          <a:xfrm>
            <a:off x="8489825" y="178900"/>
            <a:ext cx="471675" cy="471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3306C"/>
        </a:solidFill>
        <a:effectLst/>
      </p:bgPr>
    </p:bg>
    <p:spTree>
      <p:nvGrpSpPr>
        <p:cNvPr id="1" name="Shape 85"/>
        <p:cNvGrpSpPr/>
        <p:nvPr/>
      </p:nvGrpSpPr>
      <p:grpSpPr>
        <a:xfrm>
          <a:off x="0" y="0"/>
          <a:ext cx="0" cy="0"/>
          <a:chOff x="0" y="0"/>
          <a:chExt cx="0" cy="0"/>
        </a:xfrm>
      </p:grpSpPr>
      <p:sp>
        <p:nvSpPr>
          <p:cNvPr id="86" name="Google Shape;86;p4"/>
          <p:cNvSpPr txBox="1">
            <a:spLocks noGrp="1"/>
          </p:cNvSpPr>
          <p:nvPr>
            <p:ph type="title"/>
          </p:nvPr>
        </p:nvSpPr>
        <p:spPr>
          <a:xfrm>
            <a:off x="231228" y="0"/>
            <a:ext cx="8368200" cy="1156138"/>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b="1" dirty="0">
                <a:solidFill>
                  <a:srgbClr val="FF9900"/>
                </a:solidFill>
                <a:latin typeface="Roboto"/>
                <a:ea typeface="Roboto"/>
                <a:cs typeface="Roboto"/>
                <a:sym typeface="Roboto"/>
              </a:rPr>
              <a:t>SOLUTION</a:t>
            </a:r>
            <a:endParaRPr b="1">
              <a:solidFill>
                <a:srgbClr val="FF9900"/>
              </a:solidFill>
              <a:latin typeface="Roboto"/>
              <a:ea typeface="Roboto"/>
              <a:cs typeface="Roboto"/>
              <a:sym typeface="Roboto"/>
            </a:endParaRPr>
          </a:p>
        </p:txBody>
      </p:sp>
      <p:sp>
        <p:nvSpPr>
          <p:cNvPr id="87" name="Google Shape;87;p4"/>
          <p:cNvSpPr txBox="1">
            <a:spLocks noGrp="1"/>
          </p:cNvSpPr>
          <p:nvPr>
            <p:ph type="body" idx="1"/>
          </p:nvPr>
        </p:nvSpPr>
        <p:spPr>
          <a:xfrm>
            <a:off x="450063" y="902418"/>
            <a:ext cx="8368200" cy="3319500"/>
          </a:xfrm>
          <a:prstGeom prst="rect">
            <a:avLst/>
          </a:prstGeom>
          <a:noFill/>
          <a:ln>
            <a:noFill/>
          </a:ln>
        </p:spPr>
        <p:txBody>
          <a:bodyPr spcFirstLastPara="1" wrap="square" lIns="91425" tIns="91425" rIns="91425" bIns="91425" anchor="t" anchorCtr="0">
            <a:noAutofit/>
          </a:bodyPr>
          <a:lstStyle/>
          <a:p>
            <a:pPr algn="l"/>
            <a:r>
              <a:rPr lang="en-US" dirty="0" smtClean="0"/>
              <a:t>Next  thing is that recent updates and world wide covid-19 updates will be given .various health and medical tips also given.</a:t>
            </a:r>
          </a:p>
          <a:p>
            <a:pPr algn="l"/>
            <a:endParaRPr lang="en-US" dirty="0" smtClean="0"/>
          </a:p>
          <a:p>
            <a:pPr algn="l"/>
            <a:r>
              <a:rPr lang="en-US" dirty="0" smtClean="0"/>
              <a:t>User can also provides help by offering  food and fund to the needy . they can know the details and give them the needs. User can post their needs or others needs in this application and send this and collect the fund</a:t>
            </a:r>
          </a:p>
          <a:p>
            <a:pPr algn="l"/>
            <a:endParaRPr lang="en-US" dirty="0" smtClean="0"/>
          </a:p>
          <a:p>
            <a:pPr algn="l"/>
            <a:r>
              <a:rPr lang="en-US" dirty="0" smtClean="0"/>
              <a:t>This also contains PM or respective state CM  funding links too. Users can also give their own suggestion and medical doctors can give suggestion in the tips section too.</a:t>
            </a:r>
          </a:p>
          <a:p>
            <a:pPr marL="457200" lvl="0" indent="-342900" algn="l" rtl="0">
              <a:lnSpc>
                <a:spcPct val="115000"/>
              </a:lnSpc>
              <a:spcBef>
                <a:spcPts val="0"/>
              </a:spcBef>
              <a:spcAft>
                <a:spcPts val="0"/>
              </a:spcAft>
              <a:buSzPts val="1800"/>
              <a:buChar char="●"/>
            </a:pPr>
            <a:endParaRPr i="1">
              <a:latin typeface="Arial"/>
              <a:ea typeface="Arial"/>
              <a:cs typeface="Arial"/>
              <a:sym typeface="Arial"/>
            </a:endParaRPr>
          </a:p>
        </p:txBody>
      </p:sp>
      <p:pic>
        <p:nvPicPr>
          <p:cNvPr id="88" name="Google Shape;88;p4"/>
          <p:cNvPicPr preferRelativeResize="0"/>
          <p:nvPr/>
        </p:nvPicPr>
        <p:blipFill>
          <a:blip r:embed="rId3">
            <a:alphaModFix/>
          </a:blip>
          <a:stretch>
            <a:fillRect/>
          </a:stretch>
        </p:blipFill>
        <p:spPr>
          <a:xfrm>
            <a:off x="8489825" y="178900"/>
            <a:ext cx="471675" cy="471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3306C"/>
        </a:solidFill>
        <a:effectLst/>
      </p:bgPr>
    </p:bg>
    <p:spTree>
      <p:nvGrpSpPr>
        <p:cNvPr id="1" name="Shape 85"/>
        <p:cNvGrpSpPr/>
        <p:nvPr/>
      </p:nvGrpSpPr>
      <p:grpSpPr>
        <a:xfrm>
          <a:off x="0" y="0"/>
          <a:ext cx="0" cy="0"/>
          <a:chOff x="0" y="0"/>
          <a:chExt cx="0" cy="0"/>
        </a:xfrm>
      </p:grpSpPr>
      <p:sp>
        <p:nvSpPr>
          <p:cNvPr id="86" name="Google Shape;86;p4"/>
          <p:cNvSpPr txBox="1">
            <a:spLocks noGrp="1"/>
          </p:cNvSpPr>
          <p:nvPr>
            <p:ph type="title"/>
          </p:nvPr>
        </p:nvSpPr>
        <p:spPr>
          <a:xfrm>
            <a:off x="231228" y="0"/>
            <a:ext cx="8368200" cy="1156138"/>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b="1" dirty="0">
                <a:solidFill>
                  <a:srgbClr val="FF9900"/>
                </a:solidFill>
                <a:latin typeface="Roboto"/>
                <a:ea typeface="Roboto"/>
                <a:cs typeface="Roboto"/>
                <a:sym typeface="Roboto"/>
              </a:rPr>
              <a:t>SOLUTION</a:t>
            </a:r>
            <a:endParaRPr b="1">
              <a:solidFill>
                <a:srgbClr val="FF9900"/>
              </a:solidFill>
              <a:latin typeface="Roboto"/>
              <a:ea typeface="Roboto"/>
              <a:cs typeface="Roboto"/>
              <a:sym typeface="Roboto"/>
            </a:endParaRPr>
          </a:p>
        </p:txBody>
      </p:sp>
      <p:sp>
        <p:nvSpPr>
          <p:cNvPr id="87" name="Google Shape;87;p4"/>
          <p:cNvSpPr txBox="1">
            <a:spLocks noGrp="1"/>
          </p:cNvSpPr>
          <p:nvPr>
            <p:ph type="body" idx="1"/>
          </p:nvPr>
        </p:nvSpPr>
        <p:spPr>
          <a:xfrm>
            <a:off x="313428" y="744763"/>
            <a:ext cx="8368200" cy="403744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None/>
            </a:pPr>
            <a:r>
              <a:rPr lang="en" sz="2000" dirty="0" smtClean="0"/>
              <a:t>Tools/Technologies used</a:t>
            </a:r>
          </a:p>
          <a:p>
            <a:pPr algn="l"/>
            <a:r>
              <a:rPr lang="en-IN" sz="1600" dirty="0" smtClean="0"/>
              <a:t>PYTHON</a:t>
            </a:r>
          </a:p>
          <a:p>
            <a:pPr algn="l"/>
            <a:r>
              <a:rPr lang="en-IN" sz="1600" dirty="0" smtClean="0"/>
              <a:t>HTML</a:t>
            </a:r>
          </a:p>
          <a:p>
            <a:pPr algn="l"/>
            <a:r>
              <a:rPr lang="en-IN" sz="1600" dirty="0" smtClean="0"/>
              <a:t>CSS</a:t>
            </a:r>
          </a:p>
          <a:p>
            <a:pPr algn="l">
              <a:buNone/>
            </a:pPr>
            <a:endParaRPr lang="en-US" sz="1600" dirty="0" smtClean="0"/>
          </a:p>
          <a:p>
            <a:pPr algn="l">
              <a:buNone/>
            </a:pPr>
            <a:r>
              <a:rPr lang="en-US" sz="1600" dirty="0" smtClean="0"/>
              <a:t>It has following facilities:</a:t>
            </a:r>
          </a:p>
          <a:p>
            <a:pPr algn="l">
              <a:buFont typeface="Wingdings" pitchFamily="2" charset="2"/>
              <a:buChar char="Ø"/>
            </a:pPr>
            <a:r>
              <a:rPr lang="en-US" sz="1600" dirty="0" smtClean="0"/>
              <a:t>Donate</a:t>
            </a:r>
          </a:p>
          <a:p>
            <a:pPr algn="l">
              <a:buFont typeface="Wingdings" pitchFamily="2" charset="2"/>
              <a:buChar char="Ø"/>
            </a:pPr>
            <a:r>
              <a:rPr lang="en-US" sz="1600" dirty="0" smtClean="0"/>
              <a:t>Entertainment Zone</a:t>
            </a:r>
          </a:p>
          <a:p>
            <a:pPr algn="l">
              <a:buFont typeface="Wingdings" pitchFamily="2" charset="2"/>
              <a:buChar char="Ø"/>
            </a:pPr>
            <a:r>
              <a:rPr lang="en-US" sz="1600" dirty="0" smtClean="0"/>
              <a:t>Education</a:t>
            </a:r>
          </a:p>
          <a:p>
            <a:pPr algn="l">
              <a:buFont typeface="Wingdings" pitchFamily="2" charset="2"/>
              <a:buChar char="Ø"/>
            </a:pPr>
            <a:r>
              <a:rPr lang="en-US" sz="1600" dirty="0" smtClean="0"/>
              <a:t>E-commerce facilities</a:t>
            </a:r>
          </a:p>
          <a:p>
            <a:pPr algn="l">
              <a:buFont typeface="Wingdings" pitchFamily="2" charset="2"/>
              <a:buChar char="Ø"/>
            </a:pPr>
            <a:r>
              <a:rPr lang="en-US" sz="1600" dirty="0" smtClean="0"/>
              <a:t>Medical</a:t>
            </a:r>
          </a:p>
          <a:p>
            <a:pPr algn="l">
              <a:buFont typeface="Wingdings" pitchFamily="2" charset="2"/>
              <a:buChar char="Ø"/>
            </a:pPr>
            <a:r>
              <a:rPr lang="en-US" sz="1600" dirty="0" smtClean="0"/>
              <a:t>Knowledge transfer</a:t>
            </a:r>
          </a:p>
          <a:p>
            <a:pPr algn="l">
              <a:buFont typeface="Wingdings" pitchFamily="2" charset="2"/>
              <a:buChar char="Ø"/>
            </a:pPr>
            <a:r>
              <a:rPr lang="en-US" sz="1600" dirty="0" err="1" smtClean="0"/>
              <a:t>Chatbot</a:t>
            </a:r>
            <a:endParaRPr lang="en-US" sz="1600" dirty="0" smtClean="0"/>
          </a:p>
          <a:p>
            <a:pPr algn="l">
              <a:buFont typeface="Wingdings" pitchFamily="2" charset="2"/>
              <a:buChar char="Ø"/>
            </a:pPr>
            <a:r>
              <a:rPr lang="en-US" sz="1600" dirty="0" smtClean="0"/>
              <a:t>Queries </a:t>
            </a:r>
          </a:p>
          <a:p>
            <a:endParaRPr lang="en-US" sz="1600" dirty="0" smtClean="0"/>
          </a:p>
          <a:p>
            <a:endParaRPr lang="en-US" sz="1600" dirty="0" smtClean="0"/>
          </a:p>
          <a:p>
            <a:pPr algn="l"/>
            <a:endParaRPr lang="en-US" sz="1600" dirty="0" smtClean="0"/>
          </a:p>
          <a:p>
            <a:pPr marL="457200" lvl="0" indent="-342900" algn="l" rtl="0">
              <a:lnSpc>
                <a:spcPct val="115000"/>
              </a:lnSpc>
              <a:spcBef>
                <a:spcPts val="0"/>
              </a:spcBef>
              <a:spcAft>
                <a:spcPts val="0"/>
              </a:spcAft>
              <a:buSzPts val="1800"/>
              <a:buFont typeface="Wingdings" pitchFamily="2" charset="2"/>
              <a:buChar char="Ø"/>
            </a:pPr>
            <a:endParaRPr/>
          </a:p>
        </p:txBody>
      </p:sp>
      <p:pic>
        <p:nvPicPr>
          <p:cNvPr id="88" name="Google Shape;88;p4"/>
          <p:cNvPicPr preferRelativeResize="0"/>
          <p:nvPr/>
        </p:nvPicPr>
        <p:blipFill>
          <a:blip r:embed="rId3">
            <a:alphaModFix/>
          </a:blip>
          <a:stretch>
            <a:fillRect/>
          </a:stretch>
        </p:blipFill>
        <p:spPr>
          <a:xfrm>
            <a:off x="8489825" y="178900"/>
            <a:ext cx="471675" cy="471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3306C"/>
        </a:solidFill>
        <a:effectLst/>
      </p:bgPr>
    </p:bg>
    <p:spTree>
      <p:nvGrpSpPr>
        <p:cNvPr id="1" name="Shape 85"/>
        <p:cNvGrpSpPr/>
        <p:nvPr/>
      </p:nvGrpSpPr>
      <p:grpSpPr>
        <a:xfrm>
          <a:off x="0" y="0"/>
          <a:ext cx="0" cy="0"/>
          <a:chOff x="0" y="0"/>
          <a:chExt cx="0" cy="0"/>
        </a:xfrm>
      </p:grpSpPr>
      <p:sp>
        <p:nvSpPr>
          <p:cNvPr id="86" name="Google Shape;86;p4"/>
          <p:cNvSpPr txBox="1">
            <a:spLocks noGrp="1"/>
          </p:cNvSpPr>
          <p:nvPr>
            <p:ph type="title"/>
          </p:nvPr>
        </p:nvSpPr>
        <p:spPr>
          <a:xfrm>
            <a:off x="231228" y="0"/>
            <a:ext cx="8368200" cy="945931"/>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b="1" dirty="0">
                <a:solidFill>
                  <a:srgbClr val="FF9900"/>
                </a:solidFill>
                <a:latin typeface="Roboto"/>
                <a:ea typeface="Roboto"/>
                <a:cs typeface="Roboto"/>
                <a:sym typeface="Roboto"/>
              </a:rPr>
              <a:t>SOLUTION</a:t>
            </a:r>
            <a:endParaRPr b="1">
              <a:solidFill>
                <a:srgbClr val="FF9900"/>
              </a:solidFill>
              <a:latin typeface="Roboto"/>
              <a:ea typeface="Roboto"/>
              <a:cs typeface="Roboto"/>
              <a:sym typeface="Roboto"/>
            </a:endParaRPr>
          </a:p>
        </p:txBody>
      </p:sp>
      <p:sp>
        <p:nvSpPr>
          <p:cNvPr id="87" name="Google Shape;87;p4"/>
          <p:cNvSpPr txBox="1">
            <a:spLocks noGrp="1"/>
          </p:cNvSpPr>
          <p:nvPr>
            <p:ph type="body" idx="1"/>
          </p:nvPr>
        </p:nvSpPr>
        <p:spPr>
          <a:xfrm>
            <a:off x="271386" y="681701"/>
            <a:ext cx="8368200" cy="3319500"/>
          </a:xfrm>
          <a:prstGeom prst="rect">
            <a:avLst/>
          </a:prstGeom>
          <a:noFill/>
          <a:ln>
            <a:noFill/>
          </a:ln>
        </p:spPr>
        <p:txBody>
          <a:bodyPr spcFirstLastPara="1" wrap="square" lIns="91425" tIns="91425" rIns="91425" bIns="91425" anchor="t" anchorCtr="0">
            <a:noAutofit/>
          </a:bodyPr>
          <a:lstStyle/>
          <a:p>
            <a:pPr lvl="0" algn="l">
              <a:buNone/>
            </a:pPr>
            <a:r>
              <a:rPr lang="en" sz="2000" dirty="0" smtClean="0"/>
              <a:t>Assumptions, constraints, and solution decision points:</a:t>
            </a:r>
          </a:p>
          <a:p>
            <a:pPr algn="l"/>
            <a:r>
              <a:rPr lang="en-US" sz="1600" dirty="0" smtClean="0"/>
              <a:t>Allows user to be updated and to check his/her health by </a:t>
            </a:r>
            <a:r>
              <a:rPr lang="en-US" sz="1600" dirty="0" err="1" smtClean="0"/>
              <a:t>chatbot</a:t>
            </a:r>
            <a:r>
              <a:rPr lang="en-US" sz="1600" dirty="0" smtClean="0"/>
              <a:t> conversation . Gives only true information and answers to questions based on WHO.</a:t>
            </a:r>
          </a:p>
          <a:p>
            <a:pPr algn="l"/>
            <a:r>
              <a:rPr lang="en-US" sz="1600" dirty="0" smtClean="0"/>
              <a:t>This is effective and right app for user to get all information within this application which are updated and .</a:t>
            </a:r>
          </a:p>
          <a:p>
            <a:pPr algn="l"/>
            <a:endParaRPr lang="en-US" sz="1600" dirty="0" smtClean="0"/>
          </a:p>
          <a:p>
            <a:pPr lvl="0" algn="l">
              <a:buNone/>
            </a:pPr>
            <a:r>
              <a:rPr lang="en-US" sz="1600" dirty="0" smtClean="0"/>
              <a:t>Extent of Scalability/Usability(Effectiveness)</a:t>
            </a:r>
            <a:r>
              <a:rPr lang="en-US" sz="1600" dirty="0" smtClean="0">
                <a:latin typeface="Calibri"/>
                <a:ea typeface="Calibri"/>
                <a:cs typeface="Calibri"/>
                <a:sym typeface="Calibri"/>
              </a:rPr>
              <a:t> :</a:t>
            </a:r>
          </a:p>
          <a:p>
            <a:pPr algn="l"/>
            <a:r>
              <a:rPr lang="en-US" sz="1600" i="1" dirty="0" smtClean="0">
                <a:latin typeface="Calibri"/>
                <a:ea typeface="Arial"/>
                <a:cs typeface="Calibri"/>
                <a:sym typeface="Calibri"/>
              </a:rPr>
              <a:t>Only </a:t>
            </a:r>
            <a:r>
              <a:rPr lang="en-US" sz="1600" i="1" dirty="0" err="1" smtClean="0">
                <a:latin typeface="Calibri"/>
                <a:ea typeface="Arial"/>
                <a:cs typeface="Calibri"/>
                <a:sym typeface="Calibri"/>
              </a:rPr>
              <a:t>requiremnet</a:t>
            </a:r>
            <a:r>
              <a:rPr lang="en-US" sz="1600" i="1" dirty="0" smtClean="0">
                <a:latin typeface="Calibri"/>
                <a:ea typeface="Arial"/>
                <a:cs typeface="Calibri"/>
                <a:sym typeface="Calibri"/>
              </a:rPr>
              <a:t> for user to operate this app is internet .</a:t>
            </a:r>
          </a:p>
          <a:p>
            <a:pPr algn="l"/>
            <a:r>
              <a:rPr lang="en-US" sz="1600" i="1" dirty="0" smtClean="0">
                <a:latin typeface="Calibri"/>
                <a:ea typeface="Arial"/>
                <a:cs typeface="Calibri"/>
                <a:sym typeface="Calibri"/>
              </a:rPr>
              <a:t>This connect various facilities and give a common platform for all requirements.</a:t>
            </a:r>
          </a:p>
          <a:p>
            <a:pPr algn="l"/>
            <a:r>
              <a:rPr lang="en-US" sz="1600" i="1" dirty="0" smtClean="0">
                <a:latin typeface="Calibri"/>
                <a:ea typeface="Arial"/>
                <a:cs typeface="Calibri"/>
                <a:sym typeface="Calibri"/>
              </a:rPr>
              <a:t>User can access this at any time (24*7 ).</a:t>
            </a:r>
          </a:p>
          <a:p>
            <a:pPr algn="l"/>
            <a:endParaRPr lang="en-US" sz="1600" dirty="0" smtClean="0"/>
          </a:p>
          <a:p>
            <a:pPr marL="457200" lvl="0" indent="-342900" algn="l" rtl="0">
              <a:lnSpc>
                <a:spcPct val="115000"/>
              </a:lnSpc>
              <a:spcBef>
                <a:spcPts val="0"/>
              </a:spcBef>
              <a:spcAft>
                <a:spcPts val="0"/>
              </a:spcAft>
              <a:buSzPts val="1800"/>
              <a:buNone/>
            </a:pPr>
            <a:endParaRPr lang="en" dirty="0"/>
          </a:p>
        </p:txBody>
      </p:sp>
      <p:pic>
        <p:nvPicPr>
          <p:cNvPr id="88" name="Google Shape;88;p4"/>
          <p:cNvPicPr preferRelativeResize="0"/>
          <p:nvPr/>
        </p:nvPicPr>
        <p:blipFill>
          <a:blip r:embed="rId3">
            <a:alphaModFix/>
          </a:blip>
          <a:stretch>
            <a:fillRect/>
          </a:stretch>
        </p:blipFill>
        <p:spPr>
          <a:xfrm>
            <a:off x="8489825" y="178900"/>
            <a:ext cx="471675" cy="471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3306C"/>
        </a:solidFill>
        <a:effectLst/>
      </p:bgPr>
    </p:bg>
    <p:spTree>
      <p:nvGrpSpPr>
        <p:cNvPr id="1" name="Shape 85"/>
        <p:cNvGrpSpPr/>
        <p:nvPr/>
      </p:nvGrpSpPr>
      <p:grpSpPr>
        <a:xfrm>
          <a:off x="0" y="0"/>
          <a:ext cx="0" cy="0"/>
          <a:chOff x="0" y="0"/>
          <a:chExt cx="0" cy="0"/>
        </a:xfrm>
      </p:grpSpPr>
      <p:sp>
        <p:nvSpPr>
          <p:cNvPr id="86" name="Google Shape;86;p4"/>
          <p:cNvSpPr txBox="1">
            <a:spLocks noGrp="1"/>
          </p:cNvSpPr>
          <p:nvPr>
            <p:ph type="title"/>
          </p:nvPr>
        </p:nvSpPr>
        <p:spPr>
          <a:xfrm>
            <a:off x="231228" y="0"/>
            <a:ext cx="8368200" cy="1156138"/>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b="1" dirty="0">
                <a:solidFill>
                  <a:srgbClr val="FF9900"/>
                </a:solidFill>
                <a:latin typeface="Roboto"/>
                <a:ea typeface="Roboto"/>
                <a:cs typeface="Roboto"/>
                <a:sym typeface="Roboto"/>
              </a:rPr>
              <a:t>SOLUTION</a:t>
            </a:r>
            <a:endParaRPr b="1">
              <a:solidFill>
                <a:srgbClr val="FF9900"/>
              </a:solidFill>
              <a:latin typeface="Roboto"/>
              <a:ea typeface="Roboto"/>
              <a:cs typeface="Roboto"/>
              <a:sym typeface="Roboto"/>
            </a:endParaRPr>
          </a:p>
        </p:txBody>
      </p:sp>
      <p:sp>
        <p:nvSpPr>
          <p:cNvPr id="87" name="Google Shape;87;p4"/>
          <p:cNvSpPr txBox="1">
            <a:spLocks noGrp="1"/>
          </p:cNvSpPr>
          <p:nvPr>
            <p:ph type="body" idx="1"/>
          </p:nvPr>
        </p:nvSpPr>
        <p:spPr>
          <a:xfrm>
            <a:off x="302917" y="755273"/>
            <a:ext cx="8368200" cy="3319500"/>
          </a:xfrm>
          <a:prstGeom prst="rect">
            <a:avLst/>
          </a:prstGeom>
          <a:noFill/>
          <a:ln>
            <a:noFill/>
          </a:ln>
        </p:spPr>
        <p:txBody>
          <a:bodyPr spcFirstLastPara="1" wrap="square" lIns="91425" tIns="91425" rIns="91425" bIns="91425" anchor="t" anchorCtr="0">
            <a:noAutofit/>
          </a:bodyPr>
          <a:lstStyle/>
          <a:p>
            <a:pPr lvl="0" algn="l">
              <a:buNone/>
            </a:pPr>
            <a:r>
              <a:rPr lang="en-US" sz="1600" dirty="0" smtClean="0"/>
              <a:t>So let me compare this app with </a:t>
            </a:r>
            <a:r>
              <a:rPr lang="en-US" sz="1600" dirty="0" err="1" smtClean="0"/>
              <a:t>aryogaya</a:t>
            </a:r>
            <a:r>
              <a:rPr lang="en-US" sz="1600" dirty="0" smtClean="0"/>
              <a:t> </a:t>
            </a:r>
            <a:r>
              <a:rPr lang="en-US" sz="1600" dirty="0" err="1" smtClean="0"/>
              <a:t>setu</a:t>
            </a:r>
            <a:r>
              <a:rPr lang="en-US" sz="1600" dirty="0" smtClean="0"/>
              <a:t> (official </a:t>
            </a:r>
            <a:r>
              <a:rPr lang="en-US" sz="1600" dirty="0" err="1" smtClean="0"/>
              <a:t>indian</a:t>
            </a:r>
            <a:r>
              <a:rPr lang="en-US" sz="1600" dirty="0" smtClean="0"/>
              <a:t> government app)</a:t>
            </a:r>
          </a:p>
          <a:p>
            <a:pPr algn="l"/>
            <a:endParaRPr lang="en-US" sz="1600" i="1" dirty="0" smtClean="0">
              <a:latin typeface="Calibri"/>
              <a:ea typeface="Arial"/>
              <a:cs typeface="Calibri"/>
              <a:sym typeface="Calibri"/>
            </a:endParaRPr>
          </a:p>
          <a:p>
            <a:pPr algn="l"/>
            <a:endParaRPr lang="en-US" sz="1600" i="1" dirty="0" smtClean="0">
              <a:latin typeface="Calibri"/>
              <a:ea typeface="Arial"/>
              <a:cs typeface="Calibri"/>
              <a:sym typeface="Calibri"/>
            </a:endParaRPr>
          </a:p>
          <a:p>
            <a:pPr fontAlgn="t"/>
            <a:endParaRPr lang="en-US" sz="1600" dirty="0" smtClean="0"/>
          </a:p>
          <a:p>
            <a:pPr fontAlgn="t"/>
            <a:endParaRPr lang="en-US" sz="1600" dirty="0" smtClean="0"/>
          </a:p>
          <a:p>
            <a:pPr fontAlgn="t"/>
            <a:endParaRPr lang="en-US" sz="1600" dirty="0" smtClean="0"/>
          </a:p>
          <a:p>
            <a:pPr fontAlgn="t"/>
            <a:endParaRPr lang="en-US" sz="1600" dirty="0" smtClean="0"/>
          </a:p>
          <a:p>
            <a:pPr fontAlgn="t"/>
            <a:endParaRPr lang="en-US" sz="1600" dirty="0" smtClean="0"/>
          </a:p>
          <a:p>
            <a:pPr algn="l"/>
            <a:endParaRPr lang="en-US" sz="1600" i="1" dirty="0" smtClean="0">
              <a:latin typeface="Arial"/>
              <a:ea typeface="Arial"/>
              <a:cs typeface="Arial"/>
              <a:sym typeface="Arial"/>
            </a:endParaRPr>
          </a:p>
          <a:p>
            <a:pPr algn="l"/>
            <a:endParaRPr lang="en-US" sz="1600" dirty="0" smtClean="0"/>
          </a:p>
          <a:p>
            <a:pPr algn="l">
              <a:buNone/>
            </a:pPr>
            <a:r>
              <a:rPr lang="en" i="1" dirty="0" smtClean="0">
                <a:latin typeface="Calibri"/>
                <a:ea typeface="Arial"/>
                <a:cs typeface="Calibri"/>
                <a:sym typeface="Calibri"/>
              </a:rPr>
              <a:t> </a:t>
            </a:r>
            <a:endParaRPr i="1">
              <a:latin typeface="Arial"/>
              <a:ea typeface="Arial"/>
              <a:cs typeface="Arial"/>
              <a:sym typeface="Arial"/>
            </a:endParaRPr>
          </a:p>
        </p:txBody>
      </p:sp>
      <p:pic>
        <p:nvPicPr>
          <p:cNvPr id="88" name="Google Shape;88;p4"/>
          <p:cNvPicPr preferRelativeResize="0"/>
          <p:nvPr/>
        </p:nvPicPr>
        <p:blipFill>
          <a:blip r:embed="rId3">
            <a:alphaModFix/>
          </a:blip>
          <a:stretch>
            <a:fillRect/>
          </a:stretch>
        </p:blipFill>
        <p:spPr>
          <a:xfrm>
            <a:off x="8489825" y="178900"/>
            <a:ext cx="471675" cy="471675"/>
          </a:xfrm>
          <a:prstGeom prst="rect">
            <a:avLst/>
          </a:prstGeom>
          <a:noFill/>
          <a:ln>
            <a:noFill/>
          </a:ln>
        </p:spPr>
      </p:pic>
      <p:graphicFrame>
        <p:nvGraphicFramePr>
          <p:cNvPr id="5" name="Table 4"/>
          <p:cNvGraphicFramePr>
            <a:graphicFrameLocks noGrp="1"/>
          </p:cNvGraphicFramePr>
          <p:nvPr/>
        </p:nvGraphicFramePr>
        <p:xfrm>
          <a:off x="536026" y="1180882"/>
          <a:ext cx="7683062" cy="3660183"/>
        </p:xfrm>
        <a:graphic>
          <a:graphicData uri="http://schemas.openxmlformats.org/drawingml/2006/table">
            <a:tbl>
              <a:tblPr firstRow="1" bandRow="1">
                <a:tableStyleId>{5C22544A-7EE6-4342-B048-85BDC9FD1C3A}</a:tableStyleId>
              </a:tblPr>
              <a:tblGrid>
                <a:gridCol w="3841531"/>
                <a:gridCol w="3841531"/>
              </a:tblGrid>
              <a:tr h="385159">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smtClean="0">
                          <a:solidFill>
                            <a:schemeClr val="tx1"/>
                          </a:solidFill>
                        </a:rPr>
                        <a:t>Anti-</a:t>
                      </a:r>
                      <a:r>
                        <a:rPr lang="en-US" sz="1400" b="1" dirty="0" err="1" smtClean="0">
                          <a:solidFill>
                            <a:schemeClr val="tx1"/>
                          </a:solidFill>
                        </a:rPr>
                        <a:t>covid</a:t>
                      </a:r>
                      <a:endParaRPr lang="en-US" sz="1400" b="1" dirty="0" smtClean="0">
                        <a:solidFill>
                          <a:schemeClr val="tx1"/>
                        </a:solidFill>
                      </a:endParaRPr>
                    </a:p>
                    <a:p>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err="1" smtClean="0">
                          <a:solidFill>
                            <a:schemeClr val="tx1"/>
                          </a:solidFill>
                        </a:rPr>
                        <a:t>Aarogya</a:t>
                      </a:r>
                      <a:r>
                        <a:rPr lang="en-US" sz="1400" b="1" dirty="0" smtClean="0">
                          <a:solidFill>
                            <a:schemeClr val="tx1"/>
                          </a:solidFill>
                        </a:rPr>
                        <a:t> </a:t>
                      </a:r>
                      <a:r>
                        <a:rPr lang="en-US" sz="1400" b="1" dirty="0" err="1" smtClean="0">
                          <a:solidFill>
                            <a:schemeClr val="tx1"/>
                          </a:solidFill>
                        </a:rPr>
                        <a:t>setu</a:t>
                      </a:r>
                      <a:endParaRPr lang="en-US" sz="1400" b="1" dirty="0" smtClean="0">
                        <a:solidFill>
                          <a:schemeClr val="tx1"/>
                        </a:solidFill>
                      </a:endParaRPr>
                    </a:p>
                  </a:txBody>
                  <a:tcPr/>
                </a:tc>
              </a:tr>
              <a:tr h="50813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smtClean="0">
                          <a:solidFill>
                            <a:schemeClr val="bg1"/>
                          </a:solidFill>
                        </a:rPr>
                        <a:t>Gives updates worldwide and also health and medical tips.</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smtClean="0">
                          <a:solidFill>
                            <a:schemeClr val="bg1"/>
                          </a:solidFill>
                        </a:rPr>
                        <a:t>Gives update only on India and also provide health tips.</a:t>
                      </a:r>
                    </a:p>
                    <a:p>
                      <a:endParaRPr lang="en-US" b="1" dirty="0">
                        <a:solidFill>
                          <a:schemeClr val="bg1"/>
                        </a:solidFill>
                      </a:endParaRPr>
                    </a:p>
                  </a:txBody>
                  <a:tcPr/>
                </a:tc>
              </a:tr>
              <a:tr h="764583">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smtClean="0">
                          <a:solidFill>
                            <a:schemeClr val="bg1"/>
                          </a:solidFill>
                        </a:rPr>
                        <a:t>Provides various facilities like games ,study materials , E-learning ,updates </a:t>
                      </a:r>
                      <a:r>
                        <a:rPr lang="en-US" sz="1400" b="1" baseline="0" dirty="0" smtClean="0">
                          <a:solidFill>
                            <a:schemeClr val="bg1"/>
                          </a:solidFill>
                        </a:rPr>
                        <a:t>, </a:t>
                      </a:r>
                      <a:r>
                        <a:rPr lang="en-US" sz="1400" b="1" dirty="0" err="1" smtClean="0">
                          <a:solidFill>
                            <a:schemeClr val="bg1"/>
                          </a:solidFill>
                        </a:rPr>
                        <a:t>Chatbot</a:t>
                      </a:r>
                      <a:r>
                        <a:rPr lang="en-US" sz="1400" b="1" dirty="0" smtClean="0">
                          <a:solidFill>
                            <a:schemeClr val="bg1"/>
                          </a:solidFill>
                        </a:rPr>
                        <a:t>.</a:t>
                      </a:r>
                    </a:p>
                  </a:txBody>
                  <a:tcPr/>
                </a:tc>
                <a:tc>
                  <a:txBody>
                    <a:bodyPr/>
                    <a:lstStyle/>
                    <a:p>
                      <a:r>
                        <a:rPr lang="en-US" b="1" dirty="0" smtClean="0">
                          <a:solidFill>
                            <a:schemeClr val="bg1"/>
                          </a:solidFill>
                        </a:rPr>
                        <a:t>Provides only </a:t>
                      </a:r>
                      <a:r>
                        <a:rPr lang="en-US" b="1" dirty="0" err="1" smtClean="0">
                          <a:solidFill>
                            <a:schemeClr val="bg1"/>
                          </a:solidFill>
                        </a:rPr>
                        <a:t>chatbot</a:t>
                      </a:r>
                      <a:r>
                        <a:rPr lang="en-US" b="1" dirty="0" smtClean="0">
                          <a:solidFill>
                            <a:schemeClr val="bg1"/>
                          </a:solidFill>
                        </a:rPr>
                        <a:t> and preventive tips and FAQs </a:t>
                      </a:r>
                      <a:endParaRPr lang="en-US" b="1" dirty="0">
                        <a:solidFill>
                          <a:schemeClr val="bg1"/>
                        </a:solidFill>
                      </a:endParaRPr>
                    </a:p>
                  </a:txBody>
                  <a:tcPr/>
                </a:tc>
              </a:tr>
              <a:tr h="280029">
                <a:tc>
                  <a:txBody>
                    <a:bodyPr/>
                    <a:lstStyle/>
                    <a:p>
                      <a:r>
                        <a:rPr lang="en-US" sz="1400" b="1" baseline="0" dirty="0" smtClean="0">
                          <a:solidFill>
                            <a:schemeClr val="bg1"/>
                          </a:solidFill>
                        </a:rPr>
                        <a:t>various schemes details , also donating facilities , preventive tips from WHO</a:t>
                      </a:r>
                      <a:endParaRPr lang="en-US" b="1" dirty="0">
                        <a:solidFill>
                          <a:schemeClr val="bg1"/>
                        </a:solidFill>
                      </a:endParaRPr>
                    </a:p>
                  </a:txBody>
                  <a:tcPr/>
                </a:tc>
                <a:tc>
                  <a:txBody>
                    <a:bodyPr/>
                    <a:lstStyle/>
                    <a:p>
                      <a:r>
                        <a:rPr lang="en-US" b="1" dirty="0" smtClean="0">
                          <a:solidFill>
                            <a:schemeClr val="bg1"/>
                          </a:solidFill>
                        </a:rPr>
                        <a:t>Only </a:t>
                      </a:r>
                      <a:r>
                        <a:rPr lang="en-US" b="1" dirty="0" err="1" smtClean="0">
                          <a:solidFill>
                            <a:schemeClr val="bg1"/>
                          </a:solidFill>
                        </a:rPr>
                        <a:t>covid</a:t>
                      </a:r>
                      <a:r>
                        <a:rPr lang="en-US" b="1" dirty="0" smtClean="0">
                          <a:solidFill>
                            <a:schemeClr val="bg1"/>
                          </a:solidFill>
                        </a:rPr>
                        <a:t> details.</a:t>
                      </a:r>
                      <a:endParaRPr lang="en-US" b="1" dirty="0">
                        <a:solidFill>
                          <a:schemeClr val="bg1"/>
                        </a:solidFill>
                      </a:endParaRPr>
                    </a:p>
                  </a:txBody>
                  <a:tcPr/>
                </a:tc>
              </a:tr>
              <a:tr h="280029">
                <a:tc>
                  <a:txBody>
                    <a:bodyPr/>
                    <a:lstStyle/>
                    <a:p>
                      <a:r>
                        <a:rPr lang="en-US" b="1" dirty="0" smtClean="0">
                          <a:solidFill>
                            <a:schemeClr val="bg1"/>
                          </a:solidFill>
                        </a:rPr>
                        <a:t>It</a:t>
                      </a:r>
                      <a:r>
                        <a:rPr lang="en-US" b="1" baseline="0" dirty="0" smtClean="0">
                          <a:solidFill>
                            <a:schemeClr val="bg1"/>
                          </a:solidFill>
                        </a:rPr>
                        <a:t> has E-commerce facilities</a:t>
                      </a:r>
                      <a:endParaRPr lang="en-US" b="1" dirty="0">
                        <a:solidFill>
                          <a:schemeClr val="bg1"/>
                        </a:solidFill>
                      </a:endParaRPr>
                    </a:p>
                  </a:txBody>
                  <a:tcPr/>
                </a:tc>
                <a:tc>
                  <a:txBody>
                    <a:bodyPr/>
                    <a:lstStyle/>
                    <a:p>
                      <a:r>
                        <a:rPr lang="en-US" b="1" dirty="0" smtClean="0">
                          <a:solidFill>
                            <a:schemeClr val="bg1"/>
                          </a:solidFill>
                        </a:rPr>
                        <a:t>No facilities</a:t>
                      </a:r>
                      <a:r>
                        <a:rPr lang="en-US" b="1" baseline="0" dirty="0" smtClean="0">
                          <a:solidFill>
                            <a:schemeClr val="bg1"/>
                          </a:solidFill>
                        </a:rPr>
                        <a:t> like this</a:t>
                      </a:r>
                      <a:endParaRPr lang="en-US" b="1" dirty="0">
                        <a:solidFill>
                          <a:schemeClr val="bg1"/>
                        </a:solidFill>
                      </a:endParaRPr>
                    </a:p>
                  </a:txBody>
                  <a:tcPr/>
                </a:tc>
              </a:tr>
              <a:tr h="280029">
                <a:tc>
                  <a:txBody>
                    <a:bodyPr/>
                    <a:lstStyle/>
                    <a:p>
                      <a:r>
                        <a:rPr lang="en-US" b="1" dirty="0" smtClean="0">
                          <a:solidFill>
                            <a:schemeClr val="bg1"/>
                          </a:solidFill>
                        </a:rPr>
                        <a:t>It can used</a:t>
                      </a:r>
                      <a:r>
                        <a:rPr lang="en-US" b="1" baseline="0" dirty="0" smtClean="0">
                          <a:solidFill>
                            <a:schemeClr val="bg1"/>
                          </a:solidFill>
                        </a:rPr>
                        <a:t> by people all over the world.</a:t>
                      </a:r>
                      <a:endParaRPr lang="en-US" b="1" dirty="0">
                        <a:solidFill>
                          <a:schemeClr val="bg1"/>
                        </a:solidFill>
                      </a:endParaRPr>
                    </a:p>
                  </a:txBody>
                  <a:tcPr/>
                </a:tc>
                <a:tc>
                  <a:txBody>
                    <a:bodyPr/>
                    <a:lstStyle/>
                    <a:p>
                      <a:r>
                        <a:rPr lang="en-US" b="1" dirty="0" smtClean="0">
                          <a:solidFill>
                            <a:schemeClr val="bg1"/>
                          </a:solidFill>
                        </a:rPr>
                        <a:t>Can be used by </a:t>
                      </a:r>
                      <a:r>
                        <a:rPr lang="en-US" b="1" dirty="0" err="1" smtClean="0">
                          <a:solidFill>
                            <a:schemeClr val="bg1"/>
                          </a:solidFill>
                        </a:rPr>
                        <a:t>indians</a:t>
                      </a:r>
                      <a:r>
                        <a:rPr lang="en-US" b="1" dirty="0" smtClean="0">
                          <a:solidFill>
                            <a:schemeClr val="bg1"/>
                          </a:solidFill>
                        </a:rPr>
                        <a:t> only</a:t>
                      </a:r>
                      <a:endParaRPr lang="en-US" b="1" dirty="0">
                        <a:solidFill>
                          <a:schemeClr val="bg1"/>
                        </a:solidFill>
                      </a:endParaRPr>
                    </a:p>
                  </a:txBody>
                  <a:tcPr/>
                </a:tc>
              </a:tr>
              <a:tr h="280029">
                <a:tc>
                  <a:txBody>
                    <a:bodyPr/>
                    <a:lstStyle/>
                    <a:p>
                      <a:r>
                        <a:rPr lang="en-US" b="1" dirty="0" smtClean="0">
                          <a:solidFill>
                            <a:schemeClr val="bg1"/>
                          </a:solidFill>
                        </a:rPr>
                        <a:t>It also have knowledge transfer part where user can share their solutions to the others</a:t>
                      </a:r>
                      <a:endParaRPr lang="en-US" b="1" dirty="0">
                        <a:solidFill>
                          <a:schemeClr val="bg1"/>
                        </a:solidFill>
                      </a:endParaRPr>
                    </a:p>
                  </a:txBody>
                  <a:tcPr/>
                </a:tc>
                <a:tc>
                  <a:txBody>
                    <a:bodyPr/>
                    <a:lstStyle/>
                    <a:p>
                      <a:r>
                        <a:rPr lang="en-US" b="1" smtClean="0">
                          <a:solidFill>
                            <a:schemeClr val="bg1"/>
                          </a:solidFill>
                        </a:rPr>
                        <a:t>No facility</a:t>
                      </a:r>
                      <a:r>
                        <a:rPr lang="en-US" b="1" baseline="0" smtClean="0">
                          <a:solidFill>
                            <a:schemeClr val="bg1"/>
                          </a:solidFill>
                        </a:rPr>
                        <a:t> </a:t>
                      </a:r>
                      <a:r>
                        <a:rPr lang="en-US" b="1" baseline="0" dirty="0" smtClean="0">
                          <a:solidFill>
                            <a:schemeClr val="bg1"/>
                          </a:solidFill>
                        </a:rPr>
                        <a:t>like this.</a:t>
                      </a:r>
                      <a:endParaRPr lang="en-US" b="1" dirty="0">
                        <a:solidFill>
                          <a:schemeClr val="bg1"/>
                        </a:solidFill>
                      </a:endParaRPr>
                    </a:p>
                  </a:txBody>
                  <a:tcPr/>
                </a:tc>
              </a:tr>
            </a:tbl>
          </a:graphicData>
        </a:graphic>
      </p:graphicFrame>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931</Words>
  <PresentationFormat>On-screen Show (16:9)</PresentationFormat>
  <Paragraphs>161</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Roboto</vt:lpstr>
      <vt:lpstr>Roboto Slab</vt:lpstr>
      <vt:lpstr>Wingdings</vt:lpstr>
      <vt:lpstr>Calibri</vt:lpstr>
      <vt:lpstr>Marina</vt:lpstr>
      <vt:lpstr>#CODE19INDIA</vt:lpstr>
      <vt:lpstr>  TEAM NAME and MEMBER DETAILS</vt:lpstr>
      <vt:lpstr>PROBLEM STATEMENT</vt:lpstr>
      <vt:lpstr>SOLUTION</vt:lpstr>
      <vt:lpstr>SOLUTION</vt:lpstr>
      <vt:lpstr>SOLUTION</vt:lpstr>
      <vt:lpstr>SOLUTION</vt:lpstr>
      <vt:lpstr>SOLUTION</vt:lpstr>
      <vt:lpstr>SOLUTION</vt:lpstr>
      <vt:lpstr>METHODOLOGY</vt:lpstr>
      <vt:lpstr>METHODOLOGY</vt:lpstr>
      <vt:lpstr>METHODOLOGY</vt:lpstr>
      <vt:lpstr> WORKING PROTOTYPE</vt:lpstr>
      <vt:lpstr> ATTACHMENTS</vt:lpstr>
      <vt:lpstr> ATTACHMENTS</vt:lpstr>
      <vt:lpstr> ATTACHMENTS</vt:lpstr>
      <vt:lpstr>Slide 17</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#CODE19INDIA</dc:title>
  <cp:lastModifiedBy>Windows User</cp:lastModifiedBy>
  <cp:revision>19</cp:revision>
  <dcterms:modified xsi:type="dcterms:W3CDTF">2020-11-09T14:15:00Z</dcterms:modified>
</cp:coreProperties>
</file>