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88FE-9EAE-C306-4E7B-C8E2C39D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6D3B-5482-136F-BCD9-6F6779BD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5BC9-4A07-3F10-8C2D-74402822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E852-F423-6CF1-DDFE-E04B3F9E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41E6-E60F-50AB-4C50-A8DB5175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2D25-3965-BCE2-F5B7-E72C768A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EC6D3-C6E2-DB80-AA32-29FE219A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311B-EE53-3203-DEF4-7B7B752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5C83-1013-347E-0A81-0202F00A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9248-A363-2E7C-2E50-748341B7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4E1F1-8F9A-D33E-68DE-E2C0E8FE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DD91D-3557-8B7F-34AC-433B2EE84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5669-6C34-8380-645F-9AAA9DEE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5D43-0CBA-6DE3-9521-0FDC2139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A362-1391-DD48-C5D5-C6A01EF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D54D-3A15-9E6E-902D-67DA70E6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AAF7-3AF8-8D2B-393D-C94D39F9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2E99-F8C4-3002-FA69-B0FEB575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A855-227B-4A38-1ADE-8CBAC301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3737-F701-DFDB-0D4B-0CF38E1B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E8E3-B7E7-DB2B-B950-5CCDBCD7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E75B-3DD8-BC76-0E63-3498BBDF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E87C-94F4-9D68-3FD7-E385E2C7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45D4-507B-8E38-941D-4B6166F0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0492-3B0D-8A01-0C81-3C513095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24EB-18E3-045D-5C52-F35CE701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1853-D336-0D0F-359A-7FAB1B0F4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C18C-28F7-8730-E593-EB961390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37758-2449-8C3F-E21C-038F976B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B41DD-40C0-2992-2D64-DD0C7E3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A77D-8820-160B-DC5E-9D31BB02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F2A7-C131-10BD-E686-FB476336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77CB-366D-516D-C0C1-3CC0FE9E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8651-D48D-7D90-3C5A-444BE181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EB914-F1B2-EDB0-02C0-C7CEAEA61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7AAF1-6F9A-420E-798A-871D33F0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1D46-C6EE-E2EA-ACA8-AA7F660B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00CC-A7F3-71B6-17D9-BB294090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5EEDC-45B0-89E4-F786-DCD62915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F420-F8A6-FE20-6601-EB2A52F1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D753B-74BB-A759-29AA-4B6C6C1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AECC-3F46-D296-95A3-DB636253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5C25-94CA-760C-0BA9-41A644DA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9F564-9B1A-FD59-C6E6-76F24159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71F90-2BF6-CB43-F481-D10EF8F4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4A38F-5957-9710-95DC-F27B375B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62CA-49BE-50FD-017C-1E8111F2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B025-2CAD-3AFF-7FF3-7D440899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DB547-0CAB-370F-8FED-915056C6A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F494-94C3-558D-D178-5159DF47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D4A6-E4B0-4628-3782-7D6398FC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67489-D9AD-49CF-266A-958F2126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9224-423F-12C3-2152-5B277E95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9845B-8A95-0DDA-E1EC-B49D20F21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058C7-4414-072B-025F-742B2312B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B97C2-CBAE-80BE-A80C-0B530F9A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EA3F-1E10-818F-5C0E-89EE86F0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6D5FE-D87A-47AE-38F2-E71E5BF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8F77E-C8D0-8B23-FE4F-6C6564C0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B098F-D4CF-1D8D-29F3-38E26EB3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524F-08C4-200B-ECB6-A46E09484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D984-1B8A-4B37-BE6C-FF51CC159C7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FAAB-2310-8EFF-FA2D-7C6F3C02C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FC75-32CA-93A0-AE73-4F95F25B4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9493-6117-442D-A3B3-2F68695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5A30D-54C9-E588-DEDF-DE0F1B43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82" l="885" r="99115">
                        <a14:foregroundMark x1="46460" y1="39378" x2="46460" y2="39378"/>
                        <a14:foregroundMark x1="32743" y1="22280" x2="32743" y2="22280"/>
                        <a14:foregroundMark x1="36283" y1="42746" x2="36283" y2="42746"/>
                        <a14:foregroundMark x1="53761" y1="86269" x2="53761" y2="86269"/>
                        <a14:foregroundMark x1="63717" y1="92746" x2="63717" y2="92746"/>
                        <a14:foregroundMark x1="58186" y1="95596" x2="58186" y2="95596"/>
                        <a14:foregroundMark x1="12832" y1="69689" x2="12832" y2="69689"/>
                        <a14:foregroundMark x1="4646" y1="72280" x2="4646" y2="72280"/>
                        <a14:foregroundMark x1="1327" y1="61140" x2="1327" y2="61140"/>
                        <a14:foregroundMark x1="92257" y1="38860" x2="92257" y2="38860"/>
                        <a14:foregroundMark x1="94912" y1="35233" x2="94912" y2="35233"/>
                        <a14:foregroundMark x1="88938" y1="69430" x2="88938" y2="69430"/>
                        <a14:foregroundMark x1="99336" y1="69171" x2="99336" y2="69171"/>
                        <a14:foregroundMark x1="81195" y1="99482" x2="81195" y2="99482"/>
                        <a14:backgroundMark x1="35398" y1="70207" x2="35398" y2="70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64" y="689726"/>
            <a:ext cx="5740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Yuhan</dc:creator>
  <cp:lastModifiedBy>Ji Yuhan</cp:lastModifiedBy>
  <cp:revision>1</cp:revision>
  <dcterms:created xsi:type="dcterms:W3CDTF">2022-05-09T03:30:06Z</dcterms:created>
  <dcterms:modified xsi:type="dcterms:W3CDTF">2022-05-10T15:35:42Z</dcterms:modified>
</cp:coreProperties>
</file>