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74" r:id="rId3"/>
    <p:sldId id="275" r:id="rId4"/>
    <p:sldId id="266" r:id="rId5"/>
    <p:sldId id="269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5285B4"/>
    <a:srgbClr val="7CA3C6"/>
    <a:srgbClr val="8FB0CE"/>
    <a:srgbClr val="9AB8D3"/>
    <a:srgbClr val="CEDDEA"/>
    <a:srgbClr val="D9E4EF"/>
    <a:srgbClr val="E5EDF4"/>
    <a:srgbClr val="98B6D2"/>
    <a:srgbClr val="6D9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4660"/>
  </p:normalViewPr>
  <p:slideViewPr>
    <p:cSldViewPr snapToGrid="0">
      <p:cViewPr>
        <p:scale>
          <a:sx n="75" d="100"/>
          <a:sy n="75" d="100"/>
        </p:scale>
        <p:origin x="27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29C0B-0652-45E2-BD0D-C80B68A9829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9FFBD-F637-44BE-8389-1D885689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4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victionlab.org/map/#/2016?geography=states&amp;bounds=-190.672,26.622,-44.648,69.167&amp;type=e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victionlab.org/map/#/2016?geography=states&amp;bounds=-190.672,26.622,-44.648,69.167&amp;type=er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victionlab.org/map/#/2016?geography=states&amp;bounds=-190.672,26.622,-44.648,69.167&amp;type=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victionlab.org/map/#/2016?geography=states&amp;bounds=-190.672,26.622,-44.648,69.167&amp;type=e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victionlab.org/map/#/2016?geography=states&amp;bounds=-190.672,26.622,-44.648,69.167&amp;type=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victionlab.org/map/#/2016?geography=states&amp;bounds=-190.672,26.622,-44.648,69.167&amp;type=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of the front page: </a:t>
            </a:r>
            <a:r>
              <a:rPr lang="en-US" dirty="0">
                <a:hlinkClick r:id="rId3"/>
              </a:rPr>
              <a:t>Eviction Map &amp; Data | Eviction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9FFBD-F637-44BE-8389-1D88568911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2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of the front page: </a:t>
            </a:r>
            <a:r>
              <a:rPr lang="en-US" dirty="0">
                <a:hlinkClick r:id="rId3"/>
              </a:rPr>
              <a:t>Eviction Map &amp; Data | Eviction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9FFBD-F637-44BE-8389-1D88568911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of the front page: </a:t>
            </a:r>
            <a:r>
              <a:rPr lang="en-US" dirty="0">
                <a:hlinkClick r:id="rId3"/>
              </a:rPr>
              <a:t>Eviction Map &amp; Data | Eviction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9FFBD-F637-44BE-8389-1D88568911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of the front page: </a:t>
            </a:r>
            <a:r>
              <a:rPr lang="en-US" dirty="0">
                <a:hlinkClick r:id="rId3"/>
              </a:rPr>
              <a:t>Eviction Map &amp; Data | Eviction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9FFBD-F637-44BE-8389-1D88568911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82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of the front page: </a:t>
            </a:r>
            <a:r>
              <a:rPr lang="en-US" dirty="0">
                <a:hlinkClick r:id="rId3"/>
              </a:rPr>
              <a:t>Eviction Map &amp; Data | Eviction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9FFBD-F637-44BE-8389-1D88568911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6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of the front page: </a:t>
            </a:r>
            <a:r>
              <a:rPr lang="en-US" dirty="0">
                <a:hlinkClick r:id="rId3"/>
              </a:rPr>
              <a:t>Eviction Map &amp; Data | Eviction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9FFBD-F637-44BE-8389-1D88568911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4A1A-4F66-41A1-AE29-C6945396D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D3B35-3094-4DAD-BE6E-AEB1EF64D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6096-6087-43A1-A0EB-E7D8F5D5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893-BE1E-4036-A9E4-C0CF84F859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36BB-7F8A-4592-BE74-96D8EAC3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B1FD-8BFF-4F91-89A7-27BF0BBB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A536-AA38-4AE1-812C-2638A5540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DF09-3CBB-4D60-93DF-0C4079EB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B18F0-80AC-4E6A-A40C-3911E1EC1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4BB6-8C8A-4027-92BB-21F3B00E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893-BE1E-4036-A9E4-C0CF84F859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79DAF-FDC8-4D77-BA12-EF6FB0BD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418DF-9C37-480C-96E6-368CB144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A536-AA38-4AE1-812C-2638A5540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BE79E-1A0B-472B-934F-AD854179B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30726-7BB0-49A7-A2BB-0403B9DAD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C08AB-EF2B-4611-AF08-457A67B6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893-BE1E-4036-A9E4-C0CF84F859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B7C0E-DDBE-4F2B-92A6-E1C210C0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3616-A52C-4E80-9C79-B870C244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A536-AA38-4AE1-812C-2638A5540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373F-11BA-4530-824C-30EE567A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B848-9330-4D48-A422-05835C4CE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211CB-1CA3-48D6-AFE3-8F2C188E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893-BE1E-4036-A9E4-C0CF84F859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E729F-5C84-4EB4-A7E8-C8A4101A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D00C-80AD-42F0-A1E5-EB7A592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A536-AA38-4AE1-812C-2638A5540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0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58C8-81EB-4D59-A435-4B0E6171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CEB1-05F0-48F1-AD0A-FE56871FD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1F72-AF52-468F-BFA1-528402A5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893-BE1E-4036-A9E4-C0CF84F859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BFC17-FD94-487B-9783-5AA13877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5F4E2-3D6C-4E4E-9C02-28EBE900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A536-AA38-4AE1-812C-2638A5540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D768-2979-4F25-BC91-32DFF856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A0E9-9D7B-4679-8912-5B6C27D32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451ED-F6F0-4A1C-8696-BE05D696C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E63A0-5719-4FC9-B05B-D7F4BD08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893-BE1E-4036-A9E4-C0CF84F859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9D198-9DA7-407D-9DDA-6D74F4FE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7831A-ECB7-4531-9496-82F773A2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A536-AA38-4AE1-812C-2638A5540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9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9A54-657E-4355-8B9E-4A86FA41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DC71D-67CB-45E7-8E4E-D1A0239E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6F77D-14EC-45A8-9DC8-4D59E56C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7A9A3-D07E-4A9F-9CC5-0CC631FC0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B91AB-9D3F-4DC2-B3B6-71BF2A6FE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8120D-8C21-4278-83D0-1BAD9803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893-BE1E-4036-A9E4-C0CF84F859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2CBA1-F937-459C-9DC9-A02658DA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730AD-753F-48BC-8E6D-B0805C0E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A536-AA38-4AE1-812C-2638A5540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D7BD-B607-4E89-B499-A9A959DD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BABDA-B284-4F18-A06E-45F0F29B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893-BE1E-4036-A9E4-C0CF84F859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64568-78EB-4450-AA2B-01065E40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D3FA2-153E-4F20-BB7D-37B9225A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A536-AA38-4AE1-812C-2638A5540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0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2B98BE-F98A-498D-8CEE-9C1DE27C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893-BE1E-4036-A9E4-C0CF84F859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1D7B6-7B25-4F06-A88F-674124F5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CF8AF-FF7A-4342-85CF-9294314F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A536-AA38-4AE1-812C-2638A5540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000E-0D2C-4879-AAC2-E1C5AD73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14B78-279A-4539-83F1-84CCAD355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04B5-354C-4693-B041-B353647EF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82FD-B68F-4301-9142-E66AF3EA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893-BE1E-4036-A9E4-C0CF84F859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3BFC5-D731-40BE-A6F4-7FC3C5C5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0A1C2-89FD-4465-863C-F3E07BAB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A536-AA38-4AE1-812C-2638A5540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7EAF-E02D-4706-8F44-B9CA0B08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0101D-6F1B-4015-883A-93CF8190E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0FDCB-4291-4D93-8929-1733B68F1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BA1F-5A38-4E12-9A0D-D1C0834E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F893-BE1E-4036-A9E4-C0CF84F859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FDDDB-7E75-4EC2-B10B-0460D25D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296BE-DA3F-44E8-9FEA-AC9F55F8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A536-AA38-4AE1-812C-2638A5540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13F7B-6645-4D5E-86A2-AFD17F17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4405E-9456-4EEB-AB99-79529677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2418-13B8-4167-A3C8-073943A94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F893-BE1E-4036-A9E4-C0CF84F859D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EAD62-F2C0-4366-B46D-5755638F9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C157E-B116-47C0-8376-1B558161C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A536-AA38-4AE1-812C-2638A5540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7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2AE09AE-0E51-4470-B93D-0C9D7842E9CF}"/>
              </a:ext>
            </a:extLst>
          </p:cNvPr>
          <p:cNvSpPr txBox="1"/>
          <p:nvPr/>
        </p:nvSpPr>
        <p:spPr>
          <a:xfrm>
            <a:off x="14310519" y="3131025"/>
            <a:ext cx="8676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Efficiency Gap 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594B634-E6F9-47DE-9783-5537CA016404}"/>
              </a:ext>
            </a:extLst>
          </p:cNvPr>
          <p:cNvSpPr txBox="1"/>
          <p:nvPr/>
        </p:nvSpPr>
        <p:spPr>
          <a:xfrm>
            <a:off x="107950" y="128611"/>
            <a:ext cx="182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A04980E-6252-4D71-9899-4A566388BFB4}"/>
              </a:ext>
            </a:extLst>
          </p:cNvPr>
          <p:cNvGrpSpPr/>
          <p:nvPr/>
        </p:nvGrpSpPr>
        <p:grpSpPr>
          <a:xfrm>
            <a:off x="2104477" y="115733"/>
            <a:ext cx="3084545" cy="2433571"/>
            <a:chOff x="116022" y="232723"/>
            <a:chExt cx="3084545" cy="24335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721B9F6-F77D-4C74-AB01-FC412FA22966}"/>
                </a:ext>
              </a:extLst>
            </p:cNvPr>
            <p:cNvSpPr/>
            <p:nvPr/>
          </p:nvSpPr>
          <p:spPr>
            <a:xfrm>
              <a:off x="116022" y="232723"/>
              <a:ext cx="3084545" cy="329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Please select </a:t>
              </a:r>
              <a:r>
                <a:rPr lang="en-US" sz="1200" b="1" dirty="0">
                  <a:solidFill>
                    <a:schemeClr val="tx1"/>
                  </a:solidFill>
                </a:rPr>
                <a:t>TWO</a:t>
              </a:r>
              <a:r>
                <a:rPr lang="en-US" sz="1200" dirty="0">
                  <a:solidFill>
                    <a:schemeClr val="tx1"/>
                  </a:solidFill>
                </a:rPr>
                <a:t> proposals from box below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E39FA8E-406C-48DD-8E05-A1F338C0D4DE}"/>
                </a:ext>
              </a:extLst>
            </p:cNvPr>
            <p:cNvSpPr/>
            <p:nvPr/>
          </p:nvSpPr>
          <p:spPr>
            <a:xfrm>
              <a:off x="116024" y="590550"/>
              <a:ext cx="2631880" cy="207574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778E124-2090-488D-973F-1ABD44737B8F}"/>
                </a:ext>
              </a:extLst>
            </p:cNvPr>
            <p:cNvSpPr txBox="1"/>
            <p:nvPr/>
          </p:nvSpPr>
          <p:spPr>
            <a:xfrm>
              <a:off x="224872" y="666063"/>
              <a:ext cx="1308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In-use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5E66DB9-DA3F-4014-9038-15650E39BE48}"/>
                </a:ext>
              </a:extLst>
            </p:cNvPr>
            <p:cNvSpPr/>
            <p:nvPr/>
          </p:nvSpPr>
          <p:spPr>
            <a:xfrm>
              <a:off x="1036320" y="677658"/>
              <a:ext cx="1427364" cy="27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75000"/>
                    </a:schemeClr>
                  </a:solidFill>
                </a:rPr>
                <a:t>Current District Map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90A667-20AE-4B21-8294-1F7E6CEE8CB0}"/>
                </a:ext>
              </a:extLst>
            </p:cNvPr>
            <p:cNvSpPr txBox="1"/>
            <p:nvPr/>
          </p:nvSpPr>
          <p:spPr>
            <a:xfrm>
              <a:off x="224872" y="1129430"/>
              <a:ext cx="1308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Optimized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7FAAB91-AD56-4404-B414-63C4F7233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193" y="765196"/>
              <a:ext cx="113685" cy="113685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4F69C0E-303E-48AD-BE7F-C2EC88BEAC09}"/>
                </a:ext>
              </a:extLst>
            </p:cNvPr>
            <p:cNvGrpSpPr/>
            <p:nvPr/>
          </p:nvGrpSpPr>
          <p:grpSpPr>
            <a:xfrm>
              <a:off x="1036320" y="1112267"/>
              <a:ext cx="1427364" cy="273876"/>
              <a:chOff x="1036320" y="1112267"/>
              <a:chExt cx="1427364" cy="27387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00D77A7-8CAF-4055-8634-2ECBD84F3013}"/>
                  </a:ext>
                </a:extLst>
              </p:cNvPr>
              <p:cNvSpPr/>
              <p:nvPr/>
            </p:nvSpPr>
            <p:spPr>
              <a:xfrm>
                <a:off x="1036320" y="1112267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2">
                        <a:lumMod val="75000"/>
                      </a:schemeClr>
                    </a:solidFill>
                  </a:rPr>
                  <a:t>Max Efficiency Gap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17728E8C-F1F7-4926-804B-D8F14143C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203392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5EC686C-602F-445F-9F0E-46C1DE9B22C8}"/>
                </a:ext>
              </a:extLst>
            </p:cNvPr>
            <p:cNvGrpSpPr/>
            <p:nvPr/>
          </p:nvGrpSpPr>
          <p:grpSpPr>
            <a:xfrm>
              <a:off x="1036320" y="1482300"/>
              <a:ext cx="1427364" cy="273876"/>
              <a:chOff x="1036320" y="1482300"/>
              <a:chExt cx="1427364" cy="273876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C5CA5D2-4E93-4377-A065-8A17BD5DD6D3}"/>
                  </a:ext>
                </a:extLst>
              </p:cNvPr>
              <p:cNvSpPr/>
              <p:nvPr/>
            </p:nvSpPr>
            <p:spPr>
              <a:xfrm>
                <a:off x="1036320" y="1482300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2">
                        <a:lumMod val="75000"/>
                      </a:schemeClr>
                    </a:solidFill>
                  </a:rPr>
                  <a:t>Max Modularity</a:t>
                </a: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1D88CCA-F4A8-470D-887C-AFAFC1338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567459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84BB158-C629-4A25-934A-8765607876FC}"/>
                </a:ext>
              </a:extLst>
            </p:cNvPr>
            <p:cNvGrpSpPr/>
            <p:nvPr/>
          </p:nvGrpSpPr>
          <p:grpSpPr>
            <a:xfrm>
              <a:off x="1036320" y="1869764"/>
              <a:ext cx="1427364" cy="273876"/>
              <a:chOff x="1036320" y="1869764"/>
              <a:chExt cx="1427364" cy="27387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34D8C63-A01F-4B13-B595-F3527A118873}"/>
                  </a:ext>
                </a:extLst>
              </p:cNvPr>
              <p:cNvSpPr/>
              <p:nvPr/>
            </p:nvSpPr>
            <p:spPr>
              <a:xfrm>
                <a:off x="1036320" y="1869764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2">
                        <a:lumMod val="75000"/>
                      </a:schemeClr>
                    </a:solidFill>
                  </a:rPr>
                  <a:t>Max Compactness</a:t>
                </a: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2B7A51C2-9490-48A9-98BE-98280FA78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951100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40F8218-B63C-4E24-9188-CA324D26574D}"/>
                </a:ext>
              </a:extLst>
            </p:cNvPr>
            <p:cNvGrpSpPr/>
            <p:nvPr/>
          </p:nvGrpSpPr>
          <p:grpSpPr>
            <a:xfrm>
              <a:off x="1036320" y="2288794"/>
              <a:ext cx="1427364" cy="273876"/>
              <a:chOff x="1036320" y="2288794"/>
              <a:chExt cx="1427364" cy="273876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64B2F5-1C8B-4733-A423-83BFB685FD30}"/>
                  </a:ext>
                </a:extLst>
              </p:cNvPr>
              <p:cNvSpPr/>
              <p:nvPr/>
            </p:nvSpPr>
            <p:spPr>
              <a:xfrm>
                <a:off x="1036320" y="2288794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2">
                        <a:lumMod val="75000"/>
                      </a:schemeClr>
                    </a:solidFill>
                  </a:rPr>
                  <a:t>PMC Map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35E449F-0A0A-4F56-9DB2-9524331F4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2368889"/>
                <a:ext cx="113685" cy="113685"/>
              </a:xfrm>
              <a:prstGeom prst="rect">
                <a:avLst/>
              </a:prstGeom>
            </p:spPr>
          </p:pic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ABB6199-E656-49A1-8CB3-8B94C9695FE4}"/>
              </a:ext>
            </a:extLst>
          </p:cNvPr>
          <p:cNvGrpSpPr/>
          <p:nvPr/>
        </p:nvGrpSpPr>
        <p:grpSpPr>
          <a:xfrm>
            <a:off x="4341269" y="1455615"/>
            <a:ext cx="1275646" cy="553998"/>
            <a:chOff x="4702672" y="2321252"/>
            <a:chExt cx="1275646" cy="55399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5B2940-84CC-4CEF-97FC-021B750EB137}"/>
                </a:ext>
              </a:extLst>
            </p:cNvPr>
            <p:cNvSpPr txBox="1"/>
            <p:nvPr/>
          </p:nvSpPr>
          <p:spPr>
            <a:xfrm>
              <a:off x="4905981" y="2321252"/>
              <a:ext cx="1072337" cy="55399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* Click the question mark to jump down to the explanation</a:t>
              </a:r>
            </a:p>
            <a:p>
              <a:r>
                <a:rPr lang="en-US" sz="600" dirty="0"/>
                <a:t>* Disable button clicking when users click the mark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5D934FF-FCE4-442B-906D-830C2B78058F}"/>
                </a:ext>
              </a:extLst>
            </p:cNvPr>
            <p:cNvCxnSpPr>
              <a:cxnSpLocks/>
              <a:stCxn id="59" idx="1"/>
            </p:cNvCxnSpPr>
            <p:nvPr/>
          </p:nvCxnSpPr>
          <p:spPr>
            <a:xfrm flipH="1" flipV="1">
              <a:off x="4702672" y="2416393"/>
              <a:ext cx="203309" cy="181858"/>
            </a:xfrm>
            <a:prstGeom prst="line">
              <a:avLst/>
            </a:prstGeom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12B0F023-2404-407C-88AE-CC7D8EBFE8A0}"/>
              </a:ext>
            </a:extLst>
          </p:cNvPr>
          <p:cNvSpPr/>
          <p:nvPr/>
        </p:nvSpPr>
        <p:spPr>
          <a:xfrm>
            <a:off x="5480765" y="115732"/>
            <a:ext cx="3358737" cy="318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Please click on </a:t>
            </a:r>
            <a:r>
              <a:rPr lang="en-US" sz="1200" b="1" dirty="0">
                <a:solidFill>
                  <a:schemeClr val="tx1"/>
                </a:solidFill>
              </a:rPr>
              <a:t>ONE</a:t>
            </a:r>
            <a:r>
              <a:rPr lang="en-US" sz="1200" dirty="0">
                <a:solidFill>
                  <a:schemeClr val="tx1"/>
                </a:solidFill>
              </a:rPr>
              <a:t> variable to see it on the map</a:t>
            </a:r>
            <a:r>
              <a:rPr lang="en-US" sz="1200" dirty="0"/>
              <a:t>!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250BB30-26B0-4EC1-99F8-16593A27E1A8}"/>
              </a:ext>
            </a:extLst>
          </p:cNvPr>
          <p:cNvGrpSpPr/>
          <p:nvPr/>
        </p:nvGrpSpPr>
        <p:grpSpPr>
          <a:xfrm>
            <a:off x="1308470" y="1412310"/>
            <a:ext cx="1716305" cy="369332"/>
            <a:chOff x="5181854" y="2321252"/>
            <a:chExt cx="1716305" cy="369332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CA45885-EED1-4BBC-8D45-6CD19E436B3C}"/>
                </a:ext>
              </a:extLst>
            </p:cNvPr>
            <p:cNvSpPr txBox="1"/>
            <p:nvPr/>
          </p:nvSpPr>
          <p:spPr>
            <a:xfrm>
              <a:off x="5181854" y="2321252"/>
              <a:ext cx="148762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* 3D Button for unclicked status</a:t>
              </a:r>
            </a:p>
            <a:p>
              <a:r>
                <a:rPr lang="en-US" sz="600" dirty="0"/>
                <a:t>* Once clicked, change button style and make the text bold</a:t>
              </a: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B0A1015-6103-4995-A329-82991B6091E2}"/>
                </a:ext>
              </a:extLst>
            </p:cNvPr>
            <p:cNvCxnSpPr>
              <a:cxnSpLocks/>
              <a:stCxn id="206" idx="3"/>
              <a:endCxn id="71" idx="1"/>
            </p:cNvCxnSpPr>
            <p:nvPr/>
          </p:nvCxnSpPr>
          <p:spPr>
            <a:xfrm flipV="1">
              <a:off x="6669482" y="2411190"/>
              <a:ext cx="228677" cy="94728"/>
            </a:xfrm>
            <a:prstGeom prst="line">
              <a:avLst/>
            </a:prstGeom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710D55B4-14C6-4FC2-913A-89EDED09259D}"/>
              </a:ext>
            </a:extLst>
          </p:cNvPr>
          <p:cNvGrpSpPr/>
          <p:nvPr/>
        </p:nvGrpSpPr>
        <p:grpSpPr>
          <a:xfrm>
            <a:off x="10099145" y="691799"/>
            <a:ext cx="1784544" cy="577354"/>
            <a:chOff x="4516179" y="2321252"/>
            <a:chExt cx="1784544" cy="577354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5CBF26D-0B9A-4B82-9E94-5B239ACCB788}"/>
                </a:ext>
              </a:extLst>
            </p:cNvPr>
            <p:cNvSpPr txBox="1"/>
            <p:nvPr/>
          </p:nvSpPr>
          <p:spPr>
            <a:xfrm>
              <a:off x="4813095" y="2321252"/>
              <a:ext cx="1487628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* Each line represent a single district</a:t>
              </a:r>
            </a:p>
            <a:p>
              <a:r>
                <a:rPr lang="en-US" sz="600" dirty="0"/>
                <a:t>* Two color hues, each for one proposal</a:t>
              </a:r>
            </a:p>
            <a:p>
              <a:r>
                <a:rPr lang="en-US" sz="600" dirty="0"/>
                <a:t>* Click the line to see the district on the map, highlighted</a:t>
              </a:r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1EE5AA5-306D-4B88-BC27-209AA4D55082}"/>
                </a:ext>
              </a:extLst>
            </p:cNvPr>
            <p:cNvCxnSpPr>
              <a:cxnSpLocks/>
              <a:stCxn id="211" idx="1"/>
            </p:cNvCxnSpPr>
            <p:nvPr/>
          </p:nvCxnSpPr>
          <p:spPr>
            <a:xfrm flipH="1">
              <a:off x="4516179" y="2552085"/>
              <a:ext cx="296916" cy="346521"/>
            </a:xfrm>
            <a:prstGeom prst="line">
              <a:avLst/>
            </a:prstGeom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6AD00BD-451F-4899-9C6E-1635134B94D6}"/>
              </a:ext>
            </a:extLst>
          </p:cNvPr>
          <p:cNvGrpSpPr/>
          <p:nvPr/>
        </p:nvGrpSpPr>
        <p:grpSpPr>
          <a:xfrm>
            <a:off x="4534243" y="507655"/>
            <a:ext cx="1072337" cy="420227"/>
            <a:chOff x="4506247" y="2174795"/>
            <a:chExt cx="1483459" cy="332788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4EC7070-6CC3-4939-92ED-4CCAA70045A7}"/>
                </a:ext>
              </a:extLst>
            </p:cNvPr>
            <p:cNvSpPr txBox="1"/>
            <p:nvPr/>
          </p:nvSpPr>
          <p:spPr>
            <a:xfrm>
              <a:off x="4506247" y="2288220"/>
              <a:ext cx="1483459" cy="2193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* Currently displaying Efficiency Gap</a:t>
              </a:r>
              <a:r>
                <a:rPr lang="en-US" sz="600" b="1" dirty="0"/>
                <a:t> </a:t>
              </a:r>
              <a:r>
                <a:rPr lang="en-US" sz="600" dirty="0"/>
                <a:t>on both maps</a:t>
              </a: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1A2A09A-4E58-4AB8-BD21-5C26861F16F0}"/>
                </a:ext>
              </a:extLst>
            </p:cNvPr>
            <p:cNvCxnSpPr>
              <a:cxnSpLocks/>
              <a:stCxn id="218" idx="0"/>
              <a:endCxn id="15" idx="1"/>
            </p:cNvCxnSpPr>
            <p:nvPr/>
          </p:nvCxnSpPr>
          <p:spPr>
            <a:xfrm flipV="1">
              <a:off x="5247977" y="2174795"/>
              <a:ext cx="567679" cy="113425"/>
            </a:xfrm>
            <a:prstGeom prst="line">
              <a:avLst/>
            </a:prstGeom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9" name="TextBox 428">
            <a:extLst>
              <a:ext uri="{FF2B5EF4-FFF2-40B4-BE49-F238E27FC236}">
                <a16:creationId xmlns:a16="http://schemas.microsoft.com/office/drawing/2014/main" id="{EFBA41C9-D9A4-43D1-983C-15A3A61D0A2A}"/>
              </a:ext>
            </a:extLst>
          </p:cNvPr>
          <p:cNvSpPr txBox="1"/>
          <p:nvPr/>
        </p:nvSpPr>
        <p:spPr>
          <a:xfrm>
            <a:off x="11091897" y="3186908"/>
            <a:ext cx="79445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* Scroll for more info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8147170E-35C6-40B4-98D3-8925569431DB}"/>
              </a:ext>
            </a:extLst>
          </p:cNvPr>
          <p:cNvGrpSpPr/>
          <p:nvPr/>
        </p:nvGrpSpPr>
        <p:grpSpPr>
          <a:xfrm>
            <a:off x="10221552" y="2257359"/>
            <a:ext cx="1662137" cy="701150"/>
            <a:chOff x="4638586" y="2321252"/>
            <a:chExt cx="1662137" cy="701150"/>
          </a:xfrm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AF2761A0-E7CA-4084-92DC-468523AE64D8}"/>
                </a:ext>
              </a:extLst>
            </p:cNvPr>
            <p:cNvSpPr txBox="1"/>
            <p:nvPr/>
          </p:nvSpPr>
          <p:spPr>
            <a:xfrm>
              <a:off x="4813095" y="2321252"/>
              <a:ext cx="1487628" cy="55399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Overlay options:</a:t>
              </a:r>
            </a:p>
            <a:p>
              <a:r>
                <a:rPr lang="en-US" sz="600" dirty="0"/>
                <a:t>1. Currently enacted map boundaries</a:t>
              </a:r>
            </a:p>
            <a:p>
              <a:r>
                <a:rPr lang="en-US" sz="600" dirty="0"/>
                <a:t>2. 2010 district boundaries</a:t>
              </a:r>
            </a:p>
            <a:p>
              <a:r>
                <a:rPr lang="en-US" sz="600" dirty="0"/>
                <a:t>3. OSM Street Map</a:t>
              </a:r>
            </a:p>
            <a:p>
              <a:r>
                <a:rPr lang="en-US" sz="600" dirty="0"/>
                <a:t>4. CBGs in overlapped boundaries</a:t>
              </a:r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9981F5-CB12-4BF6-AB06-0EA1D4C5B074}"/>
                </a:ext>
              </a:extLst>
            </p:cNvPr>
            <p:cNvCxnSpPr>
              <a:cxnSpLocks/>
              <a:stCxn id="329" idx="1"/>
            </p:cNvCxnSpPr>
            <p:nvPr/>
          </p:nvCxnSpPr>
          <p:spPr>
            <a:xfrm flipH="1">
              <a:off x="4638586" y="2598251"/>
              <a:ext cx="174509" cy="424151"/>
            </a:xfrm>
            <a:prstGeom prst="line">
              <a:avLst/>
            </a:prstGeom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6EBFF4FF-ADEB-4546-8964-216DC7530870}"/>
              </a:ext>
            </a:extLst>
          </p:cNvPr>
          <p:cNvGrpSpPr/>
          <p:nvPr/>
        </p:nvGrpSpPr>
        <p:grpSpPr>
          <a:xfrm>
            <a:off x="467759" y="3287144"/>
            <a:ext cx="1733113" cy="276999"/>
            <a:chOff x="4032826" y="2321252"/>
            <a:chExt cx="2865333" cy="276999"/>
          </a:xfrm>
        </p:grpSpPr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2D5D80F4-76EF-46E1-889F-721D6A5238CF}"/>
                </a:ext>
              </a:extLst>
            </p:cNvPr>
            <p:cNvSpPr txBox="1"/>
            <p:nvPr/>
          </p:nvSpPr>
          <p:spPr>
            <a:xfrm>
              <a:off x="4032826" y="2321252"/>
              <a:ext cx="2267896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* </a:t>
              </a:r>
              <a:r>
                <a:rPr lang="en-US" sz="600" dirty="0" err="1"/>
                <a:t>Reexpress</a:t>
              </a:r>
              <a:r>
                <a:rPr lang="en-US" sz="600" dirty="0"/>
                <a:t> to Choropleth Map, Proportional Symbol Map or Bar Chart</a:t>
              </a:r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23140E7C-36E2-464E-B4BE-EC05A63C8250}"/>
                </a:ext>
              </a:extLst>
            </p:cNvPr>
            <p:cNvCxnSpPr>
              <a:cxnSpLocks/>
              <a:stCxn id="377" idx="3"/>
            </p:cNvCxnSpPr>
            <p:nvPr/>
          </p:nvCxnSpPr>
          <p:spPr>
            <a:xfrm flipV="1">
              <a:off x="6300722" y="2411190"/>
              <a:ext cx="597437" cy="48562"/>
            </a:xfrm>
            <a:prstGeom prst="line">
              <a:avLst/>
            </a:prstGeom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569F18AB-4D4D-4937-A15C-BEAEF6E4C7DF}"/>
              </a:ext>
            </a:extLst>
          </p:cNvPr>
          <p:cNvGrpSpPr/>
          <p:nvPr/>
        </p:nvGrpSpPr>
        <p:grpSpPr>
          <a:xfrm>
            <a:off x="10284521" y="5046057"/>
            <a:ext cx="1599168" cy="663140"/>
            <a:chOff x="4409800" y="1233087"/>
            <a:chExt cx="4163580" cy="1719746"/>
          </a:xfrm>
        </p:grpSpPr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2C2C181B-1E9C-427B-AFCF-E83D405E3660}"/>
                </a:ext>
              </a:extLst>
            </p:cNvPr>
            <p:cNvSpPr txBox="1"/>
            <p:nvPr/>
          </p:nvSpPr>
          <p:spPr>
            <a:xfrm>
              <a:off x="4861338" y="1233087"/>
              <a:ext cx="3712042" cy="14367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*Actually zoom in would have CBG outlines, GEOIDs, and a district border outline. Color stays the same</a:t>
              </a:r>
              <a:endParaRPr lang="en-US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600" dirty="0"/>
            </a:p>
          </p:txBody>
        </p: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B2BA5F39-92A0-4919-A5D5-44514C8E1BBD}"/>
                </a:ext>
              </a:extLst>
            </p:cNvPr>
            <p:cNvCxnSpPr>
              <a:cxnSpLocks/>
              <a:stCxn id="397" idx="1"/>
            </p:cNvCxnSpPr>
            <p:nvPr/>
          </p:nvCxnSpPr>
          <p:spPr>
            <a:xfrm flipH="1">
              <a:off x="4409800" y="1951439"/>
              <a:ext cx="451538" cy="1001394"/>
            </a:xfrm>
            <a:prstGeom prst="line">
              <a:avLst/>
            </a:prstGeom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5" name="Picture 384">
            <a:extLst>
              <a:ext uri="{FF2B5EF4-FFF2-40B4-BE49-F238E27FC236}">
                <a16:creationId xmlns:a16="http://schemas.microsoft.com/office/drawing/2014/main" id="{3622E6DE-412F-428D-AE4E-714E03773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238" y="-3357"/>
            <a:ext cx="142596" cy="6858000"/>
          </a:xfrm>
          <a:prstGeom prst="rect">
            <a:avLst/>
          </a:prstGeom>
        </p:spPr>
      </p:pic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3315E944-1ACB-4493-830B-88B217D1100D}"/>
              </a:ext>
            </a:extLst>
          </p:cNvPr>
          <p:cNvCxnSpPr>
            <a:cxnSpLocks/>
            <a:endCxn id="429" idx="0"/>
          </p:cNvCxnSpPr>
          <p:nvPr/>
        </p:nvCxnSpPr>
        <p:spPr>
          <a:xfrm flipH="1">
            <a:off x="11489126" y="2890142"/>
            <a:ext cx="517629" cy="296766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53F84681-600D-4956-9676-42A7E729BA96}"/>
              </a:ext>
            </a:extLst>
          </p:cNvPr>
          <p:cNvGrpSpPr/>
          <p:nvPr/>
        </p:nvGrpSpPr>
        <p:grpSpPr>
          <a:xfrm>
            <a:off x="2093508" y="2903872"/>
            <a:ext cx="3943299" cy="3767373"/>
            <a:chOff x="2093508" y="2903872"/>
            <a:chExt cx="3943299" cy="3767373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D22EDE1E-212C-4054-9073-A3CC936A75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8733" t="8159" b="2183"/>
            <a:stretch/>
          </p:blipFill>
          <p:spPr>
            <a:xfrm>
              <a:off x="2093508" y="2903872"/>
              <a:ext cx="3943299" cy="3767373"/>
            </a:xfrm>
            <a:prstGeom prst="rect">
              <a:avLst/>
            </a:prstGeom>
          </p:spPr>
        </p:pic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1CE1A58F-3D3A-4A42-95C5-DE339A9FA33D}"/>
                </a:ext>
              </a:extLst>
            </p:cNvPr>
            <p:cNvGrpSpPr/>
            <p:nvPr/>
          </p:nvGrpSpPr>
          <p:grpSpPr>
            <a:xfrm>
              <a:off x="2256210" y="3109901"/>
              <a:ext cx="3459491" cy="3374488"/>
              <a:chOff x="2244397" y="3073937"/>
              <a:chExt cx="3459491" cy="3374488"/>
            </a:xfrm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010E7F-B5DE-4EBE-A22B-8737D727C5C4}"/>
                  </a:ext>
                </a:extLst>
              </p:cNvPr>
              <p:cNvSpPr/>
              <p:nvPr/>
            </p:nvSpPr>
            <p:spPr>
              <a:xfrm>
                <a:off x="2244397" y="3073937"/>
                <a:ext cx="2733675" cy="1978025"/>
              </a:xfrm>
              <a:custGeom>
                <a:avLst/>
                <a:gdLst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57325 w 2733675"/>
                  <a:gd name="connsiteY21" fmla="*/ 1978025 h 1978025"/>
                  <a:gd name="connsiteX22" fmla="*/ 1457325 w 2733675"/>
                  <a:gd name="connsiteY22" fmla="*/ 1762125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57325 w 2733675"/>
                  <a:gd name="connsiteY22" fmla="*/ 1762125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729707 w 2733675"/>
                  <a:gd name="connsiteY36" fmla="*/ 885031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733675" h="1978025">
                    <a:moveTo>
                      <a:pt x="1276350" y="44450"/>
                    </a:moveTo>
                    <a:lnTo>
                      <a:pt x="822325" y="231775"/>
                    </a:lnTo>
                    <a:lnTo>
                      <a:pt x="584200" y="285750"/>
                    </a:lnTo>
                    <a:lnTo>
                      <a:pt x="473075" y="231775"/>
                    </a:lnTo>
                    <a:lnTo>
                      <a:pt x="365125" y="336550"/>
                    </a:lnTo>
                    <a:lnTo>
                      <a:pt x="365125" y="695325"/>
                    </a:lnTo>
                    <a:lnTo>
                      <a:pt x="146050" y="838200"/>
                    </a:lnTo>
                    <a:lnTo>
                      <a:pt x="0" y="1076325"/>
                    </a:lnTo>
                    <a:lnTo>
                      <a:pt x="38100" y="1158875"/>
                    </a:lnTo>
                    <a:lnTo>
                      <a:pt x="101600" y="1143000"/>
                    </a:lnTo>
                    <a:lnTo>
                      <a:pt x="165100" y="1203325"/>
                    </a:lnTo>
                    <a:lnTo>
                      <a:pt x="76200" y="1289050"/>
                    </a:lnTo>
                    <a:lnTo>
                      <a:pt x="50800" y="1641475"/>
                    </a:lnTo>
                    <a:lnTo>
                      <a:pt x="434975" y="1644650"/>
                    </a:lnTo>
                    <a:lnTo>
                      <a:pt x="434975" y="1565275"/>
                    </a:lnTo>
                    <a:lnTo>
                      <a:pt x="723900" y="1565275"/>
                    </a:lnTo>
                    <a:lnTo>
                      <a:pt x="723900" y="1635125"/>
                    </a:lnTo>
                    <a:lnTo>
                      <a:pt x="1136650" y="1635125"/>
                    </a:lnTo>
                    <a:lnTo>
                      <a:pt x="1136650" y="1898650"/>
                    </a:lnTo>
                    <a:lnTo>
                      <a:pt x="1193800" y="1898650"/>
                    </a:lnTo>
                    <a:lnTo>
                      <a:pt x="1193800" y="1978025"/>
                    </a:lnTo>
                    <a:lnTo>
                      <a:pt x="1472803" y="1976835"/>
                    </a:lnTo>
                    <a:cubicBezTo>
                      <a:pt x="1472406" y="1906059"/>
                      <a:pt x="1472010" y="1835282"/>
                      <a:pt x="1471613" y="1764506"/>
                    </a:cubicBezTo>
                    <a:lnTo>
                      <a:pt x="2095500" y="1762125"/>
                    </a:lnTo>
                    <a:lnTo>
                      <a:pt x="2095500" y="1447800"/>
                    </a:lnTo>
                    <a:lnTo>
                      <a:pt x="2143125" y="1447800"/>
                    </a:lnTo>
                    <a:lnTo>
                      <a:pt x="2143125" y="1311275"/>
                    </a:lnTo>
                    <a:lnTo>
                      <a:pt x="2193925" y="1311275"/>
                    </a:lnTo>
                    <a:lnTo>
                      <a:pt x="2193925" y="1181100"/>
                    </a:lnTo>
                    <a:lnTo>
                      <a:pt x="2289175" y="1181100"/>
                    </a:lnTo>
                    <a:lnTo>
                      <a:pt x="2289175" y="1247775"/>
                    </a:lnTo>
                    <a:lnTo>
                      <a:pt x="2536825" y="1247775"/>
                    </a:lnTo>
                    <a:lnTo>
                      <a:pt x="2536825" y="1000125"/>
                    </a:lnTo>
                    <a:lnTo>
                      <a:pt x="2733675" y="1000125"/>
                    </a:lnTo>
                    <a:lnTo>
                      <a:pt x="2733675" y="955675"/>
                    </a:lnTo>
                    <a:lnTo>
                      <a:pt x="2689225" y="955675"/>
                    </a:lnTo>
                    <a:lnTo>
                      <a:pt x="2729707" y="885031"/>
                    </a:lnTo>
                    <a:lnTo>
                      <a:pt x="2689225" y="825500"/>
                    </a:lnTo>
                    <a:lnTo>
                      <a:pt x="2587625" y="825500"/>
                    </a:lnTo>
                    <a:lnTo>
                      <a:pt x="2438400" y="790575"/>
                    </a:lnTo>
                    <a:lnTo>
                      <a:pt x="2403475" y="809625"/>
                    </a:lnTo>
                    <a:lnTo>
                      <a:pt x="2105025" y="685800"/>
                    </a:lnTo>
                    <a:lnTo>
                      <a:pt x="1593850" y="568325"/>
                    </a:lnTo>
                    <a:lnTo>
                      <a:pt x="1501775" y="415925"/>
                    </a:lnTo>
                    <a:lnTo>
                      <a:pt x="1362075" y="387350"/>
                    </a:lnTo>
                    <a:lnTo>
                      <a:pt x="1266825" y="311150"/>
                    </a:lnTo>
                    <a:lnTo>
                      <a:pt x="1146175" y="381000"/>
                    </a:lnTo>
                    <a:lnTo>
                      <a:pt x="1193800" y="295275"/>
                    </a:lnTo>
                    <a:lnTo>
                      <a:pt x="1339850" y="203200"/>
                    </a:lnTo>
                    <a:lnTo>
                      <a:pt x="1460500" y="63500"/>
                    </a:lnTo>
                    <a:lnTo>
                      <a:pt x="1444625" y="0"/>
                    </a:lnTo>
                    <a:lnTo>
                      <a:pt x="1276350" y="44450"/>
                    </a:lnTo>
                    <a:close/>
                  </a:path>
                </a:pathLst>
              </a:custGeom>
              <a:solidFill>
                <a:srgbClr val="CEDDEA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A02739F-6F80-4635-8A83-C801B5D8DC2D}"/>
                  </a:ext>
                </a:extLst>
              </p:cNvPr>
              <p:cNvSpPr/>
              <p:nvPr/>
            </p:nvSpPr>
            <p:spPr>
              <a:xfrm>
                <a:off x="2292350" y="4641850"/>
                <a:ext cx="2193925" cy="1806575"/>
              </a:xfrm>
              <a:custGeom>
                <a:avLst/>
                <a:gdLst>
                  <a:gd name="connsiteX0" fmla="*/ 25400 w 2193925"/>
                  <a:gd name="connsiteY0" fmla="*/ 73025 h 1806575"/>
                  <a:gd name="connsiteX1" fmla="*/ 0 w 2193925"/>
                  <a:gd name="connsiteY1" fmla="*/ 139700 h 1806575"/>
                  <a:gd name="connsiteX2" fmla="*/ 117475 w 2193925"/>
                  <a:gd name="connsiteY2" fmla="*/ 244475 h 1806575"/>
                  <a:gd name="connsiteX3" fmla="*/ 193675 w 2193925"/>
                  <a:gd name="connsiteY3" fmla="*/ 288925 h 1806575"/>
                  <a:gd name="connsiteX4" fmla="*/ 273050 w 2193925"/>
                  <a:gd name="connsiteY4" fmla="*/ 285750 h 1806575"/>
                  <a:gd name="connsiteX5" fmla="*/ 339725 w 2193925"/>
                  <a:gd name="connsiteY5" fmla="*/ 377825 h 1806575"/>
                  <a:gd name="connsiteX6" fmla="*/ 419100 w 2193925"/>
                  <a:gd name="connsiteY6" fmla="*/ 403225 h 1806575"/>
                  <a:gd name="connsiteX7" fmla="*/ 504825 w 2193925"/>
                  <a:gd name="connsiteY7" fmla="*/ 447675 h 1806575"/>
                  <a:gd name="connsiteX8" fmla="*/ 520700 w 2193925"/>
                  <a:gd name="connsiteY8" fmla="*/ 530225 h 1806575"/>
                  <a:gd name="connsiteX9" fmla="*/ 704850 w 2193925"/>
                  <a:gd name="connsiteY9" fmla="*/ 695325 h 1806575"/>
                  <a:gd name="connsiteX10" fmla="*/ 765175 w 2193925"/>
                  <a:gd name="connsiteY10" fmla="*/ 688975 h 1806575"/>
                  <a:gd name="connsiteX11" fmla="*/ 882650 w 2193925"/>
                  <a:gd name="connsiteY11" fmla="*/ 831850 h 1806575"/>
                  <a:gd name="connsiteX12" fmla="*/ 869950 w 2193925"/>
                  <a:gd name="connsiteY12" fmla="*/ 920750 h 1806575"/>
                  <a:gd name="connsiteX13" fmla="*/ 904875 w 2193925"/>
                  <a:gd name="connsiteY13" fmla="*/ 1162050 h 1806575"/>
                  <a:gd name="connsiteX14" fmla="*/ 977900 w 2193925"/>
                  <a:gd name="connsiteY14" fmla="*/ 1222375 h 1806575"/>
                  <a:gd name="connsiteX15" fmla="*/ 984250 w 2193925"/>
                  <a:gd name="connsiteY15" fmla="*/ 1254125 h 1806575"/>
                  <a:gd name="connsiteX16" fmla="*/ 917575 w 2193925"/>
                  <a:gd name="connsiteY16" fmla="*/ 1343025 h 1806575"/>
                  <a:gd name="connsiteX17" fmla="*/ 942975 w 2193925"/>
                  <a:gd name="connsiteY17" fmla="*/ 1520825 h 1806575"/>
                  <a:gd name="connsiteX18" fmla="*/ 955675 w 2193925"/>
                  <a:gd name="connsiteY18" fmla="*/ 1536700 h 1806575"/>
                  <a:gd name="connsiteX19" fmla="*/ 981075 w 2193925"/>
                  <a:gd name="connsiteY19" fmla="*/ 1644650 h 1806575"/>
                  <a:gd name="connsiteX20" fmla="*/ 1187450 w 2193925"/>
                  <a:gd name="connsiteY20" fmla="*/ 1704975 h 1806575"/>
                  <a:gd name="connsiteX21" fmla="*/ 1235075 w 2193925"/>
                  <a:gd name="connsiteY21" fmla="*/ 1806575 h 1806575"/>
                  <a:gd name="connsiteX22" fmla="*/ 1997075 w 2193925"/>
                  <a:gd name="connsiteY22" fmla="*/ 1803400 h 1806575"/>
                  <a:gd name="connsiteX23" fmla="*/ 1997075 w 2193925"/>
                  <a:gd name="connsiteY23" fmla="*/ 1527175 h 1806575"/>
                  <a:gd name="connsiteX24" fmla="*/ 1717675 w 2193925"/>
                  <a:gd name="connsiteY24" fmla="*/ 1527175 h 1806575"/>
                  <a:gd name="connsiteX25" fmla="*/ 1717675 w 2193925"/>
                  <a:gd name="connsiteY25" fmla="*/ 1276350 h 1806575"/>
                  <a:gd name="connsiteX26" fmla="*/ 1793875 w 2193925"/>
                  <a:gd name="connsiteY26" fmla="*/ 1276350 h 1806575"/>
                  <a:gd name="connsiteX27" fmla="*/ 1793875 w 2193925"/>
                  <a:gd name="connsiteY27" fmla="*/ 1216025 h 1806575"/>
                  <a:gd name="connsiteX28" fmla="*/ 2193925 w 2193925"/>
                  <a:gd name="connsiteY28" fmla="*/ 1216025 h 1806575"/>
                  <a:gd name="connsiteX29" fmla="*/ 2193925 w 2193925"/>
                  <a:gd name="connsiteY29" fmla="*/ 958850 h 1806575"/>
                  <a:gd name="connsiteX30" fmla="*/ 1425575 w 2193925"/>
                  <a:gd name="connsiteY30" fmla="*/ 958850 h 1806575"/>
                  <a:gd name="connsiteX31" fmla="*/ 1425575 w 2193925"/>
                  <a:gd name="connsiteY31" fmla="*/ 406400 h 1806575"/>
                  <a:gd name="connsiteX32" fmla="*/ 1146175 w 2193925"/>
                  <a:gd name="connsiteY32" fmla="*/ 406400 h 1806575"/>
                  <a:gd name="connsiteX33" fmla="*/ 1146175 w 2193925"/>
                  <a:gd name="connsiteY33" fmla="*/ 320675 h 1806575"/>
                  <a:gd name="connsiteX34" fmla="*/ 1089025 w 2193925"/>
                  <a:gd name="connsiteY34" fmla="*/ 320675 h 1806575"/>
                  <a:gd name="connsiteX35" fmla="*/ 1089025 w 2193925"/>
                  <a:gd name="connsiteY35" fmla="*/ 69850 h 1806575"/>
                  <a:gd name="connsiteX36" fmla="*/ 682625 w 2193925"/>
                  <a:gd name="connsiteY36" fmla="*/ 69850 h 1806575"/>
                  <a:gd name="connsiteX37" fmla="*/ 682625 w 2193925"/>
                  <a:gd name="connsiteY37" fmla="*/ 0 h 1806575"/>
                  <a:gd name="connsiteX38" fmla="*/ 396875 w 2193925"/>
                  <a:gd name="connsiteY38" fmla="*/ 0 h 1806575"/>
                  <a:gd name="connsiteX39" fmla="*/ 396875 w 2193925"/>
                  <a:gd name="connsiteY39" fmla="*/ 76200 h 1806575"/>
                  <a:gd name="connsiteX40" fmla="*/ 25400 w 2193925"/>
                  <a:gd name="connsiteY40" fmla="*/ 73025 h 1806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93925" h="1806575">
                    <a:moveTo>
                      <a:pt x="25400" y="73025"/>
                    </a:moveTo>
                    <a:lnTo>
                      <a:pt x="0" y="139700"/>
                    </a:lnTo>
                    <a:lnTo>
                      <a:pt x="117475" y="244475"/>
                    </a:lnTo>
                    <a:lnTo>
                      <a:pt x="193675" y="288925"/>
                    </a:lnTo>
                    <a:lnTo>
                      <a:pt x="273050" y="285750"/>
                    </a:lnTo>
                    <a:lnTo>
                      <a:pt x="339725" y="377825"/>
                    </a:lnTo>
                    <a:lnTo>
                      <a:pt x="419100" y="403225"/>
                    </a:lnTo>
                    <a:lnTo>
                      <a:pt x="504825" y="447675"/>
                    </a:lnTo>
                    <a:lnTo>
                      <a:pt x="520700" y="530225"/>
                    </a:lnTo>
                    <a:lnTo>
                      <a:pt x="704850" y="695325"/>
                    </a:lnTo>
                    <a:lnTo>
                      <a:pt x="765175" y="688975"/>
                    </a:lnTo>
                    <a:lnTo>
                      <a:pt x="882650" y="831850"/>
                    </a:lnTo>
                    <a:lnTo>
                      <a:pt x="869950" y="920750"/>
                    </a:lnTo>
                    <a:lnTo>
                      <a:pt x="904875" y="1162050"/>
                    </a:lnTo>
                    <a:lnTo>
                      <a:pt x="977900" y="1222375"/>
                    </a:lnTo>
                    <a:lnTo>
                      <a:pt x="984250" y="1254125"/>
                    </a:lnTo>
                    <a:lnTo>
                      <a:pt x="917575" y="1343025"/>
                    </a:lnTo>
                    <a:lnTo>
                      <a:pt x="942975" y="1520825"/>
                    </a:lnTo>
                    <a:lnTo>
                      <a:pt x="955675" y="1536700"/>
                    </a:lnTo>
                    <a:lnTo>
                      <a:pt x="981075" y="1644650"/>
                    </a:lnTo>
                    <a:lnTo>
                      <a:pt x="1187450" y="1704975"/>
                    </a:lnTo>
                    <a:lnTo>
                      <a:pt x="1235075" y="1806575"/>
                    </a:lnTo>
                    <a:lnTo>
                      <a:pt x="1997075" y="1803400"/>
                    </a:lnTo>
                    <a:lnTo>
                      <a:pt x="1997075" y="1527175"/>
                    </a:lnTo>
                    <a:lnTo>
                      <a:pt x="1717675" y="1527175"/>
                    </a:lnTo>
                    <a:lnTo>
                      <a:pt x="1717675" y="1276350"/>
                    </a:lnTo>
                    <a:lnTo>
                      <a:pt x="1793875" y="1276350"/>
                    </a:lnTo>
                    <a:lnTo>
                      <a:pt x="1793875" y="1216025"/>
                    </a:lnTo>
                    <a:lnTo>
                      <a:pt x="2193925" y="1216025"/>
                    </a:lnTo>
                    <a:lnTo>
                      <a:pt x="2193925" y="958850"/>
                    </a:lnTo>
                    <a:lnTo>
                      <a:pt x="1425575" y="958850"/>
                    </a:lnTo>
                    <a:lnTo>
                      <a:pt x="1425575" y="406400"/>
                    </a:lnTo>
                    <a:lnTo>
                      <a:pt x="1146175" y="406400"/>
                    </a:lnTo>
                    <a:lnTo>
                      <a:pt x="1146175" y="320675"/>
                    </a:lnTo>
                    <a:lnTo>
                      <a:pt x="1089025" y="320675"/>
                    </a:lnTo>
                    <a:lnTo>
                      <a:pt x="1089025" y="69850"/>
                    </a:lnTo>
                    <a:lnTo>
                      <a:pt x="682625" y="69850"/>
                    </a:lnTo>
                    <a:lnTo>
                      <a:pt x="682625" y="0"/>
                    </a:lnTo>
                    <a:lnTo>
                      <a:pt x="396875" y="0"/>
                    </a:lnTo>
                    <a:lnTo>
                      <a:pt x="396875" y="76200"/>
                    </a:lnTo>
                    <a:lnTo>
                      <a:pt x="25400" y="73025"/>
                    </a:lnTo>
                    <a:close/>
                  </a:path>
                </a:pathLst>
              </a:custGeom>
              <a:solidFill>
                <a:srgbClr val="8FB0CE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4660F93-117D-4346-A353-E45A471916EF}"/>
                  </a:ext>
                </a:extLst>
              </p:cNvPr>
              <p:cNvSpPr/>
              <p:nvPr/>
            </p:nvSpPr>
            <p:spPr>
              <a:xfrm>
                <a:off x="3718322" y="4837509"/>
                <a:ext cx="0" cy="762000"/>
              </a:xfrm>
              <a:custGeom>
                <a:avLst/>
                <a:gdLst>
                  <a:gd name="connsiteX0" fmla="*/ 0 w 0"/>
                  <a:gd name="connsiteY0" fmla="*/ 0 h 762000"/>
                  <a:gd name="connsiteX1" fmla="*/ 0 w 0"/>
                  <a:gd name="connsiteY1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62000">
                    <a:moveTo>
                      <a:pt x="0" y="0"/>
                    </a:moveTo>
                    <a:lnTo>
                      <a:pt x="0" y="7620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0CB972A-103A-49E5-ABC6-105627C719AA}"/>
                  </a:ext>
                </a:extLst>
              </p:cNvPr>
              <p:cNvSpPr/>
              <p:nvPr/>
            </p:nvSpPr>
            <p:spPr>
              <a:xfrm>
                <a:off x="3720080" y="4835883"/>
                <a:ext cx="1314450" cy="852487"/>
              </a:xfrm>
              <a:custGeom>
                <a:avLst/>
                <a:gdLst>
                  <a:gd name="connsiteX0" fmla="*/ 620713 w 1314450"/>
                  <a:gd name="connsiteY0" fmla="*/ 0 h 852487"/>
                  <a:gd name="connsiteX1" fmla="*/ 0 w 1314450"/>
                  <a:gd name="connsiteY1" fmla="*/ 0 h 852487"/>
                  <a:gd name="connsiteX2" fmla="*/ 0 w 1314450"/>
                  <a:gd name="connsiteY2" fmla="*/ 763587 h 852487"/>
                  <a:gd name="connsiteX3" fmla="*/ 1112838 w 1314450"/>
                  <a:gd name="connsiteY3" fmla="*/ 763587 h 852487"/>
                  <a:gd name="connsiteX4" fmla="*/ 1112838 w 1314450"/>
                  <a:gd name="connsiteY4" fmla="*/ 852487 h 852487"/>
                  <a:gd name="connsiteX5" fmla="*/ 1252538 w 1314450"/>
                  <a:gd name="connsiteY5" fmla="*/ 852487 h 852487"/>
                  <a:gd name="connsiteX6" fmla="*/ 1250950 w 1314450"/>
                  <a:gd name="connsiteY6" fmla="*/ 836612 h 852487"/>
                  <a:gd name="connsiteX7" fmla="*/ 1250950 w 1314450"/>
                  <a:gd name="connsiteY7" fmla="*/ 581025 h 852487"/>
                  <a:gd name="connsiteX8" fmla="*/ 1314450 w 1314450"/>
                  <a:gd name="connsiteY8" fmla="*/ 581025 h 852487"/>
                  <a:gd name="connsiteX9" fmla="*/ 1314450 w 1314450"/>
                  <a:gd name="connsiteY9" fmla="*/ 319087 h 852487"/>
                  <a:gd name="connsiteX10" fmla="*/ 1219200 w 1314450"/>
                  <a:gd name="connsiteY10" fmla="*/ 319087 h 852487"/>
                  <a:gd name="connsiteX11" fmla="*/ 1219200 w 1314450"/>
                  <a:gd name="connsiteY11" fmla="*/ 220662 h 852487"/>
                  <a:gd name="connsiteX12" fmla="*/ 1176338 w 1314450"/>
                  <a:gd name="connsiteY12" fmla="*/ 220662 h 852487"/>
                  <a:gd name="connsiteX13" fmla="*/ 1176338 w 1314450"/>
                  <a:gd name="connsiteY13" fmla="*/ 266700 h 852487"/>
                  <a:gd name="connsiteX14" fmla="*/ 1108075 w 1314450"/>
                  <a:gd name="connsiteY14" fmla="*/ 266700 h 852487"/>
                  <a:gd name="connsiteX15" fmla="*/ 1108075 w 1314450"/>
                  <a:gd name="connsiteY15" fmla="*/ 236537 h 852487"/>
                  <a:gd name="connsiteX16" fmla="*/ 1047750 w 1314450"/>
                  <a:gd name="connsiteY16" fmla="*/ 236537 h 852487"/>
                  <a:gd name="connsiteX17" fmla="*/ 1047750 w 1314450"/>
                  <a:gd name="connsiteY17" fmla="*/ 271462 h 852487"/>
                  <a:gd name="connsiteX18" fmla="*/ 966788 w 1314450"/>
                  <a:gd name="connsiteY18" fmla="*/ 271462 h 852487"/>
                  <a:gd name="connsiteX19" fmla="*/ 966788 w 1314450"/>
                  <a:gd name="connsiteY19" fmla="*/ 244475 h 852487"/>
                  <a:gd name="connsiteX20" fmla="*/ 925513 w 1314450"/>
                  <a:gd name="connsiteY20" fmla="*/ 244475 h 852487"/>
                  <a:gd name="connsiteX21" fmla="*/ 904875 w 1314450"/>
                  <a:gd name="connsiteY21" fmla="*/ 223837 h 852487"/>
                  <a:gd name="connsiteX22" fmla="*/ 904875 w 1314450"/>
                  <a:gd name="connsiteY22" fmla="*/ 330200 h 852487"/>
                  <a:gd name="connsiteX23" fmla="*/ 620713 w 1314450"/>
                  <a:gd name="connsiteY23" fmla="*/ 330200 h 852487"/>
                  <a:gd name="connsiteX24" fmla="*/ 620713 w 1314450"/>
                  <a:gd name="connsiteY24" fmla="*/ 0 h 85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14450" h="852487">
                    <a:moveTo>
                      <a:pt x="620713" y="0"/>
                    </a:moveTo>
                    <a:lnTo>
                      <a:pt x="0" y="0"/>
                    </a:lnTo>
                    <a:lnTo>
                      <a:pt x="0" y="763587"/>
                    </a:lnTo>
                    <a:lnTo>
                      <a:pt x="1112838" y="763587"/>
                    </a:lnTo>
                    <a:lnTo>
                      <a:pt x="1112838" y="852487"/>
                    </a:lnTo>
                    <a:lnTo>
                      <a:pt x="1252538" y="852487"/>
                    </a:lnTo>
                    <a:lnTo>
                      <a:pt x="1250950" y="836612"/>
                    </a:lnTo>
                    <a:lnTo>
                      <a:pt x="1250950" y="581025"/>
                    </a:lnTo>
                    <a:lnTo>
                      <a:pt x="1314450" y="581025"/>
                    </a:lnTo>
                    <a:lnTo>
                      <a:pt x="1314450" y="319087"/>
                    </a:lnTo>
                    <a:lnTo>
                      <a:pt x="1219200" y="319087"/>
                    </a:lnTo>
                    <a:lnTo>
                      <a:pt x="1219200" y="220662"/>
                    </a:lnTo>
                    <a:lnTo>
                      <a:pt x="1176338" y="220662"/>
                    </a:lnTo>
                    <a:lnTo>
                      <a:pt x="1176338" y="266700"/>
                    </a:lnTo>
                    <a:lnTo>
                      <a:pt x="1108075" y="266700"/>
                    </a:lnTo>
                    <a:lnTo>
                      <a:pt x="1108075" y="236537"/>
                    </a:lnTo>
                    <a:lnTo>
                      <a:pt x="1047750" y="236537"/>
                    </a:lnTo>
                    <a:lnTo>
                      <a:pt x="1047750" y="271462"/>
                    </a:lnTo>
                    <a:lnTo>
                      <a:pt x="966788" y="271462"/>
                    </a:lnTo>
                    <a:lnTo>
                      <a:pt x="966788" y="244475"/>
                    </a:lnTo>
                    <a:lnTo>
                      <a:pt x="925513" y="244475"/>
                    </a:lnTo>
                    <a:lnTo>
                      <a:pt x="904875" y="223837"/>
                    </a:lnTo>
                    <a:lnTo>
                      <a:pt x="904875" y="330200"/>
                    </a:lnTo>
                    <a:lnTo>
                      <a:pt x="620713" y="330200"/>
                    </a:lnTo>
                    <a:lnTo>
                      <a:pt x="620713" y="0"/>
                    </a:lnTo>
                    <a:close/>
                  </a:path>
                </a:pathLst>
              </a:custGeom>
              <a:solidFill>
                <a:srgbClr val="BFD2E3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4F4DC66C-17F8-4289-A059-86EC71A09122}"/>
                  </a:ext>
                </a:extLst>
              </p:cNvPr>
              <p:cNvSpPr/>
              <p:nvPr/>
            </p:nvSpPr>
            <p:spPr>
              <a:xfrm>
                <a:off x="4740275" y="5183188"/>
                <a:ext cx="153988" cy="309562"/>
              </a:xfrm>
              <a:custGeom>
                <a:avLst/>
                <a:gdLst>
                  <a:gd name="connsiteX0" fmla="*/ 71438 w 153988"/>
                  <a:gd name="connsiteY0" fmla="*/ 0 h 309562"/>
                  <a:gd name="connsiteX1" fmla="*/ 153988 w 153988"/>
                  <a:gd name="connsiteY1" fmla="*/ 33337 h 309562"/>
                  <a:gd name="connsiteX2" fmla="*/ 127000 w 153988"/>
                  <a:gd name="connsiteY2" fmla="*/ 76200 h 309562"/>
                  <a:gd name="connsiteX3" fmla="*/ 127000 w 153988"/>
                  <a:gd name="connsiteY3" fmla="*/ 187325 h 309562"/>
                  <a:gd name="connsiteX4" fmla="*/ 141288 w 153988"/>
                  <a:gd name="connsiteY4" fmla="*/ 206375 h 309562"/>
                  <a:gd name="connsiteX5" fmla="*/ 84138 w 153988"/>
                  <a:gd name="connsiteY5" fmla="*/ 304800 h 309562"/>
                  <a:gd name="connsiteX6" fmla="*/ 38100 w 153988"/>
                  <a:gd name="connsiteY6" fmla="*/ 309562 h 309562"/>
                  <a:gd name="connsiteX7" fmla="*/ 46038 w 153988"/>
                  <a:gd name="connsiteY7" fmla="*/ 223837 h 309562"/>
                  <a:gd name="connsiteX8" fmla="*/ 0 w 153988"/>
                  <a:gd name="connsiteY8" fmla="*/ 176212 h 309562"/>
                  <a:gd name="connsiteX9" fmla="*/ 14288 w 153988"/>
                  <a:gd name="connsiteY9" fmla="*/ 103187 h 309562"/>
                  <a:gd name="connsiteX10" fmla="*/ 71438 w 153988"/>
                  <a:gd name="connsiteY10" fmla="*/ 0 h 30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88" h="309562">
                    <a:moveTo>
                      <a:pt x="71438" y="0"/>
                    </a:moveTo>
                    <a:lnTo>
                      <a:pt x="153988" y="33337"/>
                    </a:lnTo>
                    <a:lnTo>
                      <a:pt x="127000" y="76200"/>
                    </a:lnTo>
                    <a:lnTo>
                      <a:pt x="127000" y="187325"/>
                    </a:lnTo>
                    <a:lnTo>
                      <a:pt x="141288" y="206375"/>
                    </a:lnTo>
                    <a:lnTo>
                      <a:pt x="84138" y="304800"/>
                    </a:lnTo>
                    <a:lnTo>
                      <a:pt x="38100" y="309562"/>
                    </a:lnTo>
                    <a:lnTo>
                      <a:pt x="46038" y="223837"/>
                    </a:lnTo>
                    <a:lnTo>
                      <a:pt x="0" y="176212"/>
                    </a:lnTo>
                    <a:lnTo>
                      <a:pt x="14288" y="103187"/>
                    </a:lnTo>
                    <a:lnTo>
                      <a:pt x="7143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18A24BE-DD53-42AD-828E-DDC7B302F6DD}"/>
                  </a:ext>
                </a:extLst>
              </p:cNvPr>
              <p:cNvSpPr/>
              <p:nvPr/>
            </p:nvSpPr>
            <p:spPr>
              <a:xfrm>
                <a:off x="4010025" y="5597128"/>
                <a:ext cx="822722" cy="690563"/>
              </a:xfrm>
              <a:custGeom>
                <a:avLst/>
                <a:gdLst>
                  <a:gd name="connsiteX0" fmla="*/ 476250 w 822722"/>
                  <a:gd name="connsiteY0" fmla="*/ 258366 h 690563"/>
                  <a:gd name="connsiteX1" fmla="*/ 476250 w 822722"/>
                  <a:gd name="connsiteY1" fmla="*/ 0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1759 w 822722"/>
                  <a:gd name="connsiteY7" fmla="*/ 579835 h 690563"/>
                  <a:gd name="connsiteX8" fmla="*/ 660797 w 822722"/>
                  <a:gd name="connsiteY8" fmla="*/ 579835 h 690563"/>
                  <a:gd name="connsiteX9" fmla="*/ 660797 w 822722"/>
                  <a:gd name="connsiteY9" fmla="*/ 561975 h 690563"/>
                  <a:gd name="connsiteX10" fmla="*/ 602456 w 822722"/>
                  <a:gd name="connsiteY10" fmla="*/ 561975 h 690563"/>
                  <a:gd name="connsiteX11" fmla="*/ 602456 w 822722"/>
                  <a:gd name="connsiteY11" fmla="*/ 592931 h 690563"/>
                  <a:gd name="connsiteX12" fmla="*/ 470297 w 822722"/>
                  <a:gd name="connsiteY12" fmla="*/ 592931 h 690563"/>
                  <a:gd name="connsiteX13" fmla="*/ 470297 w 822722"/>
                  <a:gd name="connsiteY13" fmla="*/ 527447 h 690563"/>
                  <a:gd name="connsiteX14" fmla="*/ 395288 w 822722"/>
                  <a:gd name="connsiteY14" fmla="*/ 527447 h 690563"/>
                  <a:gd name="connsiteX15" fmla="*/ 395288 w 822722"/>
                  <a:gd name="connsiteY15" fmla="*/ 567928 h 690563"/>
                  <a:gd name="connsiteX16" fmla="*/ 422672 w 822722"/>
                  <a:gd name="connsiteY16" fmla="*/ 567928 h 690563"/>
                  <a:gd name="connsiteX17" fmla="*/ 422672 w 822722"/>
                  <a:gd name="connsiteY17" fmla="*/ 594122 h 690563"/>
                  <a:gd name="connsiteX18" fmla="*/ 303609 w 822722"/>
                  <a:gd name="connsiteY18" fmla="*/ 594122 h 690563"/>
                  <a:gd name="connsiteX19" fmla="*/ 303609 w 822722"/>
                  <a:gd name="connsiteY19" fmla="*/ 622697 h 690563"/>
                  <a:gd name="connsiteX20" fmla="*/ 332184 w 822722"/>
                  <a:gd name="connsiteY20" fmla="*/ 622697 h 690563"/>
                  <a:gd name="connsiteX21" fmla="*/ 332184 w 822722"/>
                  <a:gd name="connsiteY21" fmla="*/ 658416 h 690563"/>
                  <a:gd name="connsiteX22" fmla="*/ 308372 w 822722"/>
                  <a:gd name="connsiteY22" fmla="*/ 658416 h 690563"/>
                  <a:gd name="connsiteX23" fmla="*/ 308372 w 822722"/>
                  <a:gd name="connsiteY23" fmla="*/ 690563 h 690563"/>
                  <a:gd name="connsiteX24" fmla="*/ 280988 w 822722"/>
                  <a:gd name="connsiteY24" fmla="*/ 690563 h 690563"/>
                  <a:gd name="connsiteX25" fmla="*/ 280988 w 822722"/>
                  <a:gd name="connsiteY25" fmla="*/ 570310 h 690563"/>
                  <a:gd name="connsiteX26" fmla="*/ 0 w 822722"/>
                  <a:gd name="connsiteY26" fmla="*/ 570310 h 690563"/>
                  <a:gd name="connsiteX27" fmla="*/ 0 w 822722"/>
                  <a:gd name="connsiteY27" fmla="*/ 319088 h 690563"/>
                  <a:gd name="connsiteX28" fmla="*/ 75009 w 822722"/>
                  <a:gd name="connsiteY28" fmla="*/ 319088 h 690563"/>
                  <a:gd name="connsiteX29" fmla="*/ 75009 w 822722"/>
                  <a:gd name="connsiteY29" fmla="*/ 259556 h 690563"/>
                  <a:gd name="connsiteX30" fmla="*/ 476250 w 822722"/>
                  <a:gd name="connsiteY30" fmla="*/ 258366 h 69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22722" h="690563">
                    <a:moveTo>
                      <a:pt x="476250" y="258366"/>
                    </a:moveTo>
                    <a:lnTo>
                      <a:pt x="476250" y="0"/>
                    </a:lnTo>
                    <a:lnTo>
                      <a:pt x="822722" y="0"/>
                    </a:lnTo>
                    <a:lnTo>
                      <a:pt x="822722" y="194072"/>
                    </a:lnTo>
                    <a:lnTo>
                      <a:pt x="807244" y="194072"/>
                    </a:lnTo>
                    <a:lnTo>
                      <a:pt x="807244" y="336947"/>
                    </a:lnTo>
                    <a:lnTo>
                      <a:pt x="741759" y="336947"/>
                    </a:lnTo>
                    <a:lnTo>
                      <a:pt x="741759" y="579835"/>
                    </a:lnTo>
                    <a:lnTo>
                      <a:pt x="660797" y="579835"/>
                    </a:lnTo>
                    <a:lnTo>
                      <a:pt x="660797" y="561975"/>
                    </a:lnTo>
                    <a:lnTo>
                      <a:pt x="602456" y="561975"/>
                    </a:lnTo>
                    <a:lnTo>
                      <a:pt x="602456" y="592931"/>
                    </a:lnTo>
                    <a:lnTo>
                      <a:pt x="470297" y="592931"/>
                    </a:lnTo>
                    <a:lnTo>
                      <a:pt x="470297" y="527447"/>
                    </a:lnTo>
                    <a:lnTo>
                      <a:pt x="395288" y="527447"/>
                    </a:lnTo>
                    <a:lnTo>
                      <a:pt x="395288" y="567928"/>
                    </a:lnTo>
                    <a:lnTo>
                      <a:pt x="422672" y="567928"/>
                    </a:lnTo>
                    <a:lnTo>
                      <a:pt x="422672" y="594122"/>
                    </a:lnTo>
                    <a:lnTo>
                      <a:pt x="303609" y="594122"/>
                    </a:lnTo>
                    <a:lnTo>
                      <a:pt x="303609" y="622697"/>
                    </a:lnTo>
                    <a:lnTo>
                      <a:pt x="332184" y="622697"/>
                    </a:lnTo>
                    <a:lnTo>
                      <a:pt x="332184" y="658416"/>
                    </a:lnTo>
                    <a:lnTo>
                      <a:pt x="308372" y="658416"/>
                    </a:lnTo>
                    <a:lnTo>
                      <a:pt x="308372" y="690563"/>
                    </a:lnTo>
                    <a:lnTo>
                      <a:pt x="280988" y="690563"/>
                    </a:lnTo>
                    <a:lnTo>
                      <a:pt x="280988" y="570310"/>
                    </a:lnTo>
                    <a:lnTo>
                      <a:pt x="0" y="570310"/>
                    </a:lnTo>
                    <a:lnTo>
                      <a:pt x="0" y="319088"/>
                    </a:lnTo>
                    <a:lnTo>
                      <a:pt x="75009" y="319088"/>
                    </a:lnTo>
                    <a:lnTo>
                      <a:pt x="75009" y="259556"/>
                    </a:lnTo>
                    <a:lnTo>
                      <a:pt x="476250" y="258366"/>
                    </a:lnTo>
                    <a:close/>
                  </a:path>
                </a:pathLst>
              </a:custGeom>
              <a:solidFill>
                <a:srgbClr val="7CA3C6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A5C35ADE-745E-4120-BEB7-42F9FB7F6869}"/>
                  </a:ext>
                </a:extLst>
              </p:cNvPr>
              <p:cNvSpPr/>
              <p:nvPr/>
            </p:nvSpPr>
            <p:spPr>
              <a:xfrm>
                <a:off x="4287723" y="6058797"/>
                <a:ext cx="933450" cy="385763"/>
              </a:xfrm>
              <a:custGeom>
                <a:avLst/>
                <a:gdLst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0 w 933450"/>
                  <a:gd name="connsiteY36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207169 h 385763"/>
                  <a:gd name="connsiteX37" fmla="*/ 0 w 933450"/>
                  <a:gd name="connsiteY37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0 w 933450"/>
                  <a:gd name="connsiteY37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17859 w 933450"/>
                  <a:gd name="connsiteY37" fmla="*/ 202407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17859 w 933450"/>
                  <a:gd name="connsiteY37" fmla="*/ 230982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23812 w 933450"/>
                  <a:gd name="connsiteY37" fmla="*/ 226219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1432 w 933450"/>
                  <a:gd name="connsiteY36" fmla="*/ 189309 h 385763"/>
                  <a:gd name="connsiteX37" fmla="*/ 23812 w 933450"/>
                  <a:gd name="connsiteY37" fmla="*/ 226219 h 385763"/>
                  <a:gd name="connsiteX38" fmla="*/ 0 w 933450"/>
                  <a:gd name="connsiteY38" fmla="*/ 227410 h 385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33450" h="385763">
                    <a:moveTo>
                      <a:pt x="0" y="227410"/>
                    </a:moveTo>
                    <a:lnTo>
                      <a:pt x="0" y="385763"/>
                    </a:lnTo>
                    <a:lnTo>
                      <a:pt x="909637" y="372666"/>
                    </a:lnTo>
                    <a:lnTo>
                      <a:pt x="906066" y="295275"/>
                    </a:lnTo>
                    <a:lnTo>
                      <a:pt x="890587" y="261938"/>
                    </a:lnTo>
                    <a:lnTo>
                      <a:pt x="925116" y="204788"/>
                    </a:lnTo>
                    <a:lnTo>
                      <a:pt x="912019" y="182166"/>
                    </a:lnTo>
                    <a:lnTo>
                      <a:pt x="933450" y="159544"/>
                    </a:lnTo>
                    <a:lnTo>
                      <a:pt x="871537" y="92869"/>
                    </a:lnTo>
                    <a:lnTo>
                      <a:pt x="878681" y="48816"/>
                    </a:lnTo>
                    <a:lnTo>
                      <a:pt x="850106" y="0"/>
                    </a:lnTo>
                    <a:lnTo>
                      <a:pt x="807244" y="38100"/>
                    </a:lnTo>
                    <a:lnTo>
                      <a:pt x="809625" y="78582"/>
                    </a:lnTo>
                    <a:lnTo>
                      <a:pt x="781050" y="94060"/>
                    </a:lnTo>
                    <a:lnTo>
                      <a:pt x="822722" y="107157"/>
                    </a:lnTo>
                    <a:lnTo>
                      <a:pt x="820341" y="127397"/>
                    </a:lnTo>
                    <a:lnTo>
                      <a:pt x="744141" y="127397"/>
                    </a:lnTo>
                    <a:lnTo>
                      <a:pt x="744141" y="191691"/>
                    </a:lnTo>
                    <a:lnTo>
                      <a:pt x="678656" y="191691"/>
                    </a:lnTo>
                    <a:lnTo>
                      <a:pt x="678656" y="236935"/>
                    </a:lnTo>
                    <a:lnTo>
                      <a:pt x="646509" y="236935"/>
                    </a:lnTo>
                    <a:lnTo>
                      <a:pt x="646509" y="216694"/>
                    </a:lnTo>
                    <a:lnTo>
                      <a:pt x="613172" y="216694"/>
                    </a:lnTo>
                    <a:lnTo>
                      <a:pt x="613172" y="260747"/>
                    </a:lnTo>
                    <a:lnTo>
                      <a:pt x="325041" y="260747"/>
                    </a:lnTo>
                    <a:lnTo>
                      <a:pt x="325041" y="130969"/>
                    </a:lnTo>
                    <a:lnTo>
                      <a:pt x="190500" y="130969"/>
                    </a:lnTo>
                    <a:lnTo>
                      <a:pt x="190500" y="61913"/>
                    </a:lnTo>
                    <a:lnTo>
                      <a:pt x="116681" y="61913"/>
                    </a:lnTo>
                    <a:lnTo>
                      <a:pt x="116681" y="105966"/>
                    </a:lnTo>
                    <a:lnTo>
                      <a:pt x="144066" y="105966"/>
                    </a:lnTo>
                    <a:lnTo>
                      <a:pt x="144066" y="127397"/>
                    </a:lnTo>
                    <a:lnTo>
                      <a:pt x="21431" y="127397"/>
                    </a:lnTo>
                    <a:lnTo>
                      <a:pt x="21431" y="157163"/>
                    </a:lnTo>
                    <a:lnTo>
                      <a:pt x="53578" y="157163"/>
                    </a:lnTo>
                    <a:lnTo>
                      <a:pt x="53578" y="188119"/>
                    </a:lnTo>
                    <a:lnTo>
                      <a:pt x="21432" y="189309"/>
                    </a:lnTo>
                    <a:lnTo>
                      <a:pt x="23812" y="226219"/>
                    </a:lnTo>
                    <a:lnTo>
                      <a:pt x="0" y="227410"/>
                    </a:lnTo>
                    <a:close/>
                  </a:path>
                </a:pathLst>
              </a:custGeom>
              <a:solidFill>
                <a:srgbClr val="5285B4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A77C315-2C75-421D-ACD0-CB29FAE38512}"/>
                  </a:ext>
                </a:extLst>
              </p:cNvPr>
              <p:cNvSpPr/>
              <p:nvPr/>
            </p:nvSpPr>
            <p:spPr>
              <a:xfrm>
                <a:off x="4610100" y="5660231"/>
                <a:ext cx="575072" cy="659607"/>
              </a:xfrm>
              <a:custGeom>
                <a:avLst/>
                <a:gdLst>
                  <a:gd name="connsiteX0" fmla="*/ 0 w 575072"/>
                  <a:gd name="connsiteY0" fmla="*/ 500063 h 659607"/>
                  <a:gd name="connsiteX1" fmla="*/ 0 w 575072"/>
                  <a:gd name="connsiteY1" fmla="*/ 659607 h 659607"/>
                  <a:gd name="connsiteX2" fmla="*/ 289322 w 575072"/>
                  <a:gd name="connsiteY2" fmla="*/ 659607 h 659607"/>
                  <a:gd name="connsiteX3" fmla="*/ 289322 w 575072"/>
                  <a:gd name="connsiteY3" fmla="*/ 613172 h 659607"/>
                  <a:gd name="connsiteX4" fmla="*/ 325041 w 575072"/>
                  <a:gd name="connsiteY4" fmla="*/ 613172 h 659607"/>
                  <a:gd name="connsiteX5" fmla="*/ 325041 w 575072"/>
                  <a:gd name="connsiteY5" fmla="*/ 640557 h 659607"/>
                  <a:gd name="connsiteX6" fmla="*/ 355997 w 575072"/>
                  <a:gd name="connsiteY6" fmla="*/ 640557 h 659607"/>
                  <a:gd name="connsiteX7" fmla="*/ 355997 w 575072"/>
                  <a:gd name="connsiteY7" fmla="*/ 586978 h 659607"/>
                  <a:gd name="connsiteX8" fmla="*/ 419100 w 575072"/>
                  <a:gd name="connsiteY8" fmla="*/ 586978 h 659607"/>
                  <a:gd name="connsiteX9" fmla="*/ 419100 w 575072"/>
                  <a:gd name="connsiteY9" fmla="*/ 525066 h 659607"/>
                  <a:gd name="connsiteX10" fmla="*/ 498872 w 575072"/>
                  <a:gd name="connsiteY10" fmla="*/ 525066 h 659607"/>
                  <a:gd name="connsiteX11" fmla="*/ 498872 w 575072"/>
                  <a:gd name="connsiteY11" fmla="*/ 506016 h 659607"/>
                  <a:gd name="connsiteX12" fmla="*/ 454819 w 575072"/>
                  <a:gd name="connsiteY12" fmla="*/ 491728 h 659607"/>
                  <a:gd name="connsiteX13" fmla="*/ 488156 w 575072"/>
                  <a:gd name="connsiteY13" fmla="*/ 471488 h 659607"/>
                  <a:gd name="connsiteX14" fmla="*/ 488156 w 575072"/>
                  <a:gd name="connsiteY14" fmla="*/ 433388 h 659607"/>
                  <a:gd name="connsiteX15" fmla="*/ 525066 w 575072"/>
                  <a:gd name="connsiteY15" fmla="*/ 396478 h 659607"/>
                  <a:gd name="connsiteX16" fmla="*/ 529828 w 575072"/>
                  <a:gd name="connsiteY16" fmla="*/ 371475 h 659607"/>
                  <a:gd name="connsiteX17" fmla="*/ 545306 w 575072"/>
                  <a:gd name="connsiteY17" fmla="*/ 347663 h 659607"/>
                  <a:gd name="connsiteX18" fmla="*/ 520303 w 575072"/>
                  <a:gd name="connsiteY18" fmla="*/ 309563 h 659607"/>
                  <a:gd name="connsiteX19" fmla="*/ 531019 w 575072"/>
                  <a:gd name="connsiteY19" fmla="*/ 269082 h 659607"/>
                  <a:gd name="connsiteX20" fmla="*/ 509588 w 575072"/>
                  <a:gd name="connsiteY20" fmla="*/ 219075 h 659607"/>
                  <a:gd name="connsiteX21" fmla="*/ 533400 w 575072"/>
                  <a:gd name="connsiteY21" fmla="*/ 125016 h 659607"/>
                  <a:gd name="connsiteX22" fmla="*/ 575072 w 575072"/>
                  <a:gd name="connsiteY22" fmla="*/ 57150 h 659607"/>
                  <a:gd name="connsiteX23" fmla="*/ 566738 w 575072"/>
                  <a:gd name="connsiteY23" fmla="*/ 0 h 659607"/>
                  <a:gd name="connsiteX24" fmla="*/ 360759 w 575072"/>
                  <a:gd name="connsiteY24" fmla="*/ 0 h 659607"/>
                  <a:gd name="connsiteX25" fmla="*/ 360759 w 575072"/>
                  <a:gd name="connsiteY25" fmla="*/ 22622 h 659607"/>
                  <a:gd name="connsiteX26" fmla="*/ 223838 w 575072"/>
                  <a:gd name="connsiteY26" fmla="*/ 22622 h 659607"/>
                  <a:gd name="connsiteX27" fmla="*/ 223838 w 575072"/>
                  <a:gd name="connsiteY27" fmla="*/ 126207 h 659607"/>
                  <a:gd name="connsiteX28" fmla="*/ 208359 w 575072"/>
                  <a:gd name="connsiteY28" fmla="*/ 126207 h 659607"/>
                  <a:gd name="connsiteX29" fmla="*/ 208359 w 575072"/>
                  <a:gd name="connsiteY29" fmla="*/ 276225 h 659607"/>
                  <a:gd name="connsiteX30" fmla="*/ 145256 w 575072"/>
                  <a:gd name="connsiteY30" fmla="*/ 276225 h 659607"/>
                  <a:gd name="connsiteX31" fmla="*/ 145256 w 575072"/>
                  <a:gd name="connsiteY31" fmla="*/ 516732 h 659607"/>
                  <a:gd name="connsiteX32" fmla="*/ 61913 w 575072"/>
                  <a:gd name="connsiteY32" fmla="*/ 516732 h 659607"/>
                  <a:gd name="connsiteX33" fmla="*/ 61913 w 575072"/>
                  <a:gd name="connsiteY33" fmla="*/ 500063 h 659607"/>
                  <a:gd name="connsiteX34" fmla="*/ 0 w 575072"/>
                  <a:gd name="connsiteY34" fmla="*/ 500063 h 65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75072" h="659607">
                    <a:moveTo>
                      <a:pt x="0" y="500063"/>
                    </a:moveTo>
                    <a:lnTo>
                      <a:pt x="0" y="659607"/>
                    </a:lnTo>
                    <a:lnTo>
                      <a:pt x="289322" y="659607"/>
                    </a:lnTo>
                    <a:lnTo>
                      <a:pt x="289322" y="613172"/>
                    </a:lnTo>
                    <a:lnTo>
                      <a:pt x="325041" y="613172"/>
                    </a:lnTo>
                    <a:lnTo>
                      <a:pt x="325041" y="640557"/>
                    </a:lnTo>
                    <a:lnTo>
                      <a:pt x="355997" y="640557"/>
                    </a:lnTo>
                    <a:lnTo>
                      <a:pt x="355997" y="586978"/>
                    </a:lnTo>
                    <a:lnTo>
                      <a:pt x="419100" y="586978"/>
                    </a:lnTo>
                    <a:lnTo>
                      <a:pt x="419100" y="525066"/>
                    </a:lnTo>
                    <a:lnTo>
                      <a:pt x="498872" y="525066"/>
                    </a:lnTo>
                    <a:lnTo>
                      <a:pt x="498872" y="506016"/>
                    </a:lnTo>
                    <a:lnTo>
                      <a:pt x="454819" y="491728"/>
                    </a:lnTo>
                    <a:lnTo>
                      <a:pt x="488156" y="471488"/>
                    </a:lnTo>
                    <a:lnTo>
                      <a:pt x="488156" y="433388"/>
                    </a:lnTo>
                    <a:lnTo>
                      <a:pt x="525066" y="396478"/>
                    </a:lnTo>
                    <a:lnTo>
                      <a:pt x="529828" y="371475"/>
                    </a:lnTo>
                    <a:lnTo>
                      <a:pt x="545306" y="347663"/>
                    </a:lnTo>
                    <a:lnTo>
                      <a:pt x="520303" y="309563"/>
                    </a:lnTo>
                    <a:lnTo>
                      <a:pt x="531019" y="269082"/>
                    </a:lnTo>
                    <a:lnTo>
                      <a:pt x="509588" y="219075"/>
                    </a:lnTo>
                    <a:lnTo>
                      <a:pt x="533400" y="125016"/>
                    </a:lnTo>
                    <a:lnTo>
                      <a:pt x="575072" y="57150"/>
                    </a:lnTo>
                    <a:lnTo>
                      <a:pt x="566738" y="0"/>
                    </a:lnTo>
                    <a:lnTo>
                      <a:pt x="360759" y="0"/>
                    </a:lnTo>
                    <a:lnTo>
                      <a:pt x="360759" y="22622"/>
                    </a:lnTo>
                    <a:lnTo>
                      <a:pt x="223838" y="22622"/>
                    </a:lnTo>
                    <a:lnTo>
                      <a:pt x="223838" y="126207"/>
                    </a:lnTo>
                    <a:lnTo>
                      <a:pt x="208359" y="126207"/>
                    </a:lnTo>
                    <a:lnTo>
                      <a:pt x="208359" y="276225"/>
                    </a:lnTo>
                    <a:lnTo>
                      <a:pt x="145256" y="276225"/>
                    </a:lnTo>
                    <a:lnTo>
                      <a:pt x="145256" y="516732"/>
                    </a:lnTo>
                    <a:lnTo>
                      <a:pt x="61913" y="516732"/>
                    </a:lnTo>
                    <a:lnTo>
                      <a:pt x="61913" y="500063"/>
                    </a:lnTo>
                    <a:lnTo>
                      <a:pt x="0" y="500063"/>
                    </a:lnTo>
                    <a:close/>
                  </a:path>
                </a:pathLst>
              </a:custGeom>
              <a:solidFill>
                <a:srgbClr val="9AB8D3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C2FFE5CF-E548-4BDD-8EDA-6350F67A907D}"/>
                  </a:ext>
                </a:extLst>
              </p:cNvPr>
              <p:cNvSpPr/>
              <p:nvPr/>
            </p:nvSpPr>
            <p:spPr>
              <a:xfrm>
                <a:off x="4341813" y="4025503"/>
                <a:ext cx="1362075" cy="1633935"/>
              </a:xfrm>
              <a:custGeom>
                <a:avLst/>
                <a:gdLst>
                  <a:gd name="connsiteX0" fmla="*/ 638175 w 1362075"/>
                  <a:gd name="connsiteY0" fmla="*/ 26988 h 1649413"/>
                  <a:gd name="connsiteX1" fmla="*/ 690562 w 1362075"/>
                  <a:gd name="connsiteY1" fmla="*/ 0 h 1649413"/>
                  <a:gd name="connsiteX2" fmla="*/ 712787 w 1362075"/>
                  <a:gd name="connsiteY2" fmla="*/ 38100 h 1649413"/>
                  <a:gd name="connsiteX3" fmla="*/ 804862 w 1362075"/>
                  <a:gd name="connsiteY3" fmla="*/ 103188 h 1649413"/>
                  <a:gd name="connsiteX4" fmla="*/ 776287 w 1362075"/>
                  <a:gd name="connsiteY4" fmla="*/ 128588 h 1649413"/>
                  <a:gd name="connsiteX5" fmla="*/ 819150 w 1362075"/>
                  <a:gd name="connsiteY5" fmla="*/ 171450 h 1649413"/>
                  <a:gd name="connsiteX6" fmla="*/ 796925 w 1362075"/>
                  <a:gd name="connsiteY6" fmla="*/ 257175 h 1649413"/>
                  <a:gd name="connsiteX7" fmla="*/ 749300 w 1362075"/>
                  <a:gd name="connsiteY7" fmla="*/ 344488 h 1649413"/>
                  <a:gd name="connsiteX8" fmla="*/ 811212 w 1362075"/>
                  <a:gd name="connsiteY8" fmla="*/ 347663 h 1649413"/>
                  <a:gd name="connsiteX9" fmla="*/ 862012 w 1362075"/>
                  <a:gd name="connsiteY9" fmla="*/ 301625 h 1649413"/>
                  <a:gd name="connsiteX10" fmla="*/ 893762 w 1362075"/>
                  <a:gd name="connsiteY10" fmla="*/ 325438 h 1649413"/>
                  <a:gd name="connsiteX11" fmla="*/ 836612 w 1362075"/>
                  <a:gd name="connsiteY11" fmla="*/ 447675 h 1649413"/>
                  <a:gd name="connsiteX12" fmla="*/ 906462 w 1362075"/>
                  <a:gd name="connsiteY12" fmla="*/ 515938 h 1649413"/>
                  <a:gd name="connsiteX13" fmla="*/ 904875 w 1362075"/>
                  <a:gd name="connsiteY13" fmla="*/ 609600 h 1649413"/>
                  <a:gd name="connsiteX14" fmla="*/ 785812 w 1362075"/>
                  <a:gd name="connsiteY14" fmla="*/ 628650 h 1649413"/>
                  <a:gd name="connsiteX15" fmla="*/ 792162 w 1362075"/>
                  <a:gd name="connsiteY15" fmla="*/ 679450 h 1649413"/>
                  <a:gd name="connsiteX16" fmla="*/ 735012 w 1362075"/>
                  <a:gd name="connsiteY16" fmla="*/ 754063 h 1649413"/>
                  <a:gd name="connsiteX17" fmla="*/ 730250 w 1362075"/>
                  <a:gd name="connsiteY17" fmla="*/ 806450 h 1649413"/>
                  <a:gd name="connsiteX18" fmla="*/ 690562 w 1362075"/>
                  <a:gd name="connsiteY18" fmla="*/ 868363 h 1649413"/>
                  <a:gd name="connsiteX19" fmla="*/ 688975 w 1362075"/>
                  <a:gd name="connsiteY19" fmla="*/ 909638 h 1649413"/>
                  <a:gd name="connsiteX20" fmla="*/ 731837 w 1362075"/>
                  <a:gd name="connsiteY20" fmla="*/ 947738 h 1649413"/>
                  <a:gd name="connsiteX21" fmla="*/ 762000 w 1362075"/>
                  <a:gd name="connsiteY21" fmla="*/ 881063 h 1649413"/>
                  <a:gd name="connsiteX22" fmla="*/ 839787 w 1362075"/>
                  <a:gd name="connsiteY22" fmla="*/ 842963 h 1649413"/>
                  <a:gd name="connsiteX23" fmla="*/ 874712 w 1362075"/>
                  <a:gd name="connsiteY23" fmla="*/ 765175 h 1649413"/>
                  <a:gd name="connsiteX24" fmla="*/ 936625 w 1362075"/>
                  <a:gd name="connsiteY24" fmla="*/ 674688 h 1649413"/>
                  <a:gd name="connsiteX25" fmla="*/ 1001712 w 1362075"/>
                  <a:gd name="connsiteY25" fmla="*/ 666750 h 1649413"/>
                  <a:gd name="connsiteX26" fmla="*/ 1108075 w 1362075"/>
                  <a:gd name="connsiteY26" fmla="*/ 520700 h 1649413"/>
                  <a:gd name="connsiteX27" fmla="*/ 1036637 w 1362075"/>
                  <a:gd name="connsiteY27" fmla="*/ 438150 h 1649413"/>
                  <a:gd name="connsiteX28" fmla="*/ 1081087 w 1362075"/>
                  <a:gd name="connsiteY28" fmla="*/ 420688 h 1649413"/>
                  <a:gd name="connsiteX29" fmla="*/ 1133475 w 1362075"/>
                  <a:gd name="connsiteY29" fmla="*/ 449263 h 1649413"/>
                  <a:gd name="connsiteX30" fmla="*/ 1282700 w 1362075"/>
                  <a:gd name="connsiteY30" fmla="*/ 266700 h 1649413"/>
                  <a:gd name="connsiteX31" fmla="*/ 1362075 w 1362075"/>
                  <a:gd name="connsiteY31" fmla="*/ 261938 h 1649413"/>
                  <a:gd name="connsiteX32" fmla="*/ 1303337 w 1362075"/>
                  <a:gd name="connsiteY32" fmla="*/ 398463 h 1649413"/>
                  <a:gd name="connsiteX33" fmla="*/ 1101725 w 1362075"/>
                  <a:gd name="connsiteY33" fmla="*/ 754063 h 1649413"/>
                  <a:gd name="connsiteX34" fmla="*/ 1006475 w 1362075"/>
                  <a:gd name="connsiteY34" fmla="*/ 954088 h 1649413"/>
                  <a:gd name="connsiteX35" fmla="*/ 974725 w 1362075"/>
                  <a:gd name="connsiteY35" fmla="*/ 1098550 h 1649413"/>
                  <a:gd name="connsiteX36" fmla="*/ 1006475 w 1362075"/>
                  <a:gd name="connsiteY36" fmla="*/ 1198563 h 1649413"/>
                  <a:gd name="connsiteX37" fmla="*/ 936625 w 1362075"/>
                  <a:gd name="connsiteY37" fmla="*/ 1247775 h 1649413"/>
                  <a:gd name="connsiteX38" fmla="*/ 869950 w 1362075"/>
                  <a:gd name="connsiteY38" fmla="*/ 1422400 h 1649413"/>
                  <a:gd name="connsiteX39" fmla="*/ 903287 w 1362075"/>
                  <a:gd name="connsiteY39" fmla="*/ 1539875 h 1649413"/>
                  <a:gd name="connsiteX40" fmla="*/ 831850 w 1362075"/>
                  <a:gd name="connsiteY40" fmla="*/ 1649413 h 1649413"/>
                  <a:gd name="connsiteX41" fmla="*/ 631825 w 1362075"/>
                  <a:gd name="connsiteY41" fmla="*/ 1649413 h 1649413"/>
                  <a:gd name="connsiteX42" fmla="*/ 631825 w 1362075"/>
                  <a:gd name="connsiteY42" fmla="*/ 1403350 h 1649413"/>
                  <a:gd name="connsiteX43" fmla="*/ 695325 w 1362075"/>
                  <a:gd name="connsiteY43" fmla="*/ 1403350 h 1649413"/>
                  <a:gd name="connsiteX44" fmla="*/ 695325 w 1362075"/>
                  <a:gd name="connsiteY44" fmla="*/ 1139825 h 1649413"/>
                  <a:gd name="connsiteX45" fmla="*/ 600075 w 1362075"/>
                  <a:gd name="connsiteY45" fmla="*/ 1139825 h 1649413"/>
                  <a:gd name="connsiteX46" fmla="*/ 600075 w 1362075"/>
                  <a:gd name="connsiteY46" fmla="*/ 1041400 h 1649413"/>
                  <a:gd name="connsiteX47" fmla="*/ 552450 w 1362075"/>
                  <a:gd name="connsiteY47" fmla="*/ 1041400 h 1649413"/>
                  <a:gd name="connsiteX48" fmla="*/ 552450 w 1362075"/>
                  <a:gd name="connsiteY48" fmla="*/ 1085850 h 1649413"/>
                  <a:gd name="connsiteX49" fmla="*/ 487362 w 1362075"/>
                  <a:gd name="connsiteY49" fmla="*/ 1085850 h 1649413"/>
                  <a:gd name="connsiteX50" fmla="*/ 487362 w 1362075"/>
                  <a:gd name="connsiteY50" fmla="*/ 1055688 h 1649413"/>
                  <a:gd name="connsiteX51" fmla="*/ 422275 w 1362075"/>
                  <a:gd name="connsiteY51" fmla="*/ 1055688 h 1649413"/>
                  <a:gd name="connsiteX52" fmla="*/ 422275 w 1362075"/>
                  <a:gd name="connsiteY52" fmla="*/ 1093788 h 1649413"/>
                  <a:gd name="connsiteX53" fmla="*/ 342900 w 1362075"/>
                  <a:gd name="connsiteY53" fmla="*/ 1093788 h 1649413"/>
                  <a:gd name="connsiteX54" fmla="*/ 342900 w 1362075"/>
                  <a:gd name="connsiteY54" fmla="*/ 1068388 h 1649413"/>
                  <a:gd name="connsiteX55" fmla="*/ 304800 w 1362075"/>
                  <a:gd name="connsiteY55" fmla="*/ 1068388 h 1649413"/>
                  <a:gd name="connsiteX56" fmla="*/ 279400 w 1362075"/>
                  <a:gd name="connsiteY56" fmla="*/ 1042988 h 1649413"/>
                  <a:gd name="connsiteX57" fmla="*/ 279400 w 1362075"/>
                  <a:gd name="connsiteY57" fmla="*/ 1147763 h 1649413"/>
                  <a:gd name="connsiteX58" fmla="*/ 0 w 1362075"/>
                  <a:gd name="connsiteY58" fmla="*/ 1147763 h 1649413"/>
                  <a:gd name="connsiteX59" fmla="*/ 0 w 1362075"/>
                  <a:gd name="connsiteY59" fmla="*/ 512763 h 1649413"/>
                  <a:gd name="connsiteX60" fmla="*/ 44450 w 1362075"/>
                  <a:gd name="connsiteY60" fmla="*/ 512763 h 1649413"/>
                  <a:gd name="connsiteX61" fmla="*/ 44450 w 1362075"/>
                  <a:gd name="connsiteY61" fmla="*/ 371475 h 1649413"/>
                  <a:gd name="connsiteX62" fmla="*/ 100012 w 1362075"/>
                  <a:gd name="connsiteY62" fmla="*/ 371475 h 1649413"/>
                  <a:gd name="connsiteX63" fmla="*/ 100012 w 1362075"/>
                  <a:gd name="connsiteY63" fmla="*/ 242888 h 1649413"/>
                  <a:gd name="connsiteX64" fmla="*/ 195262 w 1362075"/>
                  <a:gd name="connsiteY64" fmla="*/ 242888 h 1649413"/>
                  <a:gd name="connsiteX65" fmla="*/ 195262 w 1362075"/>
                  <a:gd name="connsiteY65" fmla="*/ 312738 h 1649413"/>
                  <a:gd name="connsiteX66" fmla="*/ 439737 w 1362075"/>
                  <a:gd name="connsiteY66" fmla="*/ 312738 h 1649413"/>
                  <a:gd name="connsiteX67" fmla="*/ 439737 w 1362075"/>
                  <a:gd name="connsiteY67" fmla="*/ 58738 h 1649413"/>
                  <a:gd name="connsiteX68" fmla="*/ 638175 w 1362075"/>
                  <a:gd name="connsiteY68" fmla="*/ 26988 h 1649413"/>
                  <a:gd name="connsiteX0" fmla="*/ 636587 w 1362075"/>
                  <a:gd name="connsiteY0" fmla="*/ 63501 h 1649413"/>
                  <a:gd name="connsiteX1" fmla="*/ 690562 w 1362075"/>
                  <a:gd name="connsiteY1" fmla="*/ 0 h 1649413"/>
                  <a:gd name="connsiteX2" fmla="*/ 712787 w 1362075"/>
                  <a:gd name="connsiteY2" fmla="*/ 38100 h 1649413"/>
                  <a:gd name="connsiteX3" fmla="*/ 804862 w 1362075"/>
                  <a:gd name="connsiteY3" fmla="*/ 103188 h 1649413"/>
                  <a:gd name="connsiteX4" fmla="*/ 776287 w 1362075"/>
                  <a:gd name="connsiteY4" fmla="*/ 128588 h 1649413"/>
                  <a:gd name="connsiteX5" fmla="*/ 819150 w 1362075"/>
                  <a:gd name="connsiteY5" fmla="*/ 171450 h 1649413"/>
                  <a:gd name="connsiteX6" fmla="*/ 796925 w 1362075"/>
                  <a:gd name="connsiteY6" fmla="*/ 257175 h 1649413"/>
                  <a:gd name="connsiteX7" fmla="*/ 749300 w 1362075"/>
                  <a:gd name="connsiteY7" fmla="*/ 344488 h 1649413"/>
                  <a:gd name="connsiteX8" fmla="*/ 811212 w 1362075"/>
                  <a:gd name="connsiteY8" fmla="*/ 347663 h 1649413"/>
                  <a:gd name="connsiteX9" fmla="*/ 862012 w 1362075"/>
                  <a:gd name="connsiteY9" fmla="*/ 301625 h 1649413"/>
                  <a:gd name="connsiteX10" fmla="*/ 893762 w 1362075"/>
                  <a:gd name="connsiteY10" fmla="*/ 325438 h 1649413"/>
                  <a:gd name="connsiteX11" fmla="*/ 836612 w 1362075"/>
                  <a:gd name="connsiteY11" fmla="*/ 447675 h 1649413"/>
                  <a:gd name="connsiteX12" fmla="*/ 906462 w 1362075"/>
                  <a:gd name="connsiteY12" fmla="*/ 515938 h 1649413"/>
                  <a:gd name="connsiteX13" fmla="*/ 904875 w 1362075"/>
                  <a:gd name="connsiteY13" fmla="*/ 609600 h 1649413"/>
                  <a:gd name="connsiteX14" fmla="*/ 785812 w 1362075"/>
                  <a:gd name="connsiteY14" fmla="*/ 628650 h 1649413"/>
                  <a:gd name="connsiteX15" fmla="*/ 792162 w 1362075"/>
                  <a:gd name="connsiteY15" fmla="*/ 679450 h 1649413"/>
                  <a:gd name="connsiteX16" fmla="*/ 735012 w 1362075"/>
                  <a:gd name="connsiteY16" fmla="*/ 754063 h 1649413"/>
                  <a:gd name="connsiteX17" fmla="*/ 730250 w 1362075"/>
                  <a:gd name="connsiteY17" fmla="*/ 806450 h 1649413"/>
                  <a:gd name="connsiteX18" fmla="*/ 690562 w 1362075"/>
                  <a:gd name="connsiteY18" fmla="*/ 868363 h 1649413"/>
                  <a:gd name="connsiteX19" fmla="*/ 688975 w 1362075"/>
                  <a:gd name="connsiteY19" fmla="*/ 909638 h 1649413"/>
                  <a:gd name="connsiteX20" fmla="*/ 731837 w 1362075"/>
                  <a:gd name="connsiteY20" fmla="*/ 947738 h 1649413"/>
                  <a:gd name="connsiteX21" fmla="*/ 762000 w 1362075"/>
                  <a:gd name="connsiteY21" fmla="*/ 881063 h 1649413"/>
                  <a:gd name="connsiteX22" fmla="*/ 839787 w 1362075"/>
                  <a:gd name="connsiteY22" fmla="*/ 842963 h 1649413"/>
                  <a:gd name="connsiteX23" fmla="*/ 874712 w 1362075"/>
                  <a:gd name="connsiteY23" fmla="*/ 765175 h 1649413"/>
                  <a:gd name="connsiteX24" fmla="*/ 936625 w 1362075"/>
                  <a:gd name="connsiteY24" fmla="*/ 674688 h 1649413"/>
                  <a:gd name="connsiteX25" fmla="*/ 1001712 w 1362075"/>
                  <a:gd name="connsiteY25" fmla="*/ 666750 h 1649413"/>
                  <a:gd name="connsiteX26" fmla="*/ 1108075 w 1362075"/>
                  <a:gd name="connsiteY26" fmla="*/ 520700 h 1649413"/>
                  <a:gd name="connsiteX27" fmla="*/ 1036637 w 1362075"/>
                  <a:gd name="connsiteY27" fmla="*/ 438150 h 1649413"/>
                  <a:gd name="connsiteX28" fmla="*/ 1081087 w 1362075"/>
                  <a:gd name="connsiteY28" fmla="*/ 420688 h 1649413"/>
                  <a:gd name="connsiteX29" fmla="*/ 1133475 w 1362075"/>
                  <a:gd name="connsiteY29" fmla="*/ 449263 h 1649413"/>
                  <a:gd name="connsiteX30" fmla="*/ 1282700 w 1362075"/>
                  <a:gd name="connsiteY30" fmla="*/ 266700 h 1649413"/>
                  <a:gd name="connsiteX31" fmla="*/ 1362075 w 1362075"/>
                  <a:gd name="connsiteY31" fmla="*/ 261938 h 1649413"/>
                  <a:gd name="connsiteX32" fmla="*/ 1303337 w 1362075"/>
                  <a:gd name="connsiteY32" fmla="*/ 398463 h 1649413"/>
                  <a:gd name="connsiteX33" fmla="*/ 1101725 w 1362075"/>
                  <a:gd name="connsiteY33" fmla="*/ 754063 h 1649413"/>
                  <a:gd name="connsiteX34" fmla="*/ 1006475 w 1362075"/>
                  <a:gd name="connsiteY34" fmla="*/ 954088 h 1649413"/>
                  <a:gd name="connsiteX35" fmla="*/ 974725 w 1362075"/>
                  <a:gd name="connsiteY35" fmla="*/ 1098550 h 1649413"/>
                  <a:gd name="connsiteX36" fmla="*/ 1006475 w 1362075"/>
                  <a:gd name="connsiteY36" fmla="*/ 1198563 h 1649413"/>
                  <a:gd name="connsiteX37" fmla="*/ 936625 w 1362075"/>
                  <a:gd name="connsiteY37" fmla="*/ 1247775 h 1649413"/>
                  <a:gd name="connsiteX38" fmla="*/ 869950 w 1362075"/>
                  <a:gd name="connsiteY38" fmla="*/ 1422400 h 1649413"/>
                  <a:gd name="connsiteX39" fmla="*/ 903287 w 1362075"/>
                  <a:gd name="connsiteY39" fmla="*/ 1539875 h 1649413"/>
                  <a:gd name="connsiteX40" fmla="*/ 831850 w 1362075"/>
                  <a:gd name="connsiteY40" fmla="*/ 1649413 h 1649413"/>
                  <a:gd name="connsiteX41" fmla="*/ 631825 w 1362075"/>
                  <a:gd name="connsiteY41" fmla="*/ 1649413 h 1649413"/>
                  <a:gd name="connsiteX42" fmla="*/ 631825 w 1362075"/>
                  <a:gd name="connsiteY42" fmla="*/ 1403350 h 1649413"/>
                  <a:gd name="connsiteX43" fmla="*/ 695325 w 1362075"/>
                  <a:gd name="connsiteY43" fmla="*/ 1403350 h 1649413"/>
                  <a:gd name="connsiteX44" fmla="*/ 695325 w 1362075"/>
                  <a:gd name="connsiteY44" fmla="*/ 1139825 h 1649413"/>
                  <a:gd name="connsiteX45" fmla="*/ 600075 w 1362075"/>
                  <a:gd name="connsiteY45" fmla="*/ 1139825 h 1649413"/>
                  <a:gd name="connsiteX46" fmla="*/ 600075 w 1362075"/>
                  <a:gd name="connsiteY46" fmla="*/ 1041400 h 1649413"/>
                  <a:gd name="connsiteX47" fmla="*/ 552450 w 1362075"/>
                  <a:gd name="connsiteY47" fmla="*/ 1041400 h 1649413"/>
                  <a:gd name="connsiteX48" fmla="*/ 552450 w 1362075"/>
                  <a:gd name="connsiteY48" fmla="*/ 1085850 h 1649413"/>
                  <a:gd name="connsiteX49" fmla="*/ 487362 w 1362075"/>
                  <a:gd name="connsiteY49" fmla="*/ 1085850 h 1649413"/>
                  <a:gd name="connsiteX50" fmla="*/ 487362 w 1362075"/>
                  <a:gd name="connsiteY50" fmla="*/ 1055688 h 1649413"/>
                  <a:gd name="connsiteX51" fmla="*/ 422275 w 1362075"/>
                  <a:gd name="connsiteY51" fmla="*/ 1055688 h 1649413"/>
                  <a:gd name="connsiteX52" fmla="*/ 422275 w 1362075"/>
                  <a:gd name="connsiteY52" fmla="*/ 1093788 h 1649413"/>
                  <a:gd name="connsiteX53" fmla="*/ 342900 w 1362075"/>
                  <a:gd name="connsiteY53" fmla="*/ 1093788 h 1649413"/>
                  <a:gd name="connsiteX54" fmla="*/ 342900 w 1362075"/>
                  <a:gd name="connsiteY54" fmla="*/ 1068388 h 1649413"/>
                  <a:gd name="connsiteX55" fmla="*/ 304800 w 1362075"/>
                  <a:gd name="connsiteY55" fmla="*/ 1068388 h 1649413"/>
                  <a:gd name="connsiteX56" fmla="*/ 279400 w 1362075"/>
                  <a:gd name="connsiteY56" fmla="*/ 1042988 h 1649413"/>
                  <a:gd name="connsiteX57" fmla="*/ 279400 w 1362075"/>
                  <a:gd name="connsiteY57" fmla="*/ 1147763 h 1649413"/>
                  <a:gd name="connsiteX58" fmla="*/ 0 w 1362075"/>
                  <a:gd name="connsiteY58" fmla="*/ 1147763 h 1649413"/>
                  <a:gd name="connsiteX59" fmla="*/ 0 w 1362075"/>
                  <a:gd name="connsiteY59" fmla="*/ 512763 h 1649413"/>
                  <a:gd name="connsiteX60" fmla="*/ 44450 w 1362075"/>
                  <a:gd name="connsiteY60" fmla="*/ 512763 h 1649413"/>
                  <a:gd name="connsiteX61" fmla="*/ 44450 w 1362075"/>
                  <a:gd name="connsiteY61" fmla="*/ 371475 h 1649413"/>
                  <a:gd name="connsiteX62" fmla="*/ 100012 w 1362075"/>
                  <a:gd name="connsiteY62" fmla="*/ 371475 h 1649413"/>
                  <a:gd name="connsiteX63" fmla="*/ 100012 w 1362075"/>
                  <a:gd name="connsiteY63" fmla="*/ 242888 h 1649413"/>
                  <a:gd name="connsiteX64" fmla="*/ 195262 w 1362075"/>
                  <a:gd name="connsiteY64" fmla="*/ 242888 h 1649413"/>
                  <a:gd name="connsiteX65" fmla="*/ 195262 w 1362075"/>
                  <a:gd name="connsiteY65" fmla="*/ 312738 h 1649413"/>
                  <a:gd name="connsiteX66" fmla="*/ 439737 w 1362075"/>
                  <a:gd name="connsiteY66" fmla="*/ 312738 h 1649413"/>
                  <a:gd name="connsiteX67" fmla="*/ 439737 w 1362075"/>
                  <a:gd name="connsiteY67" fmla="*/ 58738 h 1649413"/>
                  <a:gd name="connsiteX68" fmla="*/ 636587 w 1362075"/>
                  <a:gd name="connsiteY68" fmla="*/ 63501 h 1649413"/>
                  <a:gd name="connsiteX0" fmla="*/ 636587 w 1362075"/>
                  <a:gd name="connsiteY0" fmla="*/ 63501 h 1649413"/>
                  <a:gd name="connsiteX1" fmla="*/ 671512 w 1362075"/>
                  <a:gd name="connsiteY1" fmla="*/ 17463 h 1649413"/>
                  <a:gd name="connsiteX2" fmla="*/ 690562 w 1362075"/>
                  <a:gd name="connsiteY2" fmla="*/ 0 h 1649413"/>
                  <a:gd name="connsiteX3" fmla="*/ 712787 w 1362075"/>
                  <a:gd name="connsiteY3" fmla="*/ 38100 h 1649413"/>
                  <a:gd name="connsiteX4" fmla="*/ 804862 w 1362075"/>
                  <a:gd name="connsiteY4" fmla="*/ 103188 h 1649413"/>
                  <a:gd name="connsiteX5" fmla="*/ 776287 w 1362075"/>
                  <a:gd name="connsiteY5" fmla="*/ 128588 h 1649413"/>
                  <a:gd name="connsiteX6" fmla="*/ 819150 w 1362075"/>
                  <a:gd name="connsiteY6" fmla="*/ 171450 h 1649413"/>
                  <a:gd name="connsiteX7" fmla="*/ 796925 w 1362075"/>
                  <a:gd name="connsiteY7" fmla="*/ 257175 h 1649413"/>
                  <a:gd name="connsiteX8" fmla="*/ 749300 w 1362075"/>
                  <a:gd name="connsiteY8" fmla="*/ 344488 h 1649413"/>
                  <a:gd name="connsiteX9" fmla="*/ 811212 w 1362075"/>
                  <a:gd name="connsiteY9" fmla="*/ 347663 h 1649413"/>
                  <a:gd name="connsiteX10" fmla="*/ 862012 w 1362075"/>
                  <a:gd name="connsiteY10" fmla="*/ 301625 h 1649413"/>
                  <a:gd name="connsiteX11" fmla="*/ 893762 w 1362075"/>
                  <a:gd name="connsiteY11" fmla="*/ 325438 h 1649413"/>
                  <a:gd name="connsiteX12" fmla="*/ 836612 w 1362075"/>
                  <a:gd name="connsiteY12" fmla="*/ 447675 h 1649413"/>
                  <a:gd name="connsiteX13" fmla="*/ 906462 w 1362075"/>
                  <a:gd name="connsiteY13" fmla="*/ 515938 h 1649413"/>
                  <a:gd name="connsiteX14" fmla="*/ 904875 w 1362075"/>
                  <a:gd name="connsiteY14" fmla="*/ 609600 h 1649413"/>
                  <a:gd name="connsiteX15" fmla="*/ 785812 w 1362075"/>
                  <a:gd name="connsiteY15" fmla="*/ 628650 h 1649413"/>
                  <a:gd name="connsiteX16" fmla="*/ 792162 w 1362075"/>
                  <a:gd name="connsiteY16" fmla="*/ 679450 h 1649413"/>
                  <a:gd name="connsiteX17" fmla="*/ 735012 w 1362075"/>
                  <a:gd name="connsiteY17" fmla="*/ 754063 h 1649413"/>
                  <a:gd name="connsiteX18" fmla="*/ 730250 w 1362075"/>
                  <a:gd name="connsiteY18" fmla="*/ 806450 h 1649413"/>
                  <a:gd name="connsiteX19" fmla="*/ 690562 w 1362075"/>
                  <a:gd name="connsiteY19" fmla="*/ 868363 h 1649413"/>
                  <a:gd name="connsiteX20" fmla="*/ 688975 w 1362075"/>
                  <a:gd name="connsiteY20" fmla="*/ 909638 h 1649413"/>
                  <a:gd name="connsiteX21" fmla="*/ 731837 w 1362075"/>
                  <a:gd name="connsiteY21" fmla="*/ 947738 h 1649413"/>
                  <a:gd name="connsiteX22" fmla="*/ 762000 w 1362075"/>
                  <a:gd name="connsiteY22" fmla="*/ 881063 h 1649413"/>
                  <a:gd name="connsiteX23" fmla="*/ 839787 w 1362075"/>
                  <a:gd name="connsiteY23" fmla="*/ 842963 h 1649413"/>
                  <a:gd name="connsiteX24" fmla="*/ 874712 w 1362075"/>
                  <a:gd name="connsiteY24" fmla="*/ 765175 h 1649413"/>
                  <a:gd name="connsiteX25" fmla="*/ 936625 w 1362075"/>
                  <a:gd name="connsiteY25" fmla="*/ 674688 h 1649413"/>
                  <a:gd name="connsiteX26" fmla="*/ 1001712 w 1362075"/>
                  <a:gd name="connsiteY26" fmla="*/ 666750 h 1649413"/>
                  <a:gd name="connsiteX27" fmla="*/ 1108075 w 1362075"/>
                  <a:gd name="connsiteY27" fmla="*/ 520700 h 1649413"/>
                  <a:gd name="connsiteX28" fmla="*/ 1036637 w 1362075"/>
                  <a:gd name="connsiteY28" fmla="*/ 438150 h 1649413"/>
                  <a:gd name="connsiteX29" fmla="*/ 1081087 w 1362075"/>
                  <a:gd name="connsiteY29" fmla="*/ 420688 h 1649413"/>
                  <a:gd name="connsiteX30" fmla="*/ 1133475 w 1362075"/>
                  <a:gd name="connsiteY30" fmla="*/ 449263 h 1649413"/>
                  <a:gd name="connsiteX31" fmla="*/ 1282700 w 1362075"/>
                  <a:gd name="connsiteY31" fmla="*/ 266700 h 1649413"/>
                  <a:gd name="connsiteX32" fmla="*/ 1362075 w 1362075"/>
                  <a:gd name="connsiteY32" fmla="*/ 261938 h 1649413"/>
                  <a:gd name="connsiteX33" fmla="*/ 1303337 w 1362075"/>
                  <a:gd name="connsiteY33" fmla="*/ 398463 h 1649413"/>
                  <a:gd name="connsiteX34" fmla="*/ 1101725 w 1362075"/>
                  <a:gd name="connsiteY34" fmla="*/ 754063 h 1649413"/>
                  <a:gd name="connsiteX35" fmla="*/ 1006475 w 1362075"/>
                  <a:gd name="connsiteY35" fmla="*/ 954088 h 1649413"/>
                  <a:gd name="connsiteX36" fmla="*/ 974725 w 1362075"/>
                  <a:gd name="connsiteY36" fmla="*/ 1098550 h 1649413"/>
                  <a:gd name="connsiteX37" fmla="*/ 1006475 w 1362075"/>
                  <a:gd name="connsiteY37" fmla="*/ 1198563 h 1649413"/>
                  <a:gd name="connsiteX38" fmla="*/ 936625 w 1362075"/>
                  <a:gd name="connsiteY38" fmla="*/ 1247775 h 1649413"/>
                  <a:gd name="connsiteX39" fmla="*/ 869950 w 1362075"/>
                  <a:gd name="connsiteY39" fmla="*/ 1422400 h 1649413"/>
                  <a:gd name="connsiteX40" fmla="*/ 903287 w 1362075"/>
                  <a:gd name="connsiteY40" fmla="*/ 1539875 h 1649413"/>
                  <a:gd name="connsiteX41" fmla="*/ 831850 w 1362075"/>
                  <a:gd name="connsiteY41" fmla="*/ 1649413 h 1649413"/>
                  <a:gd name="connsiteX42" fmla="*/ 631825 w 1362075"/>
                  <a:gd name="connsiteY42" fmla="*/ 1649413 h 1649413"/>
                  <a:gd name="connsiteX43" fmla="*/ 631825 w 1362075"/>
                  <a:gd name="connsiteY43" fmla="*/ 1403350 h 1649413"/>
                  <a:gd name="connsiteX44" fmla="*/ 695325 w 1362075"/>
                  <a:gd name="connsiteY44" fmla="*/ 1403350 h 1649413"/>
                  <a:gd name="connsiteX45" fmla="*/ 695325 w 1362075"/>
                  <a:gd name="connsiteY45" fmla="*/ 1139825 h 1649413"/>
                  <a:gd name="connsiteX46" fmla="*/ 600075 w 1362075"/>
                  <a:gd name="connsiteY46" fmla="*/ 1139825 h 1649413"/>
                  <a:gd name="connsiteX47" fmla="*/ 600075 w 1362075"/>
                  <a:gd name="connsiteY47" fmla="*/ 1041400 h 1649413"/>
                  <a:gd name="connsiteX48" fmla="*/ 552450 w 1362075"/>
                  <a:gd name="connsiteY48" fmla="*/ 1041400 h 1649413"/>
                  <a:gd name="connsiteX49" fmla="*/ 552450 w 1362075"/>
                  <a:gd name="connsiteY49" fmla="*/ 1085850 h 1649413"/>
                  <a:gd name="connsiteX50" fmla="*/ 487362 w 1362075"/>
                  <a:gd name="connsiteY50" fmla="*/ 1085850 h 1649413"/>
                  <a:gd name="connsiteX51" fmla="*/ 487362 w 1362075"/>
                  <a:gd name="connsiteY51" fmla="*/ 1055688 h 1649413"/>
                  <a:gd name="connsiteX52" fmla="*/ 422275 w 1362075"/>
                  <a:gd name="connsiteY52" fmla="*/ 1055688 h 1649413"/>
                  <a:gd name="connsiteX53" fmla="*/ 422275 w 1362075"/>
                  <a:gd name="connsiteY53" fmla="*/ 1093788 h 1649413"/>
                  <a:gd name="connsiteX54" fmla="*/ 342900 w 1362075"/>
                  <a:gd name="connsiteY54" fmla="*/ 1093788 h 1649413"/>
                  <a:gd name="connsiteX55" fmla="*/ 342900 w 1362075"/>
                  <a:gd name="connsiteY55" fmla="*/ 1068388 h 1649413"/>
                  <a:gd name="connsiteX56" fmla="*/ 304800 w 1362075"/>
                  <a:gd name="connsiteY56" fmla="*/ 1068388 h 1649413"/>
                  <a:gd name="connsiteX57" fmla="*/ 279400 w 1362075"/>
                  <a:gd name="connsiteY57" fmla="*/ 1042988 h 1649413"/>
                  <a:gd name="connsiteX58" fmla="*/ 279400 w 1362075"/>
                  <a:gd name="connsiteY58" fmla="*/ 1147763 h 1649413"/>
                  <a:gd name="connsiteX59" fmla="*/ 0 w 1362075"/>
                  <a:gd name="connsiteY59" fmla="*/ 1147763 h 1649413"/>
                  <a:gd name="connsiteX60" fmla="*/ 0 w 1362075"/>
                  <a:gd name="connsiteY60" fmla="*/ 512763 h 1649413"/>
                  <a:gd name="connsiteX61" fmla="*/ 44450 w 1362075"/>
                  <a:gd name="connsiteY61" fmla="*/ 512763 h 1649413"/>
                  <a:gd name="connsiteX62" fmla="*/ 44450 w 1362075"/>
                  <a:gd name="connsiteY62" fmla="*/ 371475 h 1649413"/>
                  <a:gd name="connsiteX63" fmla="*/ 100012 w 1362075"/>
                  <a:gd name="connsiteY63" fmla="*/ 371475 h 1649413"/>
                  <a:gd name="connsiteX64" fmla="*/ 100012 w 1362075"/>
                  <a:gd name="connsiteY64" fmla="*/ 242888 h 1649413"/>
                  <a:gd name="connsiteX65" fmla="*/ 195262 w 1362075"/>
                  <a:gd name="connsiteY65" fmla="*/ 242888 h 1649413"/>
                  <a:gd name="connsiteX66" fmla="*/ 195262 w 1362075"/>
                  <a:gd name="connsiteY66" fmla="*/ 312738 h 1649413"/>
                  <a:gd name="connsiteX67" fmla="*/ 439737 w 1362075"/>
                  <a:gd name="connsiteY67" fmla="*/ 312738 h 1649413"/>
                  <a:gd name="connsiteX68" fmla="*/ 439737 w 1362075"/>
                  <a:gd name="connsiteY68" fmla="*/ 58738 h 1649413"/>
                  <a:gd name="connsiteX69" fmla="*/ 636587 w 1362075"/>
                  <a:gd name="connsiteY69" fmla="*/ 63501 h 1649413"/>
                  <a:gd name="connsiteX0" fmla="*/ 636587 w 1362075"/>
                  <a:gd name="connsiteY0" fmla="*/ 58739 h 1644651"/>
                  <a:gd name="connsiteX1" fmla="*/ 671512 w 1362075"/>
                  <a:gd name="connsiteY1" fmla="*/ 12701 h 1644651"/>
                  <a:gd name="connsiteX2" fmla="*/ 654049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58739 h 1644651"/>
                  <a:gd name="connsiteX1" fmla="*/ 645319 w 1362075"/>
                  <a:gd name="connsiteY1" fmla="*/ 17464 h 1644651"/>
                  <a:gd name="connsiteX2" fmla="*/ 654049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58739 h 1644651"/>
                  <a:gd name="connsiteX1" fmla="*/ 645319 w 1362075"/>
                  <a:gd name="connsiteY1" fmla="*/ 17464 h 1644651"/>
                  <a:gd name="connsiteX2" fmla="*/ 735012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48023 h 1633935"/>
                  <a:gd name="connsiteX1" fmla="*/ 645319 w 1362075"/>
                  <a:gd name="connsiteY1" fmla="*/ 6748 h 1633935"/>
                  <a:gd name="connsiteX2" fmla="*/ 702865 w 1362075"/>
                  <a:gd name="connsiteY2" fmla="*/ 0 h 1633935"/>
                  <a:gd name="connsiteX3" fmla="*/ 712787 w 1362075"/>
                  <a:gd name="connsiteY3" fmla="*/ 22622 h 1633935"/>
                  <a:gd name="connsiteX4" fmla="*/ 804862 w 1362075"/>
                  <a:gd name="connsiteY4" fmla="*/ 87710 h 1633935"/>
                  <a:gd name="connsiteX5" fmla="*/ 776287 w 1362075"/>
                  <a:gd name="connsiteY5" fmla="*/ 113110 h 1633935"/>
                  <a:gd name="connsiteX6" fmla="*/ 819150 w 1362075"/>
                  <a:gd name="connsiteY6" fmla="*/ 155972 h 1633935"/>
                  <a:gd name="connsiteX7" fmla="*/ 796925 w 1362075"/>
                  <a:gd name="connsiteY7" fmla="*/ 241697 h 1633935"/>
                  <a:gd name="connsiteX8" fmla="*/ 749300 w 1362075"/>
                  <a:gd name="connsiteY8" fmla="*/ 329010 h 1633935"/>
                  <a:gd name="connsiteX9" fmla="*/ 811212 w 1362075"/>
                  <a:gd name="connsiteY9" fmla="*/ 332185 h 1633935"/>
                  <a:gd name="connsiteX10" fmla="*/ 862012 w 1362075"/>
                  <a:gd name="connsiteY10" fmla="*/ 286147 h 1633935"/>
                  <a:gd name="connsiteX11" fmla="*/ 893762 w 1362075"/>
                  <a:gd name="connsiteY11" fmla="*/ 309960 h 1633935"/>
                  <a:gd name="connsiteX12" fmla="*/ 836612 w 1362075"/>
                  <a:gd name="connsiteY12" fmla="*/ 432197 h 1633935"/>
                  <a:gd name="connsiteX13" fmla="*/ 906462 w 1362075"/>
                  <a:gd name="connsiteY13" fmla="*/ 500460 h 1633935"/>
                  <a:gd name="connsiteX14" fmla="*/ 904875 w 1362075"/>
                  <a:gd name="connsiteY14" fmla="*/ 594122 h 1633935"/>
                  <a:gd name="connsiteX15" fmla="*/ 785812 w 1362075"/>
                  <a:gd name="connsiteY15" fmla="*/ 613172 h 1633935"/>
                  <a:gd name="connsiteX16" fmla="*/ 792162 w 1362075"/>
                  <a:gd name="connsiteY16" fmla="*/ 663972 h 1633935"/>
                  <a:gd name="connsiteX17" fmla="*/ 735012 w 1362075"/>
                  <a:gd name="connsiteY17" fmla="*/ 738585 h 1633935"/>
                  <a:gd name="connsiteX18" fmla="*/ 730250 w 1362075"/>
                  <a:gd name="connsiteY18" fmla="*/ 790972 h 1633935"/>
                  <a:gd name="connsiteX19" fmla="*/ 690562 w 1362075"/>
                  <a:gd name="connsiteY19" fmla="*/ 852885 h 1633935"/>
                  <a:gd name="connsiteX20" fmla="*/ 688975 w 1362075"/>
                  <a:gd name="connsiteY20" fmla="*/ 894160 h 1633935"/>
                  <a:gd name="connsiteX21" fmla="*/ 731837 w 1362075"/>
                  <a:gd name="connsiteY21" fmla="*/ 932260 h 1633935"/>
                  <a:gd name="connsiteX22" fmla="*/ 762000 w 1362075"/>
                  <a:gd name="connsiteY22" fmla="*/ 865585 h 1633935"/>
                  <a:gd name="connsiteX23" fmla="*/ 839787 w 1362075"/>
                  <a:gd name="connsiteY23" fmla="*/ 827485 h 1633935"/>
                  <a:gd name="connsiteX24" fmla="*/ 874712 w 1362075"/>
                  <a:gd name="connsiteY24" fmla="*/ 749697 h 1633935"/>
                  <a:gd name="connsiteX25" fmla="*/ 936625 w 1362075"/>
                  <a:gd name="connsiteY25" fmla="*/ 659210 h 1633935"/>
                  <a:gd name="connsiteX26" fmla="*/ 1001712 w 1362075"/>
                  <a:gd name="connsiteY26" fmla="*/ 651272 h 1633935"/>
                  <a:gd name="connsiteX27" fmla="*/ 1108075 w 1362075"/>
                  <a:gd name="connsiteY27" fmla="*/ 505222 h 1633935"/>
                  <a:gd name="connsiteX28" fmla="*/ 1036637 w 1362075"/>
                  <a:gd name="connsiteY28" fmla="*/ 422672 h 1633935"/>
                  <a:gd name="connsiteX29" fmla="*/ 1081087 w 1362075"/>
                  <a:gd name="connsiteY29" fmla="*/ 405210 h 1633935"/>
                  <a:gd name="connsiteX30" fmla="*/ 1133475 w 1362075"/>
                  <a:gd name="connsiteY30" fmla="*/ 433785 h 1633935"/>
                  <a:gd name="connsiteX31" fmla="*/ 1282700 w 1362075"/>
                  <a:gd name="connsiteY31" fmla="*/ 251222 h 1633935"/>
                  <a:gd name="connsiteX32" fmla="*/ 1362075 w 1362075"/>
                  <a:gd name="connsiteY32" fmla="*/ 246460 h 1633935"/>
                  <a:gd name="connsiteX33" fmla="*/ 1303337 w 1362075"/>
                  <a:gd name="connsiteY33" fmla="*/ 382985 h 1633935"/>
                  <a:gd name="connsiteX34" fmla="*/ 1101725 w 1362075"/>
                  <a:gd name="connsiteY34" fmla="*/ 738585 h 1633935"/>
                  <a:gd name="connsiteX35" fmla="*/ 1006475 w 1362075"/>
                  <a:gd name="connsiteY35" fmla="*/ 938610 h 1633935"/>
                  <a:gd name="connsiteX36" fmla="*/ 974725 w 1362075"/>
                  <a:gd name="connsiteY36" fmla="*/ 1083072 h 1633935"/>
                  <a:gd name="connsiteX37" fmla="*/ 1006475 w 1362075"/>
                  <a:gd name="connsiteY37" fmla="*/ 1183085 h 1633935"/>
                  <a:gd name="connsiteX38" fmla="*/ 936625 w 1362075"/>
                  <a:gd name="connsiteY38" fmla="*/ 1232297 h 1633935"/>
                  <a:gd name="connsiteX39" fmla="*/ 869950 w 1362075"/>
                  <a:gd name="connsiteY39" fmla="*/ 1406922 h 1633935"/>
                  <a:gd name="connsiteX40" fmla="*/ 903287 w 1362075"/>
                  <a:gd name="connsiteY40" fmla="*/ 1524397 h 1633935"/>
                  <a:gd name="connsiteX41" fmla="*/ 831850 w 1362075"/>
                  <a:gd name="connsiteY41" fmla="*/ 1633935 h 1633935"/>
                  <a:gd name="connsiteX42" fmla="*/ 631825 w 1362075"/>
                  <a:gd name="connsiteY42" fmla="*/ 1633935 h 1633935"/>
                  <a:gd name="connsiteX43" fmla="*/ 631825 w 1362075"/>
                  <a:gd name="connsiteY43" fmla="*/ 1387872 h 1633935"/>
                  <a:gd name="connsiteX44" fmla="*/ 695325 w 1362075"/>
                  <a:gd name="connsiteY44" fmla="*/ 1387872 h 1633935"/>
                  <a:gd name="connsiteX45" fmla="*/ 695325 w 1362075"/>
                  <a:gd name="connsiteY45" fmla="*/ 1124347 h 1633935"/>
                  <a:gd name="connsiteX46" fmla="*/ 600075 w 1362075"/>
                  <a:gd name="connsiteY46" fmla="*/ 1124347 h 1633935"/>
                  <a:gd name="connsiteX47" fmla="*/ 600075 w 1362075"/>
                  <a:gd name="connsiteY47" fmla="*/ 1025922 h 1633935"/>
                  <a:gd name="connsiteX48" fmla="*/ 552450 w 1362075"/>
                  <a:gd name="connsiteY48" fmla="*/ 1025922 h 1633935"/>
                  <a:gd name="connsiteX49" fmla="*/ 552450 w 1362075"/>
                  <a:gd name="connsiteY49" fmla="*/ 1070372 h 1633935"/>
                  <a:gd name="connsiteX50" fmla="*/ 487362 w 1362075"/>
                  <a:gd name="connsiteY50" fmla="*/ 1070372 h 1633935"/>
                  <a:gd name="connsiteX51" fmla="*/ 487362 w 1362075"/>
                  <a:gd name="connsiteY51" fmla="*/ 1040210 h 1633935"/>
                  <a:gd name="connsiteX52" fmla="*/ 422275 w 1362075"/>
                  <a:gd name="connsiteY52" fmla="*/ 1040210 h 1633935"/>
                  <a:gd name="connsiteX53" fmla="*/ 422275 w 1362075"/>
                  <a:gd name="connsiteY53" fmla="*/ 1078310 h 1633935"/>
                  <a:gd name="connsiteX54" fmla="*/ 342900 w 1362075"/>
                  <a:gd name="connsiteY54" fmla="*/ 1078310 h 1633935"/>
                  <a:gd name="connsiteX55" fmla="*/ 342900 w 1362075"/>
                  <a:gd name="connsiteY55" fmla="*/ 1052910 h 1633935"/>
                  <a:gd name="connsiteX56" fmla="*/ 304800 w 1362075"/>
                  <a:gd name="connsiteY56" fmla="*/ 1052910 h 1633935"/>
                  <a:gd name="connsiteX57" fmla="*/ 279400 w 1362075"/>
                  <a:gd name="connsiteY57" fmla="*/ 1027510 h 1633935"/>
                  <a:gd name="connsiteX58" fmla="*/ 279400 w 1362075"/>
                  <a:gd name="connsiteY58" fmla="*/ 1132285 h 1633935"/>
                  <a:gd name="connsiteX59" fmla="*/ 0 w 1362075"/>
                  <a:gd name="connsiteY59" fmla="*/ 1132285 h 1633935"/>
                  <a:gd name="connsiteX60" fmla="*/ 0 w 1362075"/>
                  <a:gd name="connsiteY60" fmla="*/ 497285 h 1633935"/>
                  <a:gd name="connsiteX61" fmla="*/ 44450 w 1362075"/>
                  <a:gd name="connsiteY61" fmla="*/ 497285 h 1633935"/>
                  <a:gd name="connsiteX62" fmla="*/ 44450 w 1362075"/>
                  <a:gd name="connsiteY62" fmla="*/ 355997 h 1633935"/>
                  <a:gd name="connsiteX63" fmla="*/ 100012 w 1362075"/>
                  <a:gd name="connsiteY63" fmla="*/ 355997 h 1633935"/>
                  <a:gd name="connsiteX64" fmla="*/ 100012 w 1362075"/>
                  <a:gd name="connsiteY64" fmla="*/ 227410 h 1633935"/>
                  <a:gd name="connsiteX65" fmla="*/ 195262 w 1362075"/>
                  <a:gd name="connsiteY65" fmla="*/ 227410 h 1633935"/>
                  <a:gd name="connsiteX66" fmla="*/ 195262 w 1362075"/>
                  <a:gd name="connsiteY66" fmla="*/ 297260 h 1633935"/>
                  <a:gd name="connsiteX67" fmla="*/ 439737 w 1362075"/>
                  <a:gd name="connsiteY67" fmla="*/ 297260 h 1633935"/>
                  <a:gd name="connsiteX68" fmla="*/ 439737 w 1362075"/>
                  <a:gd name="connsiteY68" fmla="*/ 43260 h 1633935"/>
                  <a:gd name="connsiteX69" fmla="*/ 636587 w 1362075"/>
                  <a:gd name="connsiteY69" fmla="*/ 48023 h 163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362075" h="1633935">
                    <a:moveTo>
                      <a:pt x="636587" y="48023"/>
                    </a:moveTo>
                    <a:lnTo>
                      <a:pt x="645319" y="6748"/>
                    </a:lnTo>
                    <a:lnTo>
                      <a:pt x="702865" y="0"/>
                    </a:lnTo>
                    <a:lnTo>
                      <a:pt x="712787" y="22622"/>
                    </a:lnTo>
                    <a:lnTo>
                      <a:pt x="804862" y="87710"/>
                    </a:lnTo>
                    <a:lnTo>
                      <a:pt x="776287" y="113110"/>
                    </a:lnTo>
                    <a:lnTo>
                      <a:pt x="819150" y="155972"/>
                    </a:lnTo>
                    <a:lnTo>
                      <a:pt x="796925" y="241697"/>
                    </a:lnTo>
                    <a:lnTo>
                      <a:pt x="749300" y="329010"/>
                    </a:lnTo>
                    <a:lnTo>
                      <a:pt x="811212" y="332185"/>
                    </a:lnTo>
                    <a:lnTo>
                      <a:pt x="862012" y="286147"/>
                    </a:lnTo>
                    <a:lnTo>
                      <a:pt x="893762" y="309960"/>
                    </a:lnTo>
                    <a:lnTo>
                      <a:pt x="836612" y="432197"/>
                    </a:lnTo>
                    <a:lnTo>
                      <a:pt x="906462" y="500460"/>
                    </a:lnTo>
                    <a:lnTo>
                      <a:pt x="904875" y="594122"/>
                    </a:lnTo>
                    <a:lnTo>
                      <a:pt x="785812" y="613172"/>
                    </a:lnTo>
                    <a:lnTo>
                      <a:pt x="792162" y="663972"/>
                    </a:lnTo>
                    <a:lnTo>
                      <a:pt x="735012" y="738585"/>
                    </a:lnTo>
                    <a:lnTo>
                      <a:pt x="730250" y="790972"/>
                    </a:lnTo>
                    <a:lnTo>
                      <a:pt x="690562" y="852885"/>
                    </a:lnTo>
                    <a:lnTo>
                      <a:pt x="688975" y="894160"/>
                    </a:lnTo>
                    <a:lnTo>
                      <a:pt x="731837" y="932260"/>
                    </a:lnTo>
                    <a:lnTo>
                      <a:pt x="762000" y="865585"/>
                    </a:lnTo>
                    <a:lnTo>
                      <a:pt x="839787" y="827485"/>
                    </a:lnTo>
                    <a:lnTo>
                      <a:pt x="874712" y="749697"/>
                    </a:lnTo>
                    <a:lnTo>
                      <a:pt x="936625" y="659210"/>
                    </a:lnTo>
                    <a:lnTo>
                      <a:pt x="1001712" y="651272"/>
                    </a:lnTo>
                    <a:lnTo>
                      <a:pt x="1108075" y="505222"/>
                    </a:lnTo>
                    <a:lnTo>
                      <a:pt x="1036637" y="422672"/>
                    </a:lnTo>
                    <a:lnTo>
                      <a:pt x="1081087" y="405210"/>
                    </a:lnTo>
                    <a:lnTo>
                      <a:pt x="1133475" y="433785"/>
                    </a:lnTo>
                    <a:lnTo>
                      <a:pt x="1282700" y="251222"/>
                    </a:lnTo>
                    <a:lnTo>
                      <a:pt x="1362075" y="246460"/>
                    </a:lnTo>
                    <a:lnTo>
                      <a:pt x="1303337" y="382985"/>
                    </a:lnTo>
                    <a:lnTo>
                      <a:pt x="1101725" y="738585"/>
                    </a:lnTo>
                    <a:lnTo>
                      <a:pt x="1006475" y="938610"/>
                    </a:lnTo>
                    <a:lnTo>
                      <a:pt x="974725" y="1083072"/>
                    </a:lnTo>
                    <a:lnTo>
                      <a:pt x="1006475" y="1183085"/>
                    </a:lnTo>
                    <a:lnTo>
                      <a:pt x="936625" y="1232297"/>
                    </a:lnTo>
                    <a:lnTo>
                      <a:pt x="869950" y="1406922"/>
                    </a:lnTo>
                    <a:lnTo>
                      <a:pt x="903287" y="1524397"/>
                    </a:lnTo>
                    <a:lnTo>
                      <a:pt x="831850" y="1633935"/>
                    </a:lnTo>
                    <a:lnTo>
                      <a:pt x="631825" y="1633935"/>
                    </a:lnTo>
                    <a:lnTo>
                      <a:pt x="631825" y="1387872"/>
                    </a:lnTo>
                    <a:lnTo>
                      <a:pt x="695325" y="1387872"/>
                    </a:lnTo>
                    <a:lnTo>
                      <a:pt x="695325" y="1124347"/>
                    </a:lnTo>
                    <a:lnTo>
                      <a:pt x="600075" y="1124347"/>
                    </a:lnTo>
                    <a:lnTo>
                      <a:pt x="600075" y="1025922"/>
                    </a:lnTo>
                    <a:lnTo>
                      <a:pt x="552450" y="1025922"/>
                    </a:lnTo>
                    <a:lnTo>
                      <a:pt x="552450" y="1070372"/>
                    </a:lnTo>
                    <a:lnTo>
                      <a:pt x="487362" y="1070372"/>
                    </a:lnTo>
                    <a:lnTo>
                      <a:pt x="487362" y="1040210"/>
                    </a:lnTo>
                    <a:lnTo>
                      <a:pt x="422275" y="1040210"/>
                    </a:lnTo>
                    <a:lnTo>
                      <a:pt x="422275" y="1078310"/>
                    </a:lnTo>
                    <a:lnTo>
                      <a:pt x="342900" y="1078310"/>
                    </a:lnTo>
                    <a:lnTo>
                      <a:pt x="342900" y="1052910"/>
                    </a:lnTo>
                    <a:lnTo>
                      <a:pt x="304800" y="1052910"/>
                    </a:lnTo>
                    <a:lnTo>
                      <a:pt x="279400" y="1027510"/>
                    </a:lnTo>
                    <a:lnTo>
                      <a:pt x="279400" y="1132285"/>
                    </a:lnTo>
                    <a:lnTo>
                      <a:pt x="0" y="1132285"/>
                    </a:lnTo>
                    <a:lnTo>
                      <a:pt x="0" y="497285"/>
                    </a:lnTo>
                    <a:lnTo>
                      <a:pt x="44450" y="497285"/>
                    </a:lnTo>
                    <a:lnTo>
                      <a:pt x="44450" y="355997"/>
                    </a:lnTo>
                    <a:lnTo>
                      <a:pt x="100012" y="355997"/>
                    </a:lnTo>
                    <a:lnTo>
                      <a:pt x="100012" y="227410"/>
                    </a:lnTo>
                    <a:lnTo>
                      <a:pt x="195262" y="227410"/>
                    </a:lnTo>
                    <a:lnTo>
                      <a:pt x="195262" y="297260"/>
                    </a:lnTo>
                    <a:lnTo>
                      <a:pt x="439737" y="297260"/>
                    </a:lnTo>
                    <a:lnTo>
                      <a:pt x="439737" y="43260"/>
                    </a:lnTo>
                    <a:lnTo>
                      <a:pt x="636587" y="48023"/>
                    </a:lnTo>
                    <a:close/>
                  </a:path>
                </a:pathLst>
              </a:custGeom>
              <a:solidFill>
                <a:srgbClr val="E5EDF4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5E530351-A6D4-410E-9C54-9DB9F6CD9BDA}"/>
                  </a:ext>
                </a:extLst>
              </p:cNvPr>
              <p:cNvSpPr txBox="1"/>
              <p:nvPr/>
            </p:nvSpPr>
            <p:spPr>
              <a:xfrm>
                <a:off x="3260785" y="3882759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0138CF81-18C6-489E-8A70-E92E30ABB188}"/>
                  </a:ext>
                </a:extLst>
              </p:cNvPr>
              <p:cNvSpPr txBox="1"/>
              <p:nvPr/>
            </p:nvSpPr>
            <p:spPr>
              <a:xfrm>
                <a:off x="3260785" y="5380593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6F6CA21F-6814-4120-99CA-9C11F75A6F50}"/>
                  </a:ext>
                </a:extLst>
              </p:cNvPr>
              <p:cNvSpPr txBox="1"/>
              <p:nvPr/>
            </p:nvSpPr>
            <p:spPr>
              <a:xfrm>
                <a:off x="4203578" y="5203770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745D8B0-359F-4777-ADE3-E27D467F122A}"/>
                  </a:ext>
                </a:extLst>
              </p:cNvPr>
              <p:cNvSpPr txBox="1"/>
              <p:nvPr/>
            </p:nvSpPr>
            <p:spPr>
              <a:xfrm>
                <a:off x="4705393" y="4560730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4816B805-346F-4731-9A7E-E73A1D84AFF7}"/>
                  </a:ext>
                </a:extLst>
              </p:cNvPr>
              <p:cNvSpPr txBox="1"/>
              <p:nvPr/>
            </p:nvSpPr>
            <p:spPr>
              <a:xfrm>
                <a:off x="4809026" y="5908846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D015C28A-3E6C-4A65-A37C-537727657B25}"/>
                  </a:ext>
                </a:extLst>
              </p:cNvPr>
              <p:cNvSpPr txBox="1"/>
              <p:nvPr/>
            </p:nvSpPr>
            <p:spPr>
              <a:xfrm>
                <a:off x="4447611" y="5840715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84BADA76-3A0C-4FB1-9940-8AAC28130CB6}"/>
                  </a:ext>
                </a:extLst>
              </p:cNvPr>
              <p:cNvSpPr txBox="1"/>
              <p:nvPr/>
            </p:nvSpPr>
            <p:spPr>
              <a:xfrm>
                <a:off x="4336688" y="6202204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4BB01A0A-F73D-4DF5-A1C4-46D05D631849}"/>
                </a:ext>
              </a:extLst>
            </p:cNvPr>
            <p:cNvGrpSpPr/>
            <p:nvPr/>
          </p:nvGrpSpPr>
          <p:grpSpPr>
            <a:xfrm>
              <a:off x="2182813" y="2987675"/>
              <a:ext cx="269659" cy="806450"/>
              <a:chOff x="2182813" y="2987675"/>
              <a:chExt cx="200025" cy="598201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7F8B835F-2FE7-4CEF-A497-6B5D010CED84}"/>
                  </a:ext>
                </a:extLst>
              </p:cNvPr>
              <p:cNvSpPr/>
              <p:nvPr/>
            </p:nvSpPr>
            <p:spPr>
              <a:xfrm>
                <a:off x="2182813" y="2987675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A1A4294E-59D2-4457-B606-40C13882A97B}"/>
                  </a:ext>
                </a:extLst>
              </p:cNvPr>
              <p:cNvSpPr/>
              <p:nvPr/>
            </p:nvSpPr>
            <p:spPr>
              <a:xfrm>
                <a:off x="2182813" y="3189968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52E349D9-F800-43B0-A569-2A997043F020}"/>
                  </a:ext>
                </a:extLst>
              </p:cNvPr>
              <p:cNvSpPr/>
              <p:nvPr/>
            </p:nvSpPr>
            <p:spPr>
              <a:xfrm>
                <a:off x="2182813" y="3385851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BCCFE6C-0165-469F-B710-D733EA9E51C7}"/>
                </a:ext>
              </a:extLst>
            </p:cNvPr>
            <p:cNvGrpSpPr/>
            <p:nvPr/>
          </p:nvGrpSpPr>
          <p:grpSpPr>
            <a:xfrm>
              <a:off x="2206347" y="3031944"/>
              <a:ext cx="229833" cy="194441"/>
              <a:chOff x="2196861" y="3009066"/>
              <a:chExt cx="160179" cy="135513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0EEF91BD-0093-4C37-B6CB-712796CE48D5}"/>
                  </a:ext>
                </a:extLst>
              </p:cNvPr>
              <p:cNvSpPr/>
              <p:nvPr/>
            </p:nvSpPr>
            <p:spPr>
              <a:xfrm>
                <a:off x="2213327" y="3009066"/>
                <a:ext cx="95295" cy="45719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9C51F2F8-0EC0-4240-9C8B-0F0D2C47203A}"/>
                  </a:ext>
                </a:extLst>
              </p:cNvPr>
              <p:cNvSpPr/>
              <p:nvPr/>
            </p:nvSpPr>
            <p:spPr>
              <a:xfrm>
                <a:off x="2196861" y="3055822"/>
                <a:ext cx="80089" cy="88757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5FB2C6C1-0EE4-403E-9D4D-3CA4807C13A0}"/>
                  </a:ext>
                </a:extLst>
              </p:cNvPr>
              <p:cNvSpPr/>
              <p:nvPr/>
            </p:nvSpPr>
            <p:spPr>
              <a:xfrm>
                <a:off x="2276950" y="3055539"/>
                <a:ext cx="80090" cy="55996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CA58CBF2-7ED9-4CCA-A7E7-F5DE15C5F990}"/>
                </a:ext>
              </a:extLst>
            </p:cNvPr>
            <p:cNvGrpSpPr/>
            <p:nvPr/>
          </p:nvGrpSpPr>
          <p:grpSpPr>
            <a:xfrm>
              <a:off x="2222855" y="3297269"/>
              <a:ext cx="189618" cy="189618"/>
              <a:chOff x="2213327" y="3217339"/>
              <a:chExt cx="127442" cy="127442"/>
            </a:xfrm>
          </p:grpSpPr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61261570-AE77-4937-A88A-E4E9EE654540}"/>
                  </a:ext>
                </a:extLst>
              </p:cNvPr>
              <p:cNvSpPr/>
              <p:nvPr/>
            </p:nvSpPr>
            <p:spPr>
              <a:xfrm>
                <a:off x="2213327" y="3217339"/>
                <a:ext cx="127442" cy="127442"/>
              </a:xfrm>
              <a:prstGeom prst="ellipse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98CC04CC-DB03-4BA9-9F77-578810B1D2A1}"/>
                  </a:ext>
                </a:extLst>
              </p:cNvPr>
              <p:cNvSpPr/>
              <p:nvPr/>
            </p:nvSpPr>
            <p:spPr>
              <a:xfrm>
                <a:off x="2227257" y="3252485"/>
                <a:ext cx="92296" cy="92296"/>
              </a:xfrm>
              <a:prstGeom prst="ellipse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D5E38896-0BD2-47C4-ABF8-EFE8E1F81EBA}"/>
                  </a:ext>
                </a:extLst>
              </p:cNvPr>
              <p:cNvSpPr/>
              <p:nvPr/>
            </p:nvSpPr>
            <p:spPr>
              <a:xfrm>
                <a:off x="2248526" y="3290681"/>
                <a:ext cx="49757" cy="49757"/>
              </a:xfrm>
              <a:prstGeom prst="ellipse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2311A975-DBCB-45A7-972D-DAD33973D323}"/>
                </a:ext>
              </a:extLst>
            </p:cNvPr>
            <p:cNvGrpSpPr/>
            <p:nvPr/>
          </p:nvGrpSpPr>
          <p:grpSpPr>
            <a:xfrm>
              <a:off x="2229233" y="3557772"/>
              <a:ext cx="184061" cy="179486"/>
              <a:chOff x="2216526" y="3557772"/>
              <a:chExt cx="184061" cy="1794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DD091B82-F0A3-404A-9D1D-6C0A2E4C6661}"/>
                  </a:ext>
                </a:extLst>
              </p:cNvPr>
              <p:cNvSpPr/>
              <p:nvPr/>
            </p:nvSpPr>
            <p:spPr>
              <a:xfrm>
                <a:off x="2216526" y="3611902"/>
                <a:ext cx="45719" cy="125355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1DBAC5B8-D45C-42EF-8762-29348F12AB1D}"/>
                  </a:ext>
                </a:extLst>
              </p:cNvPr>
              <p:cNvSpPr/>
              <p:nvPr/>
            </p:nvSpPr>
            <p:spPr>
              <a:xfrm>
                <a:off x="2262590" y="3557772"/>
                <a:ext cx="45719" cy="179486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CE0B657A-6DF1-4485-A2CD-8F35DE526406}"/>
                  </a:ext>
                </a:extLst>
              </p:cNvPr>
              <p:cNvSpPr/>
              <p:nvPr/>
            </p:nvSpPr>
            <p:spPr>
              <a:xfrm>
                <a:off x="2309750" y="3652276"/>
                <a:ext cx="45719" cy="84981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AF0BD3EB-4A0F-41F5-91A5-40D882C63223}"/>
                  </a:ext>
                </a:extLst>
              </p:cNvPr>
              <p:cNvSpPr/>
              <p:nvPr/>
            </p:nvSpPr>
            <p:spPr>
              <a:xfrm>
                <a:off x="2354868" y="3611902"/>
                <a:ext cx="45719" cy="125355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A190DB4A-EE41-493A-A520-EDE6BA4C81BB}"/>
                </a:ext>
              </a:extLst>
            </p:cNvPr>
            <p:cNvSpPr txBox="1"/>
            <p:nvPr/>
          </p:nvSpPr>
          <p:spPr>
            <a:xfrm>
              <a:off x="3939259" y="2982502"/>
              <a:ext cx="162565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Max Efficiency Gap</a:t>
              </a:r>
            </a:p>
          </p:txBody>
        </p: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535E7217-FAF1-4CD0-BE87-E60277790757}"/>
              </a:ext>
            </a:extLst>
          </p:cNvPr>
          <p:cNvGrpSpPr/>
          <p:nvPr/>
        </p:nvGrpSpPr>
        <p:grpSpPr>
          <a:xfrm>
            <a:off x="6493461" y="2903721"/>
            <a:ext cx="3960611" cy="3767373"/>
            <a:chOff x="6493461" y="2903721"/>
            <a:chExt cx="3960611" cy="3767373"/>
          </a:xfrm>
        </p:grpSpPr>
        <p:pic>
          <p:nvPicPr>
            <p:cNvPr id="286" name="Picture 285">
              <a:extLst>
                <a:ext uri="{FF2B5EF4-FFF2-40B4-BE49-F238E27FC236}">
                  <a16:creationId xmlns:a16="http://schemas.microsoft.com/office/drawing/2014/main" id="{14025E1A-FB36-4B13-93E2-BF1C57660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8333" t="8159" b="2183"/>
            <a:stretch/>
          </p:blipFill>
          <p:spPr>
            <a:xfrm>
              <a:off x="6493461" y="2903721"/>
              <a:ext cx="3960611" cy="3767373"/>
            </a:xfrm>
            <a:prstGeom prst="rect">
              <a:avLst/>
            </a:prstGeom>
          </p:spPr>
        </p:pic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BE722D20-8338-4E03-AB84-D5706D3B9B51}"/>
                </a:ext>
              </a:extLst>
            </p:cNvPr>
            <p:cNvSpPr txBox="1"/>
            <p:nvPr/>
          </p:nvSpPr>
          <p:spPr>
            <a:xfrm>
              <a:off x="7167311" y="3585876"/>
              <a:ext cx="358776" cy="437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861F8E49-665A-437B-99F8-50327D7566F6}"/>
                </a:ext>
              </a:extLst>
            </p:cNvPr>
            <p:cNvSpPr/>
            <p:nvPr/>
          </p:nvSpPr>
          <p:spPr>
            <a:xfrm>
              <a:off x="8117775" y="3508377"/>
              <a:ext cx="1273175" cy="1329531"/>
            </a:xfrm>
            <a:custGeom>
              <a:avLst/>
              <a:gdLst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57325 w 2733675"/>
                <a:gd name="connsiteY21" fmla="*/ 1978025 h 1978025"/>
                <a:gd name="connsiteX22" fmla="*/ 1457325 w 2733675"/>
                <a:gd name="connsiteY22" fmla="*/ 1762125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57325 w 2733675"/>
                <a:gd name="connsiteY22" fmla="*/ 1762125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6835"/>
                <a:gd name="connsiteX1" fmla="*/ 822325 w 2733675"/>
                <a:gd name="connsiteY1" fmla="*/ 231775 h 1976835"/>
                <a:gd name="connsiteX2" fmla="*/ 584200 w 2733675"/>
                <a:gd name="connsiteY2" fmla="*/ 285750 h 1976835"/>
                <a:gd name="connsiteX3" fmla="*/ 473075 w 2733675"/>
                <a:gd name="connsiteY3" fmla="*/ 231775 h 1976835"/>
                <a:gd name="connsiteX4" fmla="*/ 365125 w 2733675"/>
                <a:gd name="connsiteY4" fmla="*/ 336550 h 1976835"/>
                <a:gd name="connsiteX5" fmla="*/ 365125 w 2733675"/>
                <a:gd name="connsiteY5" fmla="*/ 695325 h 1976835"/>
                <a:gd name="connsiteX6" fmla="*/ 146050 w 2733675"/>
                <a:gd name="connsiteY6" fmla="*/ 838200 h 1976835"/>
                <a:gd name="connsiteX7" fmla="*/ 0 w 2733675"/>
                <a:gd name="connsiteY7" fmla="*/ 1076325 h 1976835"/>
                <a:gd name="connsiteX8" fmla="*/ 38100 w 2733675"/>
                <a:gd name="connsiteY8" fmla="*/ 1158875 h 1976835"/>
                <a:gd name="connsiteX9" fmla="*/ 101600 w 2733675"/>
                <a:gd name="connsiteY9" fmla="*/ 1143000 h 1976835"/>
                <a:gd name="connsiteX10" fmla="*/ 165100 w 2733675"/>
                <a:gd name="connsiteY10" fmla="*/ 1203325 h 1976835"/>
                <a:gd name="connsiteX11" fmla="*/ 76200 w 2733675"/>
                <a:gd name="connsiteY11" fmla="*/ 1289050 h 1976835"/>
                <a:gd name="connsiteX12" fmla="*/ 50800 w 2733675"/>
                <a:gd name="connsiteY12" fmla="*/ 1641475 h 1976835"/>
                <a:gd name="connsiteX13" fmla="*/ 434975 w 2733675"/>
                <a:gd name="connsiteY13" fmla="*/ 1644650 h 1976835"/>
                <a:gd name="connsiteX14" fmla="*/ 434975 w 2733675"/>
                <a:gd name="connsiteY14" fmla="*/ 1565275 h 1976835"/>
                <a:gd name="connsiteX15" fmla="*/ 723900 w 2733675"/>
                <a:gd name="connsiteY15" fmla="*/ 1565275 h 1976835"/>
                <a:gd name="connsiteX16" fmla="*/ 723900 w 2733675"/>
                <a:gd name="connsiteY16" fmla="*/ 1635125 h 1976835"/>
                <a:gd name="connsiteX17" fmla="*/ 1136650 w 2733675"/>
                <a:gd name="connsiteY17" fmla="*/ 1635125 h 1976835"/>
                <a:gd name="connsiteX18" fmla="*/ 1136650 w 2733675"/>
                <a:gd name="connsiteY18" fmla="*/ 1898650 h 1976835"/>
                <a:gd name="connsiteX19" fmla="*/ 1193800 w 2733675"/>
                <a:gd name="connsiteY19" fmla="*/ 1898650 h 1976835"/>
                <a:gd name="connsiteX20" fmla="*/ 1472803 w 2733675"/>
                <a:gd name="connsiteY20" fmla="*/ 1976835 h 1976835"/>
                <a:gd name="connsiteX21" fmla="*/ 1471613 w 2733675"/>
                <a:gd name="connsiteY21" fmla="*/ 1764506 h 1976835"/>
                <a:gd name="connsiteX22" fmla="*/ 2095500 w 2733675"/>
                <a:gd name="connsiteY22" fmla="*/ 1762125 h 1976835"/>
                <a:gd name="connsiteX23" fmla="*/ 2095500 w 2733675"/>
                <a:gd name="connsiteY23" fmla="*/ 1447800 h 1976835"/>
                <a:gd name="connsiteX24" fmla="*/ 2143125 w 2733675"/>
                <a:gd name="connsiteY24" fmla="*/ 1447800 h 1976835"/>
                <a:gd name="connsiteX25" fmla="*/ 2143125 w 2733675"/>
                <a:gd name="connsiteY25" fmla="*/ 1311275 h 1976835"/>
                <a:gd name="connsiteX26" fmla="*/ 2193925 w 2733675"/>
                <a:gd name="connsiteY26" fmla="*/ 1311275 h 1976835"/>
                <a:gd name="connsiteX27" fmla="*/ 2193925 w 2733675"/>
                <a:gd name="connsiteY27" fmla="*/ 1181100 h 1976835"/>
                <a:gd name="connsiteX28" fmla="*/ 2289175 w 2733675"/>
                <a:gd name="connsiteY28" fmla="*/ 1181100 h 1976835"/>
                <a:gd name="connsiteX29" fmla="*/ 2289175 w 2733675"/>
                <a:gd name="connsiteY29" fmla="*/ 1247775 h 1976835"/>
                <a:gd name="connsiteX30" fmla="*/ 2536825 w 2733675"/>
                <a:gd name="connsiteY30" fmla="*/ 1247775 h 1976835"/>
                <a:gd name="connsiteX31" fmla="*/ 2536825 w 2733675"/>
                <a:gd name="connsiteY31" fmla="*/ 1000125 h 1976835"/>
                <a:gd name="connsiteX32" fmla="*/ 2733675 w 2733675"/>
                <a:gd name="connsiteY32" fmla="*/ 1000125 h 1976835"/>
                <a:gd name="connsiteX33" fmla="*/ 2733675 w 2733675"/>
                <a:gd name="connsiteY33" fmla="*/ 955675 h 1976835"/>
                <a:gd name="connsiteX34" fmla="*/ 2689225 w 2733675"/>
                <a:gd name="connsiteY34" fmla="*/ 955675 h 1976835"/>
                <a:gd name="connsiteX35" fmla="*/ 2729707 w 2733675"/>
                <a:gd name="connsiteY35" fmla="*/ 885031 h 1976835"/>
                <a:gd name="connsiteX36" fmla="*/ 2689225 w 2733675"/>
                <a:gd name="connsiteY36" fmla="*/ 825500 h 1976835"/>
                <a:gd name="connsiteX37" fmla="*/ 2587625 w 2733675"/>
                <a:gd name="connsiteY37" fmla="*/ 825500 h 1976835"/>
                <a:gd name="connsiteX38" fmla="*/ 2438400 w 2733675"/>
                <a:gd name="connsiteY38" fmla="*/ 790575 h 1976835"/>
                <a:gd name="connsiteX39" fmla="*/ 2403475 w 2733675"/>
                <a:gd name="connsiteY39" fmla="*/ 809625 h 1976835"/>
                <a:gd name="connsiteX40" fmla="*/ 2105025 w 2733675"/>
                <a:gd name="connsiteY40" fmla="*/ 685800 h 1976835"/>
                <a:gd name="connsiteX41" fmla="*/ 1593850 w 2733675"/>
                <a:gd name="connsiteY41" fmla="*/ 568325 h 1976835"/>
                <a:gd name="connsiteX42" fmla="*/ 1501775 w 2733675"/>
                <a:gd name="connsiteY42" fmla="*/ 415925 h 1976835"/>
                <a:gd name="connsiteX43" fmla="*/ 1362075 w 2733675"/>
                <a:gd name="connsiteY43" fmla="*/ 387350 h 1976835"/>
                <a:gd name="connsiteX44" fmla="*/ 1266825 w 2733675"/>
                <a:gd name="connsiteY44" fmla="*/ 311150 h 1976835"/>
                <a:gd name="connsiteX45" fmla="*/ 1146175 w 2733675"/>
                <a:gd name="connsiteY45" fmla="*/ 381000 h 1976835"/>
                <a:gd name="connsiteX46" fmla="*/ 1193800 w 2733675"/>
                <a:gd name="connsiteY46" fmla="*/ 295275 h 1976835"/>
                <a:gd name="connsiteX47" fmla="*/ 1339850 w 2733675"/>
                <a:gd name="connsiteY47" fmla="*/ 203200 h 1976835"/>
                <a:gd name="connsiteX48" fmla="*/ 1460500 w 2733675"/>
                <a:gd name="connsiteY48" fmla="*/ 63500 h 1976835"/>
                <a:gd name="connsiteX49" fmla="*/ 1444625 w 2733675"/>
                <a:gd name="connsiteY49" fmla="*/ 0 h 1976835"/>
                <a:gd name="connsiteX50" fmla="*/ 1276350 w 2733675"/>
                <a:gd name="connsiteY50" fmla="*/ 44450 h 1976835"/>
                <a:gd name="connsiteX0" fmla="*/ 1276350 w 2733675"/>
                <a:gd name="connsiteY0" fmla="*/ 44450 h 1898650"/>
                <a:gd name="connsiteX1" fmla="*/ 822325 w 2733675"/>
                <a:gd name="connsiteY1" fmla="*/ 231775 h 1898650"/>
                <a:gd name="connsiteX2" fmla="*/ 584200 w 2733675"/>
                <a:gd name="connsiteY2" fmla="*/ 285750 h 1898650"/>
                <a:gd name="connsiteX3" fmla="*/ 473075 w 2733675"/>
                <a:gd name="connsiteY3" fmla="*/ 231775 h 1898650"/>
                <a:gd name="connsiteX4" fmla="*/ 365125 w 2733675"/>
                <a:gd name="connsiteY4" fmla="*/ 336550 h 1898650"/>
                <a:gd name="connsiteX5" fmla="*/ 365125 w 2733675"/>
                <a:gd name="connsiteY5" fmla="*/ 695325 h 1898650"/>
                <a:gd name="connsiteX6" fmla="*/ 146050 w 2733675"/>
                <a:gd name="connsiteY6" fmla="*/ 838200 h 1898650"/>
                <a:gd name="connsiteX7" fmla="*/ 0 w 2733675"/>
                <a:gd name="connsiteY7" fmla="*/ 1076325 h 1898650"/>
                <a:gd name="connsiteX8" fmla="*/ 38100 w 2733675"/>
                <a:gd name="connsiteY8" fmla="*/ 1158875 h 1898650"/>
                <a:gd name="connsiteX9" fmla="*/ 101600 w 2733675"/>
                <a:gd name="connsiteY9" fmla="*/ 1143000 h 1898650"/>
                <a:gd name="connsiteX10" fmla="*/ 165100 w 2733675"/>
                <a:gd name="connsiteY10" fmla="*/ 1203325 h 1898650"/>
                <a:gd name="connsiteX11" fmla="*/ 76200 w 2733675"/>
                <a:gd name="connsiteY11" fmla="*/ 1289050 h 1898650"/>
                <a:gd name="connsiteX12" fmla="*/ 50800 w 2733675"/>
                <a:gd name="connsiteY12" fmla="*/ 1641475 h 1898650"/>
                <a:gd name="connsiteX13" fmla="*/ 434975 w 2733675"/>
                <a:gd name="connsiteY13" fmla="*/ 1644650 h 1898650"/>
                <a:gd name="connsiteX14" fmla="*/ 434975 w 2733675"/>
                <a:gd name="connsiteY14" fmla="*/ 1565275 h 1898650"/>
                <a:gd name="connsiteX15" fmla="*/ 723900 w 2733675"/>
                <a:gd name="connsiteY15" fmla="*/ 1565275 h 1898650"/>
                <a:gd name="connsiteX16" fmla="*/ 723900 w 2733675"/>
                <a:gd name="connsiteY16" fmla="*/ 1635125 h 1898650"/>
                <a:gd name="connsiteX17" fmla="*/ 1136650 w 2733675"/>
                <a:gd name="connsiteY17" fmla="*/ 1635125 h 1898650"/>
                <a:gd name="connsiteX18" fmla="*/ 1136650 w 2733675"/>
                <a:gd name="connsiteY18" fmla="*/ 1898650 h 1898650"/>
                <a:gd name="connsiteX19" fmla="*/ 1193800 w 2733675"/>
                <a:gd name="connsiteY19" fmla="*/ 1898650 h 1898650"/>
                <a:gd name="connsiteX20" fmla="*/ 1471613 w 2733675"/>
                <a:gd name="connsiteY20" fmla="*/ 1764506 h 1898650"/>
                <a:gd name="connsiteX21" fmla="*/ 2095500 w 2733675"/>
                <a:gd name="connsiteY21" fmla="*/ 1762125 h 1898650"/>
                <a:gd name="connsiteX22" fmla="*/ 2095500 w 2733675"/>
                <a:gd name="connsiteY22" fmla="*/ 1447800 h 1898650"/>
                <a:gd name="connsiteX23" fmla="*/ 2143125 w 2733675"/>
                <a:gd name="connsiteY23" fmla="*/ 1447800 h 1898650"/>
                <a:gd name="connsiteX24" fmla="*/ 2143125 w 2733675"/>
                <a:gd name="connsiteY24" fmla="*/ 1311275 h 1898650"/>
                <a:gd name="connsiteX25" fmla="*/ 2193925 w 2733675"/>
                <a:gd name="connsiteY25" fmla="*/ 1311275 h 1898650"/>
                <a:gd name="connsiteX26" fmla="*/ 2193925 w 2733675"/>
                <a:gd name="connsiteY26" fmla="*/ 1181100 h 1898650"/>
                <a:gd name="connsiteX27" fmla="*/ 2289175 w 2733675"/>
                <a:gd name="connsiteY27" fmla="*/ 1181100 h 1898650"/>
                <a:gd name="connsiteX28" fmla="*/ 2289175 w 2733675"/>
                <a:gd name="connsiteY28" fmla="*/ 1247775 h 1898650"/>
                <a:gd name="connsiteX29" fmla="*/ 2536825 w 2733675"/>
                <a:gd name="connsiteY29" fmla="*/ 1247775 h 1898650"/>
                <a:gd name="connsiteX30" fmla="*/ 2536825 w 2733675"/>
                <a:gd name="connsiteY30" fmla="*/ 1000125 h 1898650"/>
                <a:gd name="connsiteX31" fmla="*/ 2733675 w 2733675"/>
                <a:gd name="connsiteY31" fmla="*/ 1000125 h 1898650"/>
                <a:gd name="connsiteX32" fmla="*/ 2733675 w 2733675"/>
                <a:gd name="connsiteY32" fmla="*/ 955675 h 1898650"/>
                <a:gd name="connsiteX33" fmla="*/ 2689225 w 2733675"/>
                <a:gd name="connsiteY33" fmla="*/ 955675 h 1898650"/>
                <a:gd name="connsiteX34" fmla="*/ 2729707 w 2733675"/>
                <a:gd name="connsiteY34" fmla="*/ 885031 h 1898650"/>
                <a:gd name="connsiteX35" fmla="*/ 2689225 w 2733675"/>
                <a:gd name="connsiteY35" fmla="*/ 825500 h 1898650"/>
                <a:gd name="connsiteX36" fmla="*/ 2587625 w 2733675"/>
                <a:gd name="connsiteY36" fmla="*/ 825500 h 1898650"/>
                <a:gd name="connsiteX37" fmla="*/ 2438400 w 2733675"/>
                <a:gd name="connsiteY37" fmla="*/ 790575 h 1898650"/>
                <a:gd name="connsiteX38" fmla="*/ 2403475 w 2733675"/>
                <a:gd name="connsiteY38" fmla="*/ 809625 h 1898650"/>
                <a:gd name="connsiteX39" fmla="*/ 2105025 w 2733675"/>
                <a:gd name="connsiteY39" fmla="*/ 685800 h 1898650"/>
                <a:gd name="connsiteX40" fmla="*/ 1593850 w 2733675"/>
                <a:gd name="connsiteY40" fmla="*/ 568325 h 1898650"/>
                <a:gd name="connsiteX41" fmla="*/ 1501775 w 2733675"/>
                <a:gd name="connsiteY41" fmla="*/ 415925 h 1898650"/>
                <a:gd name="connsiteX42" fmla="*/ 1362075 w 2733675"/>
                <a:gd name="connsiteY42" fmla="*/ 387350 h 1898650"/>
                <a:gd name="connsiteX43" fmla="*/ 1266825 w 2733675"/>
                <a:gd name="connsiteY43" fmla="*/ 311150 h 1898650"/>
                <a:gd name="connsiteX44" fmla="*/ 1146175 w 2733675"/>
                <a:gd name="connsiteY44" fmla="*/ 381000 h 1898650"/>
                <a:gd name="connsiteX45" fmla="*/ 1193800 w 2733675"/>
                <a:gd name="connsiteY45" fmla="*/ 295275 h 1898650"/>
                <a:gd name="connsiteX46" fmla="*/ 1339850 w 2733675"/>
                <a:gd name="connsiteY46" fmla="*/ 203200 h 1898650"/>
                <a:gd name="connsiteX47" fmla="*/ 1460500 w 2733675"/>
                <a:gd name="connsiteY47" fmla="*/ 63500 h 1898650"/>
                <a:gd name="connsiteX48" fmla="*/ 1444625 w 2733675"/>
                <a:gd name="connsiteY48" fmla="*/ 0 h 1898650"/>
                <a:gd name="connsiteX49" fmla="*/ 1276350 w 2733675"/>
                <a:gd name="connsiteY49" fmla="*/ 44450 h 1898650"/>
                <a:gd name="connsiteX0" fmla="*/ 1276350 w 2733675"/>
                <a:gd name="connsiteY0" fmla="*/ 44450 h 1898650"/>
                <a:gd name="connsiteX1" fmla="*/ 822325 w 2733675"/>
                <a:gd name="connsiteY1" fmla="*/ 231775 h 1898650"/>
                <a:gd name="connsiteX2" fmla="*/ 584200 w 2733675"/>
                <a:gd name="connsiteY2" fmla="*/ 285750 h 1898650"/>
                <a:gd name="connsiteX3" fmla="*/ 473075 w 2733675"/>
                <a:gd name="connsiteY3" fmla="*/ 231775 h 1898650"/>
                <a:gd name="connsiteX4" fmla="*/ 365125 w 2733675"/>
                <a:gd name="connsiteY4" fmla="*/ 336550 h 1898650"/>
                <a:gd name="connsiteX5" fmla="*/ 365125 w 2733675"/>
                <a:gd name="connsiteY5" fmla="*/ 695325 h 1898650"/>
                <a:gd name="connsiteX6" fmla="*/ 146050 w 2733675"/>
                <a:gd name="connsiteY6" fmla="*/ 838200 h 1898650"/>
                <a:gd name="connsiteX7" fmla="*/ 0 w 2733675"/>
                <a:gd name="connsiteY7" fmla="*/ 1076325 h 1898650"/>
                <a:gd name="connsiteX8" fmla="*/ 38100 w 2733675"/>
                <a:gd name="connsiteY8" fmla="*/ 1158875 h 1898650"/>
                <a:gd name="connsiteX9" fmla="*/ 101600 w 2733675"/>
                <a:gd name="connsiteY9" fmla="*/ 1143000 h 1898650"/>
                <a:gd name="connsiteX10" fmla="*/ 165100 w 2733675"/>
                <a:gd name="connsiteY10" fmla="*/ 1203325 h 1898650"/>
                <a:gd name="connsiteX11" fmla="*/ 76200 w 2733675"/>
                <a:gd name="connsiteY11" fmla="*/ 1289050 h 1898650"/>
                <a:gd name="connsiteX12" fmla="*/ 50800 w 2733675"/>
                <a:gd name="connsiteY12" fmla="*/ 1641475 h 1898650"/>
                <a:gd name="connsiteX13" fmla="*/ 434975 w 2733675"/>
                <a:gd name="connsiteY13" fmla="*/ 1644650 h 1898650"/>
                <a:gd name="connsiteX14" fmla="*/ 434975 w 2733675"/>
                <a:gd name="connsiteY14" fmla="*/ 1565275 h 1898650"/>
                <a:gd name="connsiteX15" fmla="*/ 723900 w 2733675"/>
                <a:gd name="connsiteY15" fmla="*/ 1565275 h 1898650"/>
                <a:gd name="connsiteX16" fmla="*/ 723900 w 2733675"/>
                <a:gd name="connsiteY16" fmla="*/ 1635125 h 1898650"/>
                <a:gd name="connsiteX17" fmla="*/ 1136650 w 2733675"/>
                <a:gd name="connsiteY17" fmla="*/ 1635125 h 1898650"/>
                <a:gd name="connsiteX18" fmla="*/ 1136650 w 2733675"/>
                <a:gd name="connsiteY18" fmla="*/ 1898650 h 1898650"/>
                <a:gd name="connsiteX19" fmla="*/ 1471613 w 2733675"/>
                <a:gd name="connsiteY19" fmla="*/ 1764506 h 1898650"/>
                <a:gd name="connsiteX20" fmla="*/ 2095500 w 2733675"/>
                <a:gd name="connsiteY20" fmla="*/ 1762125 h 1898650"/>
                <a:gd name="connsiteX21" fmla="*/ 2095500 w 2733675"/>
                <a:gd name="connsiteY21" fmla="*/ 1447800 h 1898650"/>
                <a:gd name="connsiteX22" fmla="*/ 2143125 w 2733675"/>
                <a:gd name="connsiteY22" fmla="*/ 1447800 h 1898650"/>
                <a:gd name="connsiteX23" fmla="*/ 2143125 w 2733675"/>
                <a:gd name="connsiteY23" fmla="*/ 1311275 h 1898650"/>
                <a:gd name="connsiteX24" fmla="*/ 2193925 w 2733675"/>
                <a:gd name="connsiteY24" fmla="*/ 1311275 h 1898650"/>
                <a:gd name="connsiteX25" fmla="*/ 2193925 w 2733675"/>
                <a:gd name="connsiteY25" fmla="*/ 1181100 h 1898650"/>
                <a:gd name="connsiteX26" fmla="*/ 2289175 w 2733675"/>
                <a:gd name="connsiteY26" fmla="*/ 1181100 h 1898650"/>
                <a:gd name="connsiteX27" fmla="*/ 2289175 w 2733675"/>
                <a:gd name="connsiteY27" fmla="*/ 1247775 h 1898650"/>
                <a:gd name="connsiteX28" fmla="*/ 2536825 w 2733675"/>
                <a:gd name="connsiteY28" fmla="*/ 1247775 h 1898650"/>
                <a:gd name="connsiteX29" fmla="*/ 2536825 w 2733675"/>
                <a:gd name="connsiteY29" fmla="*/ 1000125 h 1898650"/>
                <a:gd name="connsiteX30" fmla="*/ 2733675 w 2733675"/>
                <a:gd name="connsiteY30" fmla="*/ 1000125 h 1898650"/>
                <a:gd name="connsiteX31" fmla="*/ 2733675 w 2733675"/>
                <a:gd name="connsiteY31" fmla="*/ 955675 h 1898650"/>
                <a:gd name="connsiteX32" fmla="*/ 2689225 w 2733675"/>
                <a:gd name="connsiteY32" fmla="*/ 955675 h 1898650"/>
                <a:gd name="connsiteX33" fmla="*/ 2729707 w 2733675"/>
                <a:gd name="connsiteY33" fmla="*/ 885031 h 1898650"/>
                <a:gd name="connsiteX34" fmla="*/ 2689225 w 2733675"/>
                <a:gd name="connsiteY34" fmla="*/ 825500 h 1898650"/>
                <a:gd name="connsiteX35" fmla="*/ 2587625 w 2733675"/>
                <a:gd name="connsiteY35" fmla="*/ 825500 h 1898650"/>
                <a:gd name="connsiteX36" fmla="*/ 2438400 w 2733675"/>
                <a:gd name="connsiteY36" fmla="*/ 790575 h 1898650"/>
                <a:gd name="connsiteX37" fmla="*/ 2403475 w 2733675"/>
                <a:gd name="connsiteY37" fmla="*/ 809625 h 1898650"/>
                <a:gd name="connsiteX38" fmla="*/ 2105025 w 2733675"/>
                <a:gd name="connsiteY38" fmla="*/ 685800 h 1898650"/>
                <a:gd name="connsiteX39" fmla="*/ 1593850 w 2733675"/>
                <a:gd name="connsiteY39" fmla="*/ 568325 h 1898650"/>
                <a:gd name="connsiteX40" fmla="*/ 1501775 w 2733675"/>
                <a:gd name="connsiteY40" fmla="*/ 415925 h 1898650"/>
                <a:gd name="connsiteX41" fmla="*/ 1362075 w 2733675"/>
                <a:gd name="connsiteY41" fmla="*/ 387350 h 1898650"/>
                <a:gd name="connsiteX42" fmla="*/ 1266825 w 2733675"/>
                <a:gd name="connsiteY42" fmla="*/ 311150 h 1898650"/>
                <a:gd name="connsiteX43" fmla="*/ 1146175 w 2733675"/>
                <a:gd name="connsiteY43" fmla="*/ 381000 h 1898650"/>
                <a:gd name="connsiteX44" fmla="*/ 1193800 w 2733675"/>
                <a:gd name="connsiteY44" fmla="*/ 295275 h 1898650"/>
                <a:gd name="connsiteX45" fmla="*/ 1339850 w 2733675"/>
                <a:gd name="connsiteY45" fmla="*/ 203200 h 1898650"/>
                <a:gd name="connsiteX46" fmla="*/ 1460500 w 2733675"/>
                <a:gd name="connsiteY46" fmla="*/ 63500 h 1898650"/>
                <a:gd name="connsiteX47" fmla="*/ 1444625 w 2733675"/>
                <a:gd name="connsiteY47" fmla="*/ 0 h 1898650"/>
                <a:gd name="connsiteX48" fmla="*/ 1276350 w 2733675"/>
                <a:gd name="connsiteY48" fmla="*/ 44450 h 1898650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434975 w 2733675"/>
                <a:gd name="connsiteY13" fmla="*/ 1644650 h 1764506"/>
                <a:gd name="connsiteX14" fmla="*/ 434975 w 2733675"/>
                <a:gd name="connsiteY14" fmla="*/ 1565275 h 1764506"/>
                <a:gd name="connsiteX15" fmla="*/ 723900 w 2733675"/>
                <a:gd name="connsiteY15" fmla="*/ 1565275 h 1764506"/>
                <a:gd name="connsiteX16" fmla="*/ 723900 w 2733675"/>
                <a:gd name="connsiteY16" fmla="*/ 1635125 h 1764506"/>
                <a:gd name="connsiteX17" fmla="*/ 1136650 w 2733675"/>
                <a:gd name="connsiteY17" fmla="*/ 1635125 h 1764506"/>
                <a:gd name="connsiteX18" fmla="*/ 1471613 w 2733675"/>
                <a:gd name="connsiteY18" fmla="*/ 1764506 h 1764506"/>
                <a:gd name="connsiteX19" fmla="*/ 2095500 w 2733675"/>
                <a:gd name="connsiteY19" fmla="*/ 1762125 h 1764506"/>
                <a:gd name="connsiteX20" fmla="*/ 2095500 w 2733675"/>
                <a:gd name="connsiteY20" fmla="*/ 1447800 h 1764506"/>
                <a:gd name="connsiteX21" fmla="*/ 2143125 w 2733675"/>
                <a:gd name="connsiteY21" fmla="*/ 1447800 h 1764506"/>
                <a:gd name="connsiteX22" fmla="*/ 2143125 w 2733675"/>
                <a:gd name="connsiteY22" fmla="*/ 1311275 h 1764506"/>
                <a:gd name="connsiteX23" fmla="*/ 2193925 w 2733675"/>
                <a:gd name="connsiteY23" fmla="*/ 1311275 h 1764506"/>
                <a:gd name="connsiteX24" fmla="*/ 2193925 w 2733675"/>
                <a:gd name="connsiteY24" fmla="*/ 1181100 h 1764506"/>
                <a:gd name="connsiteX25" fmla="*/ 2289175 w 2733675"/>
                <a:gd name="connsiteY25" fmla="*/ 1181100 h 1764506"/>
                <a:gd name="connsiteX26" fmla="*/ 2289175 w 2733675"/>
                <a:gd name="connsiteY26" fmla="*/ 1247775 h 1764506"/>
                <a:gd name="connsiteX27" fmla="*/ 2536825 w 2733675"/>
                <a:gd name="connsiteY27" fmla="*/ 1247775 h 1764506"/>
                <a:gd name="connsiteX28" fmla="*/ 2536825 w 2733675"/>
                <a:gd name="connsiteY28" fmla="*/ 1000125 h 1764506"/>
                <a:gd name="connsiteX29" fmla="*/ 2733675 w 2733675"/>
                <a:gd name="connsiteY29" fmla="*/ 1000125 h 1764506"/>
                <a:gd name="connsiteX30" fmla="*/ 2733675 w 2733675"/>
                <a:gd name="connsiteY30" fmla="*/ 955675 h 1764506"/>
                <a:gd name="connsiteX31" fmla="*/ 2689225 w 2733675"/>
                <a:gd name="connsiteY31" fmla="*/ 955675 h 1764506"/>
                <a:gd name="connsiteX32" fmla="*/ 2729707 w 2733675"/>
                <a:gd name="connsiteY32" fmla="*/ 885031 h 1764506"/>
                <a:gd name="connsiteX33" fmla="*/ 2689225 w 2733675"/>
                <a:gd name="connsiteY33" fmla="*/ 825500 h 1764506"/>
                <a:gd name="connsiteX34" fmla="*/ 2587625 w 2733675"/>
                <a:gd name="connsiteY34" fmla="*/ 825500 h 1764506"/>
                <a:gd name="connsiteX35" fmla="*/ 2438400 w 2733675"/>
                <a:gd name="connsiteY35" fmla="*/ 790575 h 1764506"/>
                <a:gd name="connsiteX36" fmla="*/ 2403475 w 2733675"/>
                <a:gd name="connsiteY36" fmla="*/ 809625 h 1764506"/>
                <a:gd name="connsiteX37" fmla="*/ 2105025 w 2733675"/>
                <a:gd name="connsiteY37" fmla="*/ 685800 h 1764506"/>
                <a:gd name="connsiteX38" fmla="*/ 1593850 w 2733675"/>
                <a:gd name="connsiteY38" fmla="*/ 568325 h 1764506"/>
                <a:gd name="connsiteX39" fmla="*/ 1501775 w 2733675"/>
                <a:gd name="connsiteY39" fmla="*/ 415925 h 1764506"/>
                <a:gd name="connsiteX40" fmla="*/ 1362075 w 2733675"/>
                <a:gd name="connsiteY40" fmla="*/ 387350 h 1764506"/>
                <a:gd name="connsiteX41" fmla="*/ 1266825 w 2733675"/>
                <a:gd name="connsiteY41" fmla="*/ 311150 h 1764506"/>
                <a:gd name="connsiteX42" fmla="*/ 1146175 w 2733675"/>
                <a:gd name="connsiteY42" fmla="*/ 381000 h 1764506"/>
                <a:gd name="connsiteX43" fmla="*/ 1193800 w 2733675"/>
                <a:gd name="connsiteY43" fmla="*/ 295275 h 1764506"/>
                <a:gd name="connsiteX44" fmla="*/ 1339850 w 2733675"/>
                <a:gd name="connsiteY44" fmla="*/ 203200 h 1764506"/>
                <a:gd name="connsiteX45" fmla="*/ 1460500 w 2733675"/>
                <a:gd name="connsiteY45" fmla="*/ 63500 h 1764506"/>
                <a:gd name="connsiteX46" fmla="*/ 1444625 w 2733675"/>
                <a:gd name="connsiteY46" fmla="*/ 0 h 1764506"/>
                <a:gd name="connsiteX47" fmla="*/ 1276350 w 2733675"/>
                <a:gd name="connsiteY47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434975 w 2733675"/>
                <a:gd name="connsiteY13" fmla="*/ 1644650 h 1764506"/>
                <a:gd name="connsiteX14" fmla="*/ 434975 w 2733675"/>
                <a:gd name="connsiteY14" fmla="*/ 1565275 h 1764506"/>
                <a:gd name="connsiteX15" fmla="*/ 723900 w 2733675"/>
                <a:gd name="connsiteY15" fmla="*/ 1565275 h 1764506"/>
                <a:gd name="connsiteX16" fmla="*/ 723900 w 2733675"/>
                <a:gd name="connsiteY16" fmla="*/ 1635125 h 1764506"/>
                <a:gd name="connsiteX17" fmla="*/ 1471613 w 2733675"/>
                <a:gd name="connsiteY17" fmla="*/ 1764506 h 1764506"/>
                <a:gd name="connsiteX18" fmla="*/ 2095500 w 2733675"/>
                <a:gd name="connsiteY18" fmla="*/ 1762125 h 1764506"/>
                <a:gd name="connsiteX19" fmla="*/ 2095500 w 2733675"/>
                <a:gd name="connsiteY19" fmla="*/ 1447800 h 1764506"/>
                <a:gd name="connsiteX20" fmla="*/ 2143125 w 2733675"/>
                <a:gd name="connsiteY20" fmla="*/ 1447800 h 1764506"/>
                <a:gd name="connsiteX21" fmla="*/ 2143125 w 2733675"/>
                <a:gd name="connsiteY21" fmla="*/ 1311275 h 1764506"/>
                <a:gd name="connsiteX22" fmla="*/ 2193925 w 2733675"/>
                <a:gd name="connsiteY22" fmla="*/ 1311275 h 1764506"/>
                <a:gd name="connsiteX23" fmla="*/ 2193925 w 2733675"/>
                <a:gd name="connsiteY23" fmla="*/ 1181100 h 1764506"/>
                <a:gd name="connsiteX24" fmla="*/ 2289175 w 2733675"/>
                <a:gd name="connsiteY24" fmla="*/ 1181100 h 1764506"/>
                <a:gd name="connsiteX25" fmla="*/ 2289175 w 2733675"/>
                <a:gd name="connsiteY25" fmla="*/ 1247775 h 1764506"/>
                <a:gd name="connsiteX26" fmla="*/ 2536825 w 2733675"/>
                <a:gd name="connsiteY26" fmla="*/ 1247775 h 1764506"/>
                <a:gd name="connsiteX27" fmla="*/ 2536825 w 2733675"/>
                <a:gd name="connsiteY27" fmla="*/ 1000125 h 1764506"/>
                <a:gd name="connsiteX28" fmla="*/ 2733675 w 2733675"/>
                <a:gd name="connsiteY28" fmla="*/ 1000125 h 1764506"/>
                <a:gd name="connsiteX29" fmla="*/ 2733675 w 2733675"/>
                <a:gd name="connsiteY29" fmla="*/ 955675 h 1764506"/>
                <a:gd name="connsiteX30" fmla="*/ 2689225 w 2733675"/>
                <a:gd name="connsiteY30" fmla="*/ 955675 h 1764506"/>
                <a:gd name="connsiteX31" fmla="*/ 2729707 w 2733675"/>
                <a:gd name="connsiteY31" fmla="*/ 885031 h 1764506"/>
                <a:gd name="connsiteX32" fmla="*/ 2689225 w 2733675"/>
                <a:gd name="connsiteY32" fmla="*/ 825500 h 1764506"/>
                <a:gd name="connsiteX33" fmla="*/ 2587625 w 2733675"/>
                <a:gd name="connsiteY33" fmla="*/ 825500 h 1764506"/>
                <a:gd name="connsiteX34" fmla="*/ 2438400 w 2733675"/>
                <a:gd name="connsiteY34" fmla="*/ 790575 h 1764506"/>
                <a:gd name="connsiteX35" fmla="*/ 2403475 w 2733675"/>
                <a:gd name="connsiteY35" fmla="*/ 809625 h 1764506"/>
                <a:gd name="connsiteX36" fmla="*/ 2105025 w 2733675"/>
                <a:gd name="connsiteY36" fmla="*/ 685800 h 1764506"/>
                <a:gd name="connsiteX37" fmla="*/ 1593850 w 2733675"/>
                <a:gd name="connsiteY37" fmla="*/ 568325 h 1764506"/>
                <a:gd name="connsiteX38" fmla="*/ 1501775 w 2733675"/>
                <a:gd name="connsiteY38" fmla="*/ 415925 h 1764506"/>
                <a:gd name="connsiteX39" fmla="*/ 1362075 w 2733675"/>
                <a:gd name="connsiteY39" fmla="*/ 387350 h 1764506"/>
                <a:gd name="connsiteX40" fmla="*/ 1266825 w 2733675"/>
                <a:gd name="connsiteY40" fmla="*/ 311150 h 1764506"/>
                <a:gd name="connsiteX41" fmla="*/ 1146175 w 2733675"/>
                <a:gd name="connsiteY41" fmla="*/ 381000 h 1764506"/>
                <a:gd name="connsiteX42" fmla="*/ 1193800 w 2733675"/>
                <a:gd name="connsiteY42" fmla="*/ 295275 h 1764506"/>
                <a:gd name="connsiteX43" fmla="*/ 1339850 w 2733675"/>
                <a:gd name="connsiteY43" fmla="*/ 203200 h 1764506"/>
                <a:gd name="connsiteX44" fmla="*/ 1460500 w 2733675"/>
                <a:gd name="connsiteY44" fmla="*/ 63500 h 1764506"/>
                <a:gd name="connsiteX45" fmla="*/ 1444625 w 2733675"/>
                <a:gd name="connsiteY45" fmla="*/ 0 h 1764506"/>
                <a:gd name="connsiteX46" fmla="*/ 1276350 w 2733675"/>
                <a:gd name="connsiteY46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434975 w 2733675"/>
                <a:gd name="connsiteY13" fmla="*/ 1644650 h 1764506"/>
                <a:gd name="connsiteX14" fmla="*/ 434975 w 2733675"/>
                <a:gd name="connsiteY14" fmla="*/ 1565275 h 1764506"/>
                <a:gd name="connsiteX15" fmla="*/ 723900 w 2733675"/>
                <a:gd name="connsiteY15" fmla="*/ 1565275 h 1764506"/>
                <a:gd name="connsiteX16" fmla="*/ 1471613 w 2733675"/>
                <a:gd name="connsiteY16" fmla="*/ 1764506 h 1764506"/>
                <a:gd name="connsiteX17" fmla="*/ 2095500 w 2733675"/>
                <a:gd name="connsiteY17" fmla="*/ 1762125 h 1764506"/>
                <a:gd name="connsiteX18" fmla="*/ 2095500 w 2733675"/>
                <a:gd name="connsiteY18" fmla="*/ 1447800 h 1764506"/>
                <a:gd name="connsiteX19" fmla="*/ 2143125 w 2733675"/>
                <a:gd name="connsiteY19" fmla="*/ 1447800 h 1764506"/>
                <a:gd name="connsiteX20" fmla="*/ 2143125 w 2733675"/>
                <a:gd name="connsiteY20" fmla="*/ 1311275 h 1764506"/>
                <a:gd name="connsiteX21" fmla="*/ 2193925 w 2733675"/>
                <a:gd name="connsiteY21" fmla="*/ 1311275 h 1764506"/>
                <a:gd name="connsiteX22" fmla="*/ 2193925 w 2733675"/>
                <a:gd name="connsiteY22" fmla="*/ 1181100 h 1764506"/>
                <a:gd name="connsiteX23" fmla="*/ 2289175 w 2733675"/>
                <a:gd name="connsiteY23" fmla="*/ 1181100 h 1764506"/>
                <a:gd name="connsiteX24" fmla="*/ 2289175 w 2733675"/>
                <a:gd name="connsiteY24" fmla="*/ 1247775 h 1764506"/>
                <a:gd name="connsiteX25" fmla="*/ 2536825 w 2733675"/>
                <a:gd name="connsiteY25" fmla="*/ 1247775 h 1764506"/>
                <a:gd name="connsiteX26" fmla="*/ 2536825 w 2733675"/>
                <a:gd name="connsiteY26" fmla="*/ 1000125 h 1764506"/>
                <a:gd name="connsiteX27" fmla="*/ 2733675 w 2733675"/>
                <a:gd name="connsiteY27" fmla="*/ 1000125 h 1764506"/>
                <a:gd name="connsiteX28" fmla="*/ 2733675 w 2733675"/>
                <a:gd name="connsiteY28" fmla="*/ 955675 h 1764506"/>
                <a:gd name="connsiteX29" fmla="*/ 2689225 w 2733675"/>
                <a:gd name="connsiteY29" fmla="*/ 955675 h 1764506"/>
                <a:gd name="connsiteX30" fmla="*/ 2729707 w 2733675"/>
                <a:gd name="connsiteY30" fmla="*/ 885031 h 1764506"/>
                <a:gd name="connsiteX31" fmla="*/ 2689225 w 2733675"/>
                <a:gd name="connsiteY31" fmla="*/ 825500 h 1764506"/>
                <a:gd name="connsiteX32" fmla="*/ 2587625 w 2733675"/>
                <a:gd name="connsiteY32" fmla="*/ 825500 h 1764506"/>
                <a:gd name="connsiteX33" fmla="*/ 2438400 w 2733675"/>
                <a:gd name="connsiteY33" fmla="*/ 790575 h 1764506"/>
                <a:gd name="connsiteX34" fmla="*/ 2403475 w 2733675"/>
                <a:gd name="connsiteY34" fmla="*/ 809625 h 1764506"/>
                <a:gd name="connsiteX35" fmla="*/ 2105025 w 2733675"/>
                <a:gd name="connsiteY35" fmla="*/ 685800 h 1764506"/>
                <a:gd name="connsiteX36" fmla="*/ 1593850 w 2733675"/>
                <a:gd name="connsiteY36" fmla="*/ 568325 h 1764506"/>
                <a:gd name="connsiteX37" fmla="*/ 1501775 w 2733675"/>
                <a:gd name="connsiteY37" fmla="*/ 415925 h 1764506"/>
                <a:gd name="connsiteX38" fmla="*/ 1362075 w 2733675"/>
                <a:gd name="connsiteY38" fmla="*/ 387350 h 1764506"/>
                <a:gd name="connsiteX39" fmla="*/ 1266825 w 2733675"/>
                <a:gd name="connsiteY39" fmla="*/ 311150 h 1764506"/>
                <a:gd name="connsiteX40" fmla="*/ 1146175 w 2733675"/>
                <a:gd name="connsiteY40" fmla="*/ 381000 h 1764506"/>
                <a:gd name="connsiteX41" fmla="*/ 1193800 w 2733675"/>
                <a:gd name="connsiteY41" fmla="*/ 295275 h 1764506"/>
                <a:gd name="connsiteX42" fmla="*/ 1339850 w 2733675"/>
                <a:gd name="connsiteY42" fmla="*/ 203200 h 1764506"/>
                <a:gd name="connsiteX43" fmla="*/ 1460500 w 2733675"/>
                <a:gd name="connsiteY43" fmla="*/ 63500 h 1764506"/>
                <a:gd name="connsiteX44" fmla="*/ 1444625 w 2733675"/>
                <a:gd name="connsiteY44" fmla="*/ 0 h 1764506"/>
                <a:gd name="connsiteX45" fmla="*/ 1276350 w 2733675"/>
                <a:gd name="connsiteY45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434975 w 2733675"/>
                <a:gd name="connsiteY13" fmla="*/ 1644650 h 1764506"/>
                <a:gd name="connsiteX14" fmla="*/ 434975 w 2733675"/>
                <a:gd name="connsiteY14" fmla="*/ 1565275 h 1764506"/>
                <a:gd name="connsiteX15" fmla="*/ 1471613 w 2733675"/>
                <a:gd name="connsiteY15" fmla="*/ 1764506 h 1764506"/>
                <a:gd name="connsiteX16" fmla="*/ 2095500 w 2733675"/>
                <a:gd name="connsiteY16" fmla="*/ 1762125 h 1764506"/>
                <a:gd name="connsiteX17" fmla="*/ 2095500 w 2733675"/>
                <a:gd name="connsiteY17" fmla="*/ 1447800 h 1764506"/>
                <a:gd name="connsiteX18" fmla="*/ 2143125 w 2733675"/>
                <a:gd name="connsiteY18" fmla="*/ 1447800 h 1764506"/>
                <a:gd name="connsiteX19" fmla="*/ 2143125 w 2733675"/>
                <a:gd name="connsiteY19" fmla="*/ 1311275 h 1764506"/>
                <a:gd name="connsiteX20" fmla="*/ 2193925 w 2733675"/>
                <a:gd name="connsiteY20" fmla="*/ 1311275 h 1764506"/>
                <a:gd name="connsiteX21" fmla="*/ 2193925 w 2733675"/>
                <a:gd name="connsiteY21" fmla="*/ 1181100 h 1764506"/>
                <a:gd name="connsiteX22" fmla="*/ 2289175 w 2733675"/>
                <a:gd name="connsiteY22" fmla="*/ 1181100 h 1764506"/>
                <a:gd name="connsiteX23" fmla="*/ 2289175 w 2733675"/>
                <a:gd name="connsiteY23" fmla="*/ 1247775 h 1764506"/>
                <a:gd name="connsiteX24" fmla="*/ 2536825 w 2733675"/>
                <a:gd name="connsiteY24" fmla="*/ 1247775 h 1764506"/>
                <a:gd name="connsiteX25" fmla="*/ 2536825 w 2733675"/>
                <a:gd name="connsiteY25" fmla="*/ 1000125 h 1764506"/>
                <a:gd name="connsiteX26" fmla="*/ 2733675 w 2733675"/>
                <a:gd name="connsiteY26" fmla="*/ 1000125 h 1764506"/>
                <a:gd name="connsiteX27" fmla="*/ 2733675 w 2733675"/>
                <a:gd name="connsiteY27" fmla="*/ 955675 h 1764506"/>
                <a:gd name="connsiteX28" fmla="*/ 2689225 w 2733675"/>
                <a:gd name="connsiteY28" fmla="*/ 955675 h 1764506"/>
                <a:gd name="connsiteX29" fmla="*/ 2729707 w 2733675"/>
                <a:gd name="connsiteY29" fmla="*/ 885031 h 1764506"/>
                <a:gd name="connsiteX30" fmla="*/ 2689225 w 2733675"/>
                <a:gd name="connsiteY30" fmla="*/ 825500 h 1764506"/>
                <a:gd name="connsiteX31" fmla="*/ 2587625 w 2733675"/>
                <a:gd name="connsiteY31" fmla="*/ 825500 h 1764506"/>
                <a:gd name="connsiteX32" fmla="*/ 2438400 w 2733675"/>
                <a:gd name="connsiteY32" fmla="*/ 790575 h 1764506"/>
                <a:gd name="connsiteX33" fmla="*/ 2403475 w 2733675"/>
                <a:gd name="connsiteY33" fmla="*/ 809625 h 1764506"/>
                <a:gd name="connsiteX34" fmla="*/ 2105025 w 2733675"/>
                <a:gd name="connsiteY34" fmla="*/ 685800 h 1764506"/>
                <a:gd name="connsiteX35" fmla="*/ 1593850 w 2733675"/>
                <a:gd name="connsiteY35" fmla="*/ 568325 h 1764506"/>
                <a:gd name="connsiteX36" fmla="*/ 1501775 w 2733675"/>
                <a:gd name="connsiteY36" fmla="*/ 415925 h 1764506"/>
                <a:gd name="connsiteX37" fmla="*/ 1362075 w 2733675"/>
                <a:gd name="connsiteY37" fmla="*/ 387350 h 1764506"/>
                <a:gd name="connsiteX38" fmla="*/ 1266825 w 2733675"/>
                <a:gd name="connsiteY38" fmla="*/ 311150 h 1764506"/>
                <a:gd name="connsiteX39" fmla="*/ 1146175 w 2733675"/>
                <a:gd name="connsiteY39" fmla="*/ 381000 h 1764506"/>
                <a:gd name="connsiteX40" fmla="*/ 1193800 w 2733675"/>
                <a:gd name="connsiteY40" fmla="*/ 295275 h 1764506"/>
                <a:gd name="connsiteX41" fmla="*/ 1339850 w 2733675"/>
                <a:gd name="connsiteY41" fmla="*/ 203200 h 1764506"/>
                <a:gd name="connsiteX42" fmla="*/ 1460500 w 2733675"/>
                <a:gd name="connsiteY42" fmla="*/ 63500 h 1764506"/>
                <a:gd name="connsiteX43" fmla="*/ 1444625 w 2733675"/>
                <a:gd name="connsiteY43" fmla="*/ 0 h 1764506"/>
                <a:gd name="connsiteX44" fmla="*/ 1276350 w 2733675"/>
                <a:gd name="connsiteY44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434975 w 2733675"/>
                <a:gd name="connsiteY13" fmla="*/ 1644650 h 1764506"/>
                <a:gd name="connsiteX14" fmla="*/ 1471613 w 2733675"/>
                <a:gd name="connsiteY14" fmla="*/ 1764506 h 1764506"/>
                <a:gd name="connsiteX15" fmla="*/ 2095500 w 2733675"/>
                <a:gd name="connsiteY15" fmla="*/ 1762125 h 1764506"/>
                <a:gd name="connsiteX16" fmla="*/ 2095500 w 2733675"/>
                <a:gd name="connsiteY16" fmla="*/ 1447800 h 1764506"/>
                <a:gd name="connsiteX17" fmla="*/ 2143125 w 2733675"/>
                <a:gd name="connsiteY17" fmla="*/ 1447800 h 1764506"/>
                <a:gd name="connsiteX18" fmla="*/ 2143125 w 2733675"/>
                <a:gd name="connsiteY18" fmla="*/ 1311275 h 1764506"/>
                <a:gd name="connsiteX19" fmla="*/ 2193925 w 2733675"/>
                <a:gd name="connsiteY19" fmla="*/ 1311275 h 1764506"/>
                <a:gd name="connsiteX20" fmla="*/ 2193925 w 2733675"/>
                <a:gd name="connsiteY20" fmla="*/ 1181100 h 1764506"/>
                <a:gd name="connsiteX21" fmla="*/ 2289175 w 2733675"/>
                <a:gd name="connsiteY21" fmla="*/ 1181100 h 1764506"/>
                <a:gd name="connsiteX22" fmla="*/ 2289175 w 2733675"/>
                <a:gd name="connsiteY22" fmla="*/ 1247775 h 1764506"/>
                <a:gd name="connsiteX23" fmla="*/ 2536825 w 2733675"/>
                <a:gd name="connsiteY23" fmla="*/ 1247775 h 1764506"/>
                <a:gd name="connsiteX24" fmla="*/ 2536825 w 2733675"/>
                <a:gd name="connsiteY24" fmla="*/ 1000125 h 1764506"/>
                <a:gd name="connsiteX25" fmla="*/ 2733675 w 2733675"/>
                <a:gd name="connsiteY25" fmla="*/ 1000125 h 1764506"/>
                <a:gd name="connsiteX26" fmla="*/ 2733675 w 2733675"/>
                <a:gd name="connsiteY26" fmla="*/ 955675 h 1764506"/>
                <a:gd name="connsiteX27" fmla="*/ 2689225 w 2733675"/>
                <a:gd name="connsiteY27" fmla="*/ 955675 h 1764506"/>
                <a:gd name="connsiteX28" fmla="*/ 2729707 w 2733675"/>
                <a:gd name="connsiteY28" fmla="*/ 885031 h 1764506"/>
                <a:gd name="connsiteX29" fmla="*/ 2689225 w 2733675"/>
                <a:gd name="connsiteY29" fmla="*/ 825500 h 1764506"/>
                <a:gd name="connsiteX30" fmla="*/ 2587625 w 2733675"/>
                <a:gd name="connsiteY30" fmla="*/ 825500 h 1764506"/>
                <a:gd name="connsiteX31" fmla="*/ 2438400 w 2733675"/>
                <a:gd name="connsiteY31" fmla="*/ 790575 h 1764506"/>
                <a:gd name="connsiteX32" fmla="*/ 2403475 w 2733675"/>
                <a:gd name="connsiteY32" fmla="*/ 809625 h 1764506"/>
                <a:gd name="connsiteX33" fmla="*/ 2105025 w 2733675"/>
                <a:gd name="connsiteY33" fmla="*/ 685800 h 1764506"/>
                <a:gd name="connsiteX34" fmla="*/ 1593850 w 2733675"/>
                <a:gd name="connsiteY34" fmla="*/ 568325 h 1764506"/>
                <a:gd name="connsiteX35" fmla="*/ 1501775 w 2733675"/>
                <a:gd name="connsiteY35" fmla="*/ 415925 h 1764506"/>
                <a:gd name="connsiteX36" fmla="*/ 1362075 w 2733675"/>
                <a:gd name="connsiteY36" fmla="*/ 387350 h 1764506"/>
                <a:gd name="connsiteX37" fmla="*/ 1266825 w 2733675"/>
                <a:gd name="connsiteY37" fmla="*/ 311150 h 1764506"/>
                <a:gd name="connsiteX38" fmla="*/ 1146175 w 2733675"/>
                <a:gd name="connsiteY38" fmla="*/ 381000 h 1764506"/>
                <a:gd name="connsiteX39" fmla="*/ 1193800 w 2733675"/>
                <a:gd name="connsiteY39" fmla="*/ 295275 h 1764506"/>
                <a:gd name="connsiteX40" fmla="*/ 1339850 w 2733675"/>
                <a:gd name="connsiteY40" fmla="*/ 203200 h 1764506"/>
                <a:gd name="connsiteX41" fmla="*/ 1460500 w 2733675"/>
                <a:gd name="connsiteY41" fmla="*/ 63500 h 1764506"/>
                <a:gd name="connsiteX42" fmla="*/ 1444625 w 2733675"/>
                <a:gd name="connsiteY42" fmla="*/ 0 h 1764506"/>
                <a:gd name="connsiteX43" fmla="*/ 1276350 w 2733675"/>
                <a:gd name="connsiteY43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1471613 w 2733675"/>
                <a:gd name="connsiteY13" fmla="*/ 1764506 h 1764506"/>
                <a:gd name="connsiteX14" fmla="*/ 2095500 w 2733675"/>
                <a:gd name="connsiteY14" fmla="*/ 1762125 h 1764506"/>
                <a:gd name="connsiteX15" fmla="*/ 2095500 w 2733675"/>
                <a:gd name="connsiteY15" fmla="*/ 1447800 h 1764506"/>
                <a:gd name="connsiteX16" fmla="*/ 2143125 w 2733675"/>
                <a:gd name="connsiteY16" fmla="*/ 1447800 h 1764506"/>
                <a:gd name="connsiteX17" fmla="*/ 2143125 w 2733675"/>
                <a:gd name="connsiteY17" fmla="*/ 1311275 h 1764506"/>
                <a:gd name="connsiteX18" fmla="*/ 2193925 w 2733675"/>
                <a:gd name="connsiteY18" fmla="*/ 1311275 h 1764506"/>
                <a:gd name="connsiteX19" fmla="*/ 2193925 w 2733675"/>
                <a:gd name="connsiteY19" fmla="*/ 1181100 h 1764506"/>
                <a:gd name="connsiteX20" fmla="*/ 2289175 w 2733675"/>
                <a:gd name="connsiteY20" fmla="*/ 1181100 h 1764506"/>
                <a:gd name="connsiteX21" fmla="*/ 2289175 w 2733675"/>
                <a:gd name="connsiteY21" fmla="*/ 1247775 h 1764506"/>
                <a:gd name="connsiteX22" fmla="*/ 2536825 w 2733675"/>
                <a:gd name="connsiteY22" fmla="*/ 1247775 h 1764506"/>
                <a:gd name="connsiteX23" fmla="*/ 2536825 w 2733675"/>
                <a:gd name="connsiteY23" fmla="*/ 1000125 h 1764506"/>
                <a:gd name="connsiteX24" fmla="*/ 2733675 w 2733675"/>
                <a:gd name="connsiteY24" fmla="*/ 1000125 h 1764506"/>
                <a:gd name="connsiteX25" fmla="*/ 2733675 w 2733675"/>
                <a:gd name="connsiteY25" fmla="*/ 955675 h 1764506"/>
                <a:gd name="connsiteX26" fmla="*/ 2689225 w 2733675"/>
                <a:gd name="connsiteY26" fmla="*/ 955675 h 1764506"/>
                <a:gd name="connsiteX27" fmla="*/ 2729707 w 2733675"/>
                <a:gd name="connsiteY27" fmla="*/ 885031 h 1764506"/>
                <a:gd name="connsiteX28" fmla="*/ 2689225 w 2733675"/>
                <a:gd name="connsiteY28" fmla="*/ 825500 h 1764506"/>
                <a:gd name="connsiteX29" fmla="*/ 2587625 w 2733675"/>
                <a:gd name="connsiteY29" fmla="*/ 825500 h 1764506"/>
                <a:gd name="connsiteX30" fmla="*/ 2438400 w 2733675"/>
                <a:gd name="connsiteY30" fmla="*/ 790575 h 1764506"/>
                <a:gd name="connsiteX31" fmla="*/ 2403475 w 2733675"/>
                <a:gd name="connsiteY31" fmla="*/ 809625 h 1764506"/>
                <a:gd name="connsiteX32" fmla="*/ 2105025 w 2733675"/>
                <a:gd name="connsiteY32" fmla="*/ 685800 h 1764506"/>
                <a:gd name="connsiteX33" fmla="*/ 1593850 w 2733675"/>
                <a:gd name="connsiteY33" fmla="*/ 568325 h 1764506"/>
                <a:gd name="connsiteX34" fmla="*/ 1501775 w 2733675"/>
                <a:gd name="connsiteY34" fmla="*/ 415925 h 1764506"/>
                <a:gd name="connsiteX35" fmla="*/ 1362075 w 2733675"/>
                <a:gd name="connsiteY35" fmla="*/ 387350 h 1764506"/>
                <a:gd name="connsiteX36" fmla="*/ 1266825 w 2733675"/>
                <a:gd name="connsiteY36" fmla="*/ 311150 h 1764506"/>
                <a:gd name="connsiteX37" fmla="*/ 1146175 w 2733675"/>
                <a:gd name="connsiteY37" fmla="*/ 381000 h 1764506"/>
                <a:gd name="connsiteX38" fmla="*/ 1193800 w 2733675"/>
                <a:gd name="connsiteY38" fmla="*/ 295275 h 1764506"/>
                <a:gd name="connsiteX39" fmla="*/ 1339850 w 2733675"/>
                <a:gd name="connsiteY39" fmla="*/ 203200 h 1764506"/>
                <a:gd name="connsiteX40" fmla="*/ 1460500 w 2733675"/>
                <a:gd name="connsiteY40" fmla="*/ 63500 h 1764506"/>
                <a:gd name="connsiteX41" fmla="*/ 1444625 w 2733675"/>
                <a:gd name="connsiteY41" fmla="*/ 0 h 1764506"/>
                <a:gd name="connsiteX42" fmla="*/ 1276350 w 2733675"/>
                <a:gd name="connsiteY42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1471613 w 2733675"/>
                <a:gd name="connsiteY12" fmla="*/ 1764506 h 1764506"/>
                <a:gd name="connsiteX13" fmla="*/ 2095500 w 2733675"/>
                <a:gd name="connsiteY13" fmla="*/ 1762125 h 1764506"/>
                <a:gd name="connsiteX14" fmla="*/ 2095500 w 2733675"/>
                <a:gd name="connsiteY14" fmla="*/ 1447800 h 1764506"/>
                <a:gd name="connsiteX15" fmla="*/ 2143125 w 2733675"/>
                <a:gd name="connsiteY15" fmla="*/ 1447800 h 1764506"/>
                <a:gd name="connsiteX16" fmla="*/ 2143125 w 2733675"/>
                <a:gd name="connsiteY16" fmla="*/ 1311275 h 1764506"/>
                <a:gd name="connsiteX17" fmla="*/ 2193925 w 2733675"/>
                <a:gd name="connsiteY17" fmla="*/ 1311275 h 1764506"/>
                <a:gd name="connsiteX18" fmla="*/ 2193925 w 2733675"/>
                <a:gd name="connsiteY18" fmla="*/ 1181100 h 1764506"/>
                <a:gd name="connsiteX19" fmla="*/ 2289175 w 2733675"/>
                <a:gd name="connsiteY19" fmla="*/ 1181100 h 1764506"/>
                <a:gd name="connsiteX20" fmla="*/ 2289175 w 2733675"/>
                <a:gd name="connsiteY20" fmla="*/ 1247775 h 1764506"/>
                <a:gd name="connsiteX21" fmla="*/ 2536825 w 2733675"/>
                <a:gd name="connsiteY21" fmla="*/ 1247775 h 1764506"/>
                <a:gd name="connsiteX22" fmla="*/ 2536825 w 2733675"/>
                <a:gd name="connsiteY22" fmla="*/ 1000125 h 1764506"/>
                <a:gd name="connsiteX23" fmla="*/ 2733675 w 2733675"/>
                <a:gd name="connsiteY23" fmla="*/ 1000125 h 1764506"/>
                <a:gd name="connsiteX24" fmla="*/ 2733675 w 2733675"/>
                <a:gd name="connsiteY24" fmla="*/ 955675 h 1764506"/>
                <a:gd name="connsiteX25" fmla="*/ 2689225 w 2733675"/>
                <a:gd name="connsiteY25" fmla="*/ 955675 h 1764506"/>
                <a:gd name="connsiteX26" fmla="*/ 2729707 w 2733675"/>
                <a:gd name="connsiteY26" fmla="*/ 885031 h 1764506"/>
                <a:gd name="connsiteX27" fmla="*/ 2689225 w 2733675"/>
                <a:gd name="connsiteY27" fmla="*/ 825500 h 1764506"/>
                <a:gd name="connsiteX28" fmla="*/ 2587625 w 2733675"/>
                <a:gd name="connsiteY28" fmla="*/ 825500 h 1764506"/>
                <a:gd name="connsiteX29" fmla="*/ 2438400 w 2733675"/>
                <a:gd name="connsiteY29" fmla="*/ 790575 h 1764506"/>
                <a:gd name="connsiteX30" fmla="*/ 2403475 w 2733675"/>
                <a:gd name="connsiteY30" fmla="*/ 809625 h 1764506"/>
                <a:gd name="connsiteX31" fmla="*/ 2105025 w 2733675"/>
                <a:gd name="connsiteY31" fmla="*/ 685800 h 1764506"/>
                <a:gd name="connsiteX32" fmla="*/ 1593850 w 2733675"/>
                <a:gd name="connsiteY32" fmla="*/ 568325 h 1764506"/>
                <a:gd name="connsiteX33" fmla="*/ 1501775 w 2733675"/>
                <a:gd name="connsiteY33" fmla="*/ 415925 h 1764506"/>
                <a:gd name="connsiteX34" fmla="*/ 1362075 w 2733675"/>
                <a:gd name="connsiteY34" fmla="*/ 387350 h 1764506"/>
                <a:gd name="connsiteX35" fmla="*/ 1266825 w 2733675"/>
                <a:gd name="connsiteY35" fmla="*/ 311150 h 1764506"/>
                <a:gd name="connsiteX36" fmla="*/ 1146175 w 2733675"/>
                <a:gd name="connsiteY36" fmla="*/ 381000 h 1764506"/>
                <a:gd name="connsiteX37" fmla="*/ 1193800 w 2733675"/>
                <a:gd name="connsiteY37" fmla="*/ 295275 h 1764506"/>
                <a:gd name="connsiteX38" fmla="*/ 1339850 w 2733675"/>
                <a:gd name="connsiteY38" fmla="*/ 203200 h 1764506"/>
                <a:gd name="connsiteX39" fmla="*/ 1460500 w 2733675"/>
                <a:gd name="connsiteY39" fmla="*/ 63500 h 1764506"/>
                <a:gd name="connsiteX40" fmla="*/ 1444625 w 2733675"/>
                <a:gd name="connsiteY40" fmla="*/ 0 h 1764506"/>
                <a:gd name="connsiteX41" fmla="*/ 1276350 w 2733675"/>
                <a:gd name="connsiteY41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1471613 w 2733675"/>
                <a:gd name="connsiteY11" fmla="*/ 1764506 h 1764506"/>
                <a:gd name="connsiteX12" fmla="*/ 2095500 w 2733675"/>
                <a:gd name="connsiteY12" fmla="*/ 1762125 h 1764506"/>
                <a:gd name="connsiteX13" fmla="*/ 2095500 w 2733675"/>
                <a:gd name="connsiteY13" fmla="*/ 1447800 h 1764506"/>
                <a:gd name="connsiteX14" fmla="*/ 2143125 w 2733675"/>
                <a:gd name="connsiteY14" fmla="*/ 1447800 h 1764506"/>
                <a:gd name="connsiteX15" fmla="*/ 2143125 w 2733675"/>
                <a:gd name="connsiteY15" fmla="*/ 1311275 h 1764506"/>
                <a:gd name="connsiteX16" fmla="*/ 2193925 w 2733675"/>
                <a:gd name="connsiteY16" fmla="*/ 1311275 h 1764506"/>
                <a:gd name="connsiteX17" fmla="*/ 2193925 w 2733675"/>
                <a:gd name="connsiteY17" fmla="*/ 1181100 h 1764506"/>
                <a:gd name="connsiteX18" fmla="*/ 2289175 w 2733675"/>
                <a:gd name="connsiteY18" fmla="*/ 1181100 h 1764506"/>
                <a:gd name="connsiteX19" fmla="*/ 2289175 w 2733675"/>
                <a:gd name="connsiteY19" fmla="*/ 1247775 h 1764506"/>
                <a:gd name="connsiteX20" fmla="*/ 2536825 w 2733675"/>
                <a:gd name="connsiteY20" fmla="*/ 1247775 h 1764506"/>
                <a:gd name="connsiteX21" fmla="*/ 2536825 w 2733675"/>
                <a:gd name="connsiteY21" fmla="*/ 1000125 h 1764506"/>
                <a:gd name="connsiteX22" fmla="*/ 2733675 w 2733675"/>
                <a:gd name="connsiteY22" fmla="*/ 1000125 h 1764506"/>
                <a:gd name="connsiteX23" fmla="*/ 2733675 w 2733675"/>
                <a:gd name="connsiteY23" fmla="*/ 955675 h 1764506"/>
                <a:gd name="connsiteX24" fmla="*/ 2689225 w 2733675"/>
                <a:gd name="connsiteY24" fmla="*/ 955675 h 1764506"/>
                <a:gd name="connsiteX25" fmla="*/ 2729707 w 2733675"/>
                <a:gd name="connsiteY25" fmla="*/ 885031 h 1764506"/>
                <a:gd name="connsiteX26" fmla="*/ 2689225 w 2733675"/>
                <a:gd name="connsiteY26" fmla="*/ 825500 h 1764506"/>
                <a:gd name="connsiteX27" fmla="*/ 2587625 w 2733675"/>
                <a:gd name="connsiteY27" fmla="*/ 825500 h 1764506"/>
                <a:gd name="connsiteX28" fmla="*/ 2438400 w 2733675"/>
                <a:gd name="connsiteY28" fmla="*/ 790575 h 1764506"/>
                <a:gd name="connsiteX29" fmla="*/ 2403475 w 2733675"/>
                <a:gd name="connsiteY29" fmla="*/ 809625 h 1764506"/>
                <a:gd name="connsiteX30" fmla="*/ 2105025 w 2733675"/>
                <a:gd name="connsiteY30" fmla="*/ 685800 h 1764506"/>
                <a:gd name="connsiteX31" fmla="*/ 1593850 w 2733675"/>
                <a:gd name="connsiteY31" fmla="*/ 568325 h 1764506"/>
                <a:gd name="connsiteX32" fmla="*/ 1501775 w 2733675"/>
                <a:gd name="connsiteY32" fmla="*/ 415925 h 1764506"/>
                <a:gd name="connsiteX33" fmla="*/ 1362075 w 2733675"/>
                <a:gd name="connsiteY33" fmla="*/ 387350 h 1764506"/>
                <a:gd name="connsiteX34" fmla="*/ 1266825 w 2733675"/>
                <a:gd name="connsiteY34" fmla="*/ 311150 h 1764506"/>
                <a:gd name="connsiteX35" fmla="*/ 1146175 w 2733675"/>
                <a:gd name="connsiteY35" fmla="*/ 381000 h 1764506"/>
                <a:gd name="connsiteX36" fmla="*/ 1193800 w 2733675"/>
                <a:gd name="connsiteY36" fmla="*/ 295275 h 1764506"/>
                <a:gd name="connsiteX37" fmla="*/ 1339850 w 2733675"/>
                <a:gd name="connsiteY37" fmla="*/ 203200 h 1764506"/>
                <a:gd name="connsiteX38" fmla="*/ 1460500 w 2733675"/>
                <a:gd name="connsiteY38" fmla="*/ 63500 h 1764506"/>
                <a:gd name="connsiteX39" fmla="*/ 1444625 w 2733675"/>
                <a:gd name="connsiteY39" fmla="*/ 0 h 1764506"/>
                <a:gd name="connsiteX40" fmla="*/ 1276350 w 2733675"/>
                <a:gd name="connsiteY40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471613 w 2733675"/>
                <a:gd name="connsiteY10" fmla="*/ 1764506 h 1764506"/>
                <a:gd name="connsiteX11" fmla="*/ 2095500 w 2733675"/>
                <a:gd name="connsiteY11" fmla="*/ 1762125 h 1764506"/>
                <a:gd name="connsiteX12" fmla="*/ 2095500 w 2733675"/>
                <a:gd name="connsiteY12" fmla="*/ 1447800 h 1764506"/>
                <a:gd name="connsiteX13" fmla="*/ 2143125 w 2733675"/>
                <a:gd name="connsiteY13" fmla="*/ 1447800 h 1764506"/>
                <a:gd name="connsiteX14" fmla="*/ 2143125 w 2733675"/>
                <a:gd name="connsiteY14" fmla="*/ 1311275 h 1764506"/>
                <a:gd name="connsiteX15" fmla="*/ 2193925 w 2733675"/>
                <a:gd name="connsiteY15" fmla="*/ 1311275 h 1764506"/>
                <a:gd name="connsiteX16" fmla="*/ 2193925 w 2733675"/>
                <a:gd name="connsiteY16" fmla="*/ 1181100 h 1764506"/>
                <a:gd name="connsiteX17" fmla="*/ 2289175 w 2733675"/>
                <a:gd name="connsiteY17" fmla="*/ 1181100 h 1764506"/>
                <a:gd name="connsiteX18" fmla="*/ 2289175 w 2733675"/>
                <a:gd name="connsiteY18" fmla="*/ 1247775 h 1764506"/>
                <a:gd name="connsiteX19" fmla="*/ 2536825 w 2733675"/>
                <a:gd name="connsiteY19" fmla="*/ 1247775 h 1764506"/>
                <a:gd name="connsiteX20" fmla="*/ 2536825 w 2733675"/>
                <a:gd name="connsiteY20" fmla="*/ 1000125 h 1764506"/>
                <a:gd name="connsiteX21" fmla="*/ 2733675 w 2733675"/>
                <a:gd name="connsiteY21" fmla="*/ 1000125 h 1764506"/>
                <a:gd name="connsiteX22" fmla="*/ 2733675 w 2733675"/>
                <a:gd name="connsiteY22" fmla="*/ 955675 h 1764506"/>
                <a:gd name="connsiteX23" fmla="*/ 2689225 w 2733675"/>
                <a:gd name="connsiteY23" fmla="*/ 955675 h 1764506"/>
                <a:gd name="connsiteX24" fmla="*/ 2729707 w 2733675"/>
                <a:gd name="connsiteY24" fmla="*/ 885031 h 1764506"/>
                <a:gd name="connsiteX25" fmla="*/ 2689225 w 2733675"/>
                <a:gd name="connsiteY25" fmla="*/ 825500 h 1764506"/>
                <a:gd name="connsiteX26" fmla="*/ 2587625 w 2733675"/>
                <a:gd name="connsiteY26" fmla="*/ 825500 h 1764506"/>
                <a:gd name="connsiteX27" fmla="*/ 2438400 w 2733675"/>
                <a:gd name="connsiteY27" fmla="*/ 790575 h 1764506"/>
                <a:gd name="connsiteX28" fmla="*/ 2403475 w 2733675"/>
                <a:gd name="connsiteY28" fmla="*/ 809625 h 1764506"/>
                <a:gd name="connsiteX29" fmla="*/ 2105025 w 2733675"/>
                <a:gd name="connsiteY29" fmla="*/ 685800 h 1764506"/>
                <a:gd name="connsiteX30" fmla="*/ 1593850 w 2733675"/>
                <a:gd name="connsiteY30" fmla="*/ 568325 h 1764506"/>
                <a:gd name="connsiteX31" fmla="*/ 1501775 w 2733675"/>
                <a:gd name="connsiteY31" fmla="*/ 415925 h 1764506"/>
                <a:gd name="connsiteX32" fmla="*/ 1362075 w 2733675"/>
                <a:gd name="connsiteY32" fmla="*/ 387350 h 1764506"/>
                <a:gd name="connsiteX33" fmla="*/ 1266825 w 2733675"/>
                <a:gd name="connsiteY33" fmla="*/ 311150 h 1764506"/>
                <a:gd name="connsiteX34" fmla="*/ 1146175 w 2733675"/>
                <a:gd name="connsiteY34" fmla="*/ 381000 h 1764506"/>
                <a:gd name="connsiteX35" fmla="*/ 1193800 w 2733675"/>
                <a:gd name="connsiteY35" fmla="*/ 295275 h 1764506"/>
                <a:gd name="connsiteX36" fmla="*/ 1339850 w 2733675"/>
                <a:gd name="connsiteY36" fmla="*/ 203200 h 1764506"/>
                <a:gd name="connsiteX37" fmla="*/ 1460500 w 2733675"/>
                <a:gd name="connsiteY37" fmla="*/ 63500 h 1764506"/>
                <a:gd name="connsiteX38" fmla="*/ 1444625 w 2733675"/>
                <a:gd name="connsiteY38" fmla="*/ 0 h 1764506"/>
                <a:gd name="connsiteX39" fmla="*/ 1276350 w 2733675"/>
                <a:gd name="connsiteY39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471613 w 2733675"/>
                <a:gd name="connsiteY9" fmla="*/ 1764506 h 1764506"/>
                <a:gd name="connsiteX10" fmla="*/ 2095500 w 2733675"/>
                <a:gd name="connsiteY10" fmla="*/ 1762125 h 1764506"/>
                <a:gd name="connsiteX11" fmla="*/ 2095500 w 2733675"/>
                <a:gd name="connsiteY11" fmla="*/ 1447800 h 1764506"/>
                <a:gd name="connsiteX12" fmla="*/ 2143125 w 2733675"/>
                <a:gd name="connsiteY12" fmla="*/ 1447800 h 1764506"/>
                <a:gd name="connsiteX13" fmla="*/ 2143125 w 2733675"/>
                <a:gd name="connsiteY13" fmla="*/ 1311275 h 1764506"/>
                <a:gd name="connsiteX14" fmla="*/ 2193925 w 2733675"/>
                <a:gd name="connsiteY14" fmla="*/ 1311275 h 1764506"/>
                <a:gd name="connsiteX15" fmla="*/ 2193925 w 2733675"/>
                <a:gd name="connsiteY15" fmla="*/ 1181100 h 1764506"/>
                <a:gd name="connsiteX16" fmla="*/ 2289175 w 2733675"/>
                <a:gd name="connsiteY16" fmla="*/ 1181100 h 1764506"/>
                <a:gd name="connsiteX17" fmla="*/ 2289175 w 2733675"/>
                <a:gd name="connsiteY17" fmla="*/ 1247775 h 1764506"/>
                <a:gd name="connsiteX18" fmla="*/ 2536825 w 2733675"/>
                <a:gd name="connsiteY18" fmla="*/ 1247775 h 1764506"/>
                <a:gd name="connsiteX19" fmla="*/ 2536825 w 2733675"/>
                <a:gd name="connsiteY19" fmla="*/ 1000125 h 1764506"/>
                <a:gd name="connsiteX20" fmla="*/ 2733675 w 2733675"/>
                <a:gd name="connsiteY20" fmla="*/ 1000125 h 1764506"/>
                <a:gd name="connsiteX21" fmla="*/ 2733675 w 2733675"/>
                <a:gd name="connsiteY21" fmla="*/ 955675 h 1764506"/>
                <a:gd name="connsiteX22" fmla="*/ 2689225 w 2733675"/>
                <a:gd name="connsiteY22" fmla="*/ 955675 h 1764506"/>
                <a:gd name="connsiteX23" fmla="*/ 2729707 w 2733675"/>
                <a:gd name="connsiteY23" fmla="*/ 885031 h 1764506"/>
                <a:gd name="connsiteX24" fmla="*/ 2689225 w 2733675"/>
                <a:gd name="connsiteY24" fmla="*/ 825500 h 1764506"/>
                <a:gd name="connsiteX25" fmla="*/ 2587625 w 2733675"/>
                <a:gd name="connsiteY25" fmla="*/ 825500 h 1764506"/>
                <a:gd name="connsiteX26" fmla="*/ 2438400 w 2733675"/>
                <a:gd name="connsiteY26" fmla="*/ 790575 h 1764506"/>
                <a:gd name="connsiteX27" fmla="*/ 2403475 w 2733675"/>
                <a:gd name="connsiteY27" fmla="*/ 809625 h 1764506"/>
                <a:gd name="connsiteX28" fmla="*/ 2105025 w 2733675"/>
                <a:gd name="connsiteY28" fmla="*/ 685800 h 1764506"/>
                <a:gd name="connsiteX29" fmla="*/ 1593850 w 2733675"/>
                <a:gd name="connsiteY29" fmla="*/ 568325 h 1764506"/>
                <a:gd name="connsiteX30" fmla="*/ 1501775 w 2733675"/>
                <a:gd name="connsiteY30" fmla="*/ 415925 h 1764506"/>
                <a:gd name="connsiteX31" fmla="*/ 1362075 w 2733675"/>
                <a:gd name="connsiteY31" fmla="*/ 387350 h 1764506"/>
                <a:gd name="connsiteX32" fmla="*/ 1266825 w 2733675"/>
                <a:gd name="connsiteY32" fmla="*/ 311150 h 1764506"/>
                <a:gd name="connsiteX33" fmla="*/ 1146175 w 2733675"/>
                <a:gd name="connsiteY33" fmla="*/ 381000 h 1764506"/>
                <a:gd name="connsiteX34" fmla="*/ 1193800 w 2733675"/>
                <a:gd name="connsiteY34" fmla="*/ 295275 h 1764506"/>
                <a:gd name="connsiteX35" fmla="*/ 1339850 w 2733675"/>
                <a:gd name="connsiteY35" fmla="*/ 203200 h 1764506"/>
                <a:gd name="connsiteX36" fmla="*/ 1460500 w 2733675"/>
                <a:gd name="connsiteY36" fmla="*/ 63500 h 1764506"/>
                <a:gd name="connsiteX37" fmla="*/ 1444625 w 2733675"/>
                <a:gd name="connsiteY37" fmla="*/ 0 h 1764506"/>
                <a:gd name="connsiteX38" fmla="*/ 1276350 w 2733675"/>
                <a:gd name="connsiteY38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1471613 w 2733675"/>
                <a:gd name="connsiteY8" fmla="*/ 1764506 h 1764506"/>
                <a:gd name="connsiteX9" fmla="*/ 2095500 w 2733675"/>
                <a:gd name="connsiteY9" fmla="*/ 1762125 h 1764506"/>
                <a:gd name="connsiteX10" fmla="*/ 2095500 w 2733675"/>
                <a:gd name="connsiteY10" fmla="*/ 1447800 h 1764506"/>
                <a:gd name="connsiteX11" fmla="*/ 2143125 w 2733675"/>
                <a:gd name="connsiteY11" fmla="*/ 1447800 h 1764506"/>
                <a:gd name="connsiteX12" fmla="*/ 2143125 w 2733675"/>
                <a:gd name="connsiteY12" fmla="*/ 1311275 h 1764506"/>
                <a:gd name="connsiteX13" fmla="*/ 2193925 w 2733675"/>
                <a:gd name="connsiteY13" fmla="*/ 1311275 h 1764506"/>
                <a:gd name="connsiteX14" fmla="*/ 2193925 w 2733675"/>
                <a:gd name="connsiteY14" fmla="*/ 1181100 h 1764506"/>
                <a:gd name="connsiteX15" fmla="*/ 2289175 w 2733675"/>
                <a:gd name="connsiteY15" fmla="*/ 1181100 h 1764506"/>
                <a:gd name="connsiteX16" fmla="*/ 2289175 w 2733675"/>
                <a:gd name="connsiteY16" fmla="*/ 1247775 h 1764506"/>
                <a:gd name="connsiteX17" fmla="*/ 2536825 w 2733675"/>
                <a:gd name="connsiteY17" fmla="*/ 1247775 h 1764506"/>
                <a:gd name="connsiteX18" fmla="*/ 2536825 w 2733675"/>
                <a:gd name="connsiteY18" fmla="*/ 1000125 h 1764506"/>
                <a:gd name="connsiteX19" fmla="*/ 2733675 w 2733675"/>
                <a:gd name="connsiteY19" fmla="*/ 1000125 h 1764506"/>
                <a:gd name="connsiteX20" fmla="*/ 2733675 w 2733675"/>
                <a:gd name="connsiteY20" fmla="*/ 955675 h 1764506"/>
                <a:gd name="connsiteX21" fmla="*/ 2689225 w 2733675"/>
                <a:gd name="connsiteY21" fmla="*/ 955675 h 1764506"/>
                <a:gd name="connsiteX22" fmla="*/ 2729707 w 2733675"/>
                <a:gd name="connsiteY22" fmla="*/ 885031 h 1764506"/>
                <a:gd name="connsiteX23" fmla="*/ 2689225 w 2733675"/>
                <a:gd name="connsiteY23" fmla="*/ 825500 h 1764506"/>
                <a:gd name="connsiteX24" fmla="*/ 2587625 w 2733675"/>
                <a:gd name="connsiteY24" fmla="*/ 825500 h 1764506"/>
                <a:gd name="connsiteX25" fmla="*/ 2438400 w 2733675"/>
                <a:gd name="connsiteY25" fmla="*/ 790575 h 1764506"/>
                <a:gd name="connsiteX26" fmla="*/ 2403475 w 2733675"/>
                <a:gd name="connsiteY26" fmla="*/ 809625 h 1764506"/>
                <a:gd name="connsiteX27" fmla="*/ 2105025 w 2733675"/>
                <a:gd name="connsiteY27" fmla="*/ 685800 h 1764506"/>
                <a:gd name="connsiteX28" fmla="*/ 1593850 w 2733675"/>
                <a:gd name="connsiteY28" fmla="*/ 568325 h 1764506"/>
                <a:gd name="connsiteX29" fmla="*/ 1501775 w 2733675"/>
                <a:gd name="connsiteY29" fmla="*/ 415925 h 1764506"/>
                <a:gd name="connsiteX30" fmla="*/ 1362075 w 2733675"/>
                <a:gd name="connsiteY30" fmla="*/ 387350 h 1764506"/>
                <a:gd name="connsiteX31" fmla="*/ 1266825 w 2733675"/>
                <a:gd name="connsiteY31" fmla="*/ 311150 h 1764506"/>
                <a:gd name="connsiteX32" fmla="*/ 1146175 w 2733675"/>
                <a:gd name="connsiteY32" fmla="*/ 381000 h 1764506"/>
                <a:gd name="connsiteX33" fmla="*/ 1193800 w 2733675"/>
                <a:gd name="connsiteY33" fmla="*/ 295275 h 1764506"/>
                <a:gd name="connsiteX34" fmla="*/ 1339850 w 2733675"/>
                <a:gd name="connsiteY34" fmla="*/ 203200 h 1764506"/>
                <a:gd name="connsiteX35" fmla="*/ 1460500 w 2733675"/>
                <a:gd name="connsiteY35" fmla="*/ 63500 h 1764506"/>
                <a:gd name="connsiteX36" fmla="*/ 1444625 w 2733675"/>
                <a:gd name="connsiteY36" fmla="*/ 0 h 1764506"/>
                <a:gd name="connsiteX37" fmla="*/ 1276350 w 2733675"/>
                <a:gd name="connsiteY37" fmla="*/ 44450 h 1764506"/>
                <a:gd name="connsiteX0" fmla="*/ 1130300 w 2587625"/>
                <a:gd name="connsiteY0" fmla="*/ 44450 h 1764506"/>
                <a:gd name="connsiteX1" fmla="*/ 676275 w 2587625"/>
                <a:gd name="connsiteY1" fmla="*/ 231775 h 1764506"/>
                <a:gd name="connsiteX2" fmla="*/ 438150 w 2587625"/>
                <a:gd name="connsiteY2" fmla="*/ 285750 h 1764506"/>
                <a:gd name="connsiteX3" fmla="*/ 327025 w 2587625"/>
                <a:gd name="connsiteY3" fmla="*/ 231775 h 1764506"/>
                <a:gd name="connsiteX4" fmla="*/ 219075 w 2587625"/>
                <a:gd name="connsiteY4" fmla="*/ 336550 h 1764506"/>
                <a:gd name="connsiteX5" fmla="*/ 219075 w 2587625"/>
                <a:gd name="connsiteY5" fmla="*/ 695325 h 1764506"/>
                <a:gd name="connsiteX6" fmla="*/ 0 w 2587625"/>
                <a:gd name="connsiteY6" fmla="*/ 838200 h 1764506"/>
                <a:gd name="connsiteX7" fmla="*/ 1325563 w 2587625"/>
                <a:gd name="connsiteY7" fmla="*/ 1764506 h 1764506"/>
                <a:gd name="connsiteX8" fmla="*/ 1949450 w 2587625"/>
                <a:gd name="connsiteY8" fmla="*/ 1762125 h 1764506"/>
                <a:gd name="connsiteX9" fmla="*/ 1949450 w 2587625"/>
                <a:gd name="connsiteY9" fmla="*/ 1447800 h 1764506"/>
                <a:gd name="connsiteX10" fmla="*/ 1997075 w 2587625"/>
                <a:gd name="connsiteY10" fmla="*/ 1447800 h 1764506"/>
                <a:gd name="connsiteX11" fmla="*/ 1997075 w 2587625"/>
                <a:gd name="connsiteY11" fmla="*/ 1311275 h 1764506"/>
                <a:gd name="connsiteX12" fmla="*/ 2047875 w 2587625"/>
                <a:gd name="connsiteY12" fmla="*/ 1311275 h 1764506"/>
                <a:gd name="connsiteX13" fmla="*/ 2047875 w 2587625"/>
                <a:gd name="connsiteY13" fmla="*/ 1181100 h 1764506"/>
                <a:gd name="connsiteX14" fmla="*/ 2143125 w 2587625"/>
                <a:gd name="connsiteY14" fmla="*/ 1181100 h 1764506"/>
                <a:gd name="connsiteX15" fmla="*/ 2143125 w 2587625"/>
                <a:gd name="connsiteY15" fmla="*/ 1247775 h 1764506"/>
                <a:gd name="connsiteX16" fmla="*/ 2390775 w 2587625"/>
                <a:gd name="connsiteY16" fmla="*/ 1247775 h 1764506"/>
                <a:gd name="connsiteX17" fmla="*/ 2390775 w 2587625"/>
                <a:gd name="connsiteY17" fmla="*/ 1000125 h 1764506"/>
                <a:gd name="connsiteX18" fmla="*/ 2587625 w 2587625"/>
                <a:gd name="connsiteY18" fmla="*/ 1000125 h 1764506"/>
                <a:gd name="connsiteX19" fmla="*/ 2587625 w 2587625"/>
                <a:gd name="connsiteY19" fmla="*/ 955675 h 1764506"/>
                <a:gd name="connsiteX20" fmla="*/ 2543175 w 2587625"/>
                <a:gd name="connsiteY20" fmla="*/ 955675 h 1764506"/>
                <a:gd name="connsiteX21" fmla="*/ 2583657 w 2587625"/>
                <a:gd name="connsiteY21" fmla="*/ 885031 h 1764506"/>
                <a:gd name="connsiteX22" fmla="*/ 2543175 w 2587625"/>
                <a:gd name="connsiteY22" fmla="*/ 825500 h 1764506"/>
                <a:gd name="connsiteX23" fmla="*/ 2441575 w 2587625"/>
                <a:gd name="connsiteY23" fmla="*/ 825500 h 1764506"/>
                <a:gd name="connsiteX24" fmla="*/ 2292350 w 2587625"/>
                <a:gd name="connsiteY24" fmla="*/ 790575 h 1764506"/>
                <a:gd name="connsiteX25" fmla="*/ 2257425 w 2587625"/>
                <a:gd name="connsiteY25" fmla="*/ 809625 h 1764506"/>
                <a:gd name="connsiteX26" fmla="*/ 1958975 w 2587625"/>
                <a:gd name="connsiteY26" fmla="*/ 685800 h 1764506"/>
                <a:gd name="connsiteX27" fmla="*/ 1447800 w 2587625"/>
                <a:gd name="connsiteY27" fmla="*/ 568325 h 1764506"/>
                <a:gd name="connsiteX28" fmla="*/ 1355725 w 2587625"/>
                <a:gd name="connsiteY28" fmla="*/ 415925 h 1764506"/>
                <a:gd name="connsiteX29" fmla="*/ 1216025 w 2587625"/>
                <a:gd name="connsiteY29" fmla="*/ 387350 h 1764506"/>
                <a:gd name="connsiteX30" fmla="*/ 1120775 w 2587625"/>
                <a:gd name="connsiteY30" fmla="*/ 311150 h 1764506"/>
                <a:gd name="connsiteX31" fmla="*/ 1000125 w 2587625"/>
                <a:gd name="connsiteY31" fmla="*/ 381000 h 1764506"/>
                <a:gd name="connsiteX32" fmla="*/ 1047750 w 2587625"/>
                <a:gd name="connsiteY32" fmla="*/ 295275 h 1764506"/>
                <a:gd name="connsiteX33" fmla="*/ 1193800 w 2587625"/>
                <a:gd name="connsiteY33" fmla="*/ 203200 h 1764506"/>
                <a:gd name="connsiteX34" fmla="*/ 1314450 w 2587625"/>
                <a:gd name="connsiteY34" fmla="*/ 63500 h 1764506"/>
                <a:gd name="connsiteX35" fmla="*/ 1298575 w 2587625"/>
                <a:gd name="connsiteY35" fmla="*/ 0 h 1764506"/>
                <a:gd name="connsiteX36" fmla="*/ 1130300 w 2587625"/>
                <a:gd name="connsiteY36" fmla="*/ 44450 h 1764506"/>
                <a:gd name="connsiteX0" fmla="*/ 911225 w 2368550"/>
                <a:gd name="connsiteY0" fmla="*/ 44450 h 1764506"/>
                <a:gd name="connsiteX1" fmla="*/ 457200 w 2368550"/>
                <a:gd name="connsiteY1" fmla="*/ 231775 h 1764506"/>
                <a:gd name="connsiteX2" fmla="*/ 219075 w 2368550"/>
                <a:gd name="connsiteY2" fmla="*/ 285750 h 1764506"/>
                <a:gd name="connsiteX3" fmla="*/ 107950 w 2368550"/>
                <a:gd name="connsiteY3" fmla="*/ 231775 h 1764506"/>
                <a:gd name="connsiteX4" fmla="*/ 0 w 2368550"/>
                <a:gd name="connsiteY4" fmla="*/ 336550 h 1764506"/>
                <a:gd name="connsiteX5" fmla="*/ 0 w 2368550"/>
                <a:gd name="connsiteY5" fmla="*/ 695325 h 1764506"/>
                <a:gd name="connsiteX6" fmla="*/ 1106488 w 2368550"/>
                <a:gd name="connsiteY6" fmla="*/ 1764506 h 1764506"/>
                <a:gd name="connsiteX7" fmla="*/ 1730375 w 2368550"/>
                <a:gd name="connsiteY7" fmla="*/ 1762125 h 1764506"/>
                <a:gd name="connsiteX8" fmla="*/ 1730375 w 2368550"/>
                <a:gd name="connsiteY8" fmla="*/ 1447800 h 1764506"/>
                <a:gd name="connsiteX9" fmla="*/ 1778000 w 2368550"/>
                <a:gd name="connsiteY9" fmla="*/ 1447800 h 1764506"/>
                <a:gd name="connsiteX10" fmla="*/ 1778000 w 2368550"/>
                <a:gd name="connsiteY10" fmla="*/ 1311275 h 1764506"/>
                <a:gd name="connsiteX11" fmla="*/ 1828800 w 2368550"/>
                <a:gd name="connsiteY11" fmla="*/ 1311275 h 1764506"/>
                <a:gd name="connsiteX12" fmla="*/ 1828800 w 2368550"/>
                <a:gd name="connsiteY12" fmla="*/ 1181100 h 1764506"/>
                <a:gd name="connsiteX13" fmla="*/ 1924050 w 2368550"/>
                <a:gd name="connsiteY13" fmla="*/ 1181100 h 1764506"/>
                <a:gd name="connsiteX14" fmla="*/ 1924050 w 2368550"/>
                <a:gd name="connsiteY14" fmla="*/ 1247775 h 1764506"/>
                <a:gd name="connsiteX15" fmla="*/ 2171700 w 2368550"/>
                <a:gd name="connsiteY15" fmla="*/ 1247775 h 1764506"/>
                <a:gd name="connsiteX16" fmla="*/ 2171700 w 2368550"/>
                <a:gd name="connsiteY16" fmla="*/ 1000125 h 1764506"/>
                <a:gd name="connsiteX17" fmla="*/ 2368550 w 2368550"/>
                <a:gd name="connsiteY17" fmla="*/ 1000125 h 1764506"/>
                <a:gd name="connsiteX18" fmla="*/ 2368550 w 2368550"/>
                <a:gd name="connsiteY18" fmla="*/ 955675 h 1764506"/>
                <a:gd name="connsiteX19" fmla="*/ 2324100 w 2368550"/>
                <a:gd name="connsiteY19" fmla="*/ 955675 h 1764506"/>
                <a:gd name="connsiteX20" fmla="*/ 2364582 w 2368550"/>
                <a:gd name="connsiteY20" fmla="*/ 885031 h 1764506"/>
                <a:gd name="connsiteX21" fmla="*/ 2324100 w 2368550"/>
                <a:gd name="connsiteY21" fmla="*/ 825500 h 1764506"/>
                <a:gd name="connsiteX22" fmla="*/ 2222500 w 2368550"/>
                <a:gd name="connsiteY22" fmla="*/ 825500 h 1764506"/>
                <a:gd name="connsiteX23" fmla="*/ 2073275 w 2368550"/>
                <a:gd name="connsiteY23" fmla="*/ 790575 h 1764506"/>
                <a:gd name="connsiteX24" fmla="*/ 2038350 w 2368550"/>
                <a:gd name="connsiteY24" fmla="*/ 809625 h 1764506"/>
                <a:gd name="connsiteX25" fmla="*/ 1739900 w 2368550"/>
                <a:gd name="connsiteY25" fmla="*/ 685800 h 1764506"/>
                <a:gd name="connsiteX26" fmla="*/ 1228725 w 2368550"/>
                <a:gd name="connsiteY26" fmla="*/ 568325 h 1764506"/>
                <a:gd name="connsiteX27" fmla="*/ 1136650 w 2368550"/>
                <a:gd name="connsiteY27" fmla="*/ 415925 h 1764506"/>
                <a:gd name="connsiteX28" fmla="*/ 996950 w 2368550"/>
                <a:gd name="connsiteY28" fmla="*/ 387350 h 1764506"/>
                <a:gd name="connsiteX29" fmla="*/ 901700 w 2368550"/>
                <a:gd name="connsiteY29" fmla="*/ 311150 h 1764506"/>
                <a:gd name="connsiteX30" fmla="*/ 781050 w 2368550"/>
                <a:gd name="connsiteY30" fmla="*/ 381000 h 1764506"/>
                <a:gd name="connsiteX31" fmla="*/ 828675 w 2368550"/>
                <a:gd name="connsiteY31" fmla="*/ 295275 h 1764506"/>
                <a:gd name="connsiteX32" fmla="*/ 974725 w 2368550"/>
                <a:gd name="connsiteY32" fmla="*/ 203200 h 1764506"/>
                <a:gd name="connsiteX33" fmla="*/ 1095375 w 2368550"/>
                <a:gd name="connsiteY33" fmla="*/ 63500 h 1764506"/>
                <a:gd name="connsiteX34" fmla="*/ 1079500 w 2368550"/>
                <a:gd name="connsiteY34" fmla="*/ 0 h 1764506"/>
                <a:gd name="connsiteX35" fmla="*/ 911225 w 2368550"/>
                <a:gd name="connsiteY35" fmla="*/ 44450 h 1764506"/>
                <a:gd name="connsiteX0" fmla="*/ 911225 w 2368550"/>
                <a:gd name="connsiteY0" fmla="*/ 44450 h 1764506"/>
                <a:gd name="connsiteX1" fmla="*/ 457200 w 2368550"/>
                <a:gd name="connsiteY1" fmla="*/ 231775 h 1764506"/>
                <a:gd name="connsiteX2" fmla="*/ 219075 w 2368550"/>
                <a:gd name="connsiteY2" fmla="*/ 285750 h 1764506"/>
                <a:gd name="connsiteX3" fmla="*/ 107950 w 2368550"/>
                <a:gd name="connsiteY3" fmla="*/ 231775 h 1764506"/>
                <a:gd name="connsiteX4" fmla="*/ 0 w 2368550"/>
                <a:gd name="connsiteY4" fmla="*/ 336550 h 1764506"/>
                <a:gd name="connsiteX5" fmla="*/ 1106488 w 2368550"/>
                <a:gd name="connsiteY5" fmla="*/ 1764506 h 1764506"/>
                <a:gd name="connsiteX6" fmla="*/ 1730375 w 2368550"/>
                <a:gd name="connsiteY6" fmla="*/ 1762125 h 1764506"/>
                <a:gd name="connsiteX7" fmla="*/ 1730375 w 2368550"/>
                <a:gd name="connsiteY7" fmla="*/ 1447800 h 1764506"/>
                <a:gd name="connsiteX8" fmla="*/ 1778000 w 2368550"/>
                <a:gd name="connsiteY8" fmla="*/ 1447800 h 1764506"/>
                <a:gd name="connsiteX9" fmla="*/ 1778000 w 2368550"/>
                <a:gd name="connsiteY9" fmla="*/ 1311275 h 1764506"/>
                <a:gd name="connsiteX10" fmla="*/ 1828800 w 2368550"/>
                <a:gd name="connsiteY10" fmla="*/ 1311275 h 1764506"/>
                <a:gd name="connsiteX11" fmla="*/ 1828800 w 2368550"/>
                <a:gd name="connsiteY11" fmla="*/ 1181100 h 1764506"/>
                <a:gd name="connsiteX12" fmla="*/ 1924050 w 2368550"/>
                <a:gd name="connsiteY12" fmla="*/ 1181100 h 1764506"/>
                <a:gd name="connsiteX13" fmla="*/ 1924050 w 2368550"/>
                <a:gd name="connsiteY13" fmla="*/ 1247775 h 1764506"/>
                <a:gd name="connsiteX14" fmla="*/ 2171700 w 2368550"/>
                <a:gd name="connsiteY14" fmla="*/ 1247775 h 1764506"/>
                <a:gd name="connsiteX15" fmla="*/ 2171700 w 2368550"/>
                <a:gd name="connsiteY15" fmla="*/ 1000125 h 1764506"/>
                <a:gd name="connsiteX16" fmla="*/ 2368550 w 2368550"/>
                <a:gd name="connsiteY16" fmla="*/ 1000125 h 1764506"/>
                <a:gd name="connsiteX17" fmla="*/ 2368550 w 2368550"/>
                <a:gd name="connsiteY17" fmla="*/ 955675 h 1764506"/>
                <a:gd name="connsiteX18" fmla="*/ 2324100 w 2368550"/>
                <a:gd name="connsiteY18" fmla="*/ 955675 h 1764506"/>
                <a:gd name="connsiteX19" fmla="*/ 2364582 w 2368550"/>
                <a:gd name="connsiteY19" fmla="*/ 885031 h 1764506"/>
                <a:gd name="connsiteX20" fmla="*/ 2324100 w 2368550"/>
                <a:gd name="connsiteY20" fmla="*/ 825500 h 1764506"/>
                <a:gd name="connsiteX21" fmla="*/ 2222500 w 2368550"/>
                <a:gd name="connsiteY21" fmla="*/ 825500 h 1764506"/>
                <a:gd name="connsiteX22" fmla="*/ 2073275 w 2368550"/>
                <a:gd name="connsiteY22" fmla="*/ 790575 h 1764506"/>
                <a:gd name="connsiteX23" fmla="*/ 2038350 w 2368550"/>
                <a:gd name="connsiteY23" fmla="*/ 809625 h 1764506"/>
                <a:gd name="connsiteX24" fmla="*/ 1739900 w 2368550"/>
                <a:gd name="connsiteY24" fmla="*/ 685800 h 1764506"/>
                <a:gd name="connsiteX25" fmla="*/ 1228725 w 2368550"/>
                <a:gd name="connsiteY25" fmla="*/ 568325 h 1764506"/>
                <a:gd name="connsiteX26" fmla="*/ 1136650 w 2368550"/>
                <a:gd name="connsiteY26" fmla="*/ 415925 h 1764506"/>
                <a:gd name="connsiteX27" fmla="*/ 996950 w 2368550"/>
                <a:gd name="connsiteY27" fmla="*/ 387350 h 1764506"/>
                <a:gd name="connsiteX28" fmla="*/ 901700 w 2368550"/>
                <a:gd name="connsiteY28" fmla="*/ 311150 h 1764506"/>
                <a:gd name="connsiteX29" fmla="*/ 781050 w 2368550"/>
                <a:gd name="connsiteY29" fmla="*/ 381000 h 1764506"/>
                <a:gd name="connsiteX30" fmla="*/ 828675 w 2368550"/>
                <a:gd name="connsiteY30" fmla="*/ 295275 h 1764506"/>
                <a:gd name="connsiteX31" fmla="*/ 974725 w 2368550"/>
                <a:gd name="connsiteY31" fmla="*/ 203200 h 1764506"/>
                <a:gd name="connsiteX32" fmla="*/ 1095375 w 2368550"/>
                <a:gd name="connsiteY32" fmla="*/ 63500 h 1764506"/>
                <a:gd name="connsiteX33" fmla="*/ 1079500 w 2368550"/>
                <a:gd name="connsiteY33" fmla="*/ 0 h 1764506"/>
                <a:gd name="connsiteX34" fmla="*/ 911225 w 2368550"/>
                <a:gd name="connsiteY34" fmla="*/ 44450 h 1764506"/>
                <a:gd name="connsiteX0" fmla="*/ 803275 w 2260600"/>
                <a:gd name="connsiteY0" fmla="*/ 44450 h 1764506"/>
                <a:gd name="connsiteX1" fmla="*/ 349250 w 2260600"/>
                <a:gd name="connsiteY1" fmla="*/ 231775 h 1764506"/>
                <a:gd name="connsiteX2" fmla="*/ 111125 w 2260600"/>
                <a:gd name="connsiteY2" fmla="*/ 285750 h 1764506"/>
                <a:gd name="connsiteX3" fmla="*/ 0 w 2260600"/>
                <a:gd name="connsiteY3" fmla="*/ 231775 h 1764506"/>
                <a:gd name="connsiteX4" fmla="*/ 998538 w 2260600"/>
                <a:gd name="connsiteY4" fmla="*/ 1764506 h 1764506"/>
                <a:gd name="connsiteX5" fmla="*/ 1622425 w 2260600"/>
                <a:gd name="connsiteY5" fmla="*/ 1762125 h 1764506"/>
                <a:gd name="connsiteX6" fmla="*/ 1622425 w 2260600"/>
                <a:gd name="connsiteY6" fmla="*/ 1447800 h 1764506"/>
                <a:gd name="connsiteX7" fmla="*/ 1670050 w 2260600"/>
                <a:gd name="connsiteY7" fmla="*/ 1447800 h 1764506"/>
                <a:gd name="connsiteX8" fmla="*/ 1670050 w 2260600"/>
                <a:gd name="connsiteY8" fmla="*/ 1311275 h 1764506"/>
                <a:gd name="connsiteX9" fmla="*/ 1720850 w 2260600"/>
                <a:gd name="connsiteY9" fmla="*/ 1311275 h 1764506"/>
                <a:gd name="connsiteX10" fmla="*/ 1720850 w 2260600"/>
                <a:gd name="connsiteY10" fmla="*/ 1181100 h 1764506"/>
                <a:gd name="connsiteX11" fmla="*/ 1816100 w 2260600"/>
                <a:gd name="connsiteY11" fmla="*/ 1181100 h 1764506"/>
                <a:gd name="connsiteX12" fmla="*/ 1816100 w 2260600"/>
                <a:gd name="connsiteY12" fmla="*/ 1247775 h 1764506"/>
                <a:gd name="connsiteX13" fmla="*/ 2063750 w 2260600"/>
                <a:gd name="connsiteY13" fmla="*/ 1247775 h 1764506"/>
                <a:gd name="connsiteX14" fmla="*/ 2063750 w 2260600"/>
                <a:gd name="connsiteY14" fmla="*/ 1000125 h 1764506"/>
                <a:gd name="connsiteX15" fmla="*/ 2260600 w 2260600"/>
                <a:gd name="connsiteY15" fmla="*/ 1000125 h 1764506"/>
                <a:gd name="connsiteX16" fmla="*/ 2260600 w 2260600"/>
                <a:gd name="connsiteY16" fmla="*/ 955675 h 1764506"/>
                <a:gd name="connsiteX17" fmla="*/ 2216150 w 2260600"/>
                <a:gd name="connsiteY17" fmla="*/ 955675 h 1764506"/>
                <a:gd name="connsiteX18" fmla="*/ 2256632 w 2260600"/>
                <a:gd name="connsiteY18" fmla="*/ 885031 h 1764506"/>
                <a:gd name="connsiteX19" fmla="*/ 2216150 w 2260600"/>
                <a:gd name="connsiteY19" fmla="*/ 825500 h 1764506"/>
                <a:gd name="connsiteX20" fmla="*/ 2114550 w 2260600"/>
                <a:gd name="connsiteY20" fmla="*/ 825500 h 1764506"/>
                <a:gd name="connsiteX21" fmla="*/ 1965325 w 2260600"/>
                <a:gd name="connsiteY21" fmla="*/ 790575 h 1764506"/>
                <a:gd name="connsiteX22" fmla="*/ 1930400 w 2260600"/>
                <a:gd name="connsiteY22" fmla="*/ 809625 h 1764506"/>
                <a:gd name="connsiteX23" fmla="*/ 1631950 w 2260600"/>
                <a:gd name="connsiteY23" fmla="*/ 685800 h 1764506"/>
                <a:gd name="connsiteX24" fmla="*/ 1120775 w 2260600"/>
                <a:gd name="connsiteY24" fmla="*/ 568325 h 1764506"/>
                <a:gd name="connsiteX25" fmla="*/ 1028700 w 2260600"/>
                <a:gd name="connsiteY25" fmla="*/ 415925 h 1764506"/>
                <a:gd name="connsiteX26" fmla="*/ 889000 w 2260600"/>
                <a:gd name="connsiteY26" fmla="*/ 387350 h 1764506"/>
                <a:gd name="connsiteX27" fmla="*/ 793750 w 2260600"/>
                <a:gd name="connsiteY27" fmla="*/ 311150 h 1764506"/>
                <a:gd name="connsiteX28" fmla="*/ 673100 w 2260600"/>
                <a:gd name="connsiteY28" fmla="*/ 381000 h 1764506"/>
                <a:gd name="connsiteX29" fmla="*/ 720725 w 2260600"/>
                <a:gd name="connsiteY29" fmla="*/ 295275 h 1764506"/>
                <a:gd name="connsiteX30" fmla="*/ 866775 w 2260600"/>
                <a:gd name="connsiteY30" fmla="*/ 203200 h 1764506"/>
                <a:gd name="connsiteX31" fmla="*/ 987425 w 2260600"/>
                <a:gd name="connsiteY31" fmla="*/ 63500 h 1764506"/>
                <a:gd name="connsiteX32" fmla="*/ 971550 w 2260600"/>
                <a:gd name="connsiteY32" fmla="*/ 0 h 1764506"/>
                <a:gd name="connsiteX33" fmla="*/ 803275 w 2260600"/>
                <a:gd name="connsiteY33" fmla="*/ 44450 h 1764506"/>
                <a:gd name="connsiteX0" fmla="*/ 692150 w 2149475"/>
                <a:gd name="connsiteY0" fmla="*/ 44450 h 1764506"/>
                <a:gd name="connsiteX1" fmla="*/ 238125 w 2149475"/>
                <a:gd name="connsiteY1" fmla="*/ 231775 h 1764506"/>
                <a:gd name="connsiteX2" fmla="*/ 0 w 2149475"/>
                <a:gd name="connsiteY2" fmla="*/ 285750 h 1764506"/>
                <a:gd name="connsiteX3" fmla="*/ 887413 w 2149475"/>
                <a:gd name="connsiteY3" fmla="*/ 1764506 h 1764506"/>
                <a:gd name="connsiteX4" fmla="*/ 1511300 w 2149475"/>
                <a:gd name="connsiteY4" fmla="*/ 1762125 h 1764506"/>
                <a:gd name="connsiteX5" fmla="*/ 1511300 w 2149475"/>
                <a:gd name="connsiteY5" fmla="*/ 1447800 h 1764506"/>
                <a:gd name="connsiteX6" fmla="*/ 1558925 w 2149475"/>
                <a:gd name="connsiteY6" fmla="*/ 1447800 h 1764506"/>
                <a:gd name="connsiteX7" fmla="*/ 1558925 w 2149475"/>
                <a:gd name="connsiteY7" fmla="*/ 1311275 h 1764506"/>
                <a:gd name="connsiteX8" fmla="*/ 1609725 w 2149475"/>
                <a:gd name="connsiteY8" fmla="*/ 1311275 h 1764506"/>
                <a:gd name="connsiteX9" fmla="*/ 1609725 w 2149475"/>
                <a:gd name="connsiteY9" fmla="*/ 1181100 h 1764506"/>
                <a:gd name="connsiteX10" fmla="*/ 1704975 w 2149475"/>
                <a:gd name="connsiteY10" fmla="*/ 1181100 h 1764506"/>
                <a:gd name="connsiteX11" fmla="*/ 1704975 w 2149475"/>
                <a:gd name="connsiteY11" fmla="*/ 1247775 h 1764506"/>
                <a:gd name="connsiteX12" fmla="*/ 1952625 w 2149475"/>
                <a:gd name="connsiteY12" fmla="*/ 1247775 h 1764506"/>
                <a:gd name="connsiteX13" fmla="*/ 1952625 w 2149475"/>
                <a:gd name="connsiteY13" fmla="*/ 1000125 h 1764506"/>
                <a:gd name="connsiteX14" fmla="*/ 2149475 w 2149475"/>
                <a:gd name="connsiteY14" fmla="*/ 1000125 h 1764506"/>
                <a:gd name="connsiteX15" fmla="*/ 2149475 w 2149475"/>
                <a:gd name="connsiteY15" fmla="*/ 955675 h 1764506"/>
                <a:gd name="connsiteX16" fmla="*/ 2105025 w 2149475"/>
                <a:gd name="connsiteY16" fmla="*/ 955675 h 1764506"/>
                <a:gd name="connsiteX17" fmla="*/ 2145507 w 2149475"/>
                <a:gd name="connsiteY17" fmla="*/ 885031 h 1764506"/>
                <a:gd name="connsiteX18" fmla="*/ 2105025 w 2149475"/>
                <a:gd name="connsiteY18" fmla="*/ 825500 h 1764506"/>
                <a:gd name="connsiteX19" fmla="*/ 2003425 w 2149475"/>
                <a:gd name="connsiteY19" fmla="*/ 825500 h 1764506"/>
                <a:gd name="connsiteX20" fmla="*/ 1854200 w 2149475"/>
                <a:gd name="connsiteY20" fmla="*/ 790575 h 1764506"/>
                <a:gd name="connsiteX21" fmla="*/ 1819275 w 2149475"/>
                <a:gd name="connsiteY21" fmla="*/ 809625 h 1764506"/>
                <a:gd name="connsiteX22" fmla="*/ 1520825 w 2149475"/>
                <a:gd name="connsiteY22" fmla="*/ 685800 h 1764506"/>
                <a:gd name="connsiteX23" fmla="*/ 1009650 w 2149475"/>
                <a:gd name="connsiteY23" fmla="*/ 568325 h 1764506"/>
                <a:gd name="connsiteX24" fmla="*/ 917575 w 2149475"/>
                <a:gd name="connsiteY24" fmla="*/ 415925 h 1764506"/>
                <a:gd name="connsiteX25" fmla="*/ 777875 w 2149475"/>
                <a:gd name="connsiteY25" fmla="*/ 387350 h 1764506"/>
                <a:gd name="connsiteX26" fmla="*/ 682625 w 2149475"/>
                <a:gd name="connsiteY26" fmla="*/ 311150 h 1764506"/>
                <a:gd name="connsiteX27" fmla="*/ 561975 w 2149475"/>
                <a:gd name="connsiteY27" fmla="*/ 381000 h 1764506"/>
                <a:gd name="connsiteX28" fmla="*/ 609600 w 2149475"/>
                <a:gd name="connsiteY28" fmla="*/ 295275 h 1764506"/>
                <a:gd name="connsiteX29" fmla="*/ 755650 w 2149475"/>
                <a:gd name="connsiteY29" fmla="*/ 203200 h 1764506"/>
                <a:gd name="connsiteX30" fmla="*/ 876300 w 2149475"/>
                <a:gd name="connsiteY30" fmla="*/ 63500 h 1764506"/>
                <a:gd name="connsiteX31" fmla="*/ 860425 w 2149475"/>
                <a:gd name="connsiteY31" fmla="*/ 0 h 1764506"/>
                <a:gd name="connsiteX32" fmla="*/ 692150 w 2149475"/>
                <a:gd name="connsiteY32" fmla="*/ 44450 h 1764506"/>
                <a:gd name="connsiteX0" fmla="*/ 454025 w 1911350"/>
                <a:gd name="connsiteY0" fmla="*/ 44450 h 1764506"/>
                <a:gd name="connsiteX1" fmla="*/ 0 w 1911350"/>
                <a:gd name="connsiteY1" fmla="*/ 231775 h 1764506"/>
                <a:gd name="connsiteX2" fmla="*/ 649288 w 1911350"/>
                <a:gd name="connsiteY2" fmla="*/ 1764506 h 1764506"/>
                <a:gd name="connsiteX3" fmla="*/ 1273175 w 1911350"/>
                <a:gd name="connsiteY3" fmla="*/ 1762125 h 1764506"/>
                <a:gd name="connsiteX4" fmla="*/ 1273175 w 1911350"/>
                <a:gd name="connsiteY4" fmla="*/ 1447800 h 1764506"/>
                <a:gd name="connsiteX5" fmla="*/ 1320800 w 1911350"/>
                <a:gd name="connsiteY5" fmla="*/ 1447800 h 1764506"/>
                <a:gd name="connsiteX6" fmla="*/ 1320800 w 1911350"/>
                <a:gd name="connsiteY6" fmla="*/ 1311275 h 1764506"/>
                <a:gd name="connsiteX7" fmla="*/ 1371600 w 1911350"/>
                <a:gd name="connsiteY7" fmla="*/ 1311275 h 1764506"/>
                <a:gd name="connsiteX8" fmla="*/ 1371600 w 1911350"/>
                <a:gd name="connsiteY8" fmla="*/ 1181100 h 1764506"/>
                <a:gd name="connsiteX9" fmla="*/ 1466850 w 1911350"/>
                <a:gd name="connsiteY9" fmla="*/ 1181100 h 1764506"/>
                <a:gd name="connsiteX10" fmla="*/ 1466850 w 1911350"/>
                <a:gd name="connsiteY10" fmla="*/ 1247775 h 1764506"/>
                <a:gd name="connsiteX11" fmla="*/ 1714500 w 1911350"/>
                <a:gd name="connsiteY11" fmla="*/ 1247775 h 1764506"/>
                <a:gd name="connsiteX12" fmla="*/ 1714500 w 1911350"/>
                <a:gd name="connsiteY12" fmla="*/ 1000125 h 1764506"/>
                <a:gd name="connsiteX13" fmla="*/ 1911350 w 1911350"/>
                <a:gd name="connsiteY13" fmla="*/ 1000125 h 1764506"/>
                <a:gd name="connsiteX14" fmla="*/ 1911350 w 1911350"/>
                <a:gd name="connsiteY14" fmla="*/ 955675 h 1764506"/>
                <a:gd name="connsiteX15" fmla="*/ 1866900 w 1911350"/>
                <a:gd name="connsiteY15" fmla="*/ 955675 h 1764506"/>
                <a:gd name="connsiteX16" fmla="*/ 1907382 w 1911350"/>
                <a:gd name="connsiteY16" fmla="*/ 885031 h 1764506"/>
                <a:gd name="connsiteX17" fmla="*/ 1866900 w 1911350"/>
                <a:gd name="connsiteY17" fmla="*/ 825500 h 1764506"/>
                <a:gd name="connsiteX18" fmla="*/ 1765300 w 1911350"/>
                <a:gd name="connsiteY18" fmla="*/ 825500 h 1764506"/>
                <a:gd name="connsiteX19" fmla="*/ 1616075 w 1911350"/>
                <a:gd name="connsiteY19" fmla="*/ 790575 h 1764506"/>
                <a:gd name="connsiteX20" fmla="*/ 1581150 w 1911350"/>
                <a:gd name="connsiteY20" fmla="*/ 809625 h 1764506"/>
                <a:gd name="connsiteX21" fmla="*/ 1282700 w 1911350"/>
                <a:gd name="connsiteY21" fmla="*/ 685800 h 1764506"/>
                <a:gd name="connsiteX22" fmla="*/ 771525 w 1911350"/>
                <a:gd name="connsiteY22" fmla="*/ 568325 h 1764506"/>
                <a:gd name="connsiteX23" fmla="*/ 679450 w 1911350"/>
                <a:gd name="connsiteY23" fmla="*/ 415925 h 1764506"/>
                <a:gd name="connsiteX24" fmla="*/ 539750 w 1911350"/>
                <a:gd name="connsiteY24" fmla="*/ 387350 h 1764506"/>
                <a:gd name="connsiteX25" fmla="*/ 444500 w 1911350"/>
                <a:gd name="connsiteY25" fmla="*/ 311150 h 1764506"/>
                <a:gd name="connsiteX26" fmla="*/ 323850 w 1911350"/>
                <a:gd name="connsiteY26" fmla="*/ 381000 h 1764506"/>
                <a:gd name="connsiteX27" fmla="*/ 371475 w 1911350"/>
                <a:gd name="connsiteY27" fmla="*/ 295275 h 1764506"/>
                <a:gd name="connsiteX28" fmla="*/ 517525 w 1911350"/>
                <a:gd name="connsiteY28" fmla="*/ 203200 h 1764506"/>
                <a:gd name="connsiteX29" fmla="*/ 638175 w 1911350"/>
                <a:gd name="connsiteY29" fmla="*/ 63500 h 1764506"/>
                <a:gd name="connsiteX30" fmla="*/ 622300 w 1911350"/>
                <a:gd name="connsiteY30" fmla="*/ 0 h 1764506"/>
                <a:gd name="connsiteX31" fmla="*/ 454025 w 1911350"/>
                <a:gd name="connsiteY31" fmla="*/ 44450 h 1764506"/>
                <a:gd name="connsiteX0" fmla="*/ 130175 w 1587500"/>
                <a:gd name="connsiteY0" fmla="*/ 44450 h 1764506"/>
                <a:gd name="connsiteX1" fmla="*/ 325438 w 1587500"/>
                <a:gd name="connsiteY1" fmla="*/ 1764506 h 1764506"/>
                <a:gd name="connsiteX2" fmla="*/ 949325 w 1587500"/>
                <a:gd name="connsiteY2" fmla="*/ 1762125 h 1764506"/>
                <a:gd name="connsiteX3" fmla="*/ 949325 w 1587500"/>
                <a:gd name="connsiteY3" fmla="*/ 1447800 h 1764506"/>
                <a:gd name="connsiteX4" fmla="*/ 996950 w 1587500"/>
                <a:gd name="connsiteY4" fmla="*/ 1447800 h 1764506"/>
                <a:gd name="connsiteX5" fmla="*/ 996950 w 1587500"/>
                <a:gd name="connsiteY5" fmla="*/ 1311275 h 1764506"/>
                <a:gd name="connsiteX6" fmla="*/ 1047750 w 1587500"/>
                <a:gd name="connsiteY6" fmla="*/ 1311275 h 1764506"/>
                <a:gd name="connsiteX7" fmla="*/ 1047750 w 1587500"/>
                <a:gd name="connsiteY7" fmla="*/ 1181100 h 1764506"/>
                <a:gd name="connsiteX8" fmla="*/ 1143000 w 1587500"/>
                <a:gd name="connsiteY8" fmla="*/ 1181100 h 1764506"/>
                <a:gd name="connsiteX9" fmla="*/ 1143000 w 1587500"/>
                <a:gd name="connsiteY9" fmla="*/ 1247775 h 1764506"/>
                <a:gd name="connsiteX10" fmla="*/ 1390650 w 1587500"/>
                <a:gd name="connsiteY10" fmla="*/ 1247775 h 1764506"/>
                <a:gd name="connsiteX11" fmla="*/ 1390650 w 1587500"/>
                <a:gd name="connsiteY11" fmla="*/ 1000125 h 1764506"/>
                <a:gd name="connsiteX12" fmla="*/ 1587500 w 1587500"/>
                <a:gd name="connsiteY12" fmla="*/ 1000125 h 1764506"/>
                <a:gd name="connsiteX13" fmla="*/ 1587500 w 1587500"/>
                <a:gd name="connsiteY13" fmla="*/ 955675 h 1764506"/>
                <a:gd name="connsiteX14" fmla="*/ 1543050 w 1587500"/>
                <a:gd name="connsiteY14" fmla="*/ 955675 h 1764506"/>
                <a:gd name="connsiteX15" fmla="*/ 1583532 w 1587500"/>
                <a:gd name="connsiteY15" fmla="*/ 885031 h 1764506"/>
                <a:gd name="connsiteX16" fmla="*/ 1543050 w 1587500"/>
                <a:gd name="connsiteY16" fmla="*/ 825500 h 1764506"/>
                <a:gd name="connsiteX17" fmla="*/ 1441450 w 1587500"/>
                <a:gd name="connsiteY17" fmla="*/ 825500 h 1764506"/>
                <a:gd name="connsiteX18" fmla="*/ 1292225 w 1587500"/>
                <a:gd name="connsiteY18" fmla="*/ 790575 h 1764506"/>
                <a:gd name="connsiteX19" fmla="*/ 1257300 w 1587500"/>
                <a:gd name="connsiteY19" fmla="*/ 809625 h 1764506"/>
                <a:gd name="connsiteX20" fmla="*/ 958850 w 1587500"/>
                <a:gd name="connsiteY20" fmla="*/ 685800 h 1764506"/>
                <a:gd name="connsiteX21" fmla="*/ 447675 w 1587500"/>
                <a:gd name="connsiteY21" fmla="*/ 568325 h 1764506"/>
                <a:gd name="connsiteX22" fmla="*/ 355600 w 1587500"/>
                <a:gd name="connsiteY22" fmla="*/ 415925 h 1764506"/>
                <a:gd name="connsiteX23" fmla="*/ 215900 w 1587500"/>
                <a:gd name="connsiteY23" fmla="*/ 387350 h 1764506"/>
                <a:gd name="connsiteX24" fmla="*/ 120650 w 1587500"/>
                <a:gd name="connsiteY24" fmla="*/ 311150 h 1764506"/>
                <a:gd name="connsiteX25" fmla="*/ 0 w 1587500"/>
                <a:gd name="connsiteY25" fmla="*/ 381000 h 1764506"/>
                <a:gd name="connsiteX26" fmla="*/ 47625 w 1587500"/>
                <a:gd name="connsiteY26" fmla="*/ 295275 h 1764506"/>
                <a:gd name="connsiteX27" fmla="*/ 193675 w 1587500"/>
                <a:gd name="connsiteY27" fmla="*/ 203200 h 1764506"/>
                <a:gd name="connsiteX28" fmla="*/ 314325 w 1587500"/>
                <a:gd name="connsiteY28" fmla="*/ 63500 h 1764506"/>
                <a:gd name="connsiteX29" fmla="*/ 298450 w 1587500"/>
                <a:gd name="connsiteY29" fmla="*/ 0 h 1764506"/>
                <a:gd name="connsiteX30" fmla="*/ 130175 w 1587500"/>
                <a:gd name="connsiteY30" fmla="*/ 44450 h 1764506"/>
                <a:gd name="connsiteX0" fmla="*/ 298450 w 1587500"/>
                <a:gd name="connsiteY0" fmla="*/ 0 h 1764506"/>
                <a:gd name="connsiteX1" fmla="*/ 325438 w 1587500"/>
                <a:gd name="connsiteY1" fmla="*/ 1764506 h 1764506"/>
                <a:gd name="connsiteX2" fmla="*/ 949325 w 1587500"/>
                <a:gd name="connsiteY2" fmla="*/ 1762125 h 1764506"/>
                <a:gd name="connsiteX3" fmla="*/ 949325 w 1587500"/>
                <a:gd name="connsiteY3" fmla="*/ 1447800 h 1764506"/>
                <a:gd name="connsiteX4" fmla="*/ 996950 w 1587500"/>
                <a:gd name="connsiteY4" fmla="*/ 1447800 h 1764506"/>
                <a:gd name="connsiteX5" fmla="*/ 996950 w 1587500"/>
                <a:gd name="connsiteY5" fmla="*/ 1311275 h 1764506"/>
                <a:gd name="connsiteX6" fmla="*/ 1047750 w 1587500"/>
                <a:gd name="connsiteY6" fmla="*/ 1311275 h 1764506"/>
                <a:gd name="connsiteX7" fmla="*/ 1047750 w 1587500"/>
                <a:gd name="connsiteY7" fmla="*/ 1181100 h 1764506"/>
                <a:gd name="connsiteX8" fmla="*/ 1143000 w 1587500"/>
                <a:gd name="connsiteY8" fmla="*/ 1181100 h 1764506"/>
                <a:gd name="connsiteX9" fmla="*/ 1143000 w 1587500"/>
                <a:gd name="connsiteY9" fmla="*/ 1247775 h 1764506"/>
                <a:gd name="connsiteX10" fmla="*/ 1390650 w 1587500"/>
                <a:gd name="connsiteY10" fmla="*/ 1247775 h 1764506"/>
                <a:gd name="connsiteX11" fmla="*/ 1390650 w 1587500"/>
                <a:gd name="connsiteY11" fmla="*/ 1000125 h 1764506"/>
                <a:gd name="connsiteX12" fmla="*/ 1587500 w 1587500"/>
                <a:gd name="connsiteY12" fmla="*/ 1000125 h 1764506"/>
                <a:gd name="connsiteX13" fmla="*/ 1587500 w 1587500"/>
                <a:gd name="connsiteY13" fmla="*/ 955675 h 1764506"/>
                <a:gd name="connsiteX14" fmla="*/ 1543050 w 1587500"/>
                <a:gd name="connsiteY14" fmla="*/ 955675 h 1764506"/>
                <a:gd name="connsiteX15" fmla="*/ 1583532 w 1587500"/>
                <a:gd name="connsiteY15" fmla="*/ 885031 h 1764506"/>
                <a:gd name="connsiteX16" fmla="*/ 1543050 w 1587500"/>
                <a:gd name="connsiteY16" fmla="*/ 825500 h 1764506"/>
                <a:gd name="connsiteX17" fmla="*/ 1441450 w 1587500"/>
                <a:gd name="connsiteY17" fmla="*/ 825500 h 1764506"/>
                <a:gd name="connsiteX18" fmla="*/ 1292225 w 1587500"/>
                <a:gd name="connsiteY18" fmla="*/ 790575 h 1764506"/>
                <a:gd name="connsiteX19" fmla="*/ 1257300 w 1587500"/>
                <a:gd name="connsiteY19" fmla="*/ 809625 h 1764506"/>
                <a:gd name="connsiteX20" fmla="*/ 958850 w 1587500"/>
                <a:gd name="connsiteY20" fmla="*/ 685800 h 1764506"/>
                <a:gd name="connsiteX21" fmla="*/ 447675 w 1587500"/>
                <a:gd name="connsiteY21" fmla="*/ 568325 h 1764506"/>
                <a:gd name="connsiteX22" fmla="*/ 355600 w 1587500"/>
                <a:gd name="connsiteY22" fmla="*/ 415925 h 1764506"/>
                <a:gd name="connsiteX23" fmla="*/ 215900 w 1587500"/>
                <a:gd name="connsiteY23" fmla="*/ 387350 h 1764506"/>
                <a:gd name="connsiteX24" fmla="*/ 120650 w 1587500"/>
                <a:gd name="connsiteY24" fmla="*/ 311150 h 1764506"/>
                <a:gd name="connsiteX25" fmla="*/ 0 w 1587500"/>
                <a:gd name="connsiteY25" fmla="*/ 381000 h 1764506"/>
                <a:gd name="connsiteX26" fmla="*/ 47625 w 1587500"/>
                <a:gd name="connsiteY26" fmla="*/ 295275 h 1764506"/>
                <a:gd name="connsiteX27" fmla="*/ 193675 w 1587500"/>
                <a:gd name="connsiteY27" fmla="*/ 203200 h 1764506"/>
                <a:gd name="connsiteX28" fmla="*/ 314325 w 1587500"/>
                <a:gd name="connsiteY28" fmla="*/ 63500 h 1764506"/>
                <a:gd name="connsiteX29" fmla="*/ 298450 w 1587500"/>
                <a:gd name="connsiteY29" fmla="*/ 0 h 1764506"/>
                <a:gd name="connsiteX0" fmla="*/ 314325 w 1587500"/>
                <a:gd name="connsiteY0" fmla="*/ 0 h 1701006"/>
                <a:gd name="connsiteX1" fmla="*/ 325438 w 1587500"/>
                <a:gd name="connsiteY1" fmla="*/ 1701006 h 1701006"/>
                <a:gd name="connsiteX2" fmla="*/ 949325 w 1587500"/>
                <a:gd name="connsiteY2" fmla="*/ 1698625 h 1701006"/>
                <a:gd name="connsiteX3" fmla="*/ 949325 w 1587500"/>
                <a:gd name="connsiteY3" fmla="*/ 1384300 h 1701006"/>
                <a:gd name="connsiteX4" fmla="*/ 996950 w 1587500"/>
                <a:gd name="connsiteY4" fmla="*/ 1384300 h 1701006"/>
                <a:gd name="connsiteX5" fmla="*/ 996950 w 1587500"/>
                <a:gd name="connsiteY5" fmla="*/ 1247775 h 1701006"/>
                <a:gd name="connsiteX6" fmla="*/ 1047750 w 1587500"/>
                <a:gd name="connsiteY6" fmla="*/ 1247775 h 1701006"/>
                <a:gd name="connsiteX7" fmla="*/ 1047750 w 1587500"/>
                <a:gd name="connsiteY7" fmla="*/ 1117600 h 1701006"/>
                <a:gd name="connsiteX8" fmla="*/ 1143000 w 1587500"/>
                <a:gd name="connsiteY8" fmla="*/ 1117600 h 1701006"/>
                <a:gd name="connsiteX9" fmla="*/ 1143000 w 1587500"/>
                <a:gd name="connsiteY9" fmla="*/ 1184275 h 1701006"/>
                <a:gd name="connsiteX10" fmla="*/ 1390650 w 1587500"/>
                <a:gd name="connsiteY10" fmla="*/ 1184275 h 1701006"/>
                <a:gd name="connsiteX11" fmla="*/ 1390650 w 1587500"/>
                <a:gd name="connsiteY11" fmla="*/ 936625 h 1701006"/>
                <a:gd name="connsiteX12" fmla="*/ 1587500 w 1587500"/>
                <a:gd name="connsiteY12" fmla="*/ 936625 h 1701006"/>
                <a:gd name="connsiteX13" fmla="*/ 1587500 w 1587500"/>
                <a:gd name="connsiteY13" fmla="*/ 892175 h 1701006"/>
                <a:gd name="connsiteX14" fmla="*/ 1543050 w 1587500"/>
                <a:gd name="connsiteY14" fmla="*/ 892175 h 1701006"/>
                <a:gd name="connsiteX15" fmla="*/ 1583532 w 1587500"/>
                <a:gd name="connsiteY15" fmla="*/ 821531 h 1701006"/>
                <a:gd name="connsiteX16" fmla="*/ 1543050 w 1587500"/>
                <a:gd name="connsiteY16" fmla="*/ 762000 h 1701006"/>
                <a:gd name="connsiteX17" fmla="*/ 1441450 w 1587500"/>
                <a:gd name="connsiteY17" fmla="*/ 762000 h 1701006"/>
                <a:gd name="connsiteX18" fmla="*/ 1292225 w 1587500"/>
                <a:gd name="connsiteY18" fmla="*/ 727075 h 1701006"/>
                <a:gd name="connsiteX19" fmla="*/ 1257300 w 1587500"/>
                <a:gd name="connsiteY19" fmla="*/ 746125 h 1701006"/>
                <a:gd name="connsiteX20" fmla="*/ 958850 w 1587500"/>
                <a:gd name="connsiteY20" fmla="*/ 622300 h 1701006"/>
                <a:gd name="connsiteX21" fmla="*/ 447675 w 1587500"/>
                <a:gd name="connsiteY21" fmla="*/ 504825 h 1701006"/>
                <a:gd name="connsiteX22" fmla="*/ 355600 w 1587500"/>
                <a:gd name="connsiteY22" fmla="*/ 352425 h 1701006"/>
                <a:gd name="connsiteX23" fmla="*/ 215900 w 1587500"/>
                <a:gd name="connsiteY23" fmla="*/ 323850 h 1701006"/>
                <a:gd name="connsiteX24" fmla="*/ 120650 w 1587500"/>
                <a:gd name="connsiteY24" fmla="*/ 247650 h 1701006"/>
                <a:gd name="connsiteX25" fmla="*/ 0 w 1587500"/>
                <a:gd name="connsiteY25" fmla="*/ 317500 h 1701006"/>
                <a:gd name="connsiteX26" fmla="*/ 47625 w 1587500"/>
                <a:gd name="connsiteY26" fmla="*/ 231775 h 1701006"/>
                <a:gd name="connsiteX27" fmla="*/ 193675 w 1587500"/>
                <a:gd name="connsiteY27" fmla="*/ 139700 h 1701006"/>
                <a:gd name="connsiteX28" fmla="*/ 314325 w 1587500"/>
                <a:gd name="connsiteY28" fmla="*/ 0 h 1701006"/>
                <a:gd name="connsiteX0" fmla="*/ 193675 w 1587500"/>
                <a:gd name="connsiteY0" fmla="*/ 0 h 1561306"/>
                <a:gd name="connsiteX1" fmla="*/ 325438 w 1587500"/>
                <a:gd name="connsiteY1" fmla="*/ 1561306 h 1561306"/>
                <a:gd name="connsiteX2" fmla="*/ 949325 w 1587500"/>
                <a:gd name="connsiteY2" fmla="*/ 1558925 h 1561306"/>
                <a:gd name="connsiteX3" fmla="*/ 949325 w 1587500"/>
                <a:gd name="connsiteY3" fmla="*/ 1244600 h 1561306"/>
                <a:gd name="connsiteX4" fmla="*/ 996950 w 1587500"/>
                <a:gd name="connsiteY4" fmla="*/ 1244600 h 1561306"/>
                <a:gd name="connsiteX5" fmla="*/ 996950 w 1587500"/>
                <a:gd name="connsiteY5" fmla="*/ 1108075 h 1561306"/>
                <a:gd name="connsiteX6" fmla="*/ 1047750 w 1587500"/>
                <a:gd name="connsiteY6" fmla="*/ 1108075 h 1561306"/>
                <a:gd name="connsiteX7" fmla="*/ 1047750 w 1587500"/>
                <a:gd name="connsiteY7" fmla="*/ 977900 h 1561306"/>
                <a:gd name="connsiteX8" fmla="*/ 1143000 w 1587500"/>
                <a:gd name="connsiteY8" fmla="*/ 977900 h 1561306"/>
                <a:gd name="connsiteX9" fmla="*/ 1143000 w 1587500"/>
                <a:gd name="connsiteY9" fmla="*/ 1044575 h 1561306"/>
                <a:gd name="connsiteX10" fmla="*/ 1390650 w 1587500"/>
                <a:gd name="connsiteY10" fmla="*/ 1044575 h 1561306"/>
                <a:gd name="connsiteX11" fmla="*/ 1390650 w 1587500"/>
                <a:gd name="connsiteY11" fmla="*/ 796925 h 1561306"/>
                <a:gd name="connsiteX12" fmla="*/ 1587500 w 1587500"/>
                <a:gd name="connsiteY12" fmla="*/ 796925 h 1561306"/>
                <a:gd name="connsiteX13" fmla="*/ 1587500 w 1587500"/>
                <a:gd name="connsiteY13" fmla="*/ 752475 h 1561306"/>
                <a:gd name="connsiteX14" fmla="*/ 1543050 w 1587500"/>
                <a:gd name="connsiteY14" fmla="*/ 752475 h 1561306"/>
                <a:gd name="connsiteX15" fmla="*/ 1583532 w 1587500"/>
                <a:gd name="connsiteY15" fmla="*/ 681831 h 1561306"/>
                <a:gd name="connsiteX16" fmla="*/ 1543050 w 1587500"/>
                <a:gd name="connsiteY16" fmla="*/ 622300 h 1561306"/>
                <a:gd name="connsiteX17" fmla="*/ 1441450 w 1587500"/>
                <a:gd name="connsiteY17" fmla="*/ 622300 h 1561306"/>
                <a:gd name="connsiteX18" fmla="*/ 1292225 w 1587500"/>
                <a:gd name="connsiteY18" fmla="*/ 587375 h 1561306"/>
                <a:gd name="connsiteX19" fmla="*/ 1257300 w 1587500"/>
                <a:gd name="connsiteY19" fmla="*/ 606425 h 1561306"/>
                <a:gd name="connsiteX20" fmla="*/ 958850 w 1587500"/>
                <a:gd name="connsiteY20" fmla="*/ 482600 h 1561306"/>
                <a:gd name="connsiteX21" fmla="*/ 447675 w 1587500"/>
                <a:gd name="connsiteY21" fmla="*/ 365125 h 1561306"/>
                <a:gd name="connsiteX22" fmla="*/ 355600 w 1587500"/>
                <a:gd name="connsiteY22" fmla="*/ 212725 h 1561306"/>
                <a:gd name="connsiteX23" fmla="*/ 215900 w 1587500"/>
                <a:gd name="connsiteY23" fmla="*/ 184150 h 1561306"/>
                <a:gd name="connsiteX24" fmla="*/ 120650 w 1587500"/>
                <a:gd name="connsiteY24" fmla="*/ 107950 h 1561306"/>
                <a:gd name="connsiteX25" fmla="*/ 0 w 1587500"/>
                <a:gd name="connsiteY25" fmla="*/ 177800 h 1561306"/>
                <a:gd name="connsiteX26" fmla="*/ 47625 w 1587500"/>
                <a:gd name="connsiteY26" fmla="*/ 92075 h 1561306"/>
                <a:gd name="connsiteX27" fmla="*/ 193675 w 1587500"/>
                <a:gd name="connsiteY27" fmla="*/ 0 h 1561306"/>
                <a:gd name="connsiteX0" fmla="*/ 47625 w 1587500"/>
                <a:gd name="connsiteY0" fmla="*/ 0 h 1469231"/>
                <a:gd name="connsiteX1" fmla="*/ 325438 w 1587500"/>
                <a:gd name="connsiteY1" fmla="*/ 1469231 h 1469231"/>
                <a:gd name="connsiteX2" fmla="*/ 949325 w 1587500"/>
                <a:gd name="connsiteY2" fmla="*/ 1466850 h 1469231"/>
                <a:gd name="connsiteX3" fmla="*/ 949325 w 1587500"/>
                <a:gd name="connsiteY3" fmla="*/ 1152525 h 1469231"/>
                <a:gd name="connsiteX4" fmla="*/ 996950 w 1587500"/>
                <a:gd name="connsiteY4" fmla="*/ 1152525 h 1469231"/>
                <a:gd name="connsiteX5" fmla="*/ 996950 w 1587500"/>
                <a:gd name="connsiteY5" fmla="*/ 1016000 h 1469231"/>
                <a:gd name="connsiteX6" fmla="*/ 1047750 w 1587500"/>
                <a:gd name="connsiteY6" fmla="*/ 1016000 h 1469231"/>
                <a:gd name="connsiteX7" fmla="*/ 1047750 w 1587500"/>
                <a:gd name="connsiteY7" fmla="*/ 885825 h 1469231"/>
                <a:gd name="connsiteX8" fmla="*/ 1143000 w 1587500"/>
                <a:gd name="connsiteY8" fmla="*/ 885825 h 1469231"/>
                <a:gd name="connsiteX9" fmla="*/ 1143000 w 1587500"/>
                <a:gd name="connsiteY9" fmla="*/ 952500 h 1469231"/>
                <a:gd name="connsiteX10" fmla="*/ 1390650 w 1587500"/>
                <a:gd name="connsiteY10" fmla="*/ 952500 h 1469231"/>
                <a:gd name="connsiteX11" fmla="*/ 1390650 w 1587500"/>
                <a:gd name="connsiteY11" fmla="*/ 704850 h 1469231"/>
                <a:gd name="connsiteX12" fmla="*/ 1587500 w 1587500"/>
                <a:gd name="connsiteY12" fmla="*/ 704850 h 1469231"/>
                <a:gd name="connsiteX13" fmla="*/ 1587500 w 1587500"/>
                <a:gd name="connsiteY13" fmla="*/ 660400 h 1469231"/>
                <a:gd name="connsiteX14" fmla="*/ 1543050 w 1587500"/>
                <a:gd name="connsiteY14" fmla="*/ 660400 h 1469231"/>
                <a:gd name="connsiteX15" fmla="*/ 1583532 w 1587500"/>
                <a:gd name="connsiteY15" fmla="*/ 589756 h 1469231"/>
                <a:gd name="connsiteX16" fmla="*/ 1543050 w 1587500"/>
                <a:gd name="connsiteY16" fmla="*/ 530225 h 1469231"/>
                <a:gd name="connsiteX17" fmla="*/ 1441450 w 1587500"/>
                <a:gd name="connsiteY17" fmla="*/ 530225 h 1469231"/>
                <a:gd name="connsiteX18" fmla="*/ 1292225 w 1587500"/>
                <a:gd name="connsiteY18" fmla="*/ 495300 h 1469231"/>
                <a:gd name="connsiteX19" fmla="*/ 1257300 w 1587500"/>
                <a:gd name="connsiteY19" fmla="*/ 514350 h 1469231"/>
                <a:gd name="connsiteX20" fmla="*/ 958850 w 1587500"/>
                <a:gd name="connsiteY20" fmla="*/ 390525 h 1469231"/>
                <a:gd name="connsiteX21" fmla="*/ 447675 w 1587500"/>
                <a:gd name="connsiteY21" fmla="*/ 273050 h 1469231"/>
                <a:gd name="connsiteX22" fmla="*/ 355600 w 1587500"/>
                <a:gd name="connsiteY22" fmla="*/ 120650 h 1469231"/>
                <a:gd name="connsiteX23" fmla="*/ 215900 w 1587500"/>
                <a:gd name="connsiteY23" fmla="*/ 92075 h 1469231"/>
                <a:gd name="connsiteX24" fmla="*/ 120650 w 1587500"/>
                <a:gd name="connsiteY24" fmla="*/ 15875 h 1469231"/>
                <a:gd name="connsiteX25" fmla="*/ 0 w 1587500"/>
                <a:gd name="connsiteY25" fmla="*/ 85725 h 1469231"/>
                <a:gd name="connsiteX26" fmla="*/ 47625 w 1587500"/>
                <a:gd name="connsiteY26" fmla="*/ 0 h 1469231"/>
                <a:gd name="connsiteX0" fmla="*/ 0 w 1587500"/>
                <a:gd name="connsiteY0" fmla="*/ 69850 h 1453356"/>
                <a:gd name="connsiteX1" fmla="*/ 325438 w 1587500"/>
                <a:gd name="connsiteY1" fmla="*/ 1453356 h 1453356"/>
                <a:gd name="connsiteX2" fmla="*/ 949325 w 1587500"/>
                <a:gd name="connsiteY2" fmla="*/ 1450975 h 1453356"/>
                <a:gd name="connsiteX3" fmla="*/ 949325 w 1587500"/>
                <a:gd name="connsiteY3" fmla="*/ 1136650 h 1453356"/>
                <a:gd name="connsiteX4" fmla="*/ 996950 w 1587500"/>
                <a:gd name="connsiteY4" fmla="*/ 1136650 h 1453356"/>
                <a:gd name="connsiteX5" fmla="*/ 996950 w 1587500"/>
                <a:gd name="connsiteY5" fmla="*/ 1000125 h 1453356"/>
                <a:gd name="connsiteX6" fmla="*/ 1047750 w 1587500"/>
                <a:gd name="connsiteY6" fmla="*/ 1000125 h 1453356"/>
                <a:gd name="connsiteX7" fmla="*/ 1047750 w 1587500"/>
                <a:gd name="connsiteY7" fmla="*/ 869950 h 1453356"/>
                <a:gd name="connsiteX8" fmla="*/ 1143000 w 1587500"/>
                <a:gd name="connsiteY8" fmla="*/ 869950 h 1453356"/>
                <a:gd name="connsiteX9" fmla="*/ 1143000 w 1587500"/>
                <a:gd name="connsiteY9" fmla="*/ 936625 h 1453356"/>
                <a:gd name="connsiteX10" fmla="*/ 1390650 w 1587500"/>
                <a:gd name="connsiteY10" fmla="*/ 936625 h 1453356"/>
                <a:gd name="connsiteX11" fmla="*/ 1390650 w 1587500"/>
                <a:gd name="connsiteY11" fmla="*/ 688975 h 1453356"/>
                <a:gd name="connsiteX12" fmla="*/ 1587500 w 1587500"/>
                <a:gd name="connsiteY12" fmla="*/ 688975 h 1453356"/>
                <a:gd name="connsiteX13" fmla="*/ 1587500 w 1587500"/>
                <a:gd name="connsiteY13" fmla="*/ 644525 h 1453356"/>
                <a:gd name="connsiteX14" fmla="*/ 1543050 w 1587500"/>
                <a:gd name="connsiteY14" fmla="*/ 644525 h 1453356"/>
                <a:gd name="connsiteX15" fmla="*/ 1583532 w 1587500"/>
                <a:gd name="connsiteY15" fmla="*/ 573881 h 1453356"/>
                <a:gd name="connsiteX16" fmla="*/ 1543050 w 1587500"/>
                <a:gd name="connsiteY16" fmla="*/ 514350 h 1453356"/>
                <a:gd name="connsiteX17" fmla="*/ 1441450 w 1587500"/>
                <a:gd name="connsiteY17" fmla="*/ 514350 h 1453356"/>
                <a:gd name="connsiteX18" fmla="*/ 1292225 w 1587500"/>
                <a:gd name="connsiteY18" fmla="*/ 479425 h 1453356"/>
                <a:gd name="connsiteX19" fmla="*/ 1257300 w 1587500"/>
                <a:gd name="connsiteY19" fmla="*/ 498475 h 1453356"/>
                <a:gd name="connsiteX20" fmla="*/ 958850 w 1587500"/>
                <a:gd name="connsiteY20" fmla="*/ 374650 h 1453356"/>
                <a:gd name="connsiteX21" fmla="*/ 447675 w 1587500"/>
                <a:gd name="connsiteY21" fmla="*/ 257175 h 1453356"/>
                <a:gd name="connsiteX22" fmla="*/ 355600 w 1587500"/>
                <a:gd name="connsiteY22" fmla="*/ 104775 h 1453356"/>
                <a:gd name="connsiteX23" fmla="*/ 215900 w 1587500"/>
                <a:gd name="connsiteY23" fmla="*/ 76200 h 1453356"/>
                <a:gd name="connsiteX24" fmla="*/ 120650 w 1587500"/>
                <a:gd name="connsiteY24" fmla="*/ 0 h 1453356"/>
                <a:gd name="connsiteX25" fmla="*/ 0 w 1587500"/>
                <a:gd name="connsiteY25" fmla="*/ 69850 h 1453356"/>
                <a:gd name="connsiteX0" fmla="*/ 0 w 1466850"/>
                <a:gd name="connsiteY0" fmla="*/ 0 h 1453356"/>
                <a:gd name="connsiteX1" fmla="*/ 204788 w 1466850"/>
                <a:gd name="connsiteY1" fmla="*/ 1453356 h 1453356"/>
                <a:gd name="connsiteX2" fmla="*/ 828675 w 1466850"/>
                <a:gd name="connsiteY2" fmla="*/ 1450975 h 1453356"/>
                <a:gd name="connsiteX3" fmla="*/ 828675 w 1466850"/>
                <a:gd name="connsiteY3" fmla="*/ 1136650 h 1453356"/>
                <a:gd name="connsiteX4" fmla="*/ 876300 w 1466850"/>
                <a:gd name="connsiteY4" fmla="*/ 1136650 h 1453356"/>
                <a:gd name="connsiteX5" fmla="*/ 876300 w 1466850"/>
                <a:gd name="connsiteY5" fmla="*/ 1000125 h 1453356"/>
                <a:gd name="connsiteX6" fmla="*/ 927100 w 1466850"/>
                <a:gd name="connsiteY6" fmla="*/ 1000125 h 1453356"/>
                <a:gd name="connsiteX7" fmla="*/ 927100 w 1466850"/>
                <a:gd name="connsiteY7" fmla="*/ 869950 h 1453356"/>
                <a:gd name="connsiteX8" fmla="*/ 1022350 w 1466850"/>
                <a:gd name="connsiteY8" fmla="*/ 869950 h 1453356"/>
                <a:gd name="connsiteX9" fmla="*/ 1022350 w 1466850"/>
                <a:gd name="connsiteY9" fmla="*/ 936625 h 1453356"/>
                <a:gd name="connsiteX10" fmla="*/ 1270000 w 1466850"/>
                <a:gd name="connsiteY10" fmla="*/ 936625 h 1453356"/>
                <a:gd name="connsiteX11" fmla="*/ 1270000 w 1466850"/>
                <a:gd name="connsiteY11" fmla="*/ 688975 h 1453356"/>
                <a:gd name="connsiteX12" fmla="*/ 1466850 w 1466850"/>
                <a:gd name="connsiteY12" fmla="*/ 688975 h 1453356"/>
                <a:gd name="connsiteX13" fmla="*/ 1466850 w 1466850"/>
                <a:gd name="connsiteY13" fmla="*/ 644525 h 1453356"/>
                <a:gd name="connsiteX14" fmla="*/ 1422400 w 1466850"/>
                <a:gd name="connsiteY14" fmla="*/ 644525 h 1453356"/>
                <a:gd name="connsiteX15" fmla="*/ 1462882 w 1466850"/>
                <a:gd name="connsiteY15" fmla="*/ 573881 h 1453356"/>
                <a:gd name="connsiteX16" fmla="*/ 1422400 w 1466850"/>
                <a:gd name="connsiteY16" fmla="*/ 514350 h 1453356"/>
                <a:gd name="connsiteX17" fmla="*/ 1320800 w 1466850"/>
                <a:gd name="connsiteY17" fmla="*/ 514350 h 1453356"/>
                <a:gd name="connsiteX18" fmla="*/ 1171575 w 1466850"/>
                <a:gd name="connsiteY18" fmla="*/ 479425 h 1453356"/>
                <a:gd name="connsiteX19" fmla="*/ 1136650 w 1466850"/>
                <a:gd name="connsiteY19" fmla="*/ 498475 h 1453356"/>
                <a:gd name="connsiteX20" fmla="*/ 838200 w 1466850"/>
                <a:gd name="connsiteY20" fmla="*/ 374650 h 1453356"/>
                <a:gd name="connsiteX21" fmla="*/ 327025 w 1466850"/>
                <a:gd name="connsiteY21" fmla="*/ 257175 h 1453356"/>
                <a:gd name="connsiteX22" fmla="*/ 234950 w 1466850"/>
                <a:gd name="connsiteY22" fmla="*/ 104775 h 1453356"/>
                <a:gd name="connsiteX23" fmla="*/ 95250 w 1466850"/>
                <a:gd name="connsiteY23" fmla="*/ 76200 h 1453356"/>
                <a:gd name="connsiteX24" fmla="*/ 0 w 1466850"/>
                <a:gd name="connsiteY24" fmla="*/ 0 h 1453356"/>
                <a:gd name="connsiteX0" fmla="*/ 0 w 1371600"/>
                <a:gd name="connsiteY0" fmla="*/ 0 h 1377156"/>
                <a:gd name="connsiteX1" fmla="*/ 109538 w 1371600"/>
                <a:gd name="connsiteY1" fmla="*/ 1377156 h 1377156"/>
                <a:gd name="connsiteX2" fmla="*/ 733425 w 1371600"/>
                <a:gd name="connsiteY2" fmla="*/ 1374775 h 1377156"/>
                <a:gd name="connsiteX3" fmla="*/ 733425 w 1371600"/>
                <a:gd name="connsiteY3" fmla="*/ 1060450 h 1377156"/>
                <a:gd name="connsiteX4" fmla="*/ 781050 w 1371600"/>
                <a:gd name="connsiteY4" fmla="*/ 1060450 h 1377156"/>
                <a:gd name="connsiteX5" fmla="*/ 781050 w 1371600"/>
                <a:gd name="connsiteY5" fmla="*/ 923925 h 1377156"/>
                <a:gd name="connsiteX6" fmla="*/ 831850 w 1371600"/>
                <a:gd name="connsiteY6" fmla="*/ 923925 h 1377156"/>
                <a:gd name="connsiteX7" fmla="*/ 831850 w 1371600"/>
                <a:gd name="connsiteY7" fmla="*/ 793750 h 1377156"/>
                <a:gd name="connsiteX8" fmla="*/ 927100 w 1371600"/>
                <a:gd name="connsiteY8" fmla="*/ 793750 h 1377156"/>
                <a:gd name="connsiteX9" fmla="*/ 927100 w 1371600"/>
                <a:gd name="connsiteY9" fmla="*/ 860425 h 1377156"/>
                <a:gd name="connsiteX10" fmla="*/ 1174750 w 1371600"/>
                <a:gd name="connsiteY10" fmla="*/ 860425 h 1377156"/>
                <a:gd name="connsiteX11" fmla="*/ 1174750 w 1371600"/>
                <a:gd name="connsiteY11" fmla="*/ 612775 h 1377156"/>
                <a:gd name="connsiteX12" fmla="*/ 1371600 w 1371600"/>
                <a:gd name="connsiteY12" fmla="*/ 612775 h 1377156"/>
                <a:gd name="connsiteX13" fmla="*/ 1371600 w 1371600"/>
                <a:gd name="connsiteY13" fmla="*/ 568325 h 1377156"/>
                <a:gd name="connsiteX14" fmla="*/ 1327150 w 1371600"/>
                <a:gd name="connsiteY14" fmla="*/ 568325 h 1377156"/>
                <a:gd name="connsiteX15" fmla="*/ 1367632 w 1371600"/>
                <a:gd name="connsiteY15" fmla="*/ 497681 h 1377156"/>
                <a:gd name="connsiteX16" fmla="*/ 1327150 w 1371600"/>
                <a:gd name="connsiteY16" fmla="*/ 438150 h 1377156"/>
                <a:gd name="connsiteX17" fmla="*/ 1225550 w 1371600"/>
                <a:gd name="connsiteY17" fmla="*/ 438150 h 1377156"/>
                <a:gd name="connsiteX18" fmla="*/ 1076325 w 1371600"/>
                <a:gd name="connsiteY18" fmla="*/ 403225 h 1377156"/>
                <a:gd name="connsiteX19" fmla="*/ 1041400 w 1371600"/>
                <a:gd name="connsiteY19" fmla="*/ 422275 h 1377156"/>
                <a:gd name="connsiteX20" fmla="*/ 742950 w 1371600"/>
                <a:gd name="connsiteY20" fmla="*/ 298450 h 1377156"/>
                <a:gd name="connsiteX21" fmla="*/ 231775 w 1371600"/>
                <a:gd name="connsiteY21" fmla="*/ 180975 h 1377156"/>
                <a:gd name="connsiteX22" fmla="*/ 139700 w 1371600"/>
                <a:gd name="connsiteY22" fmla="*/ 28575 h 1377156"/>
                <a:gd name="connsiteX23" fmla="*/ 0 w 1371600"/>
                <a:gd name="connsiteY23" fmla="*/ 0 h 1377156"/>
                <a:gd name="connsiteX0" fmla="*/ 30162 w 1262062"/>
                <a:gd name="connsiteY0" fmla="*/ 0 h 1348581"/>
                <a:gd name="connsiteX1" fmla="*/ 0 w 1262062"/>
                <a:gd name="connsiteY1" fmla="*/ 1348581 h 1348581"/>
                <a:gd name="connsiteX2" fmla="*/ 623887 w 1262062"/>
                <a:gd name="connsiteY2" fmla="*/ 1346200 h 1348581"/>
                <a:gd name="connsiteX3" fmla="*/ 623887 w 1262062"/>
                <a:gd name="connsiteY3" fmla="*/ 1031875 h 1348581"/>
                <a:gd name="connsiteX4" fmla="*/ 671512 w 1262062"/>
                <a:gd name="connsiteY4" fmla="*/ 1031875 h 1348581"/>
                <a:gd name="connsiteX5" fmla="*/ 671512 w 1262062"/>
                <a:gd name="connsiteY5" fmla="*/ 895350 h 1348581"/>
                <a:gd name="connsiteX6" fmla="*/ 722312 w 1262062"/>
                <a:gd name="connsiteY6" fmla="*/ 895350 h 1348581"/>
                <a:gd name="connsiteX7" fmla="*/ 722312 w 1262062"/>
                <a:gd name="connsiteY7" fmla="*/ 765175 h 1348581"/>
                <a:gd name="connsiteX8" fmla="*/ 817562 w 1262062"/>
                <a:gd name="connsiteY8" fmla="*/ 765175 h 1348581"/>
                <a:gd name="connsiteX9" fmla="*/ 817562 w 1262062"/>
                <a:gd name="connsiteY9" fmla="*/ 831850 h 1348581"/>
                <a:gd name="connsiteX10" fmla="*/ 1065212 w 1262062"/>
                <a:gd name="connsiteY10" fmla="*/ 831850 h 1348581"/>
                <a:gd name="connsiteX11" fmla="*/ 1065212 w 1262062"/>
                <a:gd name="connsiteY11" fmla="*/ 584200 h 1348581"/>
                <a:gd name="connsiteX12" fmla="*/ 1262062 w 1262062"/>
                <a:gd name="connsiteY12" fmla="*/ 584200 h 1348581"/>
                <a:gd name="connsiteX13" fmla="*/ 1262062 w 1262062"/>
                <a:gd name="connsiteY13" fmla="*/ 539750 h 1348581"/>
                <a:gd name="connsiteX14" fmla="*/ 1217612 w 1262062"/>
                <a:gd name="connsiteY14" fmla="*/ 539750 h 1348581"/>
                <a:gd name="connsiteX15" fmla="*/ 1258094 w 1262062"/>
                <a:gd name="connsiteY15" fmla="*/ 469106 h 1348581"/>
                <a:gd name="connsiteX16" fmla="*/ 1217612 w 1262062"/>
                <a:gd name="connsiteY16" fmla="*/ 409575 h 1348581"/>
                <a:gd name="connsiteX17" fmla="*/ 1116012 w 1262062"/>
                <a:gd name="connsiteY17" fmla="*/ 409575 h 1348581"/>
                <a:gd name="connsiteX18" fmla="*/ 966787 w 1262062"/>
                <a:gd name="connsiteY18" fmla="*/ 374650 h 1348581"/>
                <a:gd name="connsiteX19" fmla="*/ 931862 w 1262062"/>
                <a:gd name="connsiteY19" fmla="*/ 393700 h 1348581"/>
                <a:gd name="connsiteX20" fmla="*/ 633412 w 1262062"/>
                <a:gd name="connsiteY20" fmla="*/ 269875 h 1348581"/>
                <a:gd name="connsiteX21" fmla="*/ 122237 w 1262062"/>
                <a:gd name="connsiteY21" fmla="*/ 152400 h 1348581"/>
                <a:gd name="connsiteX22" fmla="*/ 30162 w 1262062"/>
                <a:gd name="connsiteY22" fmla="*/ 0 h 1348581"/>
                <a:gd name="connsiteX0" fmla="*/ 0 w 1304925"/>
                <a:gd name="connsiteY0" fmla="*/ 0 h 1345406"/>
                <a:gd name="connsiteX1" fmla="*/ 42863 w 1304925"/>
                <a:gd name="connsiteY1" fmla="*/ 1345406 h 1345406"/>
                <a:gd name="connsiteX2" fmla="*/ 666750 w 1304925"/>
                <a:gd name="connsiteY2" fmla="*/ 1343025 h 1345406"/>
                <a:gd name="connsiteX3" fmla="*/ 666750 w 1304925"/>
                <a:gd name="connsiteY3" fmla="*/ 1028700 h 1345406"/>
                <a:gd name="connsiteX4" fmla="*/ 714375 w 1304925"/>
                <a:gd name="connsiteY4" fmla="*/ 1028700 h 1345406"/>
                <a:gd name="connsiteX5" fmla="*/ 714375 w 1304925"/>
                <a:gd name="connsiteY5" fmla="*/ 892175 h 1345406"/>
                <a:gd name="connsiteX6" fmla="*/ 765175 w 1304925"/>
                <a:gd name="connsiteY6" fmla="*/ 892175 h 1345406"/>
                <a:gd name="connsiteX7" fmla="*/ 765175 w 1304925"/>
                <a:gd name="connsiteY7" fmla="*/ 762000 h 1345406"/>
                <a:gd name="connsiteX8" fmla="*/ 860425 w 1304925"/>
                <a:gd name="connsiteY8" fmla="*/ 762000 h 1345406"/>
                <a:gd name="connsiteX9" fmla="*/ 860425 w 1304925"/>
                <a:gd name="connsiteY9" fmla="*/ 828675 h 1345406"/>
                <a:gd name="connsiteX10" fmla="*/ 1108075 w 1304925"/>
                <a:gd name="connsiteY10" fmla="*/ 828675 h 1345406"/>
                <a:gd name="connsiteX11" fmla="*/ 1108075 w 1304925"/>
                <a:gd name="connsiteY11" fmla="*/ 581025 h 1345406"/>
                <a:gd name="connsiteX12" fmla="*/ 1304925 w 1304925"/>
                <a:gd name="connsiteY12" fmla="*/ 581025 h 1345406"/>
                <a:gd name="connsiteX13" fmla="*/ 1304925 w 1304925"/>
                <a:gd name="connsiteY13" fmla="*/ 536575 h 1345406"/>
                <a:gd name="connsiteX14" fmla="*/ 1260475 w 1304925"/>
                <a:gd name="connsiteY14" fmla="*/ 536575 h 1345406"/>
                <a:gd name="connsiteX15" fmla="*/ 1300957 w 1304925"/>
                <a:gd name="connsiteY15" fmla="*/ 465931 h 1345406"/>
                <a:gd name="connsiteX16" fmla="*/ 1260475 w 1304925"/>
                <a:gd name="connsiteY16" fmla="*/ 406400 h 1345406"/>
                <a:gd name="connsiteX17" fmla="*/ 1158875 w 1304925"/>
                <a:gd name="connsiteY17" fmla="*/ 406400 h 1345406"/>
                <a:gd name="connsiteX18" fmla="*/ 1009650 w 1304925"/>
                <a:gd name="connsiteY18" fmla="*/ 371475 h 1345406"/>
                <a:gd name="connsiteX19" fmla="*/ 974725 w 1304925"/>
                <a:gd name="connsiteY19" fmla="*/ 390525 h 1345406"/>
                <a:gd name="connsiteX20" fmla="*/ 676275 w 1304925"/>
                <a:gd name="connsiteY20" fmla="*/ 266700 h 1345406"/>
                <a:gd name="connsiteX21" fmla="*/ 165100 w 1304925"/>
                <a:gd name="connsiteY21" fmla="*/ 149225 h 1345406"/>
                <a:gd name="connsiteX22" fmla="*/ 0 w 1304925"/>
                <a:gd name="connsiteY22" fmla="*/ 0 h 1345406"/>
                <a:gd name="connsiteX0" fmla="*/ 0 w 1273175"/>
                <a:gd name="connsiteY0" fmla="*/ 0 h 1329531"/>
                <a:gd name="connsiteX1" fmla="*/ 11113 w 1273175"/>
                <a:gd name="connsiteY1" fmla="*/ 1329531 h 1329531"/>
                <a:gd name="connsiteX2" fmla="*/ 635000 w 1273175"/>
                <a:gd name="connsiteY2" fmla="*/ 1327150 h 1329531"/>
                <a:gd name="connsiteX3" fmla="*/ 635000 w 1273175"/>
                <a:gd name="connsiteY3" fmla="*/ 1012825 h 1329531"/>
                <a:gd name="connsiteX4" fmla="*/ 682625 w 1273175"/>
                <a:gd name="connsiteY4" fmla="*/ 1012825 h 1329531"/>
                <a:gd name="connsiteX5" fmla="*/ 682625 w 1273175"/>
                <a:gd name="connsiteY5" fmla="*/ 876300 h 1329531"/>
                <a:gd name="connsiteX6" fmla="*/ 733425 w 1273175"/>
                <a:gd name="connsiteY6" fmla="*/ 876300 h 1329531"/>
                <a:gd name="connsiteX7" fmla="*/ 733425 w 1273175"/>
                <a:gd name="connsiteY7" fmla="*/ 746125 h 1329531"/>
                <a:gd name="connsiteX8" fmla="*/ 828675 w 1273175"/>
                <a:gd name="connsiteY8" fmla="*/ 746125 h 1329531"/>
                <a:gd name="connsiteX9" fmla="*/ 828675 w 1273175"/>
                <a:gd name="connsiteY9" fmla="*/ 812800 h 1329531"/>
                <a:gd name="connsiteX10" fmla="*/ 1076325 w 1273175"/>
                <a:gd name="connsiteY10" fmla="*/ 812800 h 1329531"/>
                <a:gd name="connsiteX11" fmla="*/ 1076325 w 1273175"/>
                <a:gd name="connsiteY11" fmla="*/ 565150 h 1329531"/>
                <a:gd name="connsiteX12" fmla="*/ 1273175 w 1273175"/>
                <a:gd name="connsiteY12" fmla="*/ 565150 h 1329531"/>
                <a:gd name="connsiteX13" fmla="*/ 1273175 w 1273175"/>
                <a:gd name="connsiteY13" fmla="*/ 520700 h 1329531"/>
                <a:gd name="connsiteX14" fmla="*/ 1228725 w 1273175"/>
                <a:gd name="connsiteY14" fmla="*/ 520700 h 1329531"/>
                <a:gd name="connsiteX15" fmla="*/ 1269207 w 1273175"/>
                <a:gd name="connsiteY15" fmla="*/ 450056 h 1329531"/>
                <a:gd name="connsiteX16" fmla="*/ 1228725 w 1273175"/>
                <a:gd name="connsiteY16" fmla="*/ 390525 h 1329531"/>
                <a:gd name="connsiteX17" fmla="*/ 1127125 w 1273175"/>
                <a:gd name="connsiteY17" fmla="*/ 390525 h 1329531"/>
                <a:gd name="connsiteX18" fmla="*/ 977900 w 1273175"/>
                <a:gd name="connsiteY18" fmla="*/ 355600 h 1329531"/>
                <a:gd name="connsiteX19" fmla="*/ 942975 w 1273175"/>
                <a:gd name="connsiteY19" fmla="*/ 374650 h 1329531"/>
                <a:gd name="connsiteX20" fmla="*/ 644525 w 1273175"/>
                <a:gd name="connsiteY20" fmla="*/ 250825 h 1329531"/>
                <a:gd name="connsiteX21" fmla="*/ 133350 w 1273175"/>
                <a:gd name="connsiteY21" fmla="*/ 133350 h 1329531"/>
                <a:gd name="connsiteX22" fmla="*/ 0 w 1273175"/>
                <a:gd name="connsiteY22" fmla="*/ 0 h 13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73175" h="1329531">
                  <a:moveTo>
                    <a:pt x="0" y="0"/>
                  </a:moveTo>
                  <a:cubicBezTo>
                    <a:pt x="3704" y="443177"/>
                    <a:pt x="7409" y="886354"/>
                    <a:pt x="11113" y="1329531"/>
                  </a:cubicBezTo>
                  <a:lnTo>
                    <a:pt x="635000" y="1327150"/>
                  </a:lnTo>
                  <a:lnTo>
                    <a:pt x="635000" y="1012825"/>
                  </a:lnTo>
                  <a:lnTo>
                    <a:pt x="682625" y="1012825"/>
                  </a:lnTo>
                  <a:lnTo>
                    <a:pt x="682625" y="876300"/>
                  </a:lnTo>
                  <a:lnTo>
                    <a:pt x="733425" y="876300"/>
                  </a:lnTo>
                  <a:lnTo>
                    <a:pt x="733425" y="746125"/>
                  </a:lnTo>
                  <a:lnTo>
                    <a:pt x="828675" y="746125"/>
                  </a:lnTo>
                  <a:lnTo>
                    <a:pt x="828675" y="812800"/>
                  </a:lnTo>
                  <a:lnTo>
                    <a:pt x="1076325" y="812800"/>
                  </a:lnTo>
                  <a:lnTo>
                    <a:pt x="1076325" y="565150"/>
                  </a:lnTo>
                  <a:lnTo>
                    <a:pt x="1273175" y="565150"/>
                  </a:lnTo>
                  <a:lnTo>
                    <a:pt x="1273175" y="520700"/>
                  </a:lnTo>
                  <a:lnTo>
                    <a:pt x="1228725" y="520700"/>
                  </a:lnTo>
                  <a:lnTo>
                    <a:pt x="1269207" y="450056"/>
                  </a:lnTo>
                  <a:lnTo>
                    <a:pt x="1228725" y="390525"/>
                  </a:lnTo>
                  <a:lnTo>
                    <a:pt x="1127125" y="390525"/>
                  </a:lnTo>
                  <a:lnTo>
                    <a:pt x="977900" y="355600"/>
                  </a:lnTo>
                  <a:lnTo>
                    <a:pt x="942975" y="374650"/>
                  </a:lnTo>
                  <a:lnTo>
                    <a:pt x="644525" y="250825"/>
                  </a:lnTo>
                  <a:lnTo>
                    <a:pt x="133350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E4E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D888FC52-281C-4D95-8D28-28B0939A96C4}"/>
                </a:ext>
              </a:extLst>
            </p:cNvPr>
            <p:cNvSpPr/>
            <p:nvPr/>
          </p:nvSpPr>
          <p:spPr>
            <a:xfrm>
              <a:off x="7142257" y="5048252"/>
              <a:ext cx="1755775" cy="1400175"/>
            </a:xfrm>
            <a:custGeom>
              <a:avLst/>
              <a:gdLst>
                <a:gd name="connsiteX0" fmla="*/ 25400 w 2193925"/>
                <a:gd name="connsiteY0" fmla="*/ 73025 h 1806575"/>
                <a:gd name="connsiteX1" fmla="*/ 0 w 2193925"/>
                <a:gd name="connsiteY1" fmla="*/ 139700 h 1806575"/>
                <a:gd name="connsiteX2" fmla="*/ 117475 w 2193925"/>
                <a:gd name="connsiteY2" fmla="*/ 244475 h 1806575"/>
                <a:gd name="connsiteX3" fmla="*/ 193675 w 2193925"/>
                <a:gd name="connsiteY3" fmla="*/ 288925 h 1806575"/>
                <a:gd name="connsiteX4" fmla="*/ 273050 w 2193925"/>
                <a:gd name="connsiteY4" fmla="*/ 285750 h 1806575"/>
                <a:gd name="connsiteX5" fmla="*/ 339725 w 2193925"/>
                <a:gd name="connsiteY5" fmla="*/ 377825 h 1806575"/>
                <a:gd name="connsiteX6" fmla="*/ 419100 w 2193925"/>
                <a:gd name="connsiteY6" fmla="*/ 403225 h 1806575"/>
                <a:gd name="connsiteX7" fmla="*/ 504825 w 2193925"/>
                <a:gd name="connsiteY7" fmla="*/ 447675 h 1806575"/>
                <a:gd name="connsiteX8" fmla="*/ 520700 w 2193925"/>
                <a:gd name="connsiteY8" fmla="*/ 530225 h 1806575"/>
                <a:gd name="connsiteX9" fmla="*/ 704850 w 2193925"/>
                <a:gd name="connsiteY9" fmla="*/ 695325 h 1806575"/>
                <a:gd name="connsiteX10" fmla="*/ 765175 w 2193925"/>
                <a:gd name="connsiteY10" fmla="*/ 688975 h 1806575"/>
                <a:gd name="connsiteX11" fmla="*/ 882650 w 2193925"/>
                <a:gd name="connsiteY11" fmla="*/ 831850 h 1806575"/>
                <a:gd name="connsiteX12" fmla="*/ 869950 w 2193925"/>
                <a:gd name="connsiteY12" fmla="*/ 920750 h 1806575"/>
                <a:gd name="connsiteX13" fmla="*/ 904875 w 2193925"/>
                <a:gd name="connsiteY13" fmla="*/ 1162050 h 1806575"/>
                <a:gd name="connsiteX14" fmla="*/ 977900 w 2193925"/>
                <a:gd name="connsiteY14" fmla="*/ 1222375 h 1806575"/>
                <a:gd name="connsiteX15" fmla="*/ 984250 w 2193925"/>
                <a:gd name="connsiteY15" fmla="*/ 1254125 h 1806575"/>
                <a:gd name="connsiteX16" fmla="*/ 917575 w 2193925"/>
                <a:gd name="connsiteY16" fmla="*/ 1343025 h 1806575"/>
                <a:gd name="connsiteX17" fmla="*/ 942975 w 2193925"/>
                <a:gd name="connsiteY17" fmla="*/ 1520825 h 1806575"/>
                <a:gd name="connsiteX18" fmla="*/ 955675 w 2193925"/>
                <a:gd name="connsiteY18" fmla="*/ 1536700 h 1806575"/>
                <a:gd name="connsiteX19" fmla="*/ 981075 w 2193925"/>
                <a:gd name="connsiteY19" fmla="*/ 1644650 h 1806575"/>
                <a:gd name="connsiteX20" fmla="*/ 1187450 w 2193925"/>
                <a:gd name="connsiteY20" fmla="*/ 1704975 h 1806575"/>
                <a:gd name="connsiteX21" fmla="*/ 1235075 w 2193925"/>
                <a:gd name="connsiteY21" fmla="*/ 1806575 h 1806575"/>
                <a:gd name="connsiteX22" fmla="*/ 1997075 w 2193925"/>
                <a:gd name="connsiteY22" fmla="*/ 1803400 h 1806575"/>
                <a:gd name="connsiteX23" fmla="*/ 1997075 w 2193925"/>
                <a:gd name="connsiteY23" fmla="*/ 1527175 h 1806575"/>
                <a:gd name="connsiteX24" fmla="*/ 1717675 w 2193925"/>
                <a:gd name="connsiteY24" fmla="*/ 1527175 h 1806575"/>
                <a:gd name="connsiteX25" fmla="*/ 1717675 w 2193925"/>
                <a:gd name="connsiteY25" fmla="*/ 1276350 h 1806575"/>
                <a:gd name="connsiteX26" fmla="*/ 1793875 w 2193925"/>
                <a:gd name="connsiteY26" fmla="*/ 1276350 h 1806575"/>
                <a:gd name="connsiteX27" fmla="*/ 1793875 w 2193925"/>
                <a:gd name="connsiteY27" fmla="*/ 1216025 h 1806575"/>
                <a:gd name="connsiteX28" fmla="*/ 2193925 w 2193925"/>
                <a:gd name="connsiteY28" fmla="*/ 1216025 h 1806575"/>
                <a:gd name="connsiteX29" fmla="*/ 2193925 w 2193925"/>
                <a:gd name="connsiteY29" fmla="*/ 958850 h 1806575"/>
                <a:gd name="connsiteX30" fmla="*/ 1425575 w 2193925"/>
                <a:gd name="connsiteY30" fmla="*/ 958850 h 1806575"/>
                <a:gd name="connsiteX31" fmla="*/ 1425575 w 2193925"/>
                <a:gd name="connsiteY31" fmla="*/ 406400 h 1806575"/>
                <a:gd name="connsiteX32" fmla="*/ 1146175 w 2193925"/>
                <a:gd name="connsiteY32" fmla="*/ 406400 h 1806575"/>
                <a:gd name="connsiteX33" fmla="*/ 1146175 w 2193925"/>
                <a:gd name="connsiteY33" fmla="*/ 320675 h 1806575"/>
                <a:gd name="connsiteX34" fmla="*/ 1089025 w 2193925"/>
                <a:gd name="connsiteY34" fmla="*/ 320675 h 1806575"/>
                <a:gd name="connsiteX35" fmla="*/ 1089025 w 2193925"/>
                <a:gd name="connsiteY35" fmla="*/ 69850 h 1806575"/>
                <a:gd name="connsiteX36" fmla="*/ 682625 w 2193925"/>
                <a:gd name="connsiteY36" fmla="*/ 69850 h 1806575"/>
                <a:gd name="connsiteX37" fmla="*/ 682625 w 2193925"/>
                <a:gd name="connsiteY37" fmla="*/ 0 h 1806575"/>
                <a:gd name="connsiteX38" fmla="*/ 396875 w 2193925"/>
                <a:gd name="connsiteY38" fmla="*/ 0 h 1806575"/>
                <a:gd name="connsiteX39" fmla="*/ 396875 w 2193925"/>
                <a:gd name="connsiteY39" fmla="*/ 76200 h 1806575"/>
                <a:gd name="connsiteX40" fmla="*/ 25400 w 2193925"/>
                <a:gd name="connsiteY40" fmla="*/ 73025 h 1806575"/>
                <a:gd name="connsiteX0" fmla="*/ 396875 w 2193925"/>
                <a:gd name="connsiteY0" fmla="*/ 76200 h 1806575"/>
                <a:gd name="connsiteX1" fmla="*/ 0 w 2193925"/>
                <a:gd name="connsiteY1" fmla="*/ 139700 h 1806575"/>
                <a:gd name="connsiteX2" fmla="*/ 117475 w 2193925"/>
                <a:gd name="connsiteY2" fmla="*/ 244475 h 1806575"/>
                <a:gd name="connsiteX3" fmla="*/ 193675 w 2193925"/>
                <a:gd name="connsiteY3" fmla="*/ 288925 h 1806575"/>
                <a:gd name="connsiteX4" fmla="*/ 273050 w 2193925"/>
                <a:gd name="connsiteY4" fmla="*/ 285750 h 1806575"/>
                <a:gd name="connsiteX5" fmla="*/ 339725 w 2193925"/>
                <a:gd name="connsiteY5" fmla="*/ 377825 h 1806575"/>
                <a:gd name="connsiteX6" fmla="*/ 419100 w 2193925"/>
                <a:gd name="connsiteY6" fmla="*/ 403225 h 1806575"/>
                <a:gd name="connsiteX7" fmla="*/ 504825 w 2193925"/>
                <a:gd name="connsiteY7" fmla="*/ 447675 h 1806575"/>
                <a:gd name="connsiteX8" fmla="*/ 520700 w 2193925"/>
                <a:gd name="connsiteY8" fmla="*/ 530225 h 1806575"/>
                <a:gd name="connsiteX9" fmla="*/ 704850 w 2193925"/>
                <a:gd name="connsiteY9" fmla="*/ 695325 h 1806575"/>
                <a:gd name="connsiteX10" fmla="*/ 765175 w 2193925"/>
                <a:gd name="connsiteY10" fmla="*/ 688975 h 1806575"/>
                <a:gd name="connsiteX11" fmla="*/ 882650 w 2193925"/>
                <a:gd name="connsiteY11" fmla="*/ 831850 h 1806575"/>
                <a:gd name="connsiteX12" fmla="*/ 869950 w 2193925"/>
                <a:gd name="connsiteY12" fmla="*/ 920750 h 1806575"/>
                <a:gd name="connsiteX13" fmla="*/ 904875 w 2193925"/>
                <a:gd name="connsiteY13" fmla="*/ 1162050 h 1806575"/>
                <a:gd name="connsiteX14" fmla="*/ 977900 w 2193925"/>
                <a:gd name="connsiteY14" fmla="*/ 1222375 h 1806575"/>
                <a:gd name="connsiteX15" fmla="*/ 984250 w 2193925"/>
                <a:gd name="connsiteY15" fmla="*/ 1254125 h 1806575"/>
                <a:gd name="connsiteX16" fmla="*/ 917575 w 2193925"/>
                <a:gd name="connsiteY16" fmla="*/ 1343025 h 1806575"/>
                <a:gd name="connsiteX17" fmla="*/ 942975 w 2193925"/>
                <a:gd name="connsiteY17" fmla="*/ 1520825 h 1806575"/>
                <a:gd name="connsiteX18" fmla="*/ 955675 w 2193925"/>
                <a:gd name="connsiteY18" fmla="*/ 1536700 h 1806575"/>
                <a:gd name="connsiteX19" fmla="*/ 981075 w 2193925"/>
                <a:gd name="connsiteY19" fmla="*/ 1644650 h 1806575"/>
                <a:gd name="connsiteX20" fmla="*/ 1187450 w 2193925"/>
                <a:gd name="connsiteY20" fmla="*/ 1704975 h 1806575"/>
                <a:gd name="connsiteX21" fmla="*/ 1235075 w 2193925"/>
                <a:gd name="connsiteY21" fmla="*/ 1806575 h 1806575"/>
                <a:gd name="connsiteX22" fmla="*/ 1997075 w 2193925"/>
                <a:gd name="connsiteY22" fmla="*/ 1803400 h 1806575"/>
                <a:gd name="connsiteX23" fmla="*/ 1997075 w 2193925"/>
                <a:gd name="connsiteY23" fmla="*/ 1527175 h 1806575"/>
                <a:gd name="connsiteX24" fmla="*/ 1717675 w 2193925"/>
                <a:gd name="connsiteY24" fmla="*/ 1527175 h 1806575"/>
                <a:gd name="connsiteX25" fmla="*/ 1717675 w 2193925"/>
                <a:gd name="connsiteY25" fmla="*/ 1276350 h 1806575"/>
                <a:gd name="connsiteX26" fmla="*/ 1793875 w 2193925"/>
                <a:gd name="connsiteY26" fmla="*/ 1276350 h 1806575"/>
                <a:gd name="connsiteX27" fmla="*/ 1793875 w 2193925"/>
                <a:gd name="connsiteY27" fmla="*/ 1216025 h 1806575"/>
                <a:gd name="connsiteX28" fmla="*/ 2193925 w 2193925"/>
                <a:gd name="connsiteY28" fmla="*/ 1216025 h 1806575"/>
                <a:gd name="connsiteX29" fmla="*/ 2193925 w 2193925"/>
                <a:gd name="connsiteY29" fmla="*/ 958850 h 1806575"/>
                <a:gd name="connsiteX30" fmla="*/ 1425575 w 2193925"/>
                <a:gd name="connsiteY30" fmla="*/ 958850 h 1806575"/>
                <a:gd name="connsiteX31" fmla="*/ 1425575 w 2193925"/>
                <a:gd name="connsiteY31" fmla="*/ 406400 h 1806575"/>
                <a:gd name="connsiteX32" fmla="*/ 1146175 w 2193925"/>
                <a:gd name="connsiteY32" fmla="*/ 406400 h 1806575"/>
                <a:gd name="connsiteX33" fmla="*/ 1146175 w 2193925"/>
                <a:gd name="connsiteY33" fmla="*/ 320675 h 1806575"/>
                <a:gd name="connsiteX34" fmla="*/ 1089025 w 2193925"/>
                <a:gd name="connsiteY34" fmla="*/ 320675 h 1806575"/>
                <a:gd name="connsiteX35" fmla="*/ 1089025 w 2193925"/>
                <a:gd name="connsiteY35" fmla="*/ 69850 h 1806575"/>
                <a:gd name="connsiteX36" fmla="*/ 682625 w 2193925"/>
                <a:gd name="connsiteY36" fmla="*/ 69850 h 1806575"/>
                <a:gd name="connsiteX37" fmla="*/ 682625 w 2193925"/>
                <a:gd name="connsiteY37" fmla="*/ 0 h 1806575"/>
                <a:gd name="connsiteX38" fmla="*/ 396875 w 2193925"/>
                <a:gd name="connsiteY38" fmla="*/ 0 h 1806575"/>
                <a:gd name="connsiteX39" fmla="*/ 396875 w 2193925"/>
                <a:gd name="connsiteY39" fmla="*/ 76200 h 1806575"/>
                <a:gd name="connsiteX0" fmla="*/ 279400 w 2076450"/>
                <a:gd name="connsiteY0" fmla="*/ 76200 h 1806575"/>
                <a:gd name="connsiteX1" fmla="*/ 0 w 2076450"/>
                <a:gd name="connsiteY1" fmla="*/ 244475 h 1806575"/>
                <a:gd name="connsiteX2" fmla="*/ 76200 w 2076450"/>
                <a:gd name="connsiteY2" fmla="*/ 288925 h 1806575"/>
                <a:gd name="connsiteX3" fmla="*/ 155575 w 2076450"/>
                <a:gd name="connsiteY3" fmla="*/ 285750 h 1806575"/>
                <a:gd name="connsiteX4" fmla="*/ 222250 w 2076450"/>
                <a:gd name="connsiteY4" fmla="*/ 377825 h 1806575"/>
                <a:gd name="connsiteX5" fmla="*/ 301625 w 2076450"/>
                <a:gd name="connsiteY5" fmla="*/ 403225 h 1806575"/>
                <a:gd name="connsiteX6" fmla="*/ 387350 w 2076450"/>
                <a:gd name="connsiteY6" fmla="*/ 447675 h 1806575"/>
                <a:gd name="connsiteX7" fmla="*/ 403225 w 2076450"/>
                <a:gd name="connsiteY7" fmla="*/ 530225 h 1806575"/>
                <a:gd name="connsiteX8" fmla="*/ 587375 w 2076450"/>
                <a:gd name="connsiteY8" fmla="*/ 695325 h 1806575"/>
                <a:gd name="connsiteX9" fmla="*/ 647700 w 2076450"/>
                <a:gd name="connsiteY9" fmla="*/ 688975 h 1806575"/>
                <a:gd name="connsiteX10" fmla="*/ 765175 w 2076450"/>
                <a:gd name="connsiteY10" fmla="*/ 831850 h 1806575"/>
                <a:gd name="connsiteX11" fmla="*/ 752475 w 2076450"/>
                <a:gd name="connsiteY11" fmla="*/ 920750 h 1806575"/>
                <a:gd name="connsiteX12" fmla="*/ 787400 w 2076450"/>
                <a:gd name="connsiteY12" fmla="*/ 1162050 h 1806575"/>
                <a:gd name="connsiteX13" fmla="*/ 860425 w 2076450"/>
                <a:gd name="connsiteY13" fmla="*/ 1222375 h 1806575"/>
                <a:gd name="connsiteX14" fmla="*/ 866775 w 2076450"/>
                <a:gd name="connsiteY14" fmla="*/ 1254125 h 1806575"/>
                <a:gd name="connsiteX15" fmla="*/ 800100 w 2076450"/>
                <a:gd name="connsiteY15" fmla="*/ 1343025 h 1806575"/>
                <a:gd name="connsiteX16" fmla="*/ 825500 w 2076450"/>
                <a:gd name="connsiteY16" fmla="*/ 1520825 h 1806575"/>
                <a:gd name="connsiteX17" fmla="*/ 838200 w 2076450"/>
                <a:gd name="connsiteY17" fmla="*/ 1536700 h 1806575"/>
                <a:gd name="connsiteX18" fmla="*/ 863600 w 2076450"/>
                <a:gd name="connsiteY18" fmla="*/ 1644650 h 1806575"/>
                <a:gd name="connsiteX19" fmla="*/ 1069975 w 2076450"/>
                <a:gd name="connsiteY19" fmla="*/ 1704975 h 1806575"/>
                <a:gd name="connsiteX20" fmla="*/ 1117600 w 2076450"/>
                <a:gd name="connsiteY20" fmla="*/ 1806575 h 1806575"/>
                <a:gd name="connsiteX21" fmla="*/ 1879600 w 2076450"/>
                <a:gd name="connsiteY21" fmla="*/ 1803400 h 1806575"/>
                <a:gd name="connsiteX22" fmla="*/ 1879600 w 2076450"/>
                <a:gd name="connsiteY22" fmla="*/ 1527175 h 1806575"/>
                <a:gd name="connsiteX23" fmla="*/ 1600200 w 2076450"/>
                <a:gd name="connsiteY23" fmla="*/ 1527175 h 1806575"/>
                <a:gd name="connsiteX24" fmla="*/ 1600200 w 2076450"/>
                <a:gd name="connsiteY24" fmla="*/ 1276350 h 1806575"/>
                <a:gd name="connsiteX25" fmla="*/ 1676400 w 2076450"/>
                <a:gd name="connsiteY25" fmla="*/ 1276350 h 1806575"/>
                <a:gd name="connsiteX26" fmla="*/ 1676400 w 2076450"/>
                <a:gd name="connsiteY26" fmla="*/ 1216025 h 1806575"/>
                <a:gd name="connsiteX27" fmla="*/ 2076450 w 2076450"/>
                <a:gd name="connsiteY27" fmla="*/ 1216025 h 1806575"/>
                <a:gd name="connsiteX28" fmla="*/ 2076450 w 2076450"/>
                <a:gd name="connsiteY28" fmla="*/ 958850 h 1806575"/>
                <a:gd name="connsiteX29" fmla="*/ 1308100 w 2076450"/>
                <a:gd name="connsiteY29" fmla="*/ 958850 h 1806575"/>
                <a:gd name="connsiteX30" fmla="*/ 1308100 w 2076450"/>
                <a:gd name="connsiteY30" fmla="*/ 406400 h 1806575"/>
                <a:gd name="connsiteX31" fmla="*/ 1028700 w 2076450"/>
                <a:gd name="connsiteY31" fmla="*/ 406400 h 1806575"/>
                <a:gd name="connsiteX32" fmla="*/ 1028700 w 2076450"/>
                <a:gd name="connsiteY32" fmla="*/ 320675 h 1806575"/>
                <a:gd name="connsiteX33" fmla="*/ 971550 w 2076450"/>
                <a:gd name="connsiteY33" fmla="*/ 320675 h 1806575"/>
                <a:gd name="connsiteX34" fmla="*/ 971550 w 2076450"/>
                <a:gd name="connsiteY34" fmla="*/ 69850 h 1806575"/>
                <a:gd name="connsiteX35" fmla="*/ 565150 w 2076450"/>
                <a:gd name="connsiteY35" fmla="*/ 69850 h 1806575"/>
                <a:gd name="connsiteX36" fmla="*/ 565150 w 2076450"/>
                <a:gd name="connsiteY36" fmla="*/ 0 h 1806575"/>
                <a:gd name="connsiteX37" fmla="*/ 279400 w 2076450"/>
                <a:gd name="connsiteY37" fmla="*/ 0 h 1806575"/>
                <a:gd name="connsiteX38" fmla="*/ 279400 w 2076450"/>
                <a:gd name="connsiteY38" fmla="*/ 76200 h 1806575"/>
                <a:gd name="connsiteX0" fmla="*/ 279400 w 2076450"/>
                <a:gd name="connsiteY0" fmla="*/ 0 h 1806575"/>
                <a:gd name="connsiteX1" fmla="*/ 0 w 2076450"/>
                <a:gd name="connsiteY1" fmla="*/ 244475 h 1806575"/>
                <a:gd name="connsiteX2" fmla="*/ 76200 w 2076450"/>
                <a:gd name="connsiteY2" fmla="*/ 288925 h 1806575"/>
                <a:gd name="connsiteX3" fmla="*/ 155575 w 2076450"/>
                <a:gd name="connsiteY3" fmla="*/ 285750 h 1806575"/>
                <a:gd name="connsiteX4" fmla="*/ 222250 w 2076450"/>
                <a:gd name="connsiteY4" fmla="*/ 377825 h 1806575"/>
                <a:gd name="connsiteX5" fmla="*/ 301625 w 2076450"/>
                <a:gd name="connsiteY5" fmla="*/ 403225 h 1806575"/>
                <a:gd name="connsiteX6" fmla="*/ 387350 w 2076450"/>
                <a:gd name="connsiteY6" fmla="*/ 447675 h 1806575"/>
                <a:gd name="connsiteX7" fmla="*/ 403225 w 2076450"/>
                <a:gd name="connsiteY7" fmla="*/ 530225 h 1806575"/>
                <a:gd name="connsiteX8" fmla="*/ 587375 w 2076450"/>
                <a:gd name="connsiteY8" fmla="*/ 695325 h 1806575"/>
                <a:gd name="connsiteX9" fmla="*/ 647700 w 2076450"/>
                <a:gd name="connsiteY9" fmla="*/ 688975 h 1806575"/>
                <a:gd name="connsiteX10" fmla="*/ 765175 w 2076450"/>
                <a:gd name="connsiteY10" fmla="*/ 831850 h 1806575"/>
                <a:gd name="connsiteX11" fmla="*/ 752475 w 2076450"/>
                <a:gd name="connsiteY11" fmla="*/ 920750 h 1806575"/>
                <a:gd name="connsiteX12" fmla="*/ 787400 w 2076450"/>
                <a:gd name="connsiteY12" fmla="*/ 1162050 h 1806575"/>
                <a:gd name="connsiteX13" fmla="*/ 860425 w 2076450"/>
                <a:gd name="connsiteY13" fmla="*/ 1222375 h 1806575"/>
                <a:gd name="connsiteX14" fmla="*/ 866775 w 2076450"/>
                <a:gd name="connsiteY14" fmla="*/ 1254125 h 1806575"/>
                <a:gd name="connsiteX15" fmla="*/ 800100 w 2076450"/>
                <a:gd name="connsiteY15" fmla="*/ 1343025 h 1806575"/>
                <a:gd name="connsiteX16" fmla="*/ 825500 w 2076450"/>
                <a:gd name="connsiteY16" fmla="*/ 1520825 h 1806575"/>
                <a:gd name="connsiteX17" fmla="*/ 838200 w 2076450"/>
                <a:gd name="connsiteY17" fmla="*/ 1536700 h 1806575"/>
                <a:gd name="connsiteX18" fmla="*/ 863600 w 2076450"/>
                <a:gd name="connsiteY18" fmla="*/ 1644650 h 1806575"/>
                <a:gd name="connsiteX19" fmla="*/ 1069975 w 2076450"/>
                <a:gd name="connsiteY19" fmla="*/ 1704975 h 1806575"/>
                <a:gd name="connsiteX20" fmla="*/ 1117600 w 2076450"/>
                <a:gd name="connsiteY20" fmla="*/ 1806575 h 1806575"/>
                <a:gd name="connsiteX21" fmla="*/ 1879600 w 2076450"/>
                <a:gd name="connsiteY21" fmla="*/ 1803400 h 1806575"/>
                <a:gd name="connsiteX22" fmla="*/ 1879600 w 2076450"/>
                <a:gd name="connsiteY22" fmla="*/ 1527175 h 1806575"/>
                <a:gd name="connsiteX23" fmla="*/ 1600200 w 2076450"/>
                <a:gd name="connsiteY23" fmla="*/ 1527175 h 1806575"/>
                <a:gd name="connsiteX24" fmla="*/ 1600200 w 2076450"/>
                <a:gd name="connsiteY24" fmla="*/ 1276350 h 1806575"/>
                <a:gd name="connsiteX25" fmla="*/ 1676400 w 2076450"/>
                <a:gd name="connsiteY25" fmla="*/ 1276350 h 1806575"/>
                <a:gd name="connsiteX26" fmla="*/ 1676400 w 2076450"/>
                <a:gd name="connsiteY26" fmla="*/ 1216025 h 1806575"/>
                <a:gd name="connsiteX27" fmla="*/ 2076450 w 2076450"/>
                <a:gd name="connsiteY27" fmla="*/ 1216025 h 1806575"/>
                <a:gd name="connsiteX28" fmla="*/ 2076450 w 2076450"/>
                <a:gd name="connsiteY28" fmla="*/ 958850 h 1806575"/>
                <a:gd name="connsiteX29" fmla="*/ 1308100 w 2076450"/>
                <a:gd name="connsiteY29" fmla="*/ 958850 h 1806575"/>
                <a:gd name="connsiteX30" fmla="*/ 1308100 w 2076450"/>
                <a:gd name="connsiteY30" fmla="*/ 406400 h 1806575"/>
                <a:gd name="connsiteX31" fmla="*/ 1028700 w 2076450"/>
                <a:gd name="connsiteY31" fmla="*/ 406400 h 1806575"/>
                <a:gd name="connsiteX32" fmla="*/ 1028700 w 2076450"/>
                <a:gd name="connsiteY32" fmla="*/ 320675 h 1806575"/>
                <a:gd name="connsiteX33" fmla="*/ 971550 w 2076450"/>
                <a:gd name="connsiteY33" fmla="*/ 320675 h 1806575"/>
                <a:gd name="connsiteX34" fmla="*/ 971550 w 2076450"/>
                <a:gd name="connsiteY34" fmla="*/ 69850 h 1806575"/>
                <a:gd name="connsiteX35" fmla="*/ 565150 w 2076450"/>
                <a:gd name="connsiteY35" fmla="*/ 69850 h 1806575"/>
                <a:gd name="connsiteX36" fmla="*/ 565150 w 2076450"/>
                <a:gd name="connsiteY36" fmla="*/ 0 h 1806575"/>
                <a:gd name="connsiteX37" fmla="*/ 279400 w 2076450"/>
                <a:gd name="connsiteY37" fmla="*/ 0 h 1806575"/>
                <a:gd name="connsiteX0" fmla="*/ 565150 w 2076450"/>
                <a:gd name="connsiteY0" fmla="*/ 0 h 1806575"/>
                <a:gd name="connsiteX1" fmla="*/ 0 w 2076450"/>
                <a:gd name="connsiteY1" fmla="*/ 244475 h 1806575"/>
                <a:gd name="connsiteX2" fmla="*/ 76200 w 2076450"/>
                <a:gd name="connsiteY2" fmla="*/ 288925 h 1806575"/>
                <a:gd name="connsiteX3" fmla="*/ 155575 w 2076450"/>
                <a:gd name="connsiteY3" fmla="*/ 285750 h 1806575"/>
                <a:gd name="connsiteX4" fmla="*/ 222250 w 2076450"/>
                <a:gd name="connsiteY4" fmla="*/ 377825 h 1806575"/>
                <a:gd name="connsiteX5" fmla="*/ 301625 w 2076450"/>
                <a:gd name="connsiteY5" fmla="*/ 403225 h 1806575"/>
                <a:gd name="connsiteX6" fmla="*/ 387350 w 2076450"/>
                <a:gd name="connsiteY6" fmla="*/ 447675 h 1806575"/>
                <a:gd name="connsiteX7" fmla="*/ 403225 w 2076450"/>
                <a:gd name="connsiteY7" fmla="*/ 530225 h 1806575"/>
                <a:gd name="connsiteX8" fmla="*/ 587375 w 2076450"/>
                <a:gd name="connsiteY8" fmla="*/ 695325 h 1806575"/>
                <a:gd name="connsiteX9" fmla="*/ 647700 w 2076450"/>
                <a:gd name="connsiteY9" fmla="*/ 688975 h 1806575"/>
                <a:gd name="connsiteX10" fmla="*/ 765175 w 2076450"/>
                <a:gd name="connsiteY10" fmla="*/ 831850 h 1806575"/>
                <a:gd name="connsiteX11" fmla="*/ 752475 w 2076450"/>
                <a:gd name="connsiteY11" fmla="*/ 920750 h 1806575"/>
                <a:gd name="connsiteX12" fmla="*/ 787400 w 2076450"/>
                <a:gd name="connsiteY12" fmla="*/ 1162050 h 1806575"/>
                <a:gd name="connsiteX13" fmla="*/ 860425 w 2076450"/>
                <a:gd name="connsiteY13" fmla="*/ 1222375 h 1806575"/>
                <a:gd name="connsiteX14" fmla="*/ 866775 w 2076450"/>
                <a:gd name="connsiteY14" fmla="*/ 1254125 h 1806575"/>
                <a:gd name="connsiteX15" fmla="*/ 800100 w 2076450"/>
                <a:gd name="connsiteY15" fmla="*/ 1343025 h 1806575"/>
                <a:gd name="connsiteX16" fmla="*/ 825500 w 2076450"/>
                <a:gd name="connsiteY16" fmla="*/ 1520825 h 1806575"/>
                <a:gd name="connsiteX17" fmla="*/ 838200 w 2076450"/>
                <a:gd name="connsiteY17" fmla="*/ 1536700 h 1806575"/>
                <a:gd name="connsiteX18" fmla="*/ 863600 w 2076450"/>
                <a:gd name="connsiteY18" fmla="*/ 1644650 h 1806575"/>
                <a:gd name="connsiteX19" fmla="*/ 1069975 w 2076450"/>
                <a:gd name="connsiteY19" fmla="*/ 1704975 h 1806575"/>
                <a:gd name="connsiteX20" fmla="*/ 1117600 w 2076450"/>
                <a:gd name="connsiteY20" fmla="*/ 1806575 h 1806575"/>
                <a:gd name="connsiteX21" fmla="*/ 1879600 w 2076450"/>
                <a:gd name="connsiteY21" fmla="*/ 1803400 h 1806575"/>
                <a:gd name="connsiteX22" fmla="*/ 1879600 w 2076450"/>
                <a:gd name="connsiteY22" fmla="*/ 1527175 h 1806575"/>
                <a:gd name="connsiteX23" fmla="*/ 1600200 w 2076450"/>
                <a:gd name="connsiteY23" fmla="*/ 1527175 h 1806575"/>
                <a:gd name="connsiteX24" fmla="*/ 1600200 w 2076450"/>
                <a:gd name="connsiteY24" fmla="*/ 1276350 h 1806575"/>
                <a:gd name="connsiteX25" fmla="*/ 1676400 w 2076450"/>
                <a:gd name="connsiteY25" fmla="*/ 1276350 h 1806575"/>
                <a:gd name="connsiteX26" fmla="*/ 1676400 w 2076450"/>
                <a:gd name="connsiteY26" fmla="*/ 1216025 h 1806575"/>
                <a:gd name="connsiteX27" fmla="*/ 2076450 w 2076450"/>
                <a:gd name="connsiteY27" fmla="*/ 1216025 h 1806575"/>
                <a:gd name="connsiteX28" fmla="*/ 2076450 w 2076450"/>
                <a:gd name="connsiteY28" fmla="*/ 958850 h 1806575"/>
                <a:gd name="connsiteX29" fmla="*/ 1308100 w 2076450"/>
                <a:gd name="connsiteY29" fmla="*/ 958850 h 1806575"/>
                <a:gd name="connsiteX30" fmla="*/ 1308100 w 2076450"/>
                <a:gd name="connsiteY30" fmla="*/ 406400 h 1806575"/>
                <a:gd name="connsiteX31" fmla="*/ 1028700 w 2076450"/>
                <a:gd name="connsiteY31" fmla="*/ 406400 h 1806575"/>
                <a:gd name="connsiteX32" fmla="*/ 1028700 w 2076450"/>
                <a:gd name="connsiteY32" fmla="*/ 320675 h 1806575"/>
                <a:gd name="connsiteX33" fmla="*/ 971550 w 2076450"/>
                <a:gd name="connsiteY33" fmla="*/ 320675 h 1806575"/>
                <a:gd name="connsiteX34" fmla="*/ 971550 w 2076450"/>
                <a:gd name="connsiteY34" fmla="*/ 69850 h 1806575"/>
                <a:gd name="connsiteX35" fmla="*/ 565150 w 2076450"/>
                <a:gd name="connsiteY35" fmla="*/ 69850 h 1806575"/>
                <a:gd name="connsiteX36" fmla="*/ 565150 w 2076450"/>
                <a:gd name="connsiteY36" fmla="*/ 0 h 1806575"/>
                <a:gd name="connsiteX0" fmla="*/ 565150 w 2076450"/>
                <a:gd name="connsiteY0" fmla="*/ 0 h 1736725"/>
                <a:gd name="connsiteX1" fmla="*/ 0 w 2076450"/>
                <a:gd name="connsiteY1" fmla="*/ 174625 h 1736725"/>
                <a:gd name="connsiteX2" fmla="*/ 76200 w 2076450"/>
                <a:gd name="connsiteY2" fmla="*/ 219075 h 1736725"/>
                <a:gd name="connsiteX3" fmla="*/ 155575 w 2076450"/>
                <a:gd name="connsiteY3" fmla="*/ 215900 h 1736725"/>
                <a:gd name="connsiteX4" fmla="*/ 222250 w 2076450"/>
                <a:gd name="connsiteY4" fmla="*/ 307975 h 1736725"/>
                <a:gd name="connsiteX5" fmla="*/ 301625 w 2076450"/>
                <a:gd name="connsiteY5" fmla="*/ 333375 h 1736725"/>
                <a:gd name="connsiteX6" fmla="*/ 387350 w 2076450"/>
                <a:gd name="connsiteY6" fmla="*/ 377825 h 1736725"/>
                <a:gd name="connsiteX7" fmla="*/ 403225 w 2076450"/>
                <a:gd name="connsiteY7" fmla="*/ 460375 h 1736725"/>
                <a:gd name="connsiteX8" fmla="*/ 587375 w 2076450"/>
                <a:gd name="connsiteY8" fmla="*/ 625475 h 1736725"/>
                <a:gd name="connsiteX9" fmla="*/ 647700 w 2076450"/>
                <a:gd name="connsiteY9" fmla="*/ 619125 h 1736725"/>
                <a:gd name="connsiteX10" fmla="*/ 765175 w 2076450"/>
                <a:gd name="connsiteY10" fmla="*/ 762000 h 1736725"/>
                <a:gd name="connsiteX11" fmla="*/ 752475 w 2076450"/>
                <a:gd name="connsiteY11" fmla="*/ 850900 h 1736725"/>
                <a:gd name="connsiteX12" fmla="*/ 787400 w 2076450"/>
                <a:gd name="connsiteY12" fmla="*/ 1092200 h 1736725"/>
                <a:gd name="connsiteX13" fmla="*/ 860425 w 2076450"/>
                <a:gd name="connsiteY13" fmla="*/ 1152525 h 1736725"/>
                <a:gd name="connsiteX14" fmla="*/ 866775 w 2076450"/>
                <a:gd name="connsiteY14" fmla="*/ 1184275 h 1736725"/>
                <a:gd name="connsiteX15" fmla="*/ 800100 w 2076450"/>
                <a:gd name="connsiteY15" fmla="*/ 1273175 h 1736725"/>
                <a:gd name="connsiteX16" fmla="*/ 825500 w 2076450"/>
                <a:gd name="connsiteY16" fmla="*/ 1450975 h 1736725"/>
                <a:gd name="connsiteX17" fmla="*/ 838200 w 2076450"/>
                <a:gd name="connsiteY17" fmla="*/ 1466850 h 1736725"/>
                <a:gd name="connsiteX18" fmla="*/ 863600 w 2076450"/>
                <a:gd name="connsiteY18" fmla="*/ 1574800 h 1736725"/>
                <a:gd name="connsiteX19" fmla="*/ 1069975 w 2076450"/>
                <a:gd name="connsiteY19" fmla="*/ 1635125 h 1736725"/>
                <a:gd name="connsiteX20" fmla="*/ 1117600 w 2076450"/>
                <a:gd name="connsiteY20" fmla="*/ 1736725 h 1736725"/>
                <a:gd name="connsiteX21" fmla="*/ 1879600 w 2076450"/>
                <a:gd name="connsiteY21" fmla="*/ 1733550 h 1736725"/>
                <a:gd name="connsiteX22" fmla="*/ 1879600 w 2076450"/>
                <a:gd name="connsiteY22" fmla="*/ 1457325 h 1736725"/>
                <a:gd name="connsiteX23" fmla="*/ 1600200 w 2076450"/>
                <a:gd name="connsiteY23" fmla="*/ 1457325 h 1736725"/>
                <a:gd name="connsiteX24" fmla="*/ 1600200 w 2076450"/>
                <a:gd name="connsiteY24" fmla="*/ 1206500 h 1736725"/>
                <a:gd name="connsiteX25" fmla="*/ 1676400 w 2076450"/>
                <a:gd name="connsiteY25" fmla="*/ 1206500 h 1736725"/>
                <a:gd name="connsiteX26" fmla="*/ 1676400 w 2076450"/>
                <a:gd name="connsiteY26" fmla="*/ 1146175 h 1736725"/>
                <a:gd name="connsiteX27" fmla="*/ 2076450 w 2076450"/>
                <a:gd name="connsiteY27" fmla="*/ 1146175 h 1736725"/>
                <a:gd name="connsiteX28" fmla="*/ 2076450 w 2076450"/>
                <a:gd name="connsiteY28" fmla="*/ 889000 h 1736725"/>
                <a:gd name="connsiteX29" fmla="*/ 1308100 w 2076450"/>
                <a:gd name="connsiteY29" fmla="*/ 889000 h 1736725"/>
                <a:gd name="connsiteX30" fmla="*/ 1308100 w 2076450"/>
                <a:gd name="connsiteY30" fmla="*/ 336550 h 1736725"/>
                <a:gd name="connsiteX31" fmla="*/ 1028700 w 2076450"/>
                <a:gd name="connsiteY31" fmla="*/ 336550 h 1736725"/>
                <a:gd name="connsiteX32" fmla="*/ 1028700 w 2076450"/>
                <a:gd name="connsiteY32" fmla="*/ 250825 h 1736725"/>
                <a:gd name="connsiteX33" fmla="*/ 971550 w 2076450"/>
                <a:gd name="connsiteY33" fmla="*/ 250825 h 1736725"/>
                <a:gd name="connsiteX34" fmla="*/ 971550 w 2076450"/>
                <a:gd name="connsiteY34" fmla="*/ 0 h 1736725"/>
                <a:gd name="connsiteX35" fmla="*/ 565150 w 2076450"/>
                <a:gd name="connsiteY35" fmla="*/ 0 h 1736725"/>
                <a:gd name="connsiteX0" fmla="*/ 971550 w 2076450"/>
                <a:gd name="connsiteY0" fmla="*/ 0 h 1736725"/>
                <a:gd name="connsiteX1" fmla="*/ 0 w 2076450"/>
                <a:gd name="connsiteY1" fmla="*/ 174625 h 1736725"/>
                <a:gd name="connsiteX2" fmla="*/ 76200 w 2076450"/>
                <a:gd name="connsiteY2" fmla="*/ 219075 h 1736725"/>
                <a:gd name="connsiteX3" fmla="*/ 155575 w 2076450"/>
                <a:gd name="connsiteY3" fmla="*/ 215900 h 1736725"/>
                <a:gd name="connsiteX4" fmla="*/ 222250 w 2076450"/>
                <a:gd name="connsiteY4" fmla="*/ 307975 h 1736725"/>
                <a:gd name="connsiteX5" fmla="*/ 301625 w 2076450"/>
                <a:gd name="connsiteY5" fmla="*/ 333375 h 1736725"/>
                <a:gd name="connsiteX6" fmla="*/ 387350 w 2076450"/>
                <a:gd name="connsiteY6" fmla="*/ 377825 h 1736725"/>
                <a:gd name="connsiteX7" fmla="*/ 403225 w 2076450"/>
                <a:gd name="connsiteY7" fmla="*/ 460375 h 1736725"/>
                <a:gd name="connsiteX8" fmla="*/ 587375 w 2076450"/>
                <a:gd name="connsiteY8" fmla="*/ 625475 h 1736725"/>
                <a:gd name="connsiteX9" fmla="*/ 647700 w 2076450"/>
                <a:gd name="connsiteY9" fmla="*/ 619125 h 1736725"/>
                <a:gd name="connsiteX10" fmla="*/ 765175 w 2076450"/>
                <a:gd name="connsiteY10" fmla="*/ 762000 h 1736725"/>
                <a:gd name="connsiteX11" fmla="*/ 752475 w 2076450"/>
                <a:gd name="connsiteY11" fmla="*/ 850900 h 1736725"/>
                <a:gd name="connsiteX12" fmla="*/ 787400 w 2076450"/>
                <a:gd name="connsiteY12" fmla="*/ 1092200 h 1736725"/>
                <a:gd name="connsiteX13" fmla="*/ 860425 w 2076450"/>
                <a:gd name="connsiteY13" fmla="*/ 1152525 h 1736725"/>
                <a:gd name="connsiteX14" fmla="*/ 866775 w 2076450"/>
                <a:gd name="connsiteY14" fmla="*/ 1184275 h 1736725"/>
                <a:gd name="connsiteX15" fmla="*/ 800100 w 2076450"/>
                <a:gd name="connsiteY15" fmla="*/ 1273175 h 1736725"/>
                <a:gd name="connsiteX16" fmla="*/ 825500 w 2076450"/>
                <a:gd name="connsiteY16" fmla="*/ 1450975 h 1736725"/>
                <a:gd name="connsiteX17" fmla="*/ 838200 w 2076450"/>
                <a:gd name="connsiteY17" fmla="*/ 1466850 h 1736725"/>
                <a:gd name="connsiteX18" fmla="*/ 863600 w 2076450"/>
                <a:gd name="connsiteY18" fmla="*/ 1574800 h 1736725"/>
                <a:gd name="connsiteX19" fmla="*/ 1069975 w 2076450"/>
                <a:gd name="connsiteY19" fmla="*/ 1635125 h 1736725"/>
                <a:gd name="connsiteX20" fmla="*/ 1117600 w 2076450"/>
                <a:gd name="connsiteY20" fmla="*/ 1736725 h 1736725"/>
                <a:gd name="connsiteX21" fmla="*/ 1879600 w 2076450"/>
                <a:gd name="connsiteY21" fmla="*/ 1733550 h 1736725"/>
                <a:gd name="connsiteX22" fmla="*/ 1879600 w 2076450"/>
                <a:gd name="connsiteY22" fmla="*/ 1457325 h 1736725"/>
                <a:gd name="connsiteX23" fmla="*/ 1600200 w 2076450"/>
                <a:gd name="connsiteY23" fmla="*/ 1457325 h 1736725"/>
                <a:gd name="connsiteX24" fmla="*/ 1600200 w 2076450"/>
                <a:gd name="connsiteY24" fmla="*/ 1206500 h 1736725"/>
                <a:gd name="connsiteX25" fmla="*/ 1676400 w 2076450"/>
                <a:gd name="connsiteY25" fmla="*/ 1206500 h 1736725"/>
                <a:gd name="connsiteX26" fmla="*/ 1676400 w 2076450"/>
                <a:gd name="connsiteY26" fmla="*/ 1146175 h 1736725"/>
                <a:gd name="connsiteX27" fmla="*/ 2076450 w 2076450"/>
                <a:gd name="connsiteY27" fmla="*/ 1146175 h 1736725"/>
                <a:gd name="connsiteX28" fmla="*/ 2076450 w 2076450"/>
                <a:gd name="connsiteY28" fmla="*/ 889000 h 1736725"/>
                <a:gd name="connsiteX29" fmla="*/ 1308100 w 2076450"/>
                <a:gd name="connsiteY29" fmla="*/ 889000 h 1736725"/>
                <a:gd name="connsiteX30" fmla="*/ 1308100 w 2076450"/>
                <a:gd name="connsiteY30" fmla="*/ 336550 h 1736725"/>
                <a:gd name="connsiteX31" fmla="*/ 1028700 w 2076450"/>
                <a:gd name="connsiteY31" fmla="*/ 336550 h 1736725"/>
                <a:gd name="connsiteX32" fmla="*/ 1028700 w 2076450"/>
                <a:gd name="connsiteY32" fmla="*/ 250825 h 1736725"/>
                <a:gd name="connsiteX33" fmla="*/ 971550 w 2076450"/>
                <a:gd name="connsiteY33" fmla="*/ 250825 h 1736725"/>
                <a:gd name="connsiteX34" fmla="*/ 971550 w 2076450"/>
                <a:gd name="connsiteY34" fmla="*/ 0 h 1736725"/>
                <a:gd name="connsiteX0" fmla="*/ 971550 w 2076450"/>
                <a:gd name="connsiteY0" fmla="*/ 76200 h 1562100"/>
                <a:gd name="connsiteX1" fmla="*/ 0 w 2076450"/>
                <a:gd name="connsiteY1" fmla="*/ 0 h 1562100"/>
                <a:gd name="connsiteX2" fmla="*/ 76200 w 2076450"/>
                <a:gd name="connsiteY2" fmla="*/ 44450 h 1562100"/>
                <a:gd name="connsiteX3" fmla="*/ 155575 w 2076450"/>
                <a:gd name="connsiteY3" fmla="*/ 41275 h 1562100"/>
                <a:gd name="connsiteX4" fmla="*/ 222250 w 2076450"/>
                <a:gd name="connsiteY4" fmla="*/ 133350 h 1562100"/>
                <a:gd name="connsiteX5" fmla="*/ 301625 w 2076450"/>
                <a:gd name="connsiteY5" fmla="*/ 158750 h 1562100"/>
                <a:gd name="connsiteX6" fmla="*/ 387350 w 2076450"/>
                <a:gd name="connsiteY6" fmla="*/ 203200 h 1562100"/>
                <a:gd name="connsiteX7" fmla="*/ 403225 w 2076450"/>
                <a:gd name="connsiteY7" fmla="*/ 285750 h 1562100"/>
                <a:gd name="connsiteX8" fmla="*/ 587375 w 2076450"/>
                <a:gd name="connsiteY8" fmla="*/ 450850 h 1562100"/>
                <a:gd name="connsiteX9" fmla="*/ 647700 w 2076450"/>
                <a:gd name="connsiteY9" fmla="*/ 444500 h 1562100"/>
                <a:gd name="connsiteX10" fmla="*/ 765175 w 2076450"/>
                <a:gd name="connsiteY10" fmla="*/ 587375 h 1562100"/>
                <a:gd name="connsiteX11" fmla="*/ 752475 w 2076450"/>
                <a:gd name="connsiteY11" fmla="*/ 676275 h 1562100"/>
                <a:gd name="connsiteX12" fmla="*/ 787400 w 2076450"/>
                <a:gd name="connsiteY12" fmla="*/ 917575 h 1562100"/>
                <a:gd name="connsiteX13" fmla="*/ 860425 w 2076450"/>
                <a:gd name="connsiteY13" fmla="*/ 977900 h 1562100"/>
                <a:gd name="connsiteX14" fmla="*/ 866775 w 2076450"/>
                <a:gd name="connsiteY14" fmla="*/ 1009650 h 1562100"/>
                <a:gd name="connsiteX15" fmla="*/ 800100 w 2076450"/>
                <a:gd name="connsiteY15" fmla="*/ 1098550 h 1562100"/>
                <a:gd name="connsiteX16" fmla="*/ 825500 w 2076450"/>
                <a:gd name="connsiteY16" fmla="*/ 1276350 h 1562100"/>
                <a:gd name="connsiteX17" fmla="*/ 838200 w 2076450"/>
                <a:gd name="connsiteY17" fmla="*/ 1292225 h 1562100"/>
                <a:gd name="connsiteX18" fmla="*/ 863600 w 2076450"/>
                <a:gd name="connsiteY18" fmla="*/ 1400175 h 1562100"/>
                <a:gd name="connsiteX19" fmla="*/ 1069975 w 2076450"/>
                <a:gd name="connsiteY19" fmla="*/ 1460500 h 1562100"/>
                <a:gd name="connsiteX20" fmla="*/ 1117600 w 2076450"/>
                <a:gd name="connsiteY20" fmla="*/ 1562100 h 1562100"/>
                <a:gd name="connsiteX21" fmla="*/ 1879600 w 2076450"/>
                <a:gd name="connsiteY21" fmla="*/ 1558925 h 1562100"/>
                <a:gd name="connsiteX22" fmla="*/ 1879600 w 2076450"/>
                <a:gd name="connsiteY22" fmla="*/ 1282700 h 1562100"/>
                <a:gd name="connsiteX23" fmla="*/ 1600200 w 2076450"/>
                <a:gd name="connsiteY23" fmla="*/ 1282700 h 1562100"/>
                <a:gd name="connsiteX24" fmla="*/ 1600200 w 2076450"/>
                <a:gd name="connsiteY24" fmla="*/ 1031875 h 1562100"/>
                <a:gd name="connsiteX25" fmla="*/ 1676400 w 2076450"/>
                <a:gd name="connsiteY25" fmla="*/ 1031875 h 1562100"/>
                <a:gd name="connsiteX26" fmla="*/ 1676400 w 2076450"/>
                <a:gd name="connsiteY26" fmla="*/ 971550 h 1562100"/>
                <a:gd name="connsiteX27" fmla="*/ 2076450 w 2076450"/>
                <a:gd name="connsiteY27" fmla="*/ 971550 h 1562100"/>
                <a:gd name="connsiteX28" fmla="*/ 2076450 w 2076450"/>
                <a:gd name="connsiteY28" fmla="*/ 714375 h 1562100"/>
                <a:gd name="connsiteX29" fmla="*/ 1308100 w 2076450"/>
                <a:gd name="connsiteY29" fmla="*/ 714375 h 1562100"/>
                <a:gd name="connsiteX30" fmla="*/ 1308100 w 2076450"/>
                <a:gd name="connsiteY30" fmla="*/ 161925 h 1562100"/>
                <a:gd name="connsiteX31" fmla="*/ 1028700 w 2076450"/>
                <a:gd name="connsiteY31" fmla="*/ 161925 h 1562100"/>
                <a:gd name="connsiteX32" fmla="*/ 1028700 w 2076450"/>
                <a:gd name="connsiteY32" fmla="*/ 76200 h 1562100"/>
                <a:gd name="connsiteX33" fmla="*/ 971550 w 2076450"/>
                <a:gd name="connsiteY33" fmla="*/ 76200 h 1562100"/>
                <a:gd name="connsiteX0" fmla="*/ 1028700 w 2076450"/>
                <a:gd name="connsiteY0" fmla="*/ 76200 h 1562100"/>
                <a:gd name="connsiteX1" fmla="*/ 0 w 2076450"/>
                <a:gd name="connsiteY1" fmla="*/ 0 h 1562100"/>
                <a:gd name="connsiteX2" fmla="*/ 76200 w 2076450"/>
                <a:gd name="connsiteY2" fmla="*/ 44450 h 1562100"/>
                <a:gd name="connsiteX3" fmla="*/ 155575 w 2076450"/>
                <a:gd name="connsiteY3" fmla="*/ 41275 h 1562100"/>
                <a:gd name="connsiteX4" fmla="*/ 222250 w 2076450"/>
                <a:gd name="connsiteY4" fmla="*/ 133350 h 1562100"/>
                <a:gd name="connsiteX5" fmla="*/ 301625 w 2076450"/>
                <a:gd name="connsiteY5" fmla="*/ 158750 h 1562100"/>
                <a:gd name="connsiteX6" fmla="*/ 387350 w 2076450"/>
                <a:gd name="connsiteY6" fmla="*/ 203200 h 1562100"/>
                <a:gd name="connsiteX7" fmla="*/ 403225 w 2076450"/>
                <a:gd name="connsiteY7" fmla="*/ 285750 h 1562100"/>
                <a:gd name="connsiteX8" fmla="*/ 587375 w 2076450"/>
                <a:gd name="connsiteY8" fmla="*/ 450850 h 1562100"/>
                <a:gd name="connsiteX9" fmla="*/ 647700 w 2076450"/>
                <a:gd name="connsiteY9" fmla="*/ 444500 h 1562100"/>
                <a:gd name="connsiteX10" fmla="*/ 765175 w 2076450"/>
                <a:gd name="connsiteY10" fmla="*/ 587375 h 1562100"/>
                <a:gd name="connsiteX11" fmla="*/ 752475 w 2076450"/>
                <a:gd name="connsiteY11" fmla="*/ 676275 h 1562100"/>
                <a:gd name="connsiteX12" fmla="*/ 787400 w 2076450"/>
                <a:gd name="connsiteY12" fmla="*/ 917575 h 1562100"/>
                <a:gd name="connsiteX13" fmla="*/ 860425 w 2076450"/>
                <a:gd name="connsiteY13" fmla="*/ 977900 h 1562100"/>
                <a:gd name="connsiteX14" fmla="*/ 866775 w 2076450"/>
                <a:gd name="connsiteY14" fmla="*/ 1009650 h 1562100"/>
                <a:gd name="connsiteX15" fmla="*/ 800100 w 2076450"/>
                <a:gd name="connsiteY15" fmla="*/ 1098550 h 1562100"/>
                <a:gd name="connsiteX16" fmla="*/ 825500 w 2076450"/>
                <a:gd name="connsiteY16" fmla="*/ 1276350 h 1562100"/>
                <a:gd name="connsiteX17" fmla="*/ 838200 w 2076450"/>
                <a:gd name="connsiteY17" fmla="*/ 1292225 h 1562100"/>
                <a:gd name="connsiteX18" fmla="*/ 863600 w 2076450"/>
                <a:gd name="connsiteY18" fmla="*/ 1400175 h 1562100"/>
                <a:gd name="connsiteX19" fmla="*/ 1069975 w 2076450"/>
                <a:gd name="connsiteY19" fmla="*/ 1460500 h 1562100"/>
                <a:gd name="connsiteX20" fmla="*/ 1117600 w 2076450"/>
                <a:gd name="connsiteY20" fmla="*/ 1562100 h 1562100"/>
                <a:gd name="connsiteX21" fmla="*/ 1879600 w 2076450"/>
                <a:gd name="connsiteY21" fmla="*/ 1558925 h 1562100"/>
                <a:gd name="connsiteX22" fmla="*/ 1879600 w 2076450"/>
                <a:gd name="connsiteY22" fmla="*/ 1282700 h 1562100"/>
                <a:gd name="connsiteX23" fmla="*/ 1600200 w 2076450"/>
                <a:gd name="connsiteY23" fmla="*/ 1282700 h 1562100"/>
                <a:gd name="connsiteX24" fmla="*/ 1600200 w 2076450"/>
                <a:gd name="connsiteY24" fmla="*/ 1031875 h 1562100"/>
                <a:gd name="connsiteX25" fmla="*/ 1676400 w 2076450"/>
                <a:gd name="connsiteY25" fmla="*/ 1031875 h 1562100"/>
                <a:gd name="connsiteX26" fmla="*/ 1676400 w 2076450"/>
                <a:gd name="connsiteY26" fmla="*/ 971550 h 1562100"/>
                <a:gd name="connsiteX27" fmla="*/ 2076450 w 2076450"/>
                <a:gd name="connsiteY27" fmla="*/ 971550 h 1562100"/>
                <a:gd name="connsiteX28" fmla="*/ 2076450 w 2076450"/>
                <a:gd name="connsiteY28" fmla="*/ 714375 h 1562100"/>
                <a:gd name="connsiteX29" fmla="*/ 1308100 w 2076450"/>
                <a:gd name="connsiteY29" fmla="*/ 714375 h 1562100"/>
                <a:gd name="connsiteX30" fmla="*/ 1308100 w 2076450"/>
                <a:gd name="connsiteY30" fmla="*/ 161925 h 1562100"/>
                <a:gd name="connsiteX31" fmla="*/ 1028700 w 2076450"/>
                <a:gd name="connsiteY31" fmla="*/ 161925 h 1562100"/>
                <a:gd name="connsiteX32" fmla="*/ 1028700 w 2076450"/>
                <a:gd name="connsiteY32" fmla="*/ 76200 h 1562100"/>
                <a:gd name="connsiteX0" fmla="*/ 1028700 w 2076450"/>
                <a:gd name="connsiteY0" fmla="*/ 161925 h 1562100"/>
                <a:gd name="connsiteX1" fmla="*/ 0 w 2076450"/>
                <a:gd name="connsiteY1" fmla="*/ 0 h 1562100"/>
                <a:gd name="connsiteX2" fmla="*/ 76200 w 2076450"/>
                <a:gd name="connsiteY2" fmla="*/ 44450 h 1562100"/>
                <a:gd name="connsiteX3" fmla="*/ 155575 w 2076450"/>
                <a:gd name="connsiteY3" fmla="*/ 41275 h 1562100"/>
                <a:gd name="connsiteX4" fmla="*/ 222250 w 2076450"/>
                <a:gd name="connsiteY4" fmla="*/ 133350 h 1562100"/>
                <a:gd name="connsiteX5" fmla="*/ 301625 w 2076450"/>
                <a:gd name="connsiteY5" fmla="*/ 158750 h 1562100"/>
                <a:gd name="connsiteX6" fmla="*/ 387350 w 2076450"/>
                <a:gd name="connsiteY6" fmla="*/ 203200 h 1562100"/>
                <a:gd name="connsiteX7" fmla="*/ 403225 w 2076450"/>
                <a:gd name="connsiteY7" fmla="*/ 285750 h 1562100"/>
                <a:gd name="connsiteX8" fmla="*/ 587375 w 2076450"/>
                <a:gd name="connsiteY8" fmla="*/ 450850 h 1562100"/>
                <a:gd name="connsiteX9" fmla="*/ 647700 w 2076450"/>
                <a:gd name="connsiteY9" fmla="*/ 444500 h 1562100"/>
                <a:gd name="connsiteX10" fmla="*/ 765175 w 2076450"/>
                <a:gd name="connsiteY10" fmla="*/ 587375 h 1562100"/>
                <a:gd name="connsiteX11" fmla="*/ 752475 w 2076450"/>
                <a:gd name="connsiteY11" fmla="*/ 676275 h 1562100"/>
                <a:gd name="connsiteX12" fmla="*/ 787400 w 2076450"/>
                <a:gd name="connsiteY12" fmla="*/ 917575 h 1562100"/>
                <a:gd name="connsiteX13" fmla="*/ 860425 w 2076450"/>
                <a:gd name="connsiteY13" fmla="*/ 977900 h 1562100"/>
                <a:gd name="connsiteX14" fmla="*/ 866775 w 2076450"/>
                <a:gd name="connsiteY14" fmla="*/ 1009650 h 1562100"/>
                <a:gd name="connsiteX15" fmla="*/ 800100 w 2076450"/>
                <a:gd name="connsiteY15" fmla="*/ 1098550 h 1562100"/>
                <a:gd name="connsiteX16" fmla="*/ 825500 w 2076450"/>
                <a:gd name="connsiteY16" fmla="*/ 1276350 h 1562100"/>
                <a:gd name="connsiteX17" fmla="*/ 838200 w 2076450"/>
                <a:gd name="connsiteY17" fmla="*/ 1292225 h 1562100"/>
                <a:gd name="connsiteX18" fmla="*/ 863600 w 2076450"/>
                <a:gd name="connsiteY18" fmla="*/ 1400175 h 1562100"/>
                <a:gd name="connsiteX19" fmla="*/ 1069975 w 2076450"/>
                <a:gd name="connsiteY19" fmla="*/ 1460500 h 1562100"/>
                <a:gd name="connsiteX20" fmla="*/ 1117600 w 2076450"/>
                <a:gd name="connsiteY20" fmla="*/ 1562100 h 1562100"/>
                <a:gd name="connsiteX21" fmla="*/ 1879600 w 2076450"/>
                <a:gd name="connsiteY21" fmla="*/ 1558925 h 1562100"/>
                <a:gd name="connsiteX22" fmla="*/ 1879600 w 2076450"/>
                <a:gd name="connsiteY22" fmla="*/ 1282700 h 1562100"/>
                <a:gd name="connsiteX23" fmla="*/ 1600200 w 2076450"/>
                <a:gd name="connsiteY23" fmla="*/ 1282700 h 1562100"/>
                <a:gd name="connsiteX24" fmla="*/ 1600200 w 2076450"/>
                <a:gd name="connsiteY24" fmla="*/ 1031875 h 1562100"/>
                <a:gd name="connsiteX25" fmla="*/ 1676400 w 2076450"/>
                <a:gd name="connsiteY25" fmla="*/ 1031875 h 1562100"/>
                <a:gd name="connsiteX26" fmla="*/ 1676400 w 2076450"/>
                <a:gd name="connsiteY26" fmla="*/ 971550 h 1562100"/>
                <a:gd name="connsiteX27" fmla="*/ 2076450 w 2076450"/>
                <a:gd name="connsiteY27" fmla="*/ 971550 h 1562100"/>
                <a:gd name="connsiteX28" fmla="*/ 2076450 w 2076450"/>
                <a:gd name="connsiteY28" fmla="*/ 714375 h 1562100"/>
                <a:gd name="connsiteX29" fmla="*/ 1308100 w 2076450"/>
                <a:gd name="connsiteY29" fmla="*/ 714375 h 1562100"/>
                <a:gd name="connsiteX30" fmla="*/ 1308100 w 2076450"/>
                <a:gd name="connsiteY30" fmla="*/ 161925 h 1562100"/>
                <a:gd name="connsiteX31" fmla="*/ 1028700 w 2076450"/>
                <a:gd name="connsiteY31" fmla="*/ 161925 h 1562100"/>
                <a:gd name="connsiteX0" fmla="*/ 952500 w 2000250"/>
                <a:gd name="connsiteY0" fmla="*/ 120650 h 1520825"/>
                <a:gd name="connsiteX1" fmla="*/ 0 w 2000250"/>
                <a:gd name="connsiteY1" fmla="*/ 3175 h 1520825"/>
                <a:gd name="connsiteX2" fmla="*/ 79375 w 2000250"/>
                <a:gd name="connsiteY2" fmla="*/ 0 h 1520825"/>
                <a:gd name="connsiteX3" fmla="*/ 146050 w 2000250"/>
                <a:gd name="connsiteY3" fmla="*/ 92075 h 1520825"/>
                <a:gd name="connsiteX4" fmla="*/ 225425 w 2000250"/>
                <a:gd name="connsiteY4" fmla="*/ 117475 h 1520825"/>
                <a:gd name="connsiteX5" fmla="*/ 311150 w 2000250"/>
                <a:gd name="connsiteY5" fmla="*/ 161925 h 1520825"/>
                <a:gd name="connsiteX6" fmla="*/ 327025 w 2000250"/>
                <a:gd name="connsiteY6" fmla="*/ 244475 h 1520825"/>
                <a:gd name="connsiteX7" fmla="*/ 511175 w 2000250"/>
                <a:gd name="connsiteY7" fmla="*/ 409575 h 1520825"/>
                <a:gd name="connsiteX8" fmla="*/ 571500 w 2000250"/>
                <a:gd name="connsiteY8" fmla="*/ 403225 h 1520825"/>
                <a:gd name="connsiteX9" fmla="*/ 688975 w 2000250"/>
                <a:gd name="connsiteY9" fmla="*/ 546100 h 1520825"/>
                <a:gd name="connsiteX10" fmla="*/ 676275 w 2000250"/>
                <a:gd name="connsiteY10" fmla="*/ 635000 h 1520825"/>
                <a:gd name="connsiteX11" fmla="*/ 711200 w 2000250"/>
                <a:gd name="connsiteY11" fmla="*/ 876300 h 1520825"/>
                <a:gd name="connsiteX12" fmla="*/ 784225 w 2000250"/>
                <a:gd name="connsiteY12" fmla="*/ 936625 h 1520825"/>
                <a:gd name="connsiteX13" fmla="*/ 790575 w 2000250"/>
                <a:gd name="connsiteY13" fmla="*/ 968375 h 1520825"/>
                <a:gd name="connsiteX14" fmla="*/ 723900 w 2000250"/>
                <a:gd name="connsiteY14" fmla="*/ 1057275 h 1520825"/>
                <a:gd name="connsiteX15" fmla="*/ 749300 w 2000250"/>
                <a:gd name="connsiteY15" fmla="*/ 1235075 h 1520825"/>
                <a:gd name="connsiteX16" fmla="*/ 762000 w 2000250"/>
                <a:gd name="connsiteY16" fmla="*/ 1250950 h 1520825"/>
                <a:gd name="connsiteX17" fmla="*/ 787400 w 2000250"/>
                <a:gd name="connsiteY17" fmla="*/ 1358900 h 1520825"/>
                <a:gd name="connsiteX18" fmla="*/ 993775 w 2000250"/>
                <a:gd name="connsiteY18" fmla="*/ 1419225 h 1520825"/>
                <a:gd name="connsiteX19" fmla="*/ 1041400 w 2000250"/>
                <a:gd name="connsiteY19" fmla="*/ 1520825 h 1520825"/>
                <a:gd name="connsiteX20" fmla="*/ 1803400 w 2000250"/>
                <a:gd name="connsiteY20" fmla="*/ 1517650 h 1520825"/>
                <a:gd name="connsiteX21" fmla="*/ 1803400 w 2000250"/>
                <a:gd name="connsiteY21" fmla="*/ 1241425 h 1520825"/>
                <a:gd name="connsiteX22" fmla="*/ 1524000 w 2000250"/>
                <a:gd name="connsiteY22" fmla="*/ 1241425 h 1520825"/>
                <a:gd name="connsiteX23" fmla="*/ 1524000 w 2000250"/>
                <a:gd name="connsiteY23" fmla="*/ 990600 h 1520825"/>
                <a:gd name="connsiteX24" fmla="*/ 1600200 w 2000250"/>
                <a:gd name="connsiteY24" fmla="*/ 990600 h 1520825"/>
                <a:gd name="connsiteX25" fmla="*/ 1600200 w 2000250"/>
                <a:gd name="connsiteY25" fmla="*/ 930275 h 1520825"/>
                <a:gd name="connsiteX26" fmla="*/ 2000250 w 2000250"/>
                <a:gd name="connsiteY26" fmla="*/ 930275 h 1520825"/>
                <a:gd name="connsiteX27" fmla="*/ 2000250 w 2000250"/>
                <a:gd name="connsiteY27" fmla="*/ 673100 h 1520825"/>
                <a:gd name="connsiteX28" fmla="*/ 1231900 w 2000250"/>
                <a:gd name="connsiteY28" fmla="*/ 673100 h 1520825"/>
                <a:gd name="connsiteX29" fmla="*/ 1231900 w 2000250"/>
                <a:gd name="connsiteY29" fmla="*/ 120650 h 1520825"/>
                <a:gd name="connsiteX30" fmla="*/ 952500 w 2000250"/>
                <a:gd name="connsiteY30" fmla="*/ 120650 h 1520825"/>
                <a:gd name="connsiteX0" fmla="*/ 952500 w 2000250"/>
                <a:gd name="connsiteY0" fmla="*/ 117475 h 1517650"/>
                <a:gd name="connsiteX1" fmla="*/ 0 w 2000250"/>
                <a:gd name="connsiteY1" fmla="*/ 0 h 1517650"/>
                <a:gd name="connsiteX2" fmla="*/ 146050 w 2000250"/>
                <a:gd name="connsiteY2" fmla="*/ 88900 h 1517650"/>
                <a:gd name="connsiteX3" fmla="*/ 225425 w 2000250"/>
                <a:gd name="connsiteY3" fmla="*/ 114300 h 1517650"/>
                <a:gd name="connsiteX4" fmla="*/ 311150 w 2000250"/>
                <a:gd name="connsiteY4" fmla="*/ 158750 h 1517650"/>
                <a:gd name="connsiteX5" fmla="*/ 327025 w 2000250"/>
                <a:gd name="connsiteY5" fmla="*/ 241300 h 1517650"/>
                <a:gd name="connsiteX6" fmla="*/ 511175 w 2000250"/>
                <a:gd name="connsiteY6" fmla="*/ 406400 h 1517650"/>
                <a:gd name="connsiteX7" fmla="*/ 571500 w 2000250"/>
                <a:gd name="connsiteY7" fmla="*/ 400050 h 1517650"/>
                <a:gd name="connsiteX8" fmla="*/ 688975 w 2000250"/>
                <a:gd name="connsiteY8" fmla="*/ 542925 h 1517650"/>
                <a:gd name="connsiteX9" fmla="*/ 676275 w 2000250"/>
                <a:gd name="connsiteY9" fmla="*/ 631825 h 1517650"/>
                <a:gd name="connsiteX10" fmla="*/ 711200 w 2000250"/>
                <a:gd name="connsiteY10" fmla="*/ 873125 h 1517650"/>
                <a:gd name="connsiteX11" fmla="*/ 784225 w 2000250"/>
                <a:gd name="connsiteY11" fmla="*/ 933450 h 1517650"/>
                <a:gd name="connsiteX12" fmla="*/ 790575 w 2000250"/>
                <a:gd name="connsiteY12" fmla="*/ 965200 h 1517650"/>
                <a:gd name="connsiteX13" fmla="*/ 723900 w 2000250"/>
                <a:gd name="connsiteY13" fmla="*/ 1054100 h 1517650"/>
                <a:gd name="connsiteX14" fmla="*/ 749300 w 2000250"/>
                <a:gd name="connsiteY14" fmla="*/ 1231900 h 1517650"/>
                <a:gd name="connsiteX15" fmla="*/ 762000 w 2000250"/>
                <a:gd name="connsiteY15" fmla="*/ 1247775 h 1517650"/>
                <a:gd name="connsiteX16" fmla="*/ 787400 w 2000250"/>
                <a:gd name="connsiteY16" fmla="*/ 1355725 h 1517650"/>
                <a:gd name="connsiteX17" fmla="*/ 993775 w 2000250"/>
                <a:gd name="connsiteY17" fmla="*/ 1416050 h 1517650"/>
                <a:gd name="connsiteX18" fmla="*/ 1041400 w 2000250"/>
                <a:gd name="connsiteY18" fmla="*/ 1517650 h 1517650"/>
                <a:gd name="connsiteX19" fmla="*/ 1803400 w 2000250"/>
                <a:gd name="connsiteY19" fmla="*/ 1514475 h 1517650"/>
                <a:gd name="connsiteX20" fmla="*/ 1803400 w 2000250"/>
                <a:gd name="connsiteY20" fmla="*/ 1238250 h 1517650"/>
                <a:gd name="connsiteX21" fmla="*/ 1524000 w 2000250"/>
                <a:gd name="connsiteY21" fmla="*/ 1238250 h 1517650"/>
                <a:gd name="connsiteX22" fmla="*/ 1524000 w 2000250"/>
                <a:gd name="connsiteY22" fmla="*/ 987425 h 1517650"/>
                <a:gd name="connsiteX23" fmla="*/ 1600200 w 2000250"/>
                <a:gd name="connsiteY23" fmla="*/ 987425 h 1517650"/>
                <a:gd name="connsiteX24" fmla="*/ 1600200 w 2000250"/>
                <a:gd name="connsiteY24" fmla="*/ 927100 h 1517650"/>
                <a:gd name="connsiteX25" fmla="*/ 2000250 w 2000250"/>
                <a:gd name="connsiteY25" fmla="*/ 927100 h 1517650"/>
                <a:gd name="connsiteX26" fmla="*/ 2000250 w 2000250"/>
                <a:gd name="connsiteY26" fmla="*/ 669925 h 1517650"/>
                <a:gd name="connsiteX27" fmla="*/ 1231900 w 2000250"/>
                <a:gd name="connsiteY27" fmla="*/ 669925 h 1517650"/>
                <a:gd name="connsiteX28" fmla="*/ 1231900 w 2000250"/>
                <a:gd name="connsiteY28" fmla="*/ 117475 h 1517650"/>
                <a:gd name="connsiteX29" fmla="*/ 952500 w 2000250"/>
                <a:gd name="connsiteY29" fmla="*/ 117475 h 1517650"/>
                <a:gd name="connsiteX0" fmla="*/ 806450 w 1854200"/>
                <a:gd name="connsiteY0" fmla="*/ 28575 h 1428750"/>
                <a:gd name="connsiteX1" fmla="*/ 0 w 1854200"/>
                <a:gd name="connsiteY1" fmla="*/ 0 h 1428750"/>
                <a:gd name="connsiteX2" fmla="*/ 79375 w 1854200"/>
                <a:gd name="connsiteY2" fmla="*/ 25400 h 1428750"/>
                <a:gd name="connsiteX3" fmla="*/ 165100 w 1854200"/>
                <a:gd name="connsiteY3" fmla="*/ 69850 h 1428750"/>
                <a:gd name="connsiteX4" fmla="*/ 180975 w 1854200"/>
                <a:gd name="connsiteY4" fmla="*/ 152400 h 1428750"/>
                <a:gd name="connsiteX5" fmla="*/ 365125 w 1854200"/>
                <a:gd name="connsiteY5" fmla="*/ 317500 h 1428750"/>
                <a:gd name="connsiteX6" fmla="*/ 425450 w 1854200"/>
                <a:gd name="connsiteY6" fmla="*/ 311150 h 1428750"/>
                <a:gd name="connsiteX7" fmla="*/ 542925 w 1854200"/>
                <a:gd name="connsiteY7" fmla="*/ 454025 h 1428750"/>
                <a:gd name="connsiteX8" fmla="*/ 530225 w 1854200"/>
                <a:gd name="connsiteY8" fmla="*/ 542925 h 1428750"/>
                <a:gd name="connsiteX9" fmla="*/ 565150 w 1854200"/>
                <a:gd name="connsiteY9" fmla="*/ 784225 h 1428750"/>
                <a:gd name="connsiteX10" fmla="*/ 638175 w 1854200"/>
                <a:gd name="connsiteY10" fmla="*/ 844550 h 1428750"/>
                <a:gd name="connsiteX11" fmla="*/ 644525 w 1854200"/>
                <a:gd name="connsiteY11" fmla="*/ 876300 h 1428750"/>
                <a:gd name="connsiteX12" fmla="*/ 577850 w 1854200"/>
                <a:gd name="connsiteY12" fmla="*/ 965200 h 1428750"/>
                <a:gd name="connsiteX13" fmla="*/ 603250 w 1854200"/>
                <a:gd name="connsiteY13" fmla="*/ 1143000 h 1428750"/>
                <a:gd name="connsiteX14" fmla="*/ 615950 w 1854200"/>
                <a:gd name="connsiteY14" fmla="*/ 1158875 h 1428750"/>
                <a:gd name="connsiteX15" fmla="*/ 641350 w 1854200"/>
                <a:gd name="connsiteY15" fmla="*/ 1266825 h 1428750"/>
                <a:gd name="connsiteX16" fmla="*/ 847725 w 1854200"/>
                <a:gd name="connsiteY16" fmla="*/ 1327150 h 1428750"/>
                <a:gd name="connsiteX17" fmla="*/ 895350 w 1854200"/>
                <a:gd name="connsiteY17" fmla="*/ 1428750 h 1428750"/>
                <a:gd name="connsiteX18" fmla="*/ 1657350 w 1854200"/>
                <a:gd name="connsiteY18" fmla="*/ 1425575 h 1428750"/>
                <a:gd name="connsiteX19" fmla="*/ 1657350 w 1854200"/>
                <a:gd name="connsiteY19" fmla="*/ 1149350 h 1428750"/>
                <a:gd name="connsiteX20" fmla="*/ 1377950 w 1854200"/>
                <a:gd name="connsiteY20" fmla="*/ 1149350 h 1428750"/>
                <a:gd name="connsiteX21" fmla="*/ 1377950 w 1854200"/>
                <a:gd name="connsiteY21" fmla="*/ 898525 h 1428750"/>
                <a:gd name="connsiteX22" fmla="*/ 1454150 w 1854200"/>
                <a:gd name="connsiteY22" fmla="*/ 898525 h 1428750"/>
                <a:gd name="connsiteX23" fmla="*/ 1454150 w 1854200"/>
                <a:gd name="connsiteY23" fmla="*/ 838200 h 1428750"/>
                <a:gd name="connsiteX24" fmla="*/ 1854200 w 1854200"/>
                <a:gd name="connsiteY24" fmla="*/ 838200 h 1428750"/>
                <a:gd name="connsiteX25" fmla="*/ 1854200 w 1854200"/>
                <a:gd name="connsiteY25" fmla="*/ 581025 h 1428750"/>
                <a:gd name="connsiteX26" fmla="*/ 1085850 w 1854200"/>
                <a:gd name="connsiteY26" fmla="*/ 581025 h 1428750"/>
                <a:gd name="connsiteX27" fmla="*/ 1085850 w 1854200"/>
                <a:gd name="connsiteY27" fmla="*/ 28575 h 1428750"/>
                <a:gd name="connsiteX28" fmla="*/ 806450 w 1854200"/>
                <a:gd name="connsiteY28" fmla="*/ 28575 h 1428750"/>
                <a:gd name="connsiteX0" fmla="*/ 727075 w 1774825"/>
                <a:gd name="connsiteY0" fmla="*/ 3175 h 1403350"/>
                <a:gd name="connsiteX1" fmla="*/ 0 w 1774825"/>
                <a:gd name="connsiteY1" fmla="*/ 0 h 1403350"/>
                <a:gd name="connsiteX2" fmla="*/ 85725 w 1774825"/>
                <a:gd name="connsiteY2" fmla="*/ 44450 h 1403350"/>
                <a:gd name="connsiteX3" fmla="*/ 101600 w 1774825"/>
                <a:gd name="connsiteY3" fmla="*/ 127000 h 1403350"/>
                <a:gd name="connsiteX4" fmla="*/ 285750 w 1774825"/>
                <a:gd name="connsiteY4" fmla="*/ 292100 h 1403350"/>
                <a:gd name="connsiteX5" fmla="*/ 346075 w 1774825"/>
                <a:gd name="connsiteY5" fmla="*/ 285750 h 1403350"/>
                <a:gd name="connsiteX6" fmla="*/ 463550 w 1774825"/>
                <a:gd name="connsiteY6" fmla="*/ 428625 h 1403350"/>
                <a:gd name="connsiteX7" fmla="*/ 450850 w 1774825"/>
                <a:gd name="connsiteY7" fmla="*/ 517525 h 1403350"/>
                <a:gd name="connsiteX8" fmla="*/ 485775 w 1774825"/>
                <a:gd name="connsiteY8" fmla="*/ 758825 h 1403350"/>
                <a:gd name="connsiteX9" fmla="*/ 558800 w 1774825"/>
                <a:gd name="connsiteY9" fmla="*/ 819150 h 1403350"/>
                <a:gd name="connsiteX10" fmla="*/ 565150 w 1774825"/>
                <a:gd name="connsiteY10" fmla="*/ 850900 h 1403350"/>
                <a:gd name="connsiteX11" fmla="*/ 498475 w 1774825"/>
                <a:gd name="connsiteY11" fmla="*/ 939800 h 1403350"/>
                <a:gd name="connsiteX12" fmla="*/ 523875 w 1774825"/>
                <a:gd name="connsiteY12" fmla="*/ 1117600 h 1403350"/>
                <a:gd name="connsiteX13" fmla="*/ 536575 w 1774825"/>
                <a:gd name="connsiteY13" fmla="*/ 1133475 h 1403350"/>
                <a:gd name="connsiteX14" fmla="*/ 561975 w 1774825"/>
                <a:gd name="connsiteY14" fmla="*/ 1241425 h 1403350"/>
                <a:gd name="connsiteX15" fmla="*/ 768350 w 1774825"/>
                <a:gd name="connsiteY15" fmla="*/ 1301750 h 1403350"/>
                <a:gd name="connsiteX16" fmla="*/ 815975 w 1774825"/>
                <a:gd name="connsiteY16" fmla="*/ 1403350 h 1403350"/>
                <a:gd name="connsiteX17" fmla="*/ 1577975 w 1774825"/>
                <a:gd name="connsiteY17" fmla="*/ 1400175 h 1403350"/>
                <a:gd name="connsiteX18" fmla="*/ 1577975 w 1774825"/>
                <a:gd name="connsiteY18" fmla="*/ 1123950 h 1403350"/>
                <a:gd name="connsiteX19" fmla="*/ 1298575 w 1774825"/>
                <a:gd name="connsiteY19" fmla="*/ 1123950 h 1403350"/>
                <a:gd name="connsiteX20" fmla="*/ 1298575 w 1774825"/>
                <a:gd name="connsiteY20" fmla="*/ 873125 h 1403350"/>
                <a:gd name="connsiteX21" fmla="*/ 1374775 w 1774825"/>
                <a:gd name="connsiteY21" fmla="*/ 873125 h 1403350"/>
                <a:gd name="connsiteX22" fmla="*/ 1374775 w 1774825"/>
                <a:gd name="connsiteY22" fmla="*/ 812800 h 1403350"/>
                <a:gd name="connsiteX23" fmla="*/ 1774825 w 1774825"/>
                <a:gd name="connsiteY23" fmla="*/ 812800 h 1403350"/>
                <a:gd name="connsiteX24" fmla="*/ 1774825 w 1774825"/>
                <a:gd name="connsiteY24" fmla="*/ 555625 h 1403350"/>
                <a:gd name="connsiteX25" fmla="*/ 1006475 w 1774825"/>
                <a:gd name="connsiteY25" fmla="*/ 555625 h 1403350"/>
                <a:gd name="connsiteX26" fmla="*/ 1006475 w 1774825"/>
                <a:gd name="connsiteY26" fmla="*/ 3175 h 1403350"/>
                <a:gd name="connsiteX27" fmla="*/ 727075 w 1774825"/>
                <a:gd name="connsiteY27" fmla="*/ 3175 h 1403350"/>
                <a:gd name="connsiteX0" fmla="*/ 708025 w 1755775"/>
                <a:gd name="connsiteY0" fmla="*/ 0 h 1400175"/>
                <a:gd name="connsiteX1" fmla="*/ 0 w 1755775"/>
                <a:gd name="connsiteY1" fmla="*/ 12700 h 1400175"/>
                <a:gd name="connsiteX2" fmla="*/ 66675 w 1755775"/>
                <a:gd name="connsiteY2" fmla="*/ 41275 h 1400175"/>
                <a:gd name="connsiteX3" fmla="*/ 82550 w 1755775"/>
                <a:gd name="connsiteY3" fmla="*/ 123825 h 1400175"/>
                <a:gd name="connsiteX4" fmla="*/ 266700 w 1755775"/>
                <a:gd name="connsiteY4" fmla="*/ 288925 h 1400175"/>
                <a:gd name="connsiteX5" fmla="*/ 327025 w 1755775"/>
                <a:gd name="connsiteY5" fmla="*/ 282575 h 1400175"/>
                <a:gd name="connsiteX6" fmla="*/ 444500 w 1755775"/>
                <a:gd name="connsiteY6" fmla="*/ 425450 h 1400175"/>
                <a:gd name="connsiteX7" fmla="*/ 431800 w 1755775"/>
                <a:gd name="connsiteY7" fmla="*/ 514350 h 1400175"/>
                <a:gd name="connsiteX8" fmla="*/ 466725 w 1755775"/>
                <a:gd name="connsiteY8" fmla="*/ 755650 h 1400175"/>
                <a:gd name="connsiteX9" fmla="*/ 539750 w 1755775"/>
                <a:gd name="connsiteY9" fmla="*/ 815975 h 1400175"/>
                <a:gd name="connsiteX10" fmla="*/ 546100 w 1755775"/>
                <a:gd name="connsiteY10" fmla="*/ 847725 h 1400175"/>
                <a:gd name="connsiteX11" fmla="*/ 479425 w 1755775"/>
                <a:gd name="connsiteY11" fmla="*/ 936625 h 1400175"/>
                <a:gd name="connsiteX12" fmla="*/ 504825 w 1755775"/>
                <a:gd name="connsiteY12" fmla="*/ 1114425 h 1400175"/>
                <a:gd name="connsiteX13" fmla="*/ 517525 w 1755775"/>
                <a:gd name="connsiteY13" fmla="*/ 1130300 h 1400175"/>
                <a:gd name="connsiteX14" fmla="*/ 542925 w 1755775"/>
                <a:gd name="connsiteY14" fmla="*/ 1238250 h 1400175"/>
                <a:gd name="connsiteX15" fmla="*/ 749300 w 1755775"/>
                <a:gd name="connsiteY15" fmla="*/ 1298575 h 1400175"/>
                <a:gd name="connsiteX16" fmla="*/ 796925 w 1755775"/>
                <a:gd name="connsiteY16" fmla="*/ 1400175 h 1400175"/>
                <a:gd name="connsiteX17" fmla="*/ 1558925 w 1755775"/>
                <a:gd name="connsiteY17" fmla="*/ 1397000 h 1400175"/>
                <a:gd name="connsiteX18" fmla="*/ 1558925 w 1755775"/>
                <a:gd name="connsiteY18" fmla="*/ 1120775 h 1400175"/>
                <a:gd name="connsiteX19" fmla="*/ 1279525 w 1755775"/>
                <a:gd name="connsiteY19" fmla="*/ 1120775 h 1400175"/>
                <a:gd name="connsiteX20" fmla="*/ 1279525 w 1755775"/>
                <a:gd name="connsiteY20" fmla="*/ 869950 h 1400175"/>
                <a:gd name="connsiteX21" fmla="*/ 1355725 w 1755775"/>
                <a:gd name="connsiteY21" fmla="*/ 869950 h 1400175"/>
                <a:gd name="connsiteX22" fmla="*/ 1355725 w 1755775"/>
                <a:gd name="connsiteY22" fmla="*/ 809625 h 1400175"/>
                <a:gd name="connsiteX23" fmla="*/ 1755775 w 1755775"/>
                <a:gd name="connsiteY23" fmla="*/ 809625 h 1400175"/>
                <a:gd name="connsiteX24" fmla="*/ 1755775 w 1755775"/>
                <a:gd name="connsiteY24" fmla="*/ 552450 h 1400175"/>
                <a:gd name="connsiteX25" fmla="*/ 987425 w 1755775"/>
                <a:gd name="connsiteY25" fmla="*/ 552450 h 1400175"/>
                <a:gd name="connsiteX26" fmla="*/ 987425 w 1755775"/>
                <a:gd name="connsiteY26" fmla="*/ 0 h 1400175"/>
                <a:gd name="connsiteX27" fmla="*/ 708025 w 1755775"/>
                <a:gd name="connsiteY27" fmla="*/ 0 h 14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55775" h="1400175">
                  <a:moveTo>
                    <a:pt x="708025" y="0"/>
                  </a:moveTo>
                  <a:lnTo>
                    <a:pt x="0" y="12700"/>
                  </a:lnTo>
                  <a:lnTo>
                    <a:pt x="66675" y="41275"/>
                  </a:lnTo>
                  <a:lnTo>
                    <a:pt x="82550" y="123825"/>
                  </a:lnTo>
                  <a:lnTo>
                    <a:pt x="266700" y="288925"/>
                  </a:lnTo>
                  <a:lnTo>
                    <a:pt x="327025" y="282575"/>
                  </a:lnTo>
                  <a:lnTo>
                    <a:pt x="444500" y="425450"/>
                  </a:lnTo>
                  <a:lnTo>
                    <a:pt x="431800" y="514350"/>
                  </a:lnTo>
                  <a:lnTo>
                    <a:pt x="466725" y="755650"/>
                  </a:lnTo>
                  <a:lnTo>
                    <a:pt x="539750" y="815975"/>
                  </a:lnTo>
                  <a:lnTo>
                    <a:pt x="546100" y="847725"/>
                  </a:lnTo>
                  <a:lnTo>
                    <a:pt x="479425" y="936625"/>
                  </a:lnTo>
                  <a:lnTo>
                    <a:pt x="504825" y="1114425"/>
                  </a:lnTo>
                  <a:lnTo>
                    <a:pt x="517525" y="1130300"/>
                  </a:lnTo>
                  <a:lnTo>
                    <a:pt x="542925" y="1238250"/>
                  </a:lnTo>
                  <a:lnTo>
                    <a:pt x="749300" y="1298575"/>
                  </a:lnTo>
                  <a:lnTo>
                    <a:pt x="796925" y="1400175"/>
                  </a:lnTo>
                  <a:lnTo>
                    <a:pt x="1558925" y="1397000"/>
                  </a:lnTo>
                  <a:lnTo>
                    <a:pt x="1558925" y="1120775"/>
                  </a:lnTo>
                  <a:lnTo>
                    <a:pt x="1279525" y="1120775"/>
                  </a:lnTo>
                  <a:lnTo>
                    <a:pt x="1279525" y="869950"/>
                  </a:lnTo>
                  <a:lnTo>
                    <a:pt x="1355725" y="869950"/>
                  </a:lnTo>
                  <a:lnTo>
                    <a:pt x="1355725" y="809625"/>
                  </a:lnTo>
                  <a:lnTo>
                    <a:pt x="1755775" y="809625"/>
                  </a:lnTo>
                  <a:lnTo>
                    <a:pt x="1755775" y="552450"/>
                  </a:lnTo>
                  <a:lnTo>
                    <a:pt x="987425" y="552450"/>
                  </a:lnTo>
                  <a:lnTo>
                    <a:pt x="987425" y="0"/>
                  </a:lnTo>
                  <a:lnTo>
                    <a:pt x="708025" y="0"/>
                  </a:lnTo>
                  <a:close/>
                </a:path>
              </a:pathLst>
            </a:custGeom>
            <a:solidFill>
              <a:srgbClr val="6D98B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C6953B0B-FD60-4E09-B457-79257F181B0A}"/>
                </a:ext>
              </a:extLst>
            </p:cNvPr>
            <p:cNvSpPr/>
            <p:nvPr/>
          </p:nvSpPr>
          <p:spPr>
            <a:xfrm>
              <a:off x="8130078" y="4837509"/>
              <a:ext cx="0" cy="762000"/>
            </a:xfrm>
            <a:custGeom>
              <a:avLst/>
              <a:gdLst>
                <a:gd name="connsiteX0" fmla="*/ 0 w 0"/>
                <a:gd name="connsiteY0" fmla="*/ 0 h 762000"/>
                <a:gd name="connsiteX1" fmla="*/ 0 w 0"/>
                <a:gd name="connsiteY1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2836DC2-7627-4D59-8CDD-BFC7A5457893}"/>
                </a:ext>
              </a:extLst>
            </p:cNvPr>
            <p:cNvSpPr/>
            <p:nvPr/>
          </p:nvSpPr>
          <p:spPr>
            <a:xfrm>
              <a:off x="8131836" y="4835883"/>
              <a:ext cx="1314450" cy="852487"/>
            </a:xfrm>
            <a:custGeom>
              <a:avLst/>
              <a:gdLst>
                <a:gd name="connsiteX0" fmla="*/ 620713 w 1314450"/>
                <a:gd name="connsiteY0" fmla="*/ 0 h 852487"/>
                <a:gd name="connsiteX1" fmla="*/ 0 w 1314450"/>
                <a:gd name="connsiteY1" fmla="*/ 0 h 852487"/>
                <a:gd name="connsiteX2" fmla="*/ 0 w 1314450"/>
                <a:gd name="connsiteY2" fmla="*/ 763587 h 852487"/>
                <a:gd name="connsiteX3" fmla="*/ 1112838 w 1314450"/>
                <a:gd name="connsiteY3" fmla="*/ 763587 h 852487"/>
                <a:gd name="connsiteX4" fmla="*/ 1112838 w 1314450"/>
                <a:gd name="connsiteY4" fmla="*/ 852487 h 852487"/>
                <a:gd name="connsiteX5" fmla="*/ 1252538 w 1314450"/>
                <a:gd name="connsiteY5" fmla="*/ 852487 h 852487"/>
                <a:gd name="connsiteX6" fmla="*/ 1250950 w 1314450"/>
                <a:gd name="connsiteY6" fmla="*/ 836612 h 852487"/>
                <a:gd name="connsiteX7" fmla="*/ 1250950 w 1314450"/>
                <a:gd name="connsiteY7" fmla="*/ 581025 h 852487"/>
                <a:gd name="connsiteX8" fmla="*/ 1314450 w 1314450"/>
                <a:gd name="connsiteY8" fmla="*/ 581025 h 852487"/>
                <a:gd name="connsiteX9" fmla="*/ 1314450 w 1314450"/>
                <a:gd name="connsiteY9" fmla="*/ 319087 h 852487"/>
                <a:gd name="connsiteX10" fmla="*/ 1219200 w 1314450"/>
                <a:gd name="connsiteY10" fmla="*/ 319087 h 852487"/>
                <a:gd name="connsiteX11" fmla="*/ 1219200 w 1314450"/>
                <a:gd name="connsiteY11" fmla="*/ 220662 h 852487"/>
                <a:gd name="connsiteX12" fmla="*/ 1176338 w 1314450"/>
                <a:gd name="connsiteY12" fmla="*/ 220662 h 852487"/>
                <a:gd name="connsiteX13" fmla="*/ 1176338 w 1314450"/>
                <a:gd name="connsiteY13" fmla="*/ 266700 h 852487"/>
                <a:gd name="connsiteX14" fmla="*/ 1108075 w 1314450"/>
                <a:gd name="connsiteY14" fmla="*/ 266700 h 852487"/>
                <a:gd name="connsiteX15" fmla="*/ 1108075 w 1314450"/>
                <a:gd name="connsiteY15" fmla="*/ 236537 h 852487"/>
                <a:gd name="connsiteX16" fmla="*/ 1047750 w 1314450"/>
                <a:gd name="connsiteY16" fmla="*/ 236537 h 852487"/>
                <a:gd name="connsiteX17" fmla="*/ 1047750 w 1314450"/>
                <a:gd name="connsiteY17" fmla="*/ 271462 h 852487"/>
                <a:gd name="connsiteX18" fmla="*/ 966788 w 1314450"/>
                <a:gd name="connsiteY18" fmla="*/ 271462 h 852487"/>
                <a:gd name="connsiteX19" fmla="*/ 966788 w 1314450"/>
                <a:gd name="connsiteY19" fmla="*/ 244475 h 852487"/>
                <a:gd name="connsiteX20" fmla="*/ 925513 w 1314450"/>
                <a:gd name="connsiteY20" fmla="*/ 244475 h 852487"/>
                <a:gd name="connsiteX21" fmla="*/ 904875 w 1314450"/>
                <a:gd name="connsiteY21" fmla="*/ 223837 h 852487"/>
                <a:gd name="connsiteX22" fmla="*/ 904875 w 1314450"/>
                <a:gd name="connsiteY22" fmla="*/ 330200 h 852487"/>
                <a:gd name="connsiteX23" fmla="*/ 620713 w 1314450"/>
                <a:gd name="connsiteY23" fmla="*/ 330200 h 852487"/>
                <a:gd name="connsiteX24" fmla="*/ 620713 w 1314450"/>
                <a:gd name="connsiteY24" fmla="*/ 0 h 85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4450" h="852487">
                  <a:moveTo>
                    <a:pt x="620713" y="0"/>
                  </a:moveTo>
                  <a:lnTo>
                    <a:pt x="0" y="0"/>
                  </a:lnTo>
                  <a:lnTo>
                    <a:pt x="0" y="763587"/>
                  </a:lnTo>
                  <a:lnTo>
                    <a:pt x="1112838" y="763587"/>
                  </a:lnTo>
                  <a:lnTo>
                    <a:pt x="1112838" y="852487"/>
                  </a:lnTo>
                  <a:lnTo>
                    <a:pt x="1252538" y="852487"/>
                  </a:lnTo>
                  <a:lnTo>
                    <a:pt x="1250950" y="836612"/>
                  </a:lnTo>
                  <a:lnTo>
                    <a:pt x="1250950" y="581025"/>
                  </a:lnTo>
                  <a:lnTo>
                    <a:pt x="1314450" y="581025"/>
                  </a:lnTo>
                  <a:lnTo>
                    <a:pt x="1314450" y="319087"/>
                  </a:lnTo>
                  <a:lnTo>
                    <a:pt x="1219200" y="319087"/>
                  </a:lnTo>
                  <a:lnTo>
                    <a:pt x="1219200" y="220662"/>
                  </a:lnTo>
                  <a:lnTo>
                    <a:pt x="1176338" y="220662"/>
                  </a:lnTo>
                  <a:lnTo>
                    <a:pt x="1176338" y="266700"/>
                  </a:lnTo>
                  <a:lnTo>
                    <a:pt x="1108075" y="266700"/>
                  </a:lnTo>
                  <a:lnTo>
                    <a:pt x="1108075" y="236537"/>
                  </a:lnTo>
                  <a:lnTo>
                    <a:pt x="1047750" y="236537"/>
                  </a:lnTo>
                  <a:lnTo>
                    <a:pt x="1047750" y="271462"/>
                  </a:lnTo>
                  <a:lnTo>
                    <a:pt x="966788" y="271462"/>
                  </a:lnTo>
                  <a:lnTo>
                    <a:pt x="966788" y="244475"/>
                  </a:lnTo>
                  <a:lnTo>
                    <a:pt x="925513" y="244475"/>
                  </a:lnTo>
                  <a:lnTo>
                    <a:pt x="904875" y="223837"/>
                  </a:lnTo>
                  <a:lnTo>
                    <a:pt x="904875" y="330200"/>
                  </a:lnTo>
                  <a:lnTo>
                    <a:pt x="620713" y="330200"/>
                  </a:lnTo>
                  <a:lnTo>
                    <a:pt x="620713" y="0"/>
                  </a:lnTo>
                  <a:close/>
                </a:path>
              </a:pathLst>
            </a:custGeom>
            <a:solidFill>
              <a:srgbClr val="BFD2E3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792E646F-F9EC-4DE2-9165-6E314BA8BA42}"/>
                </a:ext>
              </a:extLst>
            </p:cNvPr>
            <p:cNvSpPr/>
            <p:nvPr/>
          </p:nvSpPr>
          <p:spPr>
            <a:xfrm>
              <a:off x="9152031" y="5183188"/>
              <a:ext cx="153988" cy="309562"/>
            </a:xfrm>
            <a:custGeom>
              <a:avLst/>
              <a:gdLst>
                <a:gd name="connsiteX0" fmla="*/ 71438 w 153988"/>
                <a:gd name="connsiteY0" fmla="*/ 0 h 309562"/>
                <a:gd name="connsiteX1" fmla="*/ 153988 w 153988"/>
                <a:gd name="connsiteY1" fmla="*/ 33337 h 309562"/>
                <a:gd name="connsiteX2" fmla="*/ 127000 w 153988"/>
                <a:gd name="connsiteY2" fmla="*/ 76200 h 309562"/>
                <a:gd name="connsiteX3" fmla="*/ 127000 w 153988"/>
                <a:gd name="connsiteY3" fmla="*/ 187325 h 309562"/>
                <a:gd name="connsiteX4" fmla="*/ 141288 w 153988"/>
                <a:gd name="connsiteY4" fmla="*/ 206375 h 309562"/>
                <a:gd name="connsiteX5" fmla="*/ 84138 w 153988"/>
                <a:gd name="connsiteY5" fmla="*/ 304800 h 309562"/>
                <a:gd name="connsiteX6" fmla="*/ 38100 w 153988"/>
                <a:gd name="connsiteY6" fmla="*/ 309562 h 309562"/>
                <a:gd name="connsiteX7" fmla="*/ 46038 w 153988"/>
                <a:gd name="connsiteY7" fmla="*/ 223837 h 309562"/>
                <a:gd name="connsiteX8" fmla="*/ 0 w 153988"/>
                <a:gd name="connsiteY8" fmla="*/ 176212 h 309562"/>
                <a:gd name="connsiteX9" fmla="*/ 14288 w 153988"/>
                <a:gd name="connsiteY9" fmla="*/ 103187 h 309562"/>
                <a:gd name="connsiteX10" fmla="*/ 71438 w 153988"/>
                <a:gd name="connsiteY10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988" h="309562">
                  <a:moveTo>
                    <a:pt x="71438" y="0"/>
                  </a:moveTo>
                  <a:lnTo>
                    <a:pt x="153988" y="33337"/>
                  </a:lnTo>
                  <a:lnTo>
                    <a:pt x="127000" y="76200"/>
                  </a:lnTo>
                  <a:lnTo>
                    <a:pt x="127000" y="187325"/>
                  </a:lnTo>
                  <a:lnTo>
                    <a:pt x="141288" y="206375"/>
                  </a:lnTo>
                  <a:lnTo>
                    <a:pt x="84138" y="304800"/>
                  </a:lnTo>
                  <a:lnTo>
                    <a:pt x="38100" y="309562"/>
                  </a:lnTo>
                  <a:lnTo>
                    <a:pt x="46038" y="223837"/>
                  </a:lnTo>
                  <a:lnTo>
                    <a:pt x="0" y="176212"/>
                  </a:lnTo>
                  <a:lnTo>
                    <a:pt x="14288" y="103187"/>
                  </a:lnTo>
                  <a:lnTo>
                    <a:pt x="71438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4F5AF8B-B132-4577-A1A3-19F066310DE1}"/>
                </a:ext>
              </a:extLst>
            </p:cNvPr>
            <p:cNvSpPr/>
            <p:nvPr/>
          </p:nvSpPr>
          <p:spPr>
            <a:xfrm>
              <a:off x="9021856" y="5660231"/>
              <a:ext cx="575072" cy="620316"/>
            </a:xfrm>
            <a:custGeom>
              <a:avLst/>
              <a:gdLst>
                <a:gd name="connsiteX0" fmla="*/ 0 w 575072"/>
                <a:gd name="connsiteY0" fmla="*/ 500063 h 659607"/>
                <a:gd name="connsiteX1" fmla="*/ 0 w 575072"/>
                <a:gd name="connsiteY1" fmla="*/ 659607 h 659607"/>
                <a:gd name="connsiteX2" fmla="*/ 289322 w 575072"/>
                <a:gd name="connsiteY2" fmla="*/ 659607 h 659607"/>
                <a:gd name="connsiteX3" fmla="*/ 289322 w 575072"/>
                <a:gd name="connsiteY3" fmla="*/ 613172 h 659607"/>
                <a:gd name="connsiteX4" fmla="*/ 325041 w 575072"/>
                <a:gd name="connsiteY4" fmla="*/ 613172 h 659607"/>
                <a:gd name="connsiteX5" fmla="*/ 325041 w 575072"/>
                <a:gd name="connsiteY5" fmla="*/ 640557 h 659607"/>
                <a:gd name="connsiteX6" fmla="*/ 355997 w 575072"/>
                <a:gd name="connsiteY6" fmla="*/ 640557 h 659607"/>
                <a:gd name="connsiteX7" fmla="*/ 355997 w 575072"/>
                <a:gd name="connsiteY7" fmla="*/ 586978 h 659607"/>
                <a:gd name="connsiteX8" fmla="*/ 419100 w 575072"/>
                <a:gd name="connsiteY8" fmla="*/ 586978 h 659607"/>
                <a:gd name="connsiteX9" fmla="*/ 419100 w 575072"/>
                <a:gd name="connsiteY9" fmla="*/ 525066 h 659607"/>
                <a:gd name="connsiteX10" fmla="*/ 498872 w 575072"/>
                <a:gd name="connsiteY10" fmla="*/ 525066 h 659607"/>
                <a:gd name="connsiteX11" fmla="*/ 498872 w 575072"/>
                <a:gd name="connsiteY11" fmla="*/ 506016 h 659607"/>
                <a:gd name="connsiteX12" fmla="*/ 454819 w 575072"/>
                <a:gd name="connsiteY12" fmla="*/ 491728 h 659607"/>
                <a:gd name="connsiteX13" fmla="*/ 488156 w 575072"/>
                <a:gd name="connsiteY13" fmla="*/ 471488 h 659607"/>
                <a:gd name="connsiteX14" fmla="*/ 488156 w 575072"/>
                <a:gd name="connsiteY14" fmla="*/ 433388 h 659607"/>
                <a:gd name="connsiteX15" fmla="*/ 525066 w 575072"/>
                <a:gd name="connsiteY15" fmla="*/ 396478 h 659607"/>
                <a:gd name="connsiteX16" fmla="*/ 529828 w 575072"/>
                <a:gd name="connsiteY16" fmla="*/ 371475 h 659607"/>
                <a:gd name="connsiteX17" fmla="*/ 545306 w 575072"/>
                <a:gd name="connsiteY17" fmla="*/ 347663 h 659607"/>
                <a:gd name="connsiteX18" fmla="*/ 520303 w 575072"/>
                <a:gd name="connsiteY18" fmla="*/ 309563 h 659607"/>
                <a:gd name="connsiteX19" fmla="*/ 531019 w 575072"/>
                <a:gd name="connsiteY19" fmla="*/ 269082 h 659607"/>
                <a:gd name="connsiteX20" fmla="*/ 509588 w 575072"/>
                <a:gd name="connsiteY20" fmla="*/ 219075 h 659607"/>
                <a:gd name="connsiteX21" fmla="*/ 533400 w 575072"/>
                <a:gd name="connsiteY21" fmla="*/ 125016 h 659607"/>
                <a:gd name="connsiteX22" fmla="*/ 575072 w 575072"/>
                <a:gd name="connsiteY22" fmla="*/ 57150 h 659607"/>
                <a:gd name="connsiteX23" fmla="*/ 566738 w 575072"/>
                <a:gd name="connsiteY23" fmla="*/ 0 h 659607"/>
                <a:gd name="connsiteX24" fmla="*/ 360759 w 575072"/>
                <a:gd name="connsiteY24" fmla="*/ 0 h 659607"/>
                <a:gd name="connsiteX25" fmla="*/ 360759 w 575072"/>
                <a:gd name="connsiteY25" fmla="*/ 22622 h 659607"/>
                <a:gd name="connsiteX26" fmla="*/ 223838 w 575072"/>
                <a:gd name="connsiteY26" fmla="*/ 22622 h 659607"/>
                <a:gd name="connsiteX27" fmla="*/ 223838 w 575072"/>
                <a:gd name="connsiteY27" fmla="*/ 126207 h 659607"/>
                <a:gd name="connsiteX28" fmla="*/ 208359 w 575072"/>
                <a:gd name="connsiteY28" fmla="*/ 126207 h 659607"/>
                <a:gd name="connsiteX29" fmla="*/ 208359 w 575072"/>
                <a:gd name="connsiteY29" fmla="*/ 276225 h 659607"/>
                <a:gd name="connsiteX30" fmla="*/ 145256 w 575072"/>
                <a:gd name="connsiteY30" fmla="*/ 276225 h 659607"/>
                <a:gd name="connsiteX31" fmla="*/ 145256 w 575072"/>
                <a:gd name="connsiteY31" fmla="*/ 516732 h 659607"/>
                <a:gd name="connsiteX32" fmla="*/ 61913 w 575072"/>
                <a:gd name="connsiteY32" fmla="*/ 516732 h 659607"/>
                <a:gd name="connsiteX33" fmla="*/ 61913 w 575072"/>
                <a:gd name="connsiteY33" fmla="*/ 500063 h 659607"/>
                <a:gd name="connsiteX34" fmla="*/ 0 w 575072"/>
                <a:gd name="connsiteY34" fmla="*/ 500063 h 659607"/>
                <a:gd name="connsiteX0" fmla="*/ 0 w 575072"/>
                <a:gd name="connsiteY0" fmla="*/ 500063 h 659607"/>
                <a:gd name="connsiteX1" fmla="*/ 9525 w 575072"/>
                <a:gd name="connsiteY1" fmla="*/ 545307 h 659607"/>
                <a:gd name="connsiteX2" fmla="*/ 289322 w 575072"/>
                <a:gd name="connsiteY2" fmla="*/ 659607 h 659607"/>
                <a:gd name="connsiteX3" fmla="*/ 289322 w 575072"/>
                <a:gd name="connsiteY3" fmla="*/ 613172 h 659607"/>
                <a:gd name="connsiteX4" fmla="*/ 325041 w 575072"/>
                <a:gd name="connsiteY4" fmla="*/ 613172 h 659607"/>
                <a:gd name="connsiteX5" fmla="*/ 325041 w 575072"/>
                <a:gd name="connsiteY5" fmla="*/ 640557 h 659607"/>
                <a:gd name="connsiteX6" fmla="*/ 355997 w 575072"/>
                <a:gd name="connsiteY6" fmla="*/ 640557 h 659607"/>
                <a:gd name="connsiteX7" fmla="*/ 355997 w 575072"/>
                <a:gd name="connsiteY7" fmla="*/ 586978 h 659607"/>
                <a:gd name="connsiteX8" fmla="*/ 419100 w 575072"/>
                <a:gd name="connsiteY8" fmla="*/ 586978 h 659607"/>
                <a:gd name="connsiteX9" fmla="*/ 419100 w 575072"/>
                <a:gd name="connsiteY9" fmla="*/ 525066 h 659607"/>
                <a:gd name="connsiteX10" fmla="*/ 498872 w 575072"/>
                <a:gd name="connsiteY10" fmla="*/ 525066 h 659607"/>
                <a:gd name="connsiteX11" fmla="*/ 498872 w 575072"/>
                <a:gd name="connsiteY11" fmla="*/ 506016 h 659607"/>
                <a:gd name="connsiteX12" fmla="*/ 454819 w 575072"/>
                <a:gd name="connsiteY12" fmla="*/ 491728 h 659607"/>
                <a:gd name="connsiteX13" fmla="*/ 488156 w 575072"/>
                <a:gd name="connsiteY13" fmla="*/ 471488 h 659607"/>
                <a:gd name="connsiteX14" fmla="*/ 488156 w 575072"/>
                <a:gd name="connsiteY14" fmla="*/ 433388 h 659607"/>
                <a:gd name="connsiteX15" fmla="*/ 525066 w 575072"/>
                <a:gd name="connsiteY15" fmla="*/ 396478 h 659607"/>
                <a:gd name="connsiteX16" fmla="*/ 529828 w 575072"/>
                <a:gd name="connsiteY16" fmla="*/ 371475 h 659607"/>
                <a:gd name="connsiteX17" fmla="*/ 545306 w 575072"/>
                <a:gd name="connsiteY17" fmla="*/ 347663 h 659607"/>
                <a:gd name="connsiteX18" fmla="*/ 520303 w 575072"/>
                <a:gd name="connsiteY18" fmla="*/ 309563 h 659607"/>
                <a:gd name="connsiteX19" fmla="*/ 531019 w 575072"/>
                <a:gd name="connsiteY19" fmla="*/ 269082 h 659607"/>
                <a:gd name="connsiteX20" fmla="*/ 509588 w 575072"/>
                <a:gd name="connsiteY20" fmla="*/ 219075 h 659607"/>
                <a:gd name="connsiteX21" fmla="*/ 533400 w 575072"/>
                <a:gd name="connsiteY21" fmla="*/ 125016 h 659607"/>
                <a:gd name="connsiteX22" fmla="*/ 575072 w 575072"/>
                <a:gd name="connsiteY22" fmla="*/ 57150 h 659607"/>
                <a:gd name="connsiteX23" fmla="*/ 566738 w 575072"/>
                <a:gd name="connsiteY23" fmla="*/ 0 h 659607"/>
                <a:gd name="connsiteX24" fmla="*/ 360759 w 575072"/>
                <a:gd name="connsiteY24" fmla="*/ 0 h 659607"/>
                <a:gd name="connsiteX25" fmla="*/ 360759 w 575072"/>
                <a:gd name="connsiteY25" fmla="*/ 22622 h 659607"/>
                <a:gd name="connsiteX26" fmla="*/ 223838 w 575072"/>
                <a:gd name="connsiteY26" fmla="*/ 22622 h 659607"/>
                <a:gd name="connsiteX27" fmla="*/ 223838 w 575072"/>
                <a:gd name="connsiteY27" fmla="*/ 126207 h 659607"/>
                <a:gd name="connsiteX28" fmla="*/ 208359 w 575072"/>
                <a:gd name="connsiteY28" fmla="*/ 126207 h 659607"/>
                <a:gd name="connsiteX29" fmla="*/ 208359 w 575072"/>
                <a:gd name="connsiteY29" fmla="*/ 276225 h 659607"/>
                <a:gd name="connsiteX30" fmla="*/ 145256 w 575072"/>
                <a:gd name="connsiteY30" fmla="*/ 276225 h 659607"/>
                <a:gd name="connsiteX31" fmla="*/ 145256 w 575072"/>
                <a:gd name="connsiteY31" fmla="*/ 516732 h 659607"/>
                <a:gd name="connsiteX32" fmla="*/ 61913 w 575072"/>
                <a:gd name="connsiteY32" fmla="*/ 516732 h 659607"/>
                <a:gd name="connsiteX33" fmla="*/ 61913 w 575072"/>
                <a:gd name="connsiteY33" fmla="*/ 500063 h 659607"/>
                <a:gd name="connsiteX34" fmla="*/ 0 w 575072"/>
                <a:gd name="connsiteY34" fmla="*/ 500063 h 659607"/>
                <a:gd name="connsiteX0" fmla="*/ 0 w 575072"/>
                <a:gd name="connsiteY0" fmla="*/ 500063 h 659607"/>
                <a:gd name="connsiteX1" fmla="*/ 2381 w 575072"/>
                <a:gd name="connsiteY1" fmla="*/ 620316 h 659607"/>
                <a:gd name="connsiteX2" fmla="*/ 289322 w 575072"/>
                <a:gd name="connsiteY2" fmla="*/ 659607 h 659607"/>
                <a:gd name="connsiteX3" fmla="*/ 289322 w 575072"/>
                <a:gd name="connsiteY3" fmla="*/ 613172 h 659607"/>
                <a:gd name="connsiteX4" fmla="*/ 325041 w 575072"/>
                <a:gd name="connsiteY4" fmla="*/ 613172 h 659607"/>
                <a:gd name="connsiteX5" fmla="*/ 325041 w 575072"/>
                <a:gd name="connsiteY5" fmla="*/ 640557 h 659607"/>
                <a:gd name="connsiteX6" fmla="*/ 355997 w 575072"/>
                <a:gd name="connsiteY6" fmla="*/ 640557 h 659607"/>
                <a:gd name="connsiteX7" fmla="*/ 355997 w 575072"/>
                <a:gd name="connsiteY7" fmla="*/ 586978 h 659607"/>
                <a:gd name="connsiteX8" fmla="*/ 419100 w 575072"/>
                <a:gd name="connsiteY8" fmla="*/ 586978 h 659607"/>
                <a:gd name="connsiteX9" fmla="*/ 419100 w 575072"/>
                <a:gd name="connsiteY9" fmla="*/ 525066 h 659607"/>
                <a:gd name="connsiteX10" fmla="*/ 498872 w 575072"/>
                <a:gd name="connsiteY10" fmla="*/ 525066 h 659607"/>
                <a:gd name="connsiteX11" fmla="*/ 498872 w 575072"/>
                <a:gd name="connsiteY11" fmla="*/ 506016 h 659607"/>
                <a:gd name="connsiteX12" fmla="*/ 454819 w 575072"/>
                <a:gd name="connsiteY12" fmla="*/ 491728 h 659607"/>
                <a:gd name="connsiteX13" fmla="*/ 488156 w 575072"/>
                <a:gd name="connsiteY13" fmla="*/ 471488 h 659607"/>
                <a:gd name="connsiteX14" fmla="*/ 488156 w 575072"/>
                <a:gd name="connsiteY14" fmla="*/ 433388 h 659607"/>
                <a:gd name="connsiteX15" fmla="*/ 525066 w 575072"/>
                <a:gd name="connsiteY15" fmla="*/ 396478 h 659607"/>
                <a:gd name="connsiteX16" fmla="*/ 529828 w 575072"/>
                <a:gd name="connsiteY16" fmla="*/ 371475 h 659607"/>
                <a:gd name="connsiteX17" fmla="*/ 545306 w 575072"/>
                <a:gd name="connsiteY17" fmla="*/ 347663 h 659607"/>
                <a:gd name="connsiteX18" fmla="*/ 520303 w 575072"/>
                <a:gd name="connsiteY18" fmla="*/ 309563 h 659607"/>
                <a:gd name="connsiteX19" fmla="*/ 531019 w 575072"/>
                <a:gd name="connsiteY19" fmla="*/ 269082 h 659607"/>
                <a:gd name="connsiteX20" fmla="*/ 509588 w 575072"/>
                <a:gd name="connsiteY20" fmla="*/ 219075 h 659607"/>
                <a:gd name="connsiteX21" fmla="*/ 533400 w 575072"/>
                <a:gd name="connsiteY21" fmla="*/ 125016 h 659607"/>
                <a:gd name="connsiteX22" fmla="*/ 575072 w 575072"/>
                <a:gd name="connsiteY22" fmla="*/ 57150 h 659607"/>
                <a:gd name="connsiteX23" fmla="*/ 566738 w 575072"/>
                <a:gd name="connsiteY23" fmla="*/ 0 h 659607"/>
                <a:gd name="connsiteX24" fmla="*/ 360759 w 575072"/>
                <a:gd name="connsiteY24" fmla="*/ 0 h 659607"/>
                <a:gd name="connsiteX25" fmla="*/ 360759 w 575072"/>
                <a:gd name="connsiteY25" fmla="*/ 22622 h 659607"/>
                <a:gd name="connsiteX26" fmla="*/ 223838 w 575072"/>
                <a:gd name="connsiteY26" fmla="*/ 22622 h 659607"/>
                <a:gd name="connsiteX27" fmla="*/ 223838 w 575072"/>
                <a:gd name="connsiteY27" fmla="*/ 126207 h 659607"/>
                <a:gd name="connsiteX28" fmla="*/ 208359 w 575072"/>
                <a:gd name="connsiteY28" fmla="*/ 126207 h 659607"/>
                <a:gd name="connsiteX29" fmla="*/ 208359 w 575072"/>
                <a:gd name="connsiteY29" fmla="*/ 276225 h 659607"/>
                <a:gd name="connsiteX30" fmla="*/ 145256 w 575072"/>
                <a:gd name="connsiteY30" fmla="*/ 276225 h 659607"/>
                <a:gd name="connsiteX31" fmla="*/ 145256 w 575072"/>
                <a:gd name="connsiteY31" fmla="*/ 516732 h 659607"/>
                <a:gd name="connsiteX32" fmla="*/ 61913 w 575072"/>
                <a:gd name="connsiteY32" fmla="*/ 516732 h 659607"/>
                <a:gd name="connsiteX33" fmla="*/ 61913 w 575072"/>
                <a:gd name="connsiteY33" fmla="*/ 500063 h 659607"/>
                <a:gd name="connsiteX34" fmla="*/ 0 w 575072"/>
                <a:gd name="connsiteY34" fmla="*/ 500063 h 659607"/>
                <a:gd name="connsiteX0" fmla="*/ 0 w 575072"/>
                <a:gd name="connsiteY0" fmla="*/ 500063 h 640557"/>
                <a:gd name="connsiteX1" fmla="*/ 2381 w 575072"/>
                <a:gd name="connsiteY1" fmla="*/ 620316 h 640557"/>
                <a:gd name="connsiteX2" fmla="*/ 289322 w 575072"/>
                <a:gd name="connsiteY2" fmla="*/ 613172 h 640557"/>
                <a:gd name="connsiteX3" fmla="*/ 325041 w 575072"/>
                <a:gd name="connsiteY3" fmla="*/ 613172 h 640557"/>
                <a:gd name="connsiteX4" fmla="*/ 325041 w 575072"/>
                <a:gd name="connsiteY4" fmla="*/ 640557 h 640557"/>
                <a:gd name="connsiteX5" fmla="*/ 355997 w 575072"/>
                <a:gd name="connsiteY5" fmla="*/ 640557 h 640557"/>
                <a:gd name="connsiteX6" fmla="*/ 355997 w 575072"/>
                <a:gd name="connsiteY6" fmla="*/ 586978 h 640557"/>
                <a:gd name="connsiteX7" fmla="*/ 419100 w 575072"/>
                <a:gd name="connsiteY7" fmla="*/ 586978 h 640557"/>
                <a:gd name="connsiteX8" fmla="*/ 419100 w 575072"/>
                <a:gd name="connsiteY8" fmla="*/ 525066 h 640557"/>
                <a:gd name="connsiteX9" fmla="*/ 498872 w 575072"/>
                <a:gd name="connsiteY9" fmla="*/ 525066 h 640557"/>
                <a:gd name="connsiteX10" fmla="*/ 498872 w 575072"/>
                <a:gd name="connsiteY10" fmla="*/ 506016 h 640557"/>
                <a:gd name="connsiteX11" fmla="*/ 454819 w 575072"/>
                <a:gd name="connsiteY11" fmla="*/ 491728 h 640557"/>
                <a:gd name="connsiteX12" fmla="*/ 488156 w 575072"/>
                <a:gd name="connsiteY12" fmla="*/ 471488 h 640557"/>
                <a:gd name="connsiteX13" fmla="*/ 488156 w 575072"/>
                <a:gd name="connsiteY13" fmla="*/ 433388 h 640557"/>
                <a:gd name="connsiteX14" fmla="*/ 525066 w 575072"/>
                <a:gd name="connsiteY14" fmla="*/ 396478 h 640557"/>
                <a:gd name="connsiteX15" fmla="*/ 529828 w 575072"/>
                <a:gd name="connsiteY15" fmla="*/ 371475 h 640557"/>
                <a:gd name="connsiteX16" fmla="*/ 545306 w 575072"/>
                <a:gd name="connsiteY16" fmla="*/ 347663 h 640557"/>
                <a:gd name="connsiteX17" fmla="*/ 520303 w 575072"/>
                <a:gd name="connsiteY17" fmla="*/ 309563 h 640557"/>
                <a:gd name="connsiteX18" fmla="*/ 531019 w 575072"/>
                <a:gd name="connsiteY18" fmla="*/ 269082 h 640557"/>
                <a:gd name="connsiteX19" fmla="*/ 509588 w 575072"/>
                <a:gd name="connsiteY19" fmla="*/ 219075 h 640557"/>
                <a:gd name="connsiteX20" fmla="*/ 533400 w 575072"/>
                <a:gd name="connsiteY20" fmla="*/ 125016 h 640557"/>
                <a:gd name="connsiteX21" fmla="*/ 575072 w 575072"/>
                <a:gd name="connsiteY21" fmla="*/ 57150 h 640557"/>
                <a:gd name="connsiteX22" fmla="*/ 566738 w 575072"/>
                <a:gd name="connsiteY22" fmla="*/ 0 h 640557"/>
                <a:gd name="connsiteX23" fmla="*/ 360759 w 575072"/>
                <a:gd name="connsiteY23" fmla="*/ 0 h 640557"/>
                <a:gd name="connsiteX24" fmla="*/ 360759 w 575072"/>
                <a:gd name="connsiteY24" fmla="*/ 22622 h 640557"/>
                <a:gd name="connsiteX25" fmla="*/ 223838 w 575072"/>
                <a:gd name="connsiteY25" fmla="*/ 22622 h 640557"/>
                <a:gd name="connsiteX26" fmla="*/ 223838 w 575072"/>
                <a:gd name="connsiteY26" fmla="*/ 126207 h 640557"/>
                <a:gd name="connsiteX27" fmla="*/ 208359 w 575072"/>
                <a:gd name="connsiteY27" fmla="*/ 126207 h 640557"/>
                <a:gd name="connsiteX28" fmla="*/ 208359 w 575072"/>
                <a:gd name="connsiteY28" fmla="*/ 276225 h 640557"/>
                <a:gd name="connsiteX29" fmla="*/ 145256 w 575072"/>
                <a:gd name="connsiteY29" fmla="*/ 276225 h 640557"/>
                <a:gd name="connsiteX30" fmla="*/ 145256 w 575072"/>
                <a:gd name="connsiteY30" fmla="*/ 516732 h 640557"/>
                <a:gd name="connsiteX31" fmla="*/ 61913 w 575072"/>
                <a:gd name="connsiteY31" fmla="*/ 516732 h 640557"/>
                <a:gd name="connsiteX32" fmla="*/ 61913 w 575072"/>
                <a:gd name="connsiteY32" fmla="*/ 500063 h 640557"/>
                <a:gd name="connsiteX33" fmla="*/ 0 w 575072"/>
                <a:gd name="connsiteY33" fmla="*/ 500063 h 640557"/>
                <a:gd name="connsiteX0" fmla="*/ 0 w 575072"/>
                <a:gd name="connsiteY0" fmla="*/ 500063 h 640557"/>
                <a:gd name="connsiteX1" fmla="*/ 2381 w 575072"/>
                <a:gd name="connsiteY1" fmla="*/ 620316 h 640557"/>
                <a:gd name="connsiteX2" fmla="*/ 289322 w 575072"/>
                <a:gd name="connsiteY2" fmla="*/ 613172 h 640557"/>
                <a:gd name="connsiteX3" fmla="*/ 325041 w 575072"/>
                <a:gd name="connsiteY3" fmla="*/ 613172 h 640557"/>
                <a:gd name="connsiteX4" fmla="*/ 355997 w 575072"/>
                <a:gd name="connsiteY4" fmla="*/ 640557 h 640557"/>
                <a:gd name="connsiteX5" fmla="*/ 355997 w 575072"/>
                <a:gd name="connsiteY5" fmla="*/ 586978 h 640557"/>
                <a:gd name="connsiteX6" fmla="*/ 419100 w 575072"/>
                <a:gd name="connsiteY6" fmla="*/ 586978 h 640557"/>
                <a:gd name="connsiteX7" fmla="*/ 419100 w 575072"/>
                <a:gd name="connsiteY7" fmla="*/ 525066 h 640557"/>
                <a:gd name="connsiteX8" fmla="*/ 498872 w 575072"/>
                <a:gd name="connsiteY8" fmla="*/ 525066 h 640557"/>
                <a:gd name="connsiteX9" fmla="*/ 498872 w 575072"/>
                <a:gd name="connsiteY9" fmla="*/ 506016 h 640557"/>
                <a:gd name="connsiteX10" fmla="*/ 454819 w 575072"/>
                <a:gd name="connsiteY10" fmla="*/ 491728 h 640557"/>
                <a:gd name="connsiteX11" fmla="*/ 488156 w 575072"/>
                <a:gd name="connsiteY11" fmla="*/ 471488 h 640557"/>
                <a:gd name="connsiteX12" fmla="*/ 488156 w 575072"/>
                <a:gd name="connsiteY12" fmla="*/ 433388 h 640557"/>
                <a:gd name="connsiteX13" fmla="*/ 525066 w 575072"/>
                <a:gd name="connsiteY13" fmla="*/ 396478 h 640557"/>
                <a:gd name="connsiteX14" fmla="*/ 529828 w 575072"/>
                <a:gd name="connsiteY14" fmla="*/ 371475 h 640557"/>
                <a:gd name="connsiteX15" fmla="*/ 545306 w 575072"/>
                <a:gd name="connsiteY15" fmla="*/ 347663 h 640557"/>
                <a:gd name="connsiteX16" fmla="*/ 520303 w 575072"/>
                <a:gd name="connsiteY16" fmla="*/ 309563 h 640557"/>
                <a:gd name="connsiteX17" fmla="*/ 531019 w 575072"/>
                <a:gd name="connsiteY17" fmla="*/ 269082 h 640557"/>
                <a:gd name="connsiteX18" fmla="*/ 509588 w 575072"/>
                <a:gd name="connsiteY18" fmla="*/ 219075 h 640557"/>
                <a:gd name="connsiteX19" fmla="*/ 533400 w 575072"/>
                <a:gd name="connsiteY19" fmla="*/ 125016 h 640557"/>
                <a:gd name="connsiteX20" fmla="*/ 575072 w 575072"/>
                <a:gd name="connsiteY20" fmla="*/ 57150 h 640557"/>
                <a:gd name="connsiteX21" fmla="*/ 566738 w 575072"/>
                <a:gd name="connsiteY21" fmla="*/ 0 h 640557"/>
                <a:gd name="connsiteX22" fmla="*/ 360759 w 575072"/>
                <a:gd name="connsiteY22" fmla="*/ 0 h 640557"/>
                <a:gd name="connsiteX23" fmla="*/ 360759 w 575072"/>
                <a:gd name="connsiteY23" fmla="*/ 22622 h 640557"/>
                <a:gd name="connsiteX24" fmla="*/ 223838 w 575072"/>
                <a:gd name="connsiteY24" fmla="*/ 22622 h 640557"/>
                <a:gd name="connsiteX25" fmla="*/ 223838 w 575072"/>
                <a:gd name="connsiteY25" fmla="*/ 126207 h 640557"/>
                <a:gd name="connsiteX26" fmla="*/ 208359 w 575072"/>
                <a:gd name="connsiteY26" fmla="*/ 126207 h 640557"/>
                <a:gd name="connsiteX27" fmla="*/ 208359 w 575072"/>
                <a:gd name="connsiteY27" fmla="*/ 276225 h 640557"/>
                <a:gd name="connsiteX28" fmla="*/ 145256 w 575072"/>
                <a:gd name="connsiteY28" fmla="*/ 276225 h 640557"/>
                <a:gd name="connsiteX29" fmla="*/ 145256 w 575072"/>
                <a:gd name="connsiteY29" fmla="*/ 516732 h 640557"/>
                <a:gd name="connsiteX30" fmla="*/ 61913 w 575072"/>
                <a:gd name="connsiteY30" fmla="*/ 516732 h 640557"/>
                <a:gd name="connsiteX31" fmla="*/ 61913 w 575072"/>
                <a:gd name="connsiteY31" fmla="*/ 500063 h 640557"/>
                <a:gd name="connsiteX32" fmla="*/ 0 w 575072"/>
                <a:gd name="connsiteY32" fmla="*/ 500063 h 640557"/>
                <a:gd name="connsiteX0" fmla="*/ 0 w 575072"/>
                <a:gd name="connsiteY0" fmla="*/ 500063 h 620316"/>
                <a:gd name="connsiteX1" fmla="*/ 2381 w 575072"/>
                <a:gd name="connsiteY1" fmla="*/ 620316 h 620316"/>
                <a:gd name="connsiteX2" fmla="*/ 289322 w 575072"/>
                <a:gd name="connsiteY2" fmla="*/ 613172 h 620316"/>
                <a:gd name="connsiteX3" fmla="*/ 325041 w 575072"/>
                <a:gd name="connsiteY3" fmla="*/ 613172 h 620316"/>
                <a:gd name="connsiteX4" fmla="*/ 355997 w 575072"/>
                <a:gd name="connsiteY4" fmla="*/ 586978 h 620316"/>
                <a:gd name="connsiteX5" fmla="*/ 419100 w 575072"/>
                <a:gd name="connsiteY5" fmla="*/ 586978 h 620316"/>
                <a:gd name="connsiteX6" fmla="*/ 419100 w 575072"/>
                <a:gd name="connsiteY6" fmla="*/ 525066 h 620316"/>
                <a:gd name="connsiteX7" fmla="*/ 498872 w 575072"/>
                <a:gd name="connsiteY7" fmla="*/ 525066 h 620316"/>
                <a:gd name="connsiteX8" fmla="*/ 498872 w 575072"/>
                <a:gd name="connsiteY8" fmla="*/ 506016 h 620316"/>
                <a:gd name="connsiteX9" fmla="*/ 454819 w 575072"/>
                <a:gd name="connsiteY9" fmla="*/ 491728 h 620316"/>
                <a:gd name="connsiteX10" fmla="*/ 488156 w 575072"/>
                <a:gd name="connsiteY10" fmla="*/ 471488 h 620316"/>
                <a:gd name="connsiteX11" fmla="*/ 488156 w 575072"/>
                <a:gd name="connsiteY11" fmla="*/ 433388 h 620316"/>
                <a:gd name="connsiteX12" fmla="*/ 525066 w 575072"/>
                <a:gd name="connsiteY12" fmla="*/ 396478 h 620316"/>
                <a:gd name="connsiteX13" fmla="*/ 529828 w 575072"/>
                <a:gd name="connsiteY13" fmla="*/ 371475 h 620316"/>
                <a:gd name="connsiteX14" fmla="*/ 545306 w 575072"/>
                <a:gd name="connsiteY14" fmla="*/ 347663 h 620316"/>
                <a:gd name="connsiteX15" fmla="*/ 520303 w 575072"/>
                <a:gd name="connsiteY15" fmla="*/ 309563 h 620316"/>
                <a:gd name="connsiteX16" fmla="*/ 531019 w 575072"/>
                <a:gd name="connsiteY16" fmla="*/ 269082 h 620316"/>
                <a:gd name="connsiteX17" fmla="*/ 509588 w 575072"/>
                <a:gd name="connsiteY17" fmla="*/ 219075 h 620316"/>
                <a:gd name="connsiteX18" fmla="*/ 533400 w 575072"/>
                <a:gd name="connsiteY18" fmla="*/ 125016 h 620316"/>
                <a:gd name="connsiteX19" fmla="*/ 575072 w 575072"/>
                <a:gd name="connsiteY19" fmla="*/ 57150 h 620316"/>
                <a:gd name="connsiteX20" fmla="*/ 566738 w 575072"/>
                <a:gd name="connsiteY20" fmla="*/ 0 h 620316"/>
                <a:gd name="connsiteX21" fmla="*/ 360759 w 575072"/>
                <a:gd name="connsiteY21" fmla="*/ 0 h 620316"/>
                <a:gd name="connsiteX22" fmla="*/ 360759 w 575072"/>
                <a:gd name="connsiteY22" fmla="*/ 22622 h 620316"/>
                <a:gd name="connsiteX23" fmla="*/ 223838 w 575072"/>
                <a:gd name="connsiteY23" fmla="*/ 22622 h 620316"/>
                <a:gd name="connsiteX24" fmla="*/ 223838 w 575072"/>
                <a:gd name="connsiteY24" fmla="*/ 126207 h 620316"/>
                <a:gd name="connsiteX25" fmla="*/ 208359 w 575072"/>
                <a:gd name="connsiteY25" fmla="*/ 126207 h 620316"/>
                <a:gd name="connsiteX26" fmla="*/ 208359 w 575072"/>
                <a:gd name="connsiteY26" fmla="*/ 276225 h 620316"/>
                <a:gd name="connsiteX27" fmla="*/ 145256 w 575072"/>
                <a:gd name="connsiteY27" fmla="*/ 276225 h 620316"/>
                <a:gd name="connsiteX28" fmla="*/ 145256 w 575072"/>
                <a:gd name="connsiteY28" fmla="*/ 516732 h 620316"/>
                <a:gd name="connsiteX29" fmla="*/ 61913 w 575072"/>
                <a:gd name="connsiteY29" fmla="*/ 516732 h 620316"/>
                <a:gd name="connsiteX30" fmla="*/ 61913 w 575072"/>
                <a:gd name="connsiteY30" fmla="*/ 500063 h 620316"/>
                <a:gd name="connsiteX31" fmla="*/ 0 w 575072"/>
                <a:gd name="connsiteY31" fmla="*/ 500063 h 620316"/>
                <a:gd name="connsiteX0" fmla="*/ 0 w 575072"/>
                <a:gd name="connsiteY0" fmla="*/ 500063 h 621506"/>
                <a:gd name="connsiteX1" fmla="*/ 2381 w 575072"/>
                <a:gd name="connsiteY1" fmla="*/ 620316 h 621506"/>
                <a:gd name="connsiteX2" fmla="*/ 289322 w 575072"/>
                <a:gd name="connsiteY2" fmla="*/ 613172 h 621506"/>
                <a:gd name="connsiteX3" fmla="*/ 358379 w 575072"/>
                <a:gd name="connsiteY3" fmla="*/ 621506 h 621506"/>
                <a:gd name="connsiteX4" fmla="*/ 355997 w 575072"/>
                <a:gd name="connsiteY4" fmla="*/ 586978 h 621506"/>
                <a:gd name="connsiteX5" fmla="*/ 419100 w 575072"/>
                <a:gd name="connsiteY5" fmla="*/ 586978 h 621506"/>
                <a:gd name="connsiteX6" fmla="*/ 419100 w 575072"/>
                <a:gd name="connsiteY6" fmla="*/ 525066 h 621506"/>
                <a:gd name="connsiteX7" fmla="*/ 498872 w 575072"/>
                <a:gd name="connsiteY7" fmla="*/ 525066 h 621506"/>
                <a:gd name="connsiteX8" fmla="*/ 498872 w 575072"/>
                <a:gd name="connsiteY8" fmla="*/ 506016 h 621506"/>
                <a:gd name="connsiteX9" fmla="*/ 454819 w 575072"/>
                <a:gd name="connsiteY9" fmla="*/ 491728 h 621506"/>
                <a:gd name="connsiteX10" fmla="*/ 488156 w 575072"/>
                <a:gd name="connsiteY10" fmla="*/ 471488 h 621506"/>
                <a:gd name="connsiteX11" fmla="*/ 488156 w 575072"/>
                <a:gd name="connsiteY11" fmla="*/ 433388 h 621506"/>
                <a:gd name="connsiteX12" fmla="*/ 525066 w 575072"/>
                <a:gd name="connsiteY12" fmla="*/ 396478 h 621506"/>
                <a:gd name="connsiteX13" fmla="*/ 529828 w 575072"/>
                <a:gd name="connsiteY13" fmla="*/ 371475 h 621506"/>
                <a:gd name="connsiteX14" fmla="*/ 545306 w 575072"/>
                <a:gd name="connsiteY14" fmla="*/ 347663 h 621506"/>
                <a:gd name="connsiteX15" fmla="*/ 520303 w 575072"/>
                <a:gd name="connsiteY15" fmla="*/ 309563 h 621506"/>
                <a:gd name="connsiteX16" fmla="*/ 531019 w 575072"/>
                <a:gd name="connsiteY16" fmla="*/ 269082 h 621506"/>
                <a:gd name="connsiteX17" fmla="*/ 509588 w 575072"/>
                <a:gd name="connsiteY17" fmla="*/ 219075 h 621506"/>
                <a:gd name="connsiteX18" fmla="*/ 533400 w 575072"/>
                <a:gd name="connsiteY18" fmla="*/ 125016 h 621506"/>
                <a:gd name="connsiteX19" fmla="*/ 575072 w 575072"/>
                <a:gd name="connsiteY19" fmla="*/ 57150 h 621506"/>
                <a:gd name="connsiteX20" fmla="*/ 566738 w 575072"/>
                <a:gd name="connsiteY20" fmla="*/ 0 h 621506"/>
                <a:gd name="connsiteX21" fmla="*/ 360759 w 575072"/>
                <a:gd name="connsiteY21" fmla="*/ 0 h 621506"/>
                <a:gd name="connsiteX22" fmla="*/ 360759 w 575072"/>
                <a:gd name="connsiteY22" fmla="*/ 22622 h 621506"/>
                <a:gd name="connsiteX23" fmla="*/ 223838 w 575072"/>
                <a:gd name="connsiteY23" fmla="*/ 22622 h 621506"/>
                <a:gd name="connsiteX24" fmla="*/ 223838 w 575072"/>
                <a:gd name="connsiteY24" fmla="*/ 126207 h 621506"/>
                <a:gd name="connsiteX25" fmla="*/ 208359 w 575072"/>
                <a:gd name="connsiteY25" fmla="*/ 126207 h 621506"/>
                <a:gd name="connsiteX26" fmla="*/ 208359 w 575072"/>
                <a:gd name="connsiteY26" fmla="*/ 276225 h 621506"/>
                <a:gd name="connsiteX27" fmla="*/ 145256 w 575072"/>
                <a:gd name="connsiteY27" fmla="*/ 276225 h 621506"/>
                <a:gd name="connsiteX28" fmla="*/ 145256 w 575072"/>
                <a:gd name="connsiteY28" fmla="*/ 516732 h 621506"/>
                <a:gd name="connsiteX29" fmla="*/ 61913 w 575072"/>
                <a:gd name="connsiteY29" fmla="*/ 516732 h 621506"/>
                <a:gd name="connsiteX30" fmla="*/ 61913 w 575072"/>
                <a:gd name="connsiteY30" fmla="*/ 500063 h 621506"/>
                <a:gd name="connsiteX31" fmla="*/ 0 w 575072"/>
                <a:gd name="connsiteY31" fmla="*/ 500063 h 621506"/>
                <a:gd name="connsiteX0" fmla="*/ 0 w 575072"/>
                <a:gd name="connsiteY0" fmla="*/ 500063 h 620316"/>
                <a:gd name="connsiteX1" fmla="*/ 2381 w 575072"/>
                <a:gd name="connsiteY1" fmla="*/ 620316 h 620316"/>
                <a:gd name="connsiteX2" fmla="*/ 289322 w 575072"/>
                <a:gd name="connsiteY2" fmla="*/ 613172 h 620316"/>
                <a:gd name="connsiteX3" fmla="*/ 353616 w 575072"/>
                <a:gd name="connsiteY3" fmla="*/ 614362 h 620316"/>
                <a:gd name="connsiteX4" fmla="*/ 355997 w 575072"/>
                <a:gd name="connsiteY4" fmla="*/ 586978 h 620316"/>
                <a:gd name="connsiteX5" fmla="*/ 419100 w 575072"/>
                <a:gd name="connsiteY5" fmla="*/ 586978 h 620316"/>
                <a:gd name="connsiteX6" fmla="*/ 419100 w 575072"/>
                <a:gd name="connsiteY6" fmla="*/ 525066 h 620316"/>
                <a:gd name="connsiteX7" fmla="*/ 498872 w 575072"/>
                <a:gd name="connsiteY7" fmla="*/ 525066 h 620316"/>
                <a:gd name="connsiteX8" fmla="*/ 498872 w 575072"/>
                <a:gd name="connsiteY8" fmla="*/ 506016 h 620316"/>
                <a:gd name="connsiteX9" fmla="*/ 454819 w 575072"/>
                <a:gd name="connsiteY9" fmla="*/ 491728 h 620316"/>
                <a:gd name="connsiteX10" fmla="*/ 488156 w 575072"/>
                <a:gd name="connsiteY10" fmla="*/ 471488 h 620316"/>
                <a:gd name="connsiteX11" fmla="*/ 488156 w 575072"/>
                <a:gd name="connsiteY11" fmla="*/ 433388 h 620316"/>
                <a:gd name="connsiteX12" fmla="*/ 525066 w 575072"/>
                <a:gd name="connsiteY12" fmla="*/ 396478 h 620316"/>
                <a:gd name="connsiteX13" fmla="*/ 529828 w 575072"/>
                <a:gd name="connsiteY13" fmla="*/ 371475 h 620316"/>
                <a:gd name="connsiteX14" fmla="*/ 545306 w 575072"/>
                <a:gd name="connsiteY14" fmla="*/ 347663 h 620316"/>
                <a:gd name="connsiteX15" fmla="*/ 520303 w 575072"/>
                <a:gd name="connsiteY15" fmla="*/ 309563 h 620316"/>
                <a:gd name="connsiteX16" fmla="*/ 531019 w 575072"/>
                <a:gd name="connsiteY16" fmla="*/ 269082 h 620316"/>
                <a:gd name="connsiteX17" fmla="*/ 509588 w 575072"/>
                <a:gd name="connsiteY17" fmla="*/ 219075 h 620316"/>
                <a:gd name="connsiteX18" fmla="*/ 533400 w 575072"/>
                <a:gd name="connsiteY18" fmla="*/ 125016 h 620316"/>
                <a:gd name="connsiteX19" fmla="*/ 575072 w 575072"/>
                <a:gd name="connsiteY19" fmla="*/ 57150 h 620316"/>
                <a:gd name="connsiteX20" fmla="*/ 566738 w 575072"/>
                <a:gd name="connsiteY20" fmla="*/ 0 h 620316"/>
                <a:gd name="connsiteX21" fmla="*/ 360759 w 575072"/>
                <a:gd name="connsiteY21" fmla="*/ 0 h 620316"/>
                <a:gd name="connsiteX22" fmla="*/ 360759 w 575072"/>
                <a:gd name="connsiteY22" fmla="*/ 22622 h 620316"/>
                <a:gd name="connsiteX23" fmla="*/ 223838 w 575072"/>
                <a:gd name="connsiteY23" fmla="*/ 22622 h 620316"/>
                <a:gd name="connsiteX24" fmla="*/ 223838 w 575072"/>
                <a:gd name="connsiteY24" fmla="*/ 126207 h 620316"/>
                <a:gd name="connsiteX25" fmla="*/ 208359 w 575072"/>
                <a:gd name="connsiteY25" fmla="*/ 126207 h 620316"/>
                <a:gd name="connsiteX26" fmla="*/ 208359 w 575072"/>
                <a:gd name="connsiteY26" fmla="*/ 276225 h 620316"/>
                <a:gd name="connsiteX27" fmla="*/ 145256 w 575072"/>
                <a:gd name="connsiteY27" fmla="*/ 276225 h 620316"/>
                <a:gd name="connsiteX28" fmla="*/ 145256 w 575072"/>
                <a:gd name="connsiteY28" fmla="*/ 516732 h 620316"/>
                <a:gd name="connsiteX29" fmla="*/ 61913 w 575072"/>
                <a:gd name="connsiteY29" fmla="*/ 516732 h 620316"/>
                <a:gd name="connsiteX30" fmla="*/ 61913 w 575072"/>
                <a:gd name="connsiteY30" fmla="*/ 500063 h 620316"/>
                <a:gd name="connsiteX31" fmla="*/ 0 w 575072"/>
                <a:gd name="connsiteY31" fmla="*/ 500063 h 620316"/>
                <a:gd name="connsiteX0" fmla="*/ 0 w 575072"/>
                <a:gd name="connsiteY0" fmla="*/ 500063 h 620316"/>
                <a:gd name="connsiteX1" fmla="*/ 2381 w 575072"/>
                <a:gd name="connsiteY1" fmla="*/ 620316 h 620316"/>
                <a:gd name="connsiteX2" fmla="*/ 289322 w 575072"/>
                <a:gd name="connsiteY2" fmla="*/ 613172 h 620316"/>
                <a:gd name="connsiteX3" fmla="*/ 353616 w 575072"/>
                <a:gd name="connsiteY3" fmla="*/ 611981 h 620316"/>
                <a:gd name="connsiteX4" fmla="*/ 355997 w 575072"/>
                <a:gd name="connsiteY4" fmla="*/ 586978 h 620316"/>
                <a:gd name="connsiteX5" fmla="*/ 419100 w 575072"/>
                <a:gd name="connsiteY5" fmla="*/ 586978 h 620316"/>
                <a:gd name="connsiteX6" fmla="*/ 419100 w 575072"/>
                <a:gd name="connsiteY6" fmla="*/ 525066 h 620316"/>
                <a:gd name="connsiteX7" fmla="*/ 498872 w 575072"/>
                <a:gd name="connsiteY7" fmla="*/ 525066 h 620316"/>
                <a:gd name="connsiteX8" fmla="*/ 498872 w 575072"/>
                <a:gd name="connsiteY8" fmla="*/ 506016 h 620316"/>
                <a:gd name="connsiteX9" fmla="*/ 454819 w 575072"/>
                <a:gd name="connsiteY9" fmla="*/ 491728 h 620316"/>
                <a:gd name="connsiteX10" fmla="*/ 488156 w 575072"/>
                <a:gd name="connsiteY10" fmla="*/ 471488 h 620316"/>
                <a:gd name="connsiteX11" fmla="*/ 488156 w 575072"/>
                <a:gd name="connsiteY11" fmla="*/ 433388 h 620316"/>
                <a:gd name="connsiteX12" fmla="*/ 525066 w 575072"/>
                <a:gd name="connsiteY12" fmla="*/ 396478 h 620316"/>
                <a:gd name="connsiteX13" fmla="*/ 529828 w 575072"/>
                <a:gd name="connsiteY13" fmla="*/ 371475 h 620316"/>
                <a:gd name="connsiteX14" fmla="*/ 545306 w 575072"/>
                <a:gd name="connsiteY14" fmla="*/ 347663 h 620316"/>
                <a:gd name="connsiteX15" fmla="*/ 520303 w 575072"/>
                <a:gd name="connsiteY15" fmla="*/ 309563 h 620316"/>
                <a:gd name="connsiteX16" fmla="*/ 531019 w 575072"/>
                <a:gd name="connsiteY16" fmla="*/ 269082 h 620316"/>
                <a:gd name="connsiteX17" fmla="*/ 509588 w 575072"/>
                <a:gd name="connsiteY17" fmla="*/ 219075 h 620316"/>
                <a:gd name="connsiteX18" fmla="*/ 533400 w 575072"/>
                <a:gd name="connsiteY18" fmla="*/ 125016 h 620316"/>
                <a:gd name="connsiteX19" fmla="*/ 575072 w 575072"/>
                <a:gd name="connsiteY19" fmla="*/ 57150 h 620316"/>
                <a:gd name="connsiteX20" fmla="*/ 566738 w 575072"/>
                <a:gd name="connsiteY20" fmla="*/ 0 h 620316"/>
                <a:gd name="connsiteX21" fmla="*/ 360759 w 575072"/>
                <a:gd name="connsiteY21" fmla="*/ 0 h 620316"/>
                <a:gd name="connsiteX22" fmla="*/ 360759 w 575072"/>
                <a:gd name="connsiteY22" fmla="*/ 22622 h 620316"/>
                <a:gd name="connsiteX23" fmla="*/ 223838 w 575072"/>
                <a:gd name="connsiteY23" fmla="*/ 22622 h 620316"/>
                <a:gd name="connsiteX24" fmla="*/ 223838 w 575072"/>
                <a:gd name="connsiteY24" fmla="*/ 126207 h 620316"/>
                <a:gd name="connsiteX25" fmla="*/ 208359 w 575072"/>
                <a:gd name="connsiteY25" fmla="*/ 126207 h 620316"/>
                <a:gd name="connsiteX26" fmla="*/ 208359 w 575072"/>
                <a:gd name="connsiteY26" fmla="*/ 276225 h 620316"/>
                <a:gd name="connsiteX27" fmla="*/ 145256 w 575072"/>
                <a:gd name="connsiteY27" fmla="*/ 276225 h 620316"/>
                <a:gd name="connsiteX28" fmla="*/ 145256 w 575072"/>
                <a:gd name="connsiteY28" fmla="*/ 516732 h 620316"/>
                <a:gd name="connsiteX29" fmla="*/ 61913 w 575072"/>
                <a:gd name="connsiteY29" fmla="*/ 516732 h 620316"/>
                <a:gd name="connsiteX30" fmla="*/ 61913 w 575072"/>
                <a:gd name="connsiteY30" fmla="*/ 500063 h 620316"/>
                <a:gd name="connsiteX31" fmla="*/ 0 w 575072"/>
                <a:gd name="connsiteY31" fmla="*/ 500063 h 620316"/>
                <a:gd name="connsiteX0" fmla="*/ 0 w 575072"/>
                <a:gd name="connsiteY0" fmla="*/ 500063 h 620316"/>
                <a:gd name="connsiteX1" fmla="*/ 2381 w 575072"/>
                <a:gd name="connsiteY1" fmla="*/ 620316 h 620316"/>
                <a:gd name="connsiteX2" fmla="*/ 353616 w 575072"/>
                <a:gd name="connsiteY2" fmla="*/ 611981 h 620316"/>
                <a:gd name="connsiteX3" fmla="*/ 355997 w 575072"/>
                <a:gd name="connsiteY3" fmla="*/ 586978 h 620316"/>
                <a:gd name="connsiteX4" fmla="*/ 419100 w 575072"/>
                <a:gd name="connsiteY4" fmla="*/ 586978 h 620316"/>
                <a:gd name="connsiteX5" fmla="*/ 419100 w 575072"/>
                <a:gd name="connsiteY5" fmla="*/ 525066 h 620316"/>
                <a:gd name="connsiteX6" fmla="*/ 498872 w 575072"/>
                <a:gd name="connsiteY6" fmla="*/ 525066 h 620316"/>
                <a:gd name="connsiteX7" fmla="*/ 498872 w 575072"/>
                <a:gd name="connsiteY7" fmla="*/ 506016 h 620316"/>
                <a:gd name="connsiteX8" fmla="*/ 454819 w 575072"/>
                <a:gd name="connsiteY8" fmla="*/ 491728 h 620316"/>
                <a:gd name="connsiteX9" fmla="*/ 488156 w 575072"/>
                <a:gd name="connsiteY9" fmla="*/ 471488 h 620316"/>
                <a:gd name="connsiteX10" fmla="*/ 488156 w 575072"/>
                <a:gd name="connsiteY10" fmla="*/ 433388 h 620316"/>
                <a:gd name="connsiteX11" fmla="*/ 525066 w 575072"/>
                <a:gd name="connsiteY11" fmla="*/ 396478 h 620316"/>
                <a:gd name="connsiteX12" fmla="*/ 529828 w 575072"/>
                <a:gd name="connsiteY12" fmla="*/ 371475 h 620316"/>
                <a:gd name="connsiteX13" fmla="*/ 545306 w 575072"/>
                <a:gd name="connsiteY13" fmla="*/ 347663 h 620316"/>
                <a:gd name="connsiteX14" fmla="*/ 520303 w 575072"/>
                <a:gd name="connsiteY14" fmla="*/ 309563 h 620316"/>
                <a:gd name="connsiteX15" fmla="*/ 531019 w 575072"/>
                <a:gd name="connsiteY15" fmla="*/ 269082 h 620316"/>
                <a:gd name="connsiteX16" fmla="*/ 509588 w 575072"/>
                <a:gd name="connsiteY16" fmla="*/ 219075 h 620316"/>
                <a:gd name="connsiteX17" fmla="*/ 533400 w 575072"/>
                <a:gd name="connsiteY17" fmla="*/ 125016 h 620316"/>
                <a:gd name="connsiteX18" fmla="*/ 575072 w 575072"/>
                <a:gd name="connsiteY18" fmla="*/ 57150 h 620316"/>
                <a:gd name="connsiteX19" fmla="*/ 566738 w 575072"/>
                <a:gd name="connsiteY19" fmla="*/ 0 h 620316"/>
                <a:gd name="connsiteX20" fmla="*/ 360759 w 575072"/>
                <a:gd name="connsiteY20" fmla="*/ 0 h 620316"/>
                <a:gd name="connsiteX21" fmla="*/ 360759 w 575072"/>
                <a:gd name="connsiteY21" fmla="*/ 22622 h 620316"/>
                <a:gd name="connsiteX22" fmla="*/ 223838 w 575072"/>
                <a:gd name="connsiteY22" fmla="*/ 22622 h 620316"/>
                <a:gd name="connsiteX23" fmla="*/ 223838 w 575072"/>
                <a:gd name="connsiteY23" fmla="*/ 126207 h 620316"/>
                <a:gd name="connsiteX24" fmla="*/ 208359 w 575072"/>
                <a:gd name="connsiteY24" fmla="*/ 126207 h 620316"/>
                <a:gd name="connsiteX25" fmla="*/ 208359 w 575072"/>
                <a:gd name="connsiteY25" fmla="*/ 276225 h 620316"/>
                <a:gd name="connsiteX26" fmla="*/ 145256 w 575072"/>
                <a:gd name="connsiteY26" fmla="*/ 276225 h 620316"/>
                <a:gd name="connsiteX27" fmla="*/ 145256 w 575072"/>
                <a:gd name="connsiteY27" fmla="*/ 516732 h 620316"/>
                <a:gd name="connsiteX28" fmla="*/ 61913 w 575072"/>
                <a:gd name="connsiteY28" fmla="*/ 516732 h 620316"/>
                <a:gd name="connsiteX29" fmla="*/ 61913 w 575072"/>
                <a:gd name="connsiteY29" fmla="*/ 500063 h 620316"/>
                <a:gd name="connsiteX30" fmla="*/ 0 w 575072"/>
                <a:gd name="connsiteY30" fmla="*/ 500063 h 62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5072" h="620316">
                  <a:moveTo>
                    <a:pt x="0" y="500063"/>
                  </a:moveTo>
                  <a:cubicBezTo>
                    <a:pt x="794" y="540147"/>
                    <a:pt x="1587" y="580232"/>
                    <a:pt x="2381" y="620316"/>
                  </a:cubicBezTo>
                  <a:lnTo>
                    <a:pt x="353616" y="611981"/>
                  </a:lnTo>
                  <a:lnTo>
                    <a:pt x="355997" y="586978"/>
                  </a:lnTo>
                  <a:lnTo>
                    <a:pt x="419100" y="586978"/>
                  </a:lnTo>
                  <a:lnTo>
                    <a:pt x="419100" y="525066"/>
                  </a:lnTo>
                  <a:lnTo>
                    <a:pt x="498872" y="525066"/>
                  </a:lnTo>
                  <a:lnTo>
                    <a:pt x="498872" y="506016"/>
                  </a:lnTo>
                  <a:lnTo>
                    <a:pt x="454819" y="491728"/>
                  </a:lnTo>
                  <a:lnTo>
                    <a:pt x="488156" y="471488"/>
                  </a:lnTo>
                  <a:lnTo>
                    <a:pt x="488156" y="433388"/>
                  </a:lnTo>
                  <a:lnTo>
                    <a:pt x="525066" y="396478"/>
                  </a:lnTo>
                  <a:lnTo>
                    <a:pt x="529828" y="371475"/>
                  </a:lnTo>
                  <a:lnTo>
                    <a:pt x="545306" y="347663"/>
                  </a:lnTo>
                  <a:lnTo>
                    <a:pt x="520303" y="309563"/>
                  </a:lnTo>
                  <a:lnTo>
                    <a:pt x="531019" y="269082"/>
                  </a:lnTo>
                  <a:lnTo>
                    <a:pt x="509588" y="219075"/>
                  </a:lnTo>
                  <a:lnTo>
                    <a:pt x="533400" y="125016"/>
                  </a:lnTo>
                  <a:lnTo>
                    <a:pt x="575072" y="57150"/>
                  </a:lnTo>
                  <a:lnTo>
                    <a:pt x="566738" y="0"/>
                  </a:lnTo>
                  <a:lnTo>
                    <a:pt x="360759" y="0"/>
                  </a:lnTo>
                  <a:lnTo>
                    <a:pt x="360759" y="22622"/>
                  </a:lnTo>
                  <a:lnTo>
                    <a:pt x="223838" y="22622"/>
                  </a:lnTo>
                  <a:lnTo>
                    <a:pt x="223838" y="126207"/>
                  </a:lnTo>
                  <a:lnTo>
                    <a:pt x="208359" y="126207"/>
                  </a:lnTo>
                  <a:lnTo>
                    <a:pt x="208359" y="276225"/>
                  </a:lnTo>
                  <a:lnTo>
                    <a:pt x="145256" y="276225"/>
                  </a:lnTo>
                  <a:lnTo>
                    <a:pt x="145256" y="516732"/>
                  </a:lnTo>
                  <a:lnTo>
                    <a:pt x="61913" y="516732"/>
                  </a:lnTo>
                  <a:lnTo>
                    <a:pt x="61913" y="500063"/>
                  </a:lnTo>
                  <a:lnTo>
                    <a:pt x="0" y="500063"/>
                  </a:lnTo>
                  <a:close/>
                </a:path>
              </a:pathLst>
            </a:custGeom>
            <a:solidFill>
              <a:srgbClr val="D2E0EC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8A7CD0B-CF92-48B8-9C51-2CA92BCCFD88}"/>
                </a:ext>
              </a:extLst>
            </p:cNvPr>
            <p:cNvSpPr/>
            <p:nvPr/>
          </p:nvSpPr>
          <p:spPr>
            <a:xfrm>
              <a:off x="8753569" y="4025503"/>
              <a:ext cx="1362075" cy="1633935"/>
            </a:xfrm>
            <a:custGeom>
              <a:avLst/>
              <a:gdLst>
                <a:gd name="connsiteX0" fmla="*/ 638175 w 1362075"/>
                <a:gd name="connsiteY0" fmla="*/ 26988 h 1649413"/>
                <a:gd name="connsiteX1" fmla="*/ 690562 w 1362075"/>
                <a:gd name="connsiteY1" fmla="*/ 0 h 1649413"/>
                <a:gd name="connsiteX2" fmla="*/ 712787 w 1362075"/>
                <a:gd name="connsiteY2" fmla="*/ 38100 h 1649413"/>
                <a:gd name="connsiteX3" fmla="*/ 804862 w 1362075"/>
                <a:gd name="connsiteY3" fmla="*/ 103188 h 1649413"/>
                <a:gd name="connsiteX4" fmla="*/ 776287 w 1362075"/>
                <a:gd name="connsiteY4" fmla="*/ 128588 h 1649413"/>
                <a:gd name="connsiteX5" fmla="*/ 819150 w 1362075"/>
                <a:gd name="connsiteY5" fmla="*/ 171450 h 1649413"/>
                <a:gd name="connsiteX6" fmla="*/ 796925 w 1362075"/>
                <a:gd name="connsiteY6" fmla="*/ 257175 h 1649413"/>
                <a:gd name="connsiteX7" fmla="*/ 749300 w 1362075"/>
                <a:gd name="connsiteY7" fmla="*/ 344488 h 1649413"/>
                <a:gd name="connsiteX8" fmla="*/ 811212 w 1362075"/>
                <a:gd name="connsiteY8" fmla="*/ 347663 h 1649413"/>
                <a:gd name="connsiteX9" fmla="*/ 862012 w 1362075"/>
                <a:gd name="connsiteY9" fmla="*/ 301625 h 1649413"/>
                <a:gd name="connsiteX10" fmla="*/ 893762 w 1362075"/>
                <a:gd name="connsiteY10" fmla="*/ 325438 h 1649413"/>
                <a:gd name="connsiteX11" fmla="*/ 836612 w 1362075"/>
                <a:gd name="connsiteY11" fmla="*/ 447675 h 1649413"/>
                <a:gd name="connsiteX12" fmla="*/ 906462 w 1362075"/>
                <a:gd name="connsiteY12" fmla="*/ 515938 h 1649413"/>
                <a:gd name="connsiteX13" fmla="*/ 904875 w 1362075"/>
                <a:gd name="connsiteY13" fmla="*/ 609600 h 1649413"/>
                <a:gd name="connsiteX14" fmla="*/ 785812 w 1362075"/>
                <a:gd name="connsiteY14" fmla="*/ 628650 h 1649413"/>
                <a:gd name="connsiteX15" fmla="*/ 792162 w 1362075"/>
                <a:gd name="connsiteY15" fmla="*/ 679450 h 1649413"/>
                <a:gd name="connsiteX16" fmla="*/ 735012 w 1362075"/>
                <a:gd name="connsiteY16" fmla="*/ 754063 h 1649413"/>
                <a:gd name="connsiteX17" fmla="*/ 730250 w 1362075"/>
                <a:gd name="connsiteY17" fmla="*/ 806450 h 1649413"/>
                <a:gd name="connsiteX18" fmla="*/ 690562 w 1362075"/>
                <a:gd name="connsiteY18" fmla="*/ 868363 h 1649413"/>
                <a:gd name="connsiteX19" fmla="*/ 688975 w 1362075"/>
                <a:gd name="connsiteY19" fmla="*/ 909638 h 1649413"/>
                <a:gd name="connsiteX20" fmla="*/ 731837 w 1362075"/>
                <a:gd name="connsiteY20" fmla="*/ 947738 h 1649413"/>
                <a:gd name="connsiteX21" fmla="*/ 762000 w 1362075"/>
                <a:gd name="connsiteY21" fmla="*/ 881063 h 1649413"/>
                <a:gd name="connsiteX22" fmla="*/ 839787 w 1362075"/>
                <a:gd name="connsiteY22" fmla="*/ 842963 h 1649413"/>
                <a:gd name="connsiteX23" fmla="*/ 874712 w 1362075"/>
                <a:gd name="connsiteY23" fmla="*/ 765175 h 1649413"/>
                <a:gd name="connsiteX24" fmla="*/ 936625 w 1362075"/>
                <a:gd name="connsiteY24" fmla="*/ 674688 h 1649413"/>
                <a:gd name="connsiteX25" fmla="*/ 1001712 w 1362075"/>
                <a:gd name="connsiteY25" fmla="*/ 666750 h 1649413"/>
                <a:gd name="connsiteX26" fmla="*/ 1108075 w 1362075"/>
                <a:gd name="connsiteY26" fmla="*/ 520700 h 1649413"/>
                <a:gd name="connsiteX27" fmla="*/ 1036637 w 1362075"/>
                <a:gd name="connsiteY27" fmla="*/ 438150 h 1649413"/>
                <a:gd name="connsiteX28" fmla="*/ 1081087 w 1362075"/>
                <a:gd name="connsiteY28" fmla="*/ 420688 h 1649413"/>
                <a:gd name="connsiteX29" fmla="*/ 1133475 w 1362075"/>
                <a:gd name="connsiteY29" fmla="*/ 449263 h 1649413"/>
                <a:gd name="connsiteX30" fmla="*/ 1282700 w 1362075"/>
                <a:gd name="connsiteY30" fmla="*/ 266700 h 1649413"/>
                <a:gd name="connsiteX31" fmla="*/ 1362075 w 1362075"/>
                <a:gd name="connsiteY31" fmla="*/ 261938 h 1649413"/>
                <a:gd name="connsiteX32" fmla="*/ 1303337 w 1362075"/>
                <a:gd name="connsiteY32" fmla="*/ 398463 h 1649413"/>
                <a:gd name="connsiteX33" fmla="*/ 1101725 w 1362075"/>
                <a:gd name="connsiteY33" fmla="*/ 754063 h 1649413"/>
                <a:gd name="connsiteX34" fmla="*/ 1006475 w 1362075"/>
                <a:gd name="connsiteY34" fmla="*/ 954088 h 1649413"/>
                <a:gd name="connsiteX35" fmla="*/ 974725 w 1362075"/>
                <a:gd name="connsiteY35" fmla="*/ 1098550 h 1649413"/>
                <a:gd name="connsiteX36" fmla="*/ 1006475 w 1362075"/>
                <a:gd name="connsiteY36" fmla="*/ 1198563 h 1649413"/>
                <a:gd name="connsiteX37" fmla="*/ 936625 w 1362075"/>
                <a:gd name="connsiteY37" fmla="*/ 1247775 h 1649413"/>
                <a:gd name="connsiteX38" fmla="*/ 869950 w 1362075"/>
                <a:gd name="connsiteY38" fmla="*/ 1422400 h 1649413"/>
                <a:gd name="connsiteX39" fmla="*/ 903287 w 1362075"/>
                <a:gd name="connsiteY39" fmla="*/ 1539875 h 1649413"/>
                <a:gd name="connsiteX40" fmla="*/ 831850 w 1362075"/>
                <a:gd name="connsiteY40" fmla="*/ 1649413 h 1649413"/>
                <a:gd name="connsiteX41" fmla="*/ 631825 w 1362075"/>
                <a:gd name="connsiteY41" fmla="*/ 1649413 h 1649413"/>
                <a:gd name="connsiteX42" fmla="*/ 631825 w 1362075"/>
                <a:gd name="connsiteY42" fmla="*/ 1403350 h 1649413"/>
                <a:gd name="connsiteX43" fmla="*/ 695325 w 1362075"/>
                <a:gd name="connsiteY43" fmla="*/ 1403350 h 1649413"/>
                <a:gd name="connsiteX44" fmla="*/ 695325 w 1362075"/>
                <a:gd name="connsiteY44" fmla="*/ 1139825 h 1649413"/>
                <a:gd name="connsiteX45" fmla="*/ 600075 w 1362075"/>
                <a:gd name="connsiteY45" fmla="*/ 1139825 h 1649413"/>
                <a:gd name="connsiteX46" fmla="*/ 600075 w 1362075"/>
                <a:gd name="connsiteY46" fmla="*/ 1041400 h 1649413"/>
                <a:gd name="connsiteX47" fmla="*/ 552450 w 1362075"/>
                <a:gd name="connsiteY47" fmla="*/ 1041400 h 1649413"/>
                <a:gd name="connsiteX48" fmla="*/ 552450 w 1362075"/>
                <a:gd name="connsiteY48" fmla="*/ 1085850 h 1649413"/>
                <a:gd name="connsiteX49" fmla="*/ 487362 w 1362075"/>
                <a:gd name="connsiteY49" fmla="*/ 1085850 h 1649413"/>
                <a:gd name="connsiteX50" fmla="*/ 487362 w 1362075"/>
                <a:gd name="connsiteY50" fmla="*/ 1055688 h 1649413"/>
                <a:gd name="connsiteX51" fmla="*/ 422275 w 1362075"/>
                <a:gd name="connsiteY51" fmla="*/ 1055688 h 1649413"/>
                <a:gd name="connsiteX52" fmla="*/ 422275 w 1362075"/>
                <a:gd name="connsiteY52" fmla="*/ 1093788 h 1649413"/>
                <a:gd name="connsiteX53" fmla="*/ 342900 w 1362075"/>
                <a:gd name="connsiteY53" fmla="*/ 1093788 h 1649413"/>
                <a:gd name="connsiteX54" fmla="*/ 342900 w 1362075"/>
                <a:gd name="connsiteY54" fmla="*/ 1068388 h 1649413"/>
                <a:gd name="connsiteX55" fmla="*/ 304800 w 1362075"/>
                <a:gd name="connsiteY55" fmla="*/ 1068388 h 1649413"/>
                <a:gd name="connsiteX56" fmla="*/ 279400 w 1362075"/>
                <a:gd name="connsiteY56" fmla="*/ 1042988 h 1649413"/>
                <a:gd name="connsiteX57" fmla="*/ 279400 w 1362075"/>
                <a:gd name="connsiteY57" fmla="*/ 1147763 h 1649413"/>
                <a:gd name="connsiteX58" fmla="*/ 0 w 1362075"/>
                <a:gd name="connsiteY58" fmla="*/ 1147763 h 1649413"/>
                <a:gd name="connsiteX59" fmla="*/ 0 w 1362075"/>
                <a:gd name="connsiteY59" fmla="*/ 512763 h 1649413"/>
                <a:gd name="connsiteX60" fmla="*/ 44450 w 1362075"/>
                <a:gd name="connsiteY60" fmla="*/ 512763 h 1649413"/>
                <a:gd name="connsiteX61" fmla="*/ 44450 w 1362075"/>
                <a:gd name="connsiteY61" fmla="*/ 371475 h 1649413"/>
                <a:gd name="connsiteX62" fmla="*/ 100012 w 1362075"/>
                <a:gd name="connsiteY62" fmla="*/ 371475 h 1649413"/>
                <a:gd name="connsiteX63" fmla="*/ 100012 w 1362075"/>
                <a:gd name="connsiteY63" fmla="*/ 242888 h 1649413"/>
                <a:gd name="connsiteX64" fmla="*/ 195262 w 1362075"/>
                <a:gd name="connsiteY64" fmla="*/ 242888 h 1649413"/>
                <a:gd name="connsiteX65" fmla="*/ 195262 w 1362075"/>
                <a:gd name="connsiteY65" fmla="*/ 312738 h 1649413"/>
                <a:gd name="connsiteX66" fmla="*/ 439737 w 1362075"/>
                <a:gd name="connsiteY66" fmla="*/ 312738 h 1649413"/>
                <a:gd name="connsiteX67" fmla="*/ 439737 w 1362075"/>
                <a:gd name="connsiteY67" fmla="*/ 58738 h 1649413"/>
                <a:gd name="connsiteX68" fmla="*/ 638175 w 1362075"/>
                <a:gd name="connsiteY68" fmla="*/ 26988 h 1649413"/>
                <a:gd name="connsiteX0" fmla="*/ 636587 w 1362075"/>
                <a:gd name="connsiteY0" fmla="*/ 63501 h 1649413"/>
                <a:gd name="connsiteX1" fmla="*/ 690562 w 1362075"/>
                <a:gd name="connsiteY1" fmla="*/ 0 h 1649413"/>
                <a:gd name="connsiteX2" fmla="*/ 712787 w 1362075"/>
                <a:gd name="connsiteY2" fmla="*/ 38100 h 1649413"/>
                <a:gd name="connsiteX3" fmla="*/ 804862 w 1362075"/>
                <a:gd name="connsiteY3" fmla="*/ 103188 h 1649413"/>
                <a:gd name="connsiteX4" fmla="*/ 776287 w 1362075"/>
                <a:gd name="connsiteY4" fmla="*/ 128588 h 1649413"/>
                <a:gd name="connsiteX5" fmla="*/ 819150 w 1362075"/>
                <a:gd name="connsiteY5" fmla="*/ 171450 h 1649413"/>
                <a:gd name="connsiteX6" fmla="*/ 796925 w 1362075"/>
                <a:gd name="connsiteY6" fmla="*/ 257175 h 1649413"/>
                <a:gd name="connsiteX7" fmla="*/ 749300 w 1362075"/>
                <a:gd name="connsiteY7" fmla="*/ 344488 h 1649413"/>
                <a:gd name="connsiteX8" fmla="*/ 811212 w 1362075"/>
                <a:gd name="connsiteY8" fmla="*/ 347663 h 1649413"/>
                <a:gd name="connsiteX9" fmla="*/ 862012 w 1362075"/>
                <a:gd name="connsiteY9" fmla="*/ 301625 h 1649413"/>
                <a:gd name="connsiteX10" fmla="*/ 893762 w 1362075"/>
                <a:gd name="connsiteY10" fmla="*/ 325438 h 1649413"/>
                <a:gd name="connsiteX11" fmla="*/ 836612 w 1362075"/>
                <a:gd name="connsiteY11" fmla="*/ 447675 h 1649413"/>
                <a:gd name="connsiteX12" fmla="*/ 906462 w 1362075"/>
                <a:gd name="connsiteY12" fmla="*/ 515938 h 1649413"/>
                <a:gd name="connsiteX13" fmla="*/ 904875 w 1362075"/>
                <a:gd name="connsiteY13" fmla="*/ 609600 h 1649413"/>
                <a:gd name="connsiteX14" fmla="*/ 785812 w 1362075"/>
                <a:gd name="connsiteY14" fmla="*/ 628650 h 1649413"/>
                <a:gd name="connsiteX15" fmla="*/ 792162 w 1362075"/>
                <a:gd name="connsiteY15" fmla="*/ 679450 h 1649413"/>
                <a:gd name="connsiteX16" fmla="*/ 735012 w 1362075"/>
                <a:gd name="connsiteY16" fmla="*/ 754063 h 1649413"/>
                <a:gd name="connsiteX17" fmla="*/ 730250 w 1362075"/>
                <a:gd name="connsiteY17" fmla="*/ 806450 h 1649413"/>
                <a:gd name="connsiteX18" fmla="*/ 690562 w 1362075"/>
                <a:gd name="connsiteY18" fmla="*/ 868363 h 1649413"/>
                <a:gd name="connsiteX19" fmla="*/ 688975 w 1362075"/>
                <a:gd name="connsiteY19" fmla="*/ 909638 h 1649413"/>
                <a:gd name="connsiteX20" fmla="*/ 731837 w 1362075"/>
                <a:gd name="connsiteY20" fmla="*/ 947738 h 1649413"/>
                <a:gd name="connsiteX21" fmla="*/ 762000 w 1362075"/>
                <a:gd name="connsiteY21" fmla="*/ 881063 h 1649413"/>
                <a:gd name="connsiteX22" fmla="*/ 839787 w 1362075"/>
                <a:gd name="connsiteY22" fmla="*/ 842963 h 1649413"/>
                <a:gd name="connsiteX23" fmla="*/ 874712 w 1362075"/>
                <a:gd name="connsiteY23" fmla="*/ 765175 h 1649413"/>
                <a:gd name="connsiteX24" fmla="*/ 936625 w 1362075"/>
                <a:gd name="connsiteY24" fmla="*/ 674688 h 1649413"/>
                <a:gd name="connsiteX25" fmla="*/ 1001712 w 1362075"/>
                <a:gd name="connsiteY25" fmla="*/ 666750 h 1649413"/>
                <a:gd name="connsiteX26" fmla="*/ 1108075 w 1362075"/>
                <a:gd name="connsiteY26" fmla="*/ 520700 h 1649413"/>
                <a:gd name="connsiteX27" fmla="*/ 1036637 w 1362075"/>
                <a:gd name="connsiteY27" fmla="*/ 438150 h 1649413"/>
                <a:gd name="connsiteX28" fmla="*/ 1081087 w 1362075"/>
                <a:gd name="connsiteY28" fmla="*/ 420688 h 1649413"/>
                <a:gd name="connsiteX29" fmla="*/ 1133475 w 1362075"/>
                <a:gd name="connsiteY29" fmla="*/ 449263 h 1649413"/>
                <a:gd name="connsiteX30" fmla="*/ 1282700 w 1362075"/>
                <a:gd name="connsiteY30" fmla="*/ 266700 h 1649413"/>
                <a:gd name="connsiteX31" fmla="*/ 1362075 w 1362075"/>
                <a:gd name="connsiteY31" fmla="*/ 261938 h 1649413"/>
                <a:gd name="connsiteX32" fmla="*/ 1303337 w 1362075"/>
                <a:gd name="connsiteY32" fmla="*/ 398463 h 1649413"/>
                <a:gd name="connsiteX33" fmla="*/ 1101725 w 1362075"/>
                <a:gd name="connsiteY33" fmla="*/ 754063 h 1649413"/>
                <a:gd name="connsiteX34" fmla="*/ 1006475 w 1362075"/>
                <a:gd name="connsiteY34" fmla="*/ 954088 h 1649413"/>
                <a:gd name="connsiteX35" fmla="*/ 974725 w 1362075"/>
                <a:gd name="connsiteY35" fmla="*/ 1098550 h 1649413"/>
                <a:gd name="connsiteX36" fmla="*/ 1006475 w 1362075"/>
                <a:gd name="connsiteY36" fmla="*/ 1198563 h 1649413"/>
                <a:gd name="connsiteX37" fmla="*/ 936625 w 1362075"/>
                <a:gd name="connsiteY37" fmla="*/ 1247775 h 1649413"/>
                <a:gd name="connsiteX38" fmla="*/ 869950 w 1362075"/>
                <a:gd name="connsiteY38" fmla="*/ 1422400 h 1649413"/>
                <a:gd name="connsiteX39" fmla="*/ 903287 w 1362075"/>
                <a:gd name="connsiteY39" fmla="*/ 1539875 h 1649413"/>
                <a:gd name="connsiteX40" fmla="*/ 831850 w 1362075"/>
                <a:gd name="connsiteY40" fmla="*/ 1649413 h 1649413"/>
                <a:gd name="connsiteX41" fmla="*/ 631825 w 1362075"/>
                <a:gd name="connsiteY41" fmla="*/ 1649413 h 1649413"/>
                <a:gd name="connsiteX42" fmla="*/ 631825 w 1362075"/>
                <a:gd name="connsiteY42" fmla="*/ 1403350 h 1649413"/>
                <a:gd name="connsiteX43" fmla="*/ 695325 w 1362075"/>
                <a:gd name="connsiteY43" fmla="*/ 1403350 h 1649413"/>
                <a:gd name="connsiteX44" fmla="*/ 695325 w 1362075"/>
                <a:gd name="connsiteY44" fmla="*/ 1139825 h 1649413"/>
                <a:gd name="connsiteX45" fmla="*/ 600075 w 1362075"/>
                <a:gd name="connsiteY45" fmla="*/ 1139825 h 1649413"/>
                <a:gd name="connsiteX46" fmla="*/ 600075 w 1362075"/>
                <a:gd name="connsiteY46" fmla="*/ 1041400 h 1649413"/>
                <a:gd name="connsiteX47" fmla="*/ 552450 w 1362075"/>
                <a:gd name="connsiteY47" fmla="*/ 1041400 h 1649413"/>
                <a:gd name="connsiteX48" fmla="*/ 552450 w 1362075"/>
                <a:gd name="connsiteY48" fmla="*/ 1085850 h 1649413"/>
                <a:gd name="connsiteX49" fmla="*/ 487362 w 1362075"/>
                <a:gd name="connsiteY49" fmla="*/ 1085850 h 1649413"/>
                <a:gd name="connsiteX50" fmla="*/ 487362 w 1362075"/>
                <a:gd name="connsiteY50" fmla="*/ 1055688 h 1649413"/>
                <a:gd name="connsiteX51" fmla="*/ 422275 w 1362075"/>
                <a:gd name="connsiteY51" fmla="*/ 1055688 h 1649413"/>
                <a:gd name="connsiteX52" fmla="*/ 422275 w 1362075"/>
                <a:gd name="connsiteY52" fmla="*/ 1093788 h 1649413"/>
                <a:gd name="connsiteX53" fmla="*/ 342900 w 1362075"/>
                <a:gd name="connsiteY53" fmla="*/ 1093788 h 1649413"/>
                <a:gd name="connsiteX54" fmla="*/ 342900 w 1362075"/>
                <a:gd name="connsiteY54" fmla="*/ 1068388 h 1649413"/>
                <a:gd name="connsiteX55" fmla="*/ 304800 w 1362075"/>
                <a:gd name="connsiteY55" fmla="*/ 1068388 h 1649413"/>
                <a:gd name="connsiteX56" fmla="*/ 279400 w 1362075"/>
                <a:gd name="connsiteY56" fmla="*/ 1042988 h 1649413"/>
                <a:gd name="connsiteX57" fmla="*/ 279400 w 1362075"/>
                <a:gd name="connsiteY57" fmla="*/ 1147763 h 1649413"/>
                <a:gd name="connsiteX58" fmla="*/ 0 w 1362075"/>
                <a:gd name="connsiteY58" fmla="*/ 1147763 h 1649413"/>
                <a:gd name="connsiteX59" fmla="*/ 0 w 1362075"/>
                <a:gd name="connsiteY59" fmla="*/ 512763 h 1649413"/>
                <a:gd name="connsiteX60" fmla="*/ 44450 w 1362075"/>
                <a:gd name="connsiteY60" fmla="*/ 512763 h 1649413"/>
                <a:gd name="connsiteX61" fmla="*/ 44450 w 1362075"/>
                <a:gd name="connsiteY61" fmla="*/ 371475 h 1649413"/>
                <a:gd name="connsiteX62" fmla="*/ 100012 w 1362075"/>
                <a:gd name="connsiteY62" fmla="*/ 371475 h 1649413"/>
                <a:gd name="connsiteX63" fmla="*/ 100012 w 1362075"/>
                <a:gd name="connsiteY63" fmla="*/ 242888 h 1649413"/>
                <a:gd name="connsiteX64" fmla="*/ 195262 w 1362075"/>
                <a:gd name="connsiteY64" fmla="*/ 242888 h 1649413"/>
                <a:gd name="connsiteX65" fmla="*/ 195262 w 1362075"/>
                <a:gd name="connsiteY65" fmla="*/ 312738 h 1649413"/>
                <a:gd name="connsiteX66" fmla="*/ 439737 w 1362075"/>
                <a:gd name="connsiteY66" fmla="*/ 312738 h 1649413"/>
                <a:gd name="connsiteX67" fmla="*/ 439737 w 1362075"/>
                <a:gd name="connsiteY67" fmla="*/ 58738 h 1649413"/>
                <a:gd name="connsiteX68" fmla="*/ 636587 w 1362075"/>
                <a:gd name="connsiteY68" fmla="*/ 63501 h 1649413"/>
                <a:gd name="connsiteX0" fmla="*/ 636587 w 1362075"/>
                <a:gd name="connsiteY0" fmla="*/ 63501 h 1649413"/>
                <a:gd name="connsiteX1" fmla="*/ 671512 w 1362075"/>
                <a:gd name="connsiteY1" fmla="*/ 17463 h 1649413"/>
                <a:gd name="connsiteX2" fmla="*/ 690562 w 1362075"/>
                <a:gd name="connsiteY2" fmla="*/ 0 h 1649413"/>
                <a:gd name="connsiteX3" fmla="*/ 712787 w 1362075"/>
                <a:gd name="connsiteY3" fmla="*/ 38100 h 1649413"/>
                <a:gd name="connsiteX4" fmla="*/ 804862 w 1362075"/>
                <a:gd name="connsiteY4" fmla="*/ 103188 h 1649413"/>
                <a:gd name="connsiteX5" fmla="*/ 776287 w 1362075"/>
                <a:gd name="connsiteY5" fmla="*/ 128588 h 1649413"/>
                <a:gd name="connsiteX6" fmla="*/ 819150 w 1362075"/>
                <a:gd name="connsiteY6" fmla="*/ 171450 h 1649413"/>
                <a:gd name="connsiteX7" fmla="*/ 796925 w 1362075"/>
                <a:gd name="connsiteY7" fmla="*/ 257175 h 1649413"/>
                <a:gd name="connsiteX8" fmla="*/ 749300 w 1362075"/>
                <a:gd name="connsiteY8" fmla="*/ 344488 h 1649413"/>
                <a:gd name="connsiteX9" fmla="*/ 811212 w 1362075"/>
                <a:gd name="connsiteY9" fmla="*/ 347663 h 1649413"/>
                <a:gd name="connsiteX10" fmla="*/ 862012 w 1362075"/>
                <a:gd name="connsiteY10" fmla="*/ 301625 h 1649413"/>
                <a:gd name="connsiteX11" fmla="*/ 893762 w 1362075"/>
                <a:gd name="connsiteY11" fmla="*/ 325438 h 1649413"/>
                <a:gd name="connsiteX12" fmla="*/ 836612 w 1362075"/>
                <a:gd name="connsiteY12" fmla="*/ 447675 h 1649413"/>
                <a:gd name="connsiteX13" fmla="*/ 906462 w 1362075"/>
                <a:gd name="connsiteY13" fmla="*/ 515938 h 1649413"/>
                <a:gd name="connsiteX14" fmla="*/ 904875 w 1362075"/>
                <a:gd name="connsiteY14" fmla="*/ 609600 h 1649413"/>
                <a:gd name="connsiteX15" fmla="*/ 785812 w 1362075"/>
                <a:gd name="connsiteY15" fmla="*/ 628650 h 1649413"/>
                <a:gd name="connsiteX16" fmla="*/ 792162 w 1362075"/>
                <a:gd name="connsiteY16" fmla="*/ 679450 h 1649413"/>
                <a:gd name="connsiteX17" fmla="*/ 735012 w 1362075"/>
                <a:gd name="connsiteY17" fmla="*/ 754063 h 1649413"/>
                <a:gd name="connsiteX18" fmla="*/ 730250 w 1362075"/>
                <a:gd name="connsiteY18" fmla="*/ 806450 h 1649413"/>
                <a:gd name="connsiteX19" fmla="*/ 690562 w 1362075"/>
                <a:gd name="connsiteY19" fmla="*/ 868363 h 1649413"/>
                <a:gd name="connsiteX20" fmla="*/ 688975 w 1362075"/>
                <a:gd name="connsiteY20" fmla="*/ 909638 h 1649413"/>
                <a:gd name="connsiteX21" fmla="*/ 731837 w 1362075"/>
                <a:gd name="connsiteY21" fmla="*/ 947738 h 1649413"/>
                <a:gd name="connsiteX22" fmla="*/ 762000 w 1362075"/>
                <a:gd name="connsiteY22" fmla="*/ 881063 h 1649413"/>
                <a:gd name="connsiteX23" fmla="*/ 839787 w 1362075"/>
                <a:gd name="connsiteY23" fmla="*/ 842963 h 1649413"/>
                <a:gd name="connsiteX24" fmla="*/ 874712 w 1362075"/>
                <a:gd name="connsiteY24" fmla="*/ 765175 h 1649413"/>
                <a:gd name="connsiteX25" fmla="*/ 936625 w 1362075"/>
                <a:gd name="connsiteY25" fmla="*/ 674688 h 1649413"/>
                <a:gd name="connsiteX26" fmla="*/ 1001712 w 1362075"/>
                <a:gd name="connsiteY26" fmla="*/ 666750 h 1649413"/>
                <a:gd name="connsiteX27" fmla="*/ 1108075 w 1362075"/>
                <a:gd name="connsiteY27" fmla="*/ 520700 h 1649413"/>
                <a:gd name="connsiteX28" fmla="*/ 1036637 w 1362075"/>
                <a:gd name="connsiteY28" fmla="*/ 438150 h 1649413"/>
                <a:gd name="connsiteX29" fmla="*/ 1081087 w 1362075"/>
                <a:gd name="connsiteY29" fmla="*/ 420688 h 1649413"/>
                <a:gd name="connsiteX30" fmla="*/ 1133475 w 1362075"/>
                <a:gd name="connsiteY30" fmla="*/ 449263 h 1649413"/>
                <a:gd name="connsiteX31" fmla="*/ 1282700 w 1362075"/>
                <a:gd name="connsiteY31" fmla="*/ 266700 h 1649413"/>
                <a:gd name="connsiteX32" fmla="*/ 1362075 w 1362075"/>
                <a:gd name="connsiteY32" fmla="*/ 261938 h 1649413"/>
                <a:gd name="connsiteX33" fmla="*/ 1303337 w 1362075"/>
                <a:gd name="connsiteY33" fmla="*/ 398463 h 1649413"/>
                <a:gd name="connsiteX34" fmla="*/ 1101725 w 1362075"/>
                <a:gd name="connsiteY34" fmla="*/ 754063 h 1649413"/>
                <a:gd name="connsiteX35" fmla="*/ 1006475 w 1362075"/>
                <a:gd name="connsiteY35" fmla="*/ 954088 h 1649413"/>
                <a:gd name="connsiteX36" fmla="*/ 974725 w 1362075"/>
                <a:gd name="connsiteY36" fmla="*/ 1098550 h 1649413"/>
                <a:gd name="connsiteX37" fmla="*/ 1006475 w 1362075"/>
                <a:gd name="connsiteY37" fmla="*/ 1198563 h 1649413"/>
                <a:gd name="connsiteX38" fmla="*/ 936625 w 1362075"/>
                <a:gd name="connsiteY38" fmla="*/ 1247775 h 1649413"/>
                <a:gd name="connsiteX39" fmla="*/ 869950 w 1362075"/>
                <a:gd name="connsiteY39" fmla="*/ 1422400 h 1649413"/>
                <a:gd name="connsiteX40" fmla="*/ 903287 w 1362075"/>
                <a:gd name="connsiteY40" fmla="*/ 1539875 h 1649413"/>
                <a:gd name="connsiteX41" fmla="*/ 831850 w 1362075"/>
                <a:gd name="connsiteY41" fmla="*/ 1649413 h 1649413"/>
                <a:gd name="connsiteX42" fmla="*/ 631825 w 1362075"/>
                <a:gd name="connsiteY42" fmla="*/ 1649413 h 1649413"/>
                <a:gd name="connsiteX43" fmla="*/ 631825 w 1362075"/>
                <a:gd name="connsiteY43" fmla="*/ 1403350 h 1649413"/>
                <a:gd name="connsiteX44" fmla="*/ 695325 w 1362075"/>
                <a:gd name="connsiteY44" fmla="*/ 1403350 h 1649413"/>
                <a:gd name="connsiteX45" fmla="*/ 695325 w 1362075"/>
                <a:gd name="connsiteY45" fmla="*/ 1139825 h 1649413"/>
                <a:gd name="connsiteX46" fmla="*/ 600075 w 1362075"/>
                <a:gd name="connsiteY46" fmla="*/ 1139825 h 1649413"/>
                <a:gd name="connsiteX47" fmla="*/ 600075 w 1362075"/>
                <a:gd name="connsiteY47" fmla="*/ 1041400 h 1649413"/>
                <a:gd name="connsiteX48" fmla="*/ 552450 w 1362075"/>
                <a:gd name="connsiteY48" fmla="*/ 1041400 h 1649413"/>
                <a:gd name="connsiteX49" fmla="*/ 552450 w 1362075"/>
                <a:gd name="connsiteY49" fmla="*/ 1085850 h 1649413"/>
                <a:gd name="connsiteX50" fmla="*/ 487362 w 1362075"/>
                <a:gd name="connsiteY50" fmla="*/ 1085850 h 1649413"/>
                <a:gd name="connsiteX51" fmla="*/ 487362 w 1362075"/>
                <a:gd name="connsiteY51" fmla="*/ 1055688 h 1649413"/>
                <a:gd name="connsiteX52" fmla="*/ 422275 w 1362075"/>
                <a:gd name="connsiteY52" fmla="*/ 1055688 h 1649413"/>
                <a:gd name="connsiteX53" fmla="*/ 422275 w 1362075"/>
                <a:gd name="connsiteY53" fmla="*/ 1093788 h 1649413"/>
                <a:gd name="connsiteX54" fmla="*/ 342900 w 1362075"/>
                <a:gd name="connsiteY54" fmla="*/ 1093788 h 1649413"/>
                <a:gd name="connsiteX55" fmla="*/ 342900 w 1362075"/>
                <a:gd name="connsiteY55" fmla="*/ 1068388 h 1649413"/>
                <a:gd name="connsiteX56" fmla="*/ 304800 w 1362075"/>
                <a:gd name="connsiteY56" fmla="*/ 1068388 h 1649413"/>
                <a:gd name="connsiteX57" fmla="*/ 279400 w 1362075"/>
                <a:gd name="connsiteY57" fmla="*/ 1042988 h 1649413"/>
                <a:gd name="connsiteX58" fmla="*/ 279400 w 1362075"/>
                <a:gd name="connsiteY58" fmla="*/ 1147763 h 1649413"/>
                <a:gd name="connsiteX59" fmla="*/ 0 w 1362075"/>
                <a:gd name="connsiteY59" fmla="*/ 1147763 h 1649413"/>
                <a:gd name="connsiteX60" fmla="*/ 0 w 1362075"/>
                <a:gd name="connsiteY60" fmla="*/ 512763 h 1649413"/>
                <a:gd name="connsiteX61" fmla="*/ 44450 w 1362075"/>
                <a:gd name="connsiteY61" fmla="*/ 512763 h 1649413"/>
                <a:gd name="connsiteX62" fmla="*/ 44450 w 1362075"/>
                <a:gd name="connsiteY62" fmla="*/ 371475 h 1649413"/>
                <a:gd name="connsiteX63" fmla="*/ 100012 w 1362075"/>
                <a:gd name="connsiteY63" fmla="*/ 371475 h 1649413"/>
                <a:gd name="connsiteX64" fmla="*/ 100012 w 1362075"/>
                <a:gd name="connsiteY64" fmla="*/ 242888 h 1649413"/>
                <a:gd name="connsiteX65" fmla="*/ 195262 w 1362075"/>
                <a:gd name="connsiteY65" fmla="*/ 242888 h 1649413"/>
                <a:gd name="connsiteX66" fmla="*/ 195262 w 1362075"/>
                <a:gd name="connsiteY66" fmla="*/ 312738 h 1649413"/>
                <a:gd name="connsiteX67" fmla="*/ 439737 w 1362075"/>
                <a:gd name="connsiteY67" fmla="*/ 312738 h 1649413"/>
                <a:gd name="connsiteX68" fmla="*/ 439737 w 1362075"/>
                <a:gd name="connsiteY68" fmla="*/ 58738 h 1649413"/>
                <a:gd name="connsiteX69" fmla="*/ 636587 w 1362075"/>
                <a:gd name="connsiteY69" fmla="*/ 63501 h 1649413"/>
                <a:gd name="connsiteX0" fmla="*/ 636587 w 1362075"/>
                <a:gd name="connsiteY0" fmla="*/ 58739 h 1644651"/>
                <a:gd name="connsiteX1" fmla="*/ 671512 w 1362075"/>
                <a:gd name="connsiteY1" fmla="*/ 12701 h 1644651"/>
                <a:gd name="connsiteX2" fmla="*/ 654049 w 1362075"/>
                <a:gd name="connsiteY2" fmla="*/ 0 h 1644651"/>
                <a:gd name="connsiteX3" fmla="*/ 712787 w 1362075"/>
                <a:gd name="connsiteY3" fmla="*/ 33338 h 1644651"/>
                <a:gd name="connsiteX4" fmla="*/ 804862 w 1362075"/>
                <a:gd name="connsiteY4" fmla="*/ 98426 h 1644651"/>
                <a:gd name="connsiteX5" fmla="*/ 776287 w 1362075"/>
                <a:gd name="connsiteY5" fmla="*/ 123826 h 1644651"/>
                <a:gd name="connsiteX6" fmla="*/ 819150 w 1362075"/>
                <a:gd name="connsiteY6" fmla="*/ 166688 h 1644651"/>
                <a:gd name="connsiteX7" fmla="*/ 796925 w 1362075"/>
                <a:gd name="connsiteY7" fmla="*/ 252413 h 1644651"/>
                <a:gd name="connsiteX8" fmla="*/ 749300 w 1362075"/>
                <a:gd name="connsiteY8" fmla="*/ 339726 h 1644651"/>
                <a:gd name="connsiteX9" fmla="*/ 811212 w 1362075"/>
                <a:gd name="connsiteY9" fmla="*/ 342901 h 1644651"/>
                <a:gd name="connsiteX10" fmla="*/ 862012 w 1362075"/>
                <a:gd name="connsiteY10" fmla="*/ 296863 h 1644651"/>
                <a:gd name="connsiteX11" fmla="*/ 893762 w 1362075"/>
                <a:gd name="connsiteY11" fmla="*/ 320676 h 1644651"/>
                <a:gd name="connsiteX12" fmla="*/ 836612 w 1362075"/>
                <a:gd name="connsiteY12" fmla="*/ 442913 h 1644651"/>
                <a:gd name="connsiteX13" fmla="*/ 906462 w 1362075"/>
                <a:gd name="connsiteY13" fmla="*/ 511176 h 1644651"/>
                <a:gd name="connsiteX14" fmla="*/ 904875 w 1362075"/>
                <a:gd name="connsiteY14" fmla="*/ 604838 h 1644651"/>
                <a:gd name="connsiteX15" fmla="*/ 785812 w 1362075"/>
                <a:gd name="connsiteY15" fmla="*/ 623888 h 1644651"/>
                <a:gd name="connsiteX16" fmla="*/ 792162 w 1362075"/>
                <a:gd name="connsiteY16" fmla="*/ 674688 h 1644651"/>
                <a:gd name="connsiteX17" fmla="*/ 735012 w 1362075"/>
                <a:gd name="connsiteY17" fmla="*/ 749301 h 1644651"/>
                <a:gd name="connsiteX18" fmla="*/ 730250 w 1362075"/>
                <a:gd name="connsiteY18" fmla="*/ 801688 h 1644651"/>
                <a:gd name="connsiteX19" fmla="*/ 690562 w 1362075"/>
                <a:gd name="connsiteY19" fmla="*/ 863601 h 1644651"/>
                <a:gd name="connsiteX20" fmla="*/ 688975 w 1362075"/>
                <a:gd name="connsiteY20" fmla="*/ 904876 h 1644651"/>
                <a:gd name="connsiteX21" fmla="*/ 731837 w 1362075"/>
                <a:gd name="connsiteY21" fmla="*/ 942976 h 1644651"/>
                <a:gd name="connsiteX22" fmla="*/ 762000 w 1362075"/>
                <a:gd name="connsiteY22" fmla="*/ 876301 h 1644651"/>
                <a:gd name="connsiteX23" fmla="*/ 839787 w 1362075"/>
                <a:gd name="connsiteY23" fmla="*/ 838201 h 1644651"/>
                <a:gd name="connsiteX24" fmla="*/ 874712 w 1362075"/>
                <a:gd name="connsiteY24" fmla="*/ 760413 h 1644651"/>
                <a:gd name="connsiteX25" fmla="*/ 936625 w 1362075"/>
                <a:gd name="connsiteY25" fmla="*/ 669926 h 1644651"/>
                <a:gd name="connsiteX26" fmla="*/ 1001712 w 1362075"/>
                <a:gd name="connsiteY26" fmla="*/ 661988 h 1644651"/>
                <a:gd name="connsiteX27" fmla="*/ 1108075 w 1362075"/>
                <a:gd name="connsiteY27" fmla="*/ 515938 h 1644651"/>
                <a:gd name="connsiteX28" fmla="*/ 1036637 w 1362075"/>
                <a:gd name="connsiteY28" fmla="*/ 433388 h 1644651"/>
                <a:gd name="connsiteX29" fmla="*/ 1081087 w 1362075"/>
                <a:gd name="connsiteY29" fmla="*/ 415926 h 1644651"/>
                <a:gd name="connsiteX30" fmla="*/ 1133475 w 1362075"/>
                <a:gd name="connsiteY30" fmla="*/ 444501 h 1644651"/>
                <a:gd name="connsiteX31" fmla="*/ 1282700 w 1362075"/>
                <a:gd name="connsiteY31" fmla="*/ 261938 h 1644651"/>
                <a:gd name="connsiteX32" fmla="*/ 1362075 w 1362075"/>
                <a:gd name="connsiteY32" fmla="*/ 257176 h 1644651"/>
                <a:gd name="connsiteX33" fmla="*/ 1303337 w 1362075"/>
                <a:gd name="connsiteY33" fmla="*/ 393701 h 1644651"/>
                <a:gd name="connsiteX34" fmla="*/ 1101725 w 1362075"/>
                <a:gd name="connsiteY34" fmla="*/ 749301 h 1644651"/>
                <a:gd name="connsiteX35" fmla="*/ 1006475 w 1362075"/>
                <a:gd name="connsiteY35" fmla="*/ 949326 h 1644651"/>
                <a:gd name="connsiteX36" fmla="*/ 974725 w 1362075"/>
                <a:gd name="connsiteY36" fmla="*/ 1093788 h 1644651"/>
                <a:gd name="connsiteX37" fmla="*/ 1006475 w 1362075"/>
                <a:gd name="connsiteY37" fmla="*/ 1193801 h 1644651"/>
                <a:gd name="connsiteX38" fmla="*/ 936625 w 1362075"/>
                <a:gd name="connsiteY38" fmla="*/ 1243013 h 1644651"/>
                <a:gd name="connsiteX39" fmla="*/ 869950 w 1362075"/>
                <a:gd name="connsiteY39" fmla="*/ 1417638 h 1644651"/>
                <a:gd name="connsiteX40" fmla="*/ 903287 w 1362075"/>
                <a:gd name="connsiteY40" fmla="*/ 1535113 h 1644651"/>
                <a:gd name="connsiteX41" fmla="*/ 831850 w 1362075"/>
                <a:gd name="connsiteY41" fmla="*/ 1644651 h 1644651"/>
                <a:gd name="connsiteX42" fmla="*/ 631825 w 1362075"/>
                <a:gd name="connsiteY42" fmla="*/ 1644651 h 1644651"/>
                <a:gd name="connsiteX43" fmla="*/ 631825 w 1362075"/>
                <a:gd name="connsiteY43" fmla="*/ 1398588 h 1644651"/>
                <a:gd name="connsiteX44" fmla="*/ 695325 w 1362075"/>
                <a:gd name="connsiteY44" fmla="*/ 1398588 h 1644651"/>
                <a:gd name="connsiteX45" fmla="*/ 695325 w 1362075"/>
                <a:gd name="connsiteY45" fmla="*/ 1135063 h 1644651"/>
                <a:gd name="connsiteX46" fmla="*/ 600075 w 1362075"/>
                <a:gd name="connsiteY46" fmla="*/ 1135063 h 1644651"/>
                <a:gd name="connsiteX47" fmla="*/ 600075 w 1362075"/>
                <a:gd name="connsiteY47" fmla="*/ 1036638 h 1644651"/>
                <a:gd name="connsiteX48" fmla="*/ 552450 w 1362075"/>
                <a:gd name="connsiteY48" fmla="*/ 1036638 h 1644651"/>
                <a:gd name="connsiteX49" fmla="*/ 552450 w 1362075"/>
                <a:gd name="connsiteY49" fmla="*/ 1081088 h 1644651"/>
                <a:gd name="connsiteX50" fmla="*/ 487362 w 1362075"/>
                <a:gd name="connsiteY50" fmla="*/ 1081088 h 1644651"/>
                <a:gd name="connsiteX51" fmla="*/ 487362 w 1362075"/>
                <a:gd name="connsiteY51" fmla="*/ 1050926 h 1644651"/>
                <a:gd name="connsiteX52" fmla="*/ 422275 w 1362075"/>
                <a:gd name="connsiteY52" fmla="*/ 1050926 h 1644651"/>
                <a:gd name="connsiteX53" fmla="*/ 422275 w 1362075"/>
                <a:gd name="connsiteY53" fmla="*/ 1089026 h 1644651"/>
                <a:gd name="connsiteX54" fmla="*/ 342900 w 1362075"/>
                <a:gd name="connsiteY54" fmla="*/ 1089026 h 1644651"/>
                <a:gd name="connsiteX55" fmla="*/ 342900 w 1362075"/>
                <a:gd name="connsiteY55" fmla="*/ 1063626 h 1644651"/>
                <a:gd name="connsiteX56" fmla="*/ 304800 w 1362075"/>
                <a:gd name="connsiteY56" fmla="*/ 1063626 h 1644651"/>
                <a:gd name="connsiteX57" fmla="*/ 279400 w 1362075"/>
                <a:gd name="connsiteY57" fmla="*/ 1038226 h 1644651"/>
                <a:gd name="connsiteX58" fmla="*/ 279400 w 1362075"/>
                <a:gd name="connsiteY58" fmla="*/ 1143001 h 1644651"/>
                <a:gd name="connsiteX59" fmla="*/ 0 w 1362075"/>
                <a:gd name="connsiteY59" fmla="*/ 1143001 h 1644651"/>
                <a:gd name="connsiteX60" fmla="*/ 0 w 1362075"/>
                <a:gd name="connsiteY60" fmla="*/ 508001 h 1644651"/>
                <a:gd name="connsiteX61" fmla="*/ 44450 w 1362075"/>
                <a:gd name="connsiteY61" fmla="*/ 508001 h 1644651"/>
                <a:gd name="connsiteX62" fmla="*/ 44450 w 1362075"/>
                <a:gd name="connsiteY62" fmla="*/ 366713 h 1644651"/>
                <a:gd name="connsiteX63" fmla="*/ 100012 w 1362075"/>
                <a:gd name="connsiteY63" fmla="*/ 366713 h 1644651"/>
                <a:gd name="connsiteX64" fmla="*/ 100012 w 1362075"/>
                <a:gd name="connsiteY64" fmla="*/ 238126 h 1644651"/>
                <a:gd name="connsiteX65" fmla="*/ 195262 w 1362075"/>
                <a:gd name="connsiteY65" fmla="*/ 238126 h 1644651"/>
                <a:gd name="connsiteX66" fmla="*/ 195262 w 1362075"/>
                <a:gd name="connsiteY66" fmla="*/ 307976 h 1644651"/>
                <a:gd name="connsiteX67" fmla="*/ 439737 w 1362075"/>
                <a:gd name="connsiteY67" fmla="*/ 307976 h 1644651"/>
                <a:gd name="connsiteX68" fmla="*/ 439737 w 1362075"/>
                <a:gd name="connsiteY68" fmla="*/ 53976 h 1644651"/>
                <a:gd name="connsiteX69" fmla="*/ 636587 w 1362075"/>
                <a:gd name="connsiteY69" fmla="*/ 58739 h 1644651"/>
                <a:gd name="connsiteX0" fmla="*/ 636587 w 1362075"/>
                <a:gd name="connsiteY0" fmla="*/ 58739 h 1644651"/>
                <a:gd name="connsiteX1" fmla="*/ 645319 w 1362075"/>
                <a:gd name="connsiteY1" fmla="*/ 17464 h 1644651"/>
                <a:gd name="connsiteX2" fmla="*/ 654049 w 1362075"/>
                <a:gd name="connsiteY2" fmla="*/ 0 h 1644651"/>
                <a:gd name="connsiteX3" fmla="*/ 712787 w 1362075"/>
                <a:gd name="connsiteY3" fmla="*/ 33338 h 1644651"/>
                <a:gd name="connsiteX4" fmla="*/ 804862 w 1362075"/>
                <a:gd name="connsiteY4" fmla="*/ 98426 h 1644651"/>
                <a:gd name="connsiteX5" fmla="*/ 776287 w 1362075"/>
                <a:gd name="connsiteY5" fmla="*/ 123826 h 1644651"/>
                <a:gd name="connsiteX6" fmla="*/ 819150 w 1362075"/>
                <a:gd name="connsiteY6" fmla="*/ 166688 h 1644651"/>
                <a:gd name="connsiteX7" fmla="*/ 796925 w 1362075"/>
                <a:gd name="connsiteY7" fmla="*/ 252413 h 1644651"/>
                <a:gd name="connsiteX8" fmla="*/ 749300 w 1362075"/>
                <a:gd name="connsiteY8" fmla="*/ 339726 h 1644651"/>
                <a:gd name="connsiteX9" fmla="*/ 811212 w 1362075"/>
                <a:gd name="connsiteY9" fmla="*/ 342901 h 1644651"/>
                <a:gd name="connsiteX10" fmla="*/ 862012 w 1362075"/>
                <a:gd name="connsiteY10" fmla="*/ 296863 h 1644651"/>
                <a:gd name="connsiteX11" fmla="*/ 893762 w 1362075"/>
                <a:gd name="connsiteY11" fmla="*/ 320676 h 1644651"/>
                <a:gd name="connsiteX12" fmla="*/ 836612 w 1362075"/>
                <a:gd name="connsiteY12" fmla="*/ 442913 h 1644651"/>
                <a:gd name="connsiteX13" fmla="*/ 906462 w 1362075"/>
                <a:gd name="connsiteY13" fmla="*/ 511176 h 1644651"/>
                <a:gd name="connsiteX14" fmla="*/ 904875 w 1362075"/>
                <a:gd name="connsiteY14" fmla="*/ 604838 h 1644651"/>
                <a:gd name="connsiteX15" fmla="*/ 785812 w 1362075"/>
                <a:gd name="connsiteY15" fmla="*/ 623888 h 1644651"/>
                <a:gd name="connsiteX16" fmla="*/ 792162 w 1362075"/>
                <a:gd name="connsiteY16" fmla="*/ 674688 h 1644651"/>
                <a:gd name="connsiteX17" fmla="*/ 735012 w 1362075"/>
                <a:gd name="connsiteY17" fmla="*/ 749301 h 1644651"/>
                <a:gd name="connsiteX18" fmla="*/ 730250 w 1362075"/>
                <a:gd name="connsiteY18" fmla="*/ 801688 h 1644651"/>
                <a:gd name="connsiteX19" fmla="*/ 690562 w 1362075"/>
                <a:gd name="connsiteY19" fmla="*/ 863601 h 1644651"/>
                <a:gd name="connsiteX20" fmla="*/ 688975 w 1362075"/>
                <a:gd name="connsiteY20" fmla="*/ 904876 h 1644651"/>
                <a:gd name="connsiteX21" fmla="*/ 731837 w 1362075"/>
                <a:gd name="connsiteY21" fmla="*/ 942976 h 1644651"/>
                <a:gd name="connsiteX22" fmla="*/ 762000 w 1362075"/>
                <a:gd name="connsiteY22" fmla="*/ 876301 h 1644651"/>
                <a:gd name="connsiteX23" fmla="*/ 839787 w 1362075"/>
                <a:gd name="connsiteY23" fmla="*/ 838201 h 1644651"/>
                <a:gd name="connsiteX24" fmla="*/ 874712 w 1362075"/>
                <a:gd name="connsiteY24" fmla="*/ 760413 h 1644651"/>
                <a:gd name="connsiteX25" fmla="*/ 936625 w 1362075"/>
                <a:gd name="connsiteY25" fmla="*/ 669926 h 1644651"/>
                <a:gd name="connsiteX26" fmla="*/ 1001712 w 1362075"/>
                <a:gd name="connsiteY26" fmla="*/ 661988 h 1644651"/>
                <a:gd name="connsiteX27" fmla="*/ 1108075 w 1362075"/>
                <a:gd name="connsiteY27" fmla="*/ 515938 h 1644651"/>
                <a:gd name="connsiteX28" fmla="*/ 1036637 w 1362075"/>
                <a:gd name="connsiteY28" fmla="*/ 433388 h 1644651"/>
                <a:gd name="connsiteX29" fmla="*/ 1081087 w 1362075"/>
                <a:gd name="connsiteY29" fmla="*/ 415926 h 1644651"/>
                <a:gd name="connsiteX30" fmla="*/ 1133475 w 1362075"/>
                <a:gd name="connsiteY30" fmla="*/ 444501 h 1644651"/>
                <a:gd name="connsiteX31" fmla="*/ 1282700 w 1362075"/>
                <a:gd name="connsiteY31" fmla="*/ 261938 h 1644651"/>
                <a:gd name="connsiteX32" fmla="*/ 1362075 w 1362075"/>
                <a:gd name="connsiteY32" fmla="*/ 257176 h 1644651"/>
                <a:gd name="connsiteX33" fmla="*/ 1303337 w 1362075"/>
                <a:gd name="connsiteY33" fmla="*/ 393701 h 1644651"/>
                <a:gd name="connsiteX34" fmla="*/ 1101725 w 1362075"/>
                <a:gd name="connsiteY34" fmla="*/ 749301 h 1644651"/>
                <a:gd name="connsiteX35" fmla="*/ 1006475 w 1362075"/>
                <a:gd name="connsiteY35" fmla="*/ 949326 h 1644651"/>
                <a:gd name="connsiteX36" fmla="*/ 974725 w 1362075"/>
                <a:gd name="connsiteY36" fmla="*/ 1093788 h 1644651"/>
                <a:gd name="connsiteX37" fmla="*/ 1006475 w 1362075"/>
                <a:gd name="connsiteY37" fmla="*/ 1193801 h 1644651"/>
                <a:gd name="connsiteX38" fmla="*/ 936625 w 1362075"/>
                <a:gd name="connsiteY38" fmla="*/ 1243013 h 1644651"/>
                <a:gd name="connsiteX39" fmla="*/ 869950 w 1362075"/>
                <a:gd name="connsiteY39" fmla="*/ 1417638 h 1644651"/>
                <a:gd name="connsiteX40" fmla="*/ 903287 w 1362075"/>
                <a:gd name="connsiteY40" fmla="*/ 1535113 h 1644651"/>
                <a:gd name="connsiteX41" fmla="*/ 831850 w 1362075"/>
                <a:gd name="connsiteY41" fmla="*/ 1644651 h 1644651"/>
                <a:gd name="connsiteX42" fmla="*/ 631825 w 1362075"/>
                <a:gd name="connsiteY42" fmla="*/ 1644651 h 1644651"/>
                <a:gd name="connsiteX43" fmla="*/ 631825 w 1362075"/>
                <a:gd name="connsiteY43" fmla="*/ 1398588 h 1644651"/>
                <a:gd name="connsiteX44" fmla="*/ 695325 w 1362075"/>
                <a:gd name="connsiteY44" fmla="*/ 1398588 h 1644651"/>
                <a:gd name="connsiteX45" fmla="*/ 695325 w 1362075"/>
                <a:gd name="connsiteY45" fmla="*/ 1135063 h 1644651"/>
                <a:gd name="connsiteX46" fmla="*/ 600075 w 1362075"/>
                <a:gd name="connsiteY46" fmla="*/ 1135063 h 1644651"/>
                <a:gd name="connsiteX47" fmla="*/ 600075 w 1362075"/>
                <a:gd name="connsiteY47" fmla="*/ 1036638 h 1644651"/>
                <a:gd name="connsiteX48" fmla="*/ 552450 w 1362075"/>
                <a:gd name="connsiteY48" fmla="*/ 1036638 h 1644651"/>
                <a:gd name="connsiteX49" fmla="*/ 552450 w 1362075"/>
                <a:gd name="connsiteY49" fmla="*/ 1081088 h 1644651"/>
                <a:gd name="connsiteX50" fmla="*/ 487362 w 1362075"/>
                <a:gd name="connsiteY50" fmla="*/ 1081088 h 1644651"/>
                <a:gd name="connsiteX51" fmla="*/ 487362 w 1362075"/>
                <a:gd name="connsiteY51" fmla="*/ 1050926 h 1644651"/>
                <a:gd name="connsiteX52" fmla="*/ 422275 w 1362075"/>
                <a:gd name="connsiteY52" fmla="*/ 1050926 h 1644651"/>
                <a:gd name="connsiteX53" fmla="*/ 422275 w 1362075"/>
                <a:gd name="connsiteY53" fmla="*/ 1089026 h 1644651"/>
                <a:gd name="connsiteX54" fmla="*/ 342900 w 1362075"/>
                <a:gd name="connsiteY54" fmla="*/ 1089026 h 1644651"/>
                <a:gd name="connsiteX55" fmla="*/ 342900 w 1362075"/>
                <a:gd name="connsiteY55" fmla="*/ 1063626 h 1644651"/>
                <a:gd name="connsiteX56" fmla="*/ 304800 w 1362075"/>
                <a:gd name="connsiteY56" fmla="*/ 1063626 h 1644651"/>
                <a:gd name="connsiteX57" fmla="*/ 279400 w 1362075"/>
                <a:gd name="connsiteY57" fmla="*/ 1038226 h 1644651"/>
                <a:gd name="connsiteX58" fmla="*/ 279400 w 1362075"/>
                <a:gd name="connsiteY58" fmla="*/ 1143001 h 1644651"/>
                <a:gd name="connsiteX59" fmla="*/ 0 w 1362075"/>
                <a:gd name="connsiteY59" fmla="*/ 1143001 h 1644651"/>
                <a:gd name="connsiteX60" fmla="*/ 0 w 1362075"/>
                <a:gd name="connsiteY60" fmla="*/ 508001 h 1644651"/>
                <a:gd name="connsiteX61" fmla="*/ 44450 w 1362075"/>
                <a:gd name="connsiteY61" fmla="*/ 508001 h 1644651"/>
                <a:gd name="connsiteX62" fmla="*/ 44450 w 1362075"/>
                <a:gd name="connsiteY62" fmla="*/ 366713 h 1644651"/>
                <a:gd name="connsiteX63" fmla="*/ 100012 w 1362075"/>
                <a:gd name="connsiteY63" fmla="*/ 366713 h 1644651"/>
                <a:gd name="connsiteX64" fmla="*/ 100012 w 1362075"/>
                <a:gd name="connsiteY64" fmla="*/ 238126 h 1644651"/>
                <a:gd name="connsiteX65" fmla="*/ 195262 w 1362075"/>
                <a:gd name="connsiteY65" fmla="*/ 238126 h 1644651"/>
                <a:gd name="connsiteX66" fmla="*/ 195262 w 1362075"/>
                <a:gd name="connsiteY66" fmla="*/ 307976 h 1644651"/>
                <a:gd name="connsiteX67" fmla="*/ 439737 w 1362075"/>
                <a:gd name="connsiteY67" fmla="*/ 307976 h 1644651"/>
                <a:gd name="connsiteX68" fmla="*/ 439737 w 1362075"/>
                <a:gd name="connsiteY68" fmla="*/ 53976 h 1644651"/>
                <a:gd name="connsiteX69" fmla="*/ 636587 w 1362075"/>
                <a:gd name="connsiteY69" fmla="*/ 58739 h 1644651"/>
                <a:gd name="connsiteX0" fmla="*/ 636587 w 1362075"/>
                <a:gd name="connsiteY0" fmla="*/ 58739 h 1644651"/>
                <a:gd name="connsiteX1" fmla="*/ 645319 w 1362075"/>
                <a:gd name="connsiteY1" fmla="*/ 17464 h 1644651"/>
                <a:gd name="connsiteX2" fmla="*/ 735012 w 1362075"/>
                <a:gd name="connsiteY2" fmla="*/ 0 h 1644651"/>
                <a:gd name="connsiteX3" fmla="*/ 712787 w 1362075"/>
                <a:gd name="connsiteY3" fmla="*/ 33338 h 1644651"/>
                <a:gd name="connsiteX4" fmla="*/ 804862 w 1362075"/>
                <a:gd name="connsiteY4" fmla="*/ 98426 h 1644651"/>
                <a:gd name="connsiteX5" fmla="*/ 776287 w 1362075"/>
                <a:gd name="connsiteY5" fmla="*/ 123826 h 1644651"/>
                <a:gd name="connsiteX6" fmla="*/ 819150 w 1362075"/>
                <a:gd name="connsiteY6" fmla="*/ 166688 h 1644651"/>
                <a:gd name="connsiteX7" fmla="*/ 796925 w 1362075"/>
                <a:gd name="connsiteY7" fmla="*/ 252413 h 1644651"/>
                <a:gd name="connsiteX8" fmla="*/ 749300 w 1362075"/>
                <a:gd name="connsiteY8" fmla="*/ 339726 h 1644651"/>
                <a:gd name="connsiteX9" fmla="*/ 811212 w 1362075"/>
                <a:gd name="connsiteY9" fmla="*/ 342901 h 1644651"/>
                <a:gd name="connsiteX10" fmla="*/ 862012 w 1362075"/>
                <a:gd name="connsiteY10" fmla="*/ 296863 h 1644651"/>
                <a:gd name="connsiteX11" fmla="*/ 893762 w 1362075"/>
                <a:gd name="connsiteY11" fmla="*/ 320676 h 1644651"/>
                <a:gd name="connsiteX12" fmla="*/ 836612 w 1362075"/>
                <a:gd name="connsiteY12" fmla="*/ 442913 h 1644651"/>
                <a:gd name="connsiteX13" fmla="*/ 906462 w 1362075"/>
                <a:gd name="connsiteY13" fmla="*/ 511176 h 1644651"/>
                <a:gd name="connsiteX14" fmla="*/ 904875 w 1362075"/>
                <a:gd name="connsiteY14" fmla="*/ 604838 h 1644651"/>
                <a:gd name="connsiteX15" fmla="*/ 785812 w 1362075"/>
                <a:gd name="connsiteY15" fmla="*/ 623888 h 1644651"/>
                <a:gd name="connsiteX16" fmla="*/ 792162 w 1362075"/>
                <a:gd name="connsiteY16" fmla="*/ 674688 h 1644651"/>
                <a:gd name="connsiteX17" fmla="*/ 735012 w 1362075"/>
                <a:gd name="connsiteY17" fmla="*/ 749301 h 1644651"/>
                <a:gd name="connsiteX18" fmla="*/ 730250 w 1362075"/>
                <a:gd name="connsiteY18" fmla="*/ 801688 h 1644651"/>
                <a:gd name="connsiteX19" fmla="*/ 690562 w 1362075"/>
                <a:gd name="connsiteY19" fmla="*/ 863601 h 1644651"/>
                <a:gd name="connsiteX20" fmla="*/ 688975 w 1362075"/>
                <a:gd name="connsiteY20" fmla="*/ 904876 h 1644651"/>
                <a:gd name="connsiteX21" fmla="*/ 731837 w 1362075"/>
                <a:gd name="connsiteY21" fmla="*/ 942976 h 1644651"/>
                <a:gd name="connsiteX22" fmla="*/ 762000 w 1362075"/>
                <a:gd name="connsiteY22" fmla="*/ 876301 h 1644651"/>
                <a:gd name="connsiteX23" fmla="*/ 839787 w 1362075"/>
                <a:gd name="connsiteY23" fmla="*/ 838201 h 1644651"/>
                <a:gd name="connsiteX24" fmla="*/ 874712 w 1362075"/>
                <a:gd name="connsiteY24" fmla="*/ 760413 h 1644651"/>
                <a:gd name="connsiteX25" fmla="*/ 936625 w 1362075"/>
                <a:gd name="connsiteY25" fmla="*/ 669926 h 1644651"/>
                <a:gd name="connsiteX26" fmla="*/ 1001712 w 1362075"/>
                <a:gd name="connsiteY26" fmla="*/ 661988 h 1644651"/>
                <a:gd name="connsiteX27" fmla="*/ 1108075 w 1362075"/>
                <a:gd name="connsiteY27" fmla="*/ 515938 h 1644651"/>
                <a:gd name="connsiteX28" fmla="*/ 1036637 w 1362075"/>
                <a:gd name="connsiteY28" fmla="*/ 433388 h 1644651"/>
                <a:gd name="connsiteX29" fmla="*/ 1081087 w 1362075"/>
                <a:gd name="connsiteY29" fmla="*/ 415926 h 1644651"/>
                <a:gd name="connsiteX30" fmla="*/ 1133475 w 1362075"/>
                <a:gd name="connsiteY30" fmla="*/ 444501 h 1644651"/>
                <a:gd name="connsiteX31" fmla="*/ 1282700 w 1362075"/>
                <a:gd name="connsiteY31" fmla="*/ 261938 h 1644651"/>
                <a:gd name="connsiteX32" fmla="*/ 1362075 w 1362075"/>
                <a:gd name="connsiteY32" fmla="*/ 257176 h 1644651"/>
                <a:gd name="connsiteX33" fmla="*/ 1303337 w 1362075"/>
                <a:gd name="connsiteY33" fmla="*/ 393701 h 1644651"/>
                <a:gd name="connsiteX34" fmla="*/ 1101725 w 1362075"/>
                <a:gd name="connsiteY34" fmla="*/ 749301 h 1644651"/>
                <a:gd name="connsiteX35" fmla="*/ 1006475 w 1362075"/>
                <a:gd name="connsiteY35" fmla="*/ 949326 h 1644651"/>
                <a:gd name="connsiteX36" fmla="*/ 974725 w 1362075"/>
                <a:gd name="connsiteY36" fmla="*/ 1093788 h 1644651"/>
                <a:gd name="connsiteX37" fmla="*/ 1006475 w 1362075"/>
                <a:gd name="connsiteY37" fmla="*/ 1193801 h 1644651"/>
                <a:gd name="connsiteX38" fmla="*/ 936625 w 1362075"/>
                <a:gd name="connsiteY38" fmla="*/ 1243013 h 1644651"/>
                <a:gd name="connsiteX39" fmla="*/ 869950 w 1362075"/>
                <a:gd name="connsiteY39" fmla="*/ 1417638 h 1644651"/>
                <a:gd name="connsiteX40" fmla="*/ 903287 w 1362075"/>
                <a:gd name="connsiteY40" fmla="*/ 1535113 h 1644651"/>
                <a:gd name="connsiteX41" fmla="*/ 831850 w 1362075"/>
                <a:gd name="connsiteY41" fmla="*/ 1644651 h 1644651"/>
                <a:gd name="connsiteX42" fmla="*/ 631825 w 1362075"/>
                <a:gd name="connsiteY42" fmla="*/ 1644651 h 1644651"/>
                <a:gd name="connsiteX43" fmla="*/ 631825 w 1362075"/>
                <a:gd name="connsiteY43" fmla="*/ 1398588 h 1644651"/>
                <a:gd name="connsiteX44" fmla="*/ 695325 w 1362075"/>
                <a:gd name="connsiteY44" fmla="*/ 1398588 h 1644651"/>
                <a:gd name="connsiteX45" fmla="*/ 695325 w 1362075"/>
                <a:gd name="connsiteY45" fmla="*/ 1135063 h 1644651"/>
                <a:gd name="connsiteX46" fmla="*/ 600075 w 1362075"/>
                <a:gd name="connsiteY46" fmla="*/ 1135063 h 1644651"/>
                <a:gd name="connsiteX47" fmla="*/ 600075 w 1362075"/>
                <a:gd name="connsiteY47" fmla="*/ 1036638 h 1644651"/>
                <a:gd name="connsiteX48" fmla="*/ 552450 w 1362075"/>
                <a:gd name="connsiteY48" fmla="*/ 1036638 h 1644651"/>
                <a:gd name="connsiteX49" fmla="*/ 552450 w 1362075"/>
                <a:gd name="connsiteY49" fmla="*/ 1081088 h 1644651"/>
                <a:gd name="connsiteX50" fmla="*/ 487362 w 1362075"/>
                <a:gd name="connsiteY50" fmla="*/ 1081088 h 1644651"/>
                <a:gd name="connsiteX51" fmla="*/ 487362 w 1362075"/>
                <a:gd name="connsiteY51" fmla="*/ 1050926 h 1644651"/>
                <a:gd name="connsiteX52" fmla="*/ 422275 w 1362075"/>
                <a:gd name="connsiteY52" fmla="*/ 1050926 h 1644651"/>
                <a:gd name="connsiteX53" fmla="*/ 422275 w 1362075"/>
                <a:gd name="connsiteY53" fmla="*/ 1089026 h 1644651"/>
                <a:gd name="connsiteX54" fmla="*/ 342900 w 1362075"/>
                <a:gd name="connsiteY54" fmla="*/ 1089026 h 1644651"/>
                <a:gd name="connsiteX55" fmla="*/ 342900 w 1362075"/>
                <a:gd name="connsiteY55" fmla="*/ 1063626 h 1644651"/>
                <a:gd name="connsiteX56" fmla="*/ 304800 w 1362075"/>
                <a:gd name="connsiteY56" fmla="*/ 1063626 h 1644651"/>
                <a:gd name="connsiteX57" fmla="*/ 279400 w 1362075"/>
                <a:gd name="connsiteY57" fmla="*/ 1038226 h 1644651"/>
                <a:gd name="connsiteX58" fmla="*/ 279400 w 1362075"/>
                <a:gd name="connsiteY58" fmla="*/ 1143001 h 1644651"/>
                <a:gd name="connsiteX59" fmla="*/ 0 w 1362075"/>
                <a:gd name="connsiteY59" fmla="*/ 1143001 h 1644651"/>
                <a:gd name="connsiteX60" fmla="*/ 0 w 1362075"/>
                <a:gd name="connsiteY60" fmla="*/ 508001 h 1644651"/>
                <a:gd name="connsiteX61" fmla="*/ 44450 w 1362075"/>
                <a:gd name="connsiteY61" fmla="*/ 508001 h 1644651"/>
                <a:gd name="connsiteX62" fmla="*/ 44450 w 1362075"/>
                <a:gd name="connsiteY62" fmla="*/ 366713 h 1644651"/>
                <a:gd name="connsiteX63" fmla="*/ 100012 w 1362075"/>
                <a:gd name="connsiteY63" fmla="*/ 366713 h 1644651"/>
                <a:gd name="connsiteX64" fmla="*/ 100012 w 1362075"/>
                <a:gd name="connsiteY64" fmla="*/ 238126 h 1644651"/>
                <a:gd name="connsiteX65" fmla="*/ 195262 w 1362075"/>
                <a:gd name="connsiteY65" fmla="*/ 238126 h 1644651"/>
                <a:gd name="connsiteX66" fmla="*/ 195262 w 1362075"/>
                <a:gd name="connsiteY66" fmla="*/ 307976 h 1644651"/>
                <a:gd name="connsiteX67" fmla="*/ 439737 w 1362075"/>
                <a:gd name="connsiteY67" fmla="*/ 307976 h 1644651"/>
                <a:gd name="connsiteX68" fmla="*/ 439737 w 1362075"/>
                <a:gd name="connsiteY68" fmla="*/ 53976 h 1644651"/>
                <a:gd name="connsiteX69" fmla="*/ 636587 w 1362075"/>
                <a:gd name="connsiteY69" fmla="*/ 58739 h 1644651"/>
                <a:gd name="connsiteX0" fmla="*/ 636587 w 1362075"/>
                <a:gd name="connsiteY0" fmla="*/ 48023 h 1633935"/>
                <a:gd name="connsiteX1" fmla="*/ 645319 w 1362075"/>
                <a:gd name="connsiteY1" fmla="*/ 6748 h 1633935"/>
                <a:gd name="connsiteX2" fmla="*/ 702865 w 1362075"/>
                <a:gd name="connsiteY2" fmla="*/ 0 h 1633935"/>
                <a:gd name="connsiteX3" fmla="*/ 712787 w 1362075"/>
                <a:gd name="connsiteY3" fmla="*/ 22622 h 1633935"/>
                <a:gd name="connsiteX4" fmla="*/ 804862 w 1362075"/>
                <a:gd name="connsiteY4" fmla="*/ 87710 h 1633935"/>
                <a:gd name="connsiteX5" fmla="*/ 776287 w 1362075"/>
                <a:gd name="connsiteY5" fmla="*/ 113110 h 1633935"/>
                <a:gd name="connsiteX6" fmla="*/ 819150 w 1362075"/>
                <a:gd name="connsiteY6" fmla="*/ 155972 h 1633935"/>
                <a:gd name="connsiteX7" fmla="*/ 796925 w 1362075"/>
                <a:gd name="connsiteY7" fmla="*/ 241697 h 1633935"/>
                <a:gd name="connsiteX8" fmla="*/ 749300 w 1362075"/>
                <a:gd name="connsiteY8" fmla="*/ 329010 h 1633935"/>
                <a:gd name="connsiteX9" fmla="*/ 811212 w 1362075"/>
                <a:gd name="connsiteY9" fmla="*/ 332185 h 1633935"/>
                <a:gd name="connsiteX10" fmla="*/ 862012 w 1362075"/>
                <a:gd name="connsiteY10" fmla="*/ 286147 h 1633935"/>
                <a:gd name="connsiteX11" fmla="*/ 893762 w 1362075"/>
                <a:gd name="connsiteY11" fmla="*/ 309960 h 1633935"/>
                <a:gd name="connsiteX12" fmla="*/ 836612 w 1362075"/>
                <a:gd name="connsiteY12" fmla="*/ 432197 h 1633935"/>
                <a:gd name="connsiteX13" fmla="*/ 906462 w 1362075"/>
                <a:gd name="connsiteY13" fmla="*/ 500460 h 1633935"/>
                <a:gd name="connsiteX14" fmla="*/ 904875 w 1362075"/>
                <a:gd name="connsiteY14" fmla="*/ 594122 h 1633935"/>
                <a:gd name="connsiteX15" fmla="*/ 785812 w 1362075"/>
                <a:gd name="connsiteY15" fmla="*/ 613172 h 1633935"/>
                <a:gd name="connsiteX16" fmla="*/ 792162 w 1362075"/>
                <a:gd name="connsiteY16" fmla="*/ 663972 h 1633935"/>
                <a:gd name="connsiteX17" fmla="*/ 735012 w 1362075"/>
                <a:gd name="connsiteY17" fmla="*/ 738585 h 1633935"/>
                <a:gd name="connsiteX18" fmla="*/ 730250 w 1362075"/>
                <a:gd name="connsiteY18" fmla="*/ 790972 h 1633935"/>
                <a:gd name="connsiteX19" fmla="*/ 690562 w 1362075"/>
                <a:gd name="connsiteY19" fmla="*/ 852885 h 1633935"/>
                <a:gd name="connsiteX20" fmla="*/ 688975 w 1362075"/>
                <a:gd name="connsiteY20" fmla="*/ 894160 h 1633935"/>
                <a:gd name="connsiteX21" fmla="*/ 731837 w 1362075"/>
                <a:gd name="connsiteY21" fmla="*/ 932260 h 1633935"/>
                <a:gd name="connsiteX22" fmla="*/ 762000 w 1362075"/>
                <a:gd name="connsiteY22" fmla="*/ 865585 h 1633935"/>
                <a:gd name="connsiteX23" fmla="*/ 839787 w 1362075"/>
                <a:gd name="connsiteY23" fmla="*/ 827485 h 1633935"/>
                <a:gd name="connsiteX24" fmla="*/ 874712 w 1362075"/>
                <a:gd name="connsiteY24" fmla="*/ 749697 h 1633935"/>
                <a:gd name="connsiteX25" fmla="*/ 936625 w 1362075"/>
                <a:gd name="connsiteY25" fmla="*/ 659210 h 1633935"/>
                <a:gd name="connsiteX26" fmla="*/ 1001712 w 1362075"/>
                <a:gd name="connsiteY26" fmla="*/ 651272 h 1633935"/>
                <a:gd name="connsiteX27" fmla="*/ 1108075 w 1362075"/>
                <a:gd name="connsiteY27" fmla="*/ 505222 h 1633935"/>
                <a:gd name="connsiteX28" fmla="*/ 1036637 w 1362075"/>
                <a:gd name="connsiteY28" fmla="*/ 422672 h 1633935"/>
                <a:gd name="connsiteX29" fmla="*/ 1081087 w 1362075"/>
                <a:gd name="connsiteY29" fmla="*/ 405210 h 1633935"/>
                <a:gd name="connsiteX30" fmla="*/ 1133475 w 1362075"/>
                <a:gd name="connsiteY30" fmla="*/ 433785 h 1633935"/>
                <a:gd name="connsiteX31" fmla="*/ 1282700 w 1362075"/>
                <a:gd name="connsiteY31" fmla="*/ 251222 h 1633935"/>
                <a:gd name="connsiteX32" fmla="*/ 1362075 w 1362075"/>
                <a:gd name="connsiteY32" fmla="*/ 246460 h 1633935"/>
                <a:gd name="connsiteX33" fmla="*/ 1303337 w 1362075"/>
                <a:gd name="connsiteY33" fmla="*/ 382985 h 1633935"/>
                <a:gd name="connsiteX34" fmla="*/ 1101725 w 1362075"/>
                <a:gd name="connsiteY34" fmla="*/ 738585 h 1633935"/>
                <a:gd name="connsiteX35" fmla="*/ 1006475 w 1362075"/>
                <a:gd name="connsiteY35" fmla="*/ 938610 h 1633935"/>
                <a:gd name="connsiteX36" fmla="*/ 974725 w 1362075"/>
                <a:gd name="connsiteY36" fmla="*/ 1083072 h 1633935"/>
                <a:gd name="connsiteX37" fmla="*/ 1006475 w 1362075"/>
                <a:gd name="connsiteY37" fmla="*/ 1183085 h 1633935"/>
                <a:gd name="connsiteX38" fmla="*/ 936625 w 1362075"/>
                <a:gd name="connsiteY38" fmla="*/ 1232297 h 1633935"/>
                <a:gd name="connsiteX39" fmla="*/ 869950 w 1362075"/>
                <a:gd name="connsiteY39" fmla="*/ 1406922 h 1633935"/>
                <a:gd name="connsiteX40" fmla="*/ 903287 w 1362075"/>
                <a:gd name="connsiteY40" fmla="*/ 1524397 h 1633935"/>
                <a:gd name="connsiteX41" fmla="*/ 831850 w 1362075"/>
                <a:gd name="connsiteY41" fmla="*/ 1633935 h 1633935"/>
                <a:gd name="connsiteX42" fmla="*/ 631825 w 1362075"/>
                <a:gd name="connsiteY42" fmla="*/ 1633935 h 1633935"/>
                <a:gd name="connsiteX43" fmla="*/ 631825 w 1362075"/>
                <a:gd name="connsiteY43" fmla="*/ 1387872 h 1633935"/>
                <a:gd name="connsiteX44" fmla="*/ 695325 w 1362075"/>
                <a:gd name="connsiteY44" fmla="*/ 1387872 h 1633935"/>
                <a:gd name="connsiteX45" fmla="*/ 695325 w 1362075"/>
                <a:gd name="connsiteY45" fmla="*/ 1124347 h 1633935"/>
                <a:gd name="connsiteX46" fmla="*/ 600075 w 1362075"/>
                <a:gd name="connsiteY46" fmla="*/ 1124347 h 1633935"/>
                <a:gd name="connsiteX47" fmla="*/ 600075 w 1362075"/>
                <a:gd name="connsiteY47" fmla="*/ 1025922 h 1633935"/>
                <a:gd name="connsiteX48" fmla="*/ 552450 w 1362075"/>
                <a:gd name="connsiteY48" fmla="*/ 1025922 h 1633935"/>
                <a:gd name="connsiteX49" fmla="*/ 552450 w 1362075"/>
                <a:gd name="connsiteY49" fmla="*/ 1070372 h 1633935"/>
                <a:gd name="connsiteX50" fmla="*/ 487362 w 1362075"/>
                <a:gd name="connsiteY50" fmla="*/ 1070372 h 1633935"/>
                <a:gd name="connsiteX51" fmla="*/ 487362 w 1362075"/>
                <a:gd name="connsiteY51" fmla="*/ 1040210 h 1633935"/>
                <a:gd name="connsiteX52" fmla="*/ 422275 w 1362075"/>
                <a:gd name="connsiteY52" fmla="*/ 1040210 h 1633935"/>
                <a:gd name="connsiteX53" fmla="*/ 422275 w 1362075"/>
                <a:gd name="connsiteY53" fmla="*/ 1078310 h 1633935"/>
                <a:gd name="connsiteX54" fmla="*/ 342900 w 1362075"/>
                <a:gd name="connsiteY54" fmla="*/ 1078310 h 1633935"/>
                <a:gd name="connsiteX55" fmla="*/ 342900 w 1362075"/>
                <a:gd name="connsiteY55" fmla="*/ 1052910 h 1633935"/>
                <a:gd name="connsiteX56" fmla="*/ 304800 w 1362075"/>
                <a:gd name="connsiteY56" fmla="*/ 1052910 h 1633935"/>
                <a:gd name="connsiteX57" fmla="*/ 279400 w 1362075"/>
                <a:gd name="connsiteY57" fmla="*/ 1027510 h 1633935"/>
                <a:gd name="connsiteX58" fmla="*/ 279400 w 1362075"/>
                <a:gd name="connsiteY58" fmla="*/ 1132285 h 1633935"/>
                <a:gd name="connsiteX59" fmla="*/ 0 w 1362075"/>
                <a:gd name="connsiteY59" fmla="*/ 1132285 h 1633935"/>
                <a:gd name="connsiteX60" fmla="*/ 0 w 1362075"/>
                <a:gd name="connsiteY60" fmla="*/ 497285 h 1633935"/>
                <a:gd name="connsiteX61" fmla="*/ 44450 w 1362075"/>
                <a:gd name="connsiteY61" fmla="*/ 497285 h 1633935"/>
                <a:gd name="connsiteX62" fmla="*/ 44450 w 1362075"/>
                <a:gd name="connsiteY62" fmla="*/ 355997 h 1633935"/>
                <a:gd name="connsiteX63" fmla="*/ 100012 w 1362075"/>
                <a:gd name="connsiteY63" fmla="*/ 355997 h 1633935"/>
                <a:gd name="connsiteX64" fmla="*/ 100012 w 1362075"/>
                <a:gd name="connsiteY64" fmla="*/ 227410 h 1633935"/>
                <a:gd name="connsiteX65" fmla="*/ 195262 w 1362075"/>
                <a:gd name="connsiteY65" fmla="*/ 227410 h 1633935"/>
                <a:gd name="connsiteX66" fmla="*/ 195262 w 1362075"/>
                <a:gd name="connsiteY66" fmla="*/ 297260 h 1633935"/>
                <a:gd name="connsiteX67" fmla="*/ 439737 w 1362075"/>
                <a:gd name="connsiteY67" fmla="*/ 297260 h 1633935"/>
                <a:gd name="connsiteX68" fmla="*/ 439737 w 1362075"/>
                <a:gd name="connsiteY68" fmla="*/ 43260 h 1633935"/>
                <a:gd name="connsiteX69" fmla="*/ 636587 w 1362075"/>
                <a:gd name="connsiteY69" fmla="*/ 48023 h 163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075" h="1633935">
                  <a:moveTo>
                    <a:pt x="636587" y="48023"/>
                  </a:moveTo>
                  <a:lnTo>
                    <a:pt x="645319" y="6748"/>
                  </a:lnTo>
                  <a:lnTo>
                    <a:pt x="702865" y="0"/>
                  </a:lnTo>
                  <a:lnTo>
                    <a:pt x="712787" y="22622"/>
                  </a:lnTo>
                  <a:lnTo>
                    <a:pt x="804862" y="87710"/>
                  </a:lnTo>
                  <a:lnTo>
                    <a:pt x="776287" y="113110"/>
                  </a:lnTo>
                  <a:lnTo>
                    <a:pt x="819150" y="155972"/>
                  </a:lnTo>
                  <a:lnTo>
                    <a:pt x="796925" y="241697"/>
                  </a:lnTo>
                  <a:lnTo>
                    <a:pt x="749300" y="329010"/>
                  </a:lnTo>
                  <a:lnTo>
                    <a:pt x="811212" y="332185"/>
                  </a:lnTo>
                  <a:lnTo>
                    <a:pt x="862012" y="286147"/>
                  </a:lnTo>
                  <a:lnTo>
                    <a:pt x="893762" y="309960"/>
                  </a:lnTo>
                  <a:lnTo>
                    <a:pt x="836612" y="432197"/>
                  </a:lnTo>
                  <a:lnTo>
                    <a:pt x="906462" y="500460"/>
                  </a:lnTo>
                  <a:lnTo>
                    <a:pt x="904875" y="594122"/>
                  </a:lnTo>
                  <a:lnTo>
                    <a:pt x="785812" y="613172"/>
                  </a:lnTo>
                  <a:lnTo>
                    <a:pt x="792162" y="663972"/>
                  </a:lnTo>
                  <a:lnTo>
                    <a:pt x="735012" y="738585"/>
                  </a:lnTo>
                  <a:lnTo>
                    <a:pt x="730250" y="790972"/>
                  </a:lnTo>
                  <a:lnTo>
                    <a:pt x="690562" y="852885"/>
                  </a:lnTo>
                  <a:lnTo>
                    <a:pt x="688975" y="894160"/>
                  </a:lnTo>
                  <a:lnTo>
                    <a:pt x="731837" y="932260"/>
                  </a:lnTo>
                  <a:lnTo>
                    <a:pt x="762000" y="865585"/>
                  </a:lnTo>
                  <a:lnTo>
                    <a:pt x="839787" y="827485"/>
                  </a:lnTo>
                  <a:lnTo>
                    <a:pt x="874712" y="749697"/>
                  </a:lnTo>
                  <a:lnTo>
                    <a:pt x="936625" y="659210"/>
                  </a:lnTo>
                  <a:lnTo>
                    <a:pt x="1001712" y="651272"/>
                  </a:lnTo>
                  <a:lnTo>
                    <a:pt x="1108075" y="505222"/>
                  </a:lnTo>
                  <a:lnTo>
                    <a:pt x="1036637" y="422672"/>
                  </a:lnTo>
                  <a:lnTo>
                    <a:pt x="1081087" y="405210"/>
                  </a:lnTo>
                  <a:lnTo>
                    <a:pt x="1133475" y="433785"/>
                  </a:lnTo>
                  <a:lnTo>
                    <a:pt x="1282700" y="251222"/>
                  </a:lnTo>
                  <a:lnTo>
                    <a:pt x="1362075" y="246460"/>
                  </a:lnTo>
                  <a:lnTo>
                    <a:pt x="1303337" y="382985"/>
                  </a:lnTo>
                  <a:lnTo>
                    <a:pt x="1101725" y="738585"/>
                  </a:lnTo>
                  <a:lnTo>
                    <a:pt x="1006475" y="938610"/>
                  </a:lnTo>
                  <a:lnTo>
                    <a:pt x="974725" y="1083072"/>
                  </a:lnTo>
                  <a:lnTo>
                    <a:pt x="1006475" y="1183085"/>
                  </a:lnTo>
                  <a:lnTo>
                    <a:pt x="936625" y="1232297"/>
                  </a:lnTo>
                  <a:lnTo>
                    <a:pt x="869950" y="1406922"/>
                  </a:lnTo>
                  <a:lnTo>
                    <a:pt x="903287" y="1524397"/>
                  </a:lnTo>
                  <a:lnTo>
                    <a:pt x="831850" y="1633935"/>
                  </a:lnTo>
                  <a:lnTo>
                    <a:pt x="631825" y="1633935"/>
                  </a:lnTo>
                  <a:lnTo>
                    <a:pt x="631825" y="1387872"/>
                  </a:lnTo>
                  <a:lnTo>
                    <a:pt x="695325" y="1387872"/>
                  </a:lnTo>
                  <a:lnTo>
                    <a:pt x="695325" y="1124347"/>
                  </a:lnTo>
                  <a:lnTo>
                    <a:pt x="600075" y="1124347"/>
                  </a:lnTo>
                  <a:lnTo>
                    <a:pt x="600075" y="1025922"/>
                  </a:lnTo>
                  <a:lnTo>
                    <a:pt x="552450" y="1025922"/>
                  </a:lnTo>
                  <a:lnTo>
                    <a:pt x="552450" y="1070372"/>
                  </a:lnTo>
                  <a:lnTo>
                    <a:pt x="487362" y="1070372"/>
                  </a:lnTo>
                  <a:lnTo>
                    <a:pt x="487362" y="1040210"/>
                  </a:lnTo>
                  <a:lnTo>
                    <a:pt x="422275" y="1040210"/>
                  </a:lnTo>
                  <a:lnTo>
                    <a:pt x="422275" y="1078310"/>
                  </a:lnTo>
                  <a:lnTo>
                    <a:pt x="342900" y="1078310"/>
                  </a:lnTo>
                  <a:lnTo>
                    <a:pt x="342900" y="1052910"/>
                  </a:lnTo>
                  <a:lnTo>
                    <a:pt x="304800" y="1052910"/>
                  </a:lnTo>
                  <a:lnTo>
                    <a:pt x="279400" y="1027510"/>
                  </a:lnTo>
                  <a:lnTo>
                    <a:pt x="279400" y="1132285"/>
                  </a:lnTo>
                  <a:lnTo>
                    <a:pt x="0" y="1132285"/>
                  </a:lnTo>
                  <a:lnTo>
                    <a:pt x="0" y="497285"/>
                  </a:lnTo>
                  <a:lnTo>
                    <a:pt x="44450" y="497285"/>
                  </a:lnTo>
                  <a:lnTo>
                    <a:pt x="44450" y="355997"/>
                  </a:lnTo>
                  <a:lnTo>
                    <a:pt x="100012" y="355997"/>
                  </a:lnTo>
                  <a:lnTo>
                    <a:pt x="100012" y="227410"/>
                  </a:lnTo>
                  <a:lnTo>
                    <a:pt x="195262" y="227410"/>
                  </a:lnTo>
                  <a:lnTo>
                    <a:pt x="195262" y="297260"/>
                  </a:lnTo>
                  <a:lnTo>
                    <a:pt x="439737" y="297260"/>
                  </a:lnTo>
                  <a:lnTo>
                    <a:pt x="439737" y="43260"/>
                  </a:lnTo>
                  <a:lnTo>
                    <a:pt x="636587" y="48023"/>
                  </a:lnTo>
                  <a:close/>
                </a:path>
              </a:pathLst>
            </a:custGeom>
            <a:solidFill>
              <a:srgbClr val="E5EDF4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32D961A-E9A6-4ED5-8286-2D97848C2B7C}"/>
                </a:ext>
              </a:extLst>
            </p:cNvPr>
            <p:cNvSpPr txBox="1"/>
            <p:nvPr/>
          </p:nvSpPr>
          <p:spPr>
            <a:xfrm>
              <a:off x="7672541" y="3882759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25BF4A2-2043-41CA-AF6C-57D75600A407}"/>
                </a:ext>
              </a:extLst>
            </p:cNvPr>
            <p:cNvSpPr txBox="1"/>
            <p:nvPr/>
          </p:nvSpPr>
          <p:spPr>
            <a:xfrm>
              <a:off x="7672541" y="5380593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E42F3819-9E1D-41FE-AF7D-09A56A74F09E}"/>
                </a:ext>
              </a:extLst>
            </p:cNvPr>
            <p:cNvSpPr txBox="1"/>
            <p:nvPr/>
          </p:nvSpPr>
          <p:spPr>
            <a:xfrm>
              <a:off x="8615334" y="5203770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1EDEF58-13C1-4719-9A77-12A7F0FDC285}"/>
                </a:ext>
              </a:extLst>
            </p:cNvPr>
            <p:cNvSpPr txBox="1"/>
            <p:nvPr/>
          </p:nvSpPr>
          <p:spPr>
            <a:xfrm>
              <a:off x="9117149" y="4560730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CF04B845-870C-4D2B-AF75-A5DADA8A0560}"/>
                </a:ext>
              </a:extLst>
            </p:cNvPr>
            <p:cNvSpPr txBox="1"/>
            <p:nvPr/>
          </p:nvSpPr>
          <p:spPr>
            <a:xfrm>
              <a:off x="9220782" y="5908846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4E325874-CF42-41EA-A930-69C9DAA2AFAA}"/>
                </a:ext>
              </a:extLst>
            </p:cNvPr>
            <p:cNvSpPr/>
            <p:nvPr/>
          </p:nvSpPr>
          <p:spPr>
            <a:xfrm>
              <a:off x="6660682" y="3065009"/>
              <a:ext cx="1472803" cy="1997075"/>
            </a:xfrm>
            <a:custGeom>
              <a:avLst/>
              <a:gdLst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57325 w 2733675"/>
                <a:gd name="connsiteY21" fmla="*/ 1978025 h 1978025"/>
                <a:gd name="connsiteX22" fmla="*/ 1457325 w 2733675"/>
                <a:gd name="connsiteY22" fmla="*/ 1762125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57325 w 2733675"/>
                <a:gd name="connsiteY22" fmla="*/ 1762125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01775 w 2733675"/>
                <a:gd name="connsiteY42" fmla="*/ 415925 h 1978025"/>
                <a:gd name="connsiteX43" fmla="*/ 1362075 w 2733675"/>
                <a:gd name="connsiteY43" fmla="*/ 387350 h 1978025"/>
                <a:gd name="connsiteX44" fmla="*/ 1266825 w 2733675"/>
                <a:gd name="connsiteY44" fmla="*/ 311150 h 1978025"/>
                <a:gd name="connsiteX45" fmla="*/ 1146175 w 2733675"/>
                <a:gd name="connsiteY45" fmla="*/ 381000 h 1978025"/>
                <a:gd name="connsiteX46" fmla="*/ 1193800 w 2733675"/>
                <a:gd name="connsiteY46" fmla="*/ 295275 h 1978025"/>
                <a:gd name="connsiteX47" fmla="*/ 1339850 w 2733675"/>
                <a:gd name="connsiteY47" fmla="*/ 203200 h 1978025"/>
                <a:gd name="connsiteX48" fmla="*/ 1460500 w 2733675"/>
                <a:gd name="connsiteY48" fmla="*/ 63500 h 1978025"/>
                <a:gd name="connsiteX49" fmla="*/ 1444625 w 2733675"/>
                <a:gd name="connsiteY49" fmla="*/ 0 h 1978025"/>
                <a:gd name="connsiteX50" fmla="*/ 1276350 w 2733675"/>
                <a:gd name="connsiteY50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1501775 w 2733675"/>
                <a:gd name="connsiteY41" fmla="*/ 415925 h 1978025"/>
                <a:gd name="connsiteX42" fmla="*/ 1362075 w 2733675"/>
                <a:gd name="connsiteY42" fmla="*/ 387350 h 1978025"/>
                <a:gd name="connsiteX43" fmla="*/ 1266825 w 2733675"/>
                <a:gd name="connsiteY43" fmla="*/ 311150 h 1978025"/>
                <a:gd name="connsiteX44" fmla="*/ 1146175 w 2733675"/>
                <a:gd name="connsiteY44" fmla="*/ 381000 h 1978025"/>
                <a:gd name="connsiteX45" fmla="*/ 1193800 w 2733675"/>
                <a:gd name="connsiteY45" fmla="*/ 295275 h 1978025"/>
                <a:gd name="connsiteX46" fmla="*/ 1339850 w 2733675"/>
                <a:gd name="connsiteY46" fmla="*/ 203200 h 1978025"/>
                <a:gd name="connsiteX47" fmla="*/ 1460500 w 2733675"/>
                <a:gd name="connsiteY47" fmla="*/ 63500 h 1978025"/>
                <a:gd name="connsiteX48" fmla="*/ 1444625 w 2733675"/>
                <a:gd name="connsiteY48" fmla="*/ 0 h 1978025"/>
                <a:gd name="connsiteX49" fmla="*/ 1276350 w 2733675"/>
                <a:gd name="connsiteY49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1501775 w 2733675"/>
                <a:gd name="connsiteY40" fmla="*/ 415925 h 1978025"/>
                <a:gd name="connsiteX41" fmla="*/ 1362075 w 2733675"/>
                <a:gd name="connsiteY41" fmla="*/ 387350 h 1978025"/>
                <a:gd name="connsiteX42" fmla="*/ 1266825 w 2733675"/>
                <a:gd name="connsiteY42" fmla="*/ 311150 h 1978025"/>
                <a:gd name="connsiteX43" fmla="*/ 1146175 w 2733675"/>
                <a:gd name="connsiteY43" fmla="*/ 381000 h 1978025"/>
                <a:gd name="connsiteX44" fmla="*/ 1193800 w 2733675"/>
                <a:gd name="connsiteY44" fmla="*/ 295275 h 1978025"/>
                <a:gd name="connsiteX45" fmla="*/ 1339850 w 2733675"/>
                <a:gd name="connsiteY45" fmla="*/ 203200 h 1978025"/>
                <a:gd name="connsiteX46" fmla="*/ 1460500 w 2733675"/>
                <a:gd name="connsiteY46" fmla="*/ 63500 h 1978025"/>
                <a:gd name="connsiteX47" fmla="*/ 1444625 w 2733675"/>
                <a:gd name="connsiteY47" fmla="*/ 0 h 1978025"/>
                <a:gd name="connsiteX48" fmla="*/ 1276350 w 2733675"/>
                <a:gd name="connsiteY48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1501775 w 2733675"/>
                <a:gd name="connsiteY39" fmla="*/ 415925 h 1978025"/>
                <a:gd name="connsiteX40" fmla="*/ 1362075 w 2733675"/>
                <a:gd name="connsiteY40" fmla="*/ 387350 h 1978025"/>
                <a:gd name="connsiteX41" fmla="*/ 1266825 w 2733675"/>
                <a:gd name="connsiteY41" fmla="*/ 311150 h 1978025"/>
                <a:gd name="connsiteX42" fmla="*/ 1146175 w 2733675"/>
                <a:gd name="connsiteY42" fmla="*/ 381000 h 1978025"/>
                <a:gd name="connsiteX43" fmla="*/ 1193800 w 2733675"/>
                <a:gd name="connsiteY43" fmla="*/ 295275 h 1978025"/>
                <a:gd name="connsiteX44" fmla="*/ 1339850 w 2733675"/>
                <a:gd name="connsiteY44" fmla="*/ 203200 h 1978025"/>
                <a:gd name="connsiteX45" fmla="*/ 1460500 w 2733675"/>
                <a:gd name="connsiteY45" fmla="*/ 63500 h 1978025"/>
                <a:gd name="connsiteX46" fmla="*/ 1444625 w 2733675"/>
                <a:gd name="connsiteY46" fmla="*/ 0 h 1978025"/>
                <a:gd name="connsiteX47" fmla="*/ 1276350 w 2733675"/>
                <a:gd name="connsiteY47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1501775 w 2733675"/>
                <a:gd name="connsiteY38" fmla="*/ 415925 h 1978025"/>
                <a:gd name="connsiteX39" fmla="*/ 1362075 w 2733675"/>
                <a:gd name="connsiteY39" fmla="*/ 387350 h 1978025"/>
                <a:gd name="connsiteX40" fmla="*/ 1266825 w 2733675"/>
                <a:gd name="connsiteY40" fmla="*/ 311150 h 1978025"/>
                <a:gd name="connsiteX41" fmla="*/ 1146175 w 2733675"/>
                <a:gd name="connsiteY41" fmla="*/ 381000 h 1978025"/>
                <a:gd name="connsiteX42" fmla="*/ 1193800 w 2733675"/>
                <a:gd name="connsiteY42" fmla="*/ 295275 h 1978025"/>
                <a:gd name="connsiteX43" fmla="*/ 1339850 w 2733675"/>
                <a:gd name="connsiteY43" fmla="*/ 203200 h 1978025"/>
                <a:gd name="connsiteX44" fmla="*/ 1460500 w 2733675"/>
                <a:gd name="connsiteY44" fmla="*/ 63500 h 1978025"/>
                <a:gd name="connsiteX45" fmla="*/ 1444625 w 2733675"/>
                <a:gd name="connsiteY45" fmla="*/ 0 h 1978025"/>
                <a:gd name="connsiteX46" fmla="*/ 1276350 w 2733675"/>
                <a:gd name="connsiteY46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1501775 w 2733675"/>
                <a:gd name="connsiteY37" fmla="*/ 415925 h 1978025"/>
                <a:gd name="connsiteX38" fmla="*/ 1362075 w 2733675"/>
                <a:gd name="connsiteY38" fmla="*/ 387350 h 1978025"/>
                <a:gd name="connsiteX39" fmla="*/ 1266825 w 2733675"/>
                <a:gd name="connsiteY39" fmla="*/ 311150 h 1978025"/>
                <a:gd name="connsiteX40" fmla="*/ 1146175 w 2733675"/>
                <a:gd name="connsiteY40" fmla="*/ 381000 h 1978025"/>
                <a:gd name="connsiteX41" fmla="*/ 1193800 w 2733675"/>
                <a:gd name="connsiteY41" fmla="*/ 295275 h 1978025"/>
                <a:gd name="connsiteX42" fmla="*/ 1339850 w 2733675"/>
                <a:gd name="connsiteY42" fmla="*/ 203200 h 1978025"/>
                <a:gd name="connsiteX43" fmla="*/ 1460500 w 2733675"/>
                <a:gd name="connsiteY43" fmla="*/ 63500 h 1978025"/>
                <a:gd name="connsiteX44" fmla="*/ 1444625 w 2733675"/>
                <a:gd name="connsiteY44" fmla="*/ 0 h 1978025"/>
                <a:gd name="connsiteX45" fmla="*/ 1276350 w 2733675"/>
                <a:gd name="connsiteY45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1501775 w 2733675"/>
                <a:gd name="connsiteY36" fmla="*/ 415925 h 1978025"/>
                <a:gd name="connsiteX37" fmla="*/ 1362075 w 2733675"/>
                <a:gd name="connsiteY37" fmla="*/ 387350 h 1978025"/>
                <a:gd name="connsiteX38" fmla="*/ 1266825 w 2733675"/>
                <a:gd name="connsiteY38" fmla="*/ 311150 h 1978025"/>
                <a:gd name="connsiteX39" fmla="*/ 1146175 w 2733675"/>
                <a:gd name="connsiteY39" fmla="*/ 381000 h 1978025"/>
                <a:gd name="connsiteX40" fmla="*/ 1193800 w 2733675"/>
                <a:gd name="connsiteY40" fmla="*/ 295275 h 1978025"/>
                <a:gd name="connsiteX41" fmla="*/ 1339850 w 2733675"/>
                <a:gd name="connsiteY41" fmla="*/ 203200 h 1978025"/>
                <a:gd name="connsiteX42" fmla="*/ 1460500 w 2733675"/>
                <a:gd name="connsiteY42" fmla="*/ 63500 h 1978025"/>
                <a:gd name="connsiteX43" fmla="*/ 1444625 w 2733675"/>
                <a:gd name="connsiteY43" fmla="*/ 0 h 1978025"/>
                <a:gd name="connsiteX44" fmla="*/ 1276350 w 2733675"/>
                <a:gd name="connsiteY44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1501775 w 2733675"/>
                <a:gd name="connsiteY35" fmla="*/ 415925 h 1978025"/>
                <a:gd name="connsiteX36" fmla="*/ 1362075 w 2733675"/>
                <a:gd name="connsiteY36" fmla="*/ 387350 h 1978025"/>
                <a:gd name="connsiteX37" fmla="*/ 1266825 w 2733675"/>
                <a:gd name="connsiteY37" fmla="*/ 311150 h 1978025"/>
                <a:gd name="connsiteX38" fmla="*/ 1146175 w 2733675"/>
                <a:gd name="connsiteY38" fmla="*/ 381000 h 1978025"/>
                <a:gd name="connsiteX39" fmla="*/ 1193800 w 2733675"/>
                <a:gd name="connsiteY39" fmla="*/ 295275 h 1978025"/>
                <a:gd name="connsiteX40" fmla="*/ 1339850 w 2733675"/>
                <a:gd name="connsiteY40" fmla="*/ 203200 h 1978025"/>
                <a:gd name="connsiteX41" fmla="*/ 1460500 w 2733675"/>
                <a:gd name="connsiteY41" fmla="*/ 63500 h 1978025"/>
                <a:gd name="connsiteX42" fmla="*/ 1444625 w 2733675"/>
                <a:gd name="connsiteY42" fmla="*/ 0 h 1978025"/>
                <a:gd name="connsiteX43" fmla="*/ 1276350 w 2733675"/>
                <a:gd name="connsiteY43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1501775 w 2733675"/>
                <a:gd name="connsiteY34" fmla="*/ 415925 h 1978025"/>
                <a:gd name="connsiteX35" fmla="*/ 1362075 w 2733675"/>
                <a:gd name="connsiteY35" fmla="*/ 387350 h 1978025"/>
                <a:gd name="connsiteX36" fmla="*/ 1266825 w 2733675"/>
                <a:gd name="connsiteY36" fmla="*/ 311150 h 1978025"/>
                <a:gd name="connsiteX37" fmla="*/ 1146175 w 2733675"/>
                <a:gd name="connsiteY37" fmla="*/ 381000 h 1978025"/>
                <a:gd name="connsiteX38" fmla="*/ 1193800 w 2733675"/>
                <a:gd name="connsiteY38" fmla="*/ 295275 h 1978025"/>
                <a:gd name="connsiteX39" fmla="*/ 1339850 w 2733675"/>
                <a:gd name="connsiteY39" fmla="*/ 203200 h 1978025"/>
                <a:gd name="connsiteX40" fmla="*/ 1460500 w 2733675"/>
                <a:gd name="connsiteY40" fmla="*/ 63500 h 1978025"/>
                <a:gd name="connsiteX41" fmla="*/ 1444625 w 2733675"/>
                <a:gd name="connsiteY41" fmla="*/ 0 h 1978025"/>
                <a:gd name="connsiteX42" fmla="*/ 1276350 w 2733675"/>
                <a:gd name="connsiteY42" fmla="*/ 44450 h 1978025"/>
                <a:gd name="connsiteX0" fmla="*/ 1276350 w 2536825"/>
                <a:gd name="connsiteY0" fmla="*/ 44450 h 1978025"/>
                <a:gd name="connsiteX1" fmla="*/ 822325 w 2536825"/>
                <a:gd name="connsiteY1" fmla="*/ 231775 h 1978025"/>
                <a:gd name="connsiteX2" fmla="*/ 584200 w 2536825"/>
                <a:gd name="connsiteY2" fmla="*/ 285750 h 1978025"/>
                <a:gd name="connsiteX3" fmla="*/ 473075 w 2536825"/>
                <a:gd name="connsiteY3" fmla="*/ 231775 h 1978025"/>
                <a:gd name="connsiteX4" fmla="*/ 365125 w 2536825"/>
                <a:gd name="connsiteY4" fmla="*/ 336550 h 1978025"/>
                <a:gd name="connsiteX5" fmla="*/ 365125 w 2536825"/>
                <a:gd name="connsiteY5" fmla="*/ 695325 h 1978025"/>
                <a:gd name="connsiteX6" fmla="*/ 146050 w 2536825"/>
                <a:gd name="connsiteY6" fmla="*/ 838200 h 1978025"/>
                <a:gd name="connsiteX7" fmla="*/ 0 w 2536825"/>
                <a:gd name="connsiteY7" fmla="*/ 1076325 h 1978025"/>
                <a:gd name="connsiteX8" fmla="*/ 38100 w 2536825"/>
                <a:gd name="connsiteY8" fmla="*/ 1158875 h 1978025"/>
                <a:gd name="connsiteX9" fmla="*/ 101600 w 2536825"/>
                <a:gd name="connsiteY9" fmla="*/ 1143000 h 1978025"/>
                <a:gd name="connsiteX10" fmla="*/ 165100 w 2536825"/>
                <a:gd name="connsiteY10" fmla="*/ 1203325 h 1978025"/>
                <a:gd name="connsiteX11" fmla="*/ 76200 w 2536825"/>
                <a:gd name="connsiteY11" fmla="*/ 1289050 h 1978025"/>
                <a:gd name="connsiteX12" fmla="*/ 50800 w 2536825"/>
                <a:gd name="connsiteY12" fmla="*/ 1641475 h 1978025"/>
                <a:gd name="connsiteX13" fmla="*/ 434975 w 2536825"/>
                <a:gd name="connsiteY13" fmla="*/ 1644650 h 1978025"/>
                <a:gd name="connsiteX14" fmla="*/ 434975 w 2536825"/>
                <a:gd name="connsiteY14" fmla="*/ 1565275 h 1978025"/>
                <a:gd name="connsiteX15" fmla="*/ 723900 w 2536825"/>
                <a:gd name="connsiteY15" fmla="*/ 1565275 h 1978025"/>
                <a:gd name="connsiteX16" fmla="*/ 723900 w 2536825"/>
                <a:gd name="connsiteY16" fmla="*/ 1635125 h 1978025"/>
                <a:gd name="connsiteX17" fmla="*/ 1136650 w 2536825"/>
                <a:gd name="connsiteY17" fmla="*/ 1635125 h 1978025"/>
                <a:gd name="connsiteX18" fmla="*/ 1136650 w 2536825"/>
                <a:gd name="connsiteY18" fmla="*/ 1898650 h 1978025"/>
                <a:gd name="connsiteX19" fmla="*/ 1193800 w 2536825"/>
                <a:gd name="connsiteY19" fmla="*/ 1898650 h 1978025"/>
                <a:gd name="connsiteX20" fmla="*/ 1193800 w 2536825"/>
                <a:gd name="connsiteY20" fmla="*/ 1978025 h 1978025"/>
                <a:gd name="connsiteX21" fmla="*/ 1472803 w 2536825"/>
                <a:gd name="connsiteY21" fmla="*/ 1976835 h 1978025"/>
                <a:gd name="connsiteX22" fmla="*/ 1471613 w 2536825"/>
                <a:gd name="connsiteY22" fmla="*/ 1764506 h 1978025"/>
                <a:gd name="connsiteX23" fmla="*/ 2095500 w 2536825"/>
                <a:gd name="connsiteY23" fmla="*/ 1762125 h 1978025"/>
                <a:gd name="connsiteX24" fmla="*/ 2095500 w 2536825"/>
                <a:gd name="connsiteY24" fmla="*/ 1447800 h 1978025"/>
                <a:gd name="connsiteX25" fmla="*/ 2143125 w 2536825"/>
                <a:gd name="connsiteY25" fmla="*/ 1447800 h 1978025"/>
                <a:gd name="connsiteX26" fmla="*/ 2143125 w 2536825"/>
                <a:gd name="connsiteY26" fmla="*/ 1311275 h 1978025"/>
                <a:gd name="connsiteX27" fmla="*/ 2193925 w 2536825"/>
                <a:gd name="connsiteY27" fmla="*/ 1311275 h 1978025"/>
                <a:gd name="connsiteX28" fmla="*/ 2193925 w 2536825"/>
                <a:gd name="connsiteY28" fmla="*/ 1181100 h 1978025"/>
                <a:gd name="connsiteX29" fmla="*/ 2289175 w 2536825"/>
                <a:gd name="connsiteY29" fmla="*/ 1181100 h 1978025"/>
                <a:gd name="connsiteX30" fmla="*/ 2289175 w 2536825"/>
                <a:gd name="connsiteY30" fmla="*/ 1247775 h 1978025"/>
                <a:gd name="connsiteX31" fmla="*/ 2536825 w 2536825"/>
                <a:gd name="connsiteY31" fmla="*/ 1247775 h 1978025"/>
                <a:gd name="connsiteX32" fmla="*/ 2536825 w 2536825"/>
                <a:gd name="connsiteY32" fmla="*/ 1000125 h 1978025"/>
                <a:gd name="connsiteX33" fmla="*/ 1501775 w 2536825"/>
                <a:gd name="connsiteY33" fmla="*/ 415925 h 1978025"/>
                <a:gd name="connsiteX34" fmla="*/ 1362075 w 2536825"/>
                <a:gd name="connsiteY34" fmla="*/ 387350 h 1978025"/>
                <a:gd name="connsiteX35" fmla="*/ 1266825 w 2536825"/>
                <a:gd name="connsiteY35" fmla="*/ 311150 h 1978025"/>
                <a:gd name="connsiteX36" fmla="*/ 1146175 w 2536825"/>
                <a:gd name="connsiteY36" fmla="*/ 381000 h 1978025"/>
                <a:gd name="connsiteX37" fmla="*/ 1193800 w 2536825"/>
                <a:gd name="connsiteY37" fmla="*/ 295275 h 1978025"/>
                <a:gd name="connsiteX38" fmla="*/ 1339850 w 2536825"/>
                <a:gd name="connsiteY38" fmla="*/ 203200 h 1978025"/>
                <a:gd name="connsiteX39" fmla="*/ 1460500 w 2536825"/>
                <a:gd name="connsiteY39" fmla="*/ 63500 h 1978025"/>
                <a:gd name="connsiteX40" fmla="*/ 1444625 w 2536825"/>
                <a:gd name="connsiteY40" fmla="*/ 0 h 1978025"/>
                <a:gd name="connsiteX41" fmla="*/ 1276350 w 2536825"/>
                <a:gd name="connsiteY41" fmla="*/ 44450 h 1978025"/>
                <a:gd name="connsiteX0" fmla="*/ 1276350 w 2536825"/>
                <a:gd name="connsiteY0" fmla="*/ 44450 h 1978025"/>
                <a:gd name="connsiteX1" fmla="*/ 822325 w 2536825"/>
                <a:gd name="connsiteY1" fmla="*/ 231775 h 1978025"/>
                <a:gd name="connsiteX2" fmla="*/ 584200 w 2536825"/>
                <a:gd name="connsiteY2" fmla="*/ 285750 h 1978025"/>
                <a:gd name="connsiteX3" fmla="*/ 473075 w 2536825"/>
                <a:gd name="connsiteY3" fmla="*/ 231775 h 1978025"/>
                <a:gd name="connsiteX4" fmla="*/ 365125 w 2536825"/>
                <a:gd name="connsiteY4" fmla="*/ 336550 h 1978025"/>
                <a:gd name="connsiteX5" fmla="*/ 365125 w 2536825"/>
                <a:gd name="connsiteY5" fmla="*/ 695325 h 1978025"/>
                <a:gd name="connsiteX6" fmla="*/ 146050 w 2536825"/>
                <a:gd name="connsiteY6" fmla="*/ 838200 h 1978025"/>
                <a:gd name="connsiteX7" fmla="*/ 0 w 2536825"/>
                <a:gd name="connsiteY7" fmla="*/ 1076325 h 1978025"/>
                <a:gd name="connsiteX8" fmla="*/ 38100 w 2536825"/>
                <a:gd name="connsiteY8" fmla="*/ 1158875 h 1978025"/>
                <a:gd name="connsiteX9" fmla="*/ 101600 w 2536825"/>
                <a:gd name="connsiteY9" fmla="*/ 1143000 h 1978025"/>
                <a:gd name="connsiteX10" fmla="*/ 165100 w 2536825"/>
                <a:gd name="connsiteY10" fmla="*/ 1203325 h 1978025"/>
                <a:gd name="connsiteX11" fmla="*/ 76200 w 2536825"/>
                <a:gd name="connsiteY11" fmla="*/ 1289050 h 1978025"/>
                <a:gd name="connsiteX12" fmla="*/ 50800 w 2536825"/>
                <a:gd name="connsiteY12" fmla="*/ 1641475 h 1978025"/>
                <a:gd name="connsiteX13" fmla="*/ 434975 w 2536825"/>
                <a:gd name="connsiteY13" fmla="*/ 1644650 h 1978025"/>
                <a:gd name="connsiteX14" fmla="*/ 434975 w 2536825"/>
                <a:gd name="connsiteY14" fmla="*/ 1565275 h 1978025"/>
                <a:gd name="connsiteX15" fmla="*/ 723900 w 2536825"/>
                <a:gd name="connsiteY15" fmla="*/ 1565275 h 1978025"/>
                <a:gd name="connsiteX16" fmla="*/ 723900 w 2536825"/>
                <a:gd name="connsiteY16" fmla="*/ 1635125 h 1978025"/>
                <a:gd name="connsiteX17" fmla="*/ 1136650 w 2536825"/>
                <a:gd name="connsiteY17" fmla="*/ 1635125 h 1978025"/>
                <a:gd name="connsiteX18" fmla="*/ 1136650 w 2536825"/>
                <a:gd name="connsiteY18" fmla="*/ 1898650 h 1978025"/>
                <a:gd name="connsiteX19" fmla="*/ 1193800 w 2536825"/>
                <a:gd name="connsiteY19" fmla="*/ 1898650 h 1978025"/>
                <a:gd name="connsiteX20" fmla="*/ 1193800 w 2536825"/>
                <a:gd name="connsiteY20" fmla="*/ 1978025 h 1978025"/>
                <a:gd name="connsiteX21" fmla="*/ 1472803 w 2536825"/>
                <a:gd name="connsiteY21" fmla="*/ 1976835 h 1978025"/>
                <a:gd name="connsiteX22" fmla="*/ 1471613 w 2536825"/>
                <a:gd name="connsiteY22" fmla="*/ 1764506 h 1978025"/>
                <a:gd name="connsiteX23" fmla="*/ 2095500 w 2536825"/>
                <a:gd name="connsiteY23" fmla="*/ 1762125 h 1978025"/>
                <a:gd name="connsiteX24" fmla="*/ 2095500 w 2536825"/>
                <a:gd name="connsiteY24" fmla="*/ 1447800 h 1978025"/>
                <a:gd name="connsiteX25" fmla="*/ 2143125 w 2536825"/>
                <a:gd name="connsiteY25" fmla="*/ 1447800 h 1978025"/>
                <a:gd name="connsiteX26" fmla="*/ 2143125 w 2536825"/>
                <a:gd name="connsiteY26" fmla="*/ 1311275 h 1978025"/>
                <a:gd name="connsiteX27" fmla="*/ 2193925 w 2536825"/>
                <a:gd name="connsiteY27" fmla="*/ 1311275 h 1978025"/>
                <a:gd name="connsiteX28" fmla="*/ 2193925 w 2536825"/>
                <a:gd name="connsiteY28" fmla="*/ 1181100 h 1978025"/>
                <a:gd name="connsiteX29" fmla="*/ 2289175 w 2536825"/>
                <a:gd name="connsiteY29" fmla="*/ 1181100 h 1978025"/>
                <a:gd name="connsiteX30" fmla="*/ 2289175 w 2536825"/>
                <a:gd name="connsiteY30" fmla="*/ 1247775 h 1978025"/>
                <a:gd name="connsiteX31" fmla="*/ 2536825 w 2536825"/>
                <a:gd name="connsiteY31" fmla="*/ 1247775 h 1978025"/>
                <a:gd name="connsiteX32" fmla="*/ 1501775 w 2536825"/>
                <a:gd name="connsiteY32" fmla="*/ 415925 h 1978025"/>
                <a:gd name="connsiteX33" fmla="*/ 1362075 w 2536825"/>
                <a:gd name="connsiteY33" fmla="*/ 387350 h 1978025"/>
                <a:gd name="connsiteX34" fmla="*/ 1266825 w 2536825"/>
                <a:gd name="connsiteY34" fmla="*/ 311150 h 1978025"/>
                <a:gd name="connsiteX35" fmla="*/ 1146175 w 2536825"/>
                <a:gd name="connsiteY35" fmla="*/ 381000 h 1978025"/>
                <a:gd name="connsiteX36" fmla="*/ 1193800 w 2536825"/>
                <a:gd name="connsiteY36" fmla="*/ 295275 h 1978025"/>
                <a:gd name="connsiteX37" fmla="*/ 1339850 w 2536825"/>
                <a:gd name="connsiteY37" fmla="*/ 203200 h 1978025"/>
                <a:gd name="connsiteX38" fmla="*/ 1460500 w 2536825"/>
                <a:gd name="connsiteY38" fmla="*/ 63500 h 1978025"/>
                <a:gd name="connsiteX39" fmla="*/ 1444625 w 2536825"/>
                <a:gd name="connsiteY39" fmla="*/ 0 h 1978025"/>
                <a:gd name="connsiteX40" fmla="*/ 1276350 w 2536825"/>
                <a:gd name="connsiteY40" fmla="*/ 44450 h 1978025"/>
                <a:gd name="connsiteX0" fmla="*/ 1276350 w 2289175"/>
                <a:gd name="connsiteY0" fmla="*/ 44450 h 1978025"/>
                <a:gd name="connsiteX1" fmla="*/ 822325 w 2289175"/>
                <a:gd name="connsiteY1" fmla="*/ 231775 h 1978025"/>
                <a:gd name="connsiteX2" fmla="*/ 584200 w 2289175"/>
                <a:gd name="connsiteY2" fmla="*/ 285750 h 1978025"/>
                <a:gd name="connsiteX3" fmla="*/ 473075 w 2289175"/>
                <a:gd name="connsiteY3" fmla="*/ 231775 h 1978025"/>
                <a:gd name="connsiteX4" fmla="*/ 365125 w 2289175"/>
                <a:gd name="connsiteY4" fmla="*/ 336550 h 1978025"/>
                <a:gd name="connsiteX5" fmla="*/ 365125 w 2289175"/>
                <a:gd name="connsiteY5" fmla="*/ 695325 h 1978025"/>
                <a:gd name="connsiteX6" fmla="*/ 146050 w 2289175"/>
                <a:gd name="connsiteY6" fmla="*/ 838200 h 1978025"/>
                <a:gd name="connsiteX7" fmla="*/ 0 w 2289175"/>
                <a:gd name="connsiteY7" fmla="*/ 1076325 h 1978025"/>
                <a:gd name="connsiteX8" fmla="*/ 38100 w 2289175"/>
                <a:gd name="connsiteY8" fmla="*/ 1158875 h 1978025"/>
                <a:gd name="connsiteX9" fmla="*/ 101600 w 2289175"/>
                <a:gd name="connsiteY9" fmla="*/ 1143000 h 1978025"/>
                <a:gd name="connsiteX10" fmla="*/ 165100 w 2289175"/>
                <a:gd name="connsiteY10" fmla="*/ 1203325 h 1978025"/>
                <a:gd name="connsiteX11" fmla="*/ 76200 w 2289175"/>
                <a:gd name="connsiteY11" fmla="*/ 1289050 h 1978025"/>
                <a:gd name="connsiteX12" fmla="*/ 50800 w 2289175"/>
                <a:gd name="connsiteY12" fmla="*/ 1641475 h 1978025"/>
                <a:gd name="connsiteX13" fmla="*/ 434975 w 2289175"/>
                <a:gd name="connsiteY13" fmla="*/ 1644650 h 1978025"/>
                <a:gd name="connsiteX14" fmla="*/ 434975 w 2289175"/>
                <a:gd name="connsiteY14" fmla="*/ 1565275 h 1978025"/>
                <a:gd name="connsiteX15" fmla="*/ 723900 w 2289175"/>
                <a:gd name="connsiteY15" fmla="*/ 1565275 h 1978025"/>
                <a:gd name="connsiteX16" fmla="*/ 723900 w 2289175"/>
                <a:gd name="connsiteY16" fmla="*/ 1635125 h 1978025"/>
                <a:gd name="connsiteX17" fmla="*/ 1136650 w 2289175"/>
                <a:gd name="connsiteY17" fmla="*/ 1635125 h 1978025"/>
                <a:gd name="connsiteX18" fmla="*/ 1136650 w 2289175"/>
                <a:gd name="connsiteY18" fmla="*/ 1898650 h 1978025"/>
                <a:gd name="connsiteX19" fmla="*/ 1193800 w 2289175"/>
                <a:gd name="connsiteY19" fmla="*/ 1898650 h 1978025"/>
                <a:gd name="connsiteX20" fmla="*/ 1193800 w 2289175"/>
                <a:gd name="connsiteY20" fmla="*/ 1978025 h 1978025"/>
                <a:gd name="connsiteX21" fmla="*/ 1472803 w 2289175"/>
                <a:gd name="connsiteY21" fmla="*/ 1976835 h 1978025"/>
                <a:gd name="connsiteX22" fmla="*/ 1471613 w 2289175"/>
                <a:gd name="connsiteY22" fmla="*/ 1764506 h 1978025"/>
                <a:gd name="connsiteX23" fmla="*/ 2095500 w 2289175"/>
                <a:gd name="connsiteY23" fmla="*/ 1762125 h 1978025"/>
                <a:gd name="connsiteX24" fmla="*/ 2095500 w 2289175"/>
                <a:gd name="connsiteY24" fmla="*/ 1447800 h 1978025"/>
                <a:gd name="connsiteX25" fmla="*/ 2143125 w 2289175"/>
                <a:gd name="connsiteY25" fmla="*/ 1447800 h 1978025"/>
                <a:gd name="connsiteX26" fmla="*/ 2143125 w 2289175"/>
                <a:gd name="connsiteY26" fmla="*/ 1311275 h 1978025"/>
                <a:gd name="connsiteX27" fmla="*/ 2193925 w 2289175"/>
                <a:gd name="connsiteY27" fmla="*/ 1311275 h 1978025"/>
                <a:gd name="connsiteX28" fmla="*/ 2193925 w 2289175"/>
                <a:gd name="connsiteY28" fmla="*/ 1181100 h 1978025"/>
                <a:gd name="connsiteX29" fmla="*/ 2289175 w 2289175"/>
                <a:gd name="connsiteY29" fmla="*/ 1181100 h 1978025"/>
                <a:gd name="connsiteX30" fmla="*/ 2289175 w 2289175"/>
                <a:gd name="connsiteY30" fmla="*/ 1247775 h 1978025"/>
                <a:gd name="connsiteX31" fmla="*/ 1501775 w 2289175"/>
                <a:gd name="connsiteY31" fmla="*/ 415925 h 1978025"/>
                <a:gd name="connsiteX32" fmla="*/ 1362075 w 2289175"/>
                <a:gd name="connsiteY32" fmla="*/ 387350 h 1978025"/>
                <a:gd name="connsiteX33" fmla="*/ 1266825 w 2289175"/>
                <a:gd name="connsiteY33" fmla="*/ 311150 h 1978025"/>
                <a:gd name="connsiteX34" fmla="*/ 1146175 w 2289175"/>
                <a:gd name="connsiteY34" fmla="*/ 381000 h 1978025"/>
                <a:gd name="connsiteX35" fmla="*/ 1193800 w 2289175"/>
                <a:gd name="connsiteY35" fmla="*/ 295275 h 1978025"/>
                <a:gd name="connsiteX36" fmla="*/ 1339850 w 2289175"/>
                <a:gd name="connsiteY36" fmla="*/ 203200 h 1978025"/>
                <a:gd name="connsiteX37" fmla="*/ 1460500 w 2289175"/>
                <a:gd name="connsiteY37" fmla="*/ 63500 h 1978025"/>
                <a:gd name="connsiteX38" fmla="*/ 1444625 w 2289175"/>
                <a:gd name="connsiteY38" fmla="*/ 0 h 1978025"/>
                <a:gd name="connsiteX39" fmla="*/ 1276350 w 2289175"/>
                <a:gd name="connsiteY39" fmla="*/ 44450 h 1978025"/>
                <a:gd name="connsiteX0" fmla="*/ 1276350 w 2289175"/>
                <a:gd name="connsiteY0" fmla="*/ 44450 h 1978025"/>
                <a:gd name="connsiteX1" fmla="*/ 822325 w 2289175"/>
                <a:gd name="connsiteY1" fmla="*/ 231775 h 1978025"/>
                <a:gd name="connsiteX2" fmla="*/ 584200 w 2289175"/>
                <a:gd name="connsiteY2" fmla="*/ 285750 h 1978025"/>
                <a:gd name="connsiteX3" fmla="*/ 473075 w 2289175"/>
                <a:gd name="connsiteY3" fmla="*/ 231775 h 1978025"/>
                <a:gd name="connsiteX4" fmla="*/ 365125 w 2289175"/>
                <a:gd name="connsiteY4" fmla="*/ 336550 h 1978025"/>
                <a:gd name="connsiteX5" fmla="*/ 365125 w 2289175"/>
                <a:gd name="connsiteY5" fmla="*/ 695325 h 1978025"/>
                <a:gd name="connsiteX6" fmla="*/ 146050 w 2289175"/>
                <a:gd name="connsiteY6" fmla="*/ 838200 h 1978025"/>
                <a:gd name="connsiteX7" fmla="*/ 0 w 2289175"/>
                <a:gd name="connsiteY7" fmla="*/ 1076325 h 1978025"/>
                <a:gd name="connsiteX8" fmla="*/ 38100 w 2289175"/>
                <a:gd name="connsiteY8" fmla="*/ 1158875 h 1978025"/>
                <a:gd name="connsiteX9" fmla="*/ 101600 w 2289175"/>
                <a:gd name="connsiteY9" fmla="*/ 1143000 h 1978025"/>
                <a:gd name="connsiteX10" fmla="*/ 165100 w 2289175"/>
                <a:gd name="connsiteY10" fmla="*/ 1203325 h 1978025"/>
                <a:gd name="connsiteX11" fmla="*/ 76200 w 2289175"/>
                <a:gd name="connsiteY11" fmla="*/ 1289050 h 1978025"/>
                <a:gd name="connsiteX12" fmla="*/ 50800 w 2289175"/>
                <a:gd name="connsiteY12" fmla="*/ 1641475 h 1978025"/>
                <a:gd name="connsiteX13" fmla="*/ 434975 w 2289175"/>
                <a:gd name="connsiteY13" fmla="*/ 1644650 h 1978025"/>
                <a:gd name="connsiteX14" fmla="*/ 434975 w 2289175"/>
                <a:gd name="connsiteY14" fmla="*/ 1565275 h 1978025"/>
                <a:gd name="connsiteX15" fmla="*/ 723900 w 2289175"/>
                <a:gd name="connsiteY15" fmla="*/ 1565275 h 1978025"/>
                <a:gd name="connsiteX16" fmla="*/ 723900 w 2289175"/>
                <a:gd name="connsiteY16" fmla="*/ 1635125 h 1978025"/>
                <a:gd name="connsiteX17" fmla="*/ 1136650 w 2289175"/>
                <a:gd name="connsiteY17" fmla="*/ 1635125 h 1978025"/>
                <a:gd name="connsiteX18" fmla="*/ 1136650 w 2289175"/>
                <a:gd name="connsiteY18" fmla="*/ 1898650 h 1978025"/>
                <a:gd name="connsiteX19" fmla="*/ 1193800 w 2289175"/>
                <a:gd name="connsiteY19" fmla="*/ 1898650 h 1978025"/>
                <a:gd name="connsiteX20" fmla="*/ 1193800 w 2289175"/>
                <a:gd name="connsiteY20" fmla="*/ 1978025 h 1978025"/>
                <a:gd name="connsiteX21" fmla="*/ 1472803 w 2289175"/>
                <a:gd name="connsiteY21" fmla="*/ 1976835 h 1978025"/>
                <a:gd name="connsiteX22" fmla="*/ 1471613 w 2289175"/>
                <a:gd name="connsiteY22" fmla="*/ 1764506 h 1978025"/>
                <a:gd name="connsiteX23" fmla="*/ 2095500 w 2289175"/>
                <a:gd name="connsiteY23" fmla="*/ 1762125 h 1978025"/>
                <a:gd name="connsiteX24" fmla="*/ 2095500 w 2289175"/>
                <a:gd name="connsiteY24" fmla="*/ 1447800 h 1978025"/>
                <a:gd name="connsiteX25" fmla="*/ 2143125 w 2289175"/>
                <a:gd name="connsiteY25" fmla="*/ 1447800 h 1978025"/>
                <a:gd name="connsiteX26" fmla="*/ 2143125 w 2289175"/>
                <a:gd name="connsiteY26" fmla="*/ 1311275 h 1978025"/>
                <a:gd name="connsiteX27" fmla="*/ 2193925 w 2289175"/>
                <a:gd name="connsiteY27" fmla="*/ 1311275 h 1978025"/>
                <a:gd name="connsiteX28" fmla="*/ 2193925 w 2289175"/>
                <a:gd name="connsiteY28" fmla="*/ 1181100 h 1978025"/>
                <a:gd name="connsiteX29" fmla="*/ 2289175 w 2289175"/>
                <a:gd name="connsiteY29" fmla="*/ 1181100 h 1978025"/>
                <a:gd name="connsiteX30" fmla="*/ 1501775 w 2289175"/>
                <a:gd name="connsiteY30" fmla="*/ 415925 h 1978025"/>
                <a:gd name="connsiteX31" fmla="*/ 1362075 w 2289175"/>
                <a:gd name="connsiteY31" fmla="*/ 387350 h 1978025"/>
                <a:gd name="connsiteX32" fmla="*/ 1266825 w 2289175"/>
                <a:gd name="connsiteY32" fmla="*/ 311150 h 1978025"/>
                <a:gd name="connsiteX33" fmla="*/ 1146175 w 2289175"/>
                <a:gd name="connsiteY33" fmla="*/ 381000 h 1978025"/>
                <a:gd name="connsiteX34" fmla="*/ 1193800 w 2289175"/>
                <a:gd name="connsiteY34" fmla="*/ 295275 h 1978025"/>
                <a:gd name="connsiteX35" fmla="*/ 1339850 w 2289175"/>
                <a:gd name="connsiteY35" fmla="*/ 203200 h 1978025"/>
                <a:gd name="connsiteX36" fmla="*/ 1460500 w 2289175"/>
                <a:gd name="connsiteY36" fmla="*/ 63500 h 1978025"/>
                <a:gd name="connsiteX37" fmla="*/ 1444625 w 2289175"/>
                <a:gd name="connsiteY37" fmla="*/ 0 h 1978025"/>
                <a:gd name="connsiteX38" fmla="*/ 1276350 w 2289175"/>
                <a:gd name="connsiteY38" fmla="*/ 44450 h 1978025"/>
                <a:gd name="connsiteX0" fmla="*/ 1276350 w 2193925"/>
                <a:gd name="connsiteY0" fmla="*/ 44450 h 1978025"/>
                <a:gd name="connsiteX1" fmla="*/ 822325 w 2193925"/>
                <a:gd name="connsiteY1" fmla="*/ 231775 h 1978025"/>
                <a:gd name="connsiteX2" fmla="*/ 584200 w 2193925"/>
                <a:gd name="connsiteY2" fmla="*/ 285750 h 1978025"/>
                <a:gd name="connsiteX3" fmla="*/ 473075 w 2193925"/>
                <a:gd name="connsiteY3" fmla="*/ 231775 h 1978025"/>
                <a:gd name="connsiteX4" fmla="*/ 365125 w 2193925"/>
                <a:gd name="connsiteY4" fmla="*/ 336550 h 1978025"/>
                <a:gd name="connsiteX5" fmla="*/ 365125 w 2193925"/>
                <a:gd name="connsiteY5" fmla="*/ 695325 h 1978025"/>
                <a:gd name="connsiteX6" fmla="*/ 146050 w 2193925"/>
                <a:gd name="connsiteY6" fmla="*/ 838200 h 1978025"/>
                <a:gd name="connsiteX7" fmla="*/ 0 w 2193925"/>
                <a:gd name="connsiteY7" fmla="*/ 1076325 h 1978025"/>
                <a:gd name="connsiteX8" fmla="*/ 38100 w 2193925"/>
                <a:gd name="connsiteY8" fmla="*/ 1158875 h 1978025"/>
                <a:gd name="connsiteX9" fmla="*/ 101600 w 2193925"/>
                <a:gd name="connsiteY9" fmla="*/ 1143000 h 1978025"/>
                <a:gd name="connsiteX10" fmla="*/ 165100 w 2193925"/>
                <a:gd name="connsiteY10" fmla="*/ 1203325 h 1978025"/>
                <a:gd name="connsiteX11" fmla="*/ 76200 w 2193925"/>
                <a:gd name="connsiteY11" fmla="*/ 1289050 h 1978025"/>
                <a:gd name="connsiteX12" fmla="*/ 50800 w 2193925"/>
                <a:gd name="connsiteY12" fmla="*/ 1641475 h 1978025"/>
                <a:gd name="connsiteX13" fmla="*/ 434975 w 2193925"/>
                <a:gd name="connsiteY13" fmla="*/ 1644650 h 1978025"/>
                <a:gd name="connsiteX14" fmla="*/ 434975 w 2193925"/>
                <a:gd name="connsiteY14" fmla="*/ 1565275 h 1978025"/>
                <a:gd name="connsiteX15" fmla="*/ 723900 w 2193925"/>
                <a:gd name="connsiteY15" fmla="*/ 1565275 h 1978025"/>
                <a:gd name="connsiteX16" fmla="*/ 723900 w 2193925"/>
                <a:gd name="connsiteY16" fmla="*/ 1635125 h 1978025"/>
                <a:gd name="connsiteX17" fmla="*/ 1136650 w 2193925"/>
                <a:gd name="connsiteY17" fmla="*/ 1635125 h 1978025"/>
                <a:gd name="connsiteX18" fmla="*/ 1136650 w 2193925"/>
                <a:gd name="connsiteY18" fmla="*/ 1898650 h 1978025"/>
                <a:gd name="connsiteX19" fmla="*/ 1193800 w 2193925"/>
                <a:gd name="connsiteY19" fmla="*/ 1898650 h 1978025"/>
                <a:gd name="connsiteX20" fmla="*/ 1193800 w 2193925"/>
                <a:gd name="connsiteY20" fmla="*/ 1978025 h 1978025"/>
                <a:gd name="connsiteX21" fmla="*/ 1472803 w 2193925"/>
                <a:gd name="connsiteY21" fmla="*/ 1976835 h 1978025"/>
                <a:gd name="connsiteX22" fmla="*/ 1471613 w 2193925"/>
                <a:gd name="connsiteY22" fmla="*/ 1764506 h 1978025"/>
                <a:gd name="connsiteX23" fmla="*/ 2095500 w 2193925"/>
                <a:gd name="connsiteY23" fmla="*/ 1762125 h 1978025"/>
                <a:gd name="connsiteX24" fmla="*/ 2095500 w 2193925"/>
                <a:gd name="connsiteY24" fmla="*/ 1447800 h 1978025"/>
                <a:gd name="connsiteX25" fmla="*/ 2143125 w 2193925"/>
                <a:gd name="connsiteY25" fmla="*/ 1447800 h 1978025"/>
                <a:gd name="connsiteX26" fmla="*/ 2143125 w 2193925"/>
                <a:gd name="connsiteY26" fmla="*/ 1311275 h 1978025"/>
                <a:gd name="connsiteX27" fmla="*/ 2193925 w 2193925"/>
                <a:gd name="connsiteY27" fmla="*/ 1311275 h 1978025"/>
                <a:gd name="connsiteX28" fmla="*/ 2193925 w 2193925"/>
                <a:gd name="connsiteY28" fmla="*/ 1181100 h 1978025"/>
                <a:gd name="connsiteX29" fmla="*/ 1501775 w 2193925"/>
                <a:gd name="connsiteY29" fmla="*/ 415925 h 1978025"/>
                <a:gd name="connsiteX30" fmla="*/ 1362075 w 2193925"/>
                <a:gd name="connsiteY30" fmla="*/ 387350 h 1978025"/>
                <a:gd name="connsiteX31" fmla="*/ 1266825 w 2193925"/>
                <a:gd name="connsiteY31" fmla="*/ 311150 h 1978025"/>
                <a:gd name="connsiteX32" fmla="*/ 1146175 w 2193925"/>
                <a:gd name="connsiteY32" fmla="*/ 381000 h 1978025"/>
                <a:gd name="connsiteX33" fmla="*/ 1193800 w 2193925"/>
                <a:gd name="connsiteY33" fmla="*/ 295275 h 1978025"/>
                <a:gd name="connsiteX34" fmla="*/ 1339850 w 2193925"/>
                <a:gd name="connsiteY34" fmla="*/ 203200 h 1978025"/>
                <a:gd name="connsiteX35" fmla="*/ 1460500 w 2193925"/>
                <a:gd name="connsiteY35" fmla="*/ 63500 h 1978025"/>
                <a:gd name="connsiteX36" fmla="*/ 1444625 w 2193925"/>
                <a:gd name="connsiteY36" fmla="*/ 0 h 1978025"/>
                <a:gd name="connsiteX37" fmla="*/ 1276350 w 2193925"/>
                <a:gd name="connsiteY37" fmla="*/ 44450 h 1978025"/>
                <a:gd name="connsiteX0" fmla="*/ 1276350 w 2193925"/>
                <a:gd name="connsiteY0" fmla="*/ 44450 h 1978025"/>
                <a:gd name="connsiteX1" fmla="*/ 822325 w 2193925"/>
                <a:gd name="connsiteY1" fmla="*/ 231775 h 1978025"/>
                <a:gd name="connsiteX2" fmla="*/ 584200 w 2193925"/>
                <a:gd name="connsiteY2" fmla="*/ 285750 h 1978025"/>
                <a:gd name="connsiteX3" fmla="*/ 473075 w 2193925"/>
                <a:gd name="connsiteY3" fmla="*/ 231775 h 1978025"/>
                <a:gd name="connsiteX4" fmla="*/ 365125 w 2193925"/>
                <a:gd name="connsiteY4" fmla="*/ 336550 h 1978025"/>
                <a:gd name="connsiteX5" fmla="*/ 365125 w 2193925"/>
                <a:gd name="connsiteY5" fmla="*/ 695325 h 1978025"/>
                <a:gd name="connsiteX6" fmla="*/ 146050 w 2193925"/>
                <a:gd name="connsiteY6" fmla="*/ 838200 h 1978025"/>
                <a:gd name="connsiteX7" fmla="*/ 0 w 2193925"/>
                <a:gd name="connsiteY7" fmla="*/ 1076325 h 1978025"/>
                <a:gd name="connsiteX8" fmla="*/ 38100 w 2193925"/>
                <a:gd name="connsiteY8" fmla="*/ 1158875 h 1978025"/>
                <a:gd name="connsiteX9" fmla="*/ 101600 w 2193925"/>
                <a:gd name="connsiteY9" fmla="*/ 1143000 h 1978025"/>
                <a:gd name="connsiteX10" fmla="*/ 165100 w 2193925"/>
                <a:gd name="connsiteY10" fmla="*/ 1203325 h 1978025"/>
                <a:gd name="connsiteX11" fmla="*/ 76200 w 2193925"/>
                <a:gd name="connsiteY11" fmla="*/ 1289050 h 1978025"/>
                <a:gd name="connsiteX12" fmla="*/ 50800 w 2193925"/>
                <a:gd name="connsiteY12" fmla="*/ 1641475 h 1978025"/>
                <a:gd name="connsiteX13" fmla="*/ 434975 w 2193925"/>
                <a:gd name="connsiteY13" fmla="*/ 1644650 h 1978025"/>
                <a:gd name="connsiteX14" fmla="*/ 434975 w 2193925"/>
                <a:gd name="connsiteY14" fmla="*/ 1565275 h 1978025"/>
                <a:gd name="connsiteX15" fmla="*/ 723900 w 2193925"/>
                <a:gd name="connsiteY15" fmla="*/ 1565275 h 1978025"/>
                <a:gd name="connsiteX16" fmla="*/ 723900 w 2193925"/>
                <a:gd name="connsiteY16" fmla="*/ 1635125 h 1978025"/>
                <a:gd name="connsiteX17" fmla="*/ 1136650 w 2193925"/>
                <a:gd name="connsiteY17" fmla="*/ 1635125 h 1978025"/>
                <a:gd name="connsiteX18" fmla="*/ 1136650 w 2193925"/>
                <a:gd name="connsiteY18" fmla="*/ 1898650 h 1978025"/>
                <a:gd name="connsiteX19" fmla="*/ 1193800 w 2193925"/>
                <a:gd name="connsiteY19" fmla="*/ 1898650 h 1978025"/>
                <a:gd name="connsiteX20" fmla="*/ 1193800 w 2193925"/>
                <a:gd name="connsiteY20" fmla="*/ 1978025 h 1978025"/>
                <a:gd name="connsiteX21" fmla="*/ 1472803 w 2193925"/>
                <a:gd name="connsiteY21" fmla="*/ 1976835 h 1978025"/>
                <a:gd name="connsiteX22" fmla="*/ 1471613 w 2193925"/>
                <a:gd name="connsiteY22" fmla="*/ 1764506 h 1978025"/>
                <a:gd name="connsiteX23" fmla="*/ 2095500 w 2193925"/>
                <a:gd name="connsiteY23" fmla="*/ 1762125 h 1978025"/>
                <a:gd name="connsiteX24" fmla="*/ 2095500 w 2193925"/>
                <a:gd name="connsiteY24" fmla="*/ 1447800 h 1978025"/>
                <a:gd name="connsiteX25" fmla="*/ 2143125 w 2193925"/>
                <a:gd name="connsiteY25" fmla="*/ 1447800 h 1978025"/>
                <a:gd name="connsiteX26" fmla="*/ 2143125 w 2193925"/>
                <a:gd name="connsiteY26" fmla="*/ 1311275 h 1978025"/>
                <a:gd name="connsiteX27" fmla="*/ 2193925 w 2193925"/>
                <a:gd name="connsiteY27" fmla="*/ 1311275 h 1978025"/>
                <a:gd name="connsiteX28" fmla="*/ 1501775 w 2193925"/>
                <a:gd name="connsiteY28" fmla="*/ 415925 h 1978025"/>
                <a:gd name="connsiteX29" fmla="*/ 1362075 w 2193925"/>
                <a:gd name="connsiteY29" fmla="*/ 387350 h 1978025"/>
                <a:gd name="connsiteX30" fmla="*/ 1266825 w 2193925"/>
                <a:gd name="connsiteY30" fmla="*/ 311150 h 1978025"/>
                <a:gd name="connsiteX31" fmla="*/ 1146175 w 2193925"/>
                <a:gd name="connsiteY31" fmla="*/ 381000 h 1978025"/>
                <a:gd name="connsiteX32" fmla="*/ 1193800 w 2193925"/>
                <a:gd name="connsiteY32" fmla="*/ 295275 h 1978025"/>
                <a:gd name="connsiteX33" fmla="*/ 1339850 w 2193925"/>
                <a:gd name="connsiteY33" fmla="*/ 203200 h 1978025"/>
                <a:gd name="connsiteX34" fmla="*/ 1460500 w 2193925"/>
                <a:gd name="connsiteY34" fmla="*/ 63500 h 1978025"/>
                <a:gd name="connsiteX35" fmla="*/ 1444625 w 2193925"/>
                <a:gd name="connsiteY35" fmla="*/ 0 h 1978025"/>
                <a:gd name="connsiteX36" fmla="*/ 1276350 w 2193925"/>
                <a:gd name="connsiteY36" fmla="*/ 44450 h 1978025"/>
                <a:gd name="connsiteX0" fmla="*/ 1276350 w 2143125"/>
                <a:gd name="connsiteY0" fmla="*/ 44450 h 1978025"/>
                <a:gd name="connsiteX1" fmla="*/ 822325 w 2143125"/>
                <a:gd name="connsiteY1" fmla="*/ 231775 h 1978025"/>
                <a:gd name="connsiteX2" fmla="*/ 584200 w 2143125"/>
                <a:gd name="connsiteY2" fmla="*/ 285750 h 1978025"/>
                <a:gd name="connsiteX3" fmla="*/ 473075 w 2143125"/>
                <a:gd name="connsiteY3" fmla="*/ 231775 h 1978025"/>
                <a:gd name="connsiteX4" fmla="*/ 365125 w 2143125"/>
                <a:gd name="connsiteY4" fmla="*/ 336550 h 1978025"/>
                <a:gd name="connsiteX5" fmla="*/ 365125 w 2143125"/>
                <a:gd name="connsiteY5" fmla="*/ 695325 h 1978025"/>
                <a:gd name="connsiteX6" fmla="*/ 146050 w 2143125"/>
                <a:gd name="connsiteY6" fmla="*/ 838200 h 1978025"/>
                <a:gd name="connsiteX7" fmla="*/ 0 w 2143125"/>
                <a:gd name="connsiteY7" fmla="*/ 1076325 h 1978025"/>
                <a:gd name="connsiteX8" fmla="*/ 38100 w 2143125"/>
                <a:gd name="connsiteY8" fmla="*/ 1158875 h 1978025"/>
                <a:gd name="connsiteX9" fmla="*/ 101600 w 2143125"/>
                <a:gd name="connsiteY9" fmla="*/ 1143000 h 1978025"/>
                <a:gd name="connsiteX10" fmla="*/ 165100 w 2143125"/>
                <a:gd name="connsiteY10" fmla="*/ 1203325 h 1978025"/>
                <a:gd name="connsiteX11" fmla="*/ 76200 w 2143125"/>
                <a:gd name="connsiteY11" fmla="*/ 1289050 h 1978025"/>
                <a:gd name="connsiteX12" fmla="*/ 50800 w 2143125"/>
                <a:gd name="connsiteY12" fmla="*/ 1641475 h 1978025"/>
                <a:gd name="connsiteX13" fmla="*/ 434975 w 2143125"/>
                <a:gd name="connsiteY13" fmla="*/ 1644650 h 1978025"/>
                <a:gd name="connsiteX14" fmla="*/ 434975 w 2143125"/>
                <a:gd name="connsiteY14" fmla="*/ 1565275 h 1978025"/>
                <a:gd name="connsiteX15" fmla="*/ 723900 w 2143125"/>
                <a:gd name="connsiteY15" fmla="*/ 1565275 h 1978025"/>
                <a:gd name="connsiteX16" fmla="*/ 723900 w 2143125"/>
                <a:gd name="connsiteY16" fmla="*/ 1635125 h 1978025"/>
                <a:gd name="connsiteX17" fmla="*/ 1136650 w 2143125"/>
                <a:gd name="connsiteY17" fmla="*/ 1635125 h 1978025"/>
                <a:gd name="connsiteX18" fmla="*/ 1136650 w 2143125"/>
                <a:gd name="connsiteY18" fmla="*/ 1898650 h 1978025"/>
                <a:gd name="connsiteX19" fmla="*/ 1193800 w 2143125"/>
                <a:gd name="connsiteY19" fmla="*/ 1898650 h 1978025"/>
                <a:gd name="connsiteX20" fmla="*/ 1193800 w 2143125"/>
                <a:gd name="connsiteY20" fmla="*/ 1978025 h 1978025"/>
                <a:gd name="connsiteX21" fmla="*/ 1472803 w 2143125"/>
                <a:gd name="connsiteY21" fmla="*/ 1976835 h 1978025"/>
                <a:gd name="connsiteX22" fmla="*/ 1471613 w 2143125"/>
                <a:gd name="connsiteY22" fmla="*/ 1764506 h 1978025"/>
                <a:gd name="connsiteX23" fmla="*/ 2095500 w 2143125"/>
                <a:gd name="connsiteY23" fmla="*/ 1762125 h 1978025"/>
                <a:gd name="connsiteX24" fmla="*/ 2095500 w 2143125"/>
                <a:gd name="connsiteY24" fmla="*/ 1447800 h 1978025"/>
                <a:gd name="connsiteX25" fmla="*/ 2143125 w 2143125"/>
                <a:gd name="connsiteY25" fmla="*/ 1447800 h 1978025"/>
                <a:gd name="connsiteX26" fmla="*/ 2143125 w 2143125"/>
                <a:gd name="connsiteY26" fmla="*/ 1311275 h 1978025"/>
                <a:gd name="connsiteX27" fmla="*/ 1501775 w 2143125"/>
                <a:gd name="connsiteY27" fmla="*/ 415925 h 1978025"/>
                <a:gd name="connsiteX28" fmla="*/ 1362075 w 2143125"/>
                <a:gd name="connsiteY28" fmla="*/ 387350 h 1978025"/>
                <a:gd name="connsiteX29" fmla="*/ 1266825 w 2143125"/>
                <a:gd name="connsiteY29" fmla="*/ 311150 h 1978025"/>
                <a:gd name="connsiteX30" fmla="*/ 1146175 w 2143125"/>
                <a:gd name="connsiteY30" fmla="*/ 381000 h 1978025"/>
                <a:gd name="connsiteX31" fmla="*/ 1193800 w 2143125"/>
                <a:gd name="connsiteY31" fmla="*/ 295275 h 1978025"/>
                <a:gd name="connsiteX32" fmla="*/ 1339850 w 2143125"/>
                <a:gd name="connsiteY32" fmla="*/ 203200 h 1978025"/>
                <a:gd name="connsiteX33" fmla="*/ 1460500 w 2143125"/>
                <a:gd name="connsiteY33" fmla="*/ 63500 h 1978025"/>
                <a:gd name="connsiteX34" fmla="*/ 1444625 w 2143125"/>
                <a:gd name="connsiteY34" fmla="*/ 0 h 1978025"/>
                <a:gd name="connsiteX35" fmla="*/ 1276350 w 2143125"/>
                <a:gd name="connsiteY35" fmla="*/ 44450 h 1978025"/>
                <a:gd name="connsiteX0" fmla="*/ 1276350 w 2143125"/>
                <a:gd name="connsiteY0" fmla="*/ 44450 h 1978025"/>
                <a:gd name="connsiteX1" fmla="*/ 822325 w 2143125"/>
                <a:gd name="connsiteY1" fmla="*/ 231775 h 1978025"/>
                <a:gd name="connsiteX2" fmla="*/ 584200 w 2143125"/>
                <a:gd name="connsiteY2" fmla="*/ 285750 h 1978025"/>
                <a:gd name="connsiteX3" fmla="*/ 473075 w 2143125"/>
                <a:gd name="connsiteY3" fmla="*/ 231775 h 1978025"/>
                <a:gd name="connsiteX4" fmla="*/ 365125 w 2143125"/>
                <a:gd name="connsiteY4" fmla="*/ 336550 h 1978025"/>
                <a:gd name="connsiteX5" fmla="*/ 365125 w 2143125"/>
                <a:gd name="connsiteY5" fmla="*/ 695325 h 1978025"/>
                <a:gd name="connsiteX6" fmla="*/ 146050 w 2143125"/>
                <a:gd name="connsiteY6" fmla="*/ 838200 h 1978025"/>
                <a:gd name="connsiteX7" fmla="*/ 0 w 2143125"/>
                <a:gd name="connsiteY7" fmla="*/ 1076325 h 1978025"/>
                <a:gd name="connsiteX8" fmla="*/ 38100 w 2143125"/>
                <a:gd name="connsiteY8" fmla="*/ 1158875 h 1978025"/>
                <a:gd name="connsiteX9" fmla="*/ 101600 w 2143125"/>
                <a:gd name="connsiteY9" fmla="*/ 1143000 h 1978025"/>
                <a:gd name="connsiteX10" fmla="*/ 165100 w 2143125"/>
                <a:gd name="connsiteY10" fmla="*/ 1203325 h 1978025"/>
                <a:gd name="connsiteX11" fmla="*/ 76200 w 2143125"/>
                <a:gd name="connsiteY11" fmla="*/ 1289050 h 1978025"/>
                <a:gd name="connsiteX12" fmla="*/ 50800 w 2143125"/>
                <a:gd name="connsiteY12" fmla="*/ 1641475 h 1978025"/>
                <a:gd name="connsiteX13" fmla="*/ 434975 w 2143125"/>
                <a:gd name="connsiteY13" fmla="*/ 1644650 h 1978025"/>
                <a:gd name="connsiteX14" fmla="*/ 434975 w 2143125"/>
                <a:gd name="connsiteY14" fmla="*/ 1565275 h 1978025"/>
                <a:gd name="connsiteX15" fmla="*/ 723900 w 2143125"/>
                <a:gd name="connsiteY15" fmla="*/ 1565275 h 1978025"/>
                <a:gd name="connsiteX16" fmla="*/ 723900 w 2143125"/>
                <a:gd name="connsiteY16" fmla="*/ 1635125 h 1978025"/>
                <a:gd name="connsiteX17" fmla="*/ 1136650 w 2143125"/>
                <a:gd name="connsiteY17" fmla="*/ 1635125 h 1978025"/>
                <a:gd name="connsiteX18" fmla="*/ 1136650 w 2143125"/>
                <a:gd name="connsiteY18" fmla="*/ 1898650 h 1978025"/>
                <a:gd name="connsiteX19" fmla="*/ 1193800 w 2143125"/>
                <a:gd name="connsiteY19" fmla="*/ 1898650 h 1978025"/>
                <a:gd name="connsiteX20" fmla="*/ 1193800 w 2143125"/>
                <a:gd name="connsiteY20" fmla="*/ 1978025 h 1978025"/>
                <a:gd name="connsiteX21" fmla="*/ 1472803 w 2143125"/>
                <a:gd name="connsiteY21" fmla="*/ 1976835 h 1978025"/>
                <a:gd name="connsiteX22" fmla="*/ 1471613 w 2143125"/>
                <a:gd name="connsiteY22" fmla="*/ 1764506 h 1978025"/>
                <a:gd name="connsiteX23" fmla="*/ 2095500 w 2143125"/>
                <a:gd name="connsiteY23" fmla="*/ 1762125 h 1978025"/>
                <a:gd name="connsiteX24" fmla="*/ 2095500 w 2143125"/>
                <a:gd name="connsiteY24" fmla="*/ 1447800 h 1978025"/>
                <a:gd name="connsiteX25" fmla="*/ 2143125 w 2143125"/>
                <a:gd name="connsiteY25" fmla="*/ 1447800 h 1978025"/>
                <a:gd name="connsiteX26" fmla="*/ 1501775 w 2143125"/>
                <a:gd name="connsiteY26" fmla="*/ 415925 h 1978025"/>
                <a:gd name="connsiteX27" fmla="*/ 1362075 w 2143125"/>
                <a:gd name="connsiteY27" fmla="*/ 387350 h 1978025"/>
                <a:gd name="connsiteX28" fmla="*/ 1266825 w 2143125"/>
                <a:gd name="connsiteY28" fmla="*/ 311150 h 1978025"/>
                <a:gd name="connsiteX29" fmla="*/ 1146175 w 2143125"/>
                <a:gd name="connsiteY29" fmla="*/ 381000 h 1978025"/>
                <a:gd name="connsiteX30" fmla="*/ 1193800 w 2143125"/>
                <a:gd name="connsiteY30" fmla="*/ 295275 h 1978025"/>
                <a:gd name="connsiteX31" fmla="*/ 1339850 w 2143125"/>
                <a:gd name="connsiteY31" fmla="*/ 203200 h 1978025"/>
                <a:gd name="connsiteX32" fmla="*/ 1460500 w 2143125"/>
                <a:gd name="connsiteY32" fmla="*/ 63500 h 1978025"/>
                <a:gd name="connsiteX33" fmla="*/ 1444625 w 2143125"/>
                <a:gd name="connsiteY33" fmla="*/ 0 h 1978025"/>
                <a:gd name="connsiteX34" fmla="*/ 1276350 w 2143125"/>
                <a:gd name="connsiteY34" fmla="*/ 44450 h 1978025"/>
                <a:gd name="connsiteX0" fmla="*/ 1276350 w 2095500"/>
                <a:gd name="connsiteY0" fmla="*/ 44450 h 1978025"/>
                <a:gd name="connsiteX1" fmla="*/ 822325 w 2095500"/>
                <a:gd name="connsiteY1" fmla="*/ 231775 h 1978025"/>
                <a:gd name="connsiteX2" fmla="*/ 584200 w 2095500"/>
                <a:gd name="connsiteY2" fmla="*/ 285750 h 1978025"/>
                <a:gd name="connsiteX3" fmla="*/ 473075 w 2095500"/>
                <a:gd name="connsiteY3" fmla="*/ 231775 h 1978025"/>
                <a:gd name="connsiteX4" fmla="*/ 365125 w 2095500"/>
                <a:gd name="connsiteY4" fmla="*/ 336550 h 1978025"/>
                <a:gd name="connsiteX5" fmla="*/ 365125 w 2095500"/>
                <a:gd name="connsiteY5" fmla="*/ 695325 h 1978025"/>
                <a:gd name="connsiteX6" fmla="*/ 146050 w 2095500"/>
                <a:gd name="connsiteY6" fmla="*/ 838200 h 1978025"/>
                <a:gd name="connsiteX7" fmla="*/ 0 w 2095500"/>
                <a:gd name="connsiteY7" fmla="*/ 1076325 h 1978025"/>
                <a:gd name="connsiteX8" fmla="*/ 38100 w 2095500"/>
                <a:gd name="connsiteY8" fmla="*/ 1158875 h 1978025"/>
                <a:gd name="connsiteX9" fmla="*/ 101600 w 2095500"/>
                <a:gd name="connsiteY9" fmla="*/ 1143000 h 1978025"/>
                <a:gd name="connsiteX10" fmla="*/ 165100 w 2095500"/>
                <a:gd name="connsiteY10" fmla="*/ 1203325 h 1978025"/>
                <a:gd name="connsiteX11" fmla="*/ 76200 w 2095500"/>
                <a:gd name="connsiteY11" fmla="*/ 1289050 h 1978025"/>
                <a:gd name="connsiteX12" fmla="*/ 50800 w 2095500"/>
                <a:gd name="connsiteY12" fmla="*/ 1641475 h 1978025"/>
                <a:gd name="connsiteX13" fmla="*/ 434975 w 2095500"/>
                <a:gd name="connsiteY13" fmla="*/ 1644650 h 1978025"/>
                <a:gd name="connsiteX14" fmla="*/ 434975 w 2095500"/>
                <a:gd name="connsiteY14" fmla="*/ 1565275 h 1978025"/>
                <a:gd name="connsiteX15" fmla="*/ 723900 w 2095500"/>
                <a:gd name="connsiteY15" fmla="*/ 1565275 h 1978025"/>
                <a:gd name="connsiteX16" fmla="*/ 723900 w 2095500"/>
                <a:gd name="connsiteY16" fmla="*/ 1635125 h 1978025"/>
                <a:gd name="connsiteX17" fmla="*/ 1136650 w 2095500"/>
                <a:gd name="connsiteY17" fmla="*/ 1635125 h 1978025"/>
                <a:gd name="connsiteX18" fmla="*/ 1136650 w 2095500"/>
                <a:gd name="connsiteY18" fmla="*/ 1898650 h 1978025"/>
                <a:gd name="connsiteX19" fmla="*/ 1193800 w 2095500"/>
                <a:gd name="connsiteY19" fmla="*/ 1898650 h 1978025"/>
                <a:gd name="connsiteX20" fmla="*/ 1193800 w 2095500"/>
                <a:gd name="connsiteY20" fmla="*/ 1978025 h 1978025"/>
                <a:gd name="connsiteX21" fmla="*/ 1472803 w 2095500"/>
                <a:gd name="connsiteY21" fmla="*/ 1976835 h 1978025"/>
                <a:gd name="connsiteX22" fmla="*/ 1471613 w 2095500"/>
                <a:gd name="connsiteY22" fmla="*/ 1764506 h 1978025"/>
                <a:gd name="connsiteX23" fmla="*/ 2095500 w 2095500"/>
                <a:gd name="connsiteY23" fmla="*/ 1762125 h 1978025"/>
                <a:gd name="connsiteX24" fmla="*/ 2095500 w 2095500"/>
                <a:gd name="connsiteY24" fmla="*/ 1447800 h 1978025"/>
                <a:gd name="connsiteX25" fmla="*/ 1501775 w 2095500"/>
                <a:gd name="connsiteY25" fmla="*/ 415925 h 1978025"/>
                <a:gd name="connsiteX26" fmla="*/ 1362075 w 2095500"/>
                <a:gd name="connsiteY26" fmla="*/ 387350 h 1978025"/>
                <a:gd name="connsiteX27" fmla="*/ 1266825 w 2095500"/>
                <a:gd name="connsiteY27" fmla="*/ 311150 h 1978025"/>
                <a:gd name="connsiteX28" fmla="*/ 1146175 w 2095500"/>
                <a:gd name="connsiteY28" fmla="*/ 381000 h 1978025"/>
                <a:gd name="connsiteX29" fmla="*/ 1193800 w 2095500"/>
                <a:gd name="connsiteY29" fmla="*/ 295275 h 1978025"/>
                <a:gd name="connsiteX30" fmla="*/ 1339850 w 2095500"/>
                <a:gd name="connsiteY30" fmla="*/ 203200 h 1978025"/>
                <a:gd name="connsiteX31" fmla="*/ 1460500 w 2095500"/>
                <a:gd name="connsiteY31" fmla="*/ 63500 h 1978025"/>
                <a:gd name="connsiteX32" fmla="*/ 1444625 w 2095500"/>
                <a:gd name="connsiteY32" fmla="*/ 0 h 1978025"/>
                <a:gd name="connsiteX33" fmla="*/ 1276350 w 2095500"/>
                <a:gd name="connsiteY33" fmla="*/ 44450 h 1978025"/>
                <a:gd name="connsiteX0" fmla="*/ 1276350 w 2095500"/>
                <a:gd name="connsiteY0" fmla="*/ 44450 h 1978025"/>
                <a:gd name="connsiteX1" fmla="*/ 822325 w 2095500"/>
                <a:gd name="connsiteY1" fmla="*/ 231775 h 1978025"/>
                <a:gd name="connsiteX2" fmla="*/ 584200 w 2095500"/>
                <a:gd name="connsiteY2" fmla="*/ 285750 h 1978025"/>
                <a:gd name="connsiteX3" fmla="*/ 473075 w 2095500"/>
                <a:gd name="connsiteY3" fmla="*/ 231775 h 1978025"/>
                <a:gd name="connsiteX4" fmla="*/ 365125 w 2095500"/>
                <a:gd name="connsiteY4" fmla="*/ 336550 h 1978025"/>
                <a:gd name="connsiteX5" fmla="*/ 365125 w 2095500"/>
                <a:gd name="connsiteY5" fmla="*/ 695325 h 1978025"/>
                <a:gd name="connsiteX6" fmla="*/ 146050 w 2095500"/>
                <a:gd name="connsiteY6" fmla="*/ 838200 h 1978025"/>
                <a:gd name="connsiteX7" fmla="*/ 0 w 2095500"/>
                <a:gd name="connsiteY7" fmla="*/ 1076325 h 1978025"/>
                <a:gd name="connsiteX8" fmla="*/ 38100 w 2095500"/>
                <a:gd name="connsiteY8" fmla="*/ 1158875 h 1978025"/>
                <a:gd name="connsiteX9" fmla="*/ 101600 w 2095500"/>
                <a:gd name="connsiteY9" fmla="*/ 1143000 h 1978025"/>
                <a:gd name="connsiteX10" fmla="*/ 165100 w 2095500"/>
                <a:gd name="connsiteY10" fmla="*/ 1203325 h 1978025"/>
                <a:gd name="connsiteX11" fmla="*/ 76200 w 2095500"/>
                <a:gd name="connsiteY11" fmla="*/ 1289050 h 1978025"/>
                <a:gd name="connsiteX12" fmla="*/ 50800 w 2095500"/>
                <a:gd name="connsiteY12" fmla="*/ 1641475 h 1978025"/>
                <a:gd name="connsiteX13" fmla="*/ 434975 w 2095500"/>
                <a:gd name="connsiteY13" fmla="*/ 1644650 h 1978025"/>
                <a:gd name="connsiteX14" fmla="*/ 434975 w 2095500"/>
                <a:gd name="connsiteY14" fmla="*/ 1565275 h 1978025"/>
                <a:gd name="connsiteX15" fmla="*/ 723900 w 2095500"/>
                <a:gd name="connsiteY15" fmla="*/ 1565275 h 1978025"/>
                <a:gd name="connsiteX16" fmla="*/ 723900 w 2095500"/>
                <a:gd name="connsiteY16" fmla="*/ 1635125 h 1978025"/>
                <a:gd name="connsiteX17" fmla="*/ 1136650 w 2095500"/>
                <a:gd name="connsiteY17" fmla="*/ 1635125 h 1978025"/>
                <a:gd name="connsiteX18" fmla="*/ 1136650 w 2095500"/>
                <a:gd name="connsiteY18" fmla="*/ 1898650 h 1978025"/>
                <a:gd name="connsiteX19" fmla="*/ 1193800 w 2095500"/>
                <a:gd name="connsiteY19" fmla="*/ 1898650 h 1978025"/>
                <a:gd name="connsiteX20" fmla="*/ 1193800 w 2095500"/>
                <a:gd name="connsiteY20" fmla="*/ 1978025 h 1978025"/>
                <a:gd name="connsiteX21" fmla="*/ 1472803 w 2095500"/>
                <a:gd name="connsiteY21" fmla="*/ 1976835 h 1978025"/>
                <a:gd name="connsiteX22" fmla="*/ 1471613 w 2095500"/>
                <a:gd name="connsiteY22" fmla="*/ 1764506 h 1978025"/>
                <a:gd name="connsiteX23" fmla="*/ 2095500 w 2095500"/>
                <a:gd name="connsiteY23" fmla="*/ 1762125 h 1978025"/>
                <a:gd name="connsiteX24" fmla="*/ 1501775 w 2095500"/>
                <a:gd name="connsiteY24" fmla="*/ 415925 h 1978025"/>
                <a:gd name="connsiteX25" fmla="*/ 1362075 w 2095500"/>
                <a:gd name="connsiteY25" fmla="*/ 387350 h 1978025"/>
                <a:gd name="connsiteX26" fmla="*/ 1266825 w 2095500"/>
                <a:gd name="connsiteY26" fmla="*/ 311150 h 1978025"/>
                <a:gd name="connsiteX27" fmla="*/ 1146175 w 2095500"/>
                <a:gd name="connsiteY27" fmla="*/ 381000 h 1978025"/>
                <a:gd name="connsiteX28" fmla="*/ 1193800 w 2095500"/>
                <a:gd name="connsiteY28" fmla="*/ 295275 h 1978025"/>
                <a:gd name="connsiteX29" fmla="*/ 1339850 w 2095500"/>
                <a:gd name="connsiteY29" fmla="*/ 203200 h 1978025"/>
                <a:gd name="connsiteX30" fmla="*/ 1460500 w 2095500"/>
                <a:gd name="connsiteY30" fmla="*/ 63500 h 1978025"/>
                <a:gd name="connsiteX31" fmla="*/ 1444625 w 2095500"/>
                <a:gd name="connsiteY31" fmla="*/ 0 h 1978025"/>
                <a:gd name="connsiteX32" fmla="*/ 1276350 w 2095500"/>
                <a:gd name="connsiteY32" fmla="*/ 44450 h 1978025"/>
                <a:gd name="connsiteX0" fmla="*/ 1276350 w 1501775"/>
                <a:gd name="connsiteY0" fmla="*/ 44450 h 1978025"/>
                <a:gd name="connsiteX1" fmla="*/ 822325 w 1501775"/>
                <a:gd name="connsiteY1" fmla="*/ 231775 h 1978025"/>
                <a:gd name="connsiteX2" fmla="*/ 584200 w 1501775"/>
                <a:gd name="connsiteY2" fmla="*/ 285750 h 1978025"/>
                <a:gd name="connsiteX3" fmla="*/ 473075 w 1501775"/>
                <a:gd name="connsiteY3" fmla="*/ 231775 h 1978025"/>
                <a:gd name="connsiteX4" fmla="*/ 365125 w 1501775"/>
                <a:gd name="connsiteY4" fmla="*/ 336550 h 1978025"/>
                <a:gd name="connsiteX5" fmla="*/ 365125 w 1501775"/>
                <a:gd name="connsiteY5" fmla="*/ 695325 h 1978025"/>
                <a:gd name="connsiteX6" fmla="*/ 146050 w 1501775"/>
                <a:gd name="connsiteY6" fmla="*/ 838200 h 1978025"/>
                <a:gd name="connsiteX7" fmla="*/ 0 w 1501775"/>
                <a:gd name="connsiteY7" fmla="*/ 1076325 h 1978025"/>
                <a:gd name="connsiteX8" fmla="*/ 38100 w 1501775"/>
                <a:gd name="connsiteY8" fmla="*/ 1158875 h 1978025"/>
                <a:gd name="connsiteX9" fmla="*/ 101600 w 1501775"/>
                <a:gd name="connsiteY9" fmla="*/ 1143000 h 1978025"/>
                <a:gd name="connsiteX10" fmla="*/ 165100 w 1501775"/>
                <a:gd name="connsiteY10" fmla="*/ 1203325 h 1978025"/>
                <a:gd name="connsiteX11" fmla="*/ 76200 w 1501775"/>
                <a:gd name="connsiteY11" fmla="*/ 1289050 h 1978025"/>
                <a:gd name="connsiteX12" fmla="*/ 50800 w 1501775"/>
                <a:gd name="connsiteY12" fmla="*/ 1641475 h 1978025"/>
                <a:gd name="connsiteX13" fmla="*/ 434975 w 1501775"/>
                <a:gd name="connsiteY13" fmla="*/ 1644650 h 1978025"/>
                <a:gd name="connsiteX14" fmla="*/ 434975 w 1501775"/>
                <a:gd name="connsiteY14" fmla="*/ 1565275 h 1978025"/>
                <a:gd name="connsiteX15" fmla="*/ 723900 w 1501775"/>
                <a:gd name="connsiteY15" fmla="*/ 1565275 h 1978025"/>
                <a:gd name="connsiteX16" fmla="*/ 723900 w 1501775"/>
                <a:gd name="connsiteY16" fmla="*/ 1635125 h 1978025"/>
                <a:gd name="connsiteX17" fmla="*/ 1136650 w 1501775"/>
                <a:gd name="connsiteY17" fmla="*/ 1635125 h 1978025"/>
                <a:gd name="connsiteX18" fmla="*/ 1136650 w 1501775"/>
                <a:gd name="connsiteY18" fmla="*/ 1898650 h 1978025"/>
                <a:gd name="connsiteX19" fmla="*/ 1193800 w 1501775"/>
                <a:gd name="connsiteY19" fmla="*/ 1898650 h 1978025"/>
                <a:gd name="connsiteX20" fmla="*/ 1193800 w 1501775"/>
                <a:gd name="connsiteY20" fmla="*/ 1978025 h 1978025"/>
                <a:gd name="connsiteX21" fmla="*/ 1472803 w 1501775"/>
                <a:gd name="connsiteY21" fmla="*/ 1976835 h 1978025"/>
                <a:gd name="connsiteX22" fmla="*/ 1471613 w 1501775"/>
                <a:gd name="connsiteY22" fmla="*/ 1764506 h 1978025"/>
                <a:gd name="connsiteX23" fmla="*/ 1501775 w 1501775"/>
                <a:gd name="connsiteY23" fmla="*/ 415925 h 1978025"/>
                <a:gd name="connsiteX24" fmla="*/ 1362075 w 1501775"/>
                <a:gd name="connsiteY24" fmla="*/ 387350 h 1978025"/>
                <a:gd name="connsiteX25" fmla="*/ 1266825 w 1501775"/>
                <a:gd name="connsiteY25" fmla="*/ 311150 h 1978025"/>
                <a:gd name="connsiteX26" fmla="*/ 1146175 w 1501775"/>
                <a:gd name="connsiteY26" fmla="*/ 381000 h 1978025"/>
                <a:gd name="connsiteX27" fmla="*/ 1193800 w 1501775"/>
                <a:gd name="connsiteY27" fmla="*/ 295275 h 1978025"/>
                <a:gd name="connsiteX28" fmla="*/ 1339850 w 1501775"/>
                <a:gd name="connsiteY28" fmla="*/ 203200 h 1978025"/>
                <a:gd name="connsiteX29" fmla="*/ 1460500 w 1501775"/>
                <a:gd name="connsiteY29" fmla="*/ 63500 h 1978025"/>
                <a:gd name="connsiteX30" fmla="*/ 1444625 w 1501775"/>
                <a:gd name="connsiteY30" fmla="*/ 0 h 1978025"/>
                <a:gd name="connsiteX31" fmla="*/ 1276350 w 1501775"/>
                <a:gd name="connsiteY31" fmla="*/ 44450 h 1978025"/>
                <a:gd name="connsiteX0" fmla="*/ 1276350 w 1472803"/>
                <a:gd name="connsiteY0" fmla="*/ 44450 h 1978025"/>
                <a:gd name="connsiteX1" fmla="*/ 822325 w 1472803"/>
                <a:gd name="connsiteY1" fmla="*/ 231775 h 1978025"/>
                <a:gd name="connsiteX2" fmla="*/ 584200 w 1472803"/>
                <a:gd name="connsiteY2" fmla="*/ 285750 h 1978025"/>
                <a:gd name="connsiteX3" fmla="*/ 473075 w 1472803"/>
                <a:gd name="connsiteY3" fmla="*/ 231775 h 1978025"/>
                <a:gd name="connsiteX4" fmla="*/ 365125 w 1472803"/>
                <a:gd name="connsiteY4" fmla="*/ 336550 h 1978025"/>
                <a:gd name="connsiteX5" fmla="*/ 365125 w 1472803"/>
                <a:gd name="connsiteY5" fmla="*/ 695325 h 1978025"/>
                <a:gd name="connsiteX6" fmla="*/ 146050 w 1472803"/>
                <a:gd name="connsiteY6" fmla="*/ 838200 h 1978025"/>
                <a:gd name="connsiteX7" fmla="*/ 0 w 1472803"/>
                <a:gd name="connsiteY7" fmla="*/ 1076325 h 1978025"/>
                <a:gd name="connsiteX8" fmla="*/ 38100 w 1472803"/>
                <a:gd name="connsiteY8" fmla="*/ 1158875 h 1978025"/>
                <a:gd name="connsiteX9" fmla="*/ 101600 w 1472803"/>
                <a:gd name="connsiteY9" fmla="*/ 1143000 h 1978025"/>
                <a:gd name="connsiteX10" fmla="*/ 165100 w 1472803"/>
                <a:gd name="connsiteY10" fmla="*/ 1203325 h 1978025"/>
                <a:gd name="connsiteX11" fmla="*/ 76200 w 1472803"/>
                <a:gd name="connsiteY11" fmla="*/ 1289050 h 1978025"/>
                <a:gd name="connsiteX12" fmla="*/ 50800 w 1472803"/>
                <a:gd name="connsiteY12" fmla="*/ 1641475 h 1978025"/>
                <a:gd name="connsiteX13" fmla="*/ 434975 w 1472803"/>
                <a:gd name="connsiteY13" fmla="*/ 1644650 h 1978025"/>
                <a:gd name="connsiteX14" fmla="*/ 434975 w 1472803"/>
                <a:gd name="connsiteY14" fmla="*/ 1565275 h 1978025"/>
                <a:gd name="connsiteX15" fmla="*/ 723900 w 1472803"/>
                <a:gd name="connsiteY15" fmla="*/ 1565275 h 1978025"/>
                <a:gd name="connsiteX16" fmla="*/ 723900 w 1472803"/>
                <a:gd name="connsiteY16" fmla="*/ 1635125 h 1978025"/>
                <a:gd name="connsiteX17" fmla="*/ 1136650 w 1472803"/>
                <a:gd name="connsiteY17" fmla="*/ 1635125 h 1978025"/>
                <a:gd name="connsiteX18" fmla="*/ 1136650 w 1472803"/>
                <a:gd name="connsiteY18" fmla="*/ 1898650 h 1978025"/>
                <a:gd name="connsiteX19" fmla="*/ 1193800 w 1472803"/>
                <a:gd name="connsiteY19" fmla="*/ 1898650 h 1978025"/>
                <a:gd name="connsiteX20" fmla="*/ 1193800 w 1472803"/>
                <a:gd name="connsiteY20" fmla="*/ 1978025 h 1978025"/>
                <a:gd name="connsiteX21" fmla="*/ 1472803 w 1472803"/>
                <a:gd name="connsiteY21" fmla="*/ 1976835 h 1978025"/>
                <a:gd name="connsiteX22" fmla="*/ 1471613 w 1472803"/>
                <a:gd name="connsiteY22" fmla="*/ 1764506 h 1978025"/>
                <a:gd name="connsiteX23" fmla="*/ 1452562 w 1472803"/>
                <a:gd name="connsiteY23" fmla="*/ 444500 h 1978025"/>
                <a:gd name="connsiteX24" fmla="*/ 1362075 w 1472803"/>
                <a:gd name="connsiteY24" fmla="*/ 387350 h 1978025"/>
                <a:gd name="connsiteX25" fmla="*/ 1266825 w 1472803"/>
                <a:gd name="connsiteY25" fmla="*/ 311150 h 1978025"/>
                <a:gd name="connsiteX26" fmla="*/ 1146175 w 1472803"/>
                <a:gd name="connsiteY26" fmla="*/ 381000 h 1978025"/>
                <a:gd name="connsiteX27" fmla="*/ 1193800 w 1472803"/>
                <a:gd name="connsiteY27" fmla="*/ 295275 h 1978025"/>
                <a:gd name="connsiteX28" fmla="*/ 1339850 w 1472803"/>
                <a:gd name="connsiteY28" fmla="*/ 203200 h 1978025"/>
                <a:gd name="connsiteX29" fmla="*/ 1460500 w 1472803"/>
                <a:gd name="connsiteY29" fmla="*/ 63500 h 1978025"/>
                <a:gd name="connsiteX30" fmla="*/ 1444625 w 1472803"/>
                <a:gd name="connsiteY30" fmla="*/ 0 h 1978025"/>
                <a:gd name="connsiteX31" fmla="*/ 1276350 w 1472803"/>
                <a:gd name="connsiteY31" fmla="*/ 44450 h 1978025"/>
                <a:gd name="connsiteX0" fmla="*/ 1276350 w 1472803"/>
                <a:gd name="connsiteY0" fmla="*/ 44450 h 1978025"/>
                <a:gd name="connsiteX1" fmla="*/ 822325 w 1472803"/>
                <a:gd name="connsiteY1" fmla="*/ 231775 h 1978025"/>
                <a:gd name="connsiteX2" fmla="*/ 584200 w 1472803"/>
                <a:gd name="connsiteY2" fmla="*/ 285750 h 1978025"/>
                <a:gd name="connsiteX3" fmla="*/ 473075 w 1472803"/>
                <a:gd name="connsiteY3" fmla="*/ 231775 h 1978025"/>
                <a:gd name="connsiteX4" fmla="*/ 365125 w 1472803"/>
                <a:gd name="connsiteY4" fmla="*/ 336550 h 1978025"/>
                <a:gd name="connsiteX5" fmla="*/ 365125 w 1472803"/>
                <a:gd name="connsiteY5" fmla="*/ 695325 h 1978025"/>
                <a:gd name="connsiteX6" fmla="*/ 146050 w 1472803"/>
                <a:gd name="connsiteY6" fmla="*/ 838200 h 1978025"/>
                <a:gd name="connsiteX7" fmla="*/ 0 w 1472803"/>
                <a:gd name="connsiteY7" fmla="*/ 1076325 h 1978025"/>
                <a:gd name="connsiteX8" fmla="*/ 38100 w 1472803"/>
                <a:gd name="connsiteY8" fmla="*/ 1158875 h 1978025"/>
                <a:gd name="connsiteX9" fmla="*/ 101600 w 1472803"/>
                <a:gd name="connsiteY9" fmla="*/ 1143000 h 1978025"/>
                <a:gd name="connsiteX10" fmla="*/ 165100 w 1472803"/>
                <a:gd name="connsiteY10" fmla="*/ 1203325 h 1978025"/>
                <a:gd name="connsiteX11" fmla="*/ 76200 w 1472803"/>
                <a:gd name="connsiteY11" fmla="*/ 1289050 h 1978025"/>
                <a:gd name="connsiteX12" fmla="*/ 50800 w 1472803"/>
                <a:gd name="connsiteY12" fmla="*/ 1641475 h 1978025"/>
                <a:gd name="connsiteX13" fmla="*/ 434975 w 1472803"/>
                <a:gd name="connsiteY13" fmla="*/ 1644650 h 1978025"/>
                <a:gd name="connsiteX14" fmla="*/ 434975 w 1472803"/>
                <a:gd name="connsiteY14" fmla="*/ 1565275 h 1978025"/>
                <a:gd name="connsiteX15" fmla="*/ 723900 w 1472803"/>
                <a:gd name="connsiteY15" fmla="*/ 1565275 h 1978025"/>
                <a:gd name="connsiteX16" fmla="*/ 723900 w 1472803"/>
                <a:gd name="connsiteY16" fmla="*/ 1635125 h 1978025"/>
                <a:gd name="connsiteX17" fmla="*/ 1136650 w 1472803"/>
                <a:gd name="connsiteY17" fmla="*/ 1635125 h 1978025"/>
                <a:gd name="connsiteX18" fmla="*/ 1136650 w 1472803"/>
                <a:gd name="connsiteY18" fmla="*/ 1898650 h 1978025"/>
                <a:gd name="connsiteX19" fmla="*/ 1193800 w 1472803"/>
                <a:gd name="connsiteY19" fmla="*/ 1898650 h 1978025"/>
                <a:gd name="connsiteX20" fmla="*/ 1193800 w 1472803"/>
                <a:gd name="connsiteY20" fmla="*/ 1978025 h 1978025"/>
                <a:gd name="connsiteX21" fmla="*/ 1472803 w 1472803"/>
                <a:gd name="connsiteY21" fmla="*/ 1976835 h 1978025"/>
                <a:gd name="connsiteX22" fmla="*/ 1471613 w 1472803"/>
                <a:gd name="connsiteY22" fmla="*/ 1764506 h 1978025"/>
                <a:gd name="connsiteX23" fmla="*/ 1458912 w 1472803"/>
                <a:gd name="connsiteY23" fmla="*/ 447675 h 1978025"/>
                <a:gd name="connsiteX24" fmla="*/ 1362075 w 1472803"/>
                <a:gd name="connsiteY24" fmla="*/ 387350 h 1978025"/>
                <a:gd name="connsiteX25" fmla="*/ 1266825 w 1472803"/>
                <a:gd name="connsiteY25" fmla="*/ 311150 h 1978025"/>
                <a:gd name="connsiteX26" fmla="*/ 1146175 w 1472803"/>
                <a:gd name="connsiteY26" fmla="*/ 381000 h 1978025"/>
                <a:gd name="connsiteX27" fmla="*/ 1193800 w 1472803"/>
                <a:gd name="connsiteY27" fmla="*/ 295275 h 1978025"/>
                <a:gd name="connsiteX28" fmla="*/ 1339850 w 1472803"/>
                <a:gd name="connsiteY28" fmla="*/ 203200 h 1978025"/>
                <a:gd name="connsiteX29" fmla="*/ 1460500 w 1472803"/>
                <a:gd name="connsiteY29" fmla="*/ 63500 h 1978025"/>
                <a:gd name="connsiteX30" fmla="*/ 1444625 w 1472803"/>
                <a:gd name="connsiteY30" fmla="*/ 0 h 1978025"/>
                <a:gd name="connsiteX31" fmla="*/ 1276350 w 1472803"/>
                <a:gd name="connsiteY31" fmla="*/ 44450 h 1978025"/>
                <a:gd name="connsiteX0" fmla="*/ 1276350 w 1472803"/>
                <a:gd name="connsiteY0" fmla="*/ 44450 h 1978025"/>
                <a:gd name="connsiteX1" fmla="*/ 822325 w 1472803"/>
                <a:gd name="connsiteY1" fmla="*/ 231775 h 1978025"/>
                <a:gd name="connsiteX2" fmla="*/ 584200 w 1472803"/>
                <a:gd name="connsiteY2" fmla="*/ 285750 h 1978025"/>
                <a:gd name="connsiteX3" fmla="*/ 473075 w 1472803"/>
                <a:gd name="connsiteY3" fmla="*/ 231775 h 1978025"/>
                <a:gd name="connsiteX4" fmla="*/ 365125 w 1472803"/>
                <a:gd name="connsiteY4" fmla="*/ 336550 h 1978025"/>
                <a:gd name="connsiteX5" fmla="*/ 365125 w 1472803"/>
                <a:gd name="connsiteY5" fmla="*/ 695325 h 1978025"/>
                <a:gd name="connsiteX6" fmla="*/ 146050 w 1472803"/>
                <a:gd name="connsiteY6" fmla="*/ 838200 h 1978025"/>
                <a:gd name="connsiteX7" fmla="*/ 0 w 1472803"/>
                <a:gd name="connsiteY7" fmla="*/ 1076325 h 1978025"/>
                <a:gd name="connsiteX8" fmla="*/ 38100 w 1472803"/>
                <a:gd name="connsiteY8" fmla="*/ 1158875 h 1978025"/>
                <a:gd name="connsiteX9" fmla="*/ 101600 w 1472803"/>
                <a:gd name="connsiteY9" fmla="*/ 1143000 h 1978025"/>
                <a:gd name="connsiteX10" fmla="*/ 165100 w 1472803"/>
                <a:gd name="connsiteY10" fmla="*/ 1203325 h 1978025"/>
                <a:gd name="connsiteX11" fmla="*/ 76200 w 1472803"/>
                <a:gd name="connsiteY11" fmla="*/ 1289050 h 1978025"/>
                <a:gd name="connsiteX12" fmla="*/ 50800 w 1472803"/>
                <a:gd name="connsiteY12" fmla="*/ 1641475 h 1978025"/>
                <a:gd name="connsiteX13" fmla="*/ 65088 w 1472803"/>
                <a:gd name="connsiteY13" fmla="*/ 1724025 h 1978025"/>
                <a:gd name="connsiteX14" fmla="*/ 434975 w 1472803"/>
                <a:gd name="connsiteY14" fmla="*/ 1565275 h 1978025"/>
                <a:gd name="connsiteX15" fmla="*/ 723900 w 1472803"/>
                <a:gd name="connsiteY15" fmla="*/ 1565275 h 1978025"/>
                <a:gd name="connsiteX16" fmla="*/ 723900 w 1472803"/>
                <a:gd name="connsiteY16" fmla="*/ 1635125 h 1978025"/>
                <a:gd name="connsiteX17" fmla="*/ 1136650 w 1472803"/>
                <a:gd name="connsiteY17" fmla="*/ 1635125 h 1978025"/>
                <a:gd name="connsiteX18" fmla="*/ 1136650 w 1472803"/>
                <a:gd name="connsiteY18" fmla="*/ 1898650 h 1978025"/>
                <a:gd name="connsiteX19" fmla="*/ 1193800 w 1472803"/>
                <a:gd name="connsiteY19" fmla="*/ 1898650 h 1978025"/>
                <a:gd name="connsiteX20" fmla="*/ 1193800 w 1472803"/>
                <a:gd name="connsiteY20" fmla="*/ 1978025 h 1978025"/>
                <a:gd name="connsiteX21" fmla="*/ 1472803 w 1472803"/>
                <a:gd name="connsiteY21" fmla="*/ 1976835 h 1978025"/>
                <a:gd name="connsiteX22" fmla="*/ 1471613 w 1472803"/>
                <a:gd name="connsiteY22" fmla="*/ 1764506 h 1978025"/>
                <a:gd name="connsiteX23" fmla="*/ 1458912 w 1472803"/>
                <a:gd name="connsiteY23" fmla="*/ 447675 h 1978025"/>
                <a:gd name="connsiteX24" fmla="*/ 1362075 w 1472803"/>
                <a:gd name="connsiteY24" fmla="*/ 387350 h 1978025"/>
                <a:gd name="connsiteX25" fmla="*/ 1266825 w 1472803"/>
                <a:gd name="connsiteY25" fmla="*/ 311150 h 1978025"/>
                <a:gd name="connsiteX26" fmla="*/ 1146175 w 1472803"/>
                <a:gd name="connsiteY26" fmla="*/ 381000 h 1978025"/>
                <a:gd name="connsiteX27" fmla="*/ 1193800 w 1472803"/>
                <a:gd name="connsiteY27" fmla="*/ 295275 h 1978025"/>
                <a:gd name="connsiteX28" fmla="*/ 1339850 w 1472803"/>
                <a:gd name="connsiteY28" fmla="*/ 203200 h 1978025"/>
                <a:gd name="connsiteX29" fmla="*/ 1460500 w 1472803"/>
                <a:gd name="connsiteY29" fmla="*/ 63500 h 1978025"/>
                <a:gd name="connsiteX30" fmla="*/ 1444625 w 1472803"/>
                <a:gd name="connsiteY30" fmla="*/ 0 h 1978025"/>
                <a:gd name="connsiteX31" fmla="*/ 1276350 w 1472803"/>
                <a:gd name="connsiteY31" fmla="*/ 44450 h 1978025"/>
                <a:gd name="connsiteX0" fmla="*/ 1276350 w 1472803"/>
                <a:gd name="connsiteY0" fmla="*/ 44450 h 1978025"/>
                <a:gd name="connsiteX1" fmla="*/ 822325 w 1472803"/>
                <a:gd name="connsiteY1" fmla="*/ 231775 h 1978025"/>
                <a:gd name="connsiteX2" fmla="*/ 584200 w 1472803"/>
                <a:gd name="connsiteY2" fmla="*/ 285750 h 1978025"/>
                <a:gd name="connsiteX3" fmla="*/ 473075 w 1472803"/>
                <a:gd name="connsiteY3" fmla="*/ 231775 h 1978025"/>
                <a:gd name="connsiteX4" fmla="*/ 365125 w 1472803"/>
                <a:gd name="connsiteY4" fmla="*/ 336550 h 1978025"/>
                <a:gd name="connsiteX5" fmla="*/ 365125 w 1472803"/>
                <a:gd name="connsiteY5" fmla="*/ 695325 h 1978025"/>
                <a:gd name="connsiteX6" fmla="*/ 146050 w 1472803"/>
                <a:gd name="connsiteY6" fmla="*/ 838200 h 1978025"/>
                <a:gd name="connsiteX7" fmla="*/ 0 w 1472803"/>
                <a:gd name="connsiteY7" fmla="*/ 1076325 h 1978025"/>
                <a:gd name="connsiteX8" fmla="*/ 38100 w 1472803"/>
                <a:gd name="connsiteY8" fmla="*/ 1158875 h 1978025"/>
                <a:gd name="connsiteX9" fmla="*/ 101600 w 1472803"/>
                <a:gd name="connsiteY9" fmla="*/ 1143000 h 1978025"/>
                <a:gd name="connsiteX10" fmla="*/ 165100 w 1472803"/>
                <a:gd name="connsiteY10" fmla="*/ 1203325 h 1978025"/>
                <a:gd name="connsiteX11" fmla="*/ 76200 w 1472803"/>
                <a:gd name="connsiteY11" fmla="*/ 1289050 h 1978025"/>
                <a:gd name="connsiteX12" fmla="*/ 50800 w 1472803"/>
                <a:gd name="connsiteY12" fmla="*/ 1641475 h 1978025"/>
                <a:gd name="connsiteX13" fmla="*/ 65088 w 1472803"/>
                <a:gd name="connsiteY13" fmla="*/ 1724025 h 1978025"/>
                <a:gd name="connsiteX14" fmla="*/ 227013 w 1472803"/>
                <a:gd name="connsiteY14" fmla="*/ 1863725 h 1978025"/>
                <a:gd name="connsiteX15" fmla="*/ 723900 w 1472803"/>
                <a:gd name="connsiteY15" fmla="*/ 1565275 h 1978025"/>
                <a:gd name="connsiteX16" fmla="*/ 723900 w 1472803"/>
                <a:gd name="connsiteY16" fmla="*/ 1635125 h 1978025"/>
                <a:gd name="connsiteX17" fmla="*/ 1136650 w 1472803"/>
                <a:gd name="connsiteY17" fmla="*/ 1635125 h 1978025"/>
                <a:gd name="connsiteX18" fmla="*/ 1136650 w 1472803"/>
                <a:gd name="connsiteY18" fmla="*/ 1898650 h 1978025"/>
                <a:gd name="connsiteX19" fmla="*/ 1193800 w 1472803"/>
                <a:gd name="connsiteY19" fmla="*/ 1898650 h 1978025"/>
                <a:gd name="connsiteX20" fmla="*/ 1193800 w 1472803"/>
                <a:gd name="connsiteY20" fmla="*/ 1978025 h 1978025"/>
                <a:gd name="connsiteX21" fmla="*/ 1472803 w 1472803"/>
                <a:gd name="connsiteY21" fmla="*/ 1976835 h 1978025"/>
                <a:gd name="connsiteX22" fmla="*/ 1471613 w 1472803"/>
                <a:gd name="connsiteY22" fmla="*/ 1764506 h 1978025"/>
                <a:gd name="connsiteX23" fmla="*/ 1458912 w 1472803"/>
                <a:gd name="connsiteY23" fmla="*/ 447675 h 1978025"/>
                <a:gd name="connsiteX24" fmla="*/ 1362075 w 1472803"/>
                <a:gd name="connsiteY24" fmla="*/ 387350 h 1978025"/>
                <a:gd name="connsiteX25" fmla="*/ 1266825 w 1472803"/>
                <a:gd name="connsiteY25" fmla="*/ 311150 h 1978025"/>
                <a:gd name="connsiteX26" fmla="*/ 1146175 w 1472803"/>
                <a:gd name="connsiteY26" fmla="*/ 381000 h 1978025"/>
                <a:gd name="connsiteX27" fmla="*/ 1193800 w 1472803"/>
                <a:gd name="connsiteY27" fmla="*/ 295275 h 1978025"/>
                <a:gd name="connsiteX28" fmla="*/ 1339850 w 1472803"/>
                <a:gd name="connsiteY28" fmla="*/ 203200 h 1978025"/>
                <a:gd name="connsiteX29" fmla="*/ 1460500 w 1472803"/>
                <a:gd name="connsiteY29" fmla="*/ 63500 h 1978025"/>
                <a:gd name="connsiteX30" fmla="*/ 1444625 w 1472803"/>
                <a:gd name="connsiteY30" fmla="*/ 0 h 1978025"/>
                <a:gd name="connsiteX31" fmla="*/ 1276350 w 1472803"/>
                <a:gd name="connsiteY31" fmla="*/ 44450 h 1978025"/>
                <a:gd name="connsiteX0" fmla="*/ 1276350 w 1472803"/>
                <a:gd name="connsiteY0" fmla="*/ 44450 h 1978025"/>
                <a:gd name="connsiteX1" fmla="*/ 822325 w 1472803"/>
                <a:gd name="connsiteY1" fmla="*/ 231775 h 1978025"/>
                <a:gd name="connsiteX2" fmla="*/ 584200 w 1472803"/>
                <a:gd name="connsiteY2" fmla="*/ 285750 h 1978025"/>
                <a:gd name="connsiteX3" fmla="*/ 473075 w 1472803"/>
                <a:gd name="connsiteY3" fmla="*/ 231775 h 1978025"/>
                <a:gd name="connsiteX4" fmla="*/ 365125 w 1472803"/>
                <a:gd name="connsiteY4" fmla="*/ 336550 h 1978025"/>
                <a:gd name="connsiteX5" fmla="*/ 365125 w 1472803"/>
                <a:gd name="connsiteY5" fmla="*/ 695325 h 1978025"/>
                <a:gd name="connsiteX6" fmla="*/ 146050 w 1472803"/>
                <a:gd name="connsiteY6" fmla="*/ 838200 h 1978025"/>
                <a:gd name="connsiteX7" fmla="*/ 0 w 1472803"/>
                <a:gd name="connsiteY7" fmla="*/ 1076325 h 1978025"/>
                <a:gd name="connsiteX8" fmla="*/ 38100 w 1472803"/>
                <a:gd name="connsiteY8" fmla="*/ 1158875 h 1978025"/>
                <a:gd name="connsiteX9" fmla="*/ 101600 w 1472803"/>
                <a:gd name="connsiteY9" fmla="*/ 1143000 h 1978025"/>
                <a:gd name="connsiteX10" fmla="*/ 165100 w 1472803"/>
                <a:gd name="connsiteY10" fmla="*/ 1203325 h 1978025"/>
                <a:gd name="connsiteX11" fmla="*/ 76200 w 1472803"/>
                <a:gd name="connsiteY11" fmla="*/ 1289050 h 1978025"/>
                <a:gd name="connsiteX12" fmla="*/ 50800 w 1472803"/>
                <a:gd name="connsiteY12" fmla="*/ 1641475 h 1978025"/>
                <a:gd name="connsiteX13" fmla="*/ 65088 w 1472803"/>
                <a:gd name="connsiteY13" fmla="*/ 1724025 h 1978025"/>
                <a:gd name="connsiteX14" fmla="*/ 227013 w 1472803"/>
                <a:gd name="connsiteY14" fmla="*/ 1863725 h 1978025"/>
                <a:gd name="connsiteX15" fmla="*/ 420687 w 1472803"/>
                <a:gd name="connsiteY15" fmla="*/ 1951038 h 1978025"/>
                <a:gd name="connsiteX16" fmla="*/ 723900 w 1472803"/>
                <a:gd name="connsiteY16" fmla="*/ 1635125 h 1978025"/>
                <a:gd name="connsiteX17" fmla="*/ 1136650 w 1472803"/>
                <a:gd name="connsiteY17" fmla="*/ 1635125 h 1978025"/>
                <a:gd name="connsiteX18" fmla="*/ 1136650 w 1472803"/>
                <a:gd name="connsiteY18" fmla="*/ 1898650 h 1978025"/>
                <a:gd name="connsiteX19" fmla="*/ 1193800 w 1472803"/>
                <a:gd name="connsiteY19" fmla="*/ 1898650 h 1978025"/>
                <a:gd name="connsiteX20" fmla="*/ 1193800 w 1472803"/>
                <a:gd name="connsiteY20" fmla="*/ 1978025 h 1978025"/>
                <a:gd name="connsiteX21" fmla="*/ 1472803 w 1472803"/>
                <a:gd name="connsiteY21" fmla="*/ 1976835 h 1978025"/>
                <a:gd name="connsiteX22" fmla="*/ 1471613 w 1472803"/>
                <a:gd name="connsiteY22" fmla="*/ 1764506 h 1978025"/>
                <a:gd name="connsiteX23" fmla="*/ 1458912 w 1472803"/>
                <a:gd name="connsiteY23" fmla="*/ 447675 h 1978025"/>
                <a:gd name="connsiteX24" fmla="*/ 1362075 w 1472803"/>
                <a:gd name="connsiteY24" fmla="*/ 387350 h 1978025"/>
                <a:gd name="connsiteX25" fmla="*/ 1266825 w 1472803"/>
                <a:gd name="connsiteY25" fmla="*/ 311150 h 1978025"/>
                <a:gd name="connsiteX26" fmla="*/ 1146175 w 1472803"/>
                <a:gd name="connsiteY26" fmla="*/ 381000 h 1978025"/>
                <a:gd name="connsiteX27" fmla="*/ 1193800 w 1472803"/>
                <a:gd name="connsiteY27" fmla="*/ 295275 h 1978025"/>
                <a:gd name="connsiteX28" fmla="*/ 1339850 w 1472803"/>
                <a:gd name="connsiteY28" fmla="*/ 203200 h 1978025"/>
                <a:gd name="connsiteX29" fmla="*/ 1460500 w 1472803"/>
                <a:gd name="connsiteY29" fmla="*/ 63500 h 1978025"/>
                <a:gd name="connsiteX30" fmla="*/ 1444625 w 1472803"/>
                <a:gd name="connsiteY30" fmla="*/ 0 h 1978025"/>
                <a:gd name="connsiteX31" fmla="*/ 1276350 w 1472803"/>
                <a:gd name="connsiteY31" fmla="*/ 44450 h 1978025"/>
                <a:gd name="connsiteX0" fmla="*/ 1276350 w 1472803"/>
                <a:gd name="connsiteY0" fmla="*/ 44450 h 1997075"/>
                <a:gd name="connsiteX1" fmla="*/ 822325 w 1472803"/>
                <a:gd name="connsiteY1" fmla="*/ 231775 h 1997075"/>
                <a:gd name="connsiteX2" fmla="*/ 584200 w 1472803"/>
                <a:gd name="connsiteY2" fmla="*/ 285750 h 1997075"/>
                <a:gd name="connsiteX3" fmla="*/ 473075 w 1472803"/>
                <a:gd name="connsiteY3" fmla="*/ 231775 h 1997075"/>
                <a:gd name="connsiteX4" fmla="*/ 365125 w 1472803"/>
                <a:gd name="connsiteY4" fmla="*/ 336550 h 1997075"/>
                <a:gd name="connsiteX5" fmla="*/ 365125 w 1472803"/>
                <a:gd name="connsiteY5" fmla="*/ 695325 h 1997075"/>
                <a:gd name="connsiteX6" fmla="*/ 146050 w 1472803"/>
                <a:gd name="connsiteY6" fmla="*/ 838200 h 1997075"/>
                <a:gd name="connsiteX7" fmla="*/ 0 w 1472803"/>
                <a:gd name="connsiteY7" fmla="*/ 1076325 h 1997075"/>
                <a:gd name="connsiteX8" fmla="*/ 38100 w 1472803"/>
                <a:gd name="connsiteY8" fmla="*/ 1158875 h 1997075"/>
                <a:gd name="connsiteX9" fmla="*/ 101600 w 1472803"/>
                <a:gd name="connsiteY9" fmla="*/ 1143000 h 1997075"/>
                <a:gd name="connsiteX10" fmla="*/ 165100 w 1472803"/>
                <a:gd name="connsiteY10" fmla="*/ 1203325 h 1997075"/>
                <a:gd name="connsiteX11" fmla="*/ 76200 w 1472803"/>
                <a:gd name="connsiteY11" fmla="*/ 1289050 h 1997075"/>
                <a:gd name="connsiteX12" fmla="*/ 50800 w 1472803"/>
                <a:gd name="connsiteY12" fmla="*/ 1641475 h 1997075"/>
                <a:gd name="connsiteX13" fmla="*/ 65088 w 1472803"/>
                <a:gd name="connsiteY13" fmla="*/ 1724025 h 1997075"/>
                <a:gd name="connsiteX14" fmla="*/ 227013 w 1472803"/>
                <a:gd name="connsiteY14" fmla="*/ 1863725 h 1997075"/>
                <a:gd name="connsiteX15" fmla="*/ 420687 w 1472803"/>
                <a:gd name="connsiteY15" fmla="*/ 1951038 h 1997075"/>
                <a:gd name="connsiteX16" fmla="*/ 468312 w 1472803"/>
                <a:gd name="connsiteY16" fmla="*/ 1997075 h 1997075"/>
                <a:gd name="connsiteX17" fmla="*/ 1136650 w 1472803"/>
                <a:gd name="connsiteY17" fmla="*/ 1635125 h 1997075"/>
                <a:gd name="connsiteX18" fmla="*/ 1136650 w 1472803"/>
                <a:gd name="connsiteY18" fmla="*/ 1898650 h 1997075"/>
                <a:gd name="connsiteX19" fmla="*/ 1193800 w 1472803"/>
                <a:gd name="connsiteY19" fmla="*/ 1898650 h 1997075"/>
                <a:gd name="connsiteX20" fmla="*/ 1193800 w 1472803"/>
                <a:gd name="connsiteY20" fmla="*/ 1978025 h 1997075"/>
                <a:gd name="connsiteX21" fmla="*/ 1472803 w 1472803"/>
                <a:gd name="connsiteY21" fmla="*/ 1976835 h 1997075"/>
                <a:gd name="connsiteX22" fmla="*/ 1471613 w 1472803"/>
                <a:gd name="connsiteY22" fmla="*/ 1764506 h 1997075"/>
                <a:gd name="connsiteX23" fmla="*/ 1458912 w 1472803"/>
                <a:gd name="connsiteY23" fmla="*/ 447675 h 1997075"/>
                <a:gd name="connsiteX24" fmla="*/ 1362075 w 1472803"/>
                <a:gd name="connsiteY24" fmla="*/ 387350 h 1997075"/>
                <a:gd name="connsiteX25" fmla="*/ 1266825 w 1472803"/>
                <a:gd name="connsiteY25" fmla="*/ 311150 h 1997075"/>
                <a:gd name="connsiteX26" fmla="*/ 1146175 w 1472803"/>
                <a:gd name="connsiteY26" fmla="*/ 381000 h 1997075"/>
                <a:gd name="connsiteX27" fmla="*/ 1193800 w 1472803"/>
                <a:gd name="connsiteY27" fmla="*/ 295275 h 1997075"/>
                <a:gd name="connsiteX28" fmla="*/ 1339850 w 1472803"/>
                <a:gd name="connsiteY28" fmla="*/ 203200 h 1997075"/>
                <a:gd name="connsiteX29" fmla="*/ 1460500 w 1472803"/>
                <a:gd name="connsiteY29" fmla="*/ 63500 h 1997075"/>
                <a:gd name="connsiteX30" fmla="*/ 1444625 w 1472803"/>
                <a:gd name="connsiteY30" fmla="*/ 0 h 1997075"/>
                <a:gd name="connsiteX31" fmla="*/ 1276350 w 1472803"/>
                <a:gd name="connsiteY31" fmla="*/ 44450 h 1997075"/>
                <a:gd name="connsiteX0" fmla="*/ 1276350 w 1472803"/>
                <a:gd name="connsiteY0" fmla="*/ 44450 h 1997075"/>
                <a:gd name="connsiteX1" fmla="*/ 822325 w 1472803"/>
                <a:gd name="connsiteY1" fmla="*/ 231775 h 1997075"/>
                <a:gd name="connsiteX2" fmla="*/ 584200 w 1472803"/>
                <a:gd name="connsiteY2" fmla="*/ 285750 h 1997075"/>
                <a:gd name="connsiteX3" fmla="*/ 473075 w 1472803"/>
                <a:gd name="connsiteY3" fmla="*/ 231775 h 1997075"/>
                <a:gd name="connsiteX4" fmla="*/ 365125 w 1472803"/>
                <a:gd name="connsiteY4" fmla="*/ 336550 h 1997075"/>
                <a:gd name="connsiteX5" fmla="*/ 365125 w 1472803"/>
                <a:gd name="connsiteY5" fmla="*/ 695325 h 1997075"/>
                <a:gd name="connsiteX6" fmla="*/ 146050 w 1472803"/>
                <a:gd name="connsiteY6" fmla="*/ 838200 h 1997075"/>
                <a:gd name="connsiteX7" fmla="*/ 0 w 1472803"/>
                <a:gd name="connsiteY7" fmla="*/ 1076325 h 1997075"/>
                <a:gd name="connsiteX8" fmla="*/ 38100 w 1472803"/>
                <a:gd name="connsiteY8" fmla="*/ 1158875 h 1997075"/>
                <a:gd name="connsiteX9" fmla="*/ 101600 w 1472803"/>
                <a:gd name="connsiteY9" fmla="*/ 1143000 h 1997075"/>
                <a:gd name="connsiteX10" fmla="*/ 165100 w 1472803"/>
                <a:gd name="connsiteY10" fmla="*/ 1203325 h 1997075"/>
                <a:gd name="connsiteX11" fmla="*/ 76200 w 1472803"/>
                <a:gd name="connsiteY11" fmla="*/ 1289050 h 1997075"/>
                <a:gd name="connsiteX12" fmla="*/ 50800 w 1472803"/>
                <a:gd name="connsiteY12" fmla="*/ 1641475 h 1997075"/>
                <a:gd name="connsiteX13" fmla="*/ 65088 w 1472803"/>
                <a:gd name="connsiteY13" fmla="*/ 1724025 h 1997075"/>
                <a:gd name="connsiteX14" fmla="*/ 227013 w 1472803"/>
                <a:gd name="connsiteY14" fmla="*/ 1863725 h 1997075"/>
                <a:gd name="connsiteX15" fmla="*/ 420687 w 1472803"/>
                <a:gd name="connsiteY15" fmla="*/ 1951038 h 1997075"/>
                <a:gd name="connsiteX16" fmla="*/ 468312 w 1472803"/>
                <a:gd name="connsiteY16" fmla="*/ 1997075 h 1997075"/>
                <a:gd name="connsiteX17" fmla="*/ 1136650 w 1472803"/>
                <a:gd name="connsiteY17" fmla="*/ 1898650 h 1997075"/>
                <a:gd name="connsiteX18" fmla="*/ 1193800 w 1472803"/>
                <a:gd name="connsiteY18" fmla="*/ 1898650 h 1997075"/>
                <a:gd name="connsiteX19" fmla="*/ 1193800 w 1472803"/>
                <a:gd name="connsiteY19" fmla="*/ 1978025 h 1997075"/>
                <a:gd name="connsiteX20" fmla="*/ 1472803 w 1472803"/>
                <a:gd name="connsiteY20" fmla="*/ 1976835 h 1997075"/>
                <a:gd name="connsiteX21" fmla="*/ 1471613 w 1472803"/>
                <a:gd name="connsiteY21" fmla="*/ 1764506 h 1997075"/>
                <a:gd name="connsiteX22" fmla="*/ 1458912 w 1472803"/>
                <a:gd name="connsiteY22" fmla="*/ 447675 h 1997075"/>
                <a:gd name="connsiteX23" fmla="*/ 1362075 w 1472803"/>
                <a:gd name="connsiteY23" fmla="*/ 387350 h 1997075"/>
                <a:gd name="connsiteX24" fmla="*/ 1266825 w 1472803"/>
                <a:gd name="connsiteY24" fmla="*/ 311150 h 1997075"/>
                <a:gd name="connsiteX25" fmla="*/ 1146175 w 1472803"/>
                <a:gd name="connsiteY25" fmla="*/ 381000 h 1997075"/>
                <a:gd name="connsiteX26" fmla="*/ 1193800 w 1472803"/>
                <a:gd name="connsiteY26" fmla="*/ 295275 h 1997075"/>
                <a:gd name="connsiteX27" fmla="*/ 1339850 w 1472803"/>
                <a:gd name="connsiteY27" fmla="*/ 203200 h 1997075"/>
                <a:gd name="connsiteX28" fmla="*/ 1460500 w 1472803"/>
                <a:gd name="connsiteY28" fmla="*/ 63500 h 1997075"/>
                <a:gd name="connsiteX29" fmla="*/ 1444625 w 1472803"/>
                <a:gd name="connsiteY29" fmla="*/ 0 h 1997075"/>
                <a:gd name="connsiteX30" fmla="*/ 1276350 w 1472803"/>
                <a:gd name="connsiteY30" fmla="*/ 44450 h 1997075"/>
                <a:gd name="connsiteX0" fmla="*/ 1276350 w 1472803"/>
                <a:gd name="connsiteY0" fmla="*/ 44450 h 1997075"/>
                <a:gd name="connsiteX1" fmla="*/ 822325 w 1472803"/>
                <a:gd name="connsiteY1" fmla="*/ 231775 h 1997075"/>
                <a:gd name="connsiteX2" fmla="*/ 584200 w 1472803"/>
                <a:gd name="connsiteY2" fmla="*/ 285750 h 1997075"/>
                <a:gd name="connsiteX3" fmla="*/ 473075 w 1472803"/>
                <a:gd name="connsiteY3" fmla="*/ 231775 h 1997075"/>
                <a:gd name="connsiteX4" fmla="*/ 365125 w 1472803"/>
                <a:gd name="connsiteY4" fmla="*/ 336550 h 1997075"/>
                <a:gd name="connsiteX5" fmla="*/ 365125 w 1472803"/>
                <a:gd name="connsiteY5" fmla="*/ 695325 h 1997075"/>
                <a:gd name="connsiteX6" fmla="*/ 146050 w 1472803"/>
                <a:gd name="connsiteY6" fmla="*/ 838200 h 1997075"/>
                <a:gd name="connsiteX7" fmla="*/ 0 w 1472803"/>
                <a:gd name="connsiteY7" fmla="*/ 1076325 h 1997075"/>
                <a:gd name="connsiteX8" fmla="*/ 38100 w 1472803"/>
                <a:gd name="connsiteY8" fmla="*/ 1158875 h 1997075"/>
                <a:gd name="connsiteX9" fmla="*/ 101600 w 1472803"/>
                <a:gd name="connsiteY9" fmla="*/ 1143000 h 1997075"/>
                <a:gd name="connsiteX10" fmla="*/ 165100 w 1472803"/>
                <a:gd name="connsiteY10" fmla="*/ 1203325 h 1997075"/>
                <a:gd name="connsiteX11" fmla="*/ 76200 w 1472803"/>
                <a:gd name="connsiteY11" fmla="*/ 1289050 h 1997075"/>
                <a:gd name="connsiteX12" fmla="*/ 50800 w 1472803"/>
                <a:gd name="connsiteY12" fmla="*/ 1641475 h 1997075"/>
                <a:gd name="connsiteX13" fmla="*/ 65088 w 1472803"/>
                <a:gd name="connsiteY13" fmla="*/ 1724025 h 1997075"/>
                <a:gd name="connsiteX14" fmla="*/ 227013 w 1472803"/>
                <a:gd name="connsiteY14" fmla="*/ 1863725 h 1997075"/>
                <a:gd name="connsiteX15" fmla="*/ 420687 w 1472803"/>
                <a:gd name="connsiteY15" fmla="*/ 1951038 h 1997075"/>
                <a:gd name="connsiteX16" fmla="*/ 468312 w 1472803"/>
                <a:gd name="connsiteY16" fmla="*/ 1997075 h 1997075"/>
                <a:gd name="connsiteX17" fmla="*/ 1193800 w 1472803"/>
                <a:gd name="connsiteY17" fmla="*/ 1898650 h 1997075"/>
                <a:gd name="connsiteX18" fmla="*/ 1193800 w 1472803"/>
                <a:gd name="connsiteY18" fmla="*/ 1978025 h 1997075"/>
                <a:gd name="connsiteX19" fmla="*/ 1472803 w 1472803"/>
                <a:gd name="connsiteY19" fmla="*/ 1976835 h 1997075"/>
                <a:gd name="connsiteX20" fmla="*/ 1471613 w 1472803"/>
                <a:gd name="connsiteY20" fmla="*/ 1764506 h 1997075"/>
                <a:gd name="connsiteX21" fmla="*/ 1458912 w 1472803"/>
                <a:gd name="connsiteY21" fmla="*/ 447675 h 1997075"/>
                <a:gd name="connsiteX22" fmla="*/ 1362075 w 1472803"/>
                <a:gd name="connsiteY22" fmla="*/ 387350 h 1997075"/>
                <a:gd name="connsiteX23" fmla="*/ 1266825 w 1472803"/>
                <a:gd name="connsiteY23" fmla="*/ 311150 h 1997075"/>
                <a:gd name="connsiteX24" fmla="*/ 1146175 w 1472803"/>
                <a:gd name="connsiteY24" fmla="*/ 381000 h 1997075"/>
                <a:gd name="connsiteX25" fmla="*/ 1193800 w 1472803"/>
                <a:gd name="connsiteY25" fmla="*/ 295275 h 1997075"/>
                <a:gd name="connsiteX26" fmla="*/ 1339850 w 1472803"/>
                <a:gd name="connsiteY26" fmla="*/ 203200 h 1997075"/>
                <a:gd name="connsiteX27" fmla="*/ 1460500 w 1472803"/>
                <a:gd name="connsiteY27" fmla="*/ 63500 h 1997075"/>
                <a:gd name="connsiteX28" fmla="*/ 1444625 w 1472803"/>
                <a:gd name="connsiteY28" fmla="*/ 0 h 1997075"/>
                <a:gd name="connsiteX29" fmla="*/ 1276350 w 1472803"/>
                <a:gd name="connsiteY29" fmla="*/ 44450 h 1997075"/>
                <a:gd name="connsiteX0" fmla="*/ 1276350 w 1472803"/>
                <a:gd name="connsiteY0" fmla="*/ 44450 h 1997075"/>
                <a:gd name="connsiteX1" fmla="*/ 822325 w 1472803"/>
                <a:gd name="connsiteY1" fmla="*/ 231775 h 1997075"/>
                <a:gd name="connsiteX2" fmla="*/ 584200 w 1472803"/>
                <a:gd name="connsiteY2" fmla="*/ 285750 h 1997075"/>
                <a:gd name="connsiteX3" fmla="*/ 473075 w 1472803"/>
                <a:gd name="connsiteY3" fmla="*/ 231775 h 1997075"/>
                <a:gd name="connsiteX4" fmla="*/ 365125 w 1472803"/>
                <a:gd name="connsiteY4" fmla="*/ 336550 h 1997075"/>
                <a:gd name="connsiteX5" fmla="*/ 365125 w 1472803"/>
                <a:gd name="connsiteY5" fmla="*/ 695325 h 1997075"/>
                <a:gd name="connsiteX6" fmla="*/ 146050 w 1472803"/>
                <a:gd name="connsiteY6" fmla="*/ 838200 h 1997075"/>
                <a:gd name="connsiteX7" fmla="*/ 0 w 1472803"/>
                <a:gd name="connsiteY7" fmla="*/ 1076325 h 1997075"/>
                <a:gd name="connsiteX8" fmla="*/ 38100 w 1472803"/>
                <a:gd name="connsiteY8" fmla="*/ 1158875 h 1997075"/>
                <a:gd name="connsiteX9" fmla="*/ 101600 w 1472803"/>
                <a:gd name="connsiteY9" fmla="*/ 1143000 h 1997075"/>
                <a:gd name="connsiteX10" fmla="*/ 165100 w 1472803"/>
                <a:gd name="connsiteY10" fmla="*/ 1203325 h 1997075"/>
                <a:gd name="connsiteX11" fmla="*/ 76200 w 1472803"/>
                <a:gd name="connsiteY11" fmla="*/ 1289050 h 1997075"/>
                <a:gd name="connsiteX12" fmla="*/ 50800 w 1472803"/>
                <a:gd name="connsiteY12" fmla="*/ 1641475 h 1997075"/>
                <a:gd name="connsiteX13" fmla="*/ 65088 w 1472803"/>
                <a:gd name="connsiteY13" fmla="*/ 1724025 h 1997075"/>
                <a:gd name="connsiteX14" fmla="*/ 227013 w 1472803"/>
                <a:gd name="connsiteY14" fmla="*/ 1863725 h 1997075"/>
                <a:gd name="connsiteX15" fmla="*/ 420687 w 1472803"/>
                <a:gd name="connsiteY15" fmla="*/ 1951038 h 1997075"/>
                <a:gd name="connsiteX16" fmla="*/ 468312 w 1472803"/>
                <a:gd name="connsiteY16" fmla="*/ 1997075 h 1997075"/>
                <a:gd name="connsiteX17" fmla="*/ 1193800 w 1472803"/>
                <a:gd name="connsiteY17" fmla="*/ 1978025 h 1997075"/>
                <a:gd name="connsiteX18" fmla="*/ 1472803 w 1472803"/>
                <a:gd name="connsiteY18" fmla="*/ 1976835 h 1997075"/>
                <a:gd name="connsiteX19" fmla="*/ 1471613 w 1472803"/>
                <a:gd name="connsiteY19" fmla="*/ 1764506 h 1997075"/>
                <a:gd name="connsiteX20" fmla="*/ 1458912 w 1472803"/>
                <a:gd name="connsiteY20" fmla="*/ 447675 h 1997075"/>
                <a:gd name="connsiteX21" fmla="*/ 1362075 w 1472803"/>
                <a:gd name="connsiteY21" fmla="*/ 387350 h 1997075"/>
                <a:gd name="connsiteX22" fmla="*/ 1266825 w 1472803"/>
                <a:gd name="connsiteY22" fmla="*/ 311150 h 1997075"/>
                <a:gd name="connsiteX23" fmla="*/ 1146175 w 1472803"/>
                <a:gd name="connsiteY23" fmla="*/ 381000 h 1997075"/>
                <a:gd name="connsiteX24" fmla="*/ 1193800 w 1472803"/>
                <a:gd name="connsiteY24" fmla="*/ 295275 h 1997075"/>
                <a:gd name="connsiteX25" fmla="*/ 1339850 w 1472803"/>
                <a:gd name="connsiteY25" fmla="*/ 203200 h 1997075"/>
                <a:gd name="connsiteX26" fmla="*/ 1460500 w 1472803"/>
                <a:gd name="connsiteY26" fmla="*/ 63500 h 1997075"/>
                <a:gd name="connsiteX27" fmla="*/ 1444625 w 1472803"/>
                <a:gd name="connsiteY27" fmla="*/ 0 h 1997075"/>
                <a:gd name="connsiteX28" fmla="*/ 1276350 w 1472803"/>
                <a:gd name="connsiteY28" fmla="*/ 44450 h 19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72803" h="1997075">
                  <a:moveTo>
                    <a:pt x="1276350" y="44450"/>
                  </a:moveTo>
                  <a:lnTo>
                    <a:pt x="822325" y="231775"/>
                  </a:lnTo>
                  <a:lnTo>
                    <a:pt x="584200" y="285750"/>
                  </a:lnTo>
                  <a:lnTo>
                    <a:pt x="473075" y="231775"/>
                  </a:lnTo>
                  <a:lnTo>
                    <a:pt x="365125" y="336550"/>
                  </a:lnTo>
                  <a:lnTo>
                    <a:pt x="365125" y="695325"/>
                  </a:lnTo>
                  <a:lnTo>
                    <a:pt x="146050" y="838200"/>
                  </a:lnTo>
                  <a:lnTo>
                    <a:pt x="0" y="1076325"/>
                  </a:lnTo>
                  <a:lnTo>
                    <a:pt x="38100" y="1158875"/>
                  </a:lnTo>
                  <a:lnTo>
                    <a:pt x="101600" y="1143000"/>
                  </a:lnTo>
                  <a:lnTo>
                    <a:pt x="165100" y="1203325"/>
                  </a:lnTo>
                  <a:lnTo>
                    <a:pt x="76200" y="1289050"/>
                  </a:lnTo>
                  <a:lnTo>
                    <a:pt x="50800" y="1641475"/>
                  </a:lnTo>
                  <a:lnTo>
                    <a:pt x="65088" y="1724025"/>
                  </a:lnTo>
                  <a:lnTo>
                    <a:pt x="227013" y="1863725"/>
                  </a:lnTo>
                  <a:lnTo>
                    <a:pt x="420687" y="1951038"/>
                  </a:lnTo>
                  <a:lnTo>
                    <a:pt x="468312" y="1997075"/>
                  </a:lnTo>
                  <a:lnTo>
                    <a:pt x="1193800" y="1978025"/>
                  </a:lnTo>
                  <a:lnTo>
                    <a:pt x="1472803" y="1976835"/>
                  </a:lnTo>
                  <a:cubicBezTo>
                    <a:pt x="1472406" y="1906059"/>
                    <a:pt x="1472010" y="1835282"/>
                    <a:pt x="1471613" y="1764506"/>
                  </a:cubicBezTo>
                  <a:lnTo>
                    <a:pt x="1458912" y="447675"/>
                  </a:lnTo>
                  <a:lnTo>
                    <a:pt x="1362075" y="387350"/>
                  </a:lnTo>
                  <a:lnTo>
                    <a:pt x="1266825" y="311150"/>
                  </a:lnTo>
                  <a:lnTo>
                    <a:pt x="1146175" y="381000"/>
                  </a:lnTo>
                  <a:lnTo>
                    <a:pt x="1193800" y="295275"/>
                  </a:lnTo>
                  <a:lnTo>
                    <a:pt x="1339850" y="203200"/>
                  </a:lnTo>
                  <a:lnTo>
                    <a:pt x="1460500" y="63500"/>
                  </a:lnTo>
                  <a:lnTo>
                    <a:pt x="1444625" y="0"/>
                  </a:lnTo>
                  <a:lnTo>
                    <a:pt x="1276350" y="44450"/>
                  </a:lnTo>
                  <a:close/>
                </a:path>
              </a:pathLst>
            </a:custGeom>
            <a:solidFill>
              <a:srgbClr val="E5EDF4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71280A9-537B-4BDF-9274-18CCCC90F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295" b="89862" l="1940" r="91595">
                          <a14:foregroundMark x1="46767" y1="8525" x2="46767" y2="8525"/>
                          <a14:foregroundMark x1="6681" y1="29493" x2="6681" y2="29493"/>
                          <a14:foregroundMark x1="91595" y1="30876" x2="91595" y2="30876"/>
                          <a14:foregroundMark x1="1940" y1="29724" x2="1940" y2="29724"/>
                          <a14:foregroundMark x1="15733" y1="51152" x2="15733" y2="51152"/>
                          <a14:foregroundMark x1="72845" y1="76959" x2="72845" y2="769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29569" y="3008805"/>
              <a:ext cx="288300" cy="269659"/>
            </a:xfrm>
            <a:prstGeom prst="rect">
              <a:avLst/>
            </a:prstGeom>
          </p:spPr>
        </p:pic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52FCBCDB-3AD5-4107-8A3F-579B82395C31}"/>
                </a:ext>
              </a:extLst>
            </p:cNvPr>
            <p:cNvGrpSpPr/>
            <p:nvPr/>
          </p:nvGrpSpPr>
          <p:grpSpPr>
            <a:xfrm>
              <a:off x="9905946" y="5651034"/>
              <a:ext cx="269659" cy="806450"/>
              <a:chOff x="2182813" y="2987675"/>
              <a:chExt cx="200025" cy="598201"/>
            </a:xfrm>
          </p:grpSpPr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3022E27C-7D43-40B1-9474-C2F6A96C0A6D}"/>
                  </a:ext>
                </a:extLst>
              </p:cNvPr>
              <p:cNvSpPr/>
              <p:nvPr/>
            </p:nvSpPr>
            <p:spPr>
              <a:xfrm>
                <a:off x="2182813" y="2987675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E2AB6C90-8696-4CC8-9827-AD2F035C2B65}"/>
                  </a:ext>
                </a:extLst>
              </p:cNvPr>
              <p:cNvSpPr/>
              <p:nvPr/>
            </p:nvSpPr>
            <p:spPr>
              <a:xfrm>
                <a:off x="2182813" y="3189968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D7510203-11C3-417D-B8A3-F75EDA6D5799}"/>
                  </a:ext>
                </a:extLst>
              </p:cNvPr>
              <p:cNvSpPr/>
              <p:nvPr/>
            </p:nvSpPr>
            <p:spPr>
              <a:xfrm>
                <a:off x="2182813" y="3385851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9" name="Plus Sign 348">
              <a:extLst>
                <a:ext uri="{FF2B5EF4-FFF2-40B4-BE49-F238E27FC236}">
                  <a16:creationId xmlns:a16="http://schemas.microsoft.com/office/drawing/2014/main" id="{238DBF55-ADC8-4A39-B0D4-C6F47214CF1C}"/>
                </a:ext>
              </a:extLst>
            </p:cNvPr>
            <p:cNvSpPr/>
            <p:nvPr/>
          </p:nvSpPr>
          <p:spPr>
            <a:xfrm>
              <a:off x="9966164" y="5709197"/>
              <a:ext cx="157107" cy="157107"/>
            </a:xfrm>
            <a:prstGeom prst="mathPlus">
              <a:avLst/>
            </a:prstGeom>
            <a:noFill/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Minus Sign 349">
              <a:extLst>
                <a:ext uri="{FF2B5EF4-FFF2-40B4-BE49-F238E27FC236}">
                  <a16:creationId xmlns:a16="http://schemas.microsoft.com/office/drawing/2014/main" id="{A4F18BD8-1CA8-4CEC-9050-48A586684713}"/>
                </a:ext>
              </a:extLst>
            </p:cNvPr>
            <p:cNvSpPr/>
            <p:nvPr/>
          </p:nvSpPr>
          <p:spPr>
            <a:xfrm>
              <a:off x="9963267" y="6006723"/>
              <a:ext cx="149587" cy="156136"/>
            </a:xfrm>
            <a:prstGeom prst="mathMinus">
              <a:avLst/>
            </a:prstGeom>
            <a:noFill/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D5AA027-F44E-43B2-9C2C-E8A4C64CC3A3}"/>
                </a:ext>
              </a:extLst>
            </p:cNvPr>
            <p:cNvGrpSpPr/>
            <p:nvPr/>
          </p:nvGrpSpPr>
          <p:grpSpPr>
            <a:xfrm>
              <a:off x="9971459" y="6264870"/>
              <a:ext cx="137142" cy="149284"/>
              <a:chOff x="9971459" y="6244617"/>
              <a:chExt cx="137142" cy="149284"/>
            </a:xfrm>
          </p:grpSpPr>
          <p:sp>
            <p:nvSpPr>
              <p:cNvPr id="351" name="Star: 4 Points 350">
                <a:extLst>
                  <a:ext uri="{FF2B5EF4-FFF2-40B4-BE49-F238E27FC236}">
                    <a16:creationId xmlns:a16="http://schemas.microsoft.com/office/drawing/2014/main" id="{0B6DADDF-D93A-43C9-94ED-07D34661284C}"/>
                  </a:ext>
                </a:extLst>
              </p:cNvPr>
              <p:cNvSpPr/>
              <p:nvPr/>
            </p:nvSpPr>
            <p:spPr>
              <a:xfrm>
                <a:off x="9971459" y="6244617"/>
                <a:ext cx="137142" cy="149284"/>
              </a:xfrm>
              <a:prstGeom prst="star4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C9278AFE-D470-4045-9CF4-FD5FC8406408}"/>
                  </a:ext>
                </a:extLst>
              </p:cNvPr>
              <p:cNvSpPr/>
              <p:nvPr/>
            </p:nvSpPr>
            <p:spPr>
              <a:xfrm>
                <a:off x="9997416" y="6276644"/>
                <a:ext cx="85229" cy="8522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4B2DF7A3-38BF-4CD1-99D4-BEF3DFACBB38}"/>
                </a:ext>
              </a:extLst>
            </p:cNvPr>
            <p:cNvSpPr txBox="1"/>
            <p:nvPr/>
          </p:nvSpPr>
          <p:spPr>
            <a:xfrm>
              <a:off x="8286414" y="2982502"/>
              <a:ext cx="162565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PMC M</a:t>
              </a:r>
              <a:r>
                <a:rPr lang="en-US" altLang="zh-CN" sz="1200" b="1" dirty="0">
                  <a:solidFill>
                    <a:schemeClr val="tx2">
                      <a:lumMod val="75000"/>
                    </a:schemeClr>
                  </a:solidFill>
                </a:rPr>
                <a:t>ap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1B02C9AF-5270-416A-867D-9FC25B97E6EA}"/>
                </a:ext>
              </a:extLst>
            </p:cNvPr>
            <p:cNvSpPr txBox="1"/>
            <p:nvPr/>
          </p:nvSpPr>
          <p:spPr>
            <a:xfrm>
              <a:off x="7353362" y="3918723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0FD836FF-0E6F-49D9-9763-52784ECC9E4F}"/>
                </a:ext>
              </a:extLst>
            </p:cNvPr>
            <p:cNvSpPr txBox="1"/>
            <p:nvPr/>
          </p:nvSpPr>
          <p:spPr>
            <a:xfrm>
              <a:off x="8356655" y="4123193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D0F6331-4810-43E0-8250-76BAEFB193DA}"/>
                </a:ext>
              </a:extLst>
            </p:cNvPr>
            <p:cNvSpPr/>
            <p:nvPr/>
          </p:nvSpPr>
          <p:spPr>
            <a:xfrm>
              <a:off x="8421631" y="5595936"/>
              <a:ext cx="822722" cy="691755"/>
            </a:xfrm>
            <a:custGeom>
              <a:avLst/>
              <a:gdLst>
                <a:gd name="connsiteX0" fmla="*/ 476250 w 822722"/>
                <a:gd name="connsiteY0" fmla="*/ 258366 h 690563"/>
                <a:gd name="connsiteX1" fmla="*/ 476250 w 822722"/>
                <a:gd name="connsiteY1" fmla="*/ 0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27" fmla="*/ 0 w 822722"/>
                <a:gd name="connsiteY27" fmla="*/ 319088 h 690563"/>
                <a:gd name="connsiteX28" fmla="*/ 75009 w 822722"/>
                <a:gd name="connsiteY28" fmla="*/ 319088 h 690563"/>
                <a:gd name="connsiteX29" fmla="*/ 75009 w 822722"/>
                <a:gd name="connsiteY29" fmla="*/ 259556 h 690563"/>
                <a:gd name="connsiteX30" fmla="*/ 476250 w 822722"/>
                <a:gd name="connsiteY30" fmla="*/ 258366 h 690563"/>
                <a:gd name="connsiteX0" fmla="*/ 476250 w 822722"/>
                <a:gd name="connsiteY0" fmla="*/ 258366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27" fmla="*/ 0 w 822722"/>
                <a:gd name="connsiteY27" fmla="*/ 319088 h 690563"/>
                <a:gd name="connsiteX28" fmla="*/ 75009 w 822722"/>
                <a:gd name="connsiteY28" fmla="*/ 319088 h 690563"/>
                <a:gd name="connsiteX29" fmla="*/ 75009 w 822722"/>
                <a:gd name="connsiteY29" fmla="*/ 259556 h 690563"/>
                <a:gd name="connsiteX30" fmla="*/ 476250 w 822722"/>
                <a:gd name="connsiteY30" fmla="*/ 258366 h 690563"/>
                <a:gd name="connsiteX0" fmla="*/ 75009 w 822722"/>
                <a:gd name="connsiteY0" fmla="*/ 259556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27" fmla="*/ 0 w 822722"/>
                <a:gd name="connsiteY27" fmla="*/ 319088 h 690563"/>
                <a:gd name="connsiteX28" fmla="*/ 75009 w 822722"/>
                <a:gd name="connsiteY28" fmla="*/ 319088 h 690563"/>
                <a:gd name="connsiteX29" fmla="*/ 75009 w 822722"/>
                <a:gd name="connsiteY29" fmla="*/ 259556 h 690563"/>
                <a:gd name="connsiteX0" fmla="*/ 75009 w 822722"/>
                <a:gd name="connsiteY0" fmla="*/ 319088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27" fmla="*/ 0 w 822722"/>
                <a:gd name="connsiteY27" fmla="*/ 319088 h 690563"/>
                <a:gd name="connsiteX28" fmla="*/ 75009 w 822722"/>
                <a:gd name="connsiteY28" fmla="*/ 319088 h 690563"/>
                <a:gd name="connsiteX0" fmla="*/ 0 w 822722"/>
                <a:gd name="connsiteY0" fmla="*/ 319088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27" fmla="*/ 0 w 822722"/>
                <a:gd name="connsiteY27" fmla="*/ 319088 h 690563"/>
                <a:gd name="connsiteX0" fmla="*/ 0 w 822722"/>
                <a:gd name="connsiteY0" fmla="*/ 570310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0" fmla="*/ 0 w 822722"/>
                <a:gd name="connsiteY0" fmla="*/ 570310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92931 h 690563"/>
                <a:gd name="connsiteX11" fmla="*/ 470297 w 822722"/>
                <a:gd name="connsiteY11" fmla="*/ 592931 h 690563"/>
                <a:gd name="connsiteX12" fmla="*/ 470297 w 822722"/>
                <a:gd name="connsiteY12" fmla="*/ 527447 h 690563"/>
                <a:gd name="connsiteX13" fmla="*/ 395288 w 822722"/>
                <a:gd name="connsiteY13" fmla="*/ 527447 h 690563"/>
                <a:gd name="connsiteX14" fmla="*/ 395288 w 822722"/>
                <a:gd name="connsiteY14" fmla="*/ 567928 h 690563"/>
                <a:gd name="connsiteX15" fmla="*/ 422672 w 822722"/>
                <a:gd name="connsiteY15" fmla="*/ 567928 h 690563"/>
                <a:gd name="connsiteX16" fmla="*/ 422672 w 822722"/>
                <a:gd name="connsiteY16" fmla="*/ 594122 h 690563"/>
                <a:gd name="connsiteX17" fmla="*/ 303609 w 822722"/>
                <a:gd name="connsiteY17" fmla="*/ 594122 h 690563"/>
                <a:gd name="connsiteX18" fmla="*/ 303609 w 822722"/>
                <a:gd name="connsiteY18" fmla="*/ 622697 h 690563"/>
                <a:gd name="connsiteX19" fmla="*/ 332184 w 822722"/>
                <a:gd name="connsiteY19" fmla="*/ 622697 h 690563"/>
                <a:gd name="connsiteX20" fmla="*/ 332184 w 822722"/>
                <a:gd name="connsiteY20" fmla="*/ 658416 h 690563"/>
                <a:gd name="connsiteX21" fmla="*/ 308372 w 822722"/>
                <a:gd name="connsiteY21" fmla="*/ 658416 h 690563"/>
                <a:gd name="connsiteX22" fmla="*/ 308372 w 822722"/>
                <a:gd name="connsiteY22" fmla="*/ 690563 h 690563"/>
                <a:gd name="connsiteX23" fmla="*/ 280988 w 822722"/>
                <a:gd name="connsiteY23" fmla="*/ 690563 h 690563"/>
                <a:gd name="connsiteX24" fmla="*/ 280988 w 822722"/>
                <a:gd name="connsiteY24" fmla="*/ 570310 h 690563"/>
                <a:gd name="connsiteX25" fmla="*/ 0 w 822722"/>
                <a:gd name="connsiteY25" fmla="*/ 570310 h 690563"/>
                <a:gd name="connsiteX0" fmla="*/ 0 w 822722"/>
                <a:gd name="connsiteY0" fmla="*/ 570310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02456 w 822722"/>
                <a:gd name="connsiteY9" fmla="*/ 592931 h 690563"/>
                <a:gd name="connsiteX10" fmla="*/ 470297 w 822722"/>
                <a:gd name="connsiteY10" fmla="*/ 592931 h 690563"/>
                <a:gd name="connsiteX11" fmla="*/ 470297 w 822722"/>
                <a:gd name="connsiteY11" fmla="*/ 527447 h 690563"/>
                <a:gd name="connsiteX12" fmla="*/ 395288 w 822722"/>
                <a:gd name="connsiteY12" fmla="*/ 527447 h 690563"/>
                <a:gd name="connsiteX13" fmla="*/ 395288 w 822722"/>
                <a:gd name="connsiteY13" fmla="*/ 567928 h 690563"/>
                <a:gd name="connsiteX14" fmla="*/ 422672 w 822722"/>
                <a:gd name="connsiteY14" fmla="*/ 567928 h 690563"/>
                <a:gd name="connsiteX15" fmla="*/ 422672 w 822722"/>
                <a:gd name="connsiteY15" fmla="*/ 594122 h 690563"/>
                <a:gd name="connsiteX16" fmla="*/ 303609 w 822722"/>
                <a:gd name="connsiteY16" fmla="*/ 594122 h 690563"/>
                <a:gd name="connsiteX17" fmla="*/ 303609 w 822722"/>
                <a:gd name="connsiteY17" fmla="*/ 622697 h 690563"/>
                <a:gd name="connsiteX18" fmla="*/ 332184 w 822722"/>
                <a:gd name="connsiteY18" fmla="*/ 622697 h 690563"/>
                <a:gd name="connsiteX19" fmla="*/ 332184 w 822722"/>
                <a:gd name="connsiteY19" fmla="*/ 658416 h 690563"/>
                <a:gd name="connsiteX20" fmla="*/ 308372 w 822722"/>
                <a:gd name="connsiteY20" fmla="*/ 658416 h 690563"/>
                <a:gd name="connsiteX21" fmla="*/ 308372 w 822722"/>
                <a:gd name="connsiteY21" fmla="*/ 690563 h 690563"/>
                <a:gd name="connsiteX22" fmla="*/ 280988 w 822722"/>
                <a:gd name="connsiteY22" fmla="*/ 690563 h 690563"/>
                <a:gd name="connsiteX23" fmla="*/ 280988 w 822722"/>
                <a:gd name="connsiteY23" fmla="*/ 570310 h 690563"/>
                <a:gd name="connsiteX24" fmla="*/ 0 w 822722"/>
                <a:gd name="connsiteY24" fmla="*/ 570310 h 690563"/>
                <a:gd name="connsiteX0" fmla="*/ 0 w 822722"/>
                <a:gd name="connsiteY0" fmla="*/ 570310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02456 w 822722"/>
                <a:gd name="connsiteY8" fmla="*/ 592931 h 690563"/>
                <a:gd name="connsiteX9" fmla="*/ 470297 w 822722"/>
                <a:gd name="connsiteY9" fmla="*/ 592931 h 690563"/>
                <a:gd name="connsiteX10" fmla="*/ 470297 w 822722"/>
                <a:gd name="connsiteY10" fmla="*/ 527447 h 690563"/>
                <a:gd name="connsiteX11" fmla="*/ 395288 w 822722"/>
                <a:gd name="connsiteY11" fmla="*/ 527447 h 690563"/>
                <a:gd name="connsiteX12" fmla="*/ 395288 w 822722"/>
                <a:gd name="connsiteY12" fmla="*/ 567928 h 690563"/>
                <a:gd name="connsiteX13" fmla="*/ 422672 w 822722"/>
                <a:gd name="connsiteY13" fmla="*/ 567928 h 690563"/>
                <a:gd name="connsiteX14" fmla="*/ 422672 w 822722"/>
                <a:gd name="connsiteY14" fmla="*/ 594122 h 690563"/>
                <a:gd name="connsiteX15" fmla="*/ 303609 w 822722"/>
                <a:gd name="connsiteY15" fmla="*/ 594122 h 690563"/>
                <a:gd name="connsiteX16" fmla="*/ 303609 w 822722"/>
                <a:gd name="connsiteY16" fmla="*/ 622697 h 690563"/>
                <a:gd name="connsiteX17" fmla="*/ 332184 w 822722"/>
                <a:gd name="connsiteY17" fmla="*/ 622697 h 690563"/>
                <a:gd name="connsiteX18" fmla="*/ 332184 w 822722"/>
                <a:gd name="connsiteY18" fmla="*/ 658416 h 690563"/>
                <a:gd name="connsiteX19" fmla="*/ 308372 w 822722"/>
                <a:gd name="connsiteY19" fmla="*/ 658416 h 690563"/>
                <a:gd name="connsiteX20" fmla="*/ 308372 w 822722"/>
                <a:gd name="connsiteY20" fmla="*/ 690563 h 690563"/>
                <a:gd name="connsiteX21" fmla="*/ 280988 w 822722"/>
                <a:gd name="connsiteY21" fmla="*/ 690563 h 690563"/>
                <a:gd name="connsiteX22" fmla="*/ 280988 w 822722"/>
                <a:gd name="connsiteY22" fmla="*/ 570310 h 690563"/>
                <a:gd name="connsiteX23" fmla="*/ 0 w 822722"/>
                <a:gd name="connsiteY23" fmla="*/ 570310 h 690563"/>
                <a:gd name="connsiteX0" fmla="*/ 0 w 822722"/>
                <a:gd name="connsiteY0" fmla="*/ 570310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6521 w 822722"/>
                <a:gd name="connsiteY7" fmla="*/ 591741 h 690563"/>
                <a:gd name="connsiteX8" fmla="*/ 602456 w 822722"/>
                <a:gd name="connsiteY8" fmla="*/ 592931 h 690563"/>
                <a:gd name="connsiteX9" fmla="*/ 470297 w 822722"/>
                <a:gd name="connsiteY9" fmla="*/ 592931 h 690563"/>
                <a:gd name="connsiteX10" fmla="*/ 470297 w 822722"/>
                <a:gd name="connsiteY10" fmla="*/ 527447 h 690563"/>
                <a:gd name="connsiteX11" fmla="*/ 395288 w 822722"/>
                <a:gd name="connsiteY11" fmla="*/ 527447 h 690563"/>
                <a:gd name="connsiteX12" fmla="*/ 395288 w 822722"/>
                <a:gd name="connsiteY12" fmla="*/ 567928 h 690563"/>
                <a:gd name="connsiteX13" fmla="*/ 422672 w 822722"/>
                <a:gd name="connsiteY13" fmla="*/ 567928 h 690563"/>
                <a:gd name="connsiteX14" fmla="*/ 422672 w 822722"/>
                <a:gd name="connsiteY14" fmla="*/ 594122 h 690563"/>
                <a:gd name="connsiteX15" fmla="*/ 303609 w 822722"/>
                <a:gd name="connsiteY15" fmla="*/ 594122 h 690563"/>
                <a:gd name="connsiteX16" fmla="*/ 303609 w 822722"/>
                <a:gd name="connsiteY16" fmla="*/ 622697 h 690563"/>
                <a:gd name="connsiteX17" fmla="*/ 332184 w 822722"/>
                <a:gd name="connsiteY17" fmla="*/ 622697 h 690563"/>
                <a:gd name="connsiteX18" fmla="*/ 332184 w 822722"/>
                <a:gd name="connsiteY18" fmla="*/ 658416 h 690563"/>
                <a:gd name="connsiteX19" fmla="*/ 308372 w 822722"/>
                <a:gd name="connsiteY19" fmla="*/ 658416 h 690563"/>
                <a:gd name="connsiteX20" fmla="*/ 308372 w 822722"/>
                <a:gd name="connsiteY20" fmla="*/ 690563 h 690563"/>
                <a:gd name="connsiteX21" fmla="*/ 280988 w 822722"/>
                <a:gd name="connsiteY21" fmla="*/ 690563 h 690563"/>
                <a:gd name="connsiteX22" fmla="*/ 280988 w 822722"/>
                <a:gd name="connsiteY22" fmla="*/ 570310 h 690563"/>
                <a:gd name="connsiteX23" fmla="*/ 0 w 822722"/>
                <a:gd name="connsiteY23" fmla="*/ 570310 h 690563"/>
                <a:gd name="connsiteX0" fmla="*/ 0 w 822722"/>
                <a:gd name="connsiteY0" fmla="*/ 570310 h 690563"/>
                <a:gd name="connsiteX1" fmla="*/ 7144 w 822722"/>
                <a:gd name="connsiteY1" fmla="*/ 9524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6521 w 822722"/>
                <a:gd name="connsiteY7" fmla="*/ 591741 h 690563"/>
                <a:gd name="connsiteX8" fmla="*/ 602456 w 822722"/>
                <a:gd name="connsiteY8" fmla="*/ 592931 h 690563"/>
                <a:gd name="connsiteX9" fmla="*/ 470297 w 822722"/>
                <a:gd name="connsiteY9" fmla="*/ 592931 h 690563"/>
                <a:gd name="connsiteX10" fmla="*/ 470297 w 822722"/>
                <a:gd name="connsiteY10" fmla="*/ 527447 h 690563"/>
                <a:gd name="connsiteX11" fmla="*/ 395288 w 822722"/>
                <a:gd name="connsiteY11" fmla="*/ 527447 h 690563"/>
                <a:gd name="connsiteX12" fmla="*/ 395288 w 822722"/>
                <a:gd name="connsiteY12" fmla="*/ 567928 h 690563"/>
                <a:gd name="connsiteX13" fmla="*/ 422672 w 822722"/>
                <a:gd name="connsiteY13" fmla="*/ 567928 h 690563"/>
                <a:gd name="connsiteX14" fmla="*/ 422672 w 822722"/>
                <a:gd name="connsiteY14" fmla="*/ 594122 h 690563"/>
                <a:gd name="connsiteX15" fmla="*/ 303609 w 822722"/>
                <a:gd name="connsiteY15" fmla="*/ 594122 h 690563"/>
                <a:gd name="connsiteX16" fmla="*/ 303609 w 822722"/>
                <a:gd name="connsiteY16" fmla="*/ 622697 h 690563"/>
                <a:gd name="connsiteX17" fmla="*/ 332184 w 822722"/>
                <a:gd name="connsiteY17" fmla="*/ 622697 h 690563"/>
                <a:gd name="connsiteX18" fmla="*/ 332184 w 822722"/>
                <a:gd name="connsiteY18" fmla="*/ 658416 h 690563"/>
                <a:gd name="connsiteX19" fmla="*/ 308372 w 822722"/>
                <a:gd name="connsiteY19" fmla="*/ 658416 h 690563"/>
                <a:gd name="connsiteX20" fmla="*/ 308372 w 822722"/>
                <a:gd name="connsiteY20" fmla="*/ 690563 h 690563"/>
                <a:gd name="connsiteX21" fmla="*/ 280988 w 822722"/>
                <a:gd name="connsiteY21" fmla="*/ 690563 h 690563"/>
                <a:gd name="connsiteX22" fmla="*/ 280988 w 822722"/>
                <a:gd name="connsiteY22" fmla="*/ 570310 h 690563"/>
                <a:gd name="connsiteX23" fmla="*/ 0 w 822722"/>
                <a:gd name="connsiteY23" fmla="*/ 570310 h 690563"/>
                <a:gd name="connsiteX0" fmla="*/ 0 w 822722"/>
                <a:gd name="connsiteY0" fmla="*/ 571502 h 691755"/>
                <a:gd name="connsiteX1" fmla="*/ 8335 w 822722"/>
                <a:gd name="connsiteY1" fmla="*/ 0 h 691755"/>
                <a:gd name="connsiteX2" fmla="*/ 822722 w 822722"/>
                <a:gd name="connsiteY2" fmla="*/ 1192 h 691755"/>
                <a:gd name="connsiteX3" fmla="*/ 822722 w 822722"/>
                <a:gd name="connsiteY3" fmla="*/ 195264 h 691755"/>
                <a:gd name="connsiteX4" fmla="*/ 807244 w 822722"/>
                <a:gd name="connsiteY4" fmla="*/ 195264 h 691755"/>
                <a:gd name="connsiteX5" fmla="*/ 807244 w 822722"/>
                <a:gd name="connsiteY5" fmla="*/ 338139 h 691755"/>
                <a:gd name="connsiteX6" fmla="*/ 741759 w 822722"/>
                <a:gd name="connsiteY6" fmla="*/ 338139 h 691755"/>
                <a:gd name="connsiteX7" fmla="*/ 746521 w 822722"/>
                <a:gd name="connsiteY7" fmla="*/ 592933 h 691755"/>
                <a:gd name="connsiteX8" fmla="*/ 602456 w 822722"/>
                <a:gd name="connsiteY8" fmla="*/ 594123 h 691755"/>
                <a:gd name="connsiteX9" fmla="*/ 470297 w 822722"/>
                <a:gd name="connsiteY9" fmla="*/ 594123 h 691755"/>
                <a:gd name="connsiteX10" fmla="*/ 470297 w 822722"/>
                <a:gd name="connsiteY10" fmla="*/ 528639 h 691755"/>
                <a:gd name="connsiteX11" fmla="*/ 395288 w 822722"/>
                <a:gd name="connsiteY11" fmla="*/ 528639 h 691755"/>
                <a:gd name="connsiteX12" fmla="*/ 395288 w 822722"/>
                <a:gd name="connsiteY12" fmla="*/ 569120 h 691755"/>
                <a:gd name="connsiteX13" fmla="*/ 422672 w 822722"/>
                <a:gd name="connsiteY13" fmla="*/ 569120 h 691755"/>
                <a:gd name="connsiteX14" fmla="*/ 422672 w 822722"/>
                <a:gd name="connsiteY14" fmla="*/ 595314 h 691755"/>
                <a:gd name="connsiteX15" fmla="*/ 303609 w 822722"/>
                <a:gd name="connsiteY15" fmla="*/ 595314 h 691755"/>
                <a:gd name="connsiteX16" fmla="*/ 303609 w 822722"/>
                <a:gd name="connsiteY16" fmla="*/ 623889 h 691755"/>
                <a:gd name="connsiteX17" fmla="*/ 332184 w 822722"/>
                <a:gd name="connsiteY17" fmla="*/ 623889 h 691755"/>
                <a:gd name="connsiteX18" fmla="*/ 332184 w 822722"/>
                <a:gd name="connsiteY18" fmla="*/ 659608 h 691755"/>
                <a:gd name="connsiteX19" fmla="*/ 308372 w 822722"/>
                <a:gd name="connsiteY19" fmla="*/ 659608 h 691755"/>
                <a:gd name="connsiteX20" fmla="*/ 308372 w 822722"/>
                <a:gd name="connsiteY20" fmla="*/ 691755 h 691755"/>
                <a:gd name="connsiteX21" fmla="*/ 280988 w 822722"/>
                <a:gd name="connsiteY21" fmla="*/ 691755 h 691755"/>
                <a:gd name="connsiteX22" fmla="*/ 280988 w 822722"/>
                <a:gd name="connsiteY22" fmla="*/ 571502 h 691755"/>
                <a:gd name="connsiteX23" fmla="*/ 0 w 822722"/>
                <a:gd name="connsiteY23" fmla="*/ 571502 h 6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22722" h="691755">
                  <a:moveTo>
                    <a:pt x="0" y="571502"/>
                  </a:moveTo>
                  <a:cubicBezTo>
                    <a:pt x="2381" y="386161"/>
                    <a:pt x="5954" y="185341"/>
                    <a:pt x="8335" y="0"/>
                  </a:cubicBezTo>
                  <a:lnTo>
                    <a:pt x="822722" y="1192"/>
                  </a:lnTo>
                  <a:lnTo>
                    <a:pt x="822722" y="195264"/>
                  </a:lnTo>
                  <a:lnTo>
                    <a:pt x="807244" y="195264"/>
                  </a:lnTo>
                  <a:lnTo>
                    <a:pt x="807244" y="338139"/>
                  </a:lnTo>
                  <a:lnTo>
                    <a:pt x="741759" y="338139"/>
                  </a:lnTo>
                  <a:cubicBezTo>
                    <a:pt x="743346" y="423070"/>
                    <a:pt x="744934" y="508002"/>
                    <a:pt x="746521" y="592933"/>
                  </a:cubicBezTo>
                  <a:lnTo>
                    <a:pt x="602456" y="594123"/>
                  </a:lnTo>
                  <a:lnTo>
                    <a:pt x="470297" y="594123"/>
                  </a:lnTo>
                  <a:lnTo>
                    <a:pt x="470297" y="528639"/>
                  </a:lnTo>
                  <a:lnTo>
                    <a:pt x="395288" y="528639"/>
                  </a:lnTo>
                  <a:lnTo>
                    <a:pt x="395288" y="569120"/>
                  </a:lnTo>
                  <a:lnTo>
                    <a:pt x="422672" y="569120"/>
                  </a:lnTo>
                  <a:lnTo>
                    <a:pt x="422672" y="595314"/>
                  </a:lnTo>
                  <a:lnTo>
                    <a:pt x="303609" y="595314"/>
                  </a:lnTo>
                  <a:lnTo>
                    <a:pt x="303609" y="623889"/>
                  </a:lnTo>
                  <a:lnTo>
                    <a:pt x="332184" y="623889"/>
                  </a:lnTo>
                  <a:lnTo>
                    <a:pt x="332184" y="659608"/>
                  </a:lnTo>
                  <a:lnTo>
                    <a:pt x="308372" y="659608"/>
                  </a:lnTo>
                  <a:lnTo>
                    <a:pt x="308372" y="691755"/>
                  </a:lnTo>
                  <a:lnTo>
                    <a:pt x="280988" y="691755"/>
                  </a:lnTo>
                  <a:lnTo>
                    <a:pt x="280988" y="571502"/>
                  </a:lnTo>
                  <a:lnTo>
                    <a:pt x="0" y="571502"/>
                  </a:lnTo>
                  <a:close/>
                </a:path>
              </a:pathLst>
            </a:custGeom>
            <a:solidFill>
              <a:srgbClr val="98B6D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442B0459-7849-4832-9888-4BC959674F15}"/>
                </a:ext>
              </a:extLst>
            </p:cNvPr>
            <p:cNvSpPr/>
            <p:nvPr/>
          </p:nvSpPr>
          <p:spPr>
            <a:xfrm>
              <a:off x="8699479" y="6058797"/>
              <a:ext cx="933450" cy="385763"/>
            </a:xfrm>
            <a:custGeom>
              <a:avLst/>
              <a:gdLst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0 w 933450"/>
                <a:gd name="connsiteY36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207169 h 385763"/>
                <a:gd name="connsiteX37" fmla="*/ 0 w 933450"/>
                <a:gd name="connsiteY37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190500 h 385763"/>
                <a:gd name="connsiteX37" fmla="*/ 0 w 933450"/>
                <a:gd name="connsiteY37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190500 h 385763"/>
                <a:gd name="connsiteX37" fmla="*/ 17859 w 933450"/>
                <a:gd name="connsiteY37" fmla="*/ 202407 h 385763"/>
                <a:gd name="connsiteX38" fmla="*/ 0 w 933450"/>
                <a:gd name="connsiteY38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190500 h 385763"/>
                <a:gd name="connsiteX37" fmla="*/ 17859 w 933450"/>
                <a:gd name="connsiteY37" fmla="*/ 230982 h 385763"/>
                <a:gd name="connsiteX38" fmla="*/ 0 w 933450"/>
                <a:gd name="connsiteY38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190500 h 385763"/>
                <a:gd name="connsiteX37" fmla="*/ 23812 w 933450"/>
                <a:gd name="connsiteY37" fmla="*/ 226219 h 385763"/>
                <a:gd name="connsiteX38" fmla="*/ 0 w 933450"/>
                <a:gd name="connsiteY38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1432 w 933450"/>
                <a:gd name="connsiteY36" fmla="*/ 189309 h 385763"/>
                <a:gd name="connsiteX37" fmla="*/ 23812 w 933450"/>
                <a:gd name="connsiteY37" fmla="*/ 226219 h 385763"/>
                <a:gd name="connsiteX38" fmla="*/ 0 w 933450"/>
                <a:gd name="connsiteY38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130969 h 385763"/>
                <a:gd name="connsiteX25" fmla="*/ 190500 w 933450"/>
                <a:gd name="connsiteY25" fmla="*/ 130969 h 385763"/>
                <a:gd name="connsiteX26" fmla="*/ 190500 w 933450"/>
                <a:gd name="connsiteY26" fmla="*/ 61913 h 385763"/>
                <a:gd name="connsiteX27" fmla="*/ 116681 w 933450"/>
                <a:gd name="connsiteY27" fmla="*/ 61913 h 385763"/>
                <a:gd name="connsiteX28" fmla="*/ 116681 w 933450"/>
                <a:gd name="connsiteY28" fmla="*/ 105966 h 385763"/>
                <a:gd name="connsiteX29" fmla="*/ 144066 w 933450"/>
                <a:gd name="connsiteY29" fmla="*/ 105966 h 385763"/>
                <a:gd name="connsiteX30" fmla="*/ 144066 w 933450"/>
                <a:gd name="connsiteY30" fmla="*/ 127397 h 385763"/>
                <a:gd name="connsiteX31" fmla="*/ 21431 w 933450"/>
                <a:gd name="connsiteY31" fmla="*/ 127397 h 385763"/>
                <a:gd name="connsiteX32" fmla="*/ 21431 w 933450"/>
                <a:gd name="connsiteY32" fmla="*/ 157163 h 385763"/>
                <a:gd name="connsiteX33" fmla="*/ 53578 w 933450"/>
                <a:gd name="connsiteY33" fmla="*/ 157163 h 385763"/>
                <a:gd name="connsiteX34" fmla="*/ 53578 w 933450"/>
                <a:gd name="connsiteY34" fmla="*/ 188119 h 385763"/>
                <a:gd name="connsiteX35" fmla="*/ 21432 w 933450"/>
                <a:gd name="connsiteY35" fmla="*/ 189309 h 385763"/>
                <a:gd name="connsiteX36" fmla="*/ 23812 w 933450"/>
                <a:gd name="connsiteY36" fmla="*/ 226219 h 385763"/>
                <a:gd name="connsiteX37" fmla="*/ 0 w 933450"/>
                <a:gd name="connsiteY37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325041 w 933450"/>
                <a:gd name="connsiteY23" fmla="*/ 130969 h 385763"/>
                <a:gd name="connsiteX24" fmla="*/ 190500 w 933450"/>
                <a:gd name="connsiteY24" fmla="*/ 130969 h 385763"/>
                <a:gd name="connsiteX25" fmla="*/ 190500 w 933450"/>
                <a:gd name="connsiteY25" fmla="*/ 61913 h 385763"/>
                <a:gd name="connsiteX26" fmla="*/ 116681 w 933450"/>
                <a:gd name="connsiteY26" fmla="*/ 61913 h 385763"/>
                <a:gd name="connsiteX27" fmla="*/ 116681 w 933450"/>
                <a:gd name="connsiteY27" fmla="*/ 105966 h 385763"/>
                <a:gd name="connsiteX28" fmla="*/ 144066 w 933450"/>
                <a:gd name="connsiteY28" fmla="*/ 105966 h 385763"/>
                <a:gd name="connsiteX29" fmla="*/ 144066 w 933450"/>
                <a:gd name="connsiteY29" fmla="*/ 127397 h 385763"/>
                <a:gd name="connsiteX30" fmla="*/ 21431 w 933450"/>
                <a:gd name="connsiteY30" fmla="*/ 127397 h 385763"/>
                <a:gd name="connsiteX31" fmla="*/ 21431 w 933450"/>
                <a:gd name="connsiteY31" fmla="*/ 157163 h 385763"/>
                <a:gd name="connsiteX32" fmla="*/ 53578 w 933450"/>
                <a:gd name="connsiteY32" fmla="*/ 157163 h 385763"/>
                <a:gd name="connsiteX33" fmla="*/ 53578 w 933450"/>
                <a:gd name="connsiteY33" fmla="*/ 188119 h 385763"/>
                <a:gd name="connsiteX34" fmla="*/ 21432 w 933450"/>
                <a:gd name="connsiteY34" fmla="*/ 189309 h 385763"/>
                <a:gd name="connsiteX35" fmla="*/ 23812 w 933450"/>
                <a:gd name="connsiteY35" fmla="*/ 226219 h 385763"/>
                <a:gd name="connsiteX36" fmla="*/ 0 w 933450"/>
                <a:gd name="connsiteY36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325041 w 933450"/>
                <a:gd name="connsiteY22" fmla="*/ 130969 h 385763"/>
                <a:gd name="connsiteX23" fmla="*/ 190500 w 933450"/>
                <a:gd name="connsiteY23" fmla="*/ 130969 h 385763"/>
                <a:gd name="connsiteX24" fmla="*/ 190500 w 933450"/>
                <a:gd name="connsiteY24" fmla="*/ 61913 h 385763"/>
                <a:gd name="connsiteX25" fmla="*/ 116681 w 933450"/>
                <a:gd name="connsiteY25" fmla="*/ 61913 h 385763"/>
                <a:gd name="connsiteX26" fmla="*/ 116681 w 933450"/>
                <a:gd name="connsiteY26" fmla="*/ 105966 h 385763"/>
                <a:gd name="connsiteX27" fmla="*/ 144066 w 933450"/>
                <a:gd name="connsiteY27" fmla="*/ 105966 h 385763"/>
                <a:gd name="connsiteX28" fmla="*/ 144066 w 933450"/>
                <a:gd name="connsiteY28" fmla="*/ 127397 h 385763"/>
                <a:gd name="connsiteX29" fmla="*/ 21431 w 933450"/>
                <a:gd name="connsiteY29" fmla="*/ 127397 h 385763"/>
                <a:gd name="connsiteX30" fmla="*/ 21431 w 933450"/>
                <a:gd name="connsiteY30" fmla="*/ 157163 h 385763"/>
                <a:gd name="connsiteX31" fmla="*/ 53578 w 933450"/>
                <a:gd name="connsiteY31" fmla="*/ 157163 h 385763"/>
                <a:gd name="connsiteX32" fmla="*/ 53578 w 933450"/>
                <a:gd name="connsiteY32" fmla="*/ 188119 h 385763"/>
                <a:gd name="connsiteX33" fmla="*/ 21432 w 933450"/>
                <a:gd name="connsiteY33" fmla="*/ 189309 h 385763"/>
                <a:gd name="connsiteX34" fmla="*/ 23812 w 933450"/>
                <a:gd name="connsiteY34" fmla="*/ 226219 h 385763"/>
                <a:gd name="connsiteX35" fmla="*/ 0 w 933450"/>
                <a:gd name="connsiteY35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325041 w 933450"/>
                <a:gd name="connsiteY21" fmla="*/ 130969 h 385763"/>
                <a:gd name="connsiteX22" fmla="*/ 190500 w 933450"/>
                <a:gd name="connsiteY22" fmla="*/ 130969 h 385763"/>
                <a:gd name="connsiteX23" fmla="*/ 190500 w 933450"/>
                <a:gd name="connsiteY23" fmla="*/ 61913 h 385763"/>
                <a:gd name="connsiteX24" fmla="*/ 116681 w 933450"/>
                <a:gd name="connsiteY24" fmla="*/ 61913 h 385763"/>
                <a:gd name="connsiteX25" fmla="*/ 116681 w 933450"/>
                <a:gd name="connsiteY25" fmla="*/ 105966 h 385763"/>
                <a:gd name="connsiteX26" fmla="*/ 144066 w 933450"/>
                <a:gd name="connsiteY26" fmla="*/ 105966 h 385763"/>
                <a:gd name="connsiteX27" fmla="*/ 144066 w 933450"/>
                <a:gd name="connsiteY27" fmla="*/ 127397 h 385763"/>
                <a:gd name="connsiteX28" fmla="*/ 21431 w 933450"/>
                <a:gd name="connsiteY28" fmla="*/ 127397 h 385763"/>
                <a:gd name="connsiteX29" fmla="*/ 21431 w 933450"/>
                <a:gd name="connsiteY29" fmla="*/ 157163 h 385763"/>
                <a:gd name="connsiteX30" fmla="*/ 53578 w 933450"/>
                <a:gd name="connsiteY30" fmla="*/ 157163 h 385763"/>
                <a:gd name="connsiteX31" fmla="*/ 53578 w 933450"/>
                <a:gd name="connsiteY31" fmla="*/ 188119 h 385763"/>
                <a:gd name="connsiteX32" fmla="*/ 21432 w 933450"/>
                <a:gd name="connsiteY32" fmla="*/ 189309 h 385763"/>
                <a:gd name="connsiteX33" fmla="*/ 23812 w 933450"/>
                <a:gd name="connsiteY33" fmla="*/ 226219 h 385763"/>
                <a:gd name="connsiteX34" fmla="*/ 0 w 933450"/>
                <a:gd name="connsiteY34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325041 w 933450"/>
                <a:gd name="connsiteY20" fmla="*/ 130969 h 385763"/>
                <a:gd name="connsiteX21" fmla="*/ 190500 w 933450"/>
                <a:gd name="connsiteY21" fmla="*/ 130969 h 385763"/>
                <a:gd name="connsiteX22" fmla="*/ 190500 w 933450"/>
                <a:gd name="connsiteY22" fmla="*/ 61913 h 385763"/>
                <a:gd name="connsiteX23" fmla="*/ 116681 w 933450"/>
                <a:gd name="connsiteY23" fmla="*/ 61913 h 385763"/>
                <a:gd name="connsiteX24" fmla="*/ 116681 w 933450"/>
                <a:gd name="connsiteY24" fmla="*/ 105966 h 385763"/>
                <a:gd name="connsiteX25" fmla="*/ 144066 w 933450"/>
                <a:gd name="connsiteY25" fmla="*/ 105966 h 385763"/>
                <a:gd name="connsiteX26" fmla="*/ 144066 w 933450"/>
                <a:gd name="connsiteY26" fmla="*/ 127397 h 385763"/>
                <a:gd name="connsiteX27" fmla="*/ 21431 w 933450"/>
                <a:gd name="connsiteY27" fmla="*/ 127397 h 385763"/>
                <a:gd name="connsiteX28" fmla="*/ 21431 w 933450"/>
                <a:gd name="connsiteY28" fmla="*/ 157163 h 385763"/>
                <a:gd name="connsiteX29" fmla="*/ 53578 w 933450"/>
                <a:gd name="connsiteY29" fmla="*/ 157163 h 385763"/>
                <a:gd name="connsiteX30" fmla="*/ 53578 w 933450"/>
                <a:gd name="connsiteY30" fmla="*/ 188119 h 385763"/>
                <a:gd name="connsiteX31" fmla="*/ 21432 w 933450"/>
                <a:gd name="connsiteY31" fmla="*/ 189309 h 385763"/>
                <a:gd name="connsiteX32" fmla="*/ 23812 w 933450"/>
                <a:gd name="connsiteY32" fmla="*/ 226219 h 385763"/>
                <a:gd name="connsiteX33" fmla="*/ 0 w 933450"/>
                <a:gd name="connsiteY33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325041 w 933450"/>
                <a:gd name="connsiteY19" fmla="*/ 130969 h 385763"/>
                <a:gd name="connsiteX20" fmla="*/ 190500 w 933450"/>
                <a:gd name="connsiteY20" fmla="*/ 130969 h 385763"/>
                <a:gd name="connsiteX21" fmla="*/ 190500 w 933450"/>
                <a:gd name="connsiteY21" fmla="*/ 61913 h 385763"/>
                <a:gd name="connsiteX22" fmla="*/ 116681 w 933450"/>
                <a:gd name="connsiteY22" fmla="*/ 61913 h 385763"/>
                <a:gd name="connsiteX23" fmla="*/ 116681 w 933450"/>
                <a:gd name="connsiteY23" fmla="*/ 105966 h 385763"/>
                <a:gd name="connsiteX24" fmla="*/ 144066 w 933450"/>
                <a:gd name="connsiteY24" fmla="*/ 105966 h 385763"/>
                <a:gd name="connsiteX25" fmla="*/ 144066 w 933450"/>
                <a:gd name="connsiteY25" fmla="*/ 127397 h 385763"/>
                <a:gd name="connsiteX26" fmla="*/ 21431 w 933450"/>
                <a:gd name="connsiteY26" fmla="*/ 127397 h 385763"/>
                <a:gd name="connsiteX27" fmla="*/ 21431 w 933450"/>
                <a:gd name="connsiteY27" fmla="*/ 157163 h 385763"/>
                <a:gd name="connsiteX28" fmla="*/ 53578 w 933450"/>
                <a:gd name="connsiteY28" fmla="*/ 157163 h 385763"/>
                <a:gd name="connsiteX29" fmla="*/ 53578 w 933450"/>
                <a:gd name="connsiteY29" fmla="*/ 188119 h 385763"/>
                <a:gd name="connsiteX30" fmla="*/ 21432 w 933450"/>
                <a:gd name="connsiteY30" fmla="*/ 189309 h 385763"/>
                <a:gd name="connsiteX31" fmla="*/ 23812 w 933450"/>
                <a:gd name="connsiteY31" fmla="*/ 226219 h 385763"/>
                <a:gd name="connsiteX32" fmla="*/ 0 w 933450"/>
                <a:gd name="connsiteY32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325041 w 933450"/>
                <a:gd name="connsiteY18" fmla="*/ 130969 h 385763"/>
                <a:gd name="connsiteX19" fmla="*/ 190500 w 933450"/>
                <a:gd name="connsiteY19" fmla="*/ 130969 h 385763"/>
                <a:gd name="connsiteX20" fmla="*/ 190500 w 933450"/>
                <a:gd name="connsiteY20" fmla="*/ 61913 h 385763"/>
                <a:gd name="connsiteX21" fmla="*/ 116681 w 933450"/>
                <a:gd name="connsiteY21" fmla="*/ 61913 h 385763"/>
                <a:gd name="connsiteX22" fmla="*/ 116681 w 933450"/>
                <a:gd name="connsiteY22" fmla="*/ 105966 h 385763"/>
                <a:gd name="connsiteX23" fmla="*/ 144066 w 933450"/>
                <a:gd name="connsiteY23" fmla="*/ 105966 h 385763"/>
                <a:gd name="connsiteX24" fmla="*/ 144066 w 933450"/>
                <a:gd name="connsiteY24" fmla="*/ 127397 h 385763"/>
                <a:gd name="connsiteX25" fmla="*/ 21431 w 933450"/>
                <a:gd name="connsiteY25" fmla="*/ 127397 h 385763"/>
                <a:gd name="connsiteX26" fmla="*/ 21431 w 933450"/>
                <a:gd name="connsiteY26" fmla="*/ 157163 h 385763"/>
                <a:gd name="connsiteX27" fmla="*/ 53578 w 933450"/>
                <a:gd name="connsiteY27" fmla="*/ 157163 h 385763"/>
                <a:gd name="connsiteX28" fmla="*/ 53578 w 933450"/>
                <a:gd name="connsiteY28" fmla="*/ 188119 h 385763"/>
                <a:gd name="connsiteX29" fmla="*/ 21432 w 933450"/>
                <a:gd name="connsiteY29" fmla="*/ 189309 h 385763"/>
                <a:gd name="connsiteX30" fmla="*/ 23812 w 933450"/>
                <a:gd name="connsiteY30" fmla="*/ 226219 h 385763"/>
                <a:gd name="connsiteX31" fmla="*/ 0 w 933450"/>
                <a:gd name="connsiteY31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325041 w 933450"/>
                <a:gd name="connsiteY17" fmla="*/ 130969 h 385763"/>
                <a:gd name="connsiteX18" fmla="*/ 190500 w 933450"/>
                <a:gd name="connsiteY18" fmla="*/ 130969 h 385763"/>
                <a:gd name="connsiteX19" fmla="*/ 190500 w 933450"/>
                <a:gd name="connsiteY19" fmla="*/ 61913 h 385763"/>
                <a:gd name="connsiteX20" fmla="*/ 116681 w 933450"/>
                <a:gd name="connsiteY20" fmla="*/ 61913 h 385763"/>
                <a:gd name="connsiteX21" fmla="*/ 116681 w 933450"/>
                <a:gd name="connsiteY21" fmla="*/ 105966 h 385763"/>
                <a:gd name="connsiteX22" fmla="*/ 144066 w 933450"/>
                <a:gd name="connsiteY22" fmla="*/ 105966 h 385763"/>
                <a:gd name="connsiteX23" fmla="*/ 144066 w 933450"/>
                <a:gd name="connsiteY23" fmla="*/ 127397 h 385763"/>
                <a:gd name="connsiteX24" fmla="*/ 21431 w 933450"/>
                <a:gd name="connsiteY24" fmla="*/ 127397 h 385763"/>
                <a:gd name="connsiteX25" fmla="*/ 21431 w 933450"/>
                <a:gd name="connsiteY25" fmla="*/ 157163 h 385763"/>
                <a:gd name="connsiteX26" fmla="*/ 53578 w 933450"/>
                <a:gd name="connsiteY26" fmla="*/ 157163 h 385763"/>
                <a:gd name="connsiteX27" fmla="*/ 53578 w 933450"/>
                <a:gd name="connsiteY27" fmla="*/ 188119 h 385763"/>
                <a:gd name="connsiteX28" fmla="*/ 21432 w 933450"/>
                <a:gd name="connsiteY28" fmla="*/ 189309 h 385763"/>
                <a:gd name="connsiteX29" fmla="*/ 23812 w 933450"/>
                <a:gd name="connsiteY29" fmla="*/ 226219 h 385763"/>
                <a:gd name="connsiteX30" fmla="*/ 0 w 933450"/>
                <a:gd name="connsiteY30" fmla="*/ 227410 h 38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33450" h="385763">
                  <a:moveTo>
                    <a:pt x="0" y="227410"/>
                  </a:moveTo>
                  <a:lnTo>
                    <a:pt x="0" y="385763"/>
                  </a:lnTo>
                  <a:lnTo>
                    <a:pt x="909637" y="372666"/>
                  </a:lnTo>
                  <a:lnTo>
                    <a:pt x="906066" y="295275"/>
                  </a:lnTo>
                  <a:lnTo>
                    <a:pt x="890587" y="261938"/>
                  </a:lnTo>
                  <a:lnTo>
                    <a:pt x="925116" y="204788"/>
                  </a:lnTo>
                  <a:lnTo>
                    <a:pt x="912019" y="182166"/>
                  </a:lnTo>
                  <a:lnTo>
                    <a:pt x="933450" y="159544"/>
                  </a:lnTo>
                  <a:lnTo>
                    <a:pt x="871537" y="92869"/>
                  </a:lnTo>
                  <a:lnTo>
                    <a:pt x="878681" y="48816"/>
                  </a:lnTo>
                  <a:lnTo>
                    <a:pt x="850106" y="0"/>
                  </a:lnTo>
                  <a:lnTo>
                    <a:pt x="807244" y="38100"/>
                  </a:lnTo>
                  <a:lnTo>
                    <a:pt x="809625" y="78582"/>
                  </a:lnTo>
                  <a:lnTo>
                    <a:pt x="781050" y="94060"/>
                  </a:lnTo>
                  <a:lnTo>
                    <a:pt x="822722" y="107157"/>
                  </a:lnTo>
                  <a:lnTo>
                    <a:pt x="820341" y="127397"/>
                  </a:lnTo>
                  <a:lnTo>
                    <a:pt x="744141" y="127397"/>
                  </a:lnTo>
                  <a:lnTo>
                    <a:pt x="325041" y="130969"/>
                  </a:lnTo>
                  <a:lnTo>
                    <a:pt x="190500" y="130969"/>
                  </a:lnTo>
                  <a:lnTo>
                    <a:pt x="190500" y="61913"/>
                  </a:lnTo>
                  <a:lnTo>
                    <a:pt x="116681" y="61913"/>
                  </a:lnTo>
                  <a:lnTo>
                    <a:pt x="116681" y="105966"/>
                  </a:lnTo>
                  <a:lnTo>
                    <a:pt x="144066" y="105966"/>
                  </a:lnTo>
                  <a:lnTo>
                    <a:pt x="144066" y="127397"/>
                  </a:lnTo>
                  <a:lnTo>
                    <a:pt x="21431" y="127397"/>
                  </a:lnTo>
                  <a:lnTo>
                    <a:pt x="21431" y="157163"/>
                  </a:lnTo>
                  <a:lnTo>
                    <a:pt x="53578" y="157163"/>
                  </a:lnTo>
                  <a:lnTo>
                    <a:pt x="53578" y="188119"/>
                  </a:lnTo>
                  <a:lnTo>
                    <a:pt x="21432" y="189309"/>
                  </a:lnTo>
                  <a:lnTo>
                    <a:pt x="23812" y="226219"/>
                  </a:lnTo>
                  <a:lnTo>
                    <a:pt x="0" y="227410"/>
                  </a:lnTo>
                  <a:close/>
                </a:path>
              </a:pathLst>
            </a:custGeom>
            <a:solidFill>
              <a:srgbClr val="5285B4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CDBA8E5-8E80-4044-A994-32588A519D19}"/>
                </a:ext>
              </a:extLst>
            </p:cNvPr>
            <p:cNvSpPr txBox="1"/>
            <p:nvPr/>
          </p:nvSpPr>
          <p:spPr>
            <a:xfrm>
              <a:off x="8714413" y="6202204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E17B5724-2FF9-4230-861C-5845B4F14315}"/>
                </a:ext>
              </a:extLst>
            </p:cNvPr>
            <p:cNvSpPr txBox="1"/>
            <p:nvPr/>
          </p:nvSpPr>
          <p:spPr>
            <a:xfrm>
              <a:off x="8720733" y="5753024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E46EFF1-E57F-4834-8141-DCA6B812A746}"/>
              </a:ext>
            </a:extLst>
          </p:cNvPr>
          <p:cNvGrpSpPr/>
          <p:nvPr/>
        </p:nvGrpSpPr>
        <p:grpSpPr>
          <a:xfrm>
            <a:off x="5480766" y="384543"/>
            <a:ext cx="5409105" cy="2015757"/>
            <a:chOff x="5480766" y="384543"/>
            <a:chExt cx="5409105" cy="20157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0CA8B0-1059-4AB1-B5B8-9A94A717AB5D}"/>
                </a:ext>
              </a:extLst>
            </p:cNvPr>
            <p:cNvSpPr txBox="1"/>
            <p:nvPr/>
          </p:nvSpPr>
          <p:spPr>
            <a:xfrm>
              <a:off x="5480766" y="384543"/>
              <a:ext cx="5409105" cy="246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tx2">
                      <a:lumMod val="50000"/>
                    </a:schemeClr>
                  </a:solidFill>
                </a:rPr>
                <a:t>Eff Gap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         </a:t>
              </a:r>
              <a:r>
                <a:rPr lang="en-US" sz="1000" dirty="0"/>
                <a:t>Modularity      Compactness     % White         % Black      % Dem Vote 2020    Ave Income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701080C-3D9F-4CCB-875A-046E219C9360}"/>
                </a:ext>
              </a:extLst>
            </p:cNvPr>
            <p:cNvGrpSpPr/>
            <p:nvPr/>
          </p:nvGrpSpPr>
          <p:grpSpPr>
            <a:xfrm>
              <a:off x="5701903" y="679878"/>
              <a:ext cx="55960" cy="1720422"/>
              <a:chOff x="5701903" y="679878"/>
              <a:chExt cx="55960" cy="1720422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4B9A2CA-7419-4CEB-944A-80C1F2DB7D21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4AC6D51-4D53-4898-AE01-A3296B0A2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F984ABB8-583B-4B97-B4FE-D49AC5696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54D0D6D-CA0B-4134-82E9-A27FF424A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A38247D-9C04-4647-AE12-63DB8BC03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81C9478-5F91-4A7A-B07F-91234CAAB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67073C5-36BE-45F5-8956-19398B6F0544}"/>
                </a:ext>
              </a:extLst>
            </p:cNvPr>
            <p:cNvGrpSpPr/>
            <p:nvPr/>
          </p:nvGrpSpPr>
          <p:grpSpPr>
            <a:xfrm>
              <a:off x="6462275" y="679878"/>
              <a:ext cx="55960" cy="1720422"/>
              <a:chOff x="5701903" y="679878"/>
              <a:chExt cx="55960" cy="1720422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270815B-D65F-4241-8EEA-DA8BD0D612D5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D98AA6D-064D-432E-8220-750349485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7A549D9-E8BB-4D74-842A-81CB0E547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C92B072-7264-4E6D-B454-D50696DAB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C9172EB-2985-4248-847A-108580E55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CC7E153-36F7-4D46-8B15-0A3B15EA09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4449488-3285-4A1E-B447-6A493DD7C37F}"/>
                </a:ext>
              </a:extLst>
            </p:cNvPr>
            <p:cNvGrpSpPr/>
            <p:nvPr/>
          </p:nvGrpSpPr>
          <p:grpSpPr>
            <a:xfrm>
              <a:off x="7222647" y="679878"/>
              <a:ext cx="55960" cy="1720422"/>
              <a:chOff x="5701903" y="679878"/>
              <a:chExt cx="55960" cy="1720422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8B1690B-8071-4BA5-80CD-9281E853DB63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BD69F0B-6A9F-4991-8794-1B41000D8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EB7AD33-E83B-47B1-BD27-D672194D1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4B7E60E-79E0-41BA-BE16-6097C5490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20F29AA-FB59-497B-B2C0-66A4C1791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546B248-9E20-4843-B27B-A30953E36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5427FE7-F569-4A50-99ED-59D4F9A04081}"/>
                </a:ext>
              </a:extLst>
            </p:cNvPr>
            <p:cNvGrpSpPr/>
            <p:nvPr/>
          </p:nvGrpSpPr>
          <p:grpSpPr>
            <a:xfrm>
              <a:off x="7983019" y="679878"/>
              <a:ext cx="55960" cy="1720422"/>
              <a:chOff x="5701903" y="679878"/>
              <a:chExt cx="55960" cy="1720422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621C90B-71E5-49A5-9081-273F5228DF3A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F9101B9-62E9-41A7-9EE4-31BE14C76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1F124F3-DBDE-42BD-A7F0-A6D3D26D8A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4655C21-D0A1-41B9-9DEC-6622CE85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A4E57BE-4680-43B0-B6CF-03757B0C0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0DD2BF5-FB85-495B-8962-8E901B89F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F9DA13B-1544-4375-95ED-D8B8A3ECC04F}"/>
                </a:ext>
              </a:extLst>
            </p:cNvPr>
            <p:cNvGrpSpPr/>
            <p:nvPr/>
          </p:nvGrpSpPr>
          <p:grpSpPr>
            <a:xfrm>
              <a:off x="8743391" y="679878"/>
              <a:ext cx="55960" cy="1720422"/>
              <a:chOff x="5701903" y="679878"/>
              <a:chExt cx="55960" cy="1720422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06BC1BA-9C06-49B9-A3F1-F4DE34305C5D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74090D6-E70F-43AE-855F-CC0792AC3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37649FE-336E-4AB0-B4BF-70CA2123B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1D26B44-5DF4-4232-BE32-932D4C6E6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0955A1E-10E1-455E-B270-479A21350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E67A7AF-AAA4-4189-8825-918812E5F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3748A2C-3484-441E-A9BE-3416D7514D44}"/>
                </a:ext>
              </a:extLst>
            </p:cNvPr>
            <p:cNvGrpSpPr/>
            <p:nvPr/>
          </p:nvGrpSpPr>
          <p:grpSpPr>
            <a:xfrm>
              <a:off x="9503763" y="679878"/>
              <a:ext cx="55960" cy="1720422"/>
              <a:chOff x="5701903" y="679878"/>
              <a:chExt cx="55960" cy="1720422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9E2BC1F-7098-4182-AF90-FE0B6F3CE59D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93D4EE5-DD51-4D8D-8A05-5DFF8599F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7159357C-6CB9-4D3B-8B30-CD273B016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71862AE-810B-407B-940D-94A13FF7C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B9A9E9C-1084-4BA6-B728-6C47EBFF1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7BF629F-3C67-4002-AB7F-57A1A1D055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AB1006E-1BA5-4166-9362-A96CDFACB23B}"/>
                </a:ext>
              </a:extLst>
            </p:cNvPr>
            <p:cNvGrpSpPr/>
            <p:nvPr/>
          </p:nvGrpSpPr>
          <p:grpSpPr>
            <a:xfrm>
              <a:off x="10264133" y="679878"/>
              <a:ext cx="55960" cy="1720422"/>
              <a:chOff x="5701903" y="679878"/>
              <a:chExt cx="55960" cy="1720422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5AEAE5D1-962A-4CDF-8D47-7C732F5BD750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4B8245C5-5F34-4EE3-95A6-FACE4C7AB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7C11B7F-D3D7-47ED-A7D6-EDEC1E827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F47B3E7-054A-4089-8645-37B543871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8DF4561E-DC42-4336-8935-FD6B3C81F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71BD591-9C90-4C63-854F-644907B2B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9A46C477-13C6-478A-883B-F6F1FD8ADC9C}"/>
                </a:ext>
              </a:extLst>
            </p:cNvPr>
            <p:cNvSpPr/>
            <p:nvPr/>
          </p:nvSpPr>
          <p:spPr>
            <a:xfrm>
              <a:off x="5753100" y="1254125"/>
              <a:ext cx="4572000" cy="885825"/>
            </a:xfrm>
            <a:custGeom>
              <a:avLst/>
              <a:gdLst>
                <a:gd name="connsiteX0" fmla="*/ 0 w 4572000"/>
                <a:gd name="connsiteY0" fmla="*/ 95250 h 946150"/>
                <a:gd name="connsiteX1" fmla="*/ 774700 w 4572000"/>
                <a:gd name="connsiteY1" fmla="*/ 0 h 946150"/>
                <a:gd name="connsiteX2" fmla="*/ 1533525 w 4572000"/>
                <a:gd name="connsiteY2" fmla="*/ 393700 h 946150"/>
                <a:gd name="connsiteX3" fmla="*/ 2298700 w 4572000"/>
                <a:gd name="connsiteY3" fmla="*/ 288925 h 946150"/>
                <a:gd name="connsiteX4" fmla="*/ 3060700 w 4572000"/>
                <a:gd name="connsiteY4" fmla="*/ 946150 h 946150"/>
                <a:gd name="connsiteX5" fmla="*/ 3819525 w 4572000"/>
                <a:gd name="connsiteY5" fmla="*/ 485775 h 946150"/>
                <a:gd name="connsiteX6" fmla="*/ 4572000 w 4572000"/>
                <a:gd name="connsiteY6" fmla="*/ 577850 h 946150"/>
                <a:gd name="connsiteX0" fmla="*/ 0 w 4572000"/>
                <a:gd name="connsiteY0" fmla="*/ 0 h 885825"/>
                <a:gd name="connsiteX1" fmla="*/ 765175 w 4572000"/>
                <a:gd name="connsiteY1" fmla="*/ 885825 h 885825"/>
                <a:gd name="connsiteX2" fmla="*/ 1533525 w 4572000"/>
                <a:gd name="connsiteY2" fmla="*/ 298450 h 885825"/>
                <a:gd name="connsiteX3" fmla="*/ 2298700 w 4572000"/>
                <a:gd name="connsiteY3" fmla="*/ 193675 h 885825"/>
                <a:gd name="connsiteX4" fmla="*/ 3060700 w 4572000"/>
                <a:gd name="connsiteY4" fmla="*/ 850900 h 885825"/>
                <a:gd name="connsiteX5" fmla="*/ 3819525 w 4572000"/>
                <a:gd name="connsiteY5" fmla="*/ 390525 h 885825"/>
                <a:gd name="connsiteX6" fmla="*/ 4572000 w 4572000"/>
                <a:gd name="connsiteY6" fmla="*/ 48260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885825">
                  <a:moveTo>
                    <a:pt x="0" y="0"/>
                  </a:moveTo>
                  <a:lnTo>
                    <a:pt x="765175" y="885825"/>
                  </a:lnTo>
                  <a:lnTo>
                    <a:pt x="1533525" y="298450"/>
                  </a:lnTo>
                  <a:lnTo>
                    <a:pt x="2298700" y="193675"/>
                  </a:lnTo>
                  <a:lnTo>
                    <a:pt x="3060700" y="850900"/>
                  </a:lnTo>
                  <a:lnTo>
                    <a:pt x="3819525" y="390525"/>
                  </a:lnTo>
                  <a:lnTo>
                    <a:pt x="4572000" y="4826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6A18D4EE-9D57-423F-AA59-541AB135F6AC}"/>
                </a:ext>
              </a:extLst>
            </p:cNvPr>
            <p:cNvSpPr/>
            <p:nvPr/>
          </p:nvSpPr>
          <p:spPr>
            <a:xfrm>
              <a:off x="5753100" y="1089026"/>
              <a:ext cx="4575175" cy="1060450"/>
            </a:xfrm>
            <a:custGeom>
              <a:avLst/>
              <a:gdLst>
                <a:gd name="connsiteX0" fmla="*/ 0 w 4575175"/>
                <a:gd name="connsiteY0" fmla="*/ 0 h 835025"/>
                <a:gd name="connsiteX1" fmla="*/ 762000 w 4575175"/>
                <a:gd name="connsiteY1" fmla="*/ 304800 h 835025"/>
                <a:gd name="connsiteX2" fmla="*/ 1524000 w 4575175"/>
                <a:gd name="connsiteY2" fmla="*/ 298450 h 835025"/>
                <a:gd name="connsiteX3" fmla="*/ 2292350 w 4575175"/>
                <a:gd name="connsiteY3" fmla="*/ 482600 h 835025"/>
                <a:gd name="connsiteX4" fmla="*/ 3057525 w 4575175"/>
                <a:gd name="connsiteY4" fmla="*/ 835025 h 835025"/>
                <a:gd name="connsiteX5" fmla="*/ 3832225 w 4575175"/>
                <a:gd name="connsiteY5" fmla="*/ 625475 h 835025"/>
                <a:gd name="connsiteX6" fmla="*/ 4575175 w 4575175"/>
                <a:gd name="connsiteY6" fmla="*/ 419100 h 835025"/>
                <a:gd name="connsiteX0" fmla="*/ 0 w 4575175"/>
                <a:gd name="connsiteY0" fmla="*/ 0 h 1060450"/>
                <a:gd name="connsiteX1" fmla="*/ 771525 w 4575175"/>
                <a:gd name="connsiteY1" fmla="*/ 1060450 h 1060450"/>
                <a:gd name="connsiteX2" fmla="*/ 1524000 w 4575175"/>
                <a:gd name="connsiteY2" fmla="*/ 298450 h 1060450"/>
                <a:gd name="connsiteX3" fmla="*/ 2292350 w 4575175"/>
                <a:gd name="connsiteY3" fmla="*/ 482600 h 1060450"/>
                <a:gd name="connsiteX4" fmla="*/ 3057525 w 4575175"/>
                <a:gd name="connsiteY4" fmla="*/ 835025 h 1060450"/>
                <a:gd name="connsiteX5" fmla="*/ 3832225 w 4575175"/>
                <a:gd name="connsiteY5" fmla="*/ 625475 h 1060450"/>
                <a:gd name="connsiteX6" fmla="*/ 4575175 w 4575175"/>
                <a:gd name="connsiteY6" fmla="*/ 419100 h 106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175" h="1060450">
                  <a:moveTo>
                    <a:pt x="0" y="0"/>
                  </a:moveTo>
                  <a:lnTo>
                    <a:pt x="771525" y="1060450"/>
                  </a:lnTo>
                  <a:lnTo>
                    <a:pt x="1524000" y="298450"/>
                  </a:lnTo>
                  <a:lnTo>
                    <a:pt x="2292350" y="482600"/>
                  </a:lnTo>
                  <a:lnTo>
                    <a:pt x="3057525" y="835025"/>
                  </a:lnTo>
                  <a:lnTo>
                    <a:pt x="3832225" y="625475"/>
                  </a:lnTo>
                  <a:lnTo>
                    <a:pt x="4575175" y="4191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45980884-0551-412E-80B6-306CB663E1E9}"/>
                </a:ext>
              </a:extLst>
            </p:cNvPr>
            <p:cNvSpPr/>
            <p:nvPr/>
          </p:nvSpPr>
          <p:spPr>
            <a:xfrm>
              <a:off x="5753100" y="1225550"/>
              <a:ext cx="4552950" cy="790575"/>
            </a:xfrm>
            <a:custGeom>
              <a:avLst/>
              <a:gdLst>
                <a:gd name="connsiteX0" fmla="*/ 0 w 4552950"/>
                <a:gd name="connsiteY0" fmla="*/ 301625 h 581025"/>
                <a:gd name="connsiteX1" fmla="*/ 765175 w 4552950"/>
                <a:gd name="connsiteY1" fmla="*/ 50800 h 581025"/>
                <a:gd name="connsiteX2" fmla="*/ 1514475 w 4552950"/>
                <a:gd name="connsiteY2" fmla="*/ 0 h 581025"/>
                <a:gd name="connsiteX3" fmla="*/ 2286000 w 4552950"/>
                <a:gd name="connsiteY3" fmla="*/ 158750 h 581025"/>
                <a:gd name="connsiteX4" fmla="*/ 3041650 w 4552950"/>
                <a:gd name="connsiteY4" fmla="*/ 549275 h 581025"/>
                <a:gd name="connsiteX5" fmla="*/ 3816350 w 4552950"/>
                <a:gd name="connsiteY5" fmla="*/ 581025 h 581025"/>
                <a:gd name="connsiteX6" fmla="*/ 4552950 w 4552950"/>
                <a:gd name="connsiteY6" fmla="*/ 177800 h 581025"/>
                <a:gd name="connsiteX0" fmla="*/ 0 w 4552950"/>
                <a:gd name="connsiteY0" fmla="*/ 301625 h 790575"/>
                <a:gd name="connsiteX1" fmla="*/ 765175 w 4552950"/>
                <a:gd name="connsiteY1" fmla="*/ 790575 h 790575"/>
                <a:gd name="connsiteX2" fmla="*/ 1514475 w 4552950"/>
                <a:gd name="connsiteY2" fmla="*/ 0 h 790575"/>
                <a:gd name="connsiteX3" fmla="*/ 2286000 w 4552950"/>
                <a:gd name="connsiteY3" fmla="*/ 158750 h 790575"/>
                <a:gd name="connsiteX4" fmla="*/ 3041650 w 4552950"/>
                <a:gd name="connsiteY4" fmla="*/ 549275 h 790575"/>
                <a:gd name="connsiteX5" fmla="*/ 3816350 w 4552950"/>
                <a:gd name="connsiteY5" fmla="*/ 581025 h 790575"/>
                <a:gd name="connsiteX6" fmla="*/ 4552950 w 4552950"/>
                <a:gd name="connsiteY6" fmla="*/ 17780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790575">
                  <a:moveTo>
                    <a:pt x="0" y="301625"/>
                  </a:moveTo>
                  <a:lnTo>
                    <a:pt x="765175" y="790575"/>
                  </a:lnTo>
                  <a:lnTo>
                    <a:pt x="1514475" y="0"/>
                  </a:lnTo>
                  <a:lnTo>
                    <a:pt x="2286000" y="158750"/>
                  </a:lnTo>
                  <a:lnTo>
                    <a:pt x="3041650" y="549275"/>
                  </a:lnTo>
                  <a:lnTo>
                    <a:pt x="3816350" y="581025"/>
                  </a:lnTo>
                  <a:lnTo>
                    <a:pt x="4552950" y="1778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3A49FF45-22CF-4E98-AABE-0E2851770C4B}"/>
                </a:ext>
              </a:extLst>
            </p:cNvPr>
            <p:cNvSpPr/>
            <p:nvPr/>
          </p:nvSpPr>
          <p:spPr>
            <a:xfrm>
              <a:off x="5753100" y="1143000"/>
              <a:ext cx="4552950" cy="762000"/>
            </a:xfrm>
            <a:custGeom>
              <a:avLst/>
              <a:gdLst>
                <a:gd name="connsiteX0" fmla="*/ 0 w 4552950"/>
                <a:gd name="connsiteY0" fmla="*/ 552450 h 762000"/>
                <a:gd name="connsiteX1" fmla="*/ 765175 w 4552950"/>
                <a:gd name="connsiteY1" fmla="*/ 317500 h 762000"/>
                <a:gd name="connsiteX2" fmla="*/ 1524000 w 4552950"/>
                <a:gd name="connsiteY2" fmla="*/ 0 h 762000"/>
                <a:gd name="connsiteX3" fmla="*/ 2289175 w 4552950"/>
                <a:gd name="connsiteY3" fmla="*/ 504825 h 762000"/>
                <a:gd name="connsiteX4" fmla="*/ 3038475 w 4552950"/>
                <a:gd name="connsiteY4" fmla="*/ 530225 h 762000"/>
                <a:gd name="connsiteX5" fmla="*/ 3806825 w 4552950"/>
                <a:gd name="connsiteY5" fmla="*/ 762000 h 762000"/>
                <a:gd name="connsiteX6" fmla="*/ 4552950 w 4552950"/>
                <a:gd name="connsiteY6" fmla="*/ 142875 h 762000"/>
                <a:gd name="connsiteX0" fmla="*/ 0 w 4552950"/>
                <a:gd name="connsiteY0" fmla="*/ 552450 h 762000"/>
                <a:gd name="connsiteX1" fmla="*/ 762000 w 4552950"/>
                <a:gd name="connsiteY1" fmla="*/ 555625 h 762000"/>
                <a:gd name="connsiteX2" fmla="*/ 1524000 w 4552950"/>
                <a:gd name="connsiteY2" fmla="*/ 0 h 762000"/>
                <a:gd name="connsiteX3" fmla="*/ 2289175 w 4552950"/>
                <a:gd name="connsiteY3" fmla="*/ 504825 h 762000"/>
                <a:gd name="connsiteX4" fmla="*/ 3038475 w 4552950"/>
                <a:gd name="connsiteY4" fmla="*/ 530225 h 762000"/>
                <a:gd name="connsiteX5" fmla="*/ 3806825 w 4552950"/>
                <a:gd name="connsiteY5" fmla="*/ 762000 h 762000"/>
                <a:gd name="connsiteX6" fmla="*/ 4552950 w 4552950"/>
                <a:gd name="connsiteY6" fmla="*/ 142875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762000">
                  <a:moveTo>
                    <a:pt x="0" y="552450"/>
                  </a:moveTo>
                  <a:lnTo>
                    <a:pt x="762000" y="555625"/>
                  </a:lnTo>
                  <a:lnTo>
                    <a:pt x="1524000" y="0"/>
                  </a:lnTo>
                  <a:lnTo>
                    <a:pt x="2289175" y="504825"/>
                  </a:lnTo>
                  <a:lnTo>
                    <a:pt x="3038475" y="530225"/>
                  </a:lnTo>
                  <a:lnTo>
                    <a:pt x="3806825" y="762000"/>
                  </a:lnTo>
                  <a:lnTo>
                    <a:pt x="4552950" y="142875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EBB1839E-1BED-4636-AEB9-AC3C25BA1AF8}"/>
                </a:ext>
              </a:extLst>
            </p:cNvPr>
            <p:cNvSpPr/>
            <p:nvPr/>
          </p:nvSpPr>
          <p:spPr>
            <a:xfrm>
              <a:off x="5753100" y="1301750"/>
              <a:ext cx="4562475" cy="292100"/>
            </a:xfrm>
            <a:custGeom>
              <a:avLst/>
              <a:gdLst>
                <a:gd name="connsiteX0" fmla="*/ 0 w 4562475"/>
                <a:gd name="connsiteY0" fmla="*/ 63500 h 292100"/>
                <a:gd name="connsiteX1" fmla="*/ 0 w 4562475"/>
                <a:gd name="connsiteY1" fmla="*/ 63500 h 292100"/>
                <a:gd name="connsiteX2" fmla="*/ 73025 w 4562475"/>
                <a:gd name="connsiteY2" fmla="*/ 63500 h 292100"/>
                <a:gd name="connsiteX3" fmla="*/ 765175 w 4562475"/>
                <a:gd name="connsiteY3" fmla="*/ 247650 h 292100"/>
                <a:gd name="connsiteX4" fmla="*/ 1530350 w 4562475"/>
                <a:gd name="connsiteY4" fmla="*/ 0 h 292100"/>
                <a:gd name="connsiteX5" fmla="*/ 2289175 w 4562475"/>
                <a:gd name="connsiteY5" fmla="*/ 3175 h 292100"/>
                <a:gd name="connsiteX6" fmla="*/ 3054350 w 4562475"/>
                <a:gd name="connsiteY6" fmla="*/ 292100 h 292100"/>
                <a:gd name="connsiteX7" fmla="*/ 3813175 w 4562475"/>
                <a:gd name="connsiteY7" fmla="*/ 292100 h 292100"/>
                <a:gd name="connsiteX8" fmla="*/ 4562475 w 4562475"/>
                <a:gd name="connsiteY8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5" h="292100">
                  <a:moveTo>
                    <a:pt x="0" y="63500"/>
                  </a:moveTo>
                  <a:lnTo>
                    <a:pt x="0" y="63500"/>
                  </a:lnTo>
                  <a:lnTo>
                    <a:pt x="73025" y="63500"/>
                  </a:lnTo>
                  <a:lnTo>
                    <a:pt x="765175" y="247650"/>
                  </a:lnTo>
                  <a:lnTo>
                    <a:pt x="1530350" y="0"/>
                  </a:lnTo>
                  <a:lnTo>
                    <a:pt x="2289175" y="3175"/>
                  </a:lnTo>
                  <a:lnTo>
                    <a:pt x="3054350" y="292100"/>
                  </a:lnTo>
                  <a:lnTo>
                    <a:pt x="3813175" y="292100"/>
                  </a:lnTo>
                  <a:lnTo>
                    <a:pt x="4562475" y="2921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4B468B54-7C7F-48B7-BF00-2145D09C674B}"/>
                </a:ext>
              </a:extLst>
            </p:cNvPr>
            <p:cNvSpPr/>
            <p:nvPr/>
          </p:nvSpPr>
          <p:spPr>
            <a:xfrm>
              <a:off x="5753100" y="1244600"/>
              <a:ext cx="4565650" cy="527050"/>
            </a:xfrm>
            <a:custGeom>
              <a:avLst/>
              <a:gdLst>
                <a:gd name="connsiteX0" fmla="*/ 0 w 4565650"/>
                <a:gd name="connsiteY0" fmla="*/ 527050 h 527050"/>
                <a:gd name="connsiteX1" fmla="*/ 758825 w 4565650"/>
                <a:gd name="connsiteY1" fmla="*/ 355600 h 527050"/>
                <a:gd name="connsiteX2" fmla="*/ 1527175 w 4565650"/>
                <a:gd name="connsiteY2" fmla="*/ 355600 h 527050"/>
                <a:gd name="connsiteX3" fmla="*/ 2289175 w 4565650"/>
                <a:gd name="connsiteY3" fmla="*/ 0 h 527050"/>
                <a:gd name="connsiteX4" fmla="*/ 3057525 w 4565650"/>
                <a:gd name="connsiteY4" fmla="*/ 355600 h 527050"/>
                <a:gd name="connsiteX5" fmla="*/ 3803650 w 4565650"/>
                <a:gd name="connsiteY5" fmla="*/ 215900 h 527050"/>
                <a:gd name="connsiteX6" fmla="*/ 4565650 w 4565650"/>
                <a:gd name="connsiteY6" fmla="*/ 425450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5650" h="527050">
                  <a:moveTo>
                    <a:pt x="0" y="527050"/>
                  </a:moveTo>
                  <a:lnTo>
                    <a:pt x="758825" y="355600"/>
                  </a:lnTo>
                  <a:lnTo>
                    <a:pt x="1527175" y="355600"/>
                  </a:lnTo>
                  <a:lnTo>
                    <a:pt x="2289175" y="0"/>
                  </a:lnTo>
                  <a:lnTo>
                    <a:pt x="3057525" y="355600"/>
                  </a:lnTo>
                  <a:lnTo>
                    <a:pt x="3803650" y="215900"/>
                  </a:lnTo>
                  <a:lnTo>
                    <a:pt x="4565650" y="42545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5A6185F-C7F1-4388-9DE3-F3284F1A55B7}"/>
                </a:ext>
              </a:extLst>
            </p:cNvPr>
            <p:cNvSpPr/>
            <p:nvPr/>
          </p:nvSpPr>
          <p:spPr>
            <a:xfrm>
              <a:off x="5756275" y="1187450"/>
              <a:ext cx="4559300" cy="727075"/>
            </a:xfrm>
            <a:custGeom>
              <a:avLst/>
              <a:gdLst>
                <a:gd name="connsiteX0" fmla="*/ 0 w 4559300"/>
                <a:gd name="connsiteY0" fmla="*/ 0 h 409575"/>
                <a:gd name="connsiteX1" fmla="*/ 762000 w 4559300"/>
                <a:gd name="connsiteY1" fmla="*/ 206375 h 409575"/>
                <a:gd name="connsiteX2" fmla="*/ 1524000 w 4559300"/>
                <a:gd name="connsiteY2" fmla="*/ 285750 h 409575"/>
                <a:gd name="connsiteX3" fmla="*/ 2289175 w 4559300"/>
                <a:gd name="connsiteY3" fmla="*/ 260350 h 409575"/>
                <a:gd name="connsiteX4" fmla="*/ 3038475 w 4559300"/>
                <a:gd name="connsiteY4" fmla="*/ 409575 h 409575"/>
                <a:gd name="connsiteX5" fmla="*/ 3816350 w 4559300"/>
                <a:gd name="connsiteY5" fmla="*/ 149225 h 409575"/>
                <a:gd name="connsiteX6" fmla="*/ 4559300 w 4559300"/>
                <a:gd name="connsiteY6" fmla="*/ 212725 h 409575"/>
                <a:gd name="connsiteX0" fmla="*/ 0 w 4559300"/>
                <a:gd name="connsiteY0" fmla="*/ 0 h 727075"/>
                <a:gd name="connsiteX1" fmla="*/ 762000 w 4559300"/>
                <a:gd name="connsiteY1" fmla="*/ 727075 h 727075"/>
                <a:gd name="connsiteX2" fmla="*/ 1524000 w 4559300"/>
                <a:gd name="connsiteY2" fmla="*/ 285750 h 727075"/>
                <a:gd name="connsiteX3" fmla="*/ 2289175 w 4559300"/>
                <a:gd name="connsiteY3" fmla="*/ 260350 h 727075"/>
                <a:gd name="connsiteX4" fmla="*/ 3038475 w 4559300"/>
                <a:gd name="connsiteY4" fmla="*/ 409575 h 727075"/>
                <a:gd name="connsiteX5" fmla="*/ 3816350 w 4559300"/>
                <a:gd name="connsiteY5" fmla="*/ 149225 h 727075"/>
                <a:gd name="connsiteX6" fmla="*/ 4559300 w 4559300"/>
                <a:gd name="connsiteY6" fmla="*/ 21272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9300" h="727075">
                  <a:moveTo>
                    <a:pt x="0" y="0"/>
                  </a:moveTo>
                  <a:lnTo>
                    <a:pt x="762000" y="727075"/>
                  </a:lnTo>
                  <a:lnTo>
                    <a:pt x="1524000" y="285750"/>
                  </a:lnTo>
                  <a:lnTo>
                    <a:pt x="2289175" y="260350"/>
                  </a:lnTo>
                  <a:lnTo>
                    <a:pt x="3038475" y="409575"/>
                  </a:lnTo>
                  <a:lnTo>
                    <a:pt x="3816350" y="149225"/>
                  </a:lnTo>
                  <a:lnTo>
                    <a:pt x="4559300" y="212725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BB90C3EF-6551-4C05-B245-98B32066F55E}"/>
                </a:ext>
              </a:extLst>
            </p:cNvPr>
            <p:cNvSpPr/>
            <p:nvPr/>
          </p:nvSpPr>
          <p:spPr>
            <a:xfrm>
              <a:off x="5791200" y="1276350"/>
              <a:ext cx="45275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6475 w 4552950"/>
                <a:gd name="connsiteY3" fmla="*/ 107950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27175 w 4552950"/>
                <a:gd name="connsiteY2" fmla="*/ 111125 h 908050"/>
                <a:gd name="connsiteX3" fmla="*/ 2276475 w 4552950"/>
                <a:gd name="connsiteY3" fmla="*/ 107950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27550"/>
                <a:gd name="connsiteY0" fmla="*/ 768350 h 908050"/>
                <a:gd name="connsiteX1" fmla="*/ 723900 w 4527550"/>
                <a:gd name="connsiteY1" fmla="*/ 0 h 908050"/>
                <a:gd name="connsiteX2" fmla="*/ 1501775 w 4527550"/>
                <a:gd name="connsiteY2" fmla="*/ 111125 h 908050"/>
                <a:gd name="connsiteX3" fmla="*/ 2251075 w 4527550"/>
                <a:gd name="connsiteY3" fmla="*/ 107950 h 908050"/>
                <a:gd name="connsiteX4" fmla="*/ 3006725 w 4527550"/>
                <a:gd name="connsiteY4" fmla="*/ 720725 h 908050"/>
                <a:gd name="connsiteX5" fmla="*/ 3778250 w 4527550"/>
                <a:gd name="connsiteY5" fmla="*/ 908050 h 908050"/>
                <a:gd name="connsiteX6" fmla="*/ 4527550 w 45275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27550" h="908050">
                  <a:moveTo>
                    <a:pt x="0" y="768350"/>
                  </a:moveTo>
                  <a:lnTo>
                    <a:pt x="723900" y="0"/>
                  </a:lnTo>
                  <a:lnTo>
                    <a:pt x="1501775" y="111125"/>
                  </a:lnTo>
                  <a:lnTo>
                    <a:pt x="2251075" y="107950"/>
                  </a:lnTo>
                  <a:lnTo>
                    <a:pt x="3006725" y="720725"/>
                  </a:lnTo>
                  <a:lnTo>
                    <a:pt x="3778250" y="908050"/>
                  </a:lnTo>
                  <a:lnTo>
                    <a:pt x="4527550" y="6477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182D6D8-7E81-4CA6-AD95-BB5E7C11611C}"/>
                </a:ext>
              </a:extLst>
            </p:cNvPr>
            <p:cNvSpPr/>
            <p:nvPr/>
          </p:nvSpPr>
          <p:spPr>
            <a:xfrm>
              <a:off x="5756274" y="1307060"/>
              <a:ext cx="4562475" cy="82232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62475"/>
                <a:gd name="connsiteY0" fmla="*/ 501650 h 908050"/>
                <a:gd name="connsiteX1" fmla="*/ 758825 w 4562475"/>
                <a:gd name="connsiteY1" fmla="*/ 0 h 908050"/>
                <a:gd name="connsiteX2" fmla="*/ 1524000 w 4562475"/>
                <a:gd name="connsiteY2" fmla="*/ 565150 h 908050"/>
                <a:gd name="connsiteX3" fmla="*/ 2282825 w 4562475"/>
                <a:gd name="connsiteY3" fmla="*/ 479425 h 908050"/>
                <a:gd name="connsiteX4" fmla="*/ 3041650 w 4562475"/>
                <a:gd name="connsiteY4" fmla="*/ 720725 h 908050"/>
                <a:gd name="connsiteX5" fmla="*/ 3813175 w 4562475"/>
                <a:gd name="connsiteY5" fmla="*/ 908050 h 908050"/>
                <a:gd name="connsiteX6" fmla="*/ 4562475 w 4562475"/>
                <a:gd name="connsiteY6" fmla="*/ 647700 h 908050"/>
                <a:gd name="connsiteX0" fmla="*/ 0 w 4562475"/>
                <a:gd name="connsiteY0" fmla="*/ 501650 h 908050"/>
                <a:gd name="connsiteX1" fmla="*/ 758825 w 4562475"/>
                <a:gd name="connsiteY1" fmla="*/ 0 h 908050"/>
                <a:gd name="connsiteX2" fmla="*/ 1539875 w 4562475"/>
                <a:gd name="connsiteY2" fmla="*/ 177800 h 908050"/>
                <a:gd name="connsiteX3" fmla="*/ 2282825 w 4562475"/>
                <a:gd name="connsiteY3" fmla="*/ 479425 h 908050"/>
                <a:gd name="connsiteX4" fmla="*/ 3041650 w 4562475"/>
                <a:gd name="connsiteY4" fmla="*/ 720725 h 908050"/>
                <a:gd name="connsiteX5" fmla="*/ 3813175 w 4562475"/>
                <a:gd name="connsiteY5" fmla="*/ 908050 h 908050"/>
                <a:gd name="connsiteX6" fmla="*/ 4562475 w 4562475"/>
                <a:gd name="connsiteY6" fmla="*/ 647700 h 908050"/>
                <a:gd name="connsiteX0" fmla="*/ 0 w 4562475"/>
                <a:gd name="connsiteY0" fmla="*/ 603250 h 1009650"/>
                <a:gd name="connsiteX1" fmla="*/ 758825 w 4562475"/>
                <a:gd name="connsiteY1" fmla="*/ 101600 h 1009650"/>
                <a:gd name="connsiteX2" fmla="*/ 1539875 w 4562475"/>
                <a:gd name="connsiteY2" fmla="*/ 279400 h 1009650"/>
                <a:gd name="connsiteX3" fmla="*/ 2282825 w 4562475"/>
                <a:gd name="connsiteY3" fmla="*/ 0 h 1009650"/>
                <a:gd name="connsiteX4" fmla="*/ 3041650 w 4562475"/>
                <a:gd name="connsiteY4" fmla="*/ 822325 h 1009650"/>
                <a:gd name="connsiteX5" fmla="*/ 3813175 w 4562475"/>
                <a:gd name="connsiteY5" fmla="*/ 1009650 h 1009650"/>
                <a:gd name="connsiteX6" fmla="*/ 4562475 w 4562475"/>
                <a:gd name="connsiteY6" fmla="*/ 749300 h 1009650"/>
                <a:gd name="connsiteX0" fmla="*/ 0 w 4562475"/>
                <a:gd name="connsiteY0" fmla="*/ 603250 h 822325"/>
                <a:gd name="connsiteX1" fmla="*/ 758825 w 4562475"/>
                <a:gd name="connsiteY1" fmla="*/ 101600 h 822325"/>
                <a:gd name="connsiteX2" fmla="*/ 1539875 w 4562475"/>
                <a:gd name="connsiteY2" fmla="*/ 279400 h 822325"/>
                <a:gd name="connsiteX3" fmla="*/ 2282825 w 4562475"/>
                <a:gd name="connsiteY3" fmla="*/ 0 h 822325"/>
                <a:gd name="connsiteX4" fmla="*/ 3041650 w 4562475"/>
                <a:gd name="connsiteY4" fmla="*/ 822325 h 822325"/>
                <a:gd name="connsiteX5" fmla="*/ 3806825 w 4562475"/>
                <a:gd name="connsiteY5" fmla="*/ 476250 h 822325"/>
                <a:gd name="connsiteX6" fmla="*/ 4562475 w 4562475"/>
                <a:gd name="connsiteY6" fmla="*/ 749300 h 822325"/>
                <a:gd name="connsiteX0" fmla="*/ 0 w 4562475"/>
                <a:gd name="connsiteY0" fmla="*/ 603250 h 822325"/>
                <a:gd name="connsiteX1" fmla="*/ 758825 w 4562475"/>
                <a:gd name="connsiteY1" fmla="*/ 101600 h 822325"/>
                <a:gd name="connsiteX2" fmla="*/ 1539875 w 4562475"/>
                <a:gd name="connsiteY2" fmla="*/ 279400 h 822325"/>
                <a:gd name="connsiteX3" fmla="*/ 2282825 w 4562475"/>
                <a:gd name="connsiteY3" fmla="*/ 0 h 822325"/>
                <a:gd name="connsiteX4" fmla="*/ 3041650 w 4562475"/>
                <a:gd name="connsiteY4" fmla="*/ 822325 h 822325"/>
                <a:gd name="connsiteX5" fmla="*/ 3806825 w 4562475"/>
                <a:gd name="connsiteY5" fmla="*/ 476250 h 822325"/>
                <a:gd name="connsiteX6" fmla="*/ 4562475 w 4562475"/>
                <a:gd name="connsiteY6" fmla="*/ 476250 h 82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2475" h="822325">
                  <a:moveTo>
                    <a:pt x="0" y="603250"/>
                  </a:moveTo>
                  <a:lnTo>
                    <a:pt x="758825" y="101600"/>
                  </a:lnTo>
                  <a:lnTo>
                    <a:pt x="1539875" y="279400"/>
                  </a:lnTo>
                  <a:lnTo>
                    <a:pt x="2282825" y="0"/>
                  </a:lnTo>
                  <a:lnTo>
                    <a:pt x="3041650" y="822325"/>
                  </a:lnTo>
                  <a:lnTo>
                    <a:pt x="3806825" y="476250"/>
                  </a:lnTo>
                  <a:lnTo>
                    <a:pt x="4562475" y="47625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4B5DB7A-25BF-4019-9FC8-7EDBDBCB2AD5}"/>
                </a:ext>
              </a:extLst>
            </p:cNvPr>
            <p:cNvSpPr/>
            <p:nvPr/>
          </p:nvSpPr>
          <p:spPr>
            <a:xfrm>
              <a:off x="5765800" y="1155430"/>
              <a:ext cx="45529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08050">
                  <a:moveTo>
                    <a:pt x="0" y="885825"/>
                  </a:moveTo>
                  <a:lnTo>
                    <a:pt x="749300" y="0"/>
                  </a:lnTo>
                  <a:lnTo>
                    <a:pt x="1514475" y="565150"/>
                  </a:lnTo>
                  <a:lnTo>
                    <a:pt x="2273300" y="479425"/>
                  </a:lnTo>
                  <a:lnTo>
                    <a:pt x="3032125" y="720725"/>
                  </a:lnTo>
                  <a:lnTo>
                    <a:pt x="3803650" y="908050"/>
                  </a:lnTo>
                  <a:lnTo>
                    <a:pt x="4552950" y="6477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5EC731B-7C74-4329-8C0E-571A77793D17}"/>
                </a:ext>
              </a:extLst>
            </p:cNvPr>
            <p:cNvSpPr/>
            <p:nvPr/>
          </p:nvSpPr>
          <p:spPr>
            <a:xfrm>
              <a:off x="5765800" y="1183625"/>
              <a:ext cx="4552950" cy="94932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406400 h 428625"/>
                <a:gd name="connsiteX1" fmla="*/ 784225 w 4552950"/>
                <a:gd name="connsiteY1" fmla="*/ 285750 h 428625"/>
                <a:gd name="connsiteX2" fmla="*/ 1514475 w 4552950"/>
                <a:gd name="connsiteY2" fmla="*/ 8572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406400 h 428625"/>
                <a:gd name="connsiteX1" fmla="*/ 755650 w 4552950"/>
                <a:gd name="connsiteY1" fmla="*/ 285750 h 428625"/>
                <a:gd name="connsiteX2" fmla="*/ 1514475 w 4552950"/>
                <a:gd name="connsiteY2" fmla="*/ 8572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3300 w 4552950"/>
                <a:gd name="connsiteY3" fmla="*/ 314325 h 742950"/>
                <a:gd name="connsiteX4" fmla="*/ 3032125 w 4552950"/>
                <a:gd name="connsiteY4" fmla="*/ 5556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32125 w 4552950"/>
                <a:gd name="connsiteY4" fmla="*/ 5556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06725 w 4552950"/>
                <a:gd name="connsiteY4" fmla="*/ 2254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32125 w 4552950"/>
                <a:gd name="connsiteY4" fmla="*/ 2127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949325"/>
                <a:gd name="connsiteX1" fmla="*/ 755650 w 4552950"/>
                <a:gd name="connsiteY1" fmla="*/ 600075 h 949325"/>
                <a:gd name="connsiteX2" fmla="*/ 1520825 w 4552950"/>
                <a:gd name="connsiteY2" fmla="*/ 0 h 949325"/>
                <a:gd name="connsiteX3" fmla="*/ 2270125 w 4552950"/>
                <a:gd name="connsiteY3" fmla="*/ 517525 h 949325"/>
                <a:gd name="connsiteX4" fmla="*/ 3032125 w 4552950"/>
                <a:gd name="connsiteY4" fmla="*/ 212725 h 949325"/>
                <a:gd name="connsiteX5" fmla="*/ 3797300 w 4552950"/>
                <a:gd name="connsiteY5" fmla="*/ 949325 h 949325"/>
                <a:gd name="connsiteX6" fmla="*/ 4552950 w 4552950"/>
                <a:gd name="connsiteY6" fmla="*/ 482600 h 9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49325">
                  <a:moveTo>
                    <a:pt x="0" y="720725"/>
                  </a:moveTo>
                  <a:lnTo>
                    <a:pt x="755650" y="600075"/>
                  </a:lnTo>
                  <a:lnTo>
                    <a:pt x="1520825" y="0"/>
                  </a:lnTo>
                  <a:lnTo>
                    <a:pt x="2270125" y="517525"/>
                  </a:lnTo>
                  <a:lnTo>
                    <a:pt x="3032125" y="212725"/>
                  </a:lnTo>
                  <a:lnTo>
                    <a:pt x="3797300" y="949325"/>
                  </a:lnTo>
                  <a:lnTo>
                    <a:pt x="4552950" y="4826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E0A0675-94DD-4E08-99CD-E6CCE133F55A}"/>
                </a:ext>
              </a:extLst>
            </p:cNvPr>
            <p:cNvSpPr/>
            <p:nvPr/>
          </p:nvSpPr>
          <p:spPr>
            <a:xfrm>
              <a:off x="5765800" y="882166"/>
              <a:ext cx="45529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3016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301625 h 908050"/>
                <a:gd name="connsiteX4" fmla="*/ 3032125 w 4552950"/>
                <a:gd name="connsiteY4" fmla="*/ 723900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08050">
                  <a:moveTo>
                    <a:pt x="0" y="885825"/>
                  </a:moveTo>
                  <a:lnTo>
                    <a:pt x="749300" y="0"/>
                  </a:lnTo>
                  <a:lnTo>
                    <a:pt x="1517650" y="898525"/>
                  </a:lnTo>
                  <a:lnTo>
                    <a:pt x="2273300" y="301625"/>
                  </a:lnTo>
                  <a:lnTo>
                    <a:pt x="3032125" y="723900"/>
                  </a:lnTo>
                  <a:lnTo>
                    <a:pt x="3803650" y="908050"/>
                  </a:lnTo>
                  <a:lnTo>
                    <a:pt x="4552950" y="6477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61A1FA4-B9E6-4B41-AEED-4806179F319D}"/>
                </a:ext>
              </a:extLst>
            </p:cNvPr>
            <p:cNvSpPr/>
            <p:nvPr/>
          </p:nvSpPr>
          <p:spPr>
            <a:xfrm>
              <a:off x="5765800" y="955676"/>
              <a:ext cx="4572000" cy="1035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685800 h 708025"/>
                <a:gd name="connsiteX1" fmla="*/ 762000 w 4552950"/>
                <a:gd name="connsiteY1" fmla="*/ 0 h 708025"/>
                <a:gd name="connsiteX2" fmla="*/ 1514475 w 4552950"/>
                <a:gd name="connsiteY2" fmla="*/ 365125 h 708025"/>
                <a:gd name="connsiteX3" fmla="*/ 2273300 w 4552950"/>
                <a:gd name="connsiteY3" fmla="*/ 279400 h 708025"/>
                <a:gd name="connsiteX4" fmla="*/ 3032125 w 4552950"/>
                <a:gd name="connsiteY4" fmla="*/ 520700 h 708025"/>
                <a:gd name="connsiteX5" fmla="*/ 3803650 w 4552950"/>
                <a:gd name="connsiteY5" fmla="*/ 708025 h 708025"/>
                <a:gd name="connsiteX6" fmla="*/ 4552950 w 4552950"/>
                <a:gd name="connsiteY6" fmla="*/ 447675 h 70802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3300 w 4552950"/>
                <a:gd name="connsiteY3" fmla="*/ 279400 h 727075"/>
                <a:gd name="connsiteX4" fmla="*/ 3032125 w 4552950"/>
                <a:gd name="connsiteY4" fmla="*/ 520700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9650 w 4552950"/>
                <a:gd name="connsiteY3" fmla="*/ 587375 h 727075"/>
                <a:gd name="connsiteX4" fmla="*/ 3032125 w 4552950"/>
                <a:gd name="connsiteY4" fmla="*/ 520700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9650 w 4552950"/>
                <a:gd name="connsiteY3" fmla="*/ 587375 h 727075"/>
                <a:gd name="connsiteX4" fmla="*/ 3032125 w 4552950"/>
                <a:gd name="connsiteY4" fmla="*/ 314325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1035050"/>
                <a:gd name="connsiteX1" fmla="*/ 762000 w 4552950"/>
                <a:gd name="connsiteY1" fmla="*/ 0 h 1035050"/>
                <a:gd name="connsiteX2" fmla="*/ 1517650 w 4552950"/>
                <a:gd name="connsiteY2" fmla="*/ 727075 h 1035050"/>
                <a:gd name="connsiteX3" fmla="*/ 2279650 w 4552950"/>
                <a:gd name="connsiteY3" fmla="*/ 587375 h 1035050"/>
                <a:gd name="connsiteX4" fmla="*/ 3032125 w 4552950"/>
                <a:gd name="connsiteY4" fmla="*/ 314325 h 1035050"/>
                <a:gd name="connsiteX5" fmla="*/ 3797300 w 4552950"/>
                <a:gd name="connsiteY5" fmla="*/ 1035050 h 1035050"/>
                <a:gd name="connsiteX6" fmla="*/ 4552950 w 4552950"/>
                <a:gd name="connsiteY6" fmla="*/ 447675 h 1035050"/>
                <a:gd name="connsiteX0" fmla="*/ 0 w 4572000"/>
                <a:gd name="connsiteY0" fmla="*/ 685800 h 1035050"/>
                <a:gd name="connsiteX1" fmla="*/ 762000 w 4572000"/>
                <a:gd name="connsiteY1" fmla="*/ 0 h 1035050"/>
                <a:gd name="connsiteX2" fmla="*/ 1517650 w 4572000"/>
                <a:gd name="connsiteY2" fmla="*/ 727075 h 1035050"/>
                <a:gd name="connsiteX3" fmla="*/ 2279650 w 4572000"/>
                <a:gd name="connsiteY3" fmla="*/ 587375 h 1035050"/>
                <a:gd name="connsiteX4" fmla="*/ 3032125 w 4572000"/>
                <a:gd name="connsiteY4" fmla="*/ 314325 h 1035050"/>
                <a:gd name="connsiteX5" fmla="*/ 3797300 w 4572000"/>
                <a:gd name="connsiteY5" fmla="*/ 1035050 h 1035050"/>
                <a:gd name="connsiteX6" fmla="*/ 4572000 w 4572000"/>
                <a:gd name="connsiteY6" fmla="*/ 619125 h 1035050"/>
                <a:gd name="connsiteX0" fmla="*/ 0 w 4572000"/>
                <a:gd name="connsiteY0" fmla="*/ 685800 h 1035050"/>
                <a:gd name="connsiteX1" fmla="*/ 762000 w 4572000"/>
                <a:gd name="connsiteY1" fmla="*/ 0 h 1035050"/>
                <a:gd name="connsiteX2" fmla="*/ 1517650 w 4572000"/>
                <a:gd name="connsiteY2" fmla="*/ 727075 h 1035050"/>
                <a:gd name="connsiteX3" fmla="*/ 2279650 w 4572000"/>
                <a:gd name="connsiteY3" fmla="*/ 587375 h 1035050"/>
                <a:gd name="connsiteX4" fmla="*/ 3025775 w 4572000"/>
                <a:gd name="connsiteY4" fmla="*/ 111125 h 1035050"/>
                <a:gd name="connsiteX5" fmla="*/ 3797300 w 4572000"/>
                <a:gd name="connsiteY5" fmla="*/ 1035050 h 1035050"/>
                <a:gd name="connsiteX6" fmla="*/ 4572000 w 4572000"/>
                <a:gd name="connsiteY6" fmla="*/ 619125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1035050">
                  <a:moveTo>
                    <a:pt x="0" y="685800"/>
                  </a:moveTo>
                  <a:lnTo>
                    <a:pt x="762000" y="0"/>
                  </a:lnTo>
                  <a:lnTo>
                    <a:pt x="1517650" y="727075"/>
                  </a:lnTo>
                  <a:lnTo>
                    <a:pt x="2279650" y="587375"/>
                  </a:lnTo>
                  <a:lnTo>
                    <a:pt x="3025775" y="111125"/>
                  </a:lnTo>
                  <a:lnTo>
                    <a:pt x="3797300" y="1035050"/>
                  </a:lnTo>
                  <a:lnTo>
                    <a:pt x="4572000" y="619125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E551844-3731-4031-9392-A2774D74A3DA}"/>
                </a:ext>
              </a:extLst>
            </p:cNvPr>
            <p:cNvSpPr/>
            <p:nvPr/>
          </p:nvSpPr>
          <p:spPr>
            <a:xfrm>
              <a:off x="5765800" y="749064"/>
              <a:ext cx="4552950" cy="108267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14475 w 4552950"/>
                <a:gd name="connsiteY2" fmla="*/ 650875 h 993775"/>
                <a:gd name="connsiteX3" fmla="*/ 2273300 w 4552950"/>
                <a:gd name="connsiteY3" fmla="*/ 56515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20825 w 4552950"/>
                <a:gd name="connsiteY2" fmla="*/ 352425 h 993775"/>
                <a:gd name="connsiteX3" fmla="*/ 2273300 w 4552950"/>
                <a:gd name="connsiteY3" fmla="*/ 56515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20825 w 4552950"/>
                <a:gd name="connsiteY2" fmla="*/ 352425 h 993775"/>
                <a:gd name="connsiteX3" fmla="*/ 2273300 w 4552950"/>
                <a:gd name="connsiteY3" fmla="*/ 36830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1082675"/>
                <a:gd name="connsiteX1" fmla="*/ 746125 w 4552950"/>
                <a:gd name="connsiteY1" fmla="*/ 0 h 1082675"/>
                <a:gd name="connsiteX2" fmla="*/ 1520825 w 4552950"/>
                <a:gd name="connsiteY2" fmla="*/ 352425 h 1082675"/>
                <a:gd name="connsiteX3" fmla="*/ 2273300 w 4552950"/>
                <a:gd name="connsiteY3" fmla="*/ 368300 h 1082675"/>
                <a:gd name="connsiteX4" fmla="*/ 3054350 w 4552950"/>
                <a:gd name="connsiteY4" fmla="*/ 1082675 h 1082675"/>
                <a:gd name="connsiteX5" fmla="*/ 3803650 w 4552950"/>
                <a:gd name="connsiteY5" fmla="*/ 993775 h 1082675"/>
                <a:gd name="connsiteX6" fmla="*/ 4552950 w 4552950"/>
                <a:gd name="connsiteY6" fmla="*/ 733425 h 1082675"/>
                <a:gd name="connsiteX0" fmla="*/ 0 w 4552950"/>
                <a:gd name="connsiteY0" fmla="*/ 971550 h 1082675"/>
                <a:gd name="connsiteX1" fmla="*/ 746125 w 4552950"/>
                <a:gd name="connsiteY1" fmla="*/ 0 h 1082675"/>
                <a:gd name="connsiteX2" fmla="*/ 1520825 w 4552950"/>
                <a:gd name="connsiteY2" fmla="*/ 352425 h 1082675"/>
                <a:gd name="connsiteX3" fmla="*/ 2273300 w 4552950"/>
                <a:gd name="connsiteY3" fmla="*/ 368300 h 1082675"/>
                <a:gd name="connsiteX4" fmla="*/ 3054350 w 4552950"/>
                <a:gd name="connsiteY4" fmla="*/ 1082675 h 1082675"/>
                <a:gd name="connsiteX5" fmla="*/ 3778250 w 4552950"/>
                <a:gd name="connsiteY5" fmla="*/ 660400 h 1082675"/>
                <a:gd name="connsiteX6" fmla="*/ 4552950 w 4552950"/>
                <a:gd name="connsiteY6" fmla="*/ 733425 h 108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1082675">
                  <a:moveTo>
                    <a:pt x="0" y="971550"/>
                  </a:moveTo>
                  <a:lnTo>
                    <a:pt x="746125" y="0"/>
                  </a:lnTo>
                  <a:lnTo>
                    <a:pt x="1520825" y="352425"/>
                  </a:lnTo>
                  <a:lnTo>
                    <a:pt x="2273300" y="368300"/>
                  </a:lnTo>
                  <a:lnTo>
                    <a:pt x="3054350" y="1082675"/>
                  </a:lnTo>
                  <a:lnTo>
                    <a:pt x="3778250" y="660400"/>
                  </a:lnTo>
                  <a:lnTo>
                    <a:pt x="4552950" y="733425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BE85F745-097C-4360-B588-27AADBA15025}"/>
              </a:ext>
            </a:extLst>
          </p:cNvPr>
          <p:cNvGrpSpPr/>
          <p:nvPr/>
        </p:nvGrpSpPr>
        <p:grpSpPr>
          <a:xfrm>
            <a:off x="9377554" y="122177"/>
            <a:ext cx="1224757" cy="359509"/>
            <a:chOff x="10649015" y="646020"/>
            <a:chExt cx="1224757" cy="444809"/>
          </a:xfrm>
        </p:grpSpPr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2BE71109-A597-4132-B203-26B0C70AD358}"/>
                </a:ext>
              </a:extLst>
            </p:cNvPr>
            <p:cNvSpPr txBox="1"/>
            <p:nvPr/>
          </p:nvSpPr>
          <p:spPr>
            <a:xfrm>
              <a:off x="10859125" y="646020"/>
              <a:ext cx="1014647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Max Efficiency Gap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93A2AFEF-AF31-4C2A-9BB3-EEB9AF09EF12}"/>
                </a:ext>
              </a:extLst>
            </p:cNvPr>
            <p:cNvSpPr txBox="1"/>
            <p:nvPr/>
          </p:nvSpPr>
          <p:spPr>
            <a:xfrm>
              <a:off x="10859125" y="824267"/>
              <a:ext cx="1014647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PMC M</a:t>
              </a:r>
              <a:r>
                <a:rPr lang="en-US" altLang="zh-CN" sz="800" dirty="0"/>
                <a:t>ap</a:t>
              </a:r>
              <a:endParaRPr lang="en-US" sz="800" dirty="0"/>
            </a:p>
          </p:txBody>
        </p: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E500ED6B-6471-4D41-AAE4-6471345FDB4B}"/>
                </a:ext>
              </a:extLst>
            </p:cNvPr>
            <p:cNvGrpSpPr/>
            <p:nvPr/>
          </p:nvGrpSpPr>
          <p:grpSpPr>
            <a:xfrm>
              <a:off x="10649015" y="761891"/>
              <a:ext cx="180385" cy="157163"/>
              <a:chOff x="10792340" y="761891"/>
              <a:chExt cx="79410" cy="157163"/>
            </a:xfrm>
          </p:grpSpPr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3B7A5671-0A42-4824-9F15-40477F86F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2340" y="761891"/>
                <a:ext cx="79410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2E6B68D8-6D56-4D3D-99A6-A75117B68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2340" y="919054"/>
                <a:ext cx="7941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0" name="Picture 459">
            <a:extLst>
              <a:ext uri="{FF2B5EF4-FFF2-40B4-BE49-F238E27FC236}">
                <a16:creationId xmlns:a16="http://schemas.microsoft.com/office/drawing/2014/main" id="{C0473B99-1655-4313-98B0-42D0159819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845" y="259188"/>
            <a:ext cx="266778" cy="266778"/>
          </a:xfrm>
          <a:prstGeom prst="rect">
            <a:avLst/>
          </a:prstGeom>
        </p:spPr>
      </p:pic>
      <p:grpSp>
        <p:nvGrpSpPr>
          <p:cNvPr id="461" name="Group 460">
            <a:extLst>
              <a:ext uri="{FF2B5EF4-FFF2-40B4-BE49-F238E27FC236}">
                <a16:creationId xmlns:a16="http://schemas.microsoft.com/office/drawing/2014/main" id="{2FEB9CA2-61ED-48A4-B807-A2427205A4A6}"/>
              </a:ext>
            </a:extLst>
          </p:cNvPr>
          <p:cNvGrpSpPr/>
          <p:nvPr/>
        </p:nvGrpSpPr>
        <p:grpSpPr>
          <a:xfrm>
            <a:off x="10789887" y="220058"/>
            <a:ext cx="848407" cy="184666"/>
            <a:chOff x="4666176" y="2069889"/>
            <a:chExt cx="1173678" cy="146241"/>
          </a:xfrm>
        </p:grpSpPr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916F954A-38FF-414F-B1F3-2F7CAE6FA9C5}"/>
                </a:ext>
              </a:extLst>
            </p:cNvPr>
            <p:cNvSpPr txBox="1"/>
            <p:nvPr/>
          </p:nvSpPr>
          <p:spPr>
            <a:xfrm>
              <a:off x="4666176" y="2069889"/>
              <a:ext cx="1059619" cy="1462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* Activate T</a:t>
              </a:r>
              <a:r>
                <a:rPr lang="en-US" altLang="zh-CN" sz="600" dirty="0"/>
                <a:t>utorial</a:t>
              </a:r>
              <a:endParaRPr lang="en-US" sz="600" dirty="0"/>
            </a:p>
          </p:txBody>
        </p: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12F4375A-272C-4F46-BD39-C2F23B0D953D}"/>
                </a:ext>
              </a:extLst>
            </p:cNvPr>
            <p:cNvCxnSpPr>
              <a:cxnSpLocks/>
              <a:stCxn id="462" idx="3"/>
            </p:cNvCxnSpPr>
            <p:nvPr/>
          </p:nvCxnSpPr>
          <p:spPr>
            <a:xfrm>
              <a:off x="5725795" y="2143010"/>
              <a:ext cx="114059" cy="12264"/>
            </a:xfrm>
            <a:prstGeom prst="line">
              <a:avLst/>
            </a:prstGeom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7E76BA2-6FAC-45E7-B971-7DB6F095EAE9}"/>
              </a:ext>
            </a:extLst>
          </p:cNvPr>
          <p:cNvGrpSpPr/>
          <p:nvPr/>
        </p:nvGrpSpPr>
        <p:grpSpPr>
          <a:xfrm>
            <a:off x="467759" y="4529703"/>
            <a:ext cx="1733113" cy="184666"/>
            <a:chOff x="4032826" y="2321252"/>
            <a:chExt cx="2865333" cy="184666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970DCE5-B586-41C0-8AE3-A047039092C4}"/>
                </a:ext>
              </a:extLst>
            </p:cNvPr>
            <p:cNvSpPr txBox="1"/>
            <p:nvPr/>
          </p:nvSpPr>
          <p:spPr>
            <a:xfrm>
              <a:off x="4032826" y="2321252"/>
              <a:ext cx="2267896" cy="1846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* The same order as in the box above</a:t>
              </a: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6535F14-AE10-4171-9CB3-3166418B023C}"/>
                </a:ext>
              </a:extLst>
            </p:cNvPr>
            <p:cNvCxnSpPr>
              <a:cxnSpLocks/>
              <a:stCxn id="213" idx="3"/>
            </p:cNvCxnSpPr>
            <p:nvPr/>
          </p:nvCxnSpPr>
          <p:spPr>
            <a:xfrm flipV="1">
              <a:off x="6300722" y="2411190"/>
              <a:ext cx="597437" cy="2395"/>
            </a:xfrm>
            <a:prstGeom prst="line">
              <a:avLst/>
            </a:prstGeom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684C78E-C3AC-437F-ACEB-847E044097D3}"/>
              </a:ext>
            </a:extLst>
          </p:cNvPr>
          <p:cNvCxnSpPr>
            <a:cxnSpLocks/>
            <a:endCxn id="397" idx="1"/>
          </p:cNvCxnSpPr>
          <p:nvPr/>
        </p:nvCxnSpPr>
        <p:spPr>
          <a:xfrm flipV="1">
            <a:off x="10197526" y="5323056"/>
            <a:ext cx="260424" cy="27288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2E07BE37-1C5A-46E2-9B8A-C70624417503}"/>
              </a:ext>
            </a:extLst>
          </p:cNvPr>
          <p:cNvSpPr txBox="1"/>
          <p:nvPr/>
        </p:nvSpPr>
        <p:spPr>
          <a:xfrm>
            <a:off x="467759" y="2879533"/>
            <a:ext cx="1389475" cy="184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/>
              <a:t>* The legend is also a widget for filter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7F35539-CE32-4294-83EB-41402111D813}"/>
              </a:ext>
            </a:extLst>
          </p:cNvPr>
          <p:cNvCxnSpPr>
            <a:cxnSpLocks/>
            <a:stCxn id="216" idx="0"/>
          </p:cNvCxnSpPr>
          <p:nvPr/>
        </p:nvCxnSpPr>
        <p:spPr>
          <a:xfrm flipV="1">
            <a:off x="1162497" y="2743517"/>
            <a:ext cx="811352" cy="136016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01DBE3-31E9-4A5F-A353-CB55B2891AF7}"/>
              </a:ext>
            </a:extLst>
          </p:cNvPr>
          <p:cNvGrpSpPr/>
          <p:nvPr/>
        </p:nvGrpSpPr>
        <p:grpSpPr>
          <a:xfrm>
            <a:off x="2109416" y="2458157"/>
            <a:ext cx="8492895" cy="360806"/>
            <a:chOff x="2109416" y="2458157"/>
            <a:chExt cx="8492895" cy="360806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55534AC7-890D-4B58-BAD8-5C61865F369B}"/>
                </a:ext>
              </a:extLst>
            </p:cNvPr>
            <p:cNvSpPr/>
            <p:nvPr/>
          </p:nvSpPr>
          <p:spPr>
            <a:xfrm rot="16200000" flipH="1">
              <a:off x="6160855" y="-1373038"/>
              <a:ext cx="102822" cy="8187568"/>
            </a:xfrm>
            <a:prstGeom prst="rect">
              <a:avLst/>
            </a:prstGeom>
            <a:gradFill>
              <a:gsLst>
                <a:gs pos="0">
                  <a:srgbClr val="E5EDF4"/>
                </a:gs>
                <a:gs pos="44000">
                  <a:srgbClr val="A9C3DA"/>
                </a:gs>
                <a:gs pos="73000">
                  <a:srgbClr val="769EC3"/>
                </a:gs>
                <a:gs pos="100000">
                  <a:srgbClr val="5285B4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0FA29B65-7197-4D49-911C-940DCAA48DE7}"/>
                </a:ext>
              </a:extLst>
            </p:cNvPr>
            <p:cNvSpPr txBox="1"/>
            <p:nvPr/>
          </p:nvSpPr>
          <p:spPr>
            <a:xfrm>
              <a:off x="9687418" y="2458157"/>
              <a:ext cx="91489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Efficiency Gap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3313B1-026B-4805-99A1-E7FF6221576C}"/>
                </a:ext>
              </a:extLst>
            </p:cNvPr>
            <p:cNvSpPr/>
            <p:nvPr/>
          </p:nvSpPr>
          <p:spPr>
            <a:xfrm>
              <a:off x="2109416" y="2604915"/>
              <a:ext cx="73397" cy="21404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9CA9A7AF-5EF5-451A-873A-B718026F1554}"/>
                </a:ext>
              </a:extLst>
            </p:cNvPr>
            <p:cNvSpPr/>
            <p:nvPr/>
          </p:nvSpPr>
          <p:spPr>
            <a:xfrm>
              <a:off x="10242178" y="2604915"/>
              <a:ext cx="73397" cy="21404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468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roup 682">
            <a:extLst>
              <a:ext uri="{FF2B5EF4-FFF2-40B4-BE49-F238E27FC236}">
                <a16:creationId xmlns:a16="http://schemas.microsoft.com/office/drawing/2014/main" id="{BD6BFD6B-909A-49CD-9801-85D4B21C3180}"/>
              </a:ext>
            </a:extLst>
          </p:cNvPr>
          <p:cNvGrpSpPr/>
          <p:nvPr/>
        </p:nvGrpSpPr>
        <p:grpSpPr>
          <a:xfrm>
            <a:off x="2095145" y="2904203"/>
            <a:ext cx="3943299" cy="3767373"/>
            <a:chOff x="2113020" y="2867580"/>
            <a:chExt cx="3943299" cy="3767373"/>
          </a:xfrm>
        </p:grpSpPr>
        <p:pic>
          <p:nvPicPr>
            <p:cNvPr id="684" name="Picture 683">
              <a:extLst>
                <a:ext uri="{FF2B5EF4-FFF2-40B4-BE49-F238E27FC236}">
                  <a16:creationId xmlns:a16="http://schemas.microsoft.com/office/drawing/2014/main" id="{77180E2F-4634-4082-A5E9-8C08EA573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8733" t="8159" b="2183"/>
            <a:stretch/>
          </p:blipFill>
          <p:spPr>
            <a:xfrm>
              <a:off x="2113020" y="2867580"/>
              <a:ext cx="3943299" cy="3767373"/>
            </a:xfrm>
            <a:prstGeom prst="rect">
              <a:avLst/>
            </a:prstGeom>
          </p:spPr>
        </p:pic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id="{A2C6A3CA-9E34-4D07-BB48-9505F6FC4631}"/>
                </a:ext>
              </a:extLst>
            </p:cNvPr>
            <p:cNvGrpSpPr/>
            <p:nvPr/>
          </p:nvGrpSpPr>
          <p:grpSpPr>
            <a:xfrm>
              <a:off x="2275919" y="3073938"/>
              <a:ext cx="3459491" cy="3374488"/>
              <a:chOff x="2408610" y="3262301"/>
              <a:chExt cx="3459491" cy="3374488"/>
            </a:xfrm>
          </p:grpSpPr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3785389C-22CC-4433-A482-6A49A0ADEF13}"/>
                  </a:ext>
                </a:extLst>
              </p:cNvPr>
              <p:cNvSpPr/>
              <p:nvPr/>
            </p:nvSpPr>
            <p:spPr>
              <a:xfrm>
                <a:off x="2408610" y="3262301"/>
                <a:ext cx="2733675" cy="1978025"/>
              </a:xfrm>
              <a:custGeom>
                <a:avLst/>
                <a:gdLst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57325 w 2733675"/>
                  <a:gd name="connsiteY21" fmla="*/ 1978025 h 1978025"/>
                  <a:gd name="connsiteX22" fmla="*/ 1457325 w 2733675"/>
                  <a:gd name="connsiteY22" fmla="*/ 1762125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57325 w 2733675"/>
                  <a:gd name="connsiteY22" fmla="*/ 1762125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729707 w 2733675"/>
                  <a:gd name="connsiteY36" fmla="*/ 885031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733675" h="1978025">
                    <a:moveTo>
                      <a:pt x="1276350" y="44450"/>
                    </a:moveTo>
                    <a:lnTo>
                      <a:pt x="822325" y="231775"/>
                    </a:lnTo>
                    <a:lnTo>
                      <a:pt x="584200" y="285750"/>
                    </a:lnTo>
                    <a:lnTo>
                      <a:pt x="473075" y="231775"/>
                    </a:lnTo>
                    <a:lnTo>
                      <a:pt x="365125" y="336550"/>
                    </a:lnTo>
                    <a:lnTo>
                      <a:pt x="365125" y="695325"/>
                    </a:lnTo>
                    <a:lnTo>
                      <a:pt x="146050" y="838200"/>
                    </a:lnTo>
                    <a:lnTo>
                      <a:pt x="0" y="1076325"/>
                    </a:lnTo>
                    <a:lnTo>
                      <a:pt x="38100" y="1158875"/>
                    </a:lnTo>
                    <a:lnTo>
                      <a:pt x="101600" y="1143000"/>
                    </a:lnTo>
                    <a:lnTo>
                      <a:pt x="165100" y="1203325"/>
                    </a:lnTo>
                    <a:lnTo>
                      <a:pt x="76200" y="1289050"/>
                    </a:lnTo>
                    <a:lnTo>
                      <a:pt x="50800" y="1641475"/>
                    </a:lnTo>
                    <a:lnTo>
                      <a:pt x="434975" y="1644650"/>
                    </a:lnTo>
                    <a:lnTo>
                      <a:pt x="434975" y="1565275"/>
                    </a:lnTo>
                    <a:lnTo>
                      <a:pt x="723900" y="1565275"/>
                    </a:lnTo>
                    <a:lnTo>
                      <a:pt x="723900" y="1635125"/>
                    </a:lnTo>
                    <a:lnTo>
                      <a:pt x="1136650" y="1635125"/>
                    </a:lnTo>
                    <a:lnTo>
                      <a:pt x="1136650" y="1898650"/>
                    </a:lnTo>
                    <a:lnTo>
                      <a:pt x="1193800" y="1898650"/>
                    </a:lnTo>
                    <a:lnTo>
                      <a:pt x="1193800" y="1978025"/>
                    </a:lnTo>
                    <a:lnTo>
                      <a:pt x="1472803" y="1976835"/>
                    </a:lnTo>
                    <a:cubicBezTo>
                      <a:pt x="1472406" y="1906059"/>
                      <a:pt x="1472010" y="1835282"/>
                      <a:pt x="1471613" y="1764506"/>
                    </a:cubicBezTo>
                    <a:lnTo>
                      <a:pt x="2095500" y="1762125"/>
                    </a:lnTo>
                    <a:lnTo>
                      <a:pt x="2095500" y="1447800"/>
                    </a:lnTo>
                    <a:lnTo>
                      <a:pt x="2143125" y="1447800"/>
                    </a:lnTo>
                    <a:lnTo>
                      <a:pt x="2143125" y="1311275"/>
                    </a:lnTo>
                    <a:lnTo>
                      <a:pt x="2193925" y="1311275"/>
                    </a:lnTo>
                    <a:lnTo>
                      <a:pt x="2193925" y="1181100"/>
                    </a:lnTo>
                    <a:lnTo>
                      <a:pt x="2289175" y="1181100"/>
                    </a:lnTo>
                    <a:lnTo>
                      <a:pt x="2289175" y="1247775"/>
                    </a:lnTo>
                    <a:lnTo>
                      <a:pt x="2536825" y="1247775"/>
                    </a:lnTo>
                    <a:lnTo>
                      <a:pt x="2536825" y="1000125"/>
                    </a:lnTo>
                    <a:lnTo>
                      <a:pt x="2733675" y="1000125"/>
                    </a:lnTo>
                    <a:lnTo>
                      <a:pt x="2733675" y="955675"/>
                    </a:lnTo>
                    <a:lnTo>
                      <a:pt x="2689225" y="955675"/>
                    </a:lnTo>
                    <a:lnTo>
                      <a:pt x="2729707" y="885031"/>
                    </a:lnTo>
                    <a:lnTo>
                      <a:pt x="2689225" y="825500"/>
                    </a:lnTo>
                    <a:lnTo>
                      <a:pt x="2587625" y="825500"/>
                    </a:lnTo>
                    <a:lnTo>
                      <a:pt x="2438400" y="790575"/>
                    </a:lnTo>
                    <a:lnTo>
                      <a:pt x="2403475" y="809625"/>
                    </a:lnTo>
                    <a:lnTo>
                      <a:pt x="2105025" y="685800"/>
                    </a:lnTo>
                    <a:lnTo>
                      <a:pt x="1593850" y="568325"/>
                    </a:lnTo>
                    <a:lnTo>
                      <a:pt x="1501775" y="415925"/>
                    </a:lnTo>
                    <a:lnTo>
                      <a:pt x="1362075" y="387350"/>
                    </a:lnTo>
                    <a:lnTo>
                      <a:pt x="1266825" y="311150"/>
                    </a:lnTo>
                    <a:lnTo>
                      <a:pt x="1146175" y="381000"/>
                    </a:lnTo>
                    <a:lnTo>
                      <a:pt x="1193800" y="295275"/>
                    </a:lnTo>
                    <a:lnTo>
                      <a:pt x="1339850" y="203200"/>
                    </a:lnTo>
                    <a:lnTo>
                      <a:pt x="1460500" y="63500"/>
                    </a:lnTo>
                    <a:lnTo>
                      <a:pt x="1444625" y="0"/>
                    </a:lnTo>
                    <a:lnTo>
                      <a:pt x="1276350" y="44450"/>
                    </a:lnTo>
                    <a:close/>
                  </a:path>
                </a:pathLst>
              </a:custGeom>
              <a:solidFill>
                <a:srgbClr val="CEDDEA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1A9F1554-B116-46F4-B685-90A2C0F57188}"/>
                  </a:ext>
                </a:extLst>
              </p:cNvPr>
              <p:cNvSpPr/>
              <p:nvPr/>
            </p:nvSpPr>
            <p:spPr>
              <a:xfrm>
                <a:off x="2456563" y="4830214"/>
                <a:ext cx="2193925" cy="1806575"/>
              </a:xfrm>
              <a:custGeom>
                <a:avLst/>
                <a:gdLst>
                  <a:gd name="connsiteX0" fmla="*/ 25400 w 2193925"/>
                  <a:gd name="connsiteY0" fmla="*/ 73025 h 1806575"/>
                  <a:gd name="connsiteX1" fmla="*/ 0 w 2193925"/>
                  <a:gd name="connsiteY1" fmla="*/ 139700 h 1806575"/>
                  <a:gd name="connsiteX2" fmla="*/ 117475 w 2193925"/>
                  <a:gd name="connsiteY2" fmla="*/ 244475 h 1806575"/>
                  <a:gd name="connsiteX3" fmla="*/ 193675 w 2193925"/>
                  <a:gd name="connsiteY3" fmla="*/ 288925 h 1806575"/>
                  <a:gd name="connsiteX4" fmla="*/ 273050 w 2193925"/>
                  <a:gd name="connsiteY4" fmla="*/ 285750 h 1806575"/>
                  <a:gd name="connsiteX5" fmla="*/ 339725 w 2193925"/>
                  <a:gd name="connsiteY5" fmla="*/ 377825 h 1806575"/>
                  <a:gd name="connsiteX6" fmla="*/ 419100 w 2193925"/>
                  <a:gd name="connsiteY6" fmla="*/ 403225 h 1806575"/>
                  <a:gd name="connsiteX7" fmla="*/ 504825 w 2193925"/>
                  <a:gd name="connsiteY7" fmla="*/ 447675 h 1806575"/>
                  <a:gd name="connsiteX8" fmla="*/ 520700 w 2193925"/>
                  <a:gd name="connsiteY8" fmla="*/ 530225 h 1806575"/>
                  <a:gd name="connsiteX9" fmla="*/ 704850 w 2193925"/>
                  <a:gd name="connsiteY9" fmla="*/ 695325 h 1806575"/>
                  <a:gd name="connsiteX10" fmla="*/ 765175 w 2193925"/>
                  <a:gd name="connsiteY10" fmla="*/ 688975 h 1806575"/>
                  <a:gd name="connsiteX11" fmla="*/ 882650 w 2193925"/>
                  <a:gd name="connsiteY11" fmla="*/ 831850 h 1806575"/>
                  <a:gd name="connsiteX12" fmla="*/ 869950 w 2193925"/>
                  <a:gd name="connsiteY12" fmla="*/ 920750 h 1806575"/>
                  <a:gd name="connsiteX13" fmla="*/ 904875 w 2193925"/>
                  <a:gd name="connsiteY13" fmla="*/ 1162050 h 1806575"/>
                  <a:gd name="connsiteX14" fmla="*/ 977900 w 2193925"/>
                  <a:gd name="connsiteY14" fmla="*/ 1222375 h 1806575"/>
                  <a:gd name="connsiteX15" fmla="*/ 984250 w 2193925"/>
                  <a:gd name="connsiteY15" fmla="*/ 1254125 h 1806575"/>
                  <a:gd name="connsiteX16" fmla="*/ 917575 w 2193925"/>
                  <a:gd name="connsiteY16" fmla="*/ 1343025 h 1806575"/>
                  <a:gd name="connsiteX17" fmla="*/ 942975 w 2193925"/>
                  <a:gd name="connsiteY17" fmla="*/ 1520825 h 1806575"/>
                  <a:gd name="connsiteX18" fmla="*/ 955675 w 2193925"/>
                  <a:gd name="connsiteY18" fmla="*/ 1536700 h 1806575"/>
                  <a:gd name="connsiteX19" fmla="*/ 981075 w 2193925"/>
                  <a:gd name="connsiteY19" fmla="*/ 1644650 h 1806575"/>
                  <a:gd name="connsiteX20" fmla="*/ 1187450 w 2193925"/>
                  <a:gd name="connsiteY20" fmla="*/ 1704975 h 1806575"/>
                  <a:gd name="connsiteX21" fmla="*/ 1235075 w 2193925"/>
                  <a:gd name="connsiteY21" fmla="*/ 1806575 h 1806575"/>
                  <a:gd name="connsiteX22" fmla="*/ 1997075 w 2193925"/>
                  <a:gd name="connsiteY22" fmla="*/ 1803400 h 1806575"/>
                  <a:gd name="connsiteX23" fmla="*/ 1997075 w 2193925"/>
                  <a:gd name="connsiteY23" fmla="*/ 1527175 h 1806575"/>
                  <a:gd name="connsiteX24" fmla="*/ 1717675 w 2193925"/>
                  <a:gd name="connsiteY24" fmla="*/ 1527175 h 1806575"/>
                  <a:gd name="connsiteX25" fmla="*/ 1717675 w 2193925"/>
                  <a:gd name="connsiteY25" fmla="*/ 1276350 h 1806575"/>
                  <a:gd name="connsiteX26" fmla="*/ 1793875 w 2193925"/>
                  <a:gd name="connsiteY26" fmla="*/ 1276350 h 1806575"/>
                  <a:gd name="connsiteX27" fmla="*/ 1793875 w 2193925"/>
                  <a:gd name="connsiteY27" fmla="*/ 1216025 h 1806575"/>
                  <a:gd name="connsiteX28" fmla="*/ 2193925 w 2193925"/>
                  <a:gd name="connsiteY28" fmla="*/ 1216025 h 1806575"/>
                  <a:gd name="connsiteX29" fmla="*/ 2193925 w 2193925"/>
                  <a:gd name="connsiteY29" fmla="*/ 958850 h 1806575"/>
                  <a:gd name="connsiteX30" fmla="*/ 1425575 w 2193925"/>
                  <a:gd name="connsiteY30" fmla="*/ 958850 h 1806575"/>
                  <a:gd name="connsiteX31" fmla="*/ 1425575 w 2193925"/>
                  <a:gd name="connsiteY31" fmla="*/ 406400 h 1806575"/>
                  <a:gd name="connsiteX32" fmla="*/ 1146175 w 2193925"/>
                  <a:gd name="connsiteY32" fmla="*/ 406400 h 1806575"/>
                  <a:gd name="connsiteX33" fmla="*/ 1146175 w 2193925"/>
                  <a:gd name="connsiteY33" fmla="*/ 320675 h 1806575"/>
                  <a:gd name="connsiteX34" fmla="*/ 1089025 w 2193925"/>
                  <a:gd name="connsiteY34" fmla="*/ 320675 h 1806575"/>
                  <a:gd name="connsiteX35" fmla="*/ 1089025 w 2193925"/>
                  <a:gd name="connsiteY35" fmla="*/ 69850 h 1806575"/>
                  <a:gd name="connsiteX36" fmla="*/ 682625 w 2193925"/>
                  <a:gd name="connsiteY36" fmla="*/ 69850 h 1806575"/>
                  <a:gd name="connsiteX37" fmla="*/ 682625 w 2193925"/>
                  <a:gd name="connsiteY37" fmla="*/ 0 h 1806575"/>
                  <a:gd name="connsiteX38" fmla="*/ 396875 w 2193925"/>
                  <a:gd name="connsiteY38" fmla="*/ 0 h 1806575"/>
                  <a:gd name="connsiteX39" fmla="*/ 396875 w 2193925"/>
                  <a:gd name="connsiteY39" fmla="*/ 76200 h 1806575"/>
                  <a:gd name="connsiteX40" fmla="*/ 25400 w 2193925"/>
                  <a:gd name="connsiteY40" fmla="*/ 73025 h 1806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93925" h="1806575">
                    <a:moveTo>
                      <a:pt x="25400" y="73025"/>
                    </a:moveTo>
                    <a:lnTo>
                      <a:pt x="0" y="139700"/>
                    </a:lnTo>
                    <a:lnTo>
                      <a:pt x="117475" y="244475"/>
                    </a:lnTo>
                    <a:lnTo>
                      <a:pt x="193675" y="288925"/>
                    </a:lnTo>
                    <a:lnTo>
                      <a:pt x="273050" y="285750"/>
                    </a:lnTo>
                    <a:lnTo>
                      <a:pt x="339725" y="377825"/>
                    </a:lnTo>
                    <a:lnTo>
                      <a:pt x="419100" y="403225"/>
                    </a:lnTo>
                    <a:lnTo>
                      <a:pt x="504825" y="447675"/>
                    </a:lnTo>
                    <a:lnTo>
                      <a:pt x="520700" y="530225"/>
                    </a:lnTo>
                    <a:lnTo>
                      <a:pt x="704850" y="695325"/>
                    </a:lnTo>
                    <a:lnTo>
                      <a:pt x="765175" y="688975"/>
                    </a:lnTo>
                    <a:lnTo>
                      <a:pt x="882650" y="831850"/>
                    </a:lnTo>
                    <a:lnTo>
                      <a:pt x="869950" y="920750"/>
                    </a:lnTo>
                    <a:lnTo>
                      <a:pt x="904875" y="1162050"/>
                    </a:lnTo>
                    <a:lnTo>
                      <a:pt x="977900" y="1222375"/>
                    </a:lnTo>
                    <a:lnTo>
                      <a:pt x="984250" y="1254125"/>
                    </a:lnTo>
                    <a:lnTo>
                      <a:pt x="917575" y="1343025"/>
                    </a:lnTo>
                    <a:lnTo>
                      <a:pt x="942975" y="1520825"/>
                    </a:lnTo>
                    <a:lnTo>
                      <a:pt x="955675" y="1536700"/>
                    </a:lnTo>
                    <a:lnTo>
                      <a:pt x="981075" y="1644650"/>
                    </a:lnTo>
                    <a:lnTo>
                      <a:pt x="1187450" y="1704975"/>
                    </a:lnTo>
                    <a:lnTo>
                      <a:pt x="1235075" y="1806575"/>
                    </a:lnTo>
                    <a:lnTo>
                      <a:pt x="1997075" y="1803400"/>
                    </a:lnTo>
                    <a:lnTo>
                      <a:pt x="1997075" y="1527175"/>
                    </a:lnTo>
                    <a:lnTo>
                      <a:pt x="1717675" y="1527175"/>
                    </a:lnTo>
                    <a:lnTo>
                      <a:pt x="1717675" y="1276350"/>
                    </a:lnTo>
                    <a:lnTo>
                      <a:pt x="1793875" y="1276350"/>
                    </a:lnTo>
                    <a:lnTo>
                      <a:pt x="1793875" y="1216025"/>
                    </a:lnTo>
                    <a:lnTo>
                      <a:pt x="2193925" y="1216025"/>
                    </a:lnTo>
                    <a:lnTo>
                      <a:pt x="2193925" y="958850"/>
                    </a:lnTo>
                    <a:lnTo>
                      <a:pt x="1425575" y="958850"/>
                    </a:lnTo>
                    <a:lnTo>
                      <a:pt x="1425575" y="406400"/>
                    </a:lnTo>
                    <a:lnTo>
                      <a:pt x="1146175" y="406400"/>
                    </a:lnTo>
                    <a:lnTo>
                      <a:pt x="1146175" y="320675"/>
                    </a:lnTo>
                    <a:lnTo>
                      <a:pt x="1089025" y="320675"/>
                    </a:lnTo>
                    <a:lnTo>
                      <a:pt x="1089025" y="69850"/>
                    </a:lnTo>
                    <a:lnTo>
                      <a:pt x="682625" y="69850"/>
                    </a:lnTo>
                    <a:lnTo>
                      <a:pt x="682625" y="0"/>
                    </a:lnTo>
                    <a:lnTo>
                      <a:pt x="396875" y="0"/>
                    </a:lnTo>
                    <a:lnTo>
                      <a:pt x="396875" y="76200"/>
                    </a:lnTo>
                    <a:lnTo>
                      <a:pt x="25400" y="73025"/>
                    </a:lnTo>
                    <a:close/>
                  </a:path>
                </a:pathLst>
              </a:custGeom>
              <a:solidFill>
                <a:srgbClr val="8FB0CE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268023E4-6E1F-4CA7-9DE1-45B7B3AACF2D}"/>
                  </a:ext>
                </a:extLst>
              </p:cNvPr>
              <p:cNvSpPr/>
              <p:nvPr/>
            </p:nvSpPr>
            <p:spPr>
              <a:xfrm>
                <a:off x="3884293" y="5024247"/>
                <a:ext cx="1314450" cy="852487"/>
              </a:xfrm>
              <a:custGeom>
                <a:avLst/>
                <a:gdLst>
                  <a:gd name="connsiteX0" fmla="*/ 620713 w 1314450"/>
                  <a:gd name="connsiteY0" fmla="*/ 0 h 852487"/>
                  <a:gd name="connsiteX1" fmla="*/ 0 w 1314450"/>
                  <a:gd name="connsiteY1" fmla="*/ 0 h 852487"/>
                  <a:gd name="connsiteX2" fmla="*/ 0 w 1314450"/>
                  <a:gd name="connsiteY2" fmla="*/ 763587 h 852487"/>
                  <a:gd name="connsiteX3" fmla="*/ 1112838 w 1314450"/>
                  <a:gd name="connsiteY3" fmla="*/ 763587 h 852487"/>
                  <a:gd name="connsiteX4" fmla="*/ 1112838 w 1314450"/>
                  <a:gd name="connsiteY4" fmla="*/ 852487 h 852487"/>
                  <a:gd name="connsiteX5" fmla="*/ 1252538 w 1314450"/>
                  <a:gd name="connsiteY5" fmla="*/ 852487 h 852487"/>
                  <a:gd name="connsiteX6" fmla="*/ 1250950 w 1314450"/>
                  <a:gd name="connsiteY6" fmla="*/ 836612 h 852487"/>
                  <a:gd name="connsiteX7" fmla="*/ 1250950 w 1314450"/>
                  <a:gd name="connsiteY7" fmla="*/ 581025 h 852487"/>
                  <a:gd name="connsiteX8" fmla="*/ 1314450 w 1314450"/>
                  <a:gd name="connsiteY8" fmla="*/ 581025 h 852487"/>
                  <a:gd name="connsiteX9" fmla="*/ 1314450 w 1314450"/>
                  <a:gd name="connsiteY9" fmla="*/ 319087 h 852487"/>
                  <a:gd name="connsiteX10" fmla="*/ 1219200 w 1314450"/>
                  <a:gd name="connsiteY10" fmla="*/ 319087 h 852487"/>
                  <a:gd name="connsiteX11" fmla="*/ 1219200 w 1314450"/>
                  <a:gd name="connsiteY11" fmla="*/ 220662 h 852487"/>
                  <a:gd name="connsiteX12" fmla="*/ 1176338 w 1314450"/>
                  <a:gd name="connsiteY12" fmla="*/ 220662 h 852487"/>
                  <a:gd name="connsiteX13" fmla="*/ 1176338 w 1314450"/>
                  <a:gd name="connsiteY13" fmla="*/ 266700 h 852487"/>
                  <a:gd name="connsiteX14" fmla="*/ 1108075 w 1314450"/>
                  <a:gd name="connsiteY14" fmla="*/ 266700 h 852487"/>
                  <a:gd name="connsiteX15" fmla="*/ 1108075 w 1314450"/>
                  <a:gd name="connsiteY15" fmla="*/ 236537 h 852487"/>
                  <a:gd name="connsiteX16" fmla="*/ 1047750 w 1314450"/>
                  <a:gd name="connsiteY16" fmla="*/ 236537 h 852487"/>
                  <a:gd name="connsiteX17" fmla="*/ 1047750 w 1314450"/>
                  <a:gd name="connsiteY17" fmla="*/ 271462 h 852487"/>
                  <a:gd name="connsiteX18" fmla="*/ 966788 w 1314450"/>
                  <a:gd name="connsiteY18" fmla="*/ 271462 h 852487"/>
                  <a:gd name="connsiteX19" fmla="*/ 966788 w 1314450"/>
                  <a:gd name="connsiteY19" fmla="*/ 244475 h 852487"/>
                  <a:gd name="connsiteX20" fmla="*/ 925513 w 1314450"/>
                  <a:gd name="connsiteY20" fmla="*/ 244475 h 852487"/>
                  <a:gd name="connsiteX21" fmla="*/ 904875 w 1314450"/>
                  <a:gd name="connsiteY21" fmla="*/ 223837 h 852487"/>
                  <a:gd name="connsiteX22" fmla="*/ 904875 w 1314450"/>
                  <a:gd name="connsiteY22" fmla="*/ 330200 h 852487"/>
                  <a:gd name="connsiteX23" fmla="*/ 620713 w 1314450"/>
                  <a:gd name="connsiteY23" fmla="*/ 330200 h 852487"/>
                  <a:gd name="connsiteX24" fmla="*/ 620713 w 1314450"/>
                  <a:gd name="connsiteY24" fmla="*/ 0 h 85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14450" h="852487">
                    <a:moveTo>
                      <a:pt x="620713" y="0"/>
                    </a:moveTo>
                    <a:lnTo>
                      <a:pt x="0" y="0"/>
                    </a:lnTo>
                    <a:lnTo>
                      <a:pt x="0" y="763587"/>
                    </a:lnTo>
                    <a:lnTo>
                      <a:pt x="1112838" y="763587"/>
                    </a:lnTo>
                    <a:lnTo>
                      <a:pt x="1112838" y="852487"/>
                    </a:lnTo>
                    <a:lnTo>
                      <a:pt x="1252538" y="852487"/>
                    </a:lnTo>
                    <a:lnTo>
                      <a:pt x="1250950" y="836612"/>
                    </a:lnTo>
                    <a:lnTo>
                      <a:pt x="1250950" y="581025"/>
                    </a:lnTo>
                    <a:lnTo>
                      <a:pt x="1314450" y="581025"/>
                    </a:lnTo>
                    <a:lnTo>
                      <a:pt x="1314450" y="319087"/>
                    </a:lnTo>
                    <a:lnTo>
                      <a:pt x="1219200" y="319087"/>
                    </a:lnTo>
                    <a:lnTo>
                      <a:pt x="1219200" y="220662"/>
                    </a:lnTo>
                    <a:lnTo>
                      <a:pt x="1176338" y="220662"/>
                    </a:lnTo>
                    <a:lnTo>
                      <a:pt x="1176338" y="266700"/>
                    </a:lnTo>
                    <a:lnTo>
                      <a:pt x="1108075" y="266700"/>
                    </a:lnTo>
                    <a:lnTo>
                      <a:pt x="1108075" y="236537"/>
                    </a:lnTo>
                    <a:lnTo>
                      <a:pt x="1047750" y="236537"/>
                    </a:lnTo>
                    <a:lnTo>
                      <a:pt x="1047750" y="271462"/>
                    </a:lnTo>
                    <a:lnTo>
                      <a:pt x="966788" y="271462"/>
                    </a:lnTo>
                    <a:lnTo>
                      <a:pt x="966788" y="244475"/>
                    </a:lnTo>
                    <a:lnTo>
                      <a:pt x="925513" y="244475"/>
                    </a:lnTo>
                    <a:lnTo>
                      <a:pt x="904875" y="223837"/>
                    </a:lnTo>
                    <a:lnTo>
                      <a:pt x="904875" y="330200"/>
                    </a:lnTo>
                    <a:lnTo>
                      <a:pt x="620713" y="330200"/>
                    </a:lnTo>
                    <a:lnTo>
                      <a:pt x="620713" y="0"/>
                    </a:lnTo>
                    <a:close/>
                  </a:path>
                </a:pathLst>
              </a:custGeom>
              <a:solidFill>
                <a:srgbClr val="BFD2E3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C33247E7-F934-48F0-B235-861240FCEBF6}"/>
                  </a:ext>
                </a:extLst>
              </p:cNvPr>
              <p:cNvSpPr/>
              <p:nvPr/>
            </p:nvSpPr>
            <p:spPr>
              <a:xfrm>
                <a:off x="4904488" y="5371552"/>
                <a:ext cx="153988" cy="309562"/>
              </a:xfrm>
              <a:custGeom>
                <a:avLst/>
                <a:gdLst>
                  <a:gd name="connsiteX0" fmla="*/ 71438 w 153988"/>
                  <a:gd name="connsiteY0" fmla="*/ 0 h 309562"/>
                  <a:gd name="connsiteX1" fmla="*/ 153988 w 153988"/>
                  <a:gd name="connsiteY1" fmla="*/ 33337 h 309562"/>
                  <a:gd name="connsiteX2" fmla="*/ 127000 w 153988"/>
                  <a:gd name="connsiteY2" fmla="*/ 76200 h 309562"/>
                  <a:gd name="connsiteX3" fmla="*/ 127000 w 153988"/>
                  <a:gd name="connsiteY3" fmla="*/ 187325 h 309562"/>
                  <a:gd name="connsiteX4" fmla="*/ 141288 w 153988"/>
                  <a:gd name="connsiteY4" fmla="*/ 206375 h 309562"/>
                  <a:gd name="connsiteX5" fmla="*/ 84138 w 153988"/>
                  <a:gd name="connsiteY5" fmla="*/ 304800 h 309562"/>
                  <a:gd name="connsiteX6" fmla="*/ 38100 w 153988"/>
                  <a:gd name="connsiteY6" fmla="*/ 309562 h 309562"/>
                  <a:gd name="connsiteX7" fmla="*/ 46038 w 153988"/>
                  <a:gd name="connsiteY7" fmla="*/ 223837 h 309562"/>
                  <a:gd name="connsiteX8" fmla="*/ 0 w 153988"/>
                  <a:gd name="connsiteY8" fmla="*/ 176212 h 309562"/>
                  <a:gd name="connsiteX9" fmla="*/ 14288 w 153988"/>
                  <a:gd name="connsiteY9" fmla="*/ 103187 h 309562"/>
                  <a:gd name="connsiteX10" fmla="*/ 71438 w 153988"/>
                  <a:gd name="connsiteY10" fmla="*/ 0 h 30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88" h="309562">
                    <a:moveTo>
                      <a:pt x="71438" y="0"/>
                    </a:moveTo>
                    <a:lnTo>
                      <a:pt x="153988" y="33337"/>
                    </a:lnTo>
                    <a:lnTo>
                      <a:pt x="127000" y="76200"/>
                    </a:lnTo>
                    <a:lnTo>
                      <a:pt x="127000" y="187325"/>
                    </a:lnTo>
                    <a:lnTo>
                      <a:pt x="141288" y="206375"/>
                    </a:lnTo>
                    <a:lnTo>
                      <a:pt x="84138" y="304800"/>
                    </a:lnTo>
                    <a:lnTo>
                      <a:pt x="38100" y="309562"/>
                    </a:lnTo>
                    <a:lnTo>
                      <a:pt x="46038" y="223837"/>
                    </a:lnTo>
                    <a:lnTo>
                      <a:pt x="0" y="176212"/>
                    </a:lnTo>
                    <a:lnTo>
                      <a:pt x="14288" y="103187"/>
                    </a:lnTo>
                    <a:lnTo>
                      <a:pt x="71438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EE594544-5A30-4614-9C04-D027A26F829D}"/>
                  </a:ext>
                </a:extLst>
              </p:cNvPr>
              <p:cNvSpPr/>
              <p:nvPr/>
            </p:nvSpPr>
            <p:spPr>
              <a:xfrm>
                <a:off x="4174238" y="5785492"/>
                <a:ext cx="822722" cy="690563"/>
              </a:xfrm>
              <a:custGeom>
                <a:avLst/>
                <a:gdLst>
                  <a:gd name="connsiteX0" fmla="*/ 476250 w 822722"/>
                  <a:gd name="connsiteY0" fmla="*/ 258366 h 690563"/>
                  <a:gd name="connsiteX1" fmla="*/ 476250 w 822722"/>
                  <a:gd name="connsiteY1" fmla="*/ 0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1759 w 822722"/>
                  <a:gd name="connsiteY7" fmla="*/ 579835 h 690563"/>
                  <a:gd name="connsiteX8" fmla="*/ 660797 w 822722"/>
                  <a:gd name="connsiteY8" fmla="*/ 579835 h 690563"/>
                  <a:gd name="connsiteX9" fmla="*/ 660797 w 822722"/>
                  <a:gd name="connsiteY9" fmla="*/ 561975 h 690563"/>
                  <a:gd name="connsiteX10" fmla="*/ 602456 w 822722"/>
                  <a:gd name="connsiteY10" fmla="*/ 561975 h 690563"/>
                  <a:gd name="connsiteX11" fmla="*/ 602456 w 822722"/>
                  <a:gd name="connsiteY11" fmla="*/ 592931 h 690563"/>
                  <a:gd name="connsiteX12" fmla="*/ 470297 w 822722"/>
                  <a:gd name="connsiteY12" fmla="*/ 592931 h 690563"/>
                  <a:gd name="connsiteX13" fmla="*/ 470297 w 822722"/>
                  <a:gd name="connsiteY13" fmla="*/ 527447 h 690563"/>
                  <a:gd name="connsiteX14" fmla="*/ 395288 w 822722"/>
                  <a:gd name="connsiteY14" fmla="*/ 527447 h 690563"/>
                  <a:gd name="connsiteX15" fmla="*/ 395288 w 822722"/>
                  <a:gd name="connsiteY15" fmla="*/ 567928 h 690563"/>
                  <a:gd name="connsiteX16" fmla="*/ 422672 w 822722"/>
                  <a:gd name="connsiteY16" fmla="*/ 567928 h 690563"/>
                  <a:gd name="connsiteX17" fmla="*/ 422672 w 822722"/>
                  <a:gd name="connsiteY17" fmla="*/ 594122 h 690563"/>
                  <a:gd name="connsiteX18" fmla="*/ 303609 w 822722"/>
                  <a:gd name="connsiteY18" fmla="*/ 594122 h 690563"/>
                  <a:gd name="connsiteX19" fmla="*/ 303609 w 822722"/>
                  <a:gd name="connsiteY19" fmla="*/ 622697 h 690563"/>
                  <a:gd name="connsiteX20" fmla="*/ 332184 w 822722"/>
                  <a:gd name="connsiteY20" fmla="*/ 622697 h 690563"/>
                  <a:gd name="connsiteX21" fmla="*/ 332184 w 822722"/>
                  <a:gd name="connsiteY21" fmla="*/ 658416 h 690563"/>
                  <a:gd name="connsiteX22" fmla="*/ 308372 w 822722"/>
                  <a:gd name="connsiteY22" fmla="*/ 658416 h 690563"/>
                  <a:gd name="connsiteX23" fmla="*/ 308372 w 822722"/>
                  <a:gd name="connsiteY23" fmla="*/ 690563 h 690563"/>
                  <a:gd name="connsiteX24" fmla="*/ 280988 w 822722"/>
                  <a:gd name="connsiteY24" fmla="*/ 690563 h 690563"/>
                  <a:gd name="connsiteX25" fmla="*/ 280988 w 822722"/>
                  <a:gd name="connsiteY25" fmla="*/ 570310 h 690563"/>
                  <a:gd name="connsiteX26" fmla="*/ 0 w 822722"/>
                  <a:gd name="connsiteY26" fmla="*/ 570310 h 690563"/>
                  <a:gd name="connsiteX27" fmla="*/ 0 w 822722"/>
                  <a:gd name="connsiteY27" fmla="*/ 319088 h 690563"/>
                  <a:gd name="connsiteX28" fmla="*/ 75009 w 822722"/>
                  <a:gd name="connsiteY28" fmla="*/ 319088 h 690563"/>
                  <a:gd name="connsiteX29" fmla="*/ 75009 w 822722"/>
                  <a:gd name="connsiteY29" fmla="*/ 259556 h 690563"/>
                  <a:gd name="connsiteX30" fmla="*/ 476250 w 822722"/>
                  <a:gd name="connsiteY30" fmla="*/ 258366 h 69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22722" h="690563">
                    <a:moveTo>
                      <a:pt x="476250" y="258366"/>
                    </a:moveTo>
                    <a:lnTo>
                      <a:pt x="476250" y="0"/>
                    </a:lnTo>
                    <a:lnTo>
                      <a:pt x="822722" y="0"/>
                    </a:lnTo>
                    <a:lnTo>
                      <a:pt x="822722" y="194072"/>
                    </a:lnTo>
                    <a:lnTo>
                      <a:pt x="807244" y="194072"/>
                    </a:lnTo>
                    <a:lnTo>
                      <a:pt x="807244" y="336947"/>
                    </a:lnTo>
                    <a:lnTo>
                      <a:pt x="741759" y="336947"/>
                    </a:lnTo>
                    <a:lnTo>
                      <a:pt x="741759" y="579835"/>
                    </a:lnTo>
                    <a:lnTo>
                      <a:pt x="660797" y="579835"/>
                    </a:lnTo>
                    <a:lnTo>
                      <a:pt x="660797" y="561975"/>
                    </a:lnTo>
                    <a:lnTo>
                      <a:pt x="602456" y="561975"/>
                    </a:lnTo>
                    <a:lnTo>
                      <a:pt x="602456" y="592931"/>
                    </a:lnTo>
                    <a:lnTo>
                      <a:pt x="470297" y="592931"/>
                    </a:lnTo>
                    <a:lnTo>
                      <a:pt x="470297" y="527447"/>
                    </a:lnTo>
                    <a:lnTo>
                      <a:pt x="395288" y="527447"/>
                    </a:lnTo>
                    <a:lnTo>
                      <a:pt x="395288" y="567928"/>
                    </a:lnTo>
                    <a:lnTo>
                      <a:pt x="422672" y="567928"/>
                    </a:lnTo>
                    <a:lnTo>
                      <a:pt x="422672" y="594122"/>
                    </a:lnTo>
                    <a:lnTo>
                      <a:pt x="303609" y="594122"/>
                    </a:lnTo>
                    <a:lnTo>
                      <a:pt x="303609" y="622697"/>
                    </a:lnTo>
                    <a:lnTo>
                      <a:pt x="332184" y="622697"/>
                    </a:lnTo>
                    <a:lnTo>
                      <a:pt x="332184" y="658416"/>
                    </a:lnTo>
                    <a:lnTo>
                      <a:pt x="308372" y="658416"/>
                    </a:lnTo>
                    <a:lnTo>
                      <a:pt x="308372" y="690563"/>
                    </a:lnTo>
                    <a:lnTo>
                      <a:pt x="280988" y="690563"/>
                    </a:lnTo>
                    <a:lnTo>
                      <a:pt x="280988" y="570310"/>
                    </a:lnTo>
                    <a:lnTo>
                      <a:pt x="0" y="570310"/>
                    </a:lnTo>
                    <a:lnTo>
                      <a:pt x="0" y="319088"/>
                    </a:lnTo>
                    <a:lnTo>
                      <a:pt x="75009" y="319088"/>
                    </a:lnTo>
                    <a:lnTo>
                      <a:pt x="75009" y="259556"/>
                    </a:lnTo>
                    <a:lnTo>
                      <a:pt x="476250" y="258366"/>
                    </a:lnTo>
                    <a:close/>
                  </a:path>
                </a:pathLst>
              </a:custGeom>
              <a:solidFill>
                <a:srgbClr val="7CA3C6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E4DBC5AA-0ACC-4EB6-A023-8201159F28A1}"/>
                  </a:ext>
                </a:extLst>
              </p:cNvPr>
              <p:cNvSpPr/>
              <p:nvPr/>
            </p:nvSpPr>
            <p:spPr>
              <a:xfrm>
                <a:off x="4451936" y="6247161"/>
                <a:ext cx="933450" cy="385763"/>
              </a:xfrm>
              <a:custGeom>
                <a:avLst/>
                <a:gdLst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0 w 933450"/>
                  <a:gd name="connsiteY36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207169 h 385763"/>
                  <a:gd name="connsiteX37" fmla="*/ 0 w 933450"/>
                  <a:gd name="connsiteY37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0 w 933450"/>
                  <a:gd name="connsiteY37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17859 w 933450"/>
                  <a:gd name="connsiteY37" fmla="*/ 202407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17859 w 933450"/>
                  <a:gd name="connsiteY37" fmla="*/ 230982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23812 w 933450"/>
                  <a:gd name="connsiteY37" fmla="*/ 226219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1432 w 933450"/>
                  <a:gd name="connsiteY36" fmla="*/ 189309 h 385763"/>
                  <a:gd name="connsiteX37" fmla="*/ 23812 w 933450"/>
                  <a:gd name="connsiteY37" fmla="*/ 226219 h 385763"/>
                  <a:gd name="connsiteX38" fmla="*/ 0 w 933450"/>
                  <a:gd name="connsiteY38" fmla="*/ 227410 h 385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33450" h="385763">
                    <a:moveTo>
                      <a:pt x="0" y="227410"/>
                    </a:moveTo>
                    <a:lnTo>
                      <a:pt x="0" y="385763"/>
                    </a:lnTo>
                    <a:lnTo>
                      <a:pt x="909637" y="372666"/>
                    </a:lnTo>
                    <a:lnTo>
                      <a:pt x="906066" y="295275"/>
                    </a:lnTo>
                    <a:lnTo>
                      <a:pt x="890587" y="261938"/>
                    </a:lnTo>
                    <a:lnTo>
                      <a:pt x="925116" y="204788"/>
                    </a:lnTo>
                    <a:lnTo>
                      <a:pt x="912019" y="182166"/>
                    </a:lnTo>
                    <a:lnTo>
                      <a:pt x="933450" y="159544"/>
                    </a:lnTo>
                    <a:lnTo>
                      <a:pt x="871537" y="92869"/>
                    </a:lnTo>
                    <a:lnTo>
                      <a:pt x="878681" y="48816"/>
                    </a:lnTo>
                    <a:lnTo>
                      <a:pt x="850106" y="0"/>
                    </a:lnTo>
                    <a:lnTo>
                      <a:pt x="807244" y="38100"/>
                    </a:lnTo>
                    <a:lnTo>
                      <a:pt x="809625" y="78582"/>
                    </a:lnTo>
                    <a:lnTo>
                      <a:pt x="781050" y="94060"/>
                    </a:lnTo>
                    <a:lnTo>
                      <a:pt x="822722" y="107157"/>
                    </a:lnTo>
                    <a:lnTo>
                      <a:pt x="820341" y="127397"/>
                    </a:lnTo>
                    <a:lnTo>
                      <a:pt x="744141" y="127397"/>
                    </a:lnTo>
                    <a:lnTo>
                      <a:pt x="744141" y="191691"/>
                    </a:lnTo>
                    <a:lnTo>
                      <a:pt x="678656" y="191691"/>
                    </a:lnTo>
                    <a:lnTo>
                      <a:pt x="678656" y="236935"/>
                    </a:lnTo>
                    <a:lnTo>
                      <a:pt x="646509" y="236935"/>
                    </a:lnTo>
                    <a:lnTo>
                      <a:pt x="646509" y="216694"/>
                    </a:lnTo>
                    <a:lnTo>
                      <a:pt x="613172" y="216694"/>
                    </a:lnTo>
                    <a:lnTo>
                      <a:pt x="613172" y="260747"/>
                    </a:lnTo>
                    <a:lnTo>
                      <a:pt x="325041" y="260747"/>
                    </a:lnTo>
                    <a:lnTo>
                      <a:pt x="325041" y="130969"/>
                    </a:lnTo>
                    <a:lnTo>
                      <a:pt x="190500" y="130969"/>
                    </a:lnTo>
                    <a:lnTo>
                      <a:pt x="190500" y="61913"/>
                    </a:lnTo>
                    <a:lnTo>
                      <a:pt x="116681" y="61913"/>
                    </a:lnTo>
                    <a:lnTo>
                      <a:pt x="116681" y="105966"/>
                    </a:lnTo>
                    <a:lnTo>
                      <a:pt x="144066" y="105966"/>
                    </a:lnTo>
                    <a:lnTo>
                      <a:pt x="144066" y="127397"/>
                    </a:lnTo>
                    <a:lnTo>
                      <a:pt x="21431" y="127397"/>
                    </a:lnTo>
                    <a:lnTo>
                      <a:pt x="21431" y="157163"/>
                    </a:lnTo>
                    <a:lnTo>
                      <a:pt x="53578" y="157163"/>
                    </a:lnTo>
                    <a:lnTo>
                      <a:pt x="53578" y="188119"/>
                    </a:lnTo>
                    <a:lnTo>
                      <a:pt x="21432" y="189309"/>
                    </a:lnTo>
                    <a:lnTo>
                      <a:pt x="23812" y="226219"/>
                    </a:lnTo>
                    <a:lnTo>
                      <a:pt x="0" y="227410"/>
                    </a:lnTo>
                    <a:close/>
                  </a:path>
                </a:pathLst>
              </a:custGeom>
              <a:solidFill>
                <a:srgbClr val="5285B4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8E8F13C8-AC2D-4B9A-A421-F56301D4FCFC}"/>
                  </a:ext>
                </a:extLst>
              </p:cNvPr>
              <p:cNvSpPr/>
              <p:nvPr/>
            </p:nvSpPr>
            <p:spPr>
              <a:xfrm>
                <a:off x="4774313" y="5848595"/>
                <a:ext cx="575072" cy="659607"/>
              </a:xfrm>
              <a:custGeom>
                <a:avLst/>
                <a:gdLst>
                  <a:gd name="connsiteX0" fmla="*/ 0 w 575072"/>
                  <a:gd name="connsiteY0" fmla="*/ 500063 h 659607"/>
                  <a:gd name="connsiteX1" fmla="*/ 0 w 575072"/>
                  <a:gd name="connsiteY1" fmla="*/ 659607 h 659607"/>
                  <a:gd name="connsiteX2" fmla="*/ 289322 w 575072"/>
                  <a:gd name="connsiteY2" fmla="*/ 659607 h 659607"/>
                  <a:gd name="connsiteX3" fmla="*/ 289322 w 575072"/>
                  <a:gd name="connsiteY3" fmla="*/ 613172 h 659607"/>
                  <a:gd name="connsiteX4" fmla="*/ 325041 w 575072"/>
                  <a:gd name="connsiteY4" fmla="*/ 613172 h 659607"/>
                  <a:gd name="connsiteX5" fmla="*/ 325041 w 575072"/>
                  <a:gd name="connsiteY5" fmla="*/ 640557 h 659607"/>
                  <a:gd name="connsiteX6" fmla="*/ 355997 w 575072"/>
                  <a:gd name="connsiteY6" fmla="*/ 640557 h 659607"/>
                  <a:gd name="connsiteX7" fmla="*/ 355997 w 575072"/>
                  <a:gd name="connsiteY7" fmla="*/ 586978 h 659607"/>
                  <a:gd name="connsiteX8" fmla="*/ 419100 w 575072"/>
                  <a:gd name="connsiteY8" fmla="*/ 586978 h 659607"/>
                  <a:gd name="connsiteX9" fmla="*/ 419100 w 575072"/>
                  <a:gd name="connsiteY9" fmla="*/ 525066 h 659607"/>
                  <a:gd name="connsiteX10" fmla="*/ 498872 w 575072"/>
                  <a:gd name="connsiteY10" fmla="*/ 525066 h 659607"/>
                  <a:gd name="connsiteX11" fmla="*/ 498872 w 575072"/>
                  <a:gd name="connsiteY11" fmla="*/ 506016 h 659607"/>
                  <a:gd name="connsiteX12" fmla="*/ 454819 w 575072"/>
                  <a:gd name="connsiteY12" fmla="*/ 491728 h 659607"/>
                  <a:gd name="connsiteX13" fmla="*/ 488156 w 575072"/>
                  <a:gd name="connsiteY13" fmla="*/ 471488 h 659607"/>
                  <a:gd name="connsiteX14" fmla="*/ 488156 w 575072"/>
                  <a:gd name="connsiteY14" fmla="*/ 433388 h 659607"/>
                  <a:gd name="connsiteX15" fmla="*/ 525066 w 575072"/>
                  <a:gd name="connsiteY15" fmla="*/ 396478 h 659607"/>
                  <a:gd name="connsiteX16" fmla="*/ 529828 w 575072"/>
                  <a:gd name="connsiteY16" fmla="*/ 371475 h 659607"/>
                  <a:gd name="connsiteX17" fmla="*/ 545306 w 575072"/>
                  <a:gd name="connsiteY17" fmla="*/ 347663 h 659607"/>
                  <a:gd name="connsiteX18" fmla="*/ 520303 w 575072"/>
                  <a:gd name="connsiteY18" fmla="*/ 309563 h 659607"/>
                  <a:gd name="connsiteX19" fmla="*/ 531019 w 575072"/>
                  <a:gd name="connsiteY19" fmla="*/ 269082 h 659607"/>
                  <a:gd name="connsiteX20" fmla="*/ 509588 w 575072"/>
                  <a:gd name="connsiteY20" fmla="*/ 219075 h 659607"/>
                  <a:gd name="connsiteX21" fmla="*/ 533400 w 575072"/>
                  <a:gd name="connsiteY21" fmla="*/ 125016 h 659607"/>
                  <a:gd name="connsiteX22" fmla="*/ 575072 w 575072"/>
                  <a:gd name="connsiteY22" fmla="*/ 57150 h 659607"/>
                  <a:gd name="connsiteX23" fmla="*/ 566738 w 575072"/>
                  <a:gd name="connsiteY23" fmla="*/ 0 h 659607"/>
                  <a:gd name="connsiteX24" fmla="*/ 360759 w 575072"/>
                  <a:gd name="connsiteY24" fmla="*/ 0 h 659607"/>
                  <a:gd name="connsiteX25" fmla="*/ 360759 w 575072"/>
                  <a:gd name="connsiteY25" fmla="*/ 22622 h 659607"/>
                  <a:gd name="connsiteX26" fmla="*/ 223838 w 575072"/>
                  <a:gd name="connsiteY26" fmla="*/ 22622 h 659607"/>
                  <a:gd name="connsiteX27" fmla="*/ 223838 w 575072"/>
                  <a:gd name="connsiteY27" fmla="*/ 126207 h 659607"/>
                  <a:gd name="connsiteX28" fmla="*/ 208359 w 575072"/>
                  <a:gd name="connsiteY28" fmla="*/ 126207 h 659607"/>
                  <a:gd name="connsiteX29" fmla="*/ 208359 w 575072"/>
                  <a:gd name="connsiteY29" fmla="*/ 276225 h 659607"/>
                  <a:gd name="connsiteX30" fmla="*/ 145256 w 575072"/>
                  <a:gd name="connsiteY30" fmla="*/ 276225 h 659607"/>
                  <a:gd name="connsiteX31" fmla="*/ 145256 w 575072"/>
                  <a:gd name="connsiteY31" fmla="*/ 516732 h 659607"/>
                  <a:gd name="connsiteX32" fmla="*/ 61913 w 575072"/>
                  <a:gd name="connsiteY32" fmla="*/ 516732 h 659607"/>
                  <a:gd name="connsiteX33" fmla="*/ 61913 w 575072"/>
                  <a:gd name="connsiteY33" fmla="*/ 500063 h 659607"/>
                  <a:gd name="connsiteX34" fmla="*/ 0 w 575072"/>
                  <a:gd name="connsiteY34" fmla="*/ 500063 h 65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75072" h="659607">
                    <a:moveTo>
                      <a:pt x="0" y="500063"/>
                    </a:moveTo>
                    <a:lnTo>
                      <a:pt x="0" y="659607"/>
                    </a:lnTo>
                    <a:lnTo>
                      <a:pt x="289322" y="659607"/>
                    </a:lnTo>
                    <a:lnTo>
                      <a:pt x="289322" y="613172"/>
                    </a:lnTo>
                    <a:lnTo>
                      <a:pt x="325041" y="613172"/>
                    </a:lnTo>
                    <a:lnTo>
                      <a:pt x="325041" y="640557"/>
                    </a:lnTo>
                    <a:lnTo>
                      <a:pt x="355997" y="640557"/>
                    </a:lnTo>
                    <a:lnTo>
                      <a:pt x="355997" y="586978"/>
                    </a:lnTo>
                    <a:lnTo>
                      <a:pt x="419100" y="586978"/>
                    </a:lnTo>
                    <a:lnTo>
                      <a:pt x="419100" y="525066"/>
                    </a:lnTo>
                    <a:lnTo>
                      <a:pt x="498872" y="525066"/>
                    </a:lnTo>
                    <a:lnTo>
                      <a:pt x="498872" y="506016"/>
                    </a:lnTo>
                    <a:lnTo>
                      <a:pt x="454819" y="491728"/>
                    </a:lnTo>
                    <a:lnTo>
                      <a:pt x="488156" y="471488"/>
                    </a:lnTo>
                    <a:lnTo>
                      <a:pt x="488156" y="433388"/>
                    </a:lnTo>
                    <a:lnTo>
                      <a:pt x="525066" y="396478"/>
                    </a:lnTo>
                    <a:lnTo>
                      <a:pt x="529828" y="371475"/>
                    </a:lnTo>
                    <a:lnTo>
                      <a:pt x="545306" y="347663"/>
                    </a:lnTo>
                    <a:lnTo>
                      <a:pt x="520303" y="309563"/>
                    </a:lnTo>
                    <a:lnTo>
                      <a:pt x="531019" y="269082"/>
                    </a:lnTo>
                    <a:lnTo>
                      <a:pt x="509588" y="219075"/>
                    </a:lnTo>
                    <a:lnTo>
                      <a:pt x="533400" y="125016"/>
                    </a:lnTo>
                    <a:lnTo>
                      <a:pt x="575072" y="57150"/>
                    </a:lnTo>
                    <a:lnTo>
                      <a:pt x="566738" y="0"/>
                    </a:lnTo>
                    <a:lnTo>
                      <a:pt x="360759" y="0"/>
                    </a:lnTo>
                    <a:lnTo>
                      <a:pt x="360759" y="22622"/>
                    </a:lnTo>
                    <a:lnTo>
                      <a:pt x="223838" y="22622"/>
                    </a:lnTo>
                    <a:lnTo>
                      <a:pt x="223838" y="126207"/>
                    </a:lnTo>
                    <a:lnTo>
                      <a:pt x="208359" y="126207"/>
                    </a:lnTo>
                    <a:lnTo>
                      <a:pt x="208359" y="276225"/>
                    </a:lnTo>
                    <a:lnTo>
                      <a:pt x="145256" y="276225"/>
                    </a:lnTo>
                    <a:lnTo>
                      <a:pt x="145256" y="516732"/>
                    </a:lnTo>
                    <a:lnTo>
                      <a:pt x="61913" y="516732"/>
                    </a:lnTo>
                    <a:lnTo>
                      <a:pt x="61913" y="500063"/>
                    </a:lnTo>
                    <a:lnTo>
                      <a:pt x="0" y="500063"/>
                    </a:lnTo>
                    <a:close/>
                  </a:path>
                </a:pathLst>
              </a:custGeom>
              <a:solidFill>
                <a:srgbClr val="9AB8D3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2EAB7A0E-646A-4B58-A79E-69815B634943}"/>
                  </a:ext>
                </a:extLst>
              </p:cNvPr>
              <p:cNvSpPr/>
              <p:nvPr/>
            </p:nvSpPr>
            <p:spPr>
              <a:xfrm>
                <a:off x="4506026" y="4213867"/>
                <a:ext cx="1362075" cy="1633935"/>
              </a:xfrm>
              <a:custGeom>
                <a:avLst/>
                <a:gdLst>
                  <a:gd name="connsiteX0" fmla="*/ 638175 w 1362075"/>
                  <a:gd name="connsiteY0" fmla="*/ 26988 h 1649413"/>
                  <a:gd name="connsiteX1" fmla="*/ 690562 w 1362075"/>
                  <a:gd name="connsiteY1" fmla="*/ 0 h 1649413"/>
                  <a:gd name="connsiteX2" fmla="*/ 712787 w 1362075"/>
                  <a:gd name="connsiteY2" fmla="*/ 38100 h 1649413"/>
                  <a:gd name="connsiteX3" fmla="*/ 804862 w 1362075"/>
                  <a:gd name="connsiteY3" fmla="*/ 103188 h 1649413"/>
                  <a:gd name="connsiteX4" fmla="*/ 776287 w 1362075"/>
                  <a:gd name="connsiteY4" fmla="*/ 128588 h 1649413"/>
                  <a:gd name="connsiteX5" fmla="*/ 819150 w 1362075"/>
                  <a:gd name="connsiteY5" fmla="*/ 171450 h 1649413"/>
                  <a:gd name="connsiteX6" fmla="*/ 796925 w 1362075"/>
                  <a:gd name="connsiteY6" fmla="*/ 257175 h 1649413"/>
                  <a:gd name="connsiteX7" fmla="*/ 749300 w 1362075"/>
                  <a:gd name="connsiteY7" fmla="*/ 344488 h 1649413"/>
                  <a:gd name="connsiteX8" fmla="*/ 811212 w 1362075"/>
                  <a:gd name="connsiteY8" fmla="*/ 347663 h 1649413"/>
                  <a:gd name="connsiteX9" fmla="*/ 862012 w 1362075"/>
                  <a:gd name="connsiteY9" fmla="*/ 301625 h 1649413"/>
                  <a:gd name="connsiteX10" fmla="*/ 893762 w 1362075"/>
                  <a:gd name="connsiteY10" fmla="*/ 325438 h 1649413"/>
                  <a:gd name="connsiteX11" fmla="*/ 836612 w 1362075"/>
                  <a:gd name="connsiteY11" fmla="*/ 447675 h 1649413"/>
                  <a:gd name="connsiteX12" fmla="*/ 906462 w 1362075"/>
                  <a:gd name="connsiteY12" fmla="*/ 515938 h 1649413"/>
                  <a:gd name="connsiteX13" fmla="*/ 904875 w 1362075"/>
                  <a:gd name="connsiteY13" fmla="*/ 609600 h 1649413"/>
                  <a:gd name="connsiteX14" fmla="*/ 785812 w 1362075"/>
                  <a:gd name="connsiteY14" fmla="*/ 628650 h 1649413"/>
                  <a:gd name="connsiteX15" fmla="*/ 792162 w 1362075"/>
                  <a:gd name="connsiteY15" fmla="*/ 679450 h 1649413"/>
                  <a:gd name="connsiteX16" fmla="*/ 735012 w 1362075"/>
                  <a:gd name="connsiteY16" fmla="*/ 754063 h 1649413"/>
                  <a:gd name="connsiteX17" fmla="*/ 730250 w 1362075"/>
                  <a:gd name="connsiteY17" fmla="*/ 806450 h 1649413"/>
                  <a:gd name="connsiteX18" fmla="*/ 690562 w 1362075"/>
                  <a:gd name="connsiteY18" fmla="*/ 868363 h 1649413"/>
                  <a:gd name="connsiteX19" fmla="*/ 688975 w 1362075"/>
                  <a:gd name="connsiteY19" fmla="*/ 909638 h 1649413"/>
                  <a:gd name="connsiteX20" fmla="*/ 731837 w 1362075"/>
                  <a:gd name="connsiteY20" fmla="*/ 947738 h 1649413"/>
                  <a:gd name="connsiteX21" fmla="*/ 762000 w 1362075"/>
                  <a:gd name="connsiteY21" fmla="*/ 881063 h 1649413"/>
                  <a:gd name="connsiteX22" fmla="*/ 839787 w 1362075"/>
                  <a:gd name="connsiteY22" fmla="*/ 842963 h 1649413"/>
                  <a:gd name="connsiteX23" fmla="*/ 874712 w 1362075"/>
                  <a:gd name="connsiteY23" fmla="*/ 765175 h 1649413"/>
                  <a:gd name="connsiteX24" fmla="*/ 936625 w 1362075"/>
                  <a:gd name="connsiteY24" fmla="*/ 674688 h 1649413"/>
                  <a:gd name="connsiteX25" fmla="*/ 1001712 w 1362075"/>
                  <a:gd name="connsiteY25" fmla="*/ 666750 h 1649413"/>
                  <a:gd name="connsiteX26" fmla="*/ 1108075 w 1362075"/>
                  <a:gd name="connsiteY26" fmla="*/ 520700 h 1649413"/>
                  <a:gd name="connsiteX27" fmla="*/ 1036637 w 1362075"/>
                  <a:gd name="connsiteY27" fmla="*/ 438150 h 1649413"/>
                  <a:gd name="connsiteX28" fmla="*/ 1081087 w 1362075"/>
                  <a:gd name="connsiteY28" fmla="*/ 420688 h 1649413"/>
                  <a:gd name="connsiteX29" fmla="*/ 1133475 w 1362075"/>
                  <a:gd name="connsiteY29" fmla="*/ 449263 h 1649413"/>
                  <a:gd name="connsiteX30" fmla="*/ 1282700 w 1362075"/>
                  <a:gd name="connsiteY30" fmla="*/ 266700 h 1649413"/>
                  <a:gd name="connsiteX31" fmla="*/ 1362075 w 1362075"/>
                  <a:gd name="connsiteY31" fmla="*/ 261938 h 1649413"/>
                  <a:gd name="connsiteX32" fmla="*/ 1303337 w 1362075"/>
                  <a:gd name="connsiteY32" fmla="*/ 398463 h 1649413"/>
                  <a:gd name="connsiteX33" fmla="*/ 1101725 w 1362075"/>
                  <a:gd name="connsiteY33" fmla="*/ 754063 h 1649413"/>
                  <a:gd name="connsiteX34" fmla="*/ 1006475 w 1362075"/>
                  <a:gd name="connsiteY34" fmla="*/ 954088 h 1649413"/>
                  <a:gd name="connsiteX35" fmla="*/ 974725 w 1362075"/>
                  <a:gd name="connsiteY35" fmla="*/ 1098550 h 1649413"/>
                  <a:gd name="connsiteX36" fmla="*/ 1006475 w 1362075"/>
                  <a:gd name="connsiteY36" fmla="*/ 1198563 h 1649413"/>
                  <a:gd name="connsiteX37" fmla="*/ 936625 w 1362075"/>
                  <a:gd name="connsiteY37" fmla="*/ 1247775 h 1649413"/>
                  <a:gd name="connsiteX38" fmla="*/ 869950 w 1362075"/>
                  <a:gd name="connsiteY38" fmla="*/ 1422400 h 1649413"/>
                  <a:gd name="connsiteX39" fmla="*/ 903287 w 1362075"/>
                  <a:gd name="connsiteY39" fmla="*/ 1539875 h 1649413"/>
                  <a:gd name="connsiteX40" fmla="*/ 831850 w 1362075"/>
                  <a:gd name="connsiteY40" fmla="*/ 1649413 h 1649413"/>
                  <a:gd name="connsiteX41" fmla="*/ 631825 w 1362075"/>
                  <a:gd name="connsiteY41" fmla="*/ 1649413 h 1649413"/>
                  <a:gd name="connsiteX42" fmla="*/ 631825 w 1362075"/>
                  <a:gd name="connsiteY42" fmla="*/ 1403350 h 1649413"/>
                  <a:gd name="connsiteX43" fmla="*/ 695325 w 1362075"/>
                  <a:gd name="connsiteY43" fmla="*/ 1403350 h 1649413"/>
                  <a:gd name="connsiteX44" fmla="*/ 695325 w 1362075"/>
                  <a:gd name="connsiteY44" fmla="*/ 1139825 h 1649413"/>
                  <a:gd name="connsiteX45" fmla="*/ 600075 w 1362075"/>
                  <a:gd name="connsiteY45" fmla="*/ 1139825 h 1649413"/>
                  <a:gd name="connsiteX46" fmla="*/ 600075 w 1362075"/>
                  <a:gd name="connsiteY46" fmla="*/ 1041400 h 1649413"/>
                  <a:gd name="connsiteX47" fmla="*/ 552450 w 1362075"/>
                  <a:gd name="connsiteY47" fmla="*/ 1041400 h 1649413"/>
                  <a:gd name="connsiteX48" fmla="*/ 552450 w 1362075"/>
                  <a:gd name="connsiteY48" fmla="*/ 1085850 h 1649413"/>
                  <a:gd name="connsiteX49" fmla="*/ 487362 w 1362075"/>
                  <a:gd name="connsiteY49" fmla="*/ 1085850 h 1649413"/>
                  <a:gd name="connsiteX50" fmla="*/ 487362 w 1362075"/>
                  <a:gd name="connsiteY50" fmla="*/ 1055688 h 1649413"/>
                  <a:gd name="connsiteX51" fmla="*/ 422275 w 1362075"/>
                  <a:gd name="connsiteY51" fmla="*/ 1055688 h 1649413"/>
                  <a:gd name="connsiteX52" fmla="*/ 422275 w 1362075"/>
                  <a:gd name="connsiteY52" fmla="*/ 1093788 h 1649413"/>
                  <a:gd name="connsiteX53" fmla="*/ 342900 w 1362075"/>
                  <a:gd name="connsiteY53" fmla="*/ 1093788 h 1649413"/>
                  <a:gd name="connsiteX54" fmla="*/ 342900 w 1362075"/>
                  <a:gd name="connsiteY54" fmla="*/ 1068388 h 1649413"/>
                  <a:gd name="connsiteX55" fmla="*/ 304800 w 1362075"/>
                  <a:gd name="connsiteY55" fmla="*/ 1068388 h 1649413"/>
                  <a:gd name="connsiteX56" fmla="*/ 279400 w 1362075"/>
                  <a:gd name="connsiteY56" fmla="*/ 1042988 h 1649413"/>
                  <a:gd name="connsiteX57" fmla="*/ 279400 w 1362075"/>
                  <a:gd name="connsiteY57" fmla="*/ 1147763 h 1649413"/>
                  <a:gd name="connsiteX58" fmla="*/ 0 w 1362075"/>
                  <a:gd name="connsiteY58" fmla="*/ 1147763 h 1649413"/>
                  <a:gd name="connsiteX59" fmla="*/ 0 w 1362075"/>
                  <a:gd name="connsiteY59" fmla="*/ 512763 h 1649413"/>
                  <a:gd name="connsiteX60" fmla="*/ 44450 w 1362075"/>
                  <a:gd name="connsiteY60" fmla="*/ 512763 h 1649413"/>
                  <a:gd name="connsiteX61" fmla="*/ 44450 w 1362075"/>
                  <a:gd name="connsiteY61" fmla="*/ 371475 h 1649413"/>
                  <a:gd name="connsiteX62" fmla="*/ 100012 w 1362075"/>
                  <a:gd name="connsiteY62" fmla="*/ 371475 h 1649413"/>
                  <a:gd name="connsiteX63" fmla="*/ 100012 w 1362075"/>
                  <a:gd name="connsiteY63" fmla="*/ 242888 h 1649413"/>
                  <a:gd name="connsiteX64" fmla="*/ 195262 w 1362075"/>
                  <a:gd name="connsiteY64" fmla="*/ 242888 h 1649413"/>
                  <a:gd name="connsiteX65" fmla="*/ 195262 w 1362075"/>
                  <a:gd name="connsiteY65" fmla="*/ 312738 h 1649413"/>
                  <a:gd name="connsiteX66" fmla="*/ 439737 w 1362075"/>
                  <a:gd name="connsiteY66" fmla="*/ 312738 h 1649413"/>
                  <a:gd name="connsiteX67" fmla="*/ 439737 w 1362075"/>
                  <a:gd name="connsiteY67" fmla="*/ 58738 h 1649413"/>
                  <a:gd name="connsiteX68" fmla="*/ 638175 w 1362075"/>
                  <a:gd name="connsiteY68" fmla="*/ 26988 h 1649413"/>
                  <a:gd name="connsiteX0" fmla="*/ 636587 w 1362075"/>
                  <a:gd name="connsiteY0" fmla="*/ 63501 h 1649413"/>
                  <a:gd name="connsiteX1" fmla="*/ 690562 w 1362075"/>
                  <a:gd name="connsiteY1" fmla="*/ 0 h 1649413"/>
                  <a:gd name="connsiteX2" fmla="*/ 712787 w 1362075"/>
                  <a:gd name="connsiteY2" fmla="*/ 38100 h 1649413"/>
                  <a:gd name="connsiteX3" fmla="*/ 804862 w 1362075"/>
                  <a:gd name="connsiteY3" fmla="*/ 103188 h 1649413"/>
                  <a:gd name="connsiteX4" fmla="*/ 776287 w 1362075"/>
                  <a:gd name="connsiteY4" fmla="*/ 128588 h 1649413"/>
                  <a:gd name="connsiteX5" fmla="*/ 819150 w 1362075"/>
                  <a:gd name="connsiteY5" fmla="*/ 171450 h 1649413"/>
                  <a:gd name="connsiteX6" fmla="*/ 796925 w 1362075"/>
                  <a:gd name="connsiteY6" fmla="*/ 257175 h 1649413"/>
                  <a:gd name="connsiteX7" fmla="*/ 749300 w 1362075"/>
                  <a:gd name="connsiteY7" fmla="*/ 344488 h 1649413"/>
                  <a:gd name="connsiteX8" fmla="*/ 811212 w 1362075"/>
                  <a:gd name="connsiteY8" fmla="*/ 347663 h 1649413"/>
                  <a:gd name="connsiteX9" fmla="*/ 862012 w 1362075"/>
                  <a:gd name="connsiteY9" fmla="*/ 301625 h 1649413"/>
                  <a:gd name="connsiteX10" fmla="*/ 893762 w 1362075"/>
                  <a:gd name="connsiteY10" fmla="*/ 325438 h 1649413"/>
                  <a:gd name="connsiteX11" fmla="*/ 836612 w 1362075"/>
                  <a:gd name="connsiteY11" fmla="*/ 447675 h 1649413"/>
                  <a:gd name="connsiteX12" fmla="*/ 906462 w 1362075"/>
                  <a:gd name="connsiteY12" fmla="*/ 515938 h 1649413"/>
                  <a:gd name="connsiteX13" fmla="*/ 904875 w 1362075"/>
                  <a:gd name="connsiteY13" fmla="*/ 609600 h 1649413"/>
                  <a:gd name="connsiteX14" fmla="*/ 785812 w 1362075"/>
                  <a:gd name="connsiteY14" fmla="*/ 628650 h 1649413"/>
                  <a:gd name="connsiteX15" fmla="*/ 792162 w 1362075"/>
                  <a:gd name="connsiteY15" fmla="*/ 679450 h 1649413"/>
                  <a:gd name="connsiteX16" fmla="*/ 735012 w 1362075"/>
                  <a:gd name="connsiteY16" fmla="*/ 754063 h 1649413"/>
                  <a:gd name="connsiteX17" fmla="*/ 730250 w 1362075"/>
                  <a:gd name="connsiteY17" fmla="*/ 806450 h 1649413"/>
                  <a:gd name="connsiteX18" fmla="*/ 690562 w 1362075"/>
                  <a:gd name="connsiteY18" fmla="*/ 868363 h 1649413"/>
                  <a:gd name="connsiteX19" fmla="*/ 688975 w 1362075"/>
                  <a:gd name="connsiteY19" fmla="*/ 909638 h 1649413"/>
                  <a:gd name="connsiteX20" fmla="*/ 731837 w 1362075"/>
                  <a:gd name="connsiteY20" fmla="*/ 947738 h 1649413"/>
                  <a:gd name="connsiteX21" fmla="*/ 762000 w 1362075"/>
                  <a:gd name="connsiteY21" fmla="*/ 881063 h 1649413"/>
                  <a:gd name="connsiteX22" fmla="*/ 839787 w 1362075"/>
                  <a:gd name="connsiteY22" fmla="*/ 842963 h 1649413"/>
                  <a:gd name="connsiteX23" fmla="*/ 874712 w 1362075"/>
                  <a:gd name="connsiteY23" fmla="*/ 765175 h 1649413"/>
                  <a:gd name="connsiteX24" fmla="*/ 936625 w 1362075"/>
                  <a:gd name="connsiteY24" fmla="*/ 674688 h 1649413"/>
                  <a:gd name="connsiteX25" fmla="*/ 1001712 w 1362075"/>
                  <a:gd name="connsiteY25" fmla="*/ 666750 h 1649413"/>
                  <a:gd name="connsiteX26" fmla="*/ 1108075 w 1362075"/>
                  <a:gd name="connsiteY26" fmla="*/ 520700 h 1649413"/>
                  <a:gd name="connsiteX27" fmla="*/ 1036637 w 1362075"/>
                  <a:gd name="connsiteY27" fmla="*/ 438150 h 1649413"/>
                  <a:gd name="connsiteX28" fmla="*/ 1081087 w 1362075"/>
                  <a:gd name="connsiteY28" fmla="*/ 420688 h 1649413"/>
                  <a:gd name="connsiteX29" fmla="*/ 1133475 w 1362075"/>
                  <a:gd name="connsiteY29" fmla="*/ 449263 h 1649413"/>
                  <a:gd name="connsiteX30" fmla="*/ 1282700 w 1362075"/>
                  <a:gd name="connsiteY30" fmla="*/ 266700 h 1649413"/>
                  <a:gd name="connsiteX31" fmla="*/ 1362075 w 1362075"/>
                  <a:gd name="connsiteY31" fmla="*/ 261938 h 1649413"/>
                  <a:gd name="connsiteX32" fmla="*/ 1303337 w 1362075"/>
                  <a:gd name="connsiteY32" fmla="*/ 398463 h 1649413"/>
                  <a:gd name="connsiteX33" fmla="*/ 1101725 w 1362075"/>
                  <a:gd name="connsiteY33" fmla="*/ 754063 h 1649413"/>
                  <a:gd name="connsiteX34" fmla="*/ 1006475 w 1362075"/>
                  <a:gd name="connsiteY34" fmla="*/ 954088 h 1649413"/>
                  <a:gd name="connsiteX35" fmla="*/ 974725 w 1362075"/>
                  <a:gd name="connsiteY35" fmla="*/ 1098550 h 1649413"/>
                  <a:gd name="connsiteX36" fmla="*/ 1006475 w 1362075"/>
                  <a:gd name="connsiteY36" fmla="*/ 1198563 h 1649413"/>
                  <a:gd name="connsiteX37" fmla="*/ 936625 w 1362075"/>
                  <a:gd name="connsiteY37" fmla="*/ 1247775 h 1649413"/>
                  <a:gd name="connsiteX38" fmla="*/ 869950 w 1362075"/>
                  <a:gd name="connsiteY38" fmla="*/ 1422400 h 1649413"/>
                  <a:gd name="connsiteX39" fmla="*/ 903287 w 1362075"/>
                  <a:gd name="connsiteY39" fmla="*/ 1539875 h 1649413"/>
                  <a:gd name="connsiteX40" fmla="*/ 831850 w 1362075"/>
                  <a:gd name="connsiteY40" fmla="*/ 1649413 h 1649413"/>
                  <a:gd name="connsiteX41" fmla="*/ 631825 w 1362075"/>
                  <a:gd name="connsiteY41" fmla="*/ 1649413 h 1649413"/>
                  <a:gd name="connsiteX42" fmla="*/ 631825 w 1362075"/>
                  <a:gd name="connsiteY42" fmla="*/ 1403350 h 1649413"/>
                  <a:gd name="connsiteX43" fmla="*/ 695325 w 1362075"/>
                  <a:gd name="connsiteY43" fmla="*/ 1403350 h 1649413"/>
                  <a:gd name="connsiteX44" fmla="*/ 695325 w 1362075"/>
                  <a:gd name="connsiteY44" fmla="*/ 1139825 h 1649413"/>
                  <a:gd name="connsiteX45" fmla="*/ 600075 w 1362075"/>
                  <a:gd name="connsiteY45" fmla="*/ 1139825 h 1649413"/>
                  <a:gd name="connsiteX46" fmla="*/ 600075 w 1362075"/>
                  <a:gd name="connsiteY46" fmla="*/ 1041400 h 1649413"/>
                  <a:gd name="connsiteX47" fmla="*/ 552450 w 1362075"/>
                  <a:gd name="connsiteY47" fmla="*/ 1041400 h 1649413"/>
                  <a:gd name="connsiteX48" fmla="*/ 552450 w 1362075"/>
                  <a:gd name="connsiteY48" fmla="*/ 1085850 h 1649413"/>
                  <a:gd name="connsiteX49" fmla="*/ 487362 w 1362075"/>
                  <a:gd name="connsiteY49" fmla="*/ 1085850 h 1649413"/>
                  <a:gd name="connsiteX50" fmla="*/ 487362 w 1362075"/>
                  <a:gd name="connsiteY50" fmla="*/ 1055688 h 1649413"/>
                  <a:gd name="connsiteX51" fmla="*/ 422275 w 1362075"/>
                  <a:gd name="connsiteY51" fmla="*/ 1055688 h 1649413"/>
                  <a:gd name="connsiteX52" fmla="*/ 422275 w 1362075"/>
                  <a:gd name="connsiteY52" fmla="*/ 1093788 h 1649413"/>
                  <a:gd name="connsiteX53" fmla="*/ 342900 w 1362075"/>
                  <a:gd name="connsiteY53" fmla="*/ 1093788 h 1649413"/>
                  <a:gd name="connsiteX54" fmla="*/ 342900 w 1362075"/>
                  <a:gd name="connsiteY54" fmla="*/ 1068388 h 1649413"/>
                  <a:gd name="connsiteX55" fmla="*/ 304800 w 1362075"/>
                  <a:gd name="connsiteY55" fmla="*/ 1068388 h 1649413"/>
                  <a:gd name="connsiteX56" fmla="*/ 279400 w 1362075"/>
                  <a:gd name="connsiteY56" fmla="*/ 1042988 h 1649413"/>
                  <a:gd name="connsiteX57" fmla="*/ 279400 w 1362075"/>
                  <a:gd name="connsiteY57" fmla="*/ 1147763 h 1649413"/>
                  <a:gd name="connsiteX58" fmla="*/ 0 w 1362075"/>
                  <a:gd name="connsiteY58" fmla="*/ 1147763 h 1649413"/>
                  <a:gd name="connsiteX59" fmla="*/ 0 w 1362075"/>
                  <a:gd name="connsiteY59" fmla="*/ 512763 h 1649413"/>
                  <a:gd name="connsiteX60" fmla="*/ 44450 w 1362075"/>
                  <a:gd name="connsiteY60" fmla="*/ 512763 h 1649413"/>
                  <a:gd name="connsiteX61" fmla="*/ 44450 w 1362075"/>
                  <a:gd name="connsiteY61" fmla="*/ 371475 h 1649413"/>
                  <a:gd name="connsiteX62" fmla="*/ 100012 w 1362075"/>
                  <a:gd name="connsiteY62" fmla="*/ 371475 h 1649413"/>
                  <a:gd name="connsiteX63" fmla="*/ 100012 w 1362075"/>
                  <a:gd name="connsiteY63" fmla="*/ 242888 h 1649413"/>
                  <a:gd name="connsiteX64" fmla="*/ 195262 w 1362075"/>
                  <a:gd name="connsiteY64" fmla="*/ 242888 h 1649413"/>
                  <a:gd name="connsiteX65" fmla="*/ 195262 w 1362075"/>
                  <a:gd name="connsiteY65" fmla="*/ 312738 h 1649413"/>
                  <a:gd name="connsiteX66" fmla="*/ 439737 w 1362075"/>
                  <a:gd name="connsiteY66" fmla="*/ 312738 h 1649413"/>
                  <a:gd name="connsiteX67" fmla="*/ 439737 w 1362075"/>
                  <a:gd name="connsiteY67" fmla="*/ 58738 h 1649413"/>
                  <a:gd name="connsiteX68" fmla="*/ 636587 w 1362075"/>
                  <a:gd name="connsiteY68" fmla="*/ 63501 h 1649413"/>
                  <a:gd name="connsiteX0" fmla="*/ 636587 w 1362075"/>
                  <a:gd name="connsiteY0" fmla="*/ 63501 h 1649413"/>
                  <a:gd name="connsiteX1" fmla="*/ 671512 w 1362075"/>
                  <a:gd name="connsiteY1" fmla="*/ 17463 h 1649413"/>
                  <a:gd name="connsiteX2" fmla="*/ 690562 w 1362075"/>
                  <a:gd name="connsiteY2" fmla="*/ 0 h 1649413"/>
                  <a:gd name="connsiteX3" fmla="*/ 712787 w 1362075"/>
                  <a:gd name="connsiteY3" fmla="*/ 38100 h 1649413"/>
                  <a:gd name="connsiteX4" fmla="*/ 804862 w 1362075"/>
                  <a:gd name="connsiteY4" fmla="*/ 103188 h 1649413"/>
                  <a:gd name="connsiteX5" fmla="*/ 776287 w 1362075"/>
                  <a:gd name="connsiteY5" fmla="*/ 128588 h 1649413"/>
                  <a:gd name="connsiteX6" fmla="*/ 819150 w 1362075"/>
                  <a:gd name="connsiteY6" fmla="*/ 171450 h 1649413"/>
                  <a:gd name="connsiteX7" fmla="*/ 796925 w 1362075"/>
                  <a:gd name="connsiteY7" fmla="*/ 257175 h 1649413"/>
                  <a:gd name="connsiteX8" fmla="*/ 749300 w 1362075"/>
                  <a:gd name="connsiteY8" fmla="*/ 344488 h 1649413"/>
                  <a:gd name="connsiteX9" fmla="*/ 811212 w 1362075"/>
                  <a:gd name="connsiteY9" fmla="*/ 347663 h 1649413"/>
                  <a:gd name="connsiteX10" fmla="*/ 862012 w 1362075"/>
                  <a:gd name="connsiteY10" fmla="*/ 301625 h 1649413"/>
                  <a:gd name="connsiteX11" fmla="*/ 893762 w 1362075"/>
                  <a:gd name="connsiteY11" fmla="*/ 325438 h 1649413"/>
                  <a:gd name="connsiteX12" fmla="*/ 836612 w 1362075"/>
                  <a:gd name="connsiteY12" fmla="*/ 447675 h 1649413"/>
                  <a:gd name="connsiteX13" fmla="*/ 906462 w 1362075"/>
                  <a:gd name="connsiteY13" fmla="*/ 515938 h 1649413"/>
                  <a:gd name="connsiteX14" fmla="*/ 904875 w 1362075"/>
                  <a:gd name="connsiteY14" fmla="*/ 609600 h 1649413"/>
                  <a:gd name="connsiteX15" fmla="*/ 785812 w 1362075"/>
                  <a:gd name="connsiteY15" fmla="*/ 628650 h 1649413"/>
                  <a:gd name="connsiteX16" fmla="*/ 792162 w 1362075"/>
                  <a:gd name="connsiteY16" fmla="*/ 679450 h 1649413"/>
                  <a:gd name="connsiteX17" fmla="*/ 735012 w 1362075"/>
                  <a:gd name="connsiteY17" fmla="*/ 754063 h 1649413"/>
                  <a:gd name="connsiteX18" fmla="*/ 730250 w 1362075"/>
                  <a:gd name="connsiteY18" fmla="*/ 806450 h 1649413"/>
                  <a:gd name="connsiteX19" fmla="*/ 690562 w 1362075"/>
                  <a:gd name="connsiteY19" fmla="*/ 868363 h 1649413"/>
                  <a:gd name="connsiteX20" fmla="*/ 688975 w 1362075"/>
                  <a:gd name="connsiteY20" fmla="*/ 909638 h 1649413"/>
                  <a:gd name="connsiteX21" fmla="*/ 731837 w 1362075"/>
                  <a:gd name="connsiteY21" fmla="*/ 947738 h 1649413"/>
                  <a:gd name="connsiteX22" fmla="*/ 762000 w 1362075"/>
                  <a:gd name="connsiteY22" fmla="*/ 881063 h 1649413"/>
                  <a:gd name="connsiteX23" fmla="*/ 839787 w 1362075"/>
                  <a:gd name="connsiteY23" fmla="*/ 842963 h 1649413"/>
                  <a:gd name="connsiteX24" fmla="*/ 874712 w 1362075"/>
                  <a:gd name="connsiteY24" fmla="*/ 765175 h 1649413"/>
                  <a:gd name="connsiteX25" fmla="*/ 936625 w 1362075"/>
                  <a:gd name="connsiteY25" fmla="*/ 674688 h 1649413"/>
                  <a:gd name="connsiteX26" fmla="*/ 1001712 w 1362075"/>
                  <a:gd name="connsiteY26" fmla="*/ 666750 h 1649413"/>
                  <a:gd name="connsiteX27" fmla="*/ 1108075 w 1362075"/>
                  <a:gd name="connsiteY27" fmla="*/ 520700 h 1649413"/>
                  <a:gd name="connsiteX28" fmla="*/ 1036637 w 1362075"/>
                  <a:gd name="connsiteY28" fmla="*/ 438150 h 1649413"/>
                  <a:gd name="connsiteX29" fmla="*/ 1081087 w 1362075"/>
                  <a:gd name="connsiteY29" fmla="*/ 420688 h 1649413"/>
                  <a:gd name="connsiteX30" fmla="*/ 1133475 w 1362075"/>
                  <a:gd name="connsiteY30" fmla="*/ 449263 h 1649413"/>
                  <a:gd name="connsiteX31" fmla="*/ 1282700 w 1362075"/>
                  <a:gd name="connsiteY31" fmla="*/ 266700 h 1649413"/>
                  <a:gd name="connsiteX32" fmla="*/ 1362075 w 1362075"/>
                  <a:gd name="connsiteY32" fmla="*/ 261938 h 1649413"/>
                  <a:gd name="connsiteX33" fmla="*/ 1303337 w 1362075"/>
                  <a:gd name="connsiteY33" fmla="*/ 398463 h 1649413"/>
                  <a:gd name="connsiteX34" fmla="*/ 1101725 w 1362075"/>
                  <a:gd name="connsiteY34" fmla="*/ 754063 h 1649413"/>
                  <a:gd name="connsiteX35" fmla="*/ 1006475 w 1362075"/>
                  <a:gd name="connsiteY35" fmla="*/ 954088 h 1649413"/>
                  <a:gd name="connsiteX36" fmla="*/ 974725 w 1362075"/>
                  <a:gd name="connsiteY36" fmla="*/ 1098550 h 1649413"/>
                  <a:gd name="connsiteX37" fmla="*/ 1006475 w 1362075"/>
                  <a:gd name="connsiteY37" fmla="*/ 1198563 h 1649413"/>
                  <a:gd name="connsiteX38" fmla="*/ 936625 w 1362075"/>
                  <a:gd name="connsiteY38" fmla="*/ 1247775 h 1649413"/>
                  <a:gd name="connsiteX39" fmla="*/ 869950 w 1362075"/>
                  <a:gd name="connsiteY39" fmla="*/ 1422400 h 1649413"/>
                  <a:gd name="connsiteX40" fmla="*/ 903287 w 1362075"/>
                  <a:gd name="connsiteY40" fmla="*/ 1539875 h 1649413"/>
                  <a:gd name="connsiteX41" fmla="*/ 831850 w 1362075"/>
                  <a:gd name="connsiteY41" fmla="*/ 1649413 h 1649413"/>
                  <a:gd name="connsiteX42" fmla="*/ 631825 w 1362075"/>
                  <a:gd name="connsiteY42" fmla="*/ 1649413 h 1649413"/>
                  <a:gd name="connsiteX43" fmla="*/ 631825 w 1362075"/>
                  <a:gd name="connsiteY43" fmla="*/ 1403350 h 1649413"/>
                  <a:gd name="connsiteX44" fmla="*/ 695325 w 1362075"/>
                  <a:gd name="connsiteY44" fmla="*/ 1403350 h 1649413"/>
                  <a:gd name="connsiteX45" fmla="*/ 695325 w 1362075"/>
                  <a:gd name="connsiteY45" fmla="*/ 1139825 h 1649413"/>
                  <a:gd name="connsiteX46" fmla="*/ 600075 w 1362075"/>
                  <a:gd name="connsiteY46" fmla="*/ 1139825 h 1649413"/>
                  <a:gd name="connsiteX47" fmla="*/ 600075 w 1362075"/>
                  <a:gd name="connsiteY47" fmla="*/ 1041400 h 1649413"/>
                  <a:gd name="connsiteX48" fmla="*/ 552450 w 1362075"/>
                  <a:gd name="connsiteY48" fmla="*/ 1041400 h 1649413"/>
                  <a:gd name="connsiteX49" fmla="*/ 552450 w 1362075"/>
                  <a:gd name="connsiteY49" fmla="*/ 1085850 h 1649413"/>
                  <a:gd name="connsiteX50" fmla="*/ 487362 w 1362075"/>
                  <a:gd name="connsiteY50" fmla="*/ 1085850 h 1649413"/>
                  <a:gd name="connsiteX51" fmla="*/ 487362 w 1362075"/>
                  <a:gd name="connsiteY51" fmla="*/ 1055688 h 1649413"/>
                  <a:gd name="connsiteX52" fmla="*/ 422275 w 1362075"/>
                  <a:gd name="connsiteY52" fmla="*/ 1055688 h 1649413"/>
                  <a:gd name="connsiteX53" fmla="*/ 422275 w 1362075"/>
                  <a:gd name="connsiteY53" fmla="*/ 1093788 h 1649413"/>
                  <a:gd name="connsiteX54" fmla="*/ 342900 w 1362075"/>
                  <a:gd name="connsiteY54" fmla="*/ 1093788 h 1649413"/>
                  <a:gd name="connsiteX55" fmla="*/ 342900 w 1362075"/>
                  <a:gd name="connsiteY55" fmla="*/ 1068388 h 1649413"/>
                  <a:gd name="connsiteX56" fmla="*/ 304800 w 1362075"/>
                  <a:gd name="connsiteY56" fmla="*/ 1068388 h 1649413"/>
                  <a:gd name="connsiteX57" fmla="*/ 279400 w 1362075"/>
                  <a:gd name="connsiteY57" fmla="*/ 1042988 h 1649413"/>
                  <a:gd name="connsiteX58" fmla="*/ 279400 w 1362075"/>
                  <a:gd name="connsiteY58" fmla="*/ 1147763 h 1649413"/>
                  <a:gd name="connsiteX59" fmla="*/ 0 w 1362075"/>
                  <a:gd name="connsiteY59" fmla="*/ 1147763 h 1649413"/>
                  <a:gd name="connsiteX60" fmla="*/ 0 w 1362075"/>
                  <a:gd name="connsiteY60" fmla="*/ 512763 h 1649413"/>
                  <a:gd name="connsiteX61" fmla="*/ 44450 w 1362075"/>
                  <a:gd name="connsiteY61" fmla="*/ 512763 h 1649413"/>
                  <a:gd name="connsiteX62" fmla="*/ 44450 w 1362075"/>
                  <a:gd name="connsiteY62" fmla="*/ 371475 h 1649413"/>
                  <a:gd name="connsiteX63" fmla="*/ 100012 w 1362075"/>
                  <a:gd name="connsiteY63" fmla="*/ 371475 h 1649413"/>
                  <a:gd name="connsiteX64" fmla="*/ 100012 w 1362075"/>
                  <a:gd name="connsiteY64" fmla="*/ 242888 h 1649413"/>
                  <a:gd name="connsiteX65" fmla="*/ 195262 w 1362075"/>
                  <a:gd name="connsiteY65" fmla="*/ 242888 h 1649413"/>
                  <a:gd name="connsiteX66" fmla="*/ 195262 w 1362075"/>
                  <a:gd name="connsiteY66" fmla="*/ 312738 h 1649413"/>
                  <a:gd name="connsiteX67" fmla="*/ 439737 w 1362075"/>
                  <a:gd name="connsiteY67" fmla="*/ 312738 h 1649413"/>
                  <a:gd name="connsiteX68" fmla="*/ 439737 w 1362075"/>
                  <a:gd name="connsiteY68" fmla="*/ 58738 h 1649413"/>
                  <a:gd name="connsiteX69" fmla="*/ 636587 w 1362075"/>
                  <a:gd name="connsiteY69" fmla="*/ 63501 h 1649413"/>
                  <a:gd name="connsiteX0" fmla="*/ 636587 w 1362075"/>
                  <a:gd name="connsiteY0" fmla="*/ 58739 h 1644651"/>
                  <a:gd name="connsiteX1" fmla="*/ 671512 w 1362075"/>
                  <a:gd name="connsiteY1" fmla="*/ 12701 h 1644651"/>
                  <a:gd name="connsiteX2" fmla="*/ 654049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58739 h 1644651"/>
                  <a:gd name="connsiteX1" fmla="*/ 645319 w 1362075"/>
                  <a:gd name="connsiteY1" fmla="*/ 17464 h 1644651"/>
                  <a:gd name="connsiteX2" fmla="*/ 654049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58739 h 1644651"/>
                  <a:gd name="connsiteX1" fmla="*/ 645319 w 1362075"/>
                  <a:gd name="connsiteY1" fmla="*/ 17464 h 1644651"/>
                  <a:gd name="connsiteX2" fmla="*/ 735012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48023 h 1633935"/>
                  <a:gd name="connsiteX1" fmla="*/ 645319 w 1362075"/>
                  <a:gd name="connsiteY1" fmla="*/ 6748 h 1633935"/>
                  <a:gd name="connsiteX2" fmla="*/ 702865 w 1362075"/>
                  <a:gd name="connsiteY2" fmla="*/ 0 h 1633935"/>
                  <a:gd name="connsiteX3" fmla="*/ 712787 w 1362075"/>
                  <a:gd name="connsiteY3" fmla="*/ 22622 h 1633935"/>
                  <a:gd name="connsiteX4" fmla="*/ 804862 w 1362075"/>
                  <a:gd name="connsiteY4" fmla="*/ 87710 h 1633935"/>
                  <a:gd name="connsiteX5" fmla="*/ 776287 w 1362075"/>
                  <a:gd name="connsiteY5" fmla="*/ 113110 h 1633935"/>
                  <a:gd name="connsiteX6" fmla="*/ 819150 w 1362075"/>
                  <a:gd name="connsiteY6" fmla="*/ 155972 h 1633935"/>
                  <a:gd name="connsiteX7" fmla="*/ 796925 w 1362075"/>
                  <a:gd name="connsiteY7" fmla="*/ 241697 h 1633935"/>
                  <a:gd name="connsiteX8" fmla="*/ 749300 w 1362075"/>
                  <a:gd name="connsiteY8" fmla="*/ 329010 h 1633935"/>
                  <a:gd name="connsiteX9" fmla="*/ 811212 w 1362075"/>
                  <a:gd name="connsiteY9" fmla="*/ 332185 h 1633935"/>
                  <a:gd name="connsiteX10" fmla="*/ 862012 w 1362075"/>
                  <a:gd name="connsiteY10" fmla="*/ 286147 h 1633935"/>
                  <a:gd name="connsiteX11" fmla="*/ 893762 w 1362075"/>
                  <a:gd name="connsiteY11" fmla="*/ 309960 h 1633935"/>
                  <a:gd name="connsiteX12" fmla="*/ 836612 w 1362075"/>
                  <a:gd name="connsiteY12" fmla="*/ 432197 h 1633935"/>
                  <a:gd name="connsiteX13" fmla="*/ 906462 w 1362075"/>
                  <a:gd name="connsiteY13" fmla="*/ 500460 h 1633935"/>
                  <a:gd name="connsiteX14" fmla="*/ 904875 w 1362075"/>
                  <a:gd name="connsiteY14" fmla="*/ 594122 h 1633935"/>
                  <a:gd name="connsiteX15" fmla="*/ 785812 w 1362075"/>
                  <a:gd name="connsiteY15" fmla="*/ 613172 h 1633935"/>
                  <a:gd name="connsiteX16" fmla="*/ 792162 w 1362075"/>
                  <a:gd name="connsiteY16" fmla="*/ 663972 h 1633935"/>
                  <a:gd name="connsiteX17" fmla="*/ 735012 w 1362075"/>
                  <a:gd name="connsiteY17" fmla="*/ 738585 h 1633935"/>
                  <a:gd name="connsiteX18" fmla="*/ 730250 w 1362075"/>
                  <a:gd name="connsiteY18" fmla="*/ 790972 h 1633935"/>
                  <a:gd name="connsiteX19" fmla="*/ 690562 w 1362075"/>
                  <a:gd name="connsiteY19" fmla="*/ 852885 h 1633935"/>
                  <a:gd name="connsiteX20" fmla="*/ 688975 w 1362075"/>
                  <a:gd name="connsiteY20" fmla="*/ 894160 h 1633935"/>
                  <a:gd name="connsiteX21" fmla="*/ 731837 w 1362075"/>
                  <a:gd name="connsiteY21" fmla="*/ 932260 h 1633935"/>
                  <a:gd name="connsiteX22" fmla="*/ 762000 w 1362075"/>
                  <a:gd name="connsiteY22" fmla="*/ 865585 h 1633935"/>
                  <a:gd name="connsiteX23" fmla="*/ 839787 w 1362075"/>
                  <a:gd name="connsiteY23" fmla="*/ 827485 h 1633935"/>
                  <a:gd name="connsiteX24" fmla="*/ 874712 w 1362075"/>
                  <a:gd name="connsiteY24" fmla="*/ 749697 h 1633935"/>
                  <a:gd name="connsiteX25" fmla="*/ 936625 w 1362075"/>
                  <a:gd name="connsiteY25" fmla="*/ 659210 h 1633935"/>
                  <a:gd name="connsiteX26" fmla="*/ 1001712 w 1362075"/>
                  <a:gd name="connsiteY26" fmla="*/ 651272 h 1633935"/>
                  <a:gd name="connsiteX27" fmla="*/ 1108075 w 1362075"/>
                  <a:gd name="connsiteY27" fmla="*/ 505222 h 1633935"/>
                  <a:gd name="connsiteX28" fmla="*/ 1036637 w 1362075"/>
                  <a:gd name="connsiteY28" fmla="*/ 422672 h 1633935"/>
                  <a:gd name="connsiteX29" fmla="*/ 1081087 w 1362075"/>
                  <a:gd name="connsiteY29" fmla="*/ 405210 h 1633935"/>
                  <a:gd name="connsiteX30" fmla="*/ 1133475 w 1362075"/>
                  <a:gd name="connsiteY30" fmla="*/ 433785 h 1633935"/>
                  <a:gd name="connsiteX31" fmla="*/ 1282700 w 1362075"/>
                  <a:gd name="connsiteY31" fmla="*/ 251222 h 1633935"/>
                  <a:gd name="connsiteX32" fmla="*/ 1362075 w 1362075"/>
                  <a:gd name="connsiteY32" fmla="*/ 246460 h 1633935"/>
                  <a:gd name="connsiteX33" fmla="*/ 1303337 w 1362075"/>
                  <a:gd name="connsiteY33" fmla="*/ 382985 h 1633935"/>
                  <a:gd name="connsiteX34" fmla="*/ 1101725 w 1362075"/>
                  <a:gd name="connsiteY34" fmla="*/ 738585 h 1633935"/>
                  <a:gd name="connsiteX35" fmla="*/ 1006475 w 1362075"/>
                  <a:gd name="connsiteY35" fmla="*/ 938610 h 1633935"/>
                  <a:gd name="connsiteX36" fmla="*/ 974725 w 1362075"/>
                  <a:gd name="connsiteY36" fmla="*/ 1083072 h 1633935"/>
                  <a:gd name="connsiteX37" fmla="*/ 1006475 w 1362075"/>
                  <a:gd name="connsiteY37" fmla="*/ 1183085 h 1633935"/>
                  <a:gd name="connsiteX38" fmla="*/ 936625 w 1362075"/>
                  <a:gd name="connsiteY38" fmla="*/ 1232297 h 1633935"/>
                  <a:gd name="connsiteX39" fmla="*/ 869950 w 1362075"/>
                  <a:gd name="connsiteY39" fmla="*/ 1406922 h 1633935"/>
                  <a:gd name="connsiteX40" fmla="*/ 903287 w 1362075"/>
                  <a:gd name="connsiteY40" fmla="*/ 1524397 h 1633935"/>
                  <a:gd name="connsiteX41" fmla="*/ 831850 w 1362075"/>
                  <a:gd name="connsiteY41" fmla="*/ 1633935 h 1633935"/>
                  <a:gd name="connsiteX42" fmla="*/ 631825 w 1362075"/>
                  <a:gd name="connsiteY42" fmla="*/ 1633935 h 1633935"/>
                  <a:gd name="connsiteX43" fmla="*/ 631825 w 1362075"/>
                  <a:gd name="connsiteY43" fmla="*/ 1387872 h 1633935"/>
                  <a:gd name="connsiteX44" fmla="*/ 695325 w 1362075"/>
                  <a:gd name="connsiteY44" fmla="*/ 1387872 h 1633935"/>
                  <a:gd name="connsiteX45" fmla="*/ 695325 w 1362075"/>
                  <a:gd name="connsiteY45" fmla="*/ 1124347 h 1633935"/>
                  <a:gd name="connsiteX46" fmla="*/ 600075 w 1362075"/>
                  <a:gd name="connsiteY46" fmla="*/ 1124347 h 1633935"/>
                  <a:gd name="connsiteX47" fmla="*/ 600075 w 1362075"/>
                  <a:gd name="connsiteY47" fmla="*/ 1025922 h 1633935"/>
                  <a:gd name="connsiteX48" fmla="*/ 552450 w 1362075"/>
                  <a:gd name="connsiteY48" fmla="*/ 1025922 h 1633935"/>
                  <a:gd name="connsiteX49" fmla="*/ 552450 w 1362075"/>
                  <a:gd name="connsiteY49" fmla="*/ 1070372 h 1633935"/>
                  <a:gd name="connsiteX50" fmla="*/ 487362 w 1362075"/>
                  <a:gd name="connsiteY50" fmla="*/ 1070372 h 1633935"/>
                  <a:gd name="connsiteX51" fmla="*/ 487362 w 1362075"/>
                  <a:gd name="connsiteY51" fmla="*/ 1040210 h 1633935"/>
                  <a:gd name="connsiteX52" fmla="*/ 422275 w 1362075"/>
                  <a:gd name="connsiteY52" fmla="*/ 1040210 h 1633935"/>
                  <a:gd name="connsiteX53" fmla="*/ 422275 w 1362075"/>
                  <a:gd name="connsiteY53" fmla="*/ 1078310 h 1633935"/>
                  <a:gd name="connsiteX54" fmla="*/ 342900 w 1362075"/>
                  <a:gd name="connsiteY54" fmla="*/ 1078310 h 1633935"/>
                  <a:gd name="connsiteX55" fmla="*/ 342900 w 1362075"/>
                  <a:gd name="connsiteY55" fmla="*/ 1052910 h 1633935"/>
                  <a:gd name="connsiteX56" fmla="*/ 304800 w 1362075"/>
                  <a:gd name="connsiteY56" fmla="*/ 1052910 h 1633935"/>
                  <a:gd name="connsiteX57" fmla="*/ 279400 w 1362075"/>
                  <a:gd name="connsiteY57" fmla="*/ 1027510 h 1633935"/>
                  <a:gd name="connsiteX58" fmla="*/ 279400 w 1362075"/>
                  <a:gd name="connsiteY58" fmla="*/ 1132285 h 1633935"/>
                  <a:gd name="connsiteX59" fmla="*/ 0 w 1362075"/>
                  <a:gd name="connsiteY59" fmla="*/ 1132285 h 1633935"/>
                  <a:gd name="connsiteX60" fmla="*/ 0 w 1362075"/>
                  <a:gd name="connsiteY60" fmla="*/ 497285 h 1633935"/>
                  <a:gd name="connsiteX61" fmla="*/ 44450 w 1362075"/>
                  <a:gd name="connsiteY61" fmla="*/ 497285 h 1633935"/>
                  <a:gd name="connsiteX62" fmla="*/ 44450 w 1362075"/>
                  <a:gd name="connsiteY62" fmla="*/ 355997 h 1633935"/>
                  <a:gd name="connsiteX63" fmla="*/ 100012 w 1362075"/>
                  <a:gd name="connsiteY63" fmla="*/ 355997 h 1633935"/>
                  <a:gd name="connsiteX64" fmla="*/ 100012 w 1362075"/>
                  <a:gd name="connsiteY64" fmla="*/ 227410 h 1633935"/>
                  <a:gd name="connsiteX65" fmla="*/ 195262 w 1362075"/>
                  <a:gd name="connsiteY65" fmla="*/ 227410 h 1633935"/>
                  <a:gd name="connsiteX66" fmla="*/ 195262 w 1362075"/>
                  <a:gd name="connsiteY66" fmla="*/ 297260 h 1633935"/>
                  <a:gd name="connsiteX67" fmla="*/ 439737 w 1362075"/>
                  <a:gd name="connsiteY67" fmla="*/ 297260 h 1633935"/>
                  <a:gd name="connsiteX68" fmla="*/ 439737 w 1362075"/>
                  <a:gd name="connsiteY68" fmla="*/ 43260 h 1633935"/>
                  <a:gd name="connsiteX69" fmla="*/ 636587 w 1362075"/>
                  <a:gd name="connsiteY69" fmla="*/ 48023 h 163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362075" h="1633935">
                    <a:moveTo>
                      <a:pt x="636587" y="48023"/>
                    </a:moveTo>
                    <a:lnTo>
                      <a:pt x="645319" y="6748"/>
                    </a:lnTo>
                    <a:lnTo>
                      <a:pt x="702865" y="0"/>
                    </a:lnTo>
                    <a:lnTo>
                      <a:pt x="712787" y="22622"/>
                    </a:lnTo>
                    <a:lnTo>
                      <a:pt x="804862" y="87710"/>
                    </a:lnTo>
                    <a:lnTo>
                      <a:pt x="776287" y="113110"/>
                    </a:lnTo>
                    <a:lnTo>
                      <a:pt x="819150" y="155972"/>
                    </a:lnTo>
                    <a:lnTo>
                      <a:pt x="796925" y="241697"/>
                    </a:lnTo>
                    <a:lnTo>
                      <a:pt x="749300" y="329010"/>
                    </a:lnTo>
                    <a:lnTo>
                      <a:pt x="811212" y="332185"/>
                    </a:lnTo>
                    <a:lnTo>
                      <a:pt x="862012" y="286147"/>
                    </a:lnTo>
                    <a:lnTo>
                      <a:pt x="893762" y="309960"/>
                    </a:lnTo>
                    <a:lnTo>
                      <a:pt x="836612" y="432197"/>
                    </a:lnTo>
                    <a:lnTo>
                      <a:pt x="906462" y="500460"/>
                    </a:lnTo>
                    <a:lnTo>
                      <a:pt x="904875" y="594122"/>
                    </a:lnTo>
                    <a:lnTo>
                      <a:pt x="785812" y="613172"/>
                    </a:lnTo>
                    <a:lnTo>
                      <a:pt x="792162" y="663972"/>
                    </a:lnTo>
                    <a:lnTo>
                      <a:pt x="735012" y="738585"/>
                    </a:lnTo>
                    <a:lnTo>
                      <a:pt x="730250" y="790972"/>
                    </a:lnTo>
                    <a:lnTo>
                      <a:pt x="690562" y="852885"/>
                    </a:lnTo>
                    <a:lnTo>
                      <a:pt x="688975" y="894160"/>
                    </a:lnTo>
                    <a:lnTo>
                      <a:pt x="731837" y="932260"/>
                    </a:lnTo>
                    <a:lnTo>
                      <a:pt x="762000" y="865585"/>
                    </a:lnTo>
                    <a:lnTo>
                      <a:pt x="839787" y="827485"/>
                    </a:lnTo>
                    <a:lnTo>
                      <a:pt x="874712" y="749697"/>
                    </a:lnTo>
                    <a:lnTo>
                      <a:pt x="936625" y="659210"/>
                    </a:lnTo>
                    <a:lnTo>
                      <a:pt x="1001712" y="651272"/>
                    </a:lnTo>
                    <a:lnTo>
                      <a:pt x="1108075" y="505222"/>
                    </a:lnTo>
                    <a:lnTo>
                      <a:pt x="1036637" y="422672"/>
                    </a:lnTo>
                    <a:lnTo>
                      <a:pt x="1081087" y="405210"/>
                    </a:lnTo>
                    <a:lnTo>
                      <a:pt x="1133475" y="433785"/>
                    </a:lnTo>
                    <a:lnTo>
                      <a:pt x="1282700" y="251222"/>
                    </a:lnTo>
                    <a:lnTo>
                      <a:pt x="1362075" y="246460"/>
                    </a:lnTo>
                    <a:lnTo>
                      <a:pt x="1303337" y="382985"/>
                    </a:lnTo>
                    <a:lnTo>
                      <a:pt x="1101725" y="738585"/>
                    </a:lnTo>
                    <a:lnTo>
                      <a:pt x="1006475" y="938610"/>
                    </a:lnTo>
                    <a:lnTo>
                      <a:pt x="974725" y="1083072"/>
                    </a:lnTo>
                    <a:lnTo>
                      <a:pt x="1006475" y="1183085"/>
                    </a:lnTo>
                    <a:lnTo>
                      <a:pt x="936625" y="1232297"/>
                    </a:lnTo>
                    <a:lnTo>
                      <a:pt x="869950" y="1406922"/>
                    </a:lnTo>
                    <a:lnTo>
                      <a:pt x="903287" y="1524397"/>
                    </a:lnTo>
                    <a:lnTo>
                      <a:pt x="831850" y="1633935"/>
                    </a:lnTo>
                    <a:lnTo>
                      <a:pt x="631825" y="1633935"/>
                    </a:lnTo>
                    <a:lnTo>
                      <a:pt x="631825" y="1387872"/>
                    </a:lnTo>
                    <a:lnTo>
                      <a:pt x="695325" y="1387872"/>
                    </a:lnTo>
                    <a:lnTo>
                      <a:pt x="695325" y="1124347"/>
                    </a:lnTo>
                    <a:lnTo>
                      <a:pt x="600075" y="1124347"/>
                    </a:lnTo>
                    <a:lnTo>
                      <a:pt x="600075" y="1025922"/>
                    </a:lnTo>
                    <a:lnTo>
                      <a:pt x="552450" y="1025922"/>
                    </a:lnTo>
                    <a:lnTo>
                      <a:pt x="552450" y="1070372"/>
                    </a:lnTo>
                    <a:lnTo>
                      <a:pt x="487362" y="1070372"/>
                    </a:lnTo>
                    <a:lnTo>
                      <a:pt x="487362" y="1040210"/>
                    </a:lnTo>
                    <a:lnTo>
                      <a:pt x="422275" y="1040210"/>
                    </a:lnTo>
                    <a:lnTo>
                      <a:pt x="422275" y="1078310"/>
                    </a:lnTo>
                    <a:lnTo>
                      <a:pt x="342900" y="1078310"/>
                    </a:lnTo>
                    <a:lnTo>
                      <a:pt x="342900" y="1052910"/>
                    </a:lnTo>
                    <a:lnTo>
                      <a:pt x="304800" y="1052910"/>
                    </a:lnTo>
                    <a:lnTo>
                      <a:pt x="279400" y="1027510"/>
                    </a:lnTo>
                    <a:lnTo>
                      <a:pt x="279400" y="1132285"/>
                    </a:lnTo>
                    <a:lnTo>
                      <a:pt x="0" y="1132285"/>
                    </a:lnTo>
                    <a:lnTo>
                      <a:pt x="0" y="497285"/>
                    </a:lnTo>
                    <a:lnTo>
                      <a:pt x="44450" y="497285"/>
                    </a:lnTo>
                    <a:lnTo>
                      <a:pt x="44450" y="355997"/>
                    </a:lnTo>
                    <a:lnTo>
                      <a:pt x="100012" y="355997"/>
                    </a:lnTo>
                    <a:lnTo>
                      <a:pt x="100012" y="227410"/>
                    </a:lnTo>
                    <a:lnTo>
                      <a:pt x="195262" y="227410"/>
                    </a:lnTo>
                    <a:lnTo>
                      <a:pt x="195262" y="297260"/>
                    </a:lnTo>
                    <a:lnTo>
                      <a:pt x="439737" y="297260"/>
                    </a:lnTo>
                    <a:lnTo>
                      <a:pt x="439737" y="43260"/>
                    </a:lnTo>
                    <a:lnTo>
                      <a:pt x="636587" y="48023"/>
                    </a:lnTo>
                    <a:close/>
                  </a:path>
                </a:pathLst>
              </a:custGeom>
              <a:solidFill>
                <a:srgbClr val="E5EDF4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3B955E9D-1317-47C2-9CBB-402137DD2C12}"/>
                </a:ext>
              </a:extLst>
            </p:cNvPr>
            <p:cNvGrpSpPr/>
            <p:nvPr/>
          </p:nvGrpSpPr>
          <p:grpSpPr>
            <a:xfrm>
              <a:off x="2182813" y="2987675"/>
              <a:ext cx="269659" cy="806450"/>
              <a:chOff x="2182813" y="2987675"/>
              <a:chExt cx="200025" cy="598201"/>
            </a:xfrm>
          </p:grpSpPr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46D896CE-5187-4363-909A-7D8D1D71374C}"/>
                  </a:ext>
                </a:extLst>
              </p:cNvPr>
              <p:cNvSpPr/>
              <p:nvPr/>
            </p:nvSpPr>
            <p:spPr>
              <a:xfrm>
                <a:off x="2182813" y="2987675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C7E481DA-3396-4D8A-ABAA-9466E9A90984}"/>
                  </a:ext>
                </a:extLst>
              </p:cNvPr>
              <p:cNvSpPr/>
              <p:nvPr/>
            </p:nvSpPr>
            <p:spPr>
              <a:xfrm>
                <a:off x="2182813" y="3189968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B3456160-30CD-4FB0-939C-A724F3B88827}"/>
                  </a:ext>
                </a:extLst>
              </p:cNvPr>
              <p:cNvSpPr/>
              <p:nvPr/>
            </p:nvSpPr>
            <p:spPr>
              <a:xfrm>
                <a:off x="2182813" y="3385851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7" name="Group 686">
              <a:extLst>
                <a:ext uri="{FF2B5EF4-FFF2-40B4-BE49-F238E27FC236}">
                  <a16:creationId xmlns:a16="http://schemas.microsoft.com/office/drawing/2014/main" id="{15D362F5-5B22-47F0-9223-72027EF57CBC}"/>
                </a:ext>
              </a:extLst>
            </p:cNvPr>
            <p:cNvGrpSpPr/>
            <p:nvPr/>
          </p:nvGrpSpPr>
          <p:grpSpPr>
            <a:xfrm>
              <a:off x="2206347" y="3031944"/>
              <a:ext cx="229833" cy="194441"/>
              <a:chOff x="2196861" y="3009066"/>
              <a:chExt cx="160179" cy="135513"/>
            </a:xfrm>
          </p:grpSpPr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5E413FE7-10CD-4583-A2D7-F65D698DC266}"/>
                  </a:ext>
                </a:extLst>
              </p:cNvPr>
              <p:cNvSpPr/>
              <p:nvPr/>
            </p:nvSpPr>
            <p:spPr>
              <a:xfrm>
                <a:off x="2213327" y="3009066"/>
                <a:ext cx="95295" cy="45719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0516568B-FAFC-4C7F-A653-E7474B305F70}"/>
                  </a:ext>
                </a:extLst>
              </p:cNvPr>
              <p:cNvSpPr/>
              <p:nvPr/>
            </p:nvSpPr>
            <p:spPr>
              <a:xfrm>
                <a:off x="2196861" y="3055822"/>
                <a:ext cx="80089" cy="88757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181197DA-D015-4DF2-A352-9BACB8CE881F}"/>
                  </a:ext>
                </a:extLst>
              </p:cNvPr>
              <p:cNvSpPr/>
              <p:nvPr/>
            </p:nvSpPr>
            <p:spPr>
              <a:xfrm>
                <a:off x="2276950" y="3055539"/>
                <a:ext cx="80090" cy="55996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8" name="Group 687">
              <a:extLst>
                <a:ext uri="{FF2B5EF4-FFF2-40B4-BE49-F238E27FC236}">
                  <a16:creationId xmlns:a16="http://schemas.microsoft.com/office/drawing/2014/main" id="{7E9A82AF-46E4-436E-9950-18EA502C8A5D}"/>
                </a:ext>
              </a:extLst>
            </p:cNvPr>
            <p:cNvGrpSpPr/>
            <p:nvPr/>
          </p:nvGrpSpPr>
          <p:grpSpPr>
            <a:xfrm>
              <a:off x="2222855" y="3297269"/>
              <a:ext cx="189618" cy="189618"/>
              <a:chOff x="2213327" y="3217339"/>
              <a:chExt cx="127442" cy="127442"/>
            </a:xfrm>
          </p:grpSpPr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1D564FD1-0239-4378-9482-353D7B09A983}"/>
                  </a:ext>
                </a:extLst>
              </p:cNvPr>
              <p:cNvSpPr/>
              <p:nvPr/>
            </p:nvSpPr>
            <p:spPr>
              <a:xfrm>
                <a:off x="2213327" y="3217339"/>
                <a:ext cx="127442" cy="127442"/>
              </a:xfrm>
              <a:prstGeom prst="ellipse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E59634D8-3AD9-4A7C-B250-AC52A2ADCD65}"/>
                  </a:ext>
                </a:extLst>
              </p:cNvPr>
              <p:cNvSpPr/>
              <p:nvPr/>
            </p:nvSpPr>
            <p:spPr>
              <a:xfrm>
                <a:off x="2227257" y="3252485"/>
                <a:ext cx="92296" cy="92296"/>
              </a:xfrm>
              <a:prstGeom prst="ellipse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8A0288F0-DA87-462B-AFE7-D78BCDFB8922}"/>
                  </a:ext>
                </a:extLst>
              </p:cNvPr>
              <p:cNvSpPr/>
              <p:nvPr/>
            </p:nvSpPr>
            <p:spPr>
              <a:xfrm>
                <a:off x="2248526" y="3290681"/>
                <a:ext cx="49757" cy="49757"/>
              </a:xfrm>
              <a:prstGeom prst="ellipse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A0986F04-2255-4FEE-AE5C-55A2704E206E}"/>
                </a:ext>
              </a:extLst>
            </p:cNvPr>
            <p:cNvGrpSpPr/>
            <p:nvPr/>
          </p:nvGrpSpPr>
          <p:grpSpPr>
            <a:xfrm>
              <a:off x="2229233" y="3557772"/>
              <a:ext cx="184061" cy="179486"/>
              <a:chOff x="2216526" y="3557772"/>
              <a:chExt cx="184061" cy="179486"/>
            </a:xfrm>
          </p:grpSpPr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3587D918-1573-4613-A99B-7B347694EB1A}"/>
                  </a:ext>
                </a:extLst>
              </p:cNvPr>
              <p:cNvSpPr/>
              <p:nvPr/>
            </p:nvSpPr>
            <p:spPr>
              <a:xfrm>
                <a:off x="2216526" y="3611902"/>
                <a:ext cx="45719" cy="125355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8CACF92A-B5CB-4EB9-9E22-2B4D60F3A48F}"/>
                  </a:ext>
                </a:extLst>
              </p:cNvPr>
              <p:cNvSpPr/>
              <p:nvPr/>
            </p:nvSpPr>
            <p:spPr>
              <a:xfrm>
                <a:off x="2262590" y="3557772"/>
                <a:ext cx="45719" cy="179486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75F836CF-FAC7-4679-8FFA-6CB7B01C20B7}"/>
                  </a:ext>
                </a:extLst>
              </p:cNvPr>
              <p:cNvSpPr/>
              <p:nvPr/>
            </p:nvSpPr>
            <p:spPr>
              <a:xfrm>
                <a:off x="2309750" y="3652276"/>
                <a:ext cx="45719" cy="84981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497382DB-B4EC-4F2F-ADE0-7E0789CF634F}"/>
                  </a:ext>
                </a:extLst>
              </p:cNvPr>
              <p:cNvSpPr/>
              <p:nvPr/>
            </p:nvSpPr>
            <p:spPr>
              <a:xfrm>
                <a:off x="2354868" y="3611902"/>
                <a:ext cx="45719" cy="125355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799EFCE0-64A1-4830-AC18-1902D28C7F4A}"/>
                </a:ext>
              </a:extLst>
            </p:cNvPr>
            <p:cNvSpPr txBox="1"/>
            <p:nvPr/>
          </p:nvSpPr>
          <p:spPr>
            <a:xfrm>
              <a:off x="3939259" y="2982502"/>
              <a:ext cx="162565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Max Efficiency Gap</a:t>
              </a:r>
            </a:p>
          </p:txBody>
        </p:sp>
        <p:grpSp>
          <p:nvGrpSpPr>
            <p:cNvPr id="691" name="Group 690">
              <a:extLst>
                <a:ext uri="{FF2B5EF4-FFF2-40B4-BE49-F238E27FC236}">
                  <a16:creationId xmlns:a16="http://schemas.microsoft.com/office/drawing/2014/main" id="{57E44D42-08CF-441B-9D4C-F5DA45F0AC47}"/>
                </a:ext>
              </a:extLst>
            </p:cNvPr>
            <p:cNvGrpSpPr/>
            <p:nvPr/>
          </p:nvGrpSpPr>
          <p:grpSpPr>
            <a:xfrm>
              <a:off x="2330067" y="3505335"/>
              <a:ext cx="2740025" cy="2817856"/>
              <a:chOff x="2314122" y="3519624"/>
              <a:chExt cx="2740025" cy="2817856"/>
            </a:xfrm>
          </p:grpSpPr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1A68766F-556C-45AD-BCCB-C3E18444A9DC}"/>
                  </a:ext>
                </a:extLst>
              </p:cNvPr>
              <p:cNvSpPr/>
              <p:nvPr/>
            </p:nvSpPr>
            <p:spPr>
              <a:xfrm>
                <a:off x="2314122" y="4670605"/>
                <a:ext cx="1139825" cy="406400"/>
              </a:xfrm>
              <a:custGeom>
                <a:avLst/>
                <a:gdLst>
                  <a:gd name="connsiteX0" fmla="*/ 0 w 1139825"/>
                  <a:gd name="connsiteY0" fmla="*/ 73025 h 406400"/>
                  <a:gd name="connsiteX1" fmla="*/ 384175 w 1139825"/>
                  <a:gd name="connsiteY1" fmla="*/ 66675 h 406400"/>
                  <a:gd name="connsiteX2" fmla="*/ 384175 w 1139825"/>
                  <a:gd name="connsiteY2" fmla="*/ 0 h 406400"/>
                  <a:gd name="connsiteX3" fmla="*/ 666750 w 1139825"/>
                  <a:gd name="connsiteY3" fmla="*/ 0 h 406400"/>
                  <a:gd name="connsiteX4" fmla="*/ 666750 w 1139825"/>
                  <a:gd name="connsiteY4" fmla="*/ 66675 h 406400"/>
                  <a:gd name="connsiteX5" fmla="*/ 1079500 w 1139825"/>
                  <a:gd name="connsiteY5" fmla="*/ 66675 h 406400"/>
                  <a:gd name="connsiteX6" fmla="*/ 1079500 w 1139825"/>
                  <a:gd name="connsiteY6" fmla="*/ 317500 h 406400"/>
                  <a:gd name="connsiteX7" fmla="*/ 1139825 w 1139825"/>
                  <a:gd name="connsiteY7" fmla="*/ 317500 h 406400"/>
                  <a:gd name="connsiteX8" fmla="*/ 1139825 w 1139825"/>
                  <a:gd name="connsiteY8" fmla="*/ 406400 h 406400"/>
                  <a:gd name="connsiteX9" fmla="*/ 444500 w 1139825"/>
                  <a:gd name="connsiteY9" fmla="*/ 406400 h 406400"/>
                  <a:gd name="connsiteX10" fmla="*/ 260350 w 1139825"/>
                  <a:gd name="connsiteY10" fmla="*/ 314325 h 406400"/>
                  <a:gd name="connsiteX11" fmla="*/ 146050 w 1139825"/>
                  <a:gd name="connsiteY11" fmla="*/ 279400 h 406400"/>
                  <a:gd name="connsiteX12" fmla="*/ 3175 w 1139825"/>
                  <a:gd name="connsiteY12" fmla="*/ 155575 h 406400"/>
                  <a:gd name="connsiteX13" fmla="*/ 0 w 1139825"/>
                  <a:gd name="connsiteY13" fmla="*/ 73025 h 40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39825" h="406400">
                    <a:moveTo>
                      <a:pt x="0" y="73025"/>
                    </a:moveTo>
                    <a:lnTo>
                      <a:pt x="384175" y="66675"/>
                    </a:lnTo>
                    <a:lnTo>
                      <a:pt x="384175" y="0"/>
                    </a:lnTo>
                    <a:lnTo>
                      <a:pt x="666750" y="0"/>
                    </a:lnTo>
                    <a:lnTo>
                      <a:pt x="666750" y="66675"/>
                    </a:lnTo>
                    <a:lnTo>
                      <a:pt x="1079500" y="66675"/>
                    </a:lnTo>
                    <a:lnTo>
                      <a:pt x="1079500" y="317500"/>
                    </a:lnTo>
                    <a:lnTo>
                      <a:pt x="1139825" y="317500"/>
                    </a:lnTo>
                    <a:lnTo>
                      <a:pt x="1139825" y="406400"/>
                    </a:lnTo>
                    <a:lnTo>
                      <a:pt x="444500" y="406400"/>
                    </a:lnTo>
                    <a:lnTo>
                      <a:pt x="260350" y="314325"/>
                    </a:lnTo>
                    <a:lnTo>
                      <a:pt x="146050" y="279400"/>
                    </a:lnTo>
                    <a:lnTo>
                      <a:pt x="3175" y="155575"/>
                    </a:lnTo>
                    <a:lnTo>
                      <a:pt x="0" y="73025"/>
                    </a:lnTo>
                    <a:close/>
                  </a:path>
                </a:pathLst>
              </a:custGeom>
              <a:pattFill prst="dotGrid">
                <a:fgClr>
                  <a:schemeClr val="accent2">
                    <a:lumMod val="50000"/>
                  </a:schemeClr>
                </a:fgClr>
                <a:bgClr>
                  <a:srgbClr val="CEDDEA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BB95E493-AC48-4B3A-8AB9-21892E214248}"/>
                  </a:ext>
                </a:extLst>
              </p:cNvPr>
              <p:cNvSpPr/>
              <p:nvPr/>
            </p:nvSpPr>
            <p:spPr>
              <a:xfrm>
                <a:off x="3724049" y="3519624"/>
                <a:ext cx="1273175" cy="1346200"/>
              </a:xfrm>
              <a:custGeom>
                <a:avLst/>
                <a:gdLst>
                  <a:gd name="connsiteX0" fmla="*/ 0 w 1273175"/>
                  <a:gd name="connsiteY0" fmla="*/ 0 h 1346200"/>
                  <a:gd name="connsiteX1" fmla="*/ 19050 w 1273175"/>
                  <a:gd name="connsiteY1" fmla="*/ 1346200 h 1346200"/>
                  <a:gd name="connsiteX2" fmla="*/ 635000 w 1273175"/>
                  <a:gd name="connsiteY2" fmla="*/ 1346200 h 1346200"/>
                  <a:gd name="connsiteX3" fmla="*/ 635000 w 1273175"/>
                  <a:gd name="connsiteY3" fmla="*/ 1041400 h 1346200"/>
                  <a:gd name="connsiteX4" fmla="*/ 682625 w 1273175"/>
                  <a:gd name="connsiteY4" fmla="*/ 1041400 h 1346200"/>
                  <a:gd name="connsiteX5" fmla="*/ 682625 w 1273175"/>
                  <a:gd name="connsiteY5" fmla="*/ 895350 h 1346200"/>
                  <a:gd name="connsiteX6" fmla="*/ 736600 w 1273175"/>
                  <a:gd name="connsiteY6" fmla="*/ 895350 h 1346200"/>
                  <a:gd name="connsiteX7" fmla="*/ 736600 w 1273175"/>
                  <a:gd name="connsiteY7" fmla="*/ 765175 h 1346200"/>
                  <a:gd name="connsiteX8" fmla="*/ 819150 w 1273175"/>
                  <a:gd name="connsiteY8" fmla="*/ 765175 h 1346200"/>
                  <a:gd name="connsiteX9" fmla="*/ 819150 w 1273175"/>
                  <a:gd name="connsiteY9" fmla="*/ 841375 h 1346200"/>
                  <a:gd name="connsiteX10" fmla="*/ 1079500 w 1273175"/>
                  <a:gd name="connsiteY10" fmla="*/ 841375 h 1346200"/>
                  <a:gd name="connsiteX11" fmla="*/ 1079500 w 1273175"/>
                  <a:gd name="connsiteY11" fmla="*/ 581025 h 1346200"/>
                  <a:gd name="connsiteX12" fmla="*/ 1273175 w 1273175"/>
                  <a:gd name="connsiteY12" fmla="*/ 581025 h 1346200"/>
                  <a:gd name="connsiteX13" fmla="*/ 1273175 w 1273175"/>
                  <a:gd name="connsiteY13" fmla="*/ 552450 h 1346200"/>
                  <a:gd name="connsiteX14" fmla="*/ 1231900 w 1273175"/>
                  <a:gd name="connsiteY14" fmla="*/ 552450 h 1346200"/>
                  <a:gd name="connsiteX15" fmla="*/ 1270000 w 1273175"/>
                  <a:gd name="connsiteY15" fmla="*/ 466725 h 1346200"/>
                  <a:gd name="connsiteX16" fmla="*/ 1225550 w 1273175"/>
                  <a:gd name="connsiteY16" fmla="*/ 419100 h 1346200"/>
                  <a:gd name="connsiteX17" fmla="*/ 1146175 w 1273175"/>
                  <a:gd name="connsiteY17" fmla="*/ 415925 h 1346200"/>
                  <a:gd name="connsiteX18" fmla="*/ 990600 w 1273175"/>
                  <a:gd name="connsiteY18" fmla="*/ 384175 h 1346200"/>
                  <a:gd name="connsiteX19" fmla="*/ 946150 w 1273175"/>
                  <a:gd name="connsiteY19" fmla="*/ 400050 h 1346200"/>
                  <a:gd name="connsiteX20" fmla="*/ 593725 w 1273175"/>
                  <a:gd name="connsiteY20" fmla="*/ 263525 h 1346200"/>
                  <a:gd name="connsiteX21" fmla="*/ 152400 w 1273175"/>
                  <a:gd name="connsiteY21" fmla="*/ 161925 h 1346200"/>
                  <a:gd name="connsiteX22" fmla="*/ 0 w 1273175"/>
                  <a:gd name="connsiteY22" fmla="*/ 0 h 1346200"/>
                  <a:gd name="connsiteX0" fmla="*/ 0 w 1273175"/>
                  <a:gd name="connsiteY0" fmla="*/ 0 h 1346200"/>
                  <a:gd name="connsiteX1" fmla="*/ 19050 w 1273175"/>
                  <a:gd name="connsiteY1" fmla="*/ 1346200 h 1346200"/>
                  <a:gd name="connsiteX2" fmla="*/ 635000 w 1273175"/>
                  <a:gd name="connsiteY2" fmla="*/ 1346200 h 1346200"/>
                  <a:gd name="connsiteX3" fmla="*/ 635000 w 1273175"/>
                  <a:gd name="connsiteY3" fmla="*/ 1041400 h 1346200"/>
                  <a:gd name="connsiteX4" fmla="*/ 682625 w 1273175"/>
                  <a:gd name="connsiteY4" fmla="*/ 1041400 h 1346200"/>
                  <a:gd name="connsiteX5" fmla="*/ 682625 w 1273175"/>
                  <a:gd name="connsiteY5" fmla="*/ 895350 h 1346200"/>
                  <a:gd name="connsiteX6" fmla="*/ 736600 w 1273175"/>
                  <a:gd name="connsiteY6" fmla="*/ 895350 h 1346200"/>
                  <a:gd name="connsiteX7" fmla="*/ 736600 w 1273175"/>
                  <a:gd name="connsiteY7" fmla="*/ 765175 h 1346200"/>
                  <a:gd name="connsiteX8" fmla="*/ 819150 w 1273175"/>
                  <a:gd name="connsiteY8" fmla="*/ 765175 h 1346200"/>
                  <a:gd name="connsiteX9" fmla="*/ 819150 w 1273175"/>
                  <a:gd name="connsiteY9" fmla="*/ 841375 h 1346200"/>
                  <a:gd name="connsiteX10" fmla="*/ 1079500 w 1273175"/>
                  <a:gd name="connsiteY10" fmla="*/ 841375 h 1346200"/>
                  <a:gd name="connsiteX11" fmla="*/ 1079500 w 1273175"/>
                  <a:gd name="connsiteY11" fmla="*/ 581025 h 1346200"/>
                  <a:gd name="connsiteX12" fmla="*/ 1273175 w 1273175"/>
                  <a:gd name="connsiteY12" fmla="*/ 581025 h 1346200"/>
                  <a:gd name="connsiteX13" fmla="*/ 1273175 w 1273175"/>
                  <a:gd name="connsiteY13" fmla="*/ 552450 h 1346200"/>
                  <a:gd name="connsiteX14" fmla="*/ 1231900 w 1273175"/>
                  <a:gd name="connsiteY14" fmla="*/ 552450 h 1346200"/>
                  <a:gd name="connsiteX15" fmla="*/ 1270000 w 1273175"/>
                  <a:gd name="connsiteY15" fmla="*/ 466725 h 1346200"/>
                  <a:gd name="connsiteX16" fmla="*/ 1225550 w 1273175"/>
                  <a:gd name="connsiteY16" fmla="*/ 419100 h 1346200"/>
                  <a:gd name="connsiteX17" fmla="*/ 1146175 w 1273175"/>
                  <a:gd name="connsiteY17" fmla="*/ 415925 h 1346200"/>
                  <a:gd name="connsiteX18" fmla="*/ 990600 w 1273175"/>
                  <a:gd name="connsiteY18" fmla="*/ 384175 h 1346200"/>
                  <a:gd name="connsiteX19" fmla="*/ 946150 w 1273175"/>
                  <a:gd name="connsiteY19" fmla="*/ 400050 h 1346200"/>
                  <a:gd name="connsiteX20" fmla="*/ 593725 w 1273175"/>
                  <a:gd name="connsiteY20" fmla="*/ 263525 h 1346200"/>
                  <a:gd name="connsiteX21" fmla="*/ 152400 w 1273175"/>
                  <a:gd name="connsiteY21" fmla="*/ 161925 h 1346200"/>
                  <a:gd name="connsiteX22" fmla="*/ 58238 w 1273175"/>
                  <a:gd name="connsiteY22" fmla="*/ 76655 h 1346200"/>
                  <a:gd name="connsiteX23" fmla="*/ 0 w 1273175"/>
                  <a:gd name="connsiteY23" fmla="*/ 0 h 1346200"/>
                  <a:gd name="connsiteX0" fmla="*/ 0 w 1273175"/>
                  <a:gd name="connsiteY0" fmla="*/ 0 h 1346200"/>
                  <a:gd name="connsiteX1" fmla="*/ 19050 w 1273175"/>
                  <a:gd name="connsiteY1" fmla="*/ 1346200 h 1346200"/>
                  <a:gd name="connsiteX2" fmla="*/ 635000 w 1273175"/>
                  <a:gd name="connsiteY2" fmla="*/ 1346200 h 1346200"/>
                  <a:gd name="connsiteX3" fmla="*/ 635000 w 1273175"/>
                  <a:gd name="connsiteY3" fmla="*/ 1041400 h 1346200"/>
                  <a:gd name="connsiteX4" fmla="*/ 682625 w 1273175"/>
                  <a:gd name="connsiteY4" fmla="*/ 1041400 h 1346200"/>
                  <a:gd name="connsiteX5" fmla="*/ 682625 w 1273175"/>
                  <a:gd name="connsiteY5" fmla="*/ 895350 h 1346200"/>
                  <a:gd name="connsiteX6" fmla="*/ 736600 w 1273175"/>
                  <a:gd name="connsiteY6" fmla="*/ 895350 h 1346200"/>
                  <a:gd name="connsiteX7" fmla="*/ 736600 w 1273175"/>
                  <a:gd name="connsiteY7" fmla="*/ 765175 h 1346200"/>
                  <a:gd name="connsiteX8" fmla="*/ 819150 w 1273175"/>
                  <a:gd name="connsiteY8" fmla="*/ 765175 h 1346200"/>
                  <a:gd name="connsiteX9" fmla="*/ 819150 w 1273175"/>
                  <a:gd name="connsiteY9" fmla="*/ 841375 h 1346200"/>
                  <a:gd name="connsiteX10" fmla="*/ 1079500 w 1273175"/>
                  <a:gd name="connsiteY10" fmla="*/ 841375 h 1346200"/>
                  <a:gd name="connsiteX11" fmla="*/ 1079500 w 1273175"/>
                  <a:gd name="connsiteY11" fmla="*/ 581025 h 1346200"/>
                  <a:gd name="connsiteX12" fmla="*/ 1273175 w 1273175"/>
                  <a:gd name="connsiteY12" fmla="*/ 581025 h 1346200"/>
                  <a:gd name="connsiteX13" fmla="*/ 1273175 w 1273175"/>
                  <a:gd name="connsiteY13" fmla="*/ 552450 h 1346200"/>
                  <a:gd name="connsiteX14" fmla="*/ 1231900 w 1273175"/>
                  <a:gd name="connsiteY14" fmla="*/ 552450 h 1346200"/>
                  <a:gd name="connsiteX15" fmla="*/ 1270000 w 1273175"/>
                  <a:gd name="connsiteY15" fmla="*/ 466725 h 1346200"/>
                  <a:gd name="connsiteX16" fmla="*/ 1225550 w 1273175"/>
                  <a:gd name="connsiteY16" fmla="*/ 419100 h 1346200"/>
                  <a:gd name="connsiteX17" fmla="*/ 1146175 w 1273175"/>
                  <a:gd name="connsiteY17" fmla="*/ 415925 h 1346200"/>
                  <a:gd name="connsiteX18" fmla="*/ 990600 w 1273175"/>
                  <a:gd name="connsiteY18" fmla="*/ 384175 h 1346200"/>
                  <a:gd name="connsiteX19" fmla="*/ 946150 w 1273175"/>
                  <a:gd name="connsiteY19" fmla="*/ 400050 h 1346200"/>
                  <a:gd name="connsiteX20" fmla="*/ 593725 w 1273175"/>
                  <a:gd name="connsiteY20" fmla="*/ 263525 h 1346200"/>
                  <a:gd name="connsiteX21" fmla="*/ 152400 w 1273175"/>
                  <a:gd name="connsiteY21" fmla="*/ 161925 h 1346200"/>
                  <a:gd name="connsiteX22" fmla="*/ 54428 w 1273175"/>
                  <a:gd name="connsiteY22" fmla="*/ 8075 h 1346200"/>
                  <a:gd name="connsiteX23" fmla="*/ 0 w 1273175"/>
                  <a:gd name="connsiteY23" fmla="*/ 0 h 134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3175" h="1346200">
                    <a:moveTo>
                      <a:pt x="0" y="0"/>
                    </a:moveTo>
                    <a:lnTo>
                      <a:pt x="19050" y="1346200"/>
                    </a:lnTo>
                    <a:lnTo>
                      <a:pt x="635000" y="1346200"/>
                    </a:lnTo>
                    <a:lnTo>
                      <a:pt x="635000" y="1041400"/>
                    </a:lnTo>
                    <a:lnTo>
                      <a:pt x="682625" y="1041400"/>
                    </a:lnTo>
                    <a:lnTo>
                      <a:pt x="682625" y="895350"/>
                    </a:lnTo>
                    <a:lnTo>
                      <a:pt x="736600" y="895350"/>
                    </a:lnTo>
                    <a:lnTo>
                      <a:pt x="736600" y="765175"/>
                    </a:lnTo>
                    <a:lnTo>
                      <a:pt x="819150" y="765175"/>
                    </a:lnTo>
                    <a:lnTo>
                      <a:pt x="819150" y="841375"/>
                    </a:lnTo>
                    <a:lnTo>
                      <a:pt x="1079500" y="841375"/>
                    </a:lnTo>
                    <a:lnTo>
                      <a:pt x="1079500" y="581025"/>
                    </a:lnTo>
                    <a:lnTo>
                      <a:pt x="1273175" y="581025"/>
                    </a:lnTo>
                    <a:lnTo>
                      <a:pt x="1273175" y="552450"/>
                    </a:lnTo>
                    <a:lnTo>
                      <a:pt x="1231900" y="552450"/>
                    </a:lnTo>
                    <a:lnTo>
                      <a:pt x="1270000" y="466725"/>
                    </a:lnTo>
                    <a:lnTo>
                      <a:pt x="1225550" y="419100"/>
                    </a:lnTo>
                    <a:lnTo>
                      <a:pt x="1146175" y="415925"/>
                    </a:lnTo>
                    <a:lnTo>
                      <a:pt x="990600" y="384175"/>
                    </a:lnTo>
                    <a:lnTo>
                      <a:pt x="946150" y="400050"/>
                    </a:lnTo>
                    <a:lnTo>
                      <a:pt x="593725" y="263525"/>
                    </a:lnTo>
                    <a:lnTo>
                      <a:pt x="152400" y="161925"/>
                    </a:lnTo>
                    <a:lnTo>
                      <a:pt x="54428" y="8075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dotGrid">
                <a:fgClr>
                  <a:schemeClr val="accent2">
                    <a:lumMod val="50000"/>
                  </a:schemeClr>
                </a:fgClr>
                <a:bgClr>
                  <a:srgbClr val="CEDDEA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59021339-7D98-4BAC-89C2-78EE0A6AFDFA}"/>
                  </a:ext>
                </a:extLst>
              </p:cNvPr>
              <p:cNvSpPr/>
              <p:nvPr/>
            </p:nvSpPr>
            <p:spPr>
              <a:xfrm>
                <a:off x="4028622" y="5623105"/>
                <a:ext cx="469900" cy="311150"/>
              </a:xfrm>
              <a:custGeom>
                <a:avLst/>
                <a:gdLst>
                  <a:gd name="connsiteX0" fmla="*/ 0 w 469900"/>
                  <a:gd name="connsiteY0" fmla="*/ 3175 h 311150"/>
                  <a:gd name="connsiteX1" fmla="*/ 0 w 469900"/>
                  <a:gd name="connsiteY1" fmla="*/ 311150 h 311150"/>
                  <a:gd name="connsiteX2" fmla="*/ 66675 w 469900"/>
                  <a:gd name="connsiteY2" fmla="*/ 311150 h 311150"/>
                  <a:gd name="connsiteX3" fmla="*/ 66675 w 469900"/>
                  <a:gd name="connsiteY3" fmla="*/ 257175 h 311150"/>
                  <a:gd name="connsiteX4" fmla="*/ 469900 w 469900"/>
                  <a:gd name="connsiteY4" fmla="*/ 257175 h 311150"/>
                  <a:gd name="connsiteX5" fmla="*/ 469900 w 469900"/>
                  <a:gd name="connsiteY5" fmla="*/ 0 h 311150"/>
                  <a:gd name="connsiteX6" fmla="*/ 0 w 469900"/>
                  <a:gd name="connsiteY6" fmla="*/ 3175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9900" h="311150">
                    <a:moveTo>
                      <a:pt x="0" y="3175"/>
                    </a:moveTo>
                    <a:lnTo>
                      <a:pt x="0" y="311150"/>
                    </a:lnTo>
                    <a:lnTo>
                      <a:pt x="66675" y="311150"/>
                    </a:lnTo>
                    <a:lnTo>
                      <a:pt x="66675" y="257175"/>
                    </a:lnTo>
                    <a:lnTo>
                      <a:pt x="469900" y="257175"/>
                    </a:lnTo>
                    <a:lnTo>
                      <a:pt x="469900" y="0"/>
                    </a:lnTo>
                    <a:lnTo>
                      <a:pt x="0" y="3175"/>
                    </a:lnTo>
                    <a:close/>
                  </a:path>
                </a:pathLst>
              </a:custGeom>
              <a:pattFill prst="dotGrid">
                <a:fgClr>
                  <a:schemeClr val="accent2">
                    <a:lumMod val="50000"/>
                  </a:schemeClr>
                </a:fgClr>
                <a:bgClr>
                  <a:srgbClr val="8FB0CE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AE390794-3260-4278-87BB-3D492A516157}"/>
                  </a:ext>
                </a:extLst>
              </p:cNvPr>
              <p:cNvSpPr/>
              <p:nvPr/>
            </p:nvSpPr>
            <p:spPr>
              <a:xfrm>
                <a:off x="4625522" y="6188255"/>
                <a:ext cx="428625" cy="149225"/>
              </a:xfrm>
              <a:custGeom>
                <a:avLst/>
                <a:gdLst>
                  <a:gd name="connsiteX0" fmla="*/ 3175 w 428625"/>
                  <a:gd name="connsiteY0" fmla="*/ 0 h 149225"/>
                  <a:gd name="connsiteX1" fmla="*/ 57150 w 428625"/>
                  <a:gd name="connsiteY1" fmla="*/ 0 h 149225"/>
                  <a:gd name="connsiteX2" fmla="*/ 79375 w 428625"/>
                  <a:gd name="connsiteY2" fmla="*/ 28575 h 149225"/>
                  <a:gd name="connsiteX3" fmla="*/ 428625 w 428625"/>
                  <a:gd name="connsiteY3" fmla="*/ 25400 h 149225"/>
                  <a:gd name="connsiteX4" fmla="*/ 415925 w 428625"/>
                  <a:gd name="connsiteY4" fmla="*/ 88900 h 149225"/>
                  <a:gd name="connsiteX5" fmla="*/ 355600 w 428625"/>
                  <a:gd name="connsiteY5" fmla="*/ 88900 h 149225"/>
                  <a:gd name="connsiteX6" fmla="*/ 352425 w 428625"/>
                  <a:gd name="connsiteY6" fmla="*/ 130175 h 149225"/>
                  <a:gd name="connsiteX7" fmla="*/ 311150 w 428625"/>
                  <a:gd name="connsiteY7" fmla="*/ 130175 h 149225"/>
                  <a:gd name="connsiteX8" fmla="*/ 298450 w 428625"/>
                  <a:gd name="connsiteY8" fmla="*/ 101600 h 149225"/>
                  <a:gd name="connsiteX9" fmla="*/ 279400 w 428625"/>
                  <a:gd name="connsiteY9" fmla="*/ 101600 h 149225"/>
                  <a:gd name="connsiteX10" fmla="*/ 282575 w 428625"/>
                  <a:gd name="connsiteY10" fmla="*/ 149225 h 149225"/>
                  <a:gd name="connsiteX11" fmla="*/ 0 w 428625"/>
                  <a:gd name="connsiteY11" fmla="*/ 149225 h 149225"/>
                  <a:gd name="connsiteX12" fmla="*/ 3175 w 428625"/>
                  <a:gd name="connsiteY12" fmla="*/ 0 h 14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8625" h="149225">
                    <a:moveTo>
                      <a:pt x="3175" y="0"/>
                    </a:moveTo>
                    <a:lnTo>
                      <a:pt x="57150" y="0"/>
                    </a:lnTo>
                    <a:lnTo>
                      <a:pt x="79375" y="28575"/>
                    </a:lnTo>
                    <a:lnTo>
                      <a:pt x="428625" y="25400"/>
                    </a:lnTo>
                    <a:lnTo>
                      <a:pt x="415925" y="88900"/>
                    </a:lnTo>
                    <a:lnTo>
                      <a:pt x="355600" y="88900"/>
                    </a:lnTo>
                    <a:lnTo>
                      <a:pt x="352425" y="130175"/>
                    </a:lnTo>
                    <a:lnTo>
                      <a:pt x="311150" y="130175"/>
                    </a:lnTo>
                    <a:lnTo>
                      <a:pt x="298450" y="101600"/>
                    </a:lnTo>
                    <a:lnTo>
                      <a:pt x="279400" y="101600"/>
                    </a:lnTo>
                    <a:lnTo>
                      <a:pt x="282575" y="149225"/>
                    </a:lnTo>
                    <a:lnTo>
                      <a:pt x="0" y="149225"/>
                    </a:lnTo>
                    <a:cubicBezTo>
                      <a:pt x="1058" y="100542"/>
                      <a:pt x="2117" y="51858"/>
                      <a:pt x="3175" y="0"/>
                    </a:cubicBezTo>
                    <a:close/>
                  </a:path>
                </a:pathLst>
              </a:custGeom>
              <a:pattFill prst="dotGrid">
                <a:fgClr>
                  <a:schemeClr val="accent2">
                    <a:lumMod val="50000"/>
                  </a:schemeClr>
                </a:fgClr>
                <a:bgClr>
                  <a:srgbClr val="9AB8D3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0AACA473-CA75-4A72-A549-016F5E6D14B3}"/>
                </a:ext>
              </a:extLst>
            </p:cNvPr>
            <p:cNvGrpSpPr/>
            <p:nvPr/>
          </p:nvGrpSpPr>
          <p:grpSpPr>
            <a:xfrm>
              <a:off x="2279771" y="3065309"/>
              <a:ext cx="3459491" cy="3374488"/>
              <a:chOff x="2244397" y="3073937"/>
              <a:chExt cx="3459491" cy="3374488"/>
            </a:xfrm>
            <a:noFill/>
          </p:grpSpPr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7045C69E-236F-44B7-8640-EC14DEA5B47A}"/>
                  </a:ext>
                </a:extLst>
              </p:cNvPr>
              <p:cNvSpPr/>
              <p:nvPr/>
            </p:nvSpPr>
            <p:spPr>
              <a:xfrm>
                <a:off x="2244397" y="3073937"/>
                <a:ext cx="2733675" cy="1978025"/>
              </a:xfrm>
              <a:custGeom>
                <a:avLst/>
                <a:gdLst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57325 w 2733675"/>
                  <a:gd name="connsiteY21" fmla="*/ 1978025 h 1978025"/>
                  <a:gd name="connsiteX22" fmla="*/ 1457325 w 2733675"/>
                  <a:gd name="connsiteY22" fmla="*/ 1762125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57325 w 2733675"/>
                  <a:gd name="connsiteY22" fmla="*/ 1762125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729707 w 2733675"/>
                  <a:gd name="connsiteY36" fmla="*/ 885031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733675" h="1978025">
                    <a:moveTo>
                      <a:pt x="1276350" y="44450"/>
                    </a:moveTo>
                    <a:lnTo>
                      <a:pt x="822325" y="231775"/>
                    </a:lnTo>
                    <a:lnTo>
                      <a:pt x="584200" y="285750"/>
                    </a:lnTo>
                    <a:lnTo>
                      <a:pt x="473075" y="231775"/>
                    </a:lnTo>
                    <a:lnTo>
                      <a:pt x="365125" y="336550"/>
                    </a:lnTo>
                    <a:lnTo>
                      <a:pt x="365125" y="695325"/>
                    </a:lnTo>
                    <a:lnTo>
                      <a:pt x="146050" y="838200"/>
                    </a:lnTo>
                    <a:lnTo>
                      <a:pt x="0" y="1076325"/>
                    </a:lnTo>
                    <a:lnTo>
                      <a:pt x="38100" y="1158875"/>
                    </a:lnTo>
                    <a:lnTo>
                      <a:pt x="101600" y="1143000"/>
                    </a:lnTo>
                    <a:lnTo>
                      <a:pt x="165100" y="1203325"/>
                    </a:lnTo>
                    <a:lnTo>
                      <a:pt x="76200" y="1289050"/>
                    </a:lnTo>
                    <a:lnTo>
                      <a:pt x="50800" y="1641475"/>
                    </a:lnTo>
                    <a:lnTo>
                      <a:pt x="434975" y="1644650"/>
                    </a:lnTo>
                    <a:lnTo>
                      <a:pt x="434975" y="1565275"/>
                    </a:lnTo>
                    <a:lnTo>
                      <a:pt x="723900" y="1565275"/>
                    </a:lnTo>
                    <a:lnTo>
                      <a:pt x="723900" y="1635125"/>
                    </a:lnTo>
                    <a:lnTo>
                      <a:pt x="1136650" y="1635125"/>
                    </a:lnTo>
                    <a:lnTo>
                      <a:pt x="1136650" y="1898650"/>
                    </a:lnTo>
                    <a:lnTo>
                      <a:pt x="1193800" y="1898650"/>
                    </a:lnTo>
                    <a:lnTo>
                      <a:pt x="1193800" y="1978025"/>
                    </a:lnTo>
                    <a:lnTo>
                      <a:pt x="1472803" y="1976835"/>
                    </a:lnTo>
                    <a:cubicBezTo>
                      <a:pt x="1472406" y="1906059"/>
                      <a:pt x="1472010" y="1835282"/>
                      <a:pt x="1471613" y="1764506"/>
                    </a:cubicBezTo>
                    <a:lnTo>
                      <a:pt x="2095500" y="1762125"/>
                    </a:lnTo>
                    <a:lnTo>
                      <a:pt x="2095500" y="1447800"/>
                    </a:lnTo>
                    <a:lnTo>
                      <a:pt x="2143125" y="1447800"/>
                    </a:lnTo>
                    <a:lnTo>
                      <a:pt x="2143125" y="1311275"/>
                    </a:lnTo>
                    <a:lnTo>
                      <a:pt x="2193925" y="1311275"/>
                    </a:lnTo>
                    <a:lnTo>
                      <a:pt x="2193925" y="1181100"/>
                    </a:lnTo>
                    <a:lnTo>
                      <a:pt x="2289175" y="1181100"/>
                    </a:lnTo>
                    <a:lnTo>
                      <a:pt x="2289175" y="1247775"/>
                    </a:lnTo>
                    <a:lnTo>
                      <a:pt x="2536825" y="1247775"/>
                    </a:lnTo>
                    <a:lnTo>
                      <a:pt x="2536825" y="1000125"/>
                    </a:lnTo>
                    <a:lnTo>
                      <a:pt x="2733675" y="1000125"/>
                    </a:lnTo>
                    <a:lnTo>
                      <a:pt x="2733675" y="955675"/>
                    </a:lnTo>
                    <a:lnTo>
                      <a:pt x="2689225" y="955675"/>
                    </a:lnTo>
                    <a:lnTo>
                      <a:pt x="2729707" y="885031"/>
                    </a:lnTo>
                    <a:lnTo>
                      <a:pt x="2689225" y="825500"/>
                    </a:lnTo>
                    <a:lnTo>
                      <a:pt x="2587625" y="825500"/>
                    </a:lnTo>
                    <a:lnTo>
                      <a:pt x="2438400" y="790575"/>
                    </a:lnTo>
                    <a:lnTo>
                      <a:pt x="2403475" y="809625"/>
                    </a:lnTo>
                    <a:lnTo>
                      <a:pt x="2105025" y="685800"/>
                    </a:lnTo>
                    <a:lnTo>
                      <a:pt x="1593850" y="568325"/>
                    </a:lnTo>
                    <a:lnTo>
                      <a:pt x="1501775" y="415925"/>
                    </a:lnTo>
                    <a:lnTo>
                      <a:pt x="1362075" y="387350"/>
                    </a:lnTo>
                    <a:lnTo>
                      <a:pt x="1266825" y="311150"/>
                    </a:lnTo>
                    <a:lnTo>
                      <a:pt x="1146175" y="381000"/>
                    </a:lnTo>
                    <a:lnTo>
                      <a:pt x="1193800" y="295275"/>
                    </a:lnTo>
                    <a:lnTo>
                      <a:pt x="1339850" y="203200"/>
                    </a:lnTo>
                    <a:lnTo>
                      <a:pt x="1460500" y="63500"/>
                    </a:lnTo>
                    <a:lnTo>
                      <a:pt x="1444625" y="0"/>
                    </a:lnTo>
                    <a:lnTo>
                      <a:pt x="1276350" y="44450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DECA0F2C-1865-4FD6-BECE-995EEA65E775}"/>
                  </a:ext>
                </a:extLst>
              </p:cNvPr>
              <p:cNvSpPr/>
              <p:nvPr/>
            </p:nvSpPr>
            <p:spPr>
              <a:xfrm>
                <a:off x="2292350" y="4641850"/>
                <a:ext cx="2193925" cy="1806575"/>
              </a:xfrm>
              <a:custGeom>
                <a:avLst/>
                <a:gdLst>
                  <a:gd name="connsiteX0" fmla="*/ 25400 w 2193925"/>
                  <a:gd name="connsiteY0" fmla="*/ 73025 h 1806575"/>
                  <a:gd name="connsiteX1" fmla="*/ 0 w 2193925"/>
                  <a:gd name="connsiteY1" fmla="*/ 139700 h 1806575"/>
                  <a:gd name="connsiteX2" fmla="*/ 117475 w 2193925"/>
                  <a:gd name="connsiteY2" fmla="*/ 244475 h 1806575"/>
                  <a:gd name="connsiteX3" fmla="*/ 193675 w 2193925"/>
                  <a:gd name="connsiteY3" fmla="*/ 288925 h 1806575"/>
                  <a:gd name="connsiteX4" fmla="*/ 273050 w 2193925"/>
                  <a:gd name="connsiteY4" fmla="*/ 285750 h 1806575"/>
                  <a:gd name="connsiteX5" fmla="*/ 339725 w 2193925"/>
                  <a:gd name="connsiteY5" fmla="*/ 377825 h 1806575"/>
                  <a:gd name="connsiteX6" fmla="*/ 419100 w 2193925"/>
                  <a:gd name="connsiteY6" fmla="*/ 403225 h 1806575"/>
                  <a:gd name="connsiteX7" fmla="*/ 504825 w 2193925"/>
                  <a:gd name="connsiteY7" fmla="*/ 447675 h 1806575"/>
                  <a:gd name="connsiteX8" fmla="*/ 520700 w 2193925"/>
                  <a:gd name="connsiteY8" fmla="*/ 530225 h 1806575"/>
                  <a:gd name="connsiteX9" fmla="*/ 704850 w 2193925"/>
                  <a:gd name="connsiteY9" fmla="*/ 695325 h 1806575"/>
                  <a:gd name="connsiteX10" fmla="*/ 765175 w 2193925"/>
                  <a:gd name="connsiteY10" fmla="*/ 688975 h 1806575"/>
                  <a:gd name="connsiteX11" fmla="*/ 882650 w 2193925"/>
                  <a:gd name="connsiteY11" fmla="*/ 831850 h 1806575"/>
                  <a:gd name="connsiteX12" fmla="*/ 869950 w 2193925"/>
                  <a:gd name="connsiteY12" fmla="*/ 920750 h 1806575"/>
                  <a:gd name="connsiteX13" fmla="*/ 904875 w 2193925"/>
                  <a:gd name="connsiteY13" fmla="*/ 1162050 h 1806575"/>
                  <a:gd name="connsiteX14" fmla="*/ 977900 w 2193925"/>
                  <a:gd name="connsiteY14" fmla="*/ 1222375 h 1806575"/>
                  <a:gd name="connsiteX15" fmla="*/ 984250 w 2193925"/>
                  <a:gd name="connsiteY15" fmla="*/ 1254125 h 1806575"/>
                  <a:gd name="connsiteX16" fmla="*/ 917575 w 2193925"/>
                  <a:gd name="connsiteY16" fmla="*/ 1343025 h 1806575"/>
                  <a:gd name="connsiteX17" fmla="*/ 942975 w 2193925"/>
                  <a:gd name="connsiteY17" fmla="*/ 1520825 h 1806575"/>
                  <a:gd name="connsiteX18" fmla="*/ 955675 w 2193925"/>
                  <a:gd name="connsiteY18" fmla="*/ 1536700 h 1806575"/>
                  <a:gd name="connsiteX19" fmla="*/ 981075 w 2193925"/>
                  <a:gd name="connsiteY19" fmla="*/ 1644650 h 1806575"/>
                  <a:gd name="connsiteX20" fmla="*/ 1187450 w 2193925"/>
                  <a:gd name="connsiteY20" fmla="*/ 1704975 h 1806575"/>
                  <a:gd name="connsiteX21" fmla="*/ 1235075 w 2193925"/>
                  <a:gd name="connsiteY21" fmla="*/ 1806575 h 1806575"/>
                  <a:gd name="connsiteX22" fmla="*/ 1997075 w 2193925"/>
                  <a:gd name="connsiteY22" fmla="*/ 1803400 h 1806575"/>
                  <a:gd name="connsiteX23" fmla="*/ 1997075 w 2193925"/>
                  <a:gd name="connsiteY23" fmla="*/ 1527175 h 1806575"/>
                  <a:gd name="connsiteX24" fmla="*/ 1717675 w 2193925"/>
                  <a:gd name="connsiteY24" fmla="*/ 1527175 h 1806575"/>
                  <a:gd name="connsiteX25" fmla="*/ 1717675 w 2193925"/>
                  <a:gd name="connsiteY25" fmla="*/ 1276350 h 1806575"/>
                  <a:gd name="connsiteX26" fmla="*/ 1793875 w 2193925"/>
                  <a:gd name="connsiteY26" fmla="*/ 1276350 h 1806575"/>
                  <a:gd name="connsiteX27" fmla="*/ 1793875 w 2193925"/>
                  <a:gd name="connsiteY27" fmla="*/ 1216025 h 1806575"/>
                  <a:gd name="connsiteX28" fmla="*/ 2193925 w 2193925"/>
                  <a:gd name="connsiteY28" fmla="*/ 1216025 h 1806575"/>
                  <a:gd name="connsiteX29" fmla="*/ 2193925 w 2193925"/>
                  <a:gd name="connsiteY29" fmla="*/ 958850 h 1806575"/>
                  <a:gd name="connsiteX30" fmla="*/ 1425575 w 2193925"/>
                  <a:gd name="connsiteY30" fmla="*/ 958850 h 1806575"/>
                  <a:gd name="connsiteX31" fmla="*/ 1425575 w 2193925"/>
                  <a:gd name="connsiteY31" fmla="*/ 406400 h 1806575"/>
                  <a:gd name="connsiteX32" fmla="*/ 1146175 w 2193925"/>
                  <a:gd name="connsiteY32" fmla="*/ 406400 h 1806575"/>
                  <a:gd name="connsiteX33" fmla="*/ 1146175 w 2193925"/>
                  <a:gd name="connsiteY33" fmla="*/ 320675 h 1806575"/>
                  <a:gd name="connsiteX34" fmla="*/ 1089025 w 2193925"/>
                  <a:gd name="connsiteY34" fmla="*/ 320675 h 1806575"/>
                  <a:gd name="connsiteX35" fmla="*/ 1089025 w 2193925"/>
                  <a:gd name="connsiteY35" fmla="*/ 69850 h 1806575"/>
                  <a:gd name="connsiteX36" fmla="*/ 682625 w 2193925"/>
                  <a:gd name="connsiteY36" fmla="*/ 69850 h 1806575"/>
                  <a:gd name="connsiteX37" fmla="*/ 682625 w 2193925"/>
                  <a:gd name="connsiteY37" fmla="*/ 0 h 1806575"/>
                  <a:gd name="connsiteX38" fmla="*/ 396875 w 2193925"/>
                  <a:gd name="connsiteY38" fmla="*/ 0 h 1806575"/>
                  <a:gd name="connsiteX39" fmla="*/ 396875 w 2193925"/>
                  <a:gd name="connsiteY39" fmla="*/ 76200 h 1806575"/>
                  <a:gd name="connsiteX40" fmla="*/ 25400 w 2193925"/>
                  <a:gd name="connsiteY40" fmla="*/ 73025 h 1806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93925" h="1806575">
                    <a:moveTo>
                      <a:pt x="25400" y="73025"/>
                    </a:moveTo>
                    <a:lnTo>
                      <a:pt x="0" y="139700"/>
                    </a:lnTo>
                    <a:lnTo>
                      <a:pt x="117475" y="244475"/>
                    </a:lnTo>
                    <a:lnTo>
                      <a:pt x="193675" y="288925"/>
                    </a:lnTo>
                    <a:lnTo>
                      <a:pt x="273050" y="285750"/>
                    </a:lnTo>
                    <a:lnTo>
                      <a:pt x="339725" y="377825"/>
                    </a:lnTo>
                    <a:lnTo>
                      <a:pt x="419100" y="403225"/>
                    </a:lnTo>
                    <a:lnTo>
                      <a:pt x="504825" y="447675"/>
                    </a:lnTo>
                    <a:lnTo>
                      <a:pt x="520700" y="530225"/>
                    </a:lnTo>
                    <a:lnTo>
                      <a:pt x="704850" y="695325"/>
                    </a:lnTo>
                    <a:lnTo>
                      <a:pt x="765175" y="688975"/>
                    </a:lnTo>
                    <a:lnTo>
                      <a:pt x="882650" y="831850"/>
                    </a:lnTo>
                    <a:lnTo>
                      <a:pt x="869950" y="920750"/>
                    </a:lnTo>
                    <a:lnTo>
                      <a:pt x="904875" y="1162050"/>
                    </a:lnTo>
                    <a:lnTo>
                      <a:pt x="977900" y="1222375"/>
                    </a:lnTo>
                    <a:lnTo>
                      <a:pt x="984250" y="1254125"/>
                    </a:lnTo>
                    <a:lnTo>
                      <a:pt x="917575" y="1343025"/>
                    </a:lnTo>
                    <a:lnTo>
                      <a:pt x="942975" y="1520825"/>
                    </a:lnTo>
                    <a:lnTo>
                      <a:pt x="955675" y="1536700"/>
                    </a:lnTo>
                    <a:lnTo>
                      <a:pt x="981075" y="1644650"/>
                    </a:lnTo>
                    <a:lnTo>
                      <a:pt x="1187450" y="1704975"/>
                    </a:lnTo>
                    <a:lnTo>
                      <a:pt x="1235075" y="1806575"/>
                    </a:lnTo>
                    <a:lnTo>
                      <a:pt x="1997075" y="1803400"/>
                    </a:lnTo>
                    <a:lnTo>
                      <a:pt x="1997075" y="1527175"/>
                    </a:lnTo>
                    <a:lnTo>
                      <a:pt x="1717675" y="1527175"/>
                    </a:lnTo>
                    <a:lnTo>
                      <a:pt x="1717675" y="1276350"/>
                    </a:lnTo>
                    <a:lnTo>
                      <a:pt x="1793875" y="1276350"/>
                    </a:lnTo>
                    <a:lnTo>
                      <a:pt x="1793875" y="1216025"/>
                    </a:lnTo>
                    <a:lnTo>
                      <a:pt x="2193925" y="1216025"/>
                    </a:lnTo>
                    <a:lnTo>
                      <a:pt x="2193925" y="958850"/>
                    </a:lnTo>
                    <a:lnTo>
                      <a:pt x="1425575" y="958850"/>
                    </a:lnTo>
                    <a:lnTo>
                      <a:pt x="1425575" y="406400"/>
                    </a:lnTo>
                    <a:lnTo>
                      <a:pt x="1146175" y="406400"/>
                    </a:lnTo>
                    <a:lnTo>
                      <a:pt x="1146175" y="320675"/>
                    </a:lnTo>
                    <a:lnTo>
                      <a:pt x="1089025" y="320675"/>
                    </a:lnTo>
                    <a:lnTo>
                      <a:pt x="1089025" y="69850"/>
                    </a:lnTo>
                    <a:lnTo>
                      <a:pt x="682625" y="69850"/>
                    </a:lnTo>
                    <a:lnTo>
                      <a:pt x="682625" y="0"/>
                    </a:lnTo>
                    <a:lnTo>
                      <a:pt x="396875" y="0"/>
                    </a:lnTo>
                    <a:lnTo>
                      <a:pt x="396875" y="76200"/>
                    </a:lnTo>
                    <a:lnTo>
                      <a:pt x="25400" y="73025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904E9D16-B031-4980-AF76-56317A058AC9}"/>
                  </a:ext>
                </a:extLst>
              </p:cNvPr>
              <p:cNvSpPr/>
              <p:nvPr/>
            </p:nvSpPr>
            <p:spPr>
              <a:xfrm>
                <a:off x="3718322" y="4837509"/>
                <a:ext cx="0" cy="762000"/>
              </a:xfrm>
              <a:custGeom>
                <a:avLst/>
                <a:gdLst>
                  <a:gd name="connsiteX0" fmla="*/ 0 w 0"/>
                  <a:gd name="connsiteY0" fmla="*/ 0 h 762000"/>
                  <a:gd name="connsiteX1" fmla="*/ 0 w 0"/>
                  <a:gd name="connsiteY1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62000">
                    <a:moveTo>
                      <a:pt x="0" y="0"/>
                    </a:moveTo>
                    <a:lnTo>
                      <a:pt x="0" y="7620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09FFA6D1-7730-459D-ADA5-5109EB473ECF}"/>
                  </a:ext>
                </a:extLst>
              </p:cNvPr>
              <p:cNvSpPr/>
              <p:nvPr/>
            </p:nvSpPr>
            <p:spPr>
              <a:xfrm>
                <a:off x="3720080" y="4835883"/>
                <a:ext cx="1314450" cy="852487"/>
              </a:xfrm>
              <a:custGeom>
                <a:avLst/>
                <a:gdLst>
                  <a:gd name="connsiteX0" fmla="*/ 620713 w 1314450"/>
                  <a:gd name="connsiteY0" fmla="*/ 0 h 852487"/>
                  <a:gd name="connsiteX1" fmla="*/ 0 w 1314450"/>
                  <a:gd name="connsiteY1" fmla="*/ 0 h 852487"/>
                  <a:gd name="connsiteX2" fmla="*/ 0 w 1314450"/>
                  <a:gd name="connsiteY2" fmla="*/ 763587 h 852487"/>
                  <a:gd name="connsiteX3" fmla="*/ 1112838 w 1314450"/>
                  <a:gd name="connsiteY3" fmla="*/ 763587 h 852487"/>
                  <a:gd name="connsiteX4" fmla="*/ 1112838 w 1314450"/>
                  <a:gd name="connsiteY4" fmla="*/ 852487 h 852487"/>
                  <a:gd name="connsiteX5" fmla="*/ 1252538 w 1314450"/>
                  <a:gd name="connsiteY5" fmla="*/ 852487 h 852487"/>
                  <a:gd name="connsiteX6" fmla="*/ 1250950 w 1314450"/>
                  <a:gd name="connsiteY6" fmla="*/ 836612 h 852487"/>
                  <a:gd name="connsiteX7" fmla="*/ 1250950 w 1314450"/>
                  <a:gd name="connsiteY7" fmla="*/ 581025 h 852487"/>
                  <a:gd name="connsiteX8" fmla="*/ 1314450 w 1314450"/>
                  <a:gd name="connsiteY8" fmla="*/ 581025 h 852487"/>
                  <a:gd name="connsiteX9" fmla="*/ 1314450 w 1314450"/>
                  <a:gd name="connsiteY9" fmla="*/ 319087 h 852487"/>
                  <a:gd name="connsiteX10" fmla="*/ 1219200 w 1314450"/>
                  <a:gd name="connsiteY10" fmla="*/ 319087 h 852487"/>
                  <a:gd name="connsiteX11" fmla="*/ 1219200 w 1314450"/>
                  <a:gd name="connsiteY11" fmla="*/ 220662 h 852487"/>
                  <a:gd name="connsiteX12" fmla="*/ 1176338 w 1314450"/>
                  <a:gd name="connsiteY12" fmla="*/ 220662 h 852487"/>
                  <a:gd name="connsiteX13" fmla="*/ 1176338 w 1314450"/>
                  <a:gd name="connsiteY13" fmla="*/ 266700 h 852487"/>
                  <a:gd name="connsiteX14" fmla="*/ 1108075 w 1314450"/>
                  <a:gd name="connsiteY14" fmla="*/ 266700 h 852487"/>
                  <a:gd name="connsiteX15" fmla="*/ 1108075 w 1314450"/>
                  <a:gd name="connsiteY15" fmla="*/ 236537 h 852487"/>
                  <a:gd name="connsiteX16" fmla="*/ 1047750 w 1314450"/>
                  <a:gd name="connsiteY16" fmla="*/ 236537 h 852487"/>
                  <a:gd name="connsiteX17" fmla="*/ 1047750 w 1314450"/>
                  <a:gd name="connsiteY17" fmla="*/ 271462 h 852487"/>
                  <a:gd name="connsiteX18" fmla="*/ 966788 w 1314450"/>
                  <a:gd name="connsiteY18" fmla="*/ 271462 h 852487"/>
                  <a:gd name="connsiteX19" fmla="*/ 966788 w 1314450"/>
                  <a:gd name="connsiteY19" fmla="*/ 244475 h 852487"/>
                  <a:gd name="connsiteX20" fmla="*/ 925513 w 1314450"/>
                  <a:gd name="connsiteY20" fmla="*/ 244475 h 852487"/>
                  <a:gd name="connsiteX21" fmla="*/ 904875 w 1314450"/>
                  <a:gd name="connsiteY21" fmla="*/ 223837 h 852487"/>
                  <a:gd name="connsiteX22" fmla="*/ 904875 w 1314450"/>
                  <a:gd name="connsiteY22" fmla="*/ 330200 h 852487"/>
                  <a:gd name="connsiteX23" fmla="*/ 620713 w 1314450"/>
                  <a:gd name="connsiteY23" fmla="*/ 330200 h 852487"/>
                  <a:gd name="connsiteX24" fmla="*/ 620713 w 1314450"/>
                  <a:gd name="connsiteY24" fmla="*/ 0 h 85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14450" h="852487">
                    <a:moveTo>
                      <a:pt x="620713" y="0"/>
                    </a:moveTo>
                    <a:lnTo>
                      <a:pt x="0" y="0"/>
                    </a:lnTo>
                    <a:lnTo>
                      <a:pt x="0" y="763587"/>
                    </a:lnTo>
                    <a:lnTo>
                      <a:pt x="1112838" y="763587"/>
                    </a:lnTo>
                    <a:lnTo>
                      <a:pt x="1112838" y="852487"/>
                    </a:lnTo>
                    <a:lnTo>
                      <a:pt x="1252538" y="852487"/>
                    </a:lnTo>
                    <a:lnTo>
                      <a:pt x="1250950" y="836612"/>
                    </a:lnTo>
                    <a:lnTo>
                      <a:pt x="1250950" y="581025"/>
                    </a:lnTo>
                    <a:lnTo>
                      <a:pt x="1314450" y="581025"/>
                    </a:lnTo>
                    <a:lnTo>
                      <a:pt x="1314450" y="319087"/>
                    </a:lnTo>
                    <a:lnTo>
                      <a:pt x="1219200" y="319087"/>
                    </a:lnTo>
                    <a:lnTo>
                      <a:pt x="1219200" y="220662"/>
                    </a:lnTo>
                    <a:lnTo>
                      <a:pt x="1176338" y="220662"/>
                    </a:lnTo>
                    <a:lnTo>
                      <a:pt x="1176338" y="266700"/>
                    </a:lnTo>
                    <a:lnTo>
                      <a:pt x="1108075" y="266700"/>
                    </a:lnTo>
                    <a:lnTo>
                      <a:pt x="1108075" y="236537"/>
                    </a:lnTo>
                    <a:lnTo>
                      <a:pt x="1047750" y="236537"/>
                    </a:lnTo>
                    <a:lnTo>
                      <a:pt x="1047750" y="271462"/>
                    </a:lnTo>
                    <a:lnTo>
                      <a:pt x="966788" y="271462"/>
                    </a:lnTo>
                    <a:lnTo>
                      <a:pt x="966788" y="244475"/>
                    </a:lnTo>
                    <a:lnTo>
                      <a:pt x="925513" y="244475"/>
                    </a:lnTo>
                    <a:lnTo>
                      <a:pt x="904875" y="223837"/>
                    </a:lnTo>
                    <a:lnTo>
                      <a:pt x="904875" y="330200"/>
                    </a:lnTo>
                    <a:lnTo>
                      <a:pt x="620713" y="330200"/>
                    </a:lnTo>
                    <a:lnTo>
                      <a:pt x="620713" y="0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D5A5403C-0C44-40D8-9528-35F025360062}"/>
                  </a:ext>
                </a:extLst>
              </p:cNvPr>
              <p:cNvSpPr/>
              <p:nvPr/>
            </p:nvSpPr>
            <p:spPr>
              <a:xfrm>
                <a:off x="4740275" y="5183188"/>
                <a:ext cx="153988" cy="309562"/>
              </a:xfrm>
              <a:custGeom>
                <a:avLst/>
                <a:gdLst>
                  <a:gd name="connsiteX0" fmla="*/ 71438 w 153988"/>
                  <a:gd name="connsiteY0" fmla="*/ 0 h 309562"/>
                  <a:gd name="connsiteX1" fmla="*/ 153988 w 153988"/>
                  <a:gd name="connsiteY1" fmla="*/ 33337 h 309562"/>
                  <a:gd name="connsiteX2" fmla="*/ 127000 w 153988"/>
                  <a:gd name="connsiteY2" fmla="*/ 76200 h 309562"/>
                  <a:gd name="connsiteX3" fmla="*/ 127000 w 153988"/>
                  <a:gd name="connsiteY3" fmla="*/ 187325 h 309562"/>
                  <a:gd name="connsiteX4" fmla="*/ 141288 w 153988"/>
                  <a:gd name="connsiteY4" fmla="*/ 206375 h 309562"/>
                  <a:gd name="connsiteX5" fmla="*/ 84138 w 153988"/>
                  <a:gd name="connsiteY5" fmla="*/ 304800 h 309562"/>
                  <a:gd name="connsiteX6" fmla="*/ 38100 w 153988"/>
                  <a:gd name="connsiteY6" fmla="*/ 309562 h 309562"/>
                  <a:gd name="connsiteX7" fmla="*/ 46038 w 153988"/>
                  <a:gd name="connsiteY7" fmla="*/ 223837 h 309562"/>
                  <a:gd name="connsiteX8" fmla="*/ 0 w 153988"/>
                  <a:gd name="connsiteY8" fmla="*/ 176212 h 309562"/>
                  <a:gd name="connsiteX9" fmla="*/ 14288 w 153988"/>
                  <a:gd name="connsiteY9" fmla="*/ 103187 h 309562"/>
                  <a:gd name="connsiteX10" fmla="*/ 71438 w 153988"/>
                  <a:gd name="connsiteY10" fmla="*/ 0 h 30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88" h="309562">
                    <a:moveTo>
                      <a:pt x="71438" y="0"/>
                    </a:moveTo>
                    <a:lnTo>
                      <a:pt x="153988" y="33337"/>
                    </a:lnTo>
                    <a:lnTo>
                      <a:pt x="127000" y="76200"/>
                    </a:lnTo>
                    <a:lnTo>
                      <a:pt x="127000" y="187325"/>
                    </a:lnTo>
                    <a:lnTo>
                      <a:pt x="141288" y="206375"/>
                    </a:lnTo>
                    <a:lnTo>
                      <a:pt x="84138" y="304800"/>
                    </a:lnTo>
                    <a:lnTo>
                      <a:pt x="38100" y="309562"/>
                    </a:lnTo>
                    <a:lnTo>
                      <a:pt x="46038" y="223837"/>
                    </a:lnTo>
                    <a:lnTo>
                      <a:pt x="0" y="176212"/>
                    </a:lnTo>
                    <a:lnTo>
                      <a:pt x="14288" y="103187"/>
                    </a:lnTo>
                    <a:lnTo>
                      <a:pt x="71438" y="0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3CA32149-6E06-4664-B759-36E6E33EED8A}"/>
                  </a:ext>
                </a:extLst>
              </p:cNvPr>
              <p:cNvSpPr/>
              <p:nvPr/>
            </p:nvSpPr>
            <p:spPr>
              <a:xfrm>
                <a:off x="4010025" y="5597128"/>
                <a:ext cx="822722" cy="690563"/>
              </a:xfrm>
              <a:custGeom>
                <a:avLst/>
                <a:gdLst>
                  <a:gd name="connsiteX0" fmla="*/ 476250 w 822722"/>
                  <a:gd name="connsiteY0" fmla="*/ 258366 h 690563"/>
                  <a:gd name="connsiteX1" fmla="*/ 476250 w 822722"/>
                  <a:gd name="connsiteY1" fmla="*/ 0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1759 w 822722"/>
                  <a:gd name="connsiteY7" fmla="*/ 579835 h 690563"/>
                  <a:gd name="connsiteX8" fmla="*/ 660797 w 822722"/>
                  <a:gd name="connsiteY8" fmla="*/ 579835 h 690563"/>
                  <a:gd name="connsiteX9" fmla="*/ 660797 w 822722"/>
                  <a:gd name="connsiteY9" fmla="*/ 561975 h 690563"/>
                  <a:gd name="connsiteX10" fmla="*/ 602456 w 822722"/>
                  <a:gd name="connsiteY10" fmla="*/ 561975 h 690563"/>
                  <a:gd name="connsiteX11" fmla="*/ 602456 w 822722"/>
                  <a:gd name="connsiteY11" fmla="*/ 592931 h 690563"/>
                  <a:gd name="connsiteX12" fmla="*/ 470297 w 822722"/>
                  <a:gd name="connsiteY12" fmla="*/ 592931 h 690563"/>
                  <a:gd name="connsiteX13" fmla="*/ 470297 w 822722"/>
                  <a:gd name="connsiteY13" fmla="*/ 527447 h 690563"/>
                  <a:gd name="connsiteX14" fmla="*/ 395288 w 822722"/>
                  <a:gd name="connsiteY14" fmla="*/ 527447 h 690563"/>
                  <a:gd name="connsiteX15" fmla="*/ 395288 w 822722"/>
                  <a:gd name="connsiteY15" fmla="*/ 567928 h 690563"/>
                  <a:gd name="connsiteX16" fmla="*/ 422672 w 822722"/>
                  <a:gd name="connsiteY16" fmla="*/ 567928 h 690563"/>
                  <a:gd name="connsiteX17" fmla="*/ 422672 w 822722"/>
                  <a:gd name="connsiteY17" fmla="*/ 594122 h 690563"/>
                  <a:gd name="connsiteX18" fmla="*/ 303609 w 822722"/>
                  <a:gd name="connsiteY18" fmla="*/ 594122 h 690563"/>
                  <a:gd name="connsiteX19" fmla="*/ 303609 w 822722"/>
                  <a:gd name="connsiteY19" fmla="*/ 622697 h 690563"/>
                  <a:gd name="connsiteX20" fmla="*/ 332184 w 822722"/>
                  <a:gd name="connsiteY20" fmla="*/ 622697 h 690563"/>
                  <a:gd name="connsiteX21" fmla="*/ 332184 w 822722"/>
                  <a:gd name="connsiteY21" fmla="*/ 658416 h 690563"/>
                  <a:gd name="connsiteX22" fmla="*/ 308372 w 822722"/>
                  <a:gd name="connsiteY22" fmla="*/ 658416 h 690563"/>
                  <a:gd name="connsiteX23" fmla="*/ 308372 w 822722"/>
                  <a:gd name="connsiteY23" fmla="*/ 690563 h 690563"/>
                  <a:gd name="connsiteX24" fmla="*/ 280988 w 822722"/>
                  <a:gd name="connsiteY24" fmla="*/ 690563 h 690563"/>
                  <a:gd name="connsiteX25" fmla="*/ 280988 w 822722"/>
                  <a:gd name="connsiteY25" fmla="*/ 570310 h 690563"/>
                  <a:gd name="connsiteX26" fmla="*/ 0 w 822722"/>
                  <a:gd name="connsiteY26" fmla="*/ 570310 h 690563"/>
                  <a:gd name="connsiteX27" fmla="*/ 0 w 822722"/>
                  <a:gd name="connsiteY27" fmla="*/ 319088 h 690563"/>
                  <a:gd name="connsiteX28" fmla="*/ 75009 w 822722"/>
                  <a:gd name="connsiteY28" fmla="*/ 319088 h 690563"/>
                  <a:gd name="connsiteX29" fmla="*/ 75009 w 822722"/>
                  <a:gd name="connsiteY29" fmla="*/ 259556 h 690563"/>
                  <a:gd name="connsiteX30" fmla="*/ 476250 w 822722"/>
                  <a:gd name="connsiteY30" fmla="*/ 258366 h 69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22722" h="690563">
                    <a:moveTo>
                      <a:pt x="476250" y="258366"/>
                    </a:moveTo>
                    <a:lnTo>
                      <a:pt x="476250" y="0"/>
                    </a:lnTo>
                    <a:lnTo>
                      <a:pt x="822722" y="0"/>
                    </a:lnTo>
                    <a:lnTo>
                      <a:pt x="822722" y="194072"/>
                    </a:lnTo>
                    <a:lnTo>
                      <a:pt x="807244" y="194072"/>
                    </a:lnTo>
                    <a:lnTo>
                      <a:pt x="807244" y="336947"/>
                    </a:lnTo>
                    <a:lnTo>
                      <a:pt x="741759" y="336947"/>
                    </a:lnTo>
                    <a:lnTo>
                      <a:pt x="741759" y="579835"/>
                    </a:lnTo>
                    <a:lnTo>
                      <a:pt x="660797" y="579835"/>
                    </a:lnTo>
                    <a:lnTo>
                      <a:pt x="660797" y="561975"/>
                    </a:lnTo>
                    <a:lnTo>
                      <a:pt x="602456" y="561975"/>
                    </a:lnTo>
                    <a:lnTo>
                      <a:pt x="602456" y="592931"/>
                    </a:lnTo>
                    <a:lnTo>
                      <a:pt x="470297" y="592931"/>
                    </a:lnTo>
                    <a:lnTo>
                      <a:pt x="470297" y="527447"/>
                    </a:lnTo>
                    <a:lnTo>
                      <a:pt x="395288" y="527447"/>
                    </a:lnTo>
                    <a:lnTo>
                      <a:pt x="395288" y="567928"/>
                    </a:lnTo>
                    <a:lnTo>
                      <a:pt x="422672" y="567928"/>
                    </a:lnTo>
                    <a:lnTo>
                      <a:pt x="422672" y="594122"/>
                    </a:lnTo>
                    <a:lnTo>
                      <a:pt x="303609" y="594122"/>
                    </a:lnTo>
                    <a:lnTo>
                      <a:pt x="303609" y="622697"/>
                    </a:lnTo>
                    <a:lnTo>
                      <a:pt x="332184" y="622697"/>
                    </a:lnTo>
                    <a:lnTo>
                      <a:pt x="332184" y="658416"/>
                    </a:lnTo>
                    <a:lnTo>
                      <a:pt x="308372" y="658416"/>
                    </a:lnTo>
                    <a:lnTo>
                      <a:pt x="308372" y="690563"/>
                    </a:lnTo>
                    <a:lnTo>
                      <a:pt x="280988" y="690563"/>
                    </a:lnTo>
                    <a:lnTo>
                      <a:pt x="280988" y="570310"/>
                    </a:lnTo>
                    <a:lnTo>
                      <a:pt x="0" y="570310"/>
                    </a:lnTo>
                    <a:lnTo>
                      <a:pt x="0" y="319088"/>
                    </a:lnTo>
                    <a:lnTo>
                      <a:pt x="75009" y="319088"/>
                    </a:lnTo>
                    <a:lnTo>
                      <a:pt x="75009" y="259556"/>
                    </a:lnTo>
                    <a:lnTo>
                      <a:pt x="476250" y="258366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2EB7731B-85A2-4F2C-B2F2-29E88E1073C8}"/>
                  </a:ext>
                </a:extLst>
              </p:cNvPr>
              <p:cNvSpPr/>
              <p:nvPr/>
            </p:nvSpPr>
            <p:spPr>
              <a:xfrm>
                <a:off x="4287723" y="6058797"/>
                <a:ext cx="933450" cy="385763"/>
              </a:xfrm>
              <a:custGeom>
                <a:avLst/>
                <a:gdLst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0 w 933450"/>
                  <a:gd name="connsiteY36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207169 h 385763"/>
                  <a:gd name="connsiteX37" fmla="*/ 0 w 933450"/>
                  <a:gd name="connsiteY37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0 w 933450"/>
                  <a:gd name="connsiteY37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17859 w 933450"/>
                  <a:gd name="connsiteY37" fmla="*/ 202407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17859 w 933450"/>
                  <a:gd name="connsiteY37" fmla="*/ 230982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23812 w 933450"/>
                  <a:gd name="connsiteY37" fmla="*/ 226219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1432 w 933450"/>
                  <a:gd name="connsiteY36" fmla="*/ 189309 h 385763"/>
                  <a:gd name="connsiteX37" fmla="*/ 23812 w 933450"/>
                  <a:gd name="connsiteY37" fmla="*/ 226219 h 385763"/>
                  <a:gd name="connsiteX38" fmla="*/ 0 w 933450"/>
                  <a:gd name="connsiteY38" fmla="*/ 227410 h 385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33450" h="385763">
                    <a:moveTo>
                      <a:pt x="0" y="227410"/>
                    </a:moveTo>
                    <a:lnTo>
                      <a:pt x="0" y="385763"/>
                    </a:lnTo>
                    <a:lnTo>
                      <a:pt x="909637" y="372666"/>
                    </a:lnTo>
                    <a:lnTo>
                      <a:pt x="906066" y="295275"/>
                    </a:lnTo>
                    <a:lnTo>
                      <a:pt x="890587" y="261938"/>
                    </a:lnTo>
                    <a:lnTo>
                      <a:pt x="925116" y="204788"/>
                    </a:lnTo>
                    <a:lnTo>
                      <a:pt x="912019" y="182166"/>
                    </a:lnTo>
                    <a:lnTo>
                      <a:pt x="933450" y="159544"/>
                    </a:lnTo>
                    <a:lnTo>
                      <a:pt x="871537" y="92869"/>
                    </a:lnTo>
                    <a:lnTo>
                      <a:pt x="878681" y="48816"/>
                    </a:lnTo>
                    <a:lnTo>
                      <a:pt x="850106" y="0"/>
                    </a:lnTo>
                    <a:lnTo>
                      <a:pt x="807244" y="38100"/>
                    </a:lnTo>
                    <a:lnTo>
                      <a:pt x="809625" y="78582"/>
                    </a:lnTo>
                    <a:lnTo>
                      <a:pt x="781050" y="94060"/>
                    </a:lnTo>
                    <a:lnTo>
                      <a:pt x="822722" y="107157"/>
                    </a:lnTo>
                    <a:lnTo>
                      <a:pt x="820341" y="127397"/>
                    </a:lnTo>
                    <a:lnTo>
                      <a:pt x="744141" y="127397"/>
                    </a:lnTo>
                    <a:lnTo>
                      <a:pt x="744141" y="191691"/>
                    </a:lnTo>
                    <a:lnTo>
                      <a:pt x="678656" y="191691"/>
                    </a:lnTo>
                    <a:lnTo>
                      <a:pt x="678656" y="236935"/>
                    </a:lnTo>
                    <a:lnTo>
                      <a:pt x="646509" y="236935"/>
                    </a:lnTo>
                    <a:lnTo>
                      <a:pt x="646509" y="216694"/>
                    </a:lnTo>
                    <a:lnTo>
                      <a:pt x="613172" y="216694"/>
                    </a:lnTo>
                    <a:lnTo>
                      <a:pt x="613172" y="260747"/>
                    </a:lnTo>
                    <a:lnTo>
                      <a:pt x="325041" y="260747"/>
                    </a:lnTo>
                    <a:lnTo>
                      <a:pt x="325041" y="130969"/>
                    </a:lnTo>
                    <a:lnTo>
                      <a:pt x="190500" y="130969"/>
                    </a:lnTo>
                    <a:lnTo>
                      <a:pt x="190500" y="61913"/>
                    </a:lnTo>
                    <a:lnTo>
                      <a:pt x="116681" y="61913"/>
                    </a:lnTo>
                    <a:lnTo>
                      <a:pt x="116681" y="105966"/>
                    </a:lnTo>
                    <a:lnTo>
                      <a:pt x="144066" y="105966"/>
                    </a:lnTo>
                    <a:lnTo>
                      <a:pt x="144066" y="127397"/>
                    </a:lnTo>
                    <a:lnTo>
                      <a:pt x="21431" y="127397"/>
                    </a:lnTo>
                    <a:lnTo>
                      <a:pt x="21431" y="157163"/>
                    </a:lnTo>
                    <a:lnTo>
                      <a:pt x="53578" y="157163"/>
                    </a:lnTo>
                    <a:lnTo>
                      <a:pt x="53578" y="188119"/>
                    </a:lnTo>
                    <a:lnTo>
                      <a:pt x="21432" y="189309"/>
                    </a:lnTo>
                    <a:lnTo>
                      <a:pt x="23812" y="226219"/>
                    </a:lnTo>
                    <a:lnTo>
                      <a:pt x="0" y="227410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5CE511AF-0516-47A5-B397-E6AB1D529E23}"/>
                  </a:ext>
                </a:extLst>
              </p:cNvPr>
              <p:cNvSpPr/>
              <p:nvPr/>
            </p:nvSpPr>
            <p:spPr>
              <a:xfrm>
                <a:off x="4610100" y="5660231"/>
                <a:ext cx="575072" cy="659607"/>
              </a:xfrm>
              <a:custGeom>
                <a:avLst/>
                <a:gdLst>
                  <a:gd name="connsiteX0" fmla="*/ 0 w 575072"/>
                  <a:gd name="connsiteY0" fmla="*/ 500063 h 659607"/>
                  <a:gd name="connsiteX1" fmla="*/ 0 w 575072"/>
                  <a:gd name="connsiteY1" fmla="*/ 659607 h 659607"/>
                  <a:gd name="connsiteX2" fmla="*/ 289322 w 575072"/>
                  <a:gd name="connsiteY2" fmla="*/ 659607 h 659607"/>
                  <a:gd name="connsiteX3" fmla="*/ 289322 w 575072"/>
                  <a:gd name="connsiteY3" fmla="*/ 613172 h 659607"/>
                  <a:gd name="connsiteX4" fmla="*/ 325041 w 575072"/>
                  <a:gd name="connsiteY4" fmla="*/ 613172 h 659607"/>
                  <a:gd name="connsiteX5" fmla="*/ 325041 w 575072"/>
                  <a:gd name="connsiteY5" fmla="*/ 640557 h 659607"/>
                  <a:gd name="connsiteX6" fmla="*/ 355997 w 575072"/>
                  <a:gd name="connsiteY6" fmla="*/ 640557 h 659607"/>
                  <a:gd name="connsiteX7" fmla="*/ 355997 w 575072"/>
                  <a:gd name="connsiteY7" fmla="*/ 586978 h 659607"/>
                  <a:gd name="connsiteX8" fmla="*/ 419100 w 575072"/>
                  <a:gd name="connsiteY8" fmla="*/ 586978 h 659607"/>
                  <a:gd name="connsiteX9" fmla="*/ 419100 w 575072"/>
                  <a:gd name="connsiteY9" fmla="*/ 525066 h 659607"/>
                  <a:gd name="connsiteX10" fmla="*/ 498872 w 575072"/>
                  <a:gd name="connsiteY10" fmla="*/ 525066 h 659607"/>
                  <a:gd name="connsiteX11" fmla="*/ 498872 w 575072"/>
                  <a:gd name="connsiteY11" fmla="*/ 506016 h 659607"/>
                  <a:gd name="connsiteX12" fmla="*/ 454819 w 575072"/>
                  <a:gd name="connsiteY12" fmla="*/ 491728 h 659607"/>
                  <a:gd name="connsiteX13" fmla="*/ 488156 w 575072"/>
                  <a:gd name="connsiteY13" fmla="*/ 471488 h 659607"/>
                  <a:gd name="connsiteX14" fmla="*/ 488156 w 575072"/>
                  <a:gd name="connsiteY14" fmla="*/ 433388 h 659607"/>
                  <a:gd name="connsiteX15" fmla="*/ 525066 w 575072"/>
                  <a:gd name="connsiteY15" fmla="*/ 396478 h 659607"/>
                  <a:gd name="connsiteX16" fmla="*/ 529828 w 575072"/>
                  <a:gd name="connsiteY16" fmla="*/ 371475 h 659607"/>
                  <a:gd name="connsiteX17" fmla="*/ 545306 w 575072"/>
                  <a:gd name="connsiteY17" fmla="*/ 347663 h 659607"/>
                  <a:gd name="connsiteX18" fmla="*/ 520303 w 575072"/>
                  <a:gd name="connsiteY18" fmla="*/ 309563 h 659607"/>
                  <a:gd name="connsiteX19" fmla="*/ 531019 w 575072"/>
                  <a:gd name="connsiteY19" fmla="*/ 269082 h 659607"/>
                  <a:gd name="connsiteX20" fmla="*/ 509588 w 575072"/>
                  <a:gd name="connsiteY20" fmla="*/ 219075 h 659607"/>
                  <a:gd name="connsiteX21" fmla="*/ 533400 w 575072"/>
                  <a:gd name="connsiteY21" fmla="*/ 125016 h 659607"/>
                  <a:gd name="connsiteX22" fmla="*/ 575072 w 575072"/>
                  <a:gd name="connsiteY22" fmla="*/ 57150 h 659607"/>
                  <a:gd name="connsiteX23" fmla="*/ 566738 w 575072"/>
                  <a:gd name="connsiteY23" fmla="*/ 0 h 659607"/>
                  <a:gd name="connsiteX24" fmla="*/ 360759 w 575072"/>
                  <a:gd name="connsiteY24" fmla="*/ 0 h 659607"/>
                  <a:gd name="connsiteX25" fmla="*/ 360759 w 575072"/>
                  <a:gd name="connsiteY25" fmla="*/ 22622 h 659607"/>
                  <a:gd name="connsiteX26" fmla="*/ 223838 w 575072"/>
                  <a:gd name="connsiteY26" fmla="*/ 22622 h 659607"/>
                  <a:gd name="connsiteX27" fmla="*/ 223838 w 575072"/>
                  <a:gd name="connsiteY27" fmla="*/ 126207 h 659607"/>
                  <a:gd name="connsiteX28" fmla="*/ 208359 w 575072"/>
                  <a:gd name="connsiteY28" fmla="*/ 126207 h 659607"/>
                  <a:gd name="connsiteX29" fmla="*/ 208359 w 575072"/>
                  <a:gd name="connsiteY29" fmla="*/ 276225 h 659607"/>
                  <a:gd name="connsiteX30" fmla="*/ 145256 w 575072"/>
                  <a:gd name="connsiteY30" fmla="*/ 276225 h 659607"/>
                  <a:gd name="connsiteX31" fmla="*/ 145256 w 575072"/>
                  <a:gd name="connsiteY31" fmla="*/ 516732 h 659607"/>
                  <a:gd name="connsiteX32" fmla="*/ 61913 w 575072"/>
                  <a:gd name="connsiteY32" fmla="*/ 516732 h 659607"/>
                  <a:gd name="connsiteX33" fmla="*/ 61913 w 575072"/>
                  <a:gd name="connsiteY33" fmla="*/ 500063 h 659607"/>
                  <a:gd name="connsiteX34" fmla="*/ 0 w 575072"/>
                  <a:gd name="connsiteY34" fmla="*/ 500063 h 65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75072" h="659607">
                    <a:moveTo>
                      <a:pt x="0" y="500063"/>
                    </a:moveTo>
                    <a:lnTo>
                      <a:pt x="0" y="659607"/>
                    </a:lnTo>
                    <a:lnTo>
                      <a:pt x="289322" y="659607"/>
                    </a:lnTo>
                    <a:lnTo>
                      <a:pt x="289322" y="613172"/>
                    </a:lnTo>
                    <a:lnTo>
                      <a:pt x="325041" y="613172"/>
                    </a:lnTo>
                    <a:lnTo>
                      <a:pt x="325041" y="640557"/>
                    </a:lnTo>
                    <a:lnTo>
                      <a:pt x="355997" y="640557"/>
                    </a:lnTo>
                    <a:lnTo>
                      <a:pt x="355997" y="586978"/>
                    </a:lnTo>
                    <a:lnTo>
                      <a:pt x="419100" y="586978"/>
                    </a:lnTo>
                    <a:lnTo>
                      <a:pt x="419100" y="525066"/>
                    </a:lnTo>
                    <a:lnTo>
                      <a:pt x="498872" y="525066"/>
                    </a:lnTo>
                    <a:lnTo>
                      <a:pt x="498872" y="506016"/>
                    </a:lnTo>
                    <a:lnTo>
                      <a:pt x="454819" y="491728"/>
                    </a:lnTo>
                    <a:lnTo>
                      <a:pt x="488156" y="471488"/>
                    </a:lnTo>
                    <a:lnTo>
                      <a:pt x="488156" y="433388"/>
                    </a:lnTo>
                    <a:lnTo>
                      <a:pt x="525066" y="396478"/>
                    </a:lnTo>
                    <a:lnTo>
                      <a:pt x="529828" y="371475"/>
                    </a:lnTo>
                    <a:lnTo>
                      <a:pt x="545306" y="347663"/>
                    </a:lnTo>
                    <a:lnTo>
                      <a:pt x="520303" y="309563"/>
                    </a:lnTo>
                    <a:lnTo>
                      <a:pt x="531019" y="269082"/>
                    </a:lnTo>
                    <a:lnTo>
                      <a:pt x="509588" y="219075"/>
                    </a:lnTo>
                    <a:lnTo>
                      <a:pt x="533400" y="125016"/>
                    </a:lnTo>
                    <a:lnTo>
                      <a:pt x="575072" y="57150"/>
                    </a:lnTo>
                    <a:lnTo>
                      <a:pt x="566738" y="0"/>
                    </a:lnTo>
                    <a:lnTo>
                      <a:pt x="360759" y="0"/>
                    </a:lnTo>
                    <a:lnTo>
                      <a:pt x="360759" y="22622"/>
                    </a:lnTo>
                    <a:lnTo>
                      <a:pt x="223838" y="22622"/>
                    </a:lnTo>
                    <a:lnTo>
                      <a:pt x="223838" y="126207"/>
                    </a:lnTo>
                    <a:lnTo>
                      <a:pt x="208359" y="126207"/>
                    </a:lnTo>
                    <a:lnTo>
                      <a:pt x="208359" y="276225"/>
                    </a:lnTo>
                    <a:lnTo>
                      <a:pt x="145256" y="276225"/>
                    </a:lnTo>
                    <a:lnTo>
                      <a:pt x="145256" y="516732"/>
                    </a:lnTo>
                    <a:lnTo>
                      <a:pt x="61913" y="516732"/>
                    </a:lnTo>
                    <a:lnTo>
                      <a:pt x="61913" y="500063"/>
                    </a:lnTo>
                    <a:lnTo>
                      <a:pt x="0" y="500063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DF26A92A-F547-4101-B9F9-0395152CCDC7}"/>
                  </a:ext>
                </a:extLst>
              </p:cNvPr>
              <p:cNvSpPr/>
              <p:nvPr/>
            </p:nvSpPr>
            <p:spPr>
              <a:xfrm>
                <a:off x="4341813" y="4025503"/>
                <a:ext cx="1362075" cy="1633935"/>
              </a:xfrm>
              <a:custGeom>
                <a:avLst/>
                <a:gdLst>
                  <a:gd name="connsiteX0" fmla="*/ 638175 w 1362075"/>
                  <a:gd name="connsiteY0" fmla="*/ 26988 h 1649413"/>
                  <a:gd name="connsiteX1" fmla="*/ 690562 w 1362075"/>
                  <a:gd name="connsiteY1" fmla="*/ 0 h 1649413"/>
                  <a:gd name="connsiteX2" fmla="*/ 712787 w 1362075"/>
                  <a:gd name="connsiteY2" fmla="*/ 38100 h 1649413"/>
                  <a:gd name="connsiteX3" fmla="*/ 804862 w 1362075"/>
                  <a:gd name="connsiteY3" fmla="*/ 103188 h 1649413"/>
                  <a:gd name="connsiteX4" fmla="*/ 776287 w 1362075"/>
                  <a:gd name="connsiteY4" fmla="*/ 128588 h 1649413"/>
                  <a:gd name="connsiteX5" fmla="*/ 819150 w 1362075"/>
                  <a:gd name="connsiteY5" fmla="*/ 171450 h 1649413"/>
                  <a:gd name="connsiteX6" fmla="*/ 796925 w 1362075"/>
                  <a:gd name="connsiteY6" fmla="*/ 257175 h 1649413"/>
                  <a:gd name="connsiteX7" fmla="*/ 749300 w 1362075"/>
                  <a:gd name="connsiteY7" fmla="*/ 344488 h 1649413"/>
                  <a:gd name="connsiteX8" fmla="*/ 811212 w 1362075"/>
                  <a:gd name="connsiteY8" fmla="*/ 347663 h 1649413"/>
                  <a:gd name="connsiteX9" fmla="*/ 862012 w 1362075"/>
                  <a:gd name="connsiteY9" fmla="*/ 301625 h 1649413"/>
                  <a:gd name="connsiteX10" fmla="*/ 893762 w 1362075"/>
                  <a:gd name="connsiteY10" fmla="*/ 325438 h 1649413"/>
                  <a:gd name="connsiteX11" fmla="*/ 836612 w 1362075"/>
                  <a:gd name="connsiteY11" fmla="*/ 447675 h 1649413"/>
                  <a:gd name="connsiteX12" fmla="*/ 906462 w 1362075"/>
                  <a:gd name="connsiteY12" fmla="*/ 515938 h 1649413"/>
                  <a:gd name="connsiteX13" fmla="*/ 904875 w 1362075"/>
                  <a:gd name="connsiteY13" fmla="*/ 609600 h 1649413"/>
                  <a:gd name="connsiteX14" fmla="*/ 785812 w 1362075"/>
                  <a:gd name="connsiteY14" fmla="*/ 628650 h 1649413"/>
                  <a:gd name="connsiteX15" fmla="*/ 792162 w 1362075"/>
                  <a:gd name="connsiteY15" fmla="*/ 679450 h 1649413"/>
                  <a:gd name="connsiteX16" fmla="*/ 735012 w 1362075"/>
                  <a:gd name="connsiteY16" fmla="*/ 754063 h 1649413"/>
                  <a:gd name="connsiteX17" fmla="*/ 730250 w 1362075"/>
                  <a:gd name="connsiteY17" fmla="*/ 806450 h 1649413"/>
                  <a:gd name="connsiteX18" fmla="*/ 690562 w 1362075"/>
                  <a:gd name="connsiteY18" fmla="*/ 868363 h 1649413"/>
                  <a:gd name="connsiteX19" fmla="*/ 688975 w 1362075"/>
                  <a:gd name="connsiteY19" fmla="*/ 909638 h 1649413"/>
                  <a:gd name="connsiteX20" fmla="*/ 731837 w 1362075"/>
                  <a:gd name="connsiteY20" fmla="*/ 947738 h 1649413"/>
                  <a:gd name="connsiteX21" fmla="*/ 762000 w 1362075"/>
                  <a:gd name="connsiteY21" fmla="*/ 881063 h 1649413"/>
                  <a:gd name="connsiteX22" fmla="*/ 839787 w 1362075"/>
                  <a:gd name="connsiteY22" fmla="*/ 842963 h 1649413"/>
                  <a:gd name="connsiteX23" fmla="*/ 874712 w 1362075"/>
                  <a:gd name="connsiteY23" fmla="*/ 765175 h 1649413"/>
                  <a:gd name="connsiteX24" fmla="*/ 936625 w 1362075"/>
                  <a:gd name="connsiteY24" fmla="*/ 674688 h 1649413"/>
                  <a:gd name="connsiteX25" fmla="*/ 1001712 w 1362075"/>
                  <a:gd name="connsiteY25" fmla="*/ 666750 h 1649413"/>
                  <a:gd name="connsiteX26" fmla="*/ 1108075 w 1362075"/>
                  <a:gd name="connsiteY26" fmla="*/ 520700 h 1649413"/>
                  <a:gd name="connsiteX27" fmla="*/ 1036637 w 1362075"/>
                  <a:gd name="connsiteY27" fmla="*/ 438150 h 1649413"/>
                  <a:gd name="connsiteX28" fmla="*/ 1081087 w 1362075"/>
                  <a:gd name="connsiteY28" fmla="*/ 420688 h 1649413"/>
                  <a:gd name="connsiteX29" fmla="*/ 1133475 w 1362075"/>
                  <a:gd name="connsiteY29" fmla="*/ 449263 h 1649413"/>
                  <a:gd name="connsiteX30" fmla="*/ 1282700 w 1362075"/>
                  <a:gd name="connsiteY30" fmla="*/ 266700 h 1649413"/>
                  <a:gd name="connsiteX31" fmla="*/ 1362075 w 1362075"/>
                  <a:gd name="connsiteY31" fmla="*/ 261938 h 1649413"/>
                  <a:gd name="connsiteX32" fmla="*/ 1303337 w 1362075"/>
                  <a:gd name="connsiteY32" fmla="*/ 398463 h 1649413"/>
                  <a:gd name="connsiteX33" fmla="*/ 1101725 w 1362075"/>
                  <a:gd name="connsiteY33" fmla="*/ 754063 h 1649413"/>
                  <a:gd name="connsiteX34" fmla="*/ 1006475 w 1362075"/>
                  <a:gd name="connsiteY34" fmla="*/ 954088 h 1649413"/>
                  <a:gd name="connsiteX35" fmla="*/ 974725 w 1362075"/>
                  <a:gd name="connsiteY35" fmla="*/ 1098550 h 1649413"/>
                  <a:gd name="connsiteX36" fmla="*/ 1006475 w 1362075"/>
                  <a:gd name="connsiteY36" fmla="*/ 1198563 h 1649413"/>
                  <a:gd name="connsiteX37" fmla="*/ 936625 w 1362075"/>
                  <a:gd name="connsiteY37" fmla="*/ 1247775 h 1649413"/>
                  <a:gd name="connsiteX38" fmla="*/ 869950 w 1362075"/>
                  <a:gd name="connsiteY38" fmla="*/ 1422400 h 1649413"/>
                  <a:gd name="connsiteX39" fmla="*/ 903287 w 1362075"/>
                  <a:gd name="connsiteY39" fmla="*/ 1539875 h 1649413"/>
                  <a:gd name="connsiteX40" fmla="*/ 831850 w 1362075"/>
                  <a:gd name="connsiteY40" fmla="*/ 1649413 h 1649413"/>
                  <a:gd name="connsiteX41" fmla="*/ 631825 w 1362075"/>
                  <a:gd name="connsiteY41" fmla="*/ 1649413 h 1649413"/>
                  <a:gd name="connsiteX42" fmla="*/ 631825 w 1362075"/>
                  <a:gd name="connsiteY42" fmla="*/ 1403350 h 1649413"/>
                  <a:gd name="connsiteX43" fmla="*/ 695325 w 1362075"/>
                  <a:gd name="connsiteY43" fmla="*/ 1403350 h 1649413"/>
                  <a:gd name="connsiteX44" fmla="*/ 695325 w 1362075"/>
                  <a:gd name="connsiteY44" fmla="*/ 1139825 h 1649413"/>
                  <a:gd name="connsiteX45" fmla="*/ 600075 w 1362075"/>
                  <a:gd name="connsiteY45" fmla="*/ 1139825 h 1649413"/>
                  <a:gd name="connsiteX46" fmla="*/ 600075 w 1362075"/>
                  <a:gd name="connsiteY46" fmla="*/ 1041400 h 1649413"/>
                  <a:gd name="connsiteX47" fmla="*/ 552450 w 1362075"/>
                  <a:gd name="connsiteY47" fmla="*/ 1041400 h 1649413"/>
                  <a:gd name="connsiteX48" fmla="*/ 552450 w 1362075"/>
                  <a:gd name="connsiteY48" fmla="*/ 1085850 h 1649413"/>
                  <a:gd name="connsiteX49" fmla="*/ 487362 w 1362075"/>
                  <a:gd name="connsiteY49" fmla="*/ 1085850 h 1649413"/>
                  <a:gd name="connsiteX50" fmla="*/ 487362 w 1362075"/>
                  <a:gd name="connsiteY50" fmla="*/ 1055688 h 1649413"/>
                  <a:gd name="connsiteX51" fmla="*/ 422275 w 1362075"/>
                  <a:gd name="connsiteY51" fmla="*/ 1055688 h 1649413"/>
                  <a:gd name="connsiteX52" fmla="*/ 422275 w 1362075"/>
                  <a:gd name="connsiteY52" fmla="*/ 1093788 h 1649413"/>
                  <a:gd name="connsiteX53" fmla="*/ 342900 w 1362075"/>
                  <a:gd name="connsiteY53" fmla="*/ 1093788 h 1649413"/>
                  <a:gd name="connsiteX54" fmla="*/ 342900 w 1362075"/>
                  <a:gd name="connsiteY54" fmla="*/ 1068388 h 1649413"/>
                  <a:gd name="connsiteX55" fmla="*/ 304800 w 1362075"/>
                  <a:gd name="connsiteY55" fmla="*/ 1068388 h 1649413"/>
                  <a:gd name="connsiteX56" fmla="*/ 279400 w 1362075"/>
                  <a:gd name="connsiteY56" fmla="*/ 1042988 h 1649413"/>
                  <a:gd name="connsiteX57" fmla="*/ 279400 w 1362075"/>
                  <a:gd name="connsiteY57" fmla="*/ 1147763 h 1649413"/>
                  <a:gd name="connsiteX58" fmla="*/ 0 w 1362075"/>
                  <a:gd name="connsiteY58" fmla="*/ 1147763 h 1649413"/>
                  <a:gd name="connsiteX59" fmla="*/ 0 w 1362075"/>
                  <a:gd name="connsiteY59" fmla="*/ 512763 h 1649413"/>
                  <a:gd name="connsiteX60" fmla="*/ 44450 w 1362075"/>
                  <a:gd name="connsiteY60" fmla="*/ 512763 h 1649413"/>
                  <a:gd name="connsiteX61" fmla="*/ 44450 w 1362075"/>
                  <a:gd name="connsiteY61" fmla="*/ 371475 h 1649413"/>
                  <a:gd name="connsiteX62" fmla="*/ 100012 w 1362075"/>
                  <a:gd name="connsiteY62" fmla="*/ 371475 h 1649413"/>
                  <a:gd name="connsiteX63" fmla="*/ 100012 w 1362075"/>
                  <a:gd name="connsiteY63" fmla="*/ 242888 h 1649413"/>
                  <a:gd name="connsiteX64" fmla="*/ 195262 w 1362075"/>
                  <a:gd name="connsiteY64" fmla="*/ 242888 h 1649413"/>
                  <a:gd name="connsiteX65" fmla="*/ 195262 w 1362075"/>
                  <a:gd name="connsiteY65" fmla="*/ 312738 h 1649413"/>
                  <a:gd name="connsiteX66" fmla="*/ 439737 w 1362075"/>
                  <a:gd name="connsiteY66" fmla="*/ 312738 h 1649413"/>
                  <a:gd name="connsiteX67" fmla="*/ 439737 w 1362075"/>
                  <a:gd name="connsiteY67" fmla="*/ 58738 h 1649413"/>
                  <a:gd name="connsiteX68" fmla="*/ 638175 w 1362075"/>
                  <a:gd name="connsiteY68" fmla="*/ 26988 h 1649413"/>
                  <a:gd name="connsiteX0" fmla="*/ 636587 w 1362075"/>
                  <a:gd name="connsiteY0" fmla="*/ 63501 h 1649413"/>
                  <a:gd name="connsiteX1" fmla="*/ 690562 w 1362075"/>
                  <a:gd name="connsiteY1" fmla="*/ 0 h 1649413"/>
                  <a:gd name="connsiteX2" fmla="*/ 712787 w 1362075"/>
                  <a:gd name="connsiteY2" fmla="*/ 38100 h 1649413"/>
                  <a:gd name="connsiteX3" fmla="*/ 804862 w 1362075"/>
                  <a:gd name="connsiteY3" fmla="*/ 103188 h 1649413"/>
                  <a:gd name="connsiteX4" fmla="*/ 776287 w 1362075"/>
                  <a:gd name="connsiteY4" fmla="*/ 128588 h 1649413"/>
                  <a:gd name="connsiteX5" fmla="*/ 819150 w 1362075"/>
                  <a:gd name="connsiteY5" fmla="*/ 171450 h 1649413"/>
                  <a:gd name="connsiteX6" fmla="*/ 796925 w 1362075"/>
                  <a:gd name="connsiteY6" fmla="*/ 257175 h 1649413"/>
                  <a:gd name="connsiteX7" fmla="*/ 749300 w 1362075"/>
                  <a:gd name="connsiteY7" fmla="*/ 344488 h 1649413"/>
                  <a:gd name="connsiteX8" fmla="*/ 811212 w 1362075"/>
                  <a:gd name="connsiteY8" fmla="*/ 347663 h 1649413"/>
                  <a:gd name="connsiteX9" fmla="*/ 862012 w 1362075"/>
                  <a:gd name="connsiteY9" fmla="*/ 301625 h 1649413"/>
                  <a:gd name="connsiteX10" fmla="*/ 893762 w 1362075"/>
                  <a:gd name="connsiteY10" fmla="*/ 325438 h 1649413"/>
                  <a:gd name="connsiteX11" fmla="*/ 836612 w 1362075"/>
                  <a:gd name="connsiteY11" fmla="*/ 447675 h 1649413"/>
                  <a:gd name="connsiteX12" fmla="*/ 906462 w 1362075"/>
                  <a:gd name="connsiteY12" fmla="*/ 515938 h 1649413"/>
                  <a:gd name="connsiteX13" fmla="*/ 904875 w 1362075"/>
                  <a:gd name="connsiteY13" fmla="*/ 609600 h 1649413"/>
                  <a:gd name="connsiteX14" fmla="*/ 785812 w 1362075"/>
                  <a:gd name="connsiteY14" fmla="*/ 628650 h 1649413"/>
                  <a:gd name="connsiteX15" fmla="*/ 792162 w 1362075"/>
                  <a:gd name="connsiteY15" fmla="*/ 679450 h 1649413"/>
                  <a:gd name="connsiteX16" fmla="*/ 735012 w 1362075"/>
                  <a:gd name="connsiteY16" fmla="*/ 754063 h 1649413"/>
                  <a:gd name="connsiteX17" fmla="*/ 730250 w 1362075"/>
                  <a:gd name="connsiteY17" fmla="*/ 806450 h 1649413"/>
                  <a:gd name="connsiteX18" fmla="*/ 690562 w 1362075"/>
                  <a:gd name="connsiteY18" fmla="*/ 868363 h 1649413"/>
                  <a:gd name="connsiteX19" fmla="*/ 688975 w 1362075"/>
                  <a:gd name="connsiteY19" fmla="*/ 909638 h 1649413"/>
                  <a:gd name="connsiteX20" fmla="*/ 731837 w 1362075"/>
                  <a:gd name="connsiteY20" fmla="*/ 947738 h 1649413"/>
                  <a:gd name="connsiteX21" fmla="*/ 762000 w 1362075"/>
                  <a:gd name="connsiteY21" fmla="*/ 881063 h 1649413"/>
                  <a:gd name="connsiteX22" fmla="*/ 839787 w 1362075"/>
                  <a:gd name="connsiteY22" fmla="*/ 842963 h 1649413"/>
                  <a:gd name="connsiteX23" fmla="*/ 874712 w 1362075"/>
                  <a:gd name="connsiteY23" fmla="*/ 765175 h 1649413"/>
                  <a:gd name="connsiteX24" fmla="*/ 936625 w 1362075"/>
                  <a:gd name="connsiteY24" fmla="*/ 674688 h 1649413"/>
                  <a:gd name="connsiteX25" fmla="*/ 1001712 w 1362075"/>
                  <a:gd name="connsiteY25" fmla="*/ 666750 h 1649413"/>
                  <a:gd name="connsiteX26" fmla="*/ 1108075 w 1362075"/>
                  <a:gd name="connsiteY26" fmla="*/ 520700 h 1649413"/>
                  <a:gd name="connsiteX27" fmla="*/ 1036637 w 1362075"/>
                  <a:gd name="connsiteY27" fmla="*/ 438150 h 1649413"/>
                  <a:gd name="connsiteX28" fmla="*/ 1081087 w 1362075"/>
                  <a:gd name="connsiteY28" fmla="*/ 420688 h 1649413"/>
                  <a:gd name="connsiteX29" fmla="*/ 1133475 w 1362075"/>
                  <a:gd name="connsiteY29" fmla="*/ 449263 h 1649413"/>
                  <a:gd name="connsiteX30" fmla="*/ 1282700 w 1362075"/>
                  <a:gd name="connsiteY30" fmla="*/ 266700 h 1649413"/>
                  <a:gd name="connsiteX31" fmla="*/ 1362075 w 1362075"/>
                  <a:gd name="connsiteY31" fmla="*/ 261938 h 1649413"/>
                  <a:gd name="connsiteX32" fmla="*/ 1303337 w 1362075"/>
                  <a:gd name="connsiteY32" fmla="*/ 398463 h 1649413"/>
                  <a:gd name="connsiteX33" fmla="*/ 1101725 w 1362075"/>
                  <a:gd name="connsiteY33" fmla="*/ 754063 h 1649413"/>
                  <a:gd name="connsiteX34" fmla="*/ 1006475 w 1362075"/>
                  <a:gd name="connsiteY34" fmla="*/ 954088 h 1649413"/>
                  <a:gd name="connsiteX35" fmla="*/ 974725 w 1362075"/>
                  <a:gd name="connsiteY35" fmla="*/ 1098550 h 1649413"/>
                  <a:gd name="connsiteX36" fmla="*/ 1006475 w 1362075"/>
                  <a:gd name="connsiteY36" fmla="*/ 1198563 h 1649413"/>
                  <a:gd name="connsiteX37" fmla="*/ 936625 w 1362075"/>
                  <a:gd name="connsiteY37" fmla="*/ 1247775 h 1649413"/>
                  <a:gd name="connsiteX38" fmla="*/ 869950 w 1362075"/>
                  <a:gd name="connsiteY38" fmla="*/ 1422400 h 1649413"/>
                  <a:gd name="connsiteX39" fmla="*/ 903287 w 1362075"/>
                  <a:gd name="connsiteY39" fmla="*/ 1539875 h 1649413"/>
                  <a:gd name="connsiteX40" fmla="*/ 831850 w 1362075"/>
                  <a:gd name="connsiteY40" fmla="*/ 1649413 h 1649413"/>
                  <a:gd name="connsiteX41" fmla="*/ 631825 w 1362075"/>
                  <a:gd name="connsiteY41" fmla="*/ 1649413 h 1649413"/>
                  <a:gd name="connsiteX42" fmla="*/ 631825 w 1362075"/>
                  <a:gd name="connsiteY42" fmla="*/ 1403350 h 1649413"/>
                  <a:gd name="connsiteX43" fmla="*/ 695325 w 1362075"/>
                  <a:gd name="connsiteY43" fmla="*/ 1403350 h 1649413"/>
                  <a:gd name="connsiteX44" fmla="*/ 695325 w 1362075"/>
                  <a:gd name="connsiteY44" fmla="*/ 1139825 h 1649413"/>
                  <a:gd name="connsiteX45" fmla="*/ 600075 w 1362075"/>
                  <a:gd name="connsiteY45" fmla="*/ 1139825 h 1649413"/>
                  <a:gd name="connsiteX46" fmla="*/ 600075 w 1362075"/>
                  <a:gd name="connsiteY46" fmla="*/ 1041400 h 1649413"/>
                  <a:gd name="connsiteX47" fmla="*/ 552450 w 1362075"/>
                  <a:gd name="connsiteY47" fmla="*/ 1041400 h 1649413"/>
                  <a:gd name="connsiteX48" fmla="*/ 552450 w 1362075"/>
                  <a:gd name="connsiteY48" fmla="*/ 1085850 h 1649413"/>
                  <a:gd name="connsiteX49" fmla="*/ 487362 w 1362075"/>
                  <a:gd name="connsiteY49" fmla="*/ 1085850 h 1649413"/>
                  <a:gd name="connsiteX50" fmla="*/ 487362 w 1362075"/>
                  <a:gd name="connsiteY50" fmla="*/ 1055688 h 1649413"/>
                  <a:gd name="connsiteX51" fmla="*/ 422275 w 1362075"/>
                  <a:gd name="connsiteY51" fmla="*/ 1055688 h 1649413"/>
                  <a:gd name="connsiteX52" fmla="*/ 422275 w 1362075"/>
                  <a:gd name="connsiteY52" fmla="*/ 1093788 h 1649413"/>
                  <a:gd name="connsiteX53" fmla="*/ 342900 w 1362075"/>
                  <a:gd name="connsiteY53" fmla="*/ 1093788 h 1649413"/>
                  <a:gd name="connsiteX54" fmla="*/ 342900 w 1362075"/>
                  <a:gd name="connsiteY54" fmla="*/ 1068388 h 1649413"/>
                  <a:gd name="connsiteX55" fmla="*/ 304800 w 1362075"/>
                  <a:gd name="connsiteY55" fmla="*/ 1068388 h 1649413"/>
                  <a:gd name="connsiteX56" fmla="*/ 279400 w 1362075"/>
                  <a:gd name="connsiteY56" fmla="*/ 1042988 h 1649413"/>
                  <a:gd name="connsiteX57" fmla="*/ 279400 w 1362075"/>
                  <a:gd name="connsiteY57" fmla="*/ 1147763 h 1649413"/>
                  <a:gd name="connsiteX58" fmla="*/ 0 w 1362075"/>
                  <a:gd name="connsiteY58" fmla="*/ 1147763 h 1649413"/>
                  <a:gd name="connsiteX59" fmla="*/ 0 w 1362075"/>
                  <a:gd name="connsiteY59" fmla="*/ 512763 h 1649413"/>
                  <a:gd name="connsiteX60" fmla="*/ 44450 w 1362075"/>
                  <a:gd name="connsiteY60" fmla="*/ 512763 h 1649413"/>
                  <a:gd name="connsiteX61" fmla="*/ 44450 w 1362075"/>
                  <a:gd name="connsiteY61" fmla="*/ 371475 h 1649413"/>
                  <a:gd name="connsiteX62" fmla="*/ 100012 w 1362075"/>
                  <a:gd name="connsiteY62" fmla="*/ 371475 h 1649413"/>
                  <a:gd name="connsiteX63" fmla="*/ 100012 w 1362075"/>
                  <a:gd name="connsiteY63" fmla="*/ 242888 h 1649413"/>
                  <a:gd name="connsiteX64" fmla="*/ 195262 w 1362075"/>
                  <a:gd name="connsiteY64" fmla="*/ 242888 h 1649413"/>
                  <a:gd name="connsiteX65" fmla="*/ 195262 w 1362075"/>
                  <a:gd name="connsiteY65" fmla="*/ 312738 h 1649413"/>
                  <a:gd name="connsiteX66" fmla="*/ 439737 w 1362075"/>
                  <a:gd name="connsiteY66" fmla="*/ 312738 h 1649413"/>
                  <a:gd name="connsiteX67" fmla="*/ 439737 w 1362075"/>
                  <a:gd name="connsiteY67" fmla="*/ 58738 h 1649413"/>
                  <a:gd name="connsiteX68" fmla="*/ 636587 w 1362075"/>
                  <a:gd name="connsiteY68" fmla="*/ 63501 h 1649413"/>
                  <a:gd name="connsiteX0" fmla="*/ 636587 w 1362075"/>
                  <a:gd name="connsiteY0" fmla="*/ 63501 h 1649413"/>
                  <a:gd name="connsiteX1" fmla="*/ 671512 w 1362075"/>
                  <a:gd name="connsiteY1" fmla="*/ 17463 h 1649413"/>
                  <a:gd name="connsiteX2" fmla="*/ 690562 w 1362075"/>
                  <a:gd name="connsiteY2" fmla="*/ 0 h 1649413"/>
                  <a:gd name="connsiteX3" fmla="*/ 712787 w 1362075"/>
                  <a:gd name="connsiteY3" fmla="*/ 38100 h 1649413"/>
                  <a:gd name="connsiteX4" fmla="*/ 804862 w 1362075"/>
                  <a:gd name="connsiteY4" fmla="*/ 103188 h 1649413"/>
                  <a:gd name="connsiteX5" fmla="*/ 776287 w 1362075"/>
                  <a:gd name="connsiteY5" fmla="*/ 128588 h 1649413"/>
                  <a:gd name="connsiteX6" fmla="*/ 819150 w 1362075"/>
                  <a:gd name="connsiteY6" fmla="*/ 171450 h 1649413"/>
                  <a:gd name="connsiteX7" fmla="*/ 796925 w 1362075"/>
                  <a:gd name="connsiteY7" fmla="*/ 257175 h 1649413"/>
                  <a:gd name="connsiteX8" fmla="*/ 749300 w 1362075"/>
                  <a:gd name="connsiteY8" fmla="*/ 344488 h 1649413"/>
                  <a:gd name="connsiteX9" fmla="*/ 811212 w 1362075"/>
                  <a:gd name="connsiteY9" fmla="*/ 347663 h 1649413"/>
                  <a:gd name="connsiteX10" fmla="*/ 862012 w 1362075"/>
                  <a:gd name="connsiteY10" fmla="*/ 301625 h 1649413"/>
                  <a:gd name="connsiteX11" fmla="*/ 893762 w 1362075"/>
                  <a:gd name="connsiteY11" fmla="*/ 325438 h 1649413"/>
                  <a:gd name="connsiteX12" fmla="*/ 836612 w 1362075"/>
                  <a:gd name="connsiteY12" fmla="*/ 447675 h 1649413"/>
                  <a:gd name="connsiteX13" fmla="*/ 906462 w 1362075"/>
                  <a:gd name="connsiteY13" fmla="*/ 515938 h 1649413"/>
                  <a:gd name="connsiteX14" fmla="*/ 904875 w 1362075"/>
                  <a:gd name="connsiteY14" fmla="*/ 609600 h 1649413"/>
                  <a:gd name="connsiteX15" fmla="*/ 785812 w 1362075"/>
                  <a:gd name="connsiteY15" fmla="*/ 628650 h 1649413"/>
                  <a:gd name="connsiteX16" fmla="*/ 792162 w 1362075"/>
                  <a:gd name="connsiteY16" fmla="*/ 679450 h 1649413"/>
                  <a:gd name="connsiteX17" fmla="*/ 735012 w 1362075"/>
                  <a:gd name="connsiteY17" fmla="*/ 754063 h 1649413"/>
                  <a:gd name="connsiteX18" fmla="*/ 730250 w 1362075"/>
                  <a:gd name="connsiteY18" fmla="*/ 806450 h 1649413"/>
                  <a:gd name="connsiteX19" fmla="*/ 690562 w 1362075"/>
                  <a:gd name="connsiteY19" fmla="*/ 868363 h 1649413"/>
                  <a:gd name="connsiteX20" fmla="*/ 688975 w 1362075"/>
                  <a:gd name="connsiteY20" fmla="*/ 909638 h 1649413"/>
                  <a:gd name="connsiteX21" fmla="*/ 731837 w 1362075"/>
                  <a:gd name="connsiteY21" fmla="*/ 947738 h 1649413"/>
                  <a:gd name="connsiteX22" fmla="*/ 762000 w 1362075"/>
                  <a:gd name="connsiteY22" fmla="*/ 881063 h 1649413"/>
                  <a:gd name="connsiteX23" fmla="*/ 839787 w 1362075"/>
                  <a:gd name="connsiteY23" fmla="*/ 842963 h 1649413"/>
                  <a:gd name="connsiteX24" fmla="*/ 874712 w 1362075"/>
                  <a:gd name="connsiteY24" fmla="*/ 765175 h 1649413"/>
                  <a:gd name="connsiteX25" fmla="*/ 936625 w 1362075"/>
                  <a:gd name="connsiteY25" fmla="*/ 674688 h 1649413"/>
                  <a:gd name="connsiteX26" fmla="*/ 1001712 w 1362075"/>
                  <a:gd name="connsiteY26" fmla="*/ 666750 h 1649413"/>
                  <a:gd name="connsiteX27" fmla="*/ 1108075 w 1362075"/>
                  <a:gd name="connsiteY27" fmla="*/ 520700 h 1649413"/>
                  <a:gd name="connsiteX28" fmla="*/ 1036637 w 1362075"/>
                  <a:gd name="connsiteY28" fmla="*/ 438150 h 1649413"/>
                  <a:gd name="connsiteX29" fmla="*/ 1081087 w 1362075"/>
                  <a:gd name="connsiteY29" fmla="*/ 420688 h 1649413"/>
                  <a:gd name="connsiteX30" fmla="*/ 1133475 w 1362075"/>
                  <a:gd name="connsiteY30" fmla="*/ 449263 h 1649413"/>
                  <a:gd name="connsiteX31" fmla="*/ 1282700 w 1362075"/>
                  <a:gd name="connsiteY31" fmla="*/ 266700 h 1649413"/>
                  <a:gd name="connsiteX32" fmla="*/ 1362075 w 1362075"/>
                  <a:gd name="connsiteY32" fmla="*/ 261938 h 1649413"/>
                  <a:gd name="connsiteX33" fmla="*/ 1303337 w 1362075"/>
                  <a:gd name="connsiteY33" fmla="*/ 398463 h 1649413"/>
                  <a:gd name="connsiteX34" fmla="*/ 1101725 w 1362075"/>
                  <a:gd name="connsiteY34" fmla="*/ 754063 h 1649413"/>
                  <a:gd name="connsiteX35" fmla="*/ 1006475 w 1362075"/>
                  <a:gd name="connsiteY35" fmla="*/ 954088 h 1649413"/>
                  <a:gd name="connsiteX36" fmla="*/ 974725 w 1362075"/>
                  <a:gd name="connsiteY36" fmla="*/ 1098550 h 1649413"/>
                  <a:gd name="connsiteX37" fmla="*/ 1006475 w 1362075"/>
                  <a:gd name="connsiteY37" fmla="*/ 1198563 h 1649413"/>
                  <a:gd name="connsiteX38" fmla="*/ 936625 w 1362075"/>
                  <a:gd name="connsiteY38" fmla="*/ 1247775 h 1649413"/>
                  <a:gd name="connsiteX39" fmla="*/ 869950 w 1362075"/>
                  <a:gd name="connsiteY39" fmla="*/ 1422400 h 1649413"/>
                  <a:gd name="connsiteX40" fmla="*/ 903287 w 1362075"/>
                  <a:gd name="connsiteY40" fmla="*/ 1539875 h 1649413"/>
                  <a:gd name="connsiteX41" fmla="*/ 831850 w 1362075"/>
                  <a:gd name="connsiteY41" fmla="*/ 1649413 h 1649413"/>
                  <a:gd name="connsiteX42" fmla="*/ 631825 w 1362075"/>
                  <a:gd name="connsiteY42" fmla="*/ 1649413 h 1649413"/>
                  <a:gd name="connsiteX43" fmla="*/ 631825 w 1362075"/>
                  <a:gd name="connsiteY43" fmla="*/ 1403350 h 1649413"/>
                  <a:gd name="connsiteX44" fmla="*/ 695325 w 1362075"/>
                  <a:gd name="connsiteY44" fmla="*/ 1403350 h 1649413"/>
                  <a:gd name="connsiteX45" fmla="*/ 695325 w 1362075"/>
                  <a:gd name="connsiteY45" fmla="*/ 1139825 h 1649413"/>
                  <a:gd name="connsiteX46" fmla="*/ 600075 w 1362075"/>
                  <a:gd name="connsiteY46" fmla="*/ 1139825 h 1649413"/>
                  <a:gd name="connsiteX47" fmla="*/ 600075 w 1362075"/>
                  <a:gd name="connsiteY47" fmla="*/ 1041400 h 1649413"/>
                  <a:gd name="connsiteX48" fmla="*/ 552450 w 1362075"/>
                  <a:gd name="connsiteY48" fmla="*/ 1041400 h 1649413"/>
                  <a:gd name="connsiteX49" fmla="*/ 552450 w 1362075"/>
                  <a:gd name="connsiteY49" fmla="*/ 1085850 h 1649413"/>
                  <a:gd name="connsiteX50" fmla="*/ 487362 w 1362075"/>
                  <a:gd name="connsiteY50" fmla="*/ 1085850 h 1649413"/>
                  <a:gd name="connsiteX51" fmla="*/ 487362 w 1362075"/>
                  <a:gd name="connsiteY51" fmla="*/ 1055688 h 1649413"/>
                  <a:gd name="connsiteX52" fmla="*/ 422275 w 1362075"/>
                  <a:gd name="connsiteY52" fmla="*/ 1055688 h 1649413"/>
                  <a:gd name="connsiteX53" fmla="*/ 422275 w 1362075"/>
                  <a:gd name="connsiteY53" fmla="*/ 1093788 h 1649413"/>
                  <a:gd name="connsiteX54" fmla="*/ 342900 w 1362075"/>
                  <a:gd name="connsiteY54" fmla="*/ 1093788 h 1649413"/>
                  <a:gd name="connsiteX55" fmla="*/ 342900 w 1362075"/>
                  <a:gd name="connsiteY55" fmla="*/ 1068388 h 1649413"/>
                  <a:gd name="connsiteX56" fmla="*/ 304800 w 1362075"/>
                  <a:gd name="connsiteY56" fmla="*/ 1068388 h 1649413"/>
                  <a:gd name="connsiteX57" fmla="*/ 279400 w 1362075"/>
                  <a:gd name="connsiteY57" fmla="*/ 1042988 h 1649413"/>
                  <a:gd name="connsiteX58" fmla="*/ 279400 w 1362075"/>
                  <a:gd name="connsiteY58" fmla="*/ 1147763 h 1649413"/>
                  <a:gd name="connsiteX59" fmla="*/ 0 w 1362075"/>
                  <a:gd name="connsiteY59" fmla="*/ 1147763 h 1649413"/>
                  <a:gd name="connsiteX60" fmla="*/ 0 w 1362075"/>
                  <a:gd name="connsiteY60" fmla="*/ 512763 h 1649413"/>
                  <a:gd name="connsiteX61" fmla="*/ 44450 w 1362075"/>
                  <a:gd name="connsiteY61" fmla="*/ 512763 h 1649413"/>
                  <a:gd name="connsiteX62" fmla="*/ 44450 w 1362075"/>
                  <a:gd name="connsiteY62" fmla="*/ 371475 h 1649413"/>
                  <a:gd name="connsiteX63" fmla="*/ 100012 w 1362075"/>
                  <a:gd name="connsiteY63" fmla="*/ 371475 h 1649413"/>
                  <a:gd name="connsiteX64" fmla="*/ 100012 w 1362075"/>
                  <a:gd name="connsiteY64" fmla="*/ 242888 h 1649413"/>
                  <a:gd name="connsiteX65" fmla="*/ 195262 w 1362075"/>
                  <a:gd name="connsiteY65" fmla="*/ 242888 h 1649413"/>
                  <a:gd name="connsiteX66" fmla="*/ 195262 w 1362075"/>
                  <a:gd name="connsiteY66" fmla="*/ 312738 h 1649413"/>
                  <a:gd name="connsiteX67" fmla="*/ 439737 w 1362075"/>
                  <a:gd name="connsiteY67" fmla="*/ 312738 h 1649413"/>
                  <a:gd name="connsiteX68" fmla="*/ 439737 w 1362075"/>
                  <a:gd name="connsiteY68" fmla="*/ 58738 h 1649413"/>
                  <a:gd name="connsiteX69" fmla="*/ 636587 w 1362075"/>
                  <a:gd name="connsiteY69" fmla="*/ 63501 h 1649413"/>
                  <a:gd name="connsiteX0" fmla="*/ 636587 w 1362075"/>
                  <a:gd name="connsiteY0" fmla="*/ 58739 h 1644651"/>
                  <a:gd name="connsiteX1" fmla="*/ 671512 w 1362075"/>
                  <a:gd name="connsiteY1" fmla="*/ 12701 h 1644651"/>
                  <a:gd name="connsiteX2" fmla="*/ 654049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58739 h 1644651"/>
                  <a:gd name="connsiteX1" fmla="*/ 645319 w 1362075"/>
                  <a:gd name="connsiteY1" fmla="*/ 17464 h 1644651"/>
                  <a:gd name="connsiteX2" fmla="*/ 654049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58739 h 1644651"/>
                  <a:gd name="connsiteX1" fmla="*/ 645319 w 1362075"/>
                  <a:gd name="connsiteY1" fmla="*/ 17464 h 1644651"/>
                  <a:gd name="connsiteX2" fmla="*/ 735012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48023 h 1633935"/>
                  <a:gd name="connsiteX1" fmla="*/ 645319 w 1362075"/>
                  <a:gd name="connsiteY1" fmla="*/ 6748 h 1633935"/>
                  <a:gd name="connsiteX2" fmla="*/ 702865 w 1362075"/>
                  <a:gd name="connsiteY2" fmla="*/ 0 h 1633935"/>
                  <a:gd name="connsiteX3" fmla="*/ 712787 w 1362075"/>
                  <a:gd name="connsiteY3" fmla="*/ 22622 h 1633935"/>
                  <a:gd name="connsiteX4" fmla="*/ 804862 w 1362075"/>
                  <a:gd name="connsiteY4" fmla="*/ 87710 h 1633935"/>
                  <a:gd name="connsiteX5" fmla="*/ 776287 w 1362075"/>
                  <a:gd name="connsiteY5" fmla="*/ 113110 h 1633935"/>
                  <a:gd name="connsiteX6" fmla="*/ 819150 w 1362075"/>
                  <a:gd name="connsiteY6" fmla="*/ 155972 h 1633935"/>
                  <a:gd name="connsiteX7" fmla="*/ 796925 w 1362075"/>
                  <a:gd name="connsiteY7" fmla="*/ 241697 h 1633935"/>
                  <a:gd name="connsiteX8" fmla="*/ 749300 w 1362075"/>
                  <a:gd name="connsiteY8" fmla="*/ 329010 h 1633935"/>
                  <a:gd name="connsiteX9" fmla="*/ 811212 w 1362075"/>
                  <a:gd name="connsiteY9" fmla="*/ 332185 h 1633935"/>
                  <a:gd name="connsiteX10" fmla="*/ 862012 w 1362075"/>
                  <a:gd name="connsiteY10" fmla="*/ 286147 h 1633935"/>
                  <a:gd name="connsiteX11" fmla="*/ 893762 w 1362075"/>
                  <a:gd name="connsiteY11" fmla="*/ 309960 h 1633935"/>
                  <a:gd name="connsiteX12" fmla="*/ 836612 w 1362075"/>
                  <a:gd name="connsiteY12" fmla="*/ 432197 h 1633935"/>
                  <a:gd name="connsiteX13" fmla="*/ 906462 w 1362075"/>
                  <a:gd name="connsiteY13" fmla="*/ 500460 h 1633935"/>
                  <a:gd name="connsiteX14" fmla="*/ 904875 w 1362075"/>
                  <a:gd name="connsiteY14" fmla="*/ 594122 h 1633935"/>
                  <a:gd name="connsiteX15" fmla="*/ 785812 w 1362075"/>
                  <a:gd name="connsiteY15" fmla="*/ 613172 h 1633935"/>
                  <a:gd name="connsiteX16" fmla="*/ 792162 w 1362075"/>
                  <a:gd name="connsiteY16" fmla="*/ 663972 h 1633935"/>
                  <a:gd name="connsiteX17" fmla="*/ 735012 w 1362075"/>
                  <a:gd name="connsiteY17" fmla="*/ 738585 h 1633935"/>
                  <a:gd name="connsiteX18" fmla="*/ 730250 w 1362075"/>
                  <a:gd name="connsiteY18" fmla="*/ 790972 h 1633935"/>
                  <a:gd name="connsiteX19" fmla="*/ 690562 w 1362075"/>
                  <a:gd name="connsiteY19" fmla="*/ 852885 h 1633935"/>
                  <a:gd name="connsiteX20" fmla="*/ 688975 w 1362075"/>
                  <a:gd name="connsiteY20" fmla="*/ 894160 h 1633935"/>
                  <a:gd name="connsiteX21" fmla="*/ 731837 w 1362075"/>
                  <a:gd name="connsiteY21" fmla="*/ 932260 h 1633935"/>
                  <a:gd name="connsiteX22" fmla="*/ 762000 w 1362075"/>
                  <a:gd name="connsiteY22" fmla="*/ 865585 h 1633935"/>
                  <a:gd name="connsiteX23" fmla="*/ 839787 w 1362075"/>
                  <a:gd name="connsiteY23" fmla="*/ 827485 h 1633935"/>
                  <a:gd name="connsiteX24" fmla="*/ 874712 w 1362075"/>
                  <a:gd name="connsiteY24" fmla="*/ 749697 h 1633935"/>
                  <a:gd name="connsiteX25" fmla="*/ 936625 w 1362075"/>
                  <a:gd name="connsiteY25" fmla="*/ 659210 h 1633935"/>
                  <a:gd name="connsiteX26" fmla="*/ 1001712 w 1362075"/>
                  <a:gd name="connsiteY26" fmla="*/ 651272 h 1633935"/>
                  <a:gd name="connsiteX27" fmla="*/ 1108075 w 1362075"/>
                  <a:gd name="connsiteY27" fmla="*/ 505222 h 1633935"/>
                  <a:gd name="connsiteX28" fmla="*/ 1036637 w 1362075"/>
                  <a:gd name="connsiteY28" fmla="*/ 422672 h 1633935"/>
                  <a:gd name="connsiteX29" fmla="*/ 1081087 w 1362075"/>
                  <a:gd name="connsiteY29" fmla="*/ 405210 h 1633935"/>
                  <a:gd name="connsiteX30" fmla="*/ 1133475 w 1362075"/>
                  <a:gd name="connsiteY30" fmla="*/ 433785 h 1633935"/>
                  <a:gd name="connsiteX31" fmla="*/ 1282700 w 1362075"/>
                  <a:gd name="connsiteY31" fmla="*/ 251222 h 1633935"/>
                  <a:gd name="connsiteX32" fmla="*/ 1362075 w 1362075"/>
                  <a:gd name="connsiteY32" fmla="*/ 246460 h 1633935"/>
                  <a:gd name="connsiteX33" fmla="*/ 1303337 w 1362075"/>
                  <a:gd name="connsiteY33" fmla="*/ 382985 h 1633935"/>
                  <a:gd name="connsiteX34" fmla="*/ 1101725 w 1362075"/>
                  <a:gd name="connsiteY34" fmla="*/ 738585 h 1633935"/>
                  <a:gd name="connsiteX35" fmla="*/ 1006475 w 1362075"/>
                  <a:gd name="connsiteY35" fmla="*/ 938610 h 1633935"/>
                  <a:gd name="connsiteX36" fmla="*/ 974725 w 1362075"/>
                  <a:gd name="connsiteY36" fmla="*/ 1083072 h 1633935"/>
                  <a:gd name="connsiteX37" fmla="*/ 1006475 w 1362075"/>
                  <a:gd name="connsiteY37" fmla="*/ 1183085 h 1633935"/>
                  <a:gd name="connsiteX38" fmla="*/ 936625 w 1362075"/>
                  <a:gd name="connsiteY38" fmla="*/ 1232297 h 1633935"/>
                  <a:gd name="connsiteX39" fmla="*/ 869950 w 1362075"/>
                  <a:gd name="connsiteY39" fmla="*/ 1406922 h 1633935"/>
                  <a:gd name="connsiteX40" fmla="*/ 903287 w 1362075"/>
                  <a:gd name="connsiteY40" fmla="*/ 1524397 h 1633935"/>
                  <a:gd name="connsiteX41" fmla="*/ 831850 w 1362075"/>
                  <a:gd name="connsiteY41" fmla="*/ 1633935 h 1633935"/>
                  <a:gd name="connsiteX42" fmla="*/ 631825 w 1362075"/>
                  <a:gd name="connsiteY42" fmla="*/ 1633935 h 1633935"/>
                  <a:gd name="connsiteX43" fmla="*/ 631825 w 1362075"/>
                  <a:gd name="connsiteY43" fmla="*/ 1387872 h 1633935"/>
                  <a:gd name="connsiteX44" fmla="*/ 695325 w 1362075"/>
                  <a:gd name="connsiteY44" fmla="*/ 1387872 h 1633935"/>
                  <a:gd name="connsiteX45" fmla="*/ 695325 w 1362075"/>
                  <a:gd name="connsiteY45" fmla="*/ 1124347 h 1633935"/>
                  <a:gd name="connsiteX46" fmla="*/ 600075 w 1362075"/>
                  <a:gd name="connsiteY46" fmla="*/ 1124347 h 1633935"/>
                  <a:gd name="connsiteX47" fmla="*/ 600075 w 1362075"/>
                  <a:gd name="connsiteY47" fmla="*/ 1025922 h 1633935"/>
                  <a:gd name="connsiteX48" fmla="*/ 552450 w 1362075"/>
                  <a:gd name="connsiteY48" fmla="*/ 1025922 h 1633935"/>
                  <a:gd name="connsiteX49" fmla="*/ 552450 w 1362075"/>
                  <a:gd name="connsiteY49" fmla="*/ 1070372 h 1633935"/>
                  <a:gd name="connsiteX50" fmla="*/ 487362 w 1362075"/>
                  <a:gd name="connsiteY50" fmla="*/ 1070372 h 1633935"/>
                  <a:gd name="connsiteX51" fmla="*/ 487362 w 1362075"/>
                  <a:gd name="connsiteY51" fmla="*/ 1040210 h 1633935"/>
                  <a:gd name="connsiteX52" fmla="*/ 422275 w 1362075"/>
                  <a:gd name="connsiteY52" fmla="*/ 1040210 h 1633935"/>
                  <a:gd name="connsiteX53" fmla="*/ 422275 w 1362075"/>
                  <a:gd name="connsiteY53" fmla="*/ 1078310 h 1633935"/>
                  <a:gd name="connsiteX54" fmla="*/ 342900 w 1362075"/>
                  <a:gd name="connsiteY54" fmla="*/ 1078310 h 1633935"/>
                  <a:gd name="connsiteX55" fmla="*/ 342900 w 1362075"/>
                  <a:gd name="connsiteY55" fmla="*/ 1052910 h 1633935"/>
                  <a:gd name="connsiteX56" fmla="*/ 304800 w 1362075"/>
                  <a:gd name="connsiteY56" fmla="*/ 1052910 h 1633935"/>
                  <a:gd name="connsiteX57" fmla="*/ 279400 w 1362075"/>
                  <a:gd name="connsiteY57" fmla="*/ 1027510 h 1633935"/>
                  <a:gd name="connsiteX58" fmla="*/ 279400 w 1362075"/>
                  <a:gd name="connsiteY58" fmla="*/ 1132285 h 1633935"/>
                  <a:gd name="connsiteX59" fmla="*/ 0 w 1362075"/>
                  <a:gd name="connsiteY59" fmla="*/ 1132285 h 1633935"/>
                  <a:gd name="connsiteX60" fmla="*/ 0 w 1362075"/>
                  <a:gd name="connsiteY60" fmla="*/ 497285 h 1633935"/>
                  <a:gd name="connsiteX61" fmla="*/ 44450 w 1362075"/>
                  <a:gd name="connsiteY61" fmla="*/ 497285 h 1633935"/>
                  <a:gd name="connsiteX62" fmla="*/ 44450 w 1362075"/>
                  <a:gd name="connsiteY62" fmla="*/ 355997 h 1633935"/>
                  <a:gd name="connsiteX63" fmla="*/ 100012 w 1362075"/>
                  <a:gd name="connsiteY63" fmla="*/ 355997 h 1633935"/>
                  <a:gd name="connsiteX64" fmla="*/ 100012 w 1362075"/>
                  <a:gd name="connsiteY64" fmla="*/ 227410 h 1633935"/>
                  <a:gd name="connsiteX65" fmla="*/ 195262 w 1362075"/>
                  <a:gd name="connsiteY65" fmla="*/ 227410 h 1633935"/>
                  <a:gd name="connsiteX66" fmla="*/ 195262 w 1362075"/>
                  <a:gd name="connsiteY66" fmla="*/ 297260 h 1633935"/>
                  <a:gd name="connsiteX67" fmla="*/ 439737 w 1362075"/>
                  <a:gd name="connsiteY67" fmla="*/ 297260 h 1633935"/>
                  <a:gd name="connsiteX68" fmla="*/ 439737 w 1362075"/>
                  <a:gd name="connsiteY68" fmla="*/ 43260 h 1633935"/>
                  <a:gd name="connsiteX69" fmla="*/ 636587 w 1362075"/>
                  <a:gd name="connsiteY69" fmla="*/ 48023 h 163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362075" h="1633935">
                    <a:moveTo>
                      <a:pt x="636587" y="48023"/>
                    </a:moveTo>
                    <a:lnTo>
                      <a:pt x="645319" y="6748"/>
                    </a:lnTo>
                    <a:lnTo>
                      <a:pt x="702865" y="0"/>
                    </a:lnTo>
                    <a:lnTo>
                      <a:pt x="712787" y="22622"/>
                    </a:lnTo>
                    <a:lnTo>
                      <a:pt x="804862" y="87710"/>
                    </a:lnTo>
                    <a:lnTo>
                      <a:pt x="776287" y="113110"/>
                    </a:lnTo>
                    <a:lnTo>
                      <a:pt x="819150" y="155972"/>
                    </a:lnTo>
                    <a:lnTo>
                      <a:pt x="796925" y="241697"/>
                    </a:lnTo>
                    <a:lnTo>
                      <a:pt x="749300" y="329010"/>
                    </a:lnTo>
                    <a:lnTo>
                      <a:pt x="811212" y="332185"/>
                    </a:lnTo>
                    <a:lnTo>
                      <a:pt x="862012" y="286147"/>
                    </a:lnTo>
                    <a:lnTo>
                      <a:pt x="893762" y="309960"/>
                    </a:lnTo>
                    <a:lnTo>
                      <a:pt x="836612" y="432197"/>
                    </a:lnTo>
                    <a:lnTo>
                      <a:pt x="906462" y="500460"/>
                    </a:lnTo>
                    <a:lnTo>
                      <a:pt x="904875" y="594122"/>
                    </a:lnTo>
                    <a:lnTo>
                      <a:pt x="785812" y="613172"/>
                    </a:lnTo>
                    <a:lnTo>
                      <a:pt x="792162" y="663972"/>
                    </a:lnTo>
                    <a:lnTo>
                      <a:pt x="735012" y="738585"/>
                    </a:lnTo>
                    <a:lnTo>
                      <a:pt x="730250" y="790972"/>
                    </a:lnTo>
                    <a:lnTo>
                      <a:pt x="690562" y="852885"/>
                    </a:lnTo>
                    <a:lnTo>
                      <a:pt x="688975" y="894160"/>
                    </a:lnTo>
                    <a:lnTo>
                      <a:pt x="731837" y="932260"/>
                    </a:lnTo>
                    <a:lnTo>
                      <a:pt x="762000" y="865585"/>
                    </a:lnTo>
                    <a:lnTo>
                      <a:pt x="839787" y="827485"/>
                    </a:lnTo>
                    <a:lnTo>
                      <a:pt x="874712" y="749697"/>
                    </a:lnTo>
                    <a:lnTo>
                      <a:pt x="936625" y="659210"/>
                    </a:lnTo>
                    <a:lnTo>
                      <a:pt x="1001712" y="651272"/>
                    </a:lnTo>
                    <a:lnTo>
                      <a:pt x="1108075" y="505222"/>
                    </a:lnTo>
                    <a:lnTo>
                      <a:pt x="1036637" y="422672"/>
                    </a:lnTo>
                    <a:lnTo>
                      <a:pt x="1081087" y="405210"/>
                    </a:lnTo>
                    <a:lnTo>
                      <a:pt x="1133475" y="433785"/>
                    </a:lnTo>
                    <a:lnTo>
                      <a:pt x="1282700" y="251222"/>
                    </a:lnTo>
                    <a:lnTo>
                      <a:pt x="1362075" y="246460"/>
                    </a:lnTo>
                    <a:lnTo>
                      <a:pt x="1303337" y="382985"/>
                    </a:lnTo>
                    <a:lnTo>
                      <a:pt x="1101725" y="738585"/>
                    </a:lnTo>
                    <a:lnTo>
                      <a:pt x="1006475" y="938610"/>
                    </a:lnTo>
                    <a:lnTo>
                      <a:pt x="974725" y="1083072"/>
                    </a:lnTo>
                    <a:lnTo>
                      <a:pt x="1006475" y="1183085"/>
                    </a:lnTo>
                    <a:lnTo>
                      <a:pt x="936625" y="1232297"/>
                    </a:lnTo>
                    <a:lnTo>
                      <a:pt x="869950" y="1406922"/>
                    </a:lnTo>
                    <a:lnTo>
                      <a:pt x="903287" y="1524397"/>
                    </a:lnTo>
                    <a:lnTo>
                      <a:pt x="831850" y="1633935"/>
                    </a:lnTo>
                    <a:lnTo>
                      <a:pt x="631825" y="1633935"/>
                    </a:lnTo>
                    <a:lnTo>
                      <a:pt x="631825" y="1387872"/>
                    </a:lnTo>
                    <a:lnTo>
                      <a:pt x="695325" y="1387872"/>
                    </a:lnTo>
                    <a:lnTo>
                      <a:pt x="695325" y="1124347"/>
                    </a:lnTo>
                    <a:lnTo>
                      <a:pt x="600075" y="1124347"/>
                    </a:lnTo>
                    <a:lnTo>
                      <a:pt x="600075" y="1025922"/>
                    </a:lnTo>
                    <a:lnTo>
                      <a:pt x="552450" y="1025922"/>
                    </a:lnTo>
                    <a:lnTo>
                      <a:pt x="552450" y="1070372"/>
                    </a:lnTo>
                    <a:lnTo>
                      <a:pt x="487362" y="1070372"/>
                    </a:lnTo>
                    <a:lnTo>
                      <a:pt x="487362" y="1040210"/>
                    </a:lnTo>
                    <a:lnTo>
                      <a:pt x="422275" y="1040210"/>
                    </a:lnTo>
                    <a:lnTo>
                      <a:pt x="422275" y="1078310"/>
                    </a:lnTo>
                    <a:lnTo>
                      <a:pt x="342900" y="1078310"/>
                    </a:lnTo>
                    <a:lnTo>
                      <a:pt x="342900" y="1052910"/>
                    </a:lnTo>
                    <a:lnTo>
                      <a:pt x="304800" y="1052910"/>
                    </a:lnTo>
                    <a:lnTo>
                      <a:pt x="279400" y="1027510"/>
                    </a:lnTo>
                    <a:lnTo>
                      <a:pt x="279400" y="1132285"/>
                    </a:lnTo>
                    <a:lnTo>
                      <a:pt x="0" y="1132285"/>
                    </a:lnTo>
                    <a:lnTo>
                      <a:pt x="0" y="497285"/>
                    </a:lnTo>
                    <a:lnTo>
                      <a:pt x="44450" y="497285"/>
                    </a:lnTo>
                    <a:lnTo>
                      <a:pt x="44450" y="355997"/>
                    </a:lnTo>
                    <a:lnTo>
                      <a:pt x="100012" y="355997"/>
                    </a:lnTo>
                    <a:lnTo>
                      <a:pt x="100012" y="227410"/>
                    </a:lnTo>
                    <a:lnTo>
                      <a:pt x="195262" y="227410"/>
                    </a:lnTo>
                    <a:lnTo>
                      <a:pt x="195262" y="297260"/>
                    </a:lnTo>
                    <a:lnTo>
                      <a:pt x="439737" y="297260"/>
                    </a:lnTo>
                    <a:lnTo>
                      <a:pt x="439737" y="43260"/>
                    </a:lnTo>
                    <a:lnTo>
                      <a:pt x="636587" y="48023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37EB17D5-0C6B-4CC1-8217-5E1AA987E610}"/>
                  </a:ext>
                </a:extLst>
              </p:cNvPr>
              <p:cNvSpPr txBox="1"/>
              <p:nvPr/>
            </p:nvSpPr>
            <p:spPr>
              <a:xfrm>
                <a:off x="3260785" y="3882759"/>
                <a:ext cx="254708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EE495590-B4B6-4E32-B46E-43E0E0B03B08}"/>
                  </a:ext>
                </a:extLst>
              </p:cNvPr>
              <p:cNvSpPr txBox="1"/>
              <p:nvPr/>
            </p:nvSpPr>
            <p:spPr>
              <a:xfrm>
                <a:off x="3260785" y="5380593"/>
                <a:ext cx="254708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704" name="TextBox 703">
                <a:extLst>
                  <a:ext uri="{FF2B5EF4-FFF2-40B4-BE49-F238E27FC236}">
                    <a16:creationId xmlns:a16="http://schemas.microsoft.com/office/drawing/2014/main" id="{B1229945-7096-4260-9D6B-E65CC6567E42}"/>
                  </a:ext>
                </a:extLst>
              </p:cNvPr>
              <p:cNvSpPr txBox="1"/>
              <p:nvPr/>
            </p:nvSpPr>
            <p:spPr>
              <a:xfrm>
                <a:off x="4203578" y="5203770"/>
                <a:ext cx="254708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705" name="TextBox 704">
                <a:extLst>
                  <a:ext uri="{FF2B5EF4-FFF2-40B4-BE49-F238E27FC236}">
                    <a16:creationId xmlns:a16="http://schemas.microsoft.com/office/drawing/2014/main" id="{D1AF1FDB-8489-4E23-890A-12DBAAD64D14}"/>
                  </a:ext>
                </a:extLst>
              </p:cNvPr>
              <p:cNvSpPr txBox="1"/>
              <p:nvPr/>
            </p:nvSpPr>
            <p:spPr>
              <a:xfrm>
                <a:off x="4705393" y="4560730"/>
                <a:ext cx="254708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3B7FEA9E-CD16-4594-B898-7287FC4521BA}"/>
                  </a:ext>
                </a:extLst>
              </p:cNvPr>
              <p:cNvSpPr txBox="1"/>
              <p:nvPr/>
            </p:nvSpPr>
            <p:spPr>
              <a:xfrm>
                <a:off x="4809026" y="5908846"/>
                <a:ext cx="254708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F6FEDABB-2D84-4C1C-8D9E-5E645692147A}"/>
                  </a:ext>
                </a:extLst>
              </p:cNvPr>
              <p:cNvSpPr txBox="1"/>
              <p:nvPr/>
            </p:nvSpPr>
            <p:spPr>
              <a:xfrm>
                <a:off x="4447611" y="5840715"/>
                <a:ext cx="254708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708" name="TextBox 707">
                <a:extLst>
                  <a:ext uri="{FF2B5EF4-FFF2-40B4-BE49-F238E27FC236}">
                    <a16:creationId xmlns:a16="http://schemas.microsoft.com/office/drawing/2014/main" id="{2B9DD1EB-2A2C-40F7-845E-A64D6E4755C4}"/>
                  </a:ext>
                </a:extLst>
              </p:cNvPr>
              <p:cNvSpPr txBox="1"/>
              <p:nvPr/>
            </p:nvSpPr>
            <p:spPr>
              <a:xfrm>
                <a:off x="4336688" y="6202204"/>
                <a:ext cx="254708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2AE09AE-0E51-4470-B93D-0C9D7842E9CF}"/>
              </a:ext>
            </a:extLst>
          </p:cNvPr>
          <p:cNvSpPr txBox="1"/>
          <p:nvPr/>
        </p:nvSpPr>
        <p:spPr>
          <a:xfrm>
            <a:off x="14310519" y="3131025"/>
            <a:ext cx="8676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Efficiency Gap 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594B634-E6F9-47DE-9783-5537CA016404}"/>
              </a:ext>
            </a:extLst>
          </p:cNvPr>
          <p:cNvSpPr txBox="1"/>
          <p:nvPr/>
        </p:nvSpPr>
        <p:spPr>
          <a:xfrm>
            <a:off x="107950" y="128611"/>
            <a:ext cx="182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Tutorial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B0F023-2404-407C-88AE-CC7D8EBFE8A0}"/>
              </a:ext>
            </a:extLst>
          </p:cNvPr>
          <p:cNvSpPr/>
          <p:nvPr/>
        </p:nvSpPr>
        <p:spPr>
          <a:xfrm>
            <a:off x="5480765" y="115732"/>
            <a:ext cx="3358737" cy="318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Please click on </a:t>
            </a:r>
            <a:r>
              <a:rPr lang="en-US" sz="1200" b="1" dirty="0">
                <a:solidFill>
                  <a:schemeClr val="tx1"/>
                </a:solidFill>
              </a:rPr>
              <a:t>ONE</a:t>
            </a:r>
            <a:r>
              <a:rPr lang="en-US" sz="1200" dirty="0">
                <a:solidFill>
                  <a:schemeClr val="tx1"/>
                </a:solidFill>
              </a:rPr>
              <a:t> variable to see it on the map</a:t>
            </a:r>
            <a:r>
              <a:rPr lang="en-US" sz="1200" dirty="0"/>
              <a:t>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55534AC7-890D-4B58-BAD8-5C61865F369B}"/>
              </a:ext>
            </a:extLst>
          </p:cNvPr>
          <p:cNvSpPr/>
          <p:nvPr/>
        </p:nvSpPr>
        <p:spPr>
          <a:xfrm rot="16200000" flipH="1">
            <a:off x="6160855" y="-1373038"/>
            <a:ext cx="102822" cy="8187568"/>
          </a:xfrm>
          <a:prstGeom prst="rect">
            <a:avLst/>
          </a:prstGeom>
          <a:gradFill>
            <a:gsLst>
              <a:gs pos="0">
                <a:srgbClr val="E5EDF4"/>
              </a:gs>
              <a:gs pos="44000">
                <a:srgbClr val="A9C3DA"/>
              </a:gs>
              <a:gs pos="73000">
                <a:srgbClr val="769EC3"/>
              </a:gs>
              <a:gs pos="100000">
                <a:srgbClr val="5285B4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0FA29B65-7197-4D49-911C-940DCAA48DE7}"/>
              </a:ext>
            </a:extLst>
          </p:cNvPr>
          <p:cNvSpPr txBox="1"/>
          <p:nvPr/>
        </p:nvSpPr>
        <p:spPr>
          <a:xfrm>
            <a:off x="9687418" y="2458157"/>
            <a:ext cx="9148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Efficiency Gap</a:t>
            </a:r>
          </a:p>
        </p:txBody>
      </p:sp>
      <p:pic>
        <p:nvPicPr>
          <p:cNvPr id="385" name="Picture 384">
            <a:extLst>
              <a:ext uri="{FF2B5EF4-FFF2-40B4-BE49-F238E27FC236}">
                <a16:creationId xmlns:a16="http://schemas.microsoft.com/office/drawing/2014/main" id="{3622E6DE-412F-428D-AE4E-714E03773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238" y="-3357"/>
            <a:ext cx="142596" cy="6858000"/>
          </a:xfrm>
          <a:prstGeom prst="rect">
            <a:avLst/>
          </a:prstGeom>
        </p:spPr>
      </p:pic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E46EFF1-E57F-4834-8141-DCA6B812A746}"/>
              </a:ext>
            </a:extLst>
          </p:cNvPr>
          <p:cNvGrpSpPr/>
          <p:nvPr/>
        </p:nvGrpSpPr>
        <p:grpSpPr>
          <a:xfrm>
            <a:off x="5480766" y="384543"/>
            <a:ext cx="5409105" cy="2015757"/>
            <a:chOff x="5480766" y="384543"/>
            <a:chExt cx="5409105" cy="20157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0CA8B0-1059-4AB1-B5B8-9A94A717AB5D}"/>
                </a:ext>
              </a:extLst>
            </p:cNvPr>
            <p:cNvSpPr txBox="1"/>
            <p:nvPr/>
          </p:nvSpPr>
          <p:spPr>
            <a:xfrm>
              <a:off x="5480766" y="384543"/>
              <a:ext cx="5409105" cy="246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tx2">
                      <a:lumMod val="50000"/>
                    </a:schemeClr>
                  </a:solidFill>
                </a:rPr>
                <a:t>Eff Gap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         </a:t>
              </a:r>
              <a:r>
                <a:rPr lang="en-US" sz="1000" dirty="0"/>
                <a:t>Modularity      Compactness     % White         % Black      % Dem Vote 2020    Ave Income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701080C-3D9F-4CCB-875A-046E219C9360}"/>
                </a:ext>
              </a:extLst>
            </p:cNvPr>
            <p:cNvGrpSpPr/>
            <p:nvPr/>
          </p:nvGrpSpPr>
          <p:grpSpPr>
            <a:xfrm>
              <a:off x="5701903" y="679878"/>
              <a:ext cx="55960" cy="1720422"/>
              <a:chOff x="5701903" y="679878"/>
              <a:chExt cx="55960" cy="1720422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4B9A2CA-7419-4CEB-944A-80C1F2DB7D21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4AC6D51-4D53-4898-AE01-A3296B0A2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F984ABB8-583B-4B97-B4FE-D49AC5696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54D0D6D-CA0B-4134-82E9-A27FF424A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A38247D-9C04-4647-AE12-63DB8BC03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81C9478-5F91-4A7A-B07F-91234CAAB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67073C5-36BE-45F5-8956-19398B6F0544}"/>
                </a:ext>
              </a:extLst>
            </p:cNvPr>
            <p:cNvGrpSpPr/>
            <p:nvPr/>
          </p:nvGrpSpPr>
          <p:grpSpPr>
            <a:xfrm>
              <a:off x="6462275" y="679878"/>
              <a:ext cx="55960" cy="1720422"/>
              <a:chOff x="5701903" y="679878"/>
              <a:chExt cx="55960" cy="1720422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270815B-D65F-4241-8EEA-DA8BD0D612D5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D98AA6D-064D-432E-8220-750349485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7A549D9-E8BB-4D74-842A-81CB0E547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C92B072-7264-4E6D-B454-D50696DAB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C9172EB-2985-4248-847A-108580E55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CC7E153-36F7-4D46-8B15-0A3B15EA09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4449488-3285-4A1E-B447-6A493DD7C37F}"/>
                </a:ext>
              </a:extLst>
            </p:cNvPr>
            <p:cNvGrpSpPr/>
            <p:nvPr/>
          </p:nvGrpSpPr>
          <p:grpSpPr>
            <a:xfrm>
              <a:off x="7222647" y="679878"/>
              <a:ext cx="55960" cy="1720422"/>
              <a:chOff x="5701903" y="679878"/>
              <a:chExt cx="55960" cy="1720422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8B1690B-8071-4BA5-80CD-9281E853DB63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BD69F0B-6A9F-4991-8794-1B41000D8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EB7AD33-E83B-47B1-BD27-D672194D1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4B7E60E-79E0-41BA-BE16-6097C5490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20F29AA-FB59-497B-B2C0-66A4C1791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546B248-9E20-4843-B27B-A30953E36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5427FE7-F569-4A50-99ED-59D4F9A04081}"/>
                </a:ext>
              </a:extLst>
            </p:cNvPr>
            <p:cNvGrpSpPr/>
            <p:nvPr/>
          </p:nvGrpSpPr>
          <p:grpSpPr>
            <a:xfrm>
              <a:off x="7983019" y="679878"/>
              <a:ext cx="55960" cy="1720422"/>
              <a:chOff x="5701903" y="679878"/>
              <a:chExt cx="55960" cy="1720422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621C90B-71E5-49A5-9081-273F5228DF3A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F9101B9-62E9-41A7-9EE4-31BE14C76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1F124F3-DBDE-42BD-A7F0-A6D3D26D8A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4655C21-D0A1-41B9-9DEC-6622CE85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A4E57BE-4680-43B0-B6CF-03757B0C0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0DD2BF5-FB85-495B-8962-8E901B89F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F9DA13B-1544-4375-95ED-D8B8A3ECC04F}"/>
                </a:ext>
              </a:extLst>
            </p:cNvPr>
            <p:cNvGrpSpPr/>
            <p:nvPr/>
          </p:nvGrpSpPr>
          <p:grpSpPr>
            <a:xfrm>
              <a:off x="8743391" y="679878"/>
              <a:ext cx="55960" cy="1720422"/>
              <a:chOff x="5701903" y="679878"/>
              <a:chExt cx="55960" cy="1720422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06BC1BA-9C06-49B9-A3F1-F4DE34305C5D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74090D6-E70F-43AE-855F-CC0792AC3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37649FE-336E-4AB0-B4BF-70CA2123B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1D26B44-5DF4-4232-BE32-932D4C6E6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0955A1E-10E1-455E-B270-479A21350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E67A7AF-AAA4-4189-8825-918812E5F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3748A2C-3484-441E-A9BE-3416D7514D44}"/>
                </a:ext>
              </a:extLst>
            </p:cNvPr>
            <p:cNvGrpSpPr/>
            <p:nvPr/>
          </p:nvGrpSpPr>
          <p:grpSpPr>
            <a:xfrm>
              <a:off x="9503763" y="679878"/>
              <a:ext cx="55960" cy="1720422"/>
              <a:chOff x="5701903" y="679878"/>
              <a:chExt cx="55960" cy="1720422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9E2BC1F-7098-4182-AF90-FE0B6F3CE59D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93D4EE5-DD51-4D8D-8A05-5DFF8599F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7159357C-6CB9-4D3B-8B30-CD273B016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71862AE-810B-407B-940D-94A13FF7C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B9A9E9C-1084-4BA6-B728-6C47EBFF1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7BF629F-3C67-4002-AB7F-57A1A1D055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AB1006E-1BA5-4166-9362-A96CDFACB23B}"/>
                </a:ext>
              </a:extLst>
            </p:cNvPr>
            <p:cNvGrpSpPr/>
            <p:nvPr/>
          </p:nvGrpSpPr>
          <p:grpSpPr>
            <a:xfrm>
              <a:off x="10264133" y="679878"/>
              <a:ext cx="55960" cy="1720422"/>
              <a:chOff x="5701903" y="679878"/>
              <a:chExt cx="55960" cy="1720422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5AEAE5D1-962A-4CDF-8D47-7C732F5BD750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4B8245C5-5F34-4EE3-95A6-FACE4C7AB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7C11B7F-D3D7-47ED-A7D6-EDEC1E827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F47B3E7-054A-4089-8645-37B543871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8DF4561E-DC42-4336-8935-FD6B3C81F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71BD591-9C90-4C63-854F-644907B2B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9A46C477-13C6-478A-883B-F6F1FD8ADC9C}"/>
                </a:ext>
              </a:extLst>
            </p:cNvPr>
            <p:cNvSpPr/>
            <p:nvPr/>
          </p:nvSpPr>
          <p:spPr>
            <a:xfrm>
              <a:off x="5753100" y="1254125"/>
              <a:ext cx="4572000" cy="885825"/>
            </a:xfrm>
            <a:custGeom>
              <a:avLst/>
              <a:gdLst>
                <a:gd name="connsiteX0" fmla="*/ 0 w 4572000"/>
                <a:gd name="connsiteY0" fmla="*/ 95250 h 946150"/>
                <a:gd name="connsiteX1" fmla="*/ 774700 w 4572000"/>
                <a:gd name="connsiteY1" fmla="*/ 0 h 946150"/>
                <a:gd name="connsiteX2" fmla="*/ 1533525 w 4572000"/>
                <a:gd name="connsiteY2" fmla="*/ 393700 h 946150"/>
                <a:gd name="connsiteX3" fmla="*/ 2298700 w 4572000"/>
                <a:gd name="connsiteY3" fmla="*/ 288925 h 946150"/>
                <a:gd name="connsiteX4" fmla="*/ 3060700 w 4572000"/>
                <a:gd name="connsiteY4" fmla="*/ 946150 h 946150"/>
                <a:gd name="connsiteX5" fmla="*/ 3819525 w 4572000"/>
                <a:gd name="connsiteY5" fmla="*/ 485775 h 946150"/>
                <a:gd name="connsiteX6" fmla="*/ 4572000 w 4572000"/>
                <a:gd name="connsiteY6" fmla="*/ 577850 h 946150"/>
                <a:gd name="connsiteX0" fmla="*/ 0 w 4572000"/>
                <a:gd name="connsiteY0" fmla="*/ 0 h 885825"/>
                <a:gd name="connsiteX1" fmla="*/ 765175 w 4572000"/>
                <a:gd name="connsiteY1" fmla="*/ 885825 h 885825"/>
                <a:gd name="connsiteX2" fmla="*/ 1533525 w 4572000"/>
                <a:gd name="connsiteY2" fmla="*/ 298450 h 885825"/>
                <a:gd name="connsiteX3" fmla="*/ 2298700 w 4572000"/>
                <a:gd name="connsiteY3" fmla="*/ 193675 h 885825"/>
                <a:gd name="connsiteX4" fmla="*/ 3060700 w 4572000"/>
                <a:gd name="connsiteY4" fmla="*/ 850900 h 885825"/>
                <a:gd name="connsiteX5" fmla="*/ 3819525 w 4572000"/>
                <a:gd name="connsiteY5" fmla="*/ 390525 h 885825"/>
                <a:gd name="connsiteX6" fmla="*/ 4572000 w 4572000"/>
                <a:gd name="connsiteY6" fmla="*/ 48260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885825">
                  <a:moveTo>
                    <a:pt x="0" y="0"/>
                  </a:moveTo>
                  <a:lnTo>
                    <a:pt x="765175" y="885825"/>
                  </a:lnTo>
                  <a:lnTo>
                    <a:pt x="1533525" y="298450"/>
                  </a:lnTo>
                  <a:lnTo>
                    <a:pt x="2298700" y="193675"/>
                  </a:lnTo>
                  <a:lnTo>
                    <a:pt x="3060700" y="850900"/>
                  </a:lnTo>
                  <a:lnTo>
                    <a:pt x="3819525" y="390525"/>
                  </a:lnTo>
                  <a:lnTo>
                    <a:pt x="4572000" y="4826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6A18D4EE-9D57-423F-AA59-541AB135F6AC}"/>
                </a:ext>
              </a:extLst>
            </p:cNvPr>
            <p:cNvSpPr/>
            <p:nvPr/>
          </p:nvSpPr>
          <p:spPr>
            <a:xfrm>
              <a:off x="5753100" y="1089026"/>
              <a:ext cx="4575175" cy="1060450"/>
            </a:xfrm>
            <a:custGeom>
              <a:avLst/>
              <a:gdLst>
                <a:gd name="connsiteX0" fmla="*/ 0 w 4575175"/>
                <a:gd name="connsiteY0" fmla="*/ 0 h 835025"/>
                <a:gd name="connsiteX1" fmla="*/ 762000 w 4575175"/>
                <a:gd name="connsiteY1" fmla="*/ 304800 h 835025"/>
                <a:gd name="connsiteX2" fmla="*/ 1524000 w 4575175"/>
                <a:gd name="connsiteY2" fmla="*/ 298450 h 835025"/>
                <a:gd name="connsiteX3" fmla="*/ 2292350 w 4575175"/>
                <a:gd name="connsiteY3" fmla="*/ 482600 h 835025"/>
                <a:gd name="connsiteX4" fmla="*/ 3057525 w 4575175"/>
                <a:gd name="connsiteY4" fmla="*/ 835025 h 835025"/>
                <a:gd name="connsiteX5" fmla="*/ 3832225 w 4575175"/>
                <a:gd name="connsiteY5" fmla="*/ 625475 h 835025"/>
                <a:gd name="connsiteX6" fmla="*/ 4575175 w 4575175"/>
                <a:gd name="connsiteY6" fmla="*/ 419100 h 835025"/>
                <a:gd name="connsiteX0" fmla="*/ 0 w 4575175"/>
                <a:gd name="connsiteY0" fmla="*/ 0 h 1060450"/>
                <a:gd name="connsiteX1" fmla="*/ 771525 w 4575175"/>
                <a:gd name="connsiteY1" fmla="*/ 1060450 h 1060450"/>
                <a:gd name="connsiteX2" fmla="*/ 1524000 w 4575175"/>
                <a:gd name="connsiteY2" fmla="*/ 298450 h 1060450"/>
                <a:gd name="connsiteX3" fmla="*/ 2292350 w 4575175"/>
                <a:gd name="connsiteY3" fmla="*/ 482600 h 1060450"/>
                <a:gd name="connsiteX4" fmla="*/ 3057525 w 4575175"/>
                <a:gd name="connsiteY4" fmla="*/ 835025 h 1060450"/>
                <a:gd name="connsiteX5" fmla="*/ 3832225 w 4575175"/>
                <a:gd name="connsiteY5" fmla="*/ 625475 h 1060450"/>
                <a:gd name="connsiteX6" fmla="*/ 4575175 w 4575175"/>
                <a:gd name="connsiteY6" fmla="*/ 419100 h 106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175" h="1060450">
                  <a:moveTo>
                    <a:pt x="0" y="0"/>
                  </a:moveTo>
                  <a:lnTo>
                    <a:pt x="771525" y="1060450"/>
                  </a:lnTo>
                  <a:lnTo>
                    <a:pt x="1524000" y="298450"/>
                  </a:lnTo>
                  <a:lnTo>
                    <a:pt x="2292350" y="482600"/>
                  </a:lnTo>
                  <a:lnTo>
                    <a:pt x="3057525" y="835025"/>
                  </a:lnTo>
                  <a:lnTo>
                    <a:pt x="3832225" y="625475"/>
                  </a:lnTo>
                  <a:lnTo>
                    <a:pt x="4575175" y="4191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45980884-0551-412E-80B6-306CB663E1E9}"/>
                </a:ext>
              </a:extLst>
            </p:cNvPr>
            <p:cNvSpPr/>
            <p:nvPr/>
          </p:nvSpPr>
          <p:spPr>
            <a:xfrm>
              <a:off x="5753100" y="1225550"/>
              <a:ext cx="4552950" cy="790575"/>
            </a:xfrm>
            <a:custGeom>
              <a:avLst/>
              <a:gdLst>
                <a:gd name="connsiteX0" fmla="*/ 0 w 4552950"/>
                <a:gd name="connsiteY0" fmla="*/ 301625 h 581025"/>
                <a:gd name="connsiteX1" fmla="*/ 765175 w 4552950"/>
                <a:gd name="connsiteY1" fmla="*/ 50800 h 581025"/>
                <a:gd name="connsiteX2" fmla="*/ 1514475 w 4552950"/>
                <a:gd name="connsiteY2" fmla="*/ 0 h 581025"/>
                <a:gd name="connsiteX3" fmla="*/ 2286000 w 4552950"/>
                <a:gd name="connsiteY3" fmla="*/ 158750 h 581025"/>
                <a:gd name="connsiteX4" fmla="*/ 3041650 w 4552950"/>
                <a:gd name="connsiteY4" fmla="*/ 549275 h 581025"/>
                <a:gd name="connsiteX5" fmla="*/ 3816350 w 4552950"/>
                <a:gd name="connsiteY5" fmla="*/ 581025 h 581025"/>
                <a:gd name="connsiteX6" fmla="*/ 4552950 w 4552950"/>
                <a:gd name="connsiteY6" fmla="*/ 177800 h 581025"/>
                <a:gd name="connsiteX0" fmla="*/ 0 w 4552950"/>
                <a:gd name="connsiteY0" fmla="*/ 301625 h 790575"/>
                <a:gd name="connsiteX1" fmla="*/ 765175 w 4552950"/>
                <a:gd name="connsiteY1" fmla="*/ 790575 h 790575"/>
                <a:gd name="connsiteX2" fmla="*/ 1514475 w 4552950"/>
                <a:gd name="connsiteY2" fmla="*/ 0 h 790575"/>
                <a:gd name="connsiteX3" fmla="*/ 2286000 w 4552950"/>
                <a:gd name="connsiteY3" fmla="*/ 158750 h 790575"/>
                <a:gd name="connsiteX4" fmla="*/ 3041650 w 4552950"/>
                <a:gd name="connsiteY4" fmla="*/ 549275 h 790575"/>
                <a:gd name="connsiteX5" fmla="*/ 3816350 w 4552950"/>
                <a:gd name="connsiteY5" fmla="*/ 581025 h 790575"/>
                <a:gd name="connsiteX6" fmla="*/ 4552950 w 4552950"/>
                <a:gd name="connsiteY6" fmla="*/ 17780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790575">
                  <a:moveTo>
                    <a:pt x="0" y="301625"/>
                  </a:moveTo>
                  <a:lnTo>
                    <a:pt x="765175" y="790575"/>
                  </a:lnTo>
                  <a:lnTo>
                    <a:pt x="1514475" y="0"/>
                  </a:lnTo>
                  <a:lnTo>
                    <a:pt x="2286000" y="158750"/>
                  </a:lnTo>
                  <a:lnTo>
                    <a:pt x="3041650" y="549275"/>
                  </a:lnTo>
                  <a:lnTo>
                    <a:pt x="3816350" y="581025"/>
                  </a:lnTo>
                  <a:lnTo>
                    <a:pt x="4552950" y="1778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3A49FF45-22CF-4E98-AABE-0E2851770C4B}"/>
                </a:ext>
              </a:extLst>
            </p:cNvPr>
            <p:cNvSpPr/>
            <p:nvPr/>
          </p:nvSpPr>
          <p:spPr>
            <a:xfrm>
              <a:off x="5753100" y="1143000"/>
              <a:ext cx="4552950" cy="762000"/>
            </a:xfrm>
            <a:custGeom>
              <a:avLst/>
              <a:gdLst>
                <a:gd name="connsiteX0" fmla="*/ 0 w 4552950"/>
                <a:gd name="connsiteY0" fmla="*/ 552450 h 762000"/>
                <a:gd name="connsiteX1" fmla="*/ 765175 w 4552950"/>
                <a:gd name="connsiteY1" fmla="*/ 317500 h 762000"/>
                <a:gd name="connsiteX2" fmla="*/ 1524000 w 4552950"/>
                <a:gd name="connsiteY2" fmla="*/ 0 h 762000"/>
                <a:gd name="connsiteX3" fmla="*/ 2289175 w 4552950"/>
                <a:gd name="connsiteY3" fmla="*/ 504825 h 762000"/>
                <a:gd name="connsiteX4" fmla="*/ 3038475 w 4552950"/>
                <a:gd name="connsiteY4" fmla="*/ 530225 h 762000"/>
                <a:gd name="connsiteX5" fmla="*/ 3806825 w 4552950"/>
                <a:gd name="connsiteY5" fmla="*/ 762000 h 762000"/>
                <a:gd name="connsiteX6" fmla="*/ 4552950 w 4552950"/>
                <a:gd name="connsiteY6" fmla="*/ 142875 h 762000"/>
                <a:gd name="connsiteX0" fmla="*/ 0 w 4552950"/>
                <a:gd name="connsiteY0" fmla="*/ 552450 h 762000"/>
                <a:gd name="connsiteX1" fmla="*/ 762000 w 4552950"/>
                <a:gd name="connsiteY1" fmla="*/ 555625 h 762000"/>
                <a:gd name="connsiteX2" fmla="*/ 1524000 w 4552950"/>
                <a:gd name="connsiteY2" fmla="*/ 0 h 762000"/>
                <a:gd name="connsiteX3" fmla="*/ 2289175 w 4552950"/>
                <a:gd name="connsiteY3" fmla="*/ 504825 h 762000"/>
                <a:gd name="connsiteX4" fmla="*/ 3038475 w 4552950"/>
                <a:gd name="connsiteY4" fmla="*/ 530225 h 762000"/>
                <a:gd name="connsiteX5" fmla="*/ 3806825 w 4552950"/>
                <a:gd name="connsiteY5" fmla="*/ 762000 h 762000"/>
                <a:gd name="connsiteX6" fmla="*/ 4552950 w 4552950"/>
                <a:gd name="connsiteY6" fmla="*/ 142875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762000">
                  <a:moveTo>
                    <a:pt x="0" y="552450"/>
                  </a:moveTo>
                  <a:lnTo>
                    <a:pt x="762000" y="555625"/>
                  </a:lnTo>
                  <a:lnTo>
                    <a:pt x="1524000" y="0"/>
                  </a:lnTo>
                  <a:lnTo>
                    <a:pt x="2289175" y="504825"/>
                  </a:lnTo>
                  <a:lnTo>
                    <a:pt x="3038475" y="530225"/>
                  </a:lnTo>
                  <a:lnTo>
                    <a:pt x="3806825" y="762000"/>
                  </a:lnTo>
                  <a:lnTo>
                    <a:pt x="4552950" y="142875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EBB1839E-1BED-4636-AEB9-AC3C25BA1AF8}"/>
                </a:ext>
              </a:extLst>
            </p:cNvPr>
            <p:cNvSpPr/>
            <p:nvPr/>
          </p:nvSpPr>
          <p:spPr>
            <a:xfrm>
              <a:off x="5753100" y="1301750"/>
              <a:ext cx="4562475" cy="292100"/>
            </a:xfrm>
            <a:custGeom>
              <a:avLst/>
              <a:gdLst>
                <a:gd name="connsiteX0" fmla="*/ 0 w 4562475"/>
                <a:gd name="connsiteY0" fmla="*/ 63500 h 292100"/>
                <a:gd name="connsiteX1" fmla="*/ 0 w 4562475"/>
                <a:gd name="connsiteY1" fmla="*/ 63500 h 292100"/>
                <a:gd name="connsiteX2" fmla="*/ 73025 w 4562475"/>
                <a:gd name="connsiteY2" fmla="*/ 63500 h 292100"/>
                <a:gd name="connsiteX3" fmla="*/ 765175 w 4562475"/>
                <a:gd name="connsiteY3" fmla="*/ 247650 h 292100"/>
                <a:gd name="connsiteX4" fmla="*/ 1530350 w 4562475"/>
                <a:gd name="connsiteY4" fmla="*/ 0 h 292100"/>
                <a:gd name="connsiteX5" fmla="*/ 2289175 w 4562475"/>
                <a:gd name="connsiteY5" fmla="*/ 3175 h 292100"/>
                <a:gd name="connsiteX6" fmla="*/ 3054350 w 4562475"/>
                <a:gd name="connsiteY6" fmla="*/ 292100 h 292100"/>
                <a:gd name="connsiteX7" fmla="*/ 3813175 w 4562475"/>
                <a:gd name="connsiteY7" fmla="*/ 292100 h 292100"/>
                <a:gd name="connsiteX8" fmla="*/ 4562475 w 4562475"/>
                <a:gd name="connsiteY8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5" h="292100">
                  <a:moveTo>
                    <a:pt x="0" y="63500"/>
                  </a:moveTo>
                  <a:lnTo>
                    <a:pt x="0" y="63500"/>
                  </a:lnTo>
                  <a:lnTo>
                    <a:pt x="73025" y="63500"/>
                  </a:lnTo>
                  <a:lnTo>
                    <a:pt x="765175" y="247650"/>
                  </a:lnTo>
                  <a:lnTo>
                    <a:pt x="1530350" y="0"/>
                  </a:lnTo>
                  <a:lnTo>
                    <a:pt x="2289175" y="3175"/>
                  </a:lnTo>
                  <a:lnTo>
                    <a:pt x="3054350" y="292100"/>
                  </a:lnTo>
                  <a:lnTo>
                    <a:pt x="3813175" y="292100"/>
                  </a:lnTo>
                  <a:lnTo>
                    <a:pt x="4562475" y="2921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4B468B54-7C7F-48B7-BF00-2145D09C674B}"/>
                </a:ext>
              </a:extLst>
            </p:cNvPr>
            <p:cNvSpPr/>
            <p:nvPr/>
          </p:nvSpPr>
          <p:spPr>
            <a:xfrm>
              <a:off x="5753100" y="1244600"/>
              <a:ext cx="4565650" cy="527050"/>
            </a:xfrm>
            <a:custGeom>
              <a:avLst/>
              <a:gdLst>
                <a:gd name="connsiteX0" fmla="*/ 0 w 4565650"/>
                <a:gd name="connsiteY0" fmla="*/ 527050 h 527050"/>
                <a:gd name="connsiteX1" fmla="*/ 758825 w 4565650"/>
                <a:gd name="connsiteY1" fmla="*/ 355600 h 527050"/>
                <a:gd name="connsiteX2" fmla="*/ 1527175 w 4565650"/>
                <a:gd name="connsiteY2" fmla="*/ 355600 h 527050"/>
                <a:gd name="connsiteX3" fmla="*/ 2289175 w 4565650"/>
                <a:gd name="connsiteY3" fmla="*/ 0 h 527050"/>
                <a:gd name="connsiteX4" fmla="*/ 3057525 w 4565650"/>
                <a:gd name="connsiteY4" fmla="*/ 355600 h 527050"/>
                <a:gd name="connsiteX5" fmla="*/ 3803650 w 4565650"/>
                <a:gd name="connsiteY5" fmla="*/ 215900 h 527050"/>
                <a:gd name="connsiteX6" fmla="*/ 4565650 w 4565650"/>
                <a:gd name="connsiteY6" fmla="*/ 425450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5650" h="527050">
                  <a:moveTo>
                    <a:pt x="0" y="527050"/>
                  </a:moveTo>
                  <a:lnTo>
                    <a:pt x="758825" y="355600"/>
                  </a:lnTo>
                  <a:lnTo>
                    <a:pt x="1527175" y="355600"/>
                  </a:lnTo>
                  <a:lnTo>
                    <a:pt x="2289175" y="0"/>
                  </a:lnTo>
                  <a:lnTo>
                    <a:pt x="3057525" y="355600"/>
                  </a:lnTo>
                  <a:lnTo>
                    <a:pt x="3803650" y="215900"/>
                  </a:lnTo>
                  <a:lnTo>
                    <a:pt x="4565650" y="42545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5A6185F-C7F1-4388-9DE3-F3284F1A55B7}"/>
                </a:ext>
              </a:extLst>
            </p:cNvPr>
            <p:cNvSpPr/>
            <p:nvPr/>
          </p:nvSpPr>
          <p:spPr>
            <a:xfrm>
              <a:off x="5756275" y="1187450"/>
              <a:ext cx="4559300" cy="727075"/>
            </a:xfrm>
            <a:custGeom>
              <a:avLst/>
              <a:gdLst>
                <a:gd name="connsiteX0" fmla="*/ 0 w 4559300"/>
                <a:gd name="connsiteY0" fmla="*/ 0 h 409575"/>
                <a:gd name="connsiteX1" fmla="*/ 762000 w 4559300"/>
                <a:gd name="connsiteY1" fmla="*/ 206375 h 409575"/>
                <a:gd name="connsiteX2" fmla="*/ 1524000 w 4559300"/>
                <a:gd name="connsiteY2" fmla="*/ 285750 h 409575"/>
                <a:gd name="connsiteX3" fmla="*/ 2289175 w 4559300"/>
                <a:gd name="connsiteY3" fmla="*/ 260350 h 409575"/>
                <a:gd name="connsiteX4" fmla="*/ 3038475 w 4559300"/>
                <a:gd name="connsiteY4" fmla="*/ 409575 h 409575"/>
                <a:gd name="connsiteX5" fmla="*/ 3816350 w 4559300"/>
                <a:gd name="connsiteY5" fmla="*/ 149225 h 409575"/>
                <a:gd name="connsiteX6" fmla="*/ 4559300 w 4559300"/>
                <a:gd name="connsiteY6" fmla="*/ 212725 h 409575"/>
                <a:gd name="connsiteX0" fmla="*/ 0 w 4559300"/>
                <a:gd name="connsiteY0" fmla="*/ 0 h 727075"/>
                <a:gd name="connsiteX1" fmla="*/ 762000 w 4559300"/>
                <a:gd name="connsiteY1" fmla="*/ 727075 h 727075"/>
                <a:gd name="connsiteX2" fmla="*/ 1524000 w 4559300"/>
                <a:gd name="connsiteY2" fmla="*/ 285750 h 727075"/>
                <a:gd name="connsiteX3" fmla="*/ 2289175 w 4559300"/>
                <a:gd name="connsiteY3" fmla="*/ 260350 h 727075"/>
                <a:gd name="connsiteX4" fmla="*/ 3038475 w 4559300"/>
                <a:gd name="connsiteY4" fmla="*/ 409575 h 727075"/>
                <a:gd name="connsiteX5" fmla="*/ 3816350 w 4559300"/>
                <a:gd name="connsiteY5" fmla="*/ 149225 h 727075"/>
                <a:gd name="connsiteX6" fmla="*/ 4559300 w 4559300"/>
                <a:gd name="connsiteY6" fmla="*/ 21272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9300" h="727075">
                  <a:moveTo>
                    <a:pt x="0" y="0"/>
                  </a:moveTo>
                  <a:lnTo>
                    <a:pt x="762000" y="727075"/>
                  </a:lnTo>
                  <a:lnTo>
                    <a:pt x="1524000" y="285750"/>
                  </a:lnTo>
                  <a:lnTo>
                    <a:pt x="2289175" y="260350"/>
                  </a:lnTo>
                  <a:lnTo>
                    <a:pt x="3038475" y="409575"/>
                  </a:lnTo>
                  <a:lnTo>
                    <a:pt x="3816350" y="149225"/>
                  </a:lnTo>
                  <a:lnTo>
                    <a:pt x="4559300" y="212725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BB90C3EF-6551-4C05-B245-98B32066F55E}"/>
                </a:ext>
              </a:extLst>
            </p:cNvPr>
            <p:cNvSpPr/>
            <p:nvPr/>
          </p:nvSpPr>
          <p:spPr>
            <a:xfrm>
              <a:off x="5791200" y="1276350"/>
              <a:ext cx="45275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6475 w 4552950"/>
                <a:gd name="connsiteY3" fmla="*/ 107950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27175 w 4552950"/>
                <a:gd name="connsiteY2" fmla="*/ 111125 h 908050"/>
                <a:gd name="connsiteX3" fmla="*/ 2276475 w 4552950"/>
                <a:gd name="connsiteY3" fmla="*/ 107950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27550"/>
                <a:gd name="connsiteY0" fmla="*/ 768350 h 908050"/>
                <a:gd name="connsiteX1" fmla="*/ 723900 w 4527550"/>
                <a:gd name="connsiteY1" fmla="*/ 0 h 908050"/>
                <a:gd name="connsiteX2" fmla="*/ 1501775 w 4527550"/>
                <a:gd name="connsiteY2" fmla="*/ 111125 h 908050"/>
                <a:gd name="connsiteX3" fmla="*/ 2251075 w 4527550"/>
                <a:gd name="connsiteY3" fmla="*/ 107950 h 908050"/>
                <a:gd name="connsiteX4" fmla="*/ 3006725 w 4527550"/>
                <a:gd name="connsiteY4" fmla="*/ 720725 h 908050"/>
                <a:gd name="connsiteX5" fmla="*/ 3778250 w 4527550"/>
                <a:gd name="connsiteY5" fmla="*/ 908050 h 908050"/>
                <a:gd name="connsiteX6" fmla="*/ 4527550 w 45275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27550" h="908050">
                  <a:moveTo>
                    <a:pt x="0" y="768350"/>
                  </a:moveTo>
                  <a:lnTo>
                    <a:pt x="723900" y="0"/>
                  </a:lnTo>
                  <a:lnTo>
                    <a:pt x="1501775" y="111125"/>
                  </a:lnTo>
                  <a:lnTo>
                    <a:pt x="2251075" y="107950"/>
                  </a:lnTo>
                  <a:lnTo>
                    <a:pt x="3006725" y="720725"/>
                  </a:lnTo>
                  <a:lnTo>
                    <a:pt x="3778250" y="908050"/>
                  </a:lnTo>
                  <a:lnTo>
                    <a:pt x="4527550" y="6477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182D6D8-7E81-4CA6-AD95-BB5E7C11611C}"/>
                </a:ext>
              </a:extLst>
            </p:cNvPr>
            <p:cNvSpPr/>
            <p:nvPr/>
          </p:nvSpPr>
          <p:spPr>
            <a:xfrm>
              <a:off x="5756274" y="1307060"/>
              <a:ext cx="4562475" cy="82232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62475"/>
                <a:gd name="connsiteY0" fmla="*/ 501650 h 908050"/>
                <a:gd name="connsiteX1" fmla="*/ 758825 w 4562475"/>
                <a:gd name="connsiteY1" fmla="*/ 0 h 908050"/>
                <a:gd name="connsiteX2" fmla="*/ 1524000 w 4562475"/>
                <a:gd name="connsiteY2" fmla="*/ 565150 h 908050"/>
                <a:gd name="connsiteX3" fmla="*/ 2282825 w 4562475"/>
                <a:gd name="connsiteY3" fmla="*/ 479425 h 908050"/>
                <a:gd name="connsiteX4" fmla="*/ 3041650 w 4562475"/>
                <a:gd name="connsiteY4" fmla="*/ 720725 h 908050"/>
                <a:gd name="connsiteX5" fmla="*/ 3813175 w 4562475"/>
                <a:gd name="connsiteY5" fmla="*/ 908050 h 908050"/>
                <a:gd name="connsiteX6" fmla="*/ 4562475 w 4562475"/>
                <a:gd name="connsiteY6" fmla="*/ 647700 h 908050"/>
                <a:gd name="connsiteX0" fmla="*/ 0 w 4562475"/>
                <a:gd name="connsiteY0" fmla="*/ 501650 h 908050"/>
                <a:gd name="connsiteX1" fmla="*/ 758825 w 4562475"/>
                <a:gd name="connsiteY1" fmla="*/ 0 h 908050"/>
                <a:gd name="connsiteX2" fmla="*/ 1539875 w 4562475"/>
                <a:gd name="connsiteY2" fmla="*/ 177800 h 908050"/>
                <a:gd name="connsiteX3" fmla="*/ 2282825 w 4562475"/>
                <a:gd name="connsiteY3" fmla="*/ 479425 h 908050"/>
                <a:gd name="connsiteX4" fmla="*/ 3041650 w 4562475"/>
                <a:gd name="connsiteY4" fmla="*/ 720725 h 908050"/>
                <a:gd name="connsiteX5" fmla="*/ 3813175 w 4562475"/>
                <a:gd name="connsiteY5" fmla="*/ 908050 h 908050"/>
                <a:gd name="connsiteX6" fmla="*/ 4562475 w 4562475"/>
                <a:gd name="connsiteY6" fmla="*/ 647700 h 908050"/>
                <a:gd name="connsiteX0" fmla="*/ 0 w 4562475"/>
                <a:gd name="connsiteY0" fmla="*/ 603250 h 1009650"/>
                <a:gd name="connsiteX1" fmla="*/ 758825 w 4562475"/>
                <a:gd name="connsiteY1" fmla="*/ 101600 h 1009650"/>
                <a:gd name="connsiteX2" fmla="*/ 1539875 w 4562475"/>
                <a:gd name="connsiteY2" fmla="*/ 279400 h 1009650"/>
                <a:gd name="connsiteX3" fmla="*/ 2282825 w 4562475"/>
                <a:gd name="connsiteY3" fmla="*/ 0 h 1009650"/>
                <a:gd name="connsiteX4" fmla="*/ 3041650 w 4562475"/>
                <a:gd name="connsiteY4" fmla="*/ 822325 h 1009650"/>
                <a:gd name="connsiteX5" fmla="*/ 3813175 w 4562475"/>
                <a:gd name="connsiteY5" fmla="*/ 1009650 h 1009650"/>
                <a:gd name="connsiteX6" fmla="*/ 4562475 w 4562475"/>
                <a:gd name="connsiteY6" fmla="*/ 749300 h 1009650"/>
                <a:gd name="connsiteX0" fmla="*/ 0 w 4562475"/>
                <a:gd name="connsiteY0" fmla="*/ 603250 h 822325"/>
                <a:gd name="connsiteX1" fmla="*/ 758825 w 4562475"/>
                <a:gd name="connsiteY1" fmla="*/ 101600 h 822325"/>
                <a:gd name="connsiteX2" fmla="*/ 1539875 w 4562475"/>
                <a:gd name="connsiteY2" fmla="*/ 279400 h 822325"/>
                <a:gd name="connsiteX3" fmla="*/ 2282825 w 4562475"/>
                <a:gd name="connsiteY3" fmla="*/ 0 h 822325"/>
                <a:gd name="connsiteX4" fmla="*/ 3041650 w 4562475"/>
                <a:gd name="connsiteY4" fmla="*/ 822325 h 822325"/>
                <a:gd name="connsiteX5" fmla="*/ 3806825 w 4562475"/>
                <a:gd name="connsiteY5" fmla="*/ 476250 h 822325"/>
                <a:gd name="connsiteX6" fmla="*/ 4562475 w 4562475"/>
                <a:gd name="connsiteY6" fmla="*/ 749300 h 822325"/>
                <a:gd name="connsiteX0" fmla="*/ 0 w 4562475"/>
                <a:gd name="connsiteY0" fmla="*/ 603250 h 822325"/>
                <a:gd name="connsiteX1" fmla="*/ 758825 w 4562475"/>
                <a:gd name="connsiteY1" fmla="*/ 101600 h 822325"/>
                <a:gd name="connsiteX2" fmla="*/ 1539875 w 4562475"/>
                <a:gd name="connsiteY2" fmla="*/ 279400 h 822325"/>
                <a:gd name="connsiteX3" fmla="*/ 2282825 w 4562475"/>
                <a:gd name="connsiteY3" fmla="*/ 0 h 822325"/>
                <a:gd name="connsiteX4" fmla="*/ 3041650 w 4562475"/>
                <a:gd name="connsiteY4" fmla="*/ 822325 h 822325"/>
                <a:gd name="connsiteX5" fmla="*/ 3806825 w 4562475"/>
                <a:gd name="connsiteY5" fmla="*/ 476250 h 822325"/>
                <a:gd name="connsiteX6" fmla="*/ 4562475 w 4562475"/>
                <a:gd name="connsiteY6" fmla="*/ 476250 h 82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2475" h="822325">
                  <a:moveTo>
                    <a:pt x="0" y="603250"/>
                  </a:moveTo>
                  <a:lnTo>
                    <a:pt x="758825" y="101600"/>
                  </a:lnTo>
                  <a:lnTo>
                    <a:pt x="1539875" y="279400"/>
                  </a:lnTo>
                  <a:lnTo>
                    <a:pt x="2282825" y="0"/>
                  </a:lnTo>
                  <a:lnTo>
                    <a:pt x="3041650" y="822325"/>
                  </a:lnTo>
                  <a:lnTo>
                    <a:pt x="3806825" y="476250"/>
                  </a:lnTo>
                  <a:lnTo>
                    <a:pt x="4562475" y="47625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4B5DB7A-25BF-4019-9FC8-7EDBDBCB2AD5}"/>
                </a:ext>
              </a:extLst>
            </p:cNvPr>
            <p:cNvSpPr/>
            <p:nvPr/>
          </p:nvSpPr>
          <p:spPr>
            <a:xfrm>
              <a:off x="5765800" y="1155430"/>
              <a:ext cx="45529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08050">
                  <a:moveTo>
                    <a:pt x="0" y="885825"/>
                  </a:moveTo>
                  <a:lnTo>
                    <a:pt x="749300" y="0"/>
                  </a:lnTo>
                  <a:lnTo>
                    <a:pt x="1514475" y="565150"/>
                  </a:lnTo>
                  <a:lnTo>
                    <a:pt x="2273300" y="479425"/>
                  </a:lnTo>
                  <a:lnTo>
                    <a:pt x="3032125" y="720725"/>
                  </a:lnTo>
                  <a:lnTo>
                    <a:pt x="3803650" y="908050"/>
                  </a:lnTo>
                  <a:lnTo>
                    <a:pt x="4552950" y="6477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5EC731B-7C74-4329-8C0E-571A77793D17}"/>
                </a:ext>
              </a:extLst>
            </p:cNvPr>
            <p:cNvSpPr/>
            <p:nvPr/>
          </p:nvSpPr>
          <p:spPr>
            <a:xfrm>
              <a:off x="5765800" y="1183625"/>
              <a:ext cx="4552950" cy="94932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406400 h 428625"/>
                <a:gd name="connsiteX1" fmla="*/ 784225 w 4552950"/>
                <a:gd name="connsiteY1" fmla="*/ 285750 h 428625"/>
                <a:gd name="connsiteX2" fmla="*/ 1514475 w 4552950"/>
                <a:gd name="connsiteY2" fmla="*/ 8572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406400 h 428625"/>
                <a:gd name="connsiteX1" fmla="*/ 755650 w 4552950"/>
                <a:gd name="connsiteY1" fmla="*/ 285750 h 428625"/>
                <a:gd name="connsiteX2" fmla="*/ 1514475 w 4552950"/>
                <a:gd name="connsiteY2" fmla="*/ 8572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3300 w 4552950"/>
                <a:gd name="connsiteY3" fmla="*/ 314325 h 742950"/>
                <a:gd name="connsiteX4" fmla="*/ 3032125 w 4552950"/>
                <a:gd name="connsiteY4" fmla="*/ 5556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32125 w 4552950"/>
                <a:gd name="connsiteY4" fmla="*/ 5556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06725 w 4552950"/>
                <a:gd name="connsiteY4" fmla="*/ 2254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32125 w 4552950"/>
                <a:gd name="connsiteY4" fmla="*/ 2127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949325"/>
                <a:gd name="connsiteX1" fmla="*/ 755650 w 4552950"/>
                <a:gd name="connsiteY1" fmla="*/ 600075 h 949325"/>
                <a:gd name="connsiteX2" fmla="*/ 1520825 w 4552950"/>
                <a:gd name="connsiteY2" fmla="*/ 0 h 949325"/>
                <a:gd name="connsiteX3" fmla="*/ 2270125 w 4552950"/>
                <a:gd name="connsiteY3" fmla="*/ 517525 h 949325"/>
                <a:gd name="connsiteX4" fmla="*/ 3032125 w 4552950"/>
                <a:gd name="connsiteY4" fmla="*/ 212725 h 949325"/>
                <a:gd name="connsiteX5" fmla="*/ 3797300 w 4552950"/>
                <a:gd name="connsiteY5" fmla="*/ 949325 h 949325"/>
                <a:gd name="connsiteX6" fmla="*/ 4552950 w 4552950"/>
                <a:gd name="connsiteY6" fmla="*/ 482600 h 9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49325">
                  <a:moveTo>
                    <a:pt x="0" y="720725"/>
                  </a:moveTo>
                  <a:lnTo>
                    <a:pt x="755650" y="600075"/>
                  </a:lnTo>
                  <a:lnTo>
                    <a:pt x="1520825" y="0"/>
                  </a:lnTo>
                  <a:lnTo>
                    <a:pt x="2270125" y="517525"/>
                  </a:lnTo>
                  <a:lnTo>
                    <a:pt x="3032125" y="212725"/>
                  </a:lnTo>
                  <a:lnTo>
                    <a:pt x="3797300" y="949325"/>
                  </a:lnTo>
                  <a:lnTo>
                    <a:pt x="4552950" y="4826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E0A0675-94DD-4E08-99CD-E6CCE133F55A}"/>
                </a:ext>
              </a:extLst>
            </p:cNvPr>
            <p:cNvSpPr/>
            <p:nvPr/>
          </p:nvSpPr>
          <p:spPr>
            <a:xfrm>
              <a:off x="5765800" y="882166"/>
              <a:ext cx="45529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3016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301625 h 908050"/>
                <a:gd name="connsiteX4" fmla="*/ 3032125 w 4552950"/>
                <a:gd name="connsiteY4" fmla="*/ 723900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08050">
                  <a:moveTo>
                    <a:pt x="0" y="885825"/>
                  </a:moveTo>
                  <a:lnTo>
                    <a:pt x="749300" y="0"/>
                  </a:lnTo>
                  <a:lnTo>
                    <a:pt x="1517650" y="898525"/>
                  </a:lnTo>
                  <a:lnTo>
                    <a:pt x="2273300" y="301625"/>
                  </a:lnTo>
                  <a:lnTo>
                    <a:pt x="3032125" y="723900"/>
                  </a:lnTo>
                  <a:lnTo>
                    <a:pt x="3803650" y="908050"/>
                  </a:lnTo>
                  <a:lnTo>
                    <a:pt x="4552950" y="6477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61A1FA4-B9E6-4B41-AEED-4806179F319D}"/>
                </a:ext>
              </a:extLst>
            </p:cNvPr>
            <p:cNvSpPr/>
            <p:nvPr/>
          </p:nvSpPr>
          <p:spPr>
            <a:xfrm>
              <a:off x="5765800" y="955676"/>
              <a:ext cx="4572000" cy="1035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685800 h 708025"/>
                <a:gd name="connsiteX1" fmla="*/ 762000 w 4552950"/>
                <a:gd name="connsiteY1" fmla="*/ 0 h 708025"/>
                <a:gd name="connsiteX2" fmla="*/ 1514475 w 4552950"/>
                <a:gd name="connsiteY2" fmla="*/ 365125 h 708025"/>
                <a:gd name="connsiteX3" fmla="*/ 2273300 w 4552950"/>
                <a:gd name="connsiteY3" fmla="*/ 279400 h 708025"/>
                <a:gd name="connsiteX4" fmla="*/ 3032125 w 4552950"/>
                <a:gd name="connsiteY4" fmla="*/ 520700 h 708025"/>
                <a:gd name="connsiteX5" fmla="*/ 3803650 w 4552950"/>
                <a:gd name="connsiteY5" fmla="*/ 708025 h 708025"/>
                <a:gd name="connsiteX6" fmla="*/ 4552950 w 4552950"/>
                <a:gd name="connsiteY6" fmla="*/ 447675 h 70802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3300 w 4552950"/>
                <a:gd name="connsiteY3" fmla="*/ 279400 h 727075"/>
                <a:gd name="connsiteX4" fmla="*/ 3032125 w 4552950"/>
                <a:gd name="connsiteY4" fmla="*/ 520700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9650 w 4552950"/>
                <a:gd name="connsiteY3" fmla="*/ 587375 h 727075"/>
                <a:gd name="connsiteX4" fmla="*/ 3032125 w 4552950"/>
                <a:gd name="connsiteY4" fmla="*/ 520700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9650 w 4552950"/>
                <a:gd name="connsiteY3" fmla="*/ 587375 h 727075"/>
                <a:gd name="connsiteX4" fmla="*/ 3032125 w 4552950"/>
                <a:gd name="connsiteY4" fmla="*/ 314325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1035050"/>
                <a:gd name="connsiteX1" fmla="*/ 762000 w 4552950"/>
                <a:gd name="connsiteY1" fmla="*/ 0 h 1035050"/>
                <a:gd name="connsiteX2" fmla="*/ 1517650 w 4552950"/>
                <a:gd name="connsiteY2" fmla="*/ 727075 h 1035050"/>
                <a:gd name="connsiteX3" fmla="*/ 2279650 w 4552950"/>
                <a:gd name="connsiteY3" fmla="*/ 587375 h 1035050"/>
                <a:gd name="connsiteX4" fmla="*/ 3032125 w 4552950"/>
                <a:gd name="connsiteY4" fmla="*/ 314325 h 1035050"/>
                <a:gd name="connsiteX5" fmla="*/ 3797300 w 4552950"/>
                <a:gd name="connsiteY5" fmla="*/ 1035050 h 1035050"/>
                <a:gd name="connsiteX6" fmla="*/ 4552950 w 4552950"/>
                <a:gd name="connsiteY6" fmla="*/ 447675 h 1035050"/>
                <a:gd name="connsiteX0" fmla="*/ 0 w 4572000"/>
                <a:gd name="connsiteY0" fmla="*/ 685800 h 1035050"/>
                <a:gd name="connsiteX1" fmla="*/ 762000 w 4572000"/>
                <a:gd name="connsiteY1" fmla="*/ 0 h 1035050"/>
                <a:gd name="connsiteX2" fmla="*/ 1517650 w 4572000"/>
                <a:gd name="connsiteY2" fmla="*/ 727075 h 1035050"/>
                <a:gd name="connsiteX3" fmla="*/ 2279650 w 4572000"/>
                <a:gd name="connsiteY3" fmla="*/ 587375 h 1035050"/>
                <a:gd name="connsiteX4" fmla="*/ 3032125 w 4572000"/>
                <a:gd name="connsiteY4" fmla="*/ 314325 h 1035050"/>
                <a:gd name="connsiteX5" fmla="*/ 3797300 w 4572000"/>
                <a:gd name="connsiteY5" fmla="*/ 1035050 h 1035050"/>
                <a:gd name="connsiteX6" fmla="*/ 4572000 w 4572000"/>
                <a:gd name="connsiteY6" fmla="*/ 619125 h 1035050"/>
                <a:gd name="connsiteX0" fmla="*/ 0 w 4572000"/>
                <a:gd name="connsiteY0" fmla="*/ 685800 h 1035050"/>
                <a:gd name="connsiteX1" fmla="*/ 762000 w 4572000"/>
                <a:gd name="connsiteY1" fmla="*/ 0 h 1035050"/>
                <a:gd name="connsiteX2" fmla="*/ 1517650 w 4572000"/>
                <a:gd name="connsiteY2" fmla="*/ 727075 h 1035050"/>
                <a:gd name="connsiteX3" fmla="*/ 2279650 w 4572000"/>
                <a:gd name="connsiteY3" fmla="*/ 587375 h 1035050"/>
                <a:gd name="connsiteX4" fmla="*/ 3025775 w 4572000"/>
                <a:gd name="connsiteY4" fmla="*/ 111125 h 1035050"/>
                <a:gd name="connsiteX5" fmla="*/ 3797300 w 4572000"/>
                <a:gd name="connsiteY5" fmla="*/ 1035050 h 1035050"/>
                <a:gd name="connsiteX6" fmla="*/ 4572000 w 4572000"/>
                <a:gd name="connsiteY6" fmla="*/ 619125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1035050">
                  <a:moveTo>
                    <a:pt x="0" y="685800"/>
                  </a:moveTo>
                  <a:lnTo>
                    <a:pt x="762000" y="0"/>
                  </a:lnTo>
                  <a:lnTo>
                    <a:pt x="1517650" y="727075"/>
                  </a:lnTo>
                  <a:lnTo>
                    <a:pt x="2279650" y="587375"/>
                  </a:lnTo>
                  <a:lnTo>
                    <a:pt x="3025775" y="111125"/>
                  </a:lnTo>
                  <a:lnTo>
                    <a:pt x="3797300" y="1035050"/>
                  </a:lnTo>
                  <a:lnTo>
                    <a:pt x="4572000" y="619125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E551844-3731-4031-9392-A2774D74A3DA}"/>
                </a:ext>
              </a:extLst>
            </p:cNvPr>
            <p:cNvSpPr/>
            <p:nvPr/>
          </p:nvSpPr>
          <p:spPr>
            <a:xfrm>
              <a:off x="5765800" y="749064"/>
              <a:ext cx="4552950" cy="108267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14475 w 4552950"/>
                <a:gd name="connsiteY2" fmla="*/ 650875 h 993775"/>
                <a:gd name="connsiteX3" fmla="*/ 2273300 w 4552950"/>
                <a:gd name="connsiteY3" fmla="*/ 56515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20825 w 4552950"/>
                <a:gd name="connsiteY2" fmla="*/ 352425 h 993775"/>
                <a:gd name="connsiteX3" fmla="*/ 2273300 w 4552950"/>
                <a:gd name="connsiteY3" fmla="*/ 56515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20825 w 4552950"/>
                <a:gd name="connsiteY2" fmla="*/ 352425 h 993775"/>
                <a:gd name="connsiteX3" fmla="*/ 2273300 w 4552950"/>
                <a:gd name="connsiteY3" fmla="*/ 36830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1082675"/>
                <a:gd name="connsiteX1" fmla="*/ 746125 w 4552950"/>
                <a:gd name="connsiteY1" fmla="*/ 0 h 1082675"/>
                <a:gd name="connsiteX2" fmla="*/ 1520825 w 4552950"/>
                <a:gd name="connsiteY2" fmla="*/ 352425 h 1082675"/>
                <a:gd name="connsiteX3" fmla="*/ 2273300 w 4552950"/>
                <a:gd name="connsiteY3" fmla="*/ 368300 h 1082675"/>
                <a:gd name="connsiteX4" fmla="*/ 3054350 w 4552950"/>
                <a:gd name="connsiteY4" fmla="*/ 1082675 h 1082675"/>
                <a:gd name="connsiteX5" fmla="*/ 3803650 w 4552950"/>
                <a:gd name="connsiteY5" fmla="*/ 993775 h 1082675"/>
                <a:gd name="connsiteX6" fmla="*/ 4552950 w 4552950"/>
                <a:gd name="connsiteY6" fmla="*/ 733425 h 1082675"/>
                <a:gd name="connsiteX0" fmla="*/ 0 w 4552950"/>
                <a:gd name="connsiteY0" fmla="*/ 971550 h 1082675"/>
                <a:gd name="connsiteX1" fmla="*/ 746125 w 4552950"/>
                <a:gd name="connsiteY1" fmla="*/ 0 h 1082675"/>
                <a:gd name="connsiteX2" fmla="*/ 1520825 w 4552950"/>
                <a:gd name="connsiteY2" fmla="*/ 352425 h 1082675"/>
                <a:gd name="connsiteX3" fmla="*/ 2273300 w 4552950"/>
                <a:gd name="connsiteY3" fmla="*/ 368300 h 1082675"/>
                <a:gd name="connsiteX4" fmla="*/ 3054350 w 4552950"/>
                <a:gd name="connsiteY4" fmla="*/ 1082675 h 1082675"/>
                <a:gd name="connsiteX5" fmla="*/ 3778250 w 4552950"/>
                <a:gd name="connsiteY5" fmla="*/ 660400 h 1082675"/>
                <a:gd name="connsiteX6" fmla="*/ 4552950 w 4552950"/>
                <a:gd name="connsiteY6" fmla="*/ 733425 h 108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1082675">
                  <a:moveTo>
                    <a:pt x="0" y="971550"/>
                  </a:moveTo>
                  <a:lnTo>
                    <a:pt x="746125" y="0"/>
                  </a:lnTo>
                  <a:lnTo>
                    <a:pt x="1520825" y="352425"/>
                  </a:lnTo>
                  <a:lnTo>
                    <a:pt x="2273300" y="368300"/>
                  </a:lnTo>
                  <a:lnTo>
                    <a:pt x="3054350" y="1082675"/>
                  </a:lnTo>
                  <a:lnTo>
                    <a:pt x="3778250" y="660400"/>
                  </a:lnTo>
                  <a:lnTo>
                    <a:pt x="4552950" y="733425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BE85F745-097C-4360-B588-27AADBA15025}"/>
              </a:ext>
            </a:extLst>
          </p:cNvPr>
          <p:cNvGrpSpPr/>
          <p:nvPr/>
        </p:nvGrpSpPr>
        <p:grpSpPr>
          <a:xfrm>
            <a:off x="9377554" y="139482"/>
            <a:ext cx="1348752" cy="353216"/>
            <a:chOff x="10649015" y="667431"/>
            <a:chExt cx="1348752" cy="437023"/>
          </a:xfrm>
        </p:grpSpPr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2BE71109-A597-4132-B203-26B0C70AD358}"/>
                </a:ext>
              </a:extLst>
            </p:cNvPr>
            <p:cNvSpPr txBox="1"/>
            <p:nvPr/>
          </p:nvSpPr>
          <p:spPr>
            <a:xfrm>
              <a:off x="10859125" y="667431"/>
              <a:ext cx="1138642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Max Efficiency Gap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93A2AFEF-AF31-4C2A-9BB3-EEB9AF09EF12}"/>
                </a:ext>
              </a:extLst>
            </p:cNvPr>
            <p:cNvSpPr txBox="1"/>
            <p:nvPr/>
          </p:nvSpPr>
          <p:spPr>
            <a:xfrm>
              <a:off x="10859125" y="837892"/>
              <a:ext cx="1074585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Current District Map</a:t>
              </a:r>
            </a:p>
          </p:txBody>
        </p: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E500ED6B-6471-4D41-AAE4-6471345FDB4B}"/>
                </a:ext>
              </a:extLst>
            </p:cNvPr>
            <p:cNvGrpSpPr/>
            <p:nvPr/>
          </p:nvGrpSpPr>
          <p:grpSpPr>
            <a:xfrm>
              <a:off x="10649015" y="761891"/>
              <a:ext cx="180385" cy="157163"/>
              <a:chOff x="10792340" y="761891"/>
              <a:chExt cx="79410" cy="157163"/>
            </a:xfrm>
          </p:grpSpPr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3B7A5671-0A42-4824-9F15-40477F86F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2340" y="761891"/>
                <a:ext cx="79410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2E6B68D8-6D56-4D3D-99A6-A75117B68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2340" y="919054"/>
                <a:ext cx="7941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0" name="Picture 459">
            <a:extLst>
              <a:ext uri="{FF2B5EF4-FFF2-40B4-BE49-F238E27FC236}">
                <a16:creationId xmlns:a16="http://schemas.microsoft.com/office/drawing/2014/main" id="{C0473B99-1655-4313-98B0-42D01598191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845" y="259188"/>
            <a:ext cx="266778" cy="266778"/>
          </a:xfrm>
          <a:prstGeom prst="rect">
            <a:avLst/>
          </a:prstGeom>
        </p:spPr>
      </p:pic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87EAB1C-A5FA-41A4-8B23-7B7B17CA976B}"/>
              </a:ext>
            </a:extLst>
          </p:cNvPr>
          <p:cNvGrpSpPr/>
          <p:nvPr/>
        </p:nvGrpSpPr>
        <p:grpSpPr>
          <a:xfrm>
            <a:off x="2104477" y="115733"/>
            <a:ext cx="3084545" cy="2433571"/>
            <a:chOff x="116022" y="232723"/>
            <a:chExt cx="3084545" cy="2433571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5B88EAB6-6E87-45DA-8B75-4F5251CB961E}"/>
                </a:ext>
              </a:extLst>
            </p:cNvPr>
            <p:cNvSpPr/>
            <p:nvPr/>
          </p:nvSpPr>
          <p:spPr>
            <a:xfrm>
              <a:off x="116022" y="232723"/>
              <a:ext cx="3084545" cy="329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Please select </a:t>
              </a:r>
              <a:r>
                <a:rPr lang="en-US" sz="1200" b="1" dirty="0">
                  <a:solidFill>
                    <a:schemeClr val="tx1"/>
                  </a:solidFill>
                </a:rPr>
                <a:t>TWO</a:t>
              </a:r>
              <a:r>
                <a:rPr lang="en-US" sz="1200" dirty="0">
                  <a:solidFill>
                    <a:schemeClr val="tx1"/>
                  </a:solidFill>
                </a:rPr>
                <a:t> proposals from box below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B28473E7-6A6D-4682-A3FB-1A2EA7226377}"/>
                </a:ext>
              </a:extLst>
            </p:cNvPr>
            <p:cNvSpPr/>
            <p:nvPr/>
          </p:nvSpPr>
          <p:spPr>
            <a:xfrm>
              <a:off x="116024" y="590550"/>
              <a:ext cx="2631880" cy="207574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1341BC-6745-4D91-BB87-9050BA074BB4}"/>
                </a:ext>
              </a:extLst>
            </p:cNvPr>
            <p:cNvSpPr txBox="1"/>
            <p:nvPr/>
          </p:nvSpPr>
          <p:spPr>
            <a:xfrm>
              <a:off x="224872" y="666063"/>
              <a:ext cx="1308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In-use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29E5917-DF0C-4A2C-B29F-912367C087C2}"/>
                </a:ext>
              </a:extLst>
            </p:cNvPr>
            <p:cNvSpPr/>
            <p:nvPr/>
          </p:nvSpPr>
          <p:spPr>
            <a:xfrm>
              <a:off x="1036320" y="677658"/>
              <a:ext cx="1427364" cy="27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75000"/>
                    </a:schemeClr>
                  </a:solidFill>
                </a:rPr>
                <a:t>Current District Map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074FCA41-A2F7-44E2-929B-6FAC72C28F46}"/>
                </a:ext>
              </a:extLst>
            </p:cNvPr>
            <p:cNvSpPr txBox="1"/>
            <p:nvPr/>
          </p:nvSpPr>
          <p:spPr>
            <a:xfrm>
              <a:off x="224872" y="1129430"/>
              <a:ext cx="1308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Optimized</a:t>
              </a:r>
            </a:p>
          </p:txBody>
        </p: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1FAA8504-B6BF-4532-80C5-7FFC4739A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193" y="765196"/>
              <a:ext cx="113685" cy="113685"/>
            </a:xfrm>
            <a:prstGeom prst="rect">
              <a:avLst/>
            </a:prstGeom>
          </p:spPr>
        </p:pic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58A349A-9E67-47A7-BBC5-AB227EFBFAA0}"/>
                </a:ext>
              </a:extLst>
            </p:cNvPr>
            <p:cNvGrpSpPr/>
            <p:nvPr/>
          </p:nvGrpSpPr>
          <p:grpSpPr>
            <a:xfrm>
              <a:off x="1036320" y="1112267"/>
              <a:ext cx="1427364" cy="273876"/>
              <a:chOff x="1036320" y="1112267"/>
              <a:chExt cx="1427364" cy="273876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753729DA-F22C-404B-A1BC-9BAF72BDDDDF}"/>
                  </a:ext>
                </a:extLst>
              </p:cNvPr>
              <p:cNvSpPr/>
              <p:nvPr/>
            </p:nvSpPr>
            <p:spPr>
              <a:xfrm>
                <a:off x="1036320" y="1112267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2">
                        <a:lumMod val="75000"/>
                      </a:schemeClr>
                    </a:solidFill>
                  </a:rPr>
                  <a:t>Max Efficiency Gap</a:t>
                </a:r>
              </a:p>
            </p:txBody>
          </p:sp>
          <p:pic>
            <p:nvPicPr>
              <p:cNvPr id="239" name="Picture 238">
                <a:extLst>
                  <a:ext uri="{FF2B5EF4-FFF2-40B4-BE49-F238E27FC236}">
                    <a16:creationId xmlns:a16="http://schemas.microsoft.com/office/drawing/2014/main" id="{B2A73D8D-9764-4241-A8EA-8B24B89FC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203392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6BEE69F8-CF2E-45D1-AED9-6EDED92B1D02}"/>
                </a:ext>
              </a:extLst>
            </p:cNvPr>
            <p:cNvGrpSpPr/>
            <p:nvPr/>
          </p:nvGrpSpPr>
          <p:grpSpPr>
            <a:xfrm>
              <a:off x="1036320" y="1482300"/>
              <a:ext cx="1427364" cy="273876"/>
              <a:chOff x="1036320" y="1482300"/>
              <a:chExt cx="1427364" cy="273876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5FB4578-F357-4A81-9DBB-19842790EFD7}"/>
                  </a:ext>
                </a:extLst>
              </p:cNvPr>
              <p:cNvSpPr/>
              <p:nvPr/>
            </p:nvSpPr>
            <p:spPr>
              <a:xfrm>
                <a:off x="1036320" y="1482300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2">
                        <a:lumMod val="75000"/>
                      </a:schemeClr>
                    </a:solidFill>
                  </a:rPr>
                  <a:t>Max Modularity</a:t>
                </a:r>
              </a:p>
            </p:txBody>
          </p:sp>
          <p:pic>
            <p:nvPicPr>
              <p:cNvPr id="237" name="Picture 236">
                <a:extLst>
                  <a:ext uri="{FF2B5EF4-FFF2-40B4-BE49-F238E27FC236}">
                    <a16:creationId xmlns:a16="http://schemas.microsoft.com/office/drawing/2014/main" id="{DF6E88FE-04FC-46E7-A143-C4383D529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567459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92D581F2-D130-43D4-9AFA-95ACC02EFBF4}"/>
                </a:ext>
              </a:extLst>
            </p:cNvPr>
            <p:cNvGrpSpPr/>
            <p:nvPr/>
          </p:nvGrpSpPr>
          <p:grpSpPr>
            <a:xfrm>
              <a:off x="1036320" y="1869764"/>
              <a:ext cx="1427364" cy="273876"/>
              <a:chOff x="1036320" y="1869764"/>
              <a:chExt cx="1427364" cy="273876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6F561B40-4EEB-46F7-BEC9-F71277E0F770}"/>
                  </a:ext>
                </a:extLst>
              </p:cNvPr>
              <p:cNvSpPr/>
              <p:nvPr/>
            </p:nvSpPr>
            <p:spPr>
              <a:xfrm>
                <a:off x="1036320" y="1869764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2">
                        <a:lumMod val="75000"/>
                      </a:schemeClr>
                    </a:solidFill>
                  </a:rPr>
                  <a:t>Max Compactness</a:t>
                </a:r>
              </a:p>
            </p:txBody>
          </p:sp>
          <p:pic>
            <p:nvPicPr>
              <p:cNvPr id="234" name="Picture 233">
                <a:extLst>
                  <a:ext uri="{FF2B5EF4-FFF2-40B4-BE49-F238E27FC236}">
                    <a16:creationId xmlns:a16="http://schemas.microsoft.com/office/drawing/2014/main" id="{4A1BAF6F-39F6-4124-A2AE-E7FAA4BE00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951100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3E3A1379-C9D4-4C33-B23C-0A81E0106A5B}"/>
                </a:ext>
              </a:extLst>
            </p:cNvPr>
            <p:cNvGrpSpPr/>
            <p:nvPr/>
          </p:nvGrpSpPr>
          <p:grpSpPr>
            <a:xfrm>
              <a:off x="1036320" y="2288794"/>
              <a:ext cx="1427364" cy="273876"/>
              <a:chOff x="1036320" y="2288794"/>
              <a:chExt cx="1427364" cy="273876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9660658-85B8-4879-8105-609B392A200E}"/>
                  </a:ext>
                </a:extLst>
              </p:cNvPr>
              <p:cNvSpPr/>
              <p:nvPr/>
            </p:nvSpPr>
            <p:spPr>
              <a:xfrm>
                <a:off x="1036320" y="2288794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2">
                        <a:lumMod val="75000"/>
                      </a:schemeClr>
                    </a:solidFill>
                  </a:rPr>
                  <a:t>PMC Map</a:t>
                </a:r>
              </a:p>
            </p:txBody>
          </p:sp>
          <p:pic>
            <p:nvPicPr>
              <p:cNvPr id="228" name="Picture 227">
                <a:extLst>
                  <a:ext uri="{FF2B5EF4-FFF2-40B4-BE49-F238E27FC236}">
                    <a16:creationId xmlns:a16="http://schemas.microsoft.com/office/drawing/2014/main" id="{A2305CFF-2EB9-402B-9F11-164A4258F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2368889"/>
                <a:ext cx="113685" cy="113685"/>
              </a:xfrm>
              <a:prstGeom prst="rect">
                <a:avLst/>
              </a:prstGeom>
            </p:spPr>
          </p:pic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D0A7F2AB-897C-48C9-B0F7-51740A975241}"/>
              </a:ext>
            </a:extLst>
          </p:cNvPr>
          <p:cNvGrpSpPr/>
          <p:nvPr/>
        </p:nvGrpSpPr>
        <p:grpSpPr>
          <a:xfrm>
            <a:off x="8658639" y="2450166"/>
            <a:ext cx="1122961" cy="200055"/>
            <a:chOff x="10651057" y="2729115"/>
            <a:chExt cx="1122961" cy="200055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B1861C83-3782-4D6E-A0B9-1EB89C29161F}"/>
                </a:ext>
              </a:extLst>
            </p:cNvPr>
            <p:cNvSpPr/>
            <p:nvPr/>
          </p:nvSpPr>
          <p:spPr>
            <a:xfrm>
              <a:off x="10651057" y="2777142"/>
              <a:ext cx="178345" cy="104709"/>
            </a:xfrm>
            <a:prstGeom prst="rect">
              <a:avLst/>
            </a:prstGeom>
            <a:pattFill prst="wdUpDiag">
              <a:fgClr>
                <a:schemeClr val="accent2">
                  <a:lumMod val="50000"/>
                </a:schemeClr>
              </a:fgClr>
              <a:bgClr>
                <a:srgbClr val="D9E4EF"/>
              </a:bgClr>
            </a:patt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E3CE07BD-CFB6-429D-B5D3-5453EC8ECCF9}"/>
                </a:ext>
              </a:extLst>
            </p:cNvPr>
            <p:cNvSpPr txBox="1"/>
            <p:nvPr/>
          </p:nvSpPr>
          <p:spPr>
            <a:xfrm>
              <a:off x="10859125" y="2729115"/>
              <a:ext cx="91489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CBG</a:t>
              </a:r>
              <a:r>
                <a:rPr lang="en-US" altLang="zh-CN" sz="700" dirty="0"/>
                <a:t>s of difference</a:t>
              </a:r>
              <a:endParaRPr lang="en-US" sz="700" dirty="0"/>
            </a:p>
          </p:txBody>
        </p:sp>
      </p:grpSp>
      <p:pic>
        <p:nvPicPr>
          <p:cNvPr id="446" name="Picture 445">
            <a:extLst>
              <a:ext uri="{FF2B5EF4-FFF2-40B4-BE49-F238E27FC236}">
                <a16:creationId xmlns:a16="http://schemas.microsoft.com/office/drawing/2014/main" id="{0F70BF90-0D4B-4B57-9781-DF22E27524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8333" t="8159" b="2183"/>
          <a:stretch/>
        </p:blipFill>
        <p:spPr>
          <a:xfrm>
            <a:off x="6493461" y="2903721"/>
            <a:ext cx="3960611" cy="3767373"/>
          </a:xfrm>
          <a:prstGeom prst="rect">
            <a:avLst/>
          </a:prstGeom>
        </p:spPr>
      </p:pic>
      <p:sp>
        <p:nvSpPr>
          <p:cNvPr id="449" name="TextBox 448">
            <a:extLst>
              <a:ext uri="{FF2B5EF4-FFF2-40B4-BE49-F238E27FC236}">
                <a16:creationId xmlns:a16="http://schemas.microsoft.com/office/drawing/2014/main" id="{7B2345D1-C5A1-48F7-96FA-94B824CFBB7A}"/>
              </a:ext>
            </a:extLst>
          </p:cNvPr>
          <p:cNvSpPr txBox="1"/>
          <p:nvPr/>
        </p:nvSpPr>
        <p:spPr>
          <a:xfrm>
            <a:off x="7167311" y="3585876"/>
            <a:ext cx="358776" cy="437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51" name="Freeform: Shape 450">
            <a:extLst>
              <a:ext uri="{FF2B5EF4-FFF2-40B4-BE49-F238E27FC236}">
                <a16:creationId xmlns:a16="http://schemas.microsoft.com/office/drawing/2014/main" id="{A965D4CF-A2EE-4108-9248-FBAB54B1BF93}"/>
              </a:ext>
            </a:extLst>
          </p:cNvPr>
          <p:cNvSpPr/>
          <p:nvPr/>
        </p:nvSpPr>
        <p:spPr>
          <a:xfrm>
            <a:off x="8117775" y="3484564"/>
            <a:ext cx="1273176" cy="1353344"/>
          </a:xfrm>
          <a:custGeom>
            <a:avLst/>
            <a:gdLst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57325 w 2733675"/>
              <a:gd name="connsiteY21" fmla="*/ 1978025 h 1978025"/>
              <a:gd name="connsiteX22" fmla="*/ 1457325 w 2733675"/>
              <a:gd name="connsiteY22" fmla="*/ 1762125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2733675 w 2733675"/>
              <a:gd name="connsiteY34" fmla="*/ 955675 h 1978025"/>
              <a:gd name="connsiteX35" fmla="*/ 2689225 w 2733675"/>
              <a:gd name="connsiteY35" fmla="*/ 955675 h 1978025"/>
              <a:gd name="connsiteX36" fmla="*/ 2689225 w 2733675"/>
              <a:gd name="connsiteY36" fmla="*/ 882650 h 1978025"/>
              <a:gd name="connsiteX37" fmla="*/ 2689225 w 2733675"/>
              <a:gd name="connsiteY37" fmla="*/ 825500 h 1978025"/>
              <a:gd name="connsiteX38" fmla="*/ 2587625 w 2733675"/>
              <a:gd name="connsiteY38" fmla="*/ 825500 h 1978025"/>
              <a:gd name="connsiteX39" fmla="*/ 2438400 w 2733675"/>
              <a:gd name="connsiteY39" fmla="*/ 790575 h 1978025"/>
              <a:gd name="connsiteX40" fmla="*/ 2403475 w 2733675"/>
              <a:gd name="connsiteY40" fmla="*/ 809625 h 1978025"/>
              <a:gd name="connsiteX41" fmla="*/ 2105025 w 2733675"/>
              <a:gd name="connsiteY41" fmla="*/ 685800 h 1978025"/>
              <a:gd name="connsiteX42" fmla="*/ 1593850 w 2733675"/>
              <a:gd name="connsiteY42" fmla="*/ 568325 h 1978025"/>
              <a:gd name="connsiteX43" fmla="*/ 1501775 w 2733675"/>
              <a:gd name="connsiteY43" fmla="*/ 415925 h 1978025"/>
              <a:gd name="connsiteX44" fmla="*/ 1362075 w 2733675"/>
              <a:gd name="connsiteY44" fmla="*/ 387350 h 1978025"/>
              <a:gd name="connsiteX45" fmla="*/ 1266825 w 2733675"/>
              <a:gd name="connsiteY45" fmla="*/ 311150 h 1978025"/>
              <a:gd name="connsiteX46" fmla="*/ 1146175 w 2733675"/>
              <a:gd name="connsiteY46" fmla="*/ 381000 h 1978025"/>
              <a:gd name="connsiteX47" fmla="*/ 1193800 w 2733675"/>
              <a:gd name="connsiteY47" fmla="*/ 295275 h 1978025"/>
              <a:gd name="connsiteX48" fmla="*/ 1339850 w 2733675"/>
              <a:gd name="connsiteY48" fmla="*/ 203200 h 1978025"/>
              <a:gd name="connsiteX49" fmla="*/ 1460500 w 2733675"/>
              <a:gd name="connsiteY49" fmla="*/ 63500 h 1978025"/>
              <a:gd name="connsiteX50" fmla="*/ 1444625 w 2733675"/>
              <a:gd name="connsiteY50" fmla="*/ 0 h 1978025"/>
              <a:gd name="connsiteX51" fmla="*/ 1276350 w 2733675"/>
              <a:gd name="connsiteY51" fmla="*/ 44450 h 1978025"/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72803 w 2733675"/>
              <a:gd name="connsiteY21" fmla="*/ 1976835 h 1978025"/>
              <a:gd name="connsiteX22" fmla="*/ 1457325 w 2733675"/>
              <a:gd name="connsiteY22" fmla="*/ 1762125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2733675 w 2733675"/>
              <a:gd name="connsiteY34" fmla="*/ 955675 h 1978025"/>
              <a:gd name="connsiteX35" fmla="*/ 2689225 w 2733675"/>
              <a:gd name="connsiteY35" fmla="*/ 955675 h 1978025"/>
              <a:gd name="connsiteX36" fmla="*/ 2689225 w 2733675"/>
              <a:gd name="connsiteY36" fmla="*/ 882650 h 1978025"/>
              <a:gd name="connsiteX37" fmla="*/ 2689225 w 2733675"/>
              <a:gd name="connsiteY37" fmla="*/ 825500 h 1978025"/>
              <a:gd name="connsiteX38" fmla="*/ 2587625 w 2733675"/>
              <a:gd name="connsiteY38" fmla="*/ 825500 h 1978025"/>
              <a:gd name="connsiteX39" fmla="*/ 2438400 w 2733675"/>
              <a:gd name="connsiteY39" fmla="*/ 790575 h 1978025"/>
              <a:gd name="connsiteX40" fmla="*/ 2403475 w 2733675"/>
              <a:gd name="connsiteY40" fmla="*/ 809625 h 1978025"/>
              <a:gd name="connsiteX41" fmla="*/ 2105025 w 2733675"/>
              <a:gd name="connsiteY41" fmla="*/ 685800 h 1978025"/>
              <a:gd name="connsiteX42" fmla="*/ 1593850 w 2733675"/>
              <a:gd name="connsiteY42" fmla="*/ 568325 h 1978025"/>
              <a:gd name="connsiteX43" fmla="*/ 1501775 w 2733675"/>
              <a:gd name="connsiteY43" fmla="*/ 415925 h 1978025"/>
              <a:gd name="connsiteX44" fmla="*/ 1362075 w 2733675"/>
              <a:gd name="connsiteY44" fmla="*/ 387350 h 1978025"/>
              <a:gd name="connsiteX45" fmla="*/ 1266825 w 2733675"/>
              <a:gd name="connsiteY45" fmla="*/ 311150 h 1978025"/>
              <a:gd name="connsiteX46" fmla="*/ 1146175 w 2733675"/>
              <a:gd name="connsiteY46" fmla="*/ 381000 h 1978025"/>
              <a:gd name="connsiteX47" fmla="*/ 1193800 w 2733675"/>
              <a:gd name="connsiteY47" fmla="*/ 295275 h 1978025"/>
              <a:gd name="connsiteX48" fmla="*/ 1339850 w 2733675"/>
              <a:gd name="connsiteY48" fmla="*/ 203200 h 1978025"/>
              <a:gd name="connsiteX49" fmla="*/ 1460500 w 2733675"/>
              <a:gd name="connsiteY49" fmla="*/ 63500 h 1978025"/>
              <a:gd name="connsiteX50" fmla="*/ 1444625 w 2733675"/>
              <a:gd name="connsiteY50" fmla="*/ 0 h 1978025"/>
              <a:gd name="connsiteX51" fmla="*/ 1276350 w 2733675"/>
              <a:gd name="connsiteY51" fmla="*/ 44450 h 1978025"/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72803 w 2733675"/>
              <a:gd name="connsiteY21" fmla="*/ 1976835 h 1978025"/>
              <a:gd name="connsiteX22" fmla="*/ 1471613 w 2733675"/>
              <a:gd name="connsiteY22" fmla="*/ 1764506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2733675 w 2733675"/>
              <a:gd name="connsiteY34" fmla="*/ 955675 h 1978025"/>
              <a:gd name="connsiteX35" fmla="*/ 2689225 w 2733675"/>
              <a:gd name="connsiteY35" fmla="*/ 955675 h 1978025"/>
              <a:gd name="connsiteX36" fmla="*/ 2689225 w 2733675"/>
              <a:gd name="connsiteY36" fmla="*/ 882650 h 1978025"/>
              <a:gd name="connsiteX37" fmla="*/ 2689225 w 2733675"/>
              <a:gd name="connsiteY37" fmla="*/ 825500 h 1978025"/>
              <a:gd name="connsiteX38" fmla="*/ 2587625 w 2733675"/>
              <a:gd name="connsiteY38" fmla="*/ 825500 h 1978025"/>
              <a:gd name="connsiteX39" fmla="*/ 2438400 w 2733675"/>
              <a:gd name="connsiteY39" fmla="*/ 790575 h 1978025"/>
              <a:gd name="connsiteX40" fmla="*/ 2403475 w 2733675"/>
              <a:gd name="connsiteY40" fmla="*/ 809625 h 1978025"/>
              <a:gd name="connsiteX41" fmla="*/ 2105025 w 2733675"/>
              <a:gd name="connsiteY41" fmla="*/ 685800 h 1978025"/>
              <a:gd name="connsiteX42" fmla="*/ 1593850 w 2733675"/>
              <a:gd name="connsiteY42" fmla="*/ 568325 h 1978025"/>
              <a:gd name="connsiteX43" fmla="*/ 1501775 w 2733675"/>
              <a:gd name="connsiteY43" fmla="*/ 415925 h 1978025"/>
              <a:gd name="connsiteX44" fmla="*/ 1362075 w 2733675"/>
              <a:gd name="connsiteY44" fmla="*/ 387350 h 1978025"/>
              <a:gd name="connsiteX45" fmla="*/ 1266825 w 2733675"/>
              <a:gd name="connsiteY45" fmla="*/ 311150 h 1978025"/>
              <a:gd name="connsiteX46" fmla="*/ 1146175 w 2733675"/>
              <a:gd name="connsiteY46" fmla="*/ 381000 h 1978025"/>
              <a:gd name="connsiteX47" fmla="*/ 1193800 w 2733675"/>
              <a:gd name="connsiteY47" fmla="*/ 295275 h 1978025"/>
              <a:gd name="connsiteX48" fmla="*/ 1339850 w 2733675"/>
              <a:gd name="connsiteY48" fmla="*/ 203200 h 1978025"/>
              <a:gd name="connsiteX49" fmla="*/ 1460500 w 2733675"/>
              <a:gd name="connsiteY49" fmla="*/ 63500 h 1978025"/>
              <a:gd name="connsiteX50" fmla="*/ 1444625 w 2733675"/>
              <a:gd name="connsiteY50" fmla="*/ 0 h 1978025"/>
              <a:gd name="connsiteX51" fmla="*/ 1276350 w 2733675"/>
              <a:gd name="connsiteY51" fmla="*/ 44450 h 1978025"/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72803 w 2733675"/>
              <a:gd name="connsiteY21" fmla="*/ 1976835 h 1978025"/>
              <a:gd name="connsiteX22" fmla="*/ 1471613 w 2733675"/>
              <a:gd name="connsiteY22" fmla="*/ 1764506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2733675 w 2733675"/>
              <a:gd name="connsiteY34" fmla="*/ 955675 h 1978025"/>
              <a:gd name="connsiteX35" fmla="*/ 2689225 w 2733675"/>
              <a:gd name="connsiteY35" fmla="*/ 955675 h 1978025"/>
              <a:gd name="connsiteX36" fmla="*/ 2729707 w 2733675"/>
              <a:gd name="connsiteY36" fmla="*/ 885031 h 1978025"/>
              <a:gd name="connsiteX37" fmla="*/ 2689225 w 2733675"/>
              <a:gd name="connsiteY37" fmla="*/ 825500 h 1978025"/>
              <a:gd name="connsiteX38" fmla="*/ 2587625 w 2733675"/>
              <a:gd name="connsiteY38" fmla="*/ 825500 h 1978025"/>
              <a:gd name="connsiteX39" fmla="*/ 2438400 w 2733675"/>
              <a:gd name="connsiteY39" fmla="*/ 790575 h 1978025"/>
              <a:gd name="connsiteX40" fmla="*/ 2403475 w 2733675"/>
              <a:gd name="connsiteY40" fmla="*/ 809625 h 1978025"/>
              <a:gd name="connsiteX41" fmla="*/ 2105025 w 2733675"/>
              <a:gd name="connsiteY41" fmla="*/ 685800 h 1978025"/>
              <a:gd name="connsiteX42" fmla="*/ 1593850 w 2733675"/>
              <a:gd name="connsiteY42" fmla="*/ 568325 h 1978025"/>
              <a:gd name="connsiteX43" fmla="*/ 1501775 w 2733675"/>
              <a:gd name="connsiteY43" fmla="*/ 415925 h 1978025"/>
              <a:gd name="connsiteX44" fmla="*/ 1362075 w 2733675"/>
              <a:gd name="connsiteY44" fmla="*/ 387350 h 1978025"/>
              <a:gd name="connsiteX45" fmla="*/ 1266825 w 2733675"/>
              <a:gd name="connsiteY45" fmla="*/ 311150 h 1978025"/>
              <a:gd name="connsiteX46" fmla="*/ 1146175 w 2733675"/>
              <a:gd name="connsiteY46" fmla="*/ 381000 h 1978025"/>
              <a:gd name="connsiteX47" fmla="*/ 1193800 w 2733675"/>
              <a:gd name="connsiteY47" fmla="*/ 295275 h 1978025"/>
              <a:gd name="connsiteX48" fmla="*/ 1339850 w 2733675"/>
              <a:gd name="connsiteY48" fmla="*/ 203200 h 1978025"/>
              <a:gd name="connsiteX49" fmla="*/ 1460500 w 2733675"/>
              <a:gd name="connsiteY49" fmla="*/ 63500 h 1978025"/>
              <a:gd name="connsiteX50" fmla="*/ 1444625 w 2733675"/>
              <a:gd name="connsiteY50" fmla="*/ 0 h 1978025"/>
              <a:gd name="connsiteX51" fmla="*/ 1276350 w 2733675"/>
              <a:gd name="connsiteY51" fmla="*/ 44450 h 1978025"/>
              <a:gd name="connsiteX0" fmla="*/ 1276350 w 2733675"/>
              <a:gd name="connsiteY0" fmla="*/ 44450 h 1976835"/>
              <a:gd name="connsiteX1" fmla="*/ 822325 w 2733675"/>
              <a:gd name="connsiteY1" fmla="*/ 231775 h 1976835"/>
              <a:gd name="connsiteX2" fmla="*/ 584200 w 2733675"/>
              <a:gd name="connsiteY2" fmla="*/ 285750 h 1976835"/>
              <a:gd name="connsiteX3" fmla="*/ 473075 w 2733675"/>
              <a:gd name="connsiteY3" fmla="*/ 231775 h 1976835"/>
              <a:gd name="connsiteX4" fmla="*/ 365125 w 2733675"/>
              <a:gd name="connsiteY4" fmla="*/ 336550 h 1976835"/>
              <a:gd name="connsiteX5" fmla="*/ 365125 w 2733675"/>
              <a:gd name="connsiteY5" fmla="*/ 695325 h 1976835"/>
              <a:gd name="connsiteX6" fmla="*/ 146050 w 2733675"/>
              <a:gd name="connsiteY6" fmla="*/ 838200 h 1976835"/>
              <a:gd name="connsiteX7" fmla="*/ 0 w 2733675"/>
              <a:gd name="connsiteY7" fmla="*/ 1076325 h 1976835"/>
              <a:gd name="connsiteX8" fmla="*/ 38100 w 2733675"/>
              <a:gd name="connsiteY8" fmla="*/ 1158875 h 1976835"/>
              <a:gd name="connsiteX9" fmla="*/ 101600 w 2733675"/>
              <a:gd name="connsiteY9" fmla="*/ 1143000 h 1976835"/>
              <a:gd name="connsiteX10" fmla="*/ 165100 w 2733675"/>
              <a:gd name="connsiteY10" fmla="*/ 1203325 h 1976835"/>
              <a:gd name="connsiteX11" fmla="*/ 76200 w 2733675"/>
              <a:gd name="connsiteY11" fmla="*/ 1289050 h 1976835"/>
              <a:gd name="connsiteX12" fmla="*/ 50800 w 2733675"/>
              <a:gd name="connsiteY12" fmla="*/ 1641475 h 1976835"/>
              <a:gd name="connsiteX13" fmla="*/ 434975 w 2733675"/>
              <a:gd name="connsiteY13" fmla="*/ 1644650 h 1976835"/>
              <a:gd name="connsiteX14" fmla="*/ 434975 w 2733675"/>
              <a:gd name="connsiteY14" fmla="*/ 1565275 h 1976835"/>
              <a:gd name="connsiteX15" fmla="*/ 723900 w 2733675"/>
              <a:gd name="connsiteY15" fmla="*/ 1565275 h 1976835"/>
              <a:gd name="connsiteX16" fmla="*/ 723900 w 2733675"/>
              <a:gd name="connsiteY16" fmla="*/ 1635125 h 1976835"/>
              <a:gd name="connsiteX17" fmla="*/ 1136650 w 2733675"/>
              <a:gd name="connsiteY17" fmla="*/ 1635125 h 1976835"/>
              <a:gd name="connsiteX18" fmla="*/ 1136650 w 2733675"/>
              <a:gd name="connsiteY18" fmla="*/ 1898650 h 1976835"/>
              <a:gd name="connsiteX19" fmla="*/ 1193800 w 2733675"/>
              <a:gd name="connsiteY19" fmla="*/ 1898650 h 1976835"/>
              <a:gd name="connsiteX20" fmla="*/ 1472803 w 2733675"/>
              <a:gd name="connsiteY20" fmla="*/ 1976835 h 1976835"/>
              <a:gd name="connsiteX21" fmla="*/ 1471613 w 2733675"/>
              <a:gd name="connsiteY21" fmla="*/ 1764506 h 1976835"/>
              <a:gd name="connsiteX22" fmla="*/ 2095500 w 2733675"/>
              <a:gd name="connsiteY22" fmla="*/ 1762125 h 1976835"/>
              <a:gd name="connsiteX23" fmla="*/ 2095500 w 2733675"/>
              <a:gd name="connsiteY23" fmla="*/ 1447800 h 1976835"/>
              <a:gd name="connsiteX24" fmla="*/ 2143125 w 2733675"/>
              <a:gd name="connsiteY24" fmla="*/ 1447800 h 1976835"/>
              <a:gd name="connsiteX25" fmla="*/ 2143125 w 2733675"/>
              <a:gd name="connsiteY25" fmla="*/ 1311275 h 1976835"/>
              <a:gd name="connsiteX26" fmla="*/ 2193925 w 2733675"/>
              <a:gd name="connsiteY26" fmla="*/ 1311275 h 1976835"/>
              <a:gd name="connsiteX27" fmla="*/ 2193925 w 2733675"/>
              <a:gd name="connsiteY27" fmla="*/ 1181100 h 1976835"/>
              <a:gd name="connsiteX28" fmla="*/ 2289175 w 2733675"/>
              <a:gd name="connsiteY28" fmla="*/ 1181100 h 1976835"/>
              <a:gd name="connsiteX29" fmla="*/ 2289175 w 2733675"/>
              <a:gd name="connsiteY29" fmla="*/ 1247775 h 1976835"/>
              <a:gd name="connsiteX30" fmla="*/ 2536825 w 2733675"/>
              <a:gd name="connsiteY30" fmla="*/ 1247775 h 1976835"/>
              <a:gd name="connsiteX31" fmla="*/ 2536825 w 2733675"/>
              <a:gd name="connsiteY31" fmla="*/ 1000125 h 1976835"/>
              <a:gd name="connsiteX32" fmla="*/ 2733675 w 2733675"/>
              <a:gd name="connsiteY32" fmla="*/ 1000125 h 1976835"/>
              <a:gd name="connsiteX33" fmla="*/ 2733675 w 2733675"/>
              <a:gd name="connsiteY33" fmla="*/ 955675 h 1976835"/>
              <a:gd name="connsiteX34" fmla="*/ 2689225 w 2733675"/>
              <a:gd name="connsiteY34" fmla="*/ 955675 h 1976835"/>
              <a:gd name="connsiteX35" fmla="*/ 2729707 w 2733675"/>
              <a:gd name="connsiteY35" fmla="*/ 885031 h 1976835"/>
              <a:gd name="connsiteX36" fmla="*/ 2689225 w 2733675"/>
              <a:gd name="connsiteY36" fmla="*/ 825500 h 1976835"/>
              <a:gd name="connsiteX37" fmla="*/ 2587625 w 2733675"/>
              <a:gd name="connsiteY37" fmla="*/ 825500 h 1976835"/>
              <a:gd name="connsiteX38" fmla="*/ 2438400 w 2733675"/>
              <a:gd name="connsiteY38" fmla="*/ 790575 h 1976835"/>
              <a:gd name="connsiteX39" fmla="*/ 2403475 w 2733675"/>
              <a:gd name="connsiteY39" fmla="*/ 809625 h 1976835"/>
              <a:gd name="connsiteX40" fmla="*/ 2105025 w 2733675"/>
              <a:gd name="connsiteY40" fmla="*/ 685800 h 1976835"/>
              <a:gd name="connsiteX41" fmla="*/ 1593850 w 2733675"/>
              <a:gd name="connsiteY41" fmla="*/ 568325 h 1976835"/>
              <a:gd name="connsiteX42" fmla="*/ 1501775 w 2733675"/>
              <a:gd name="connsiteY42" fmla="*/ 415925 h 1976835"/>
              <a:gd name="connsiteX43" fmla="*/ 1362075 w 2733675"/>
              <a:gd name="connsiteY43" fmla="*/ 387350 h 1976835"/>
              <a:gd name="connsiteX44" fmla="*/ 1266825 w 2733675"/>
              <a:gd name="connsiteY44" fmla="*/ 311150 h 1976835"/>
              <a:gd name="connsiteX45" fmla="*/ 1146175 w 2733675"/>
              <a:gd name="connsiteY45" fmla="*/ 381000 h 1976835"/>
              <a:gd name="connsiteX46" fmla="*/ 1193800 w 2733675"/>
              <a:gd name="connsiteY46" fmla="*/ 295275 h 1976835"/>
              <a:gd name="connsiteX47" fmla="*/ 1339850 w 2733675"/>
              <a:gd name="connsiteY47" fmla="*/ 203200 h 1976835"/>
              <a:gd name="connsiteX48" fmla="*/ 1460500 w 2733675"/>
              <a:gd name="connsiteY48" fmla="*/ 63500 h 1976835"/>
              <a:gd name="connsiteX49" fmla="*/ 1444625 w 2733675"/>
              <a:gd name="connsiteY49" fmla="*/ 0 h 1976835"/>
              <a:gd name="connsiteX50" fmla="*/ 1276350 w 2733675"/>
              <a:gd name="connsiteY50" fmla="*/ 44450 h 1976835"/>
              <a:gd name="connsiteX0" fmla="*/ 1276350 w 2733675"/>
              <a:gd name="connsiteY0" fmla="*/ 44450 h 1898650"/>
              <a:gd name="connsiteX1" fmla="*/ 822325 w 2733675"/>
              <a:gd name="connsiteY1" fmla="*/ 231775 h 1898650"/>
              <a:gd name="connsiteX2" fmla="*/ 584200 w 2733675"/>
              <a:gd name="connsiteY2" fmla="*/ 285750 h 1898650"/>
              <a:gd name="connsiteX3" fmla="*/ 473075 w 2733675"/>
              <a:gd name="connsiteY3" fmla="*/ 231775 h 1898650"/>
              <a:gd name="connsiteX4" fmla="*/ 365125 w 2733675"/>
              <a:gd name="connsiteY4" fmla="*/ 336550 h 1898650"/>
              <a:gd name="connsiteX5" fmla="*/ 365125 w 2733675"/>
              <a:gd name="connsiteY5" fmla="*/ 695325 h 1898650"/>
              <a:gd name="connsiteX6" fmla="*/ 146050 w 2733675"/>
              <a:gd name="connsiteY6" fmla="*/ 838200 h 1898650"/>
              <a:gd name="connsiteX7" fmla="*/ 0 w 2733675"/>
              <a:gd name="connsiteY7" fmla="*/ 1076325 h 1898650"/>
              <a:gd name="connsiteX8" fmla="*/ 38100 w 2733675"/>
              <a:gd name="connsiteY8" fmla="*/ 1158875 h 1898650"/>
              <a:gd name="connsiteX9" fmla="*/ 101600 w 2733675"/>
              <a:gd name="connsiteY9" fmla="*/ 1143000 h 1898650"/>
              <a:gd name="connsiteX10" fmla="*/ 165100 w 2733675"/>
              <a:gd name="connsiteY10" fmla="*/ 1203325 h 1898650"/>
              <a:gd name="connsiteX11" fmla="*/ 76200 w 2733675"/>
              <a:gd name="connsiteY11" fmla="*/ 1289050 h 1898650"/>
              <a:gd name="connsiteX12" fmla="*/ 50800 w 2733675"/>
              <a:gd name="connsiteY12" fmla="*/ 1641475 h 1898650"/>
              <a:gd name="connsiteX13" fmla="*/ 434975 w 2733675"/>
              <a:gd name="connsiteY13" fmla="*/ 1644650 h 1898650"/>
              <a:gd name="connsiteX14" fmla="*/ 434975 w 2733675"/>
              <a:gd name="connsiteY14" fmla="*/ 1565275 h 1898650"/>
              <a:gd name="connsiteX15" fmla="*/ 723900 w 2733675"/>
              <a:gd name="connsiteY15" fmla="*/ 1565275 h 1898650"/>
              <a:gd name="connsiteX16" fmla="*/ 723900 w 2733675"/>
              <a:gd name="connsiteY16" fmla="*/ 1635125 h 1898650"/>
              <a:gd name="connsiteX17" fmla="*/ 1136650 w 2733675"/>
              <a:gd name="connsiteY17" fmla="*/ 1635125 h 1898650"/>
              <a:gd name="connsiteX18" fmla="*/ 1136650 w 2733675"/>
              <a:gd name="connsiteY18" fmla="*/ 1898650 h 1898650"/>
              <a:gd name="connsiteX19" fmla="*/ 1193800 w 2733675"/>
              <a:gd name="connsiteY19" fmla="*/ 1898650 h 1898650"/>
              <a:gd name="connsiteX20" fmla="*/ 1471613 w 2733675"/>
              <a:gd name="connsiteY20" fmla="*/ 1764506 h 1898650"/>
              <a:gd name="connsiteX21" fmla="*/ 2095500 w 2733675"/>
              <a:gd name="connsiteY21" fmla="*/ 1762125 h 1898650"/>
              <a:gd name="connsiteX22" fmla="*/ 2095500 w 2733675"/>
              <a:gd name="connsiteY22" fmla="*/ 1447800 h 1898650"/>
              <a:gd name="connsiteX23" fmla="*/ 2143125 w 2733675"/>
              <a:gd name="connsiteY23" fmla="*/ 1447800 h 1898650"/>
              <a:gd name="connsiteX24" fmla="*/ 2143125 w 2733675"/>
              <a:gd name="connsiteY24" fmla="*/ 1311275 h 1898650"/>
              <a:gd name="connsiteX25" fmla="*/ 2193925 w 2733675"/>
              <a:gd name="connsiteY25" fmla="*/ 1311275 h 1898650"/>
              <a:gd name="connsiteX26" fmla="*/ 2193925 w 2733675"/>
              <a:gd name="connsiteY26" fmla="*/ 1181100 h 1898650"/>
              <a:gd name="connsiteX27" fmla="*/ 2289175 w 2733675"/>
              <a:gd name="connsiteY27" fmla="*/ 1181100 h 1898650"/>
              <a:gd name="connsiteX28" fmla="*/ 2289175 w 2733675"/>
              <a:gd name="connsiteY28" fmla="*/ 1247775 h 1898650"/>
              <a:gd name="connsiteX29" fmla="*/ 2536825 w 2733675"/>
              <a:gd name="connsiteY29" fmla="*/ 1247775 h 1898650"/>
              <a:gd name="connsiteX30" fmla="*/ 2536825 w 2733675"/>
              <a:gd name="connsiteY30" fmla="*/ 1000125 h 1898650"/>
              <a:gd name="connsiteX31" fmla="*/ 2733675 w 2733675"/>
              <a:gd name="connsiteY31" fmla="*/ 1000125 h 1898650"/>
              <a:gd name="connsiteX32" fmla="*/ 2733675 w 2733675"/>
              <a:gd name="connsiteY32" fmla="*/ 955675 h 1898650"/>
              <a:gd name="connsiteX33" fmla="*/ 2689225 w 2733675"/>
              <a:gd name="connsiteY33" fmla="*/ 955675 h 1898650"/>
              <a:gd name="connsiteX34" fmla="*/ 2729707 w 2733675"/>
              <a:gd name="connsiteY34" fmla="*/ 885031 h 1898650"/>
              <a:gd name="connsiteX35" fmla="*/ 2689225 w 2733675"/>
              <a:gd name="connsiteY35" fmla="*/ 825500 h 1898650"/>
              <a:gd name="connsiteX36" fmla="*/ 2587625 w 2733675"/>
              <a:gd name="connsiteY36" fmla="*/ 825500 h 1898650"/>
              <a:gd name="connsiteX37" fmla="*/ 2438400 w 2733675"/>
              <a:gd name="connsiteY37" fmla="*/ 790575 h 1898650"/>
              <a:gd name="connsiteX38" fmla="*/ 2403475 w 2733675"/>
              <a:gd name="connsiteY38" fmla="*/ 809625 h 1898650"/>
              <a:gd name="connsiteX39" fmla="*/ 2105025 w 2733675"/>
              <a:gd name="connsiteY39" fmla="*/ 685800 h 1898650"/>
              <a:gd name="connsiteX40" fmla="*/ 1593850 w 2733675"/>
              <a:gd name="connsiteY40" fmla="*/ 568325 h 1898650"/>
              <a:gd name="connsiteX41" fmla="*/ 1501775 w 2733675"/>
              <a:gd name="connsiteY41" fmla="*/ 415925 h 1898650"/>
              <a:gd name="connsiteX42" fmla="*/ 1362075 w 2733675"/>
              <a:gd name="connsiteY42" fmla="*/ 387350 h 1898650"/>
              <a:gd name="connsiteX43" fmla="*/ 1266825 w 2733675"/>
              <a:gd name="connsiteY43" fmla="*/ 311150 h 1898650"/>
              <a:gd name="connsiteX44" fmla="*/ 1146175 w 2733675"/>
              <a:gd name="connsiteY44" fmla="*/ 381000 h 1898650"/>
              <a:gd name="connsiteX45" fmla="*/ 1193800 w 2733675"/>
              <a:gd name="connsiteY45" fmla="*/ 295275 h 1898650"/>
              <a:gd name="connsiteX46" fmla="*/ 1339850 w 2733675"/>
              <a:gd name="connsiteY46" fmla="*/ 203200 h 1898650"/>
              <a:gd name="connsiteX47" fmla="*/ 1460500 w 2733675"/>
              <a:gd name="connsiteY47" fmla="*/ 63500 h 1898650"/>
              <a:gd name="connsiteX48" fmla="*/ 1444625 w 2733675"/>
              <a:gd name="connsiteY48" fmla="*/ 0 h 1898650"/>
              <a:gd name="connsiteX49" fmla="*/ 1276350 w 2733675"/>
              <a:gd name="connsiteY49" fmla="*/ 44450 h 1898650"/>
              <a:gd name="connsiteX0" fmla="*/ 1276350 w 2733675"/>
              <a:gd name="connsiteY0" fmla="*/ 44450 h 1898650"/>
              <a:gd name="connsiteX1" fmla="*/ 822325 w 2733675"/>
              <a:gd name="connsiteY1" fmla="*/ 231775 h 1898650"/>
              <a:gd name="connsiteX2" fmla="*/ 584200 w 2733675"/>
              <a:gd name="connsiteY2" fmla="*/ 285750 h 1898650"/>
              <a:gd name="connsiteX3" fmla="*/ 473075 w 2733675"/>
              <a:gd name="connsiteY3" fmla="*/ 231775 h 1898650"/>
              <a:gd name="connsiteX4" fmla="*/ 365125 w 2733675"/>
              <a:gd name="connsiteY4" fmla="*/ 336550 h 1898650"/>
              <a:gd name="connsiteX5" fmla="*/ 365125 w 2733675"/>
              <a:gd name="connsiteY5" fmla="*/ 695325 h 1898650"/>
              <a:gd name="connsiteX6" fmla="*/ 146050 w 2733675"/>
              <a:gd name="connsiteY6" fmla="*/ 838200 h 1898650"/>
              <a:gd name="connsiteX7" fmla="*/ 0 w 2733675"/>
              <a:gd name="connsiteY7" fmla="*/ 1076325 h 1898650"/>
              <a:gd name="connsiteX8" fmla="*/ 38100 w 2733675"/>
              <a:gd name="connsiteY8" fmla="*/ 1158875 h 1898650"/>
              <a:gd name="connsiteX9" fmla="*/ 101600 w 2733675"/>
              <a:gd name="connsiteY9" fmla="*/ 1143000 h 1898650"/>
              <a:gd name="connsiteX10" fmla="*/ 165100 w 2733675"/>
              <a:gd name="connsiteY10" fmla="*/ 1203325 h 1898650"/>
              <a:gd name="connsiteX11" fmla="*/ 76200 w 2733675"/>
              <a:gd name="connsiteY11" fmla="*/ 1289050 h 1898650"/>
              <a:gd name="connsiteX12" fmla="*/ 50800 w 2733675"/>
              <a:gd name="connsiteY12" fmla="*/ 1641475 h 1898650"/>
              <a:gd name="connsiteX13" fmla="*/ 434975 w 2733675"/>
              <a:gd name="connsiteY13" fmla="*/ 1644650 h 1898650"/>
              <a:gd name="connsiteX14" fmla="*/ 434975 w 2733675"/>
              <a:gd name="connsiteY14" fmla="*/ 1565275 h 1898650"/>
              <a:gd name="connsiteX15" fmla="*/ 723900 w 2733675"/>
              <a:gd name="connsiteY15" fmla="*/ 1565275 h 1898650"/>
              <a:gd name="connsiteX16" fmla="*/ 723900 w 2733675"/>
              <a:gd name="connsiteY16" fmla="*/ 1635125 h 1898650"/>
              <a:gd name="connsiteX17" fmla="*/ 1136650 w 2733675"/>
              <a:gd name="connsiteY17" fmla="*/ 1635125 h 1898650"/>
              <a:gd name="connsiteX18" fmla="*/ 1136650 w 2733675"/>
              <a:gd name="connsiteY18" fmla="*/ 1898650 h 1898650"/>
              <a:gd name="connsiteX19" fmla="*/ 1471613 w 2733675"/>
              <a:gd name="connsiteY19" fmla="*/ 1764506 h 1898650"/>
              <a:gd name="connsiteX20" fmla="*/ 2095500 w 2733675"/>
              <a:gd name="connsiteY20" fmla="*/ 1762125 h 1898650"/>
              <a:gd name="connsiteX21" fmla="*/ 2095500 w 2733675"/>
              <a:gd name="connsiteY21" fmla="*/ 1447800 h 1898650"/>
              <a:gd name="connsiteX22" fmla="*/ 2143125 w 2733675"/>
              <a:gd name="connsiteY22" fmla="*/ 1447800 h 1898650"/>
              <a:gd name="connsiteX23" fmla="*/ 2143125 w 2733675"/>
              <a:gd name="connsiteY23" fmla="*/ 1311275 h 1898650"/>
              <a:gd name="connsiteX24" fmla="*/ 2193925 w 2733675"/>
              <a:gd name="connsiteY24" fmla="*/ 1311275 h 1898650"/>
              <a:gd name="connsiteX25" fmla="*/ 2193925 w 2733675"/>
              <a:gd name="connsiteY25" fmla="*/ 1181100 h 1898650"/>
              <a:gd name="connsiteX26" fmla="*/ 2289175 w 2733675"/>
              <a:gd name="connsiteY26" fmla="*/ 1181100 h 1898650"/>
              <a:gd name="connsiteX27" fmla="*/ 2289175 w 2733675"/>
              <a:gd name="connsiteY27" fmla="*/ 1247775 h 1898650"/>
              <a:gd name="connsiteX28" fmla="*/ 2536825 w 2733675"/>
              <a:gd name="connsiteY28" fmla="*/ 1247775 h 1898650"/>
              <a:gd name="connsiteX29" fmla="*/ 2536825 w 2733675"/>
              <a:gd name="connsiteY29" fmla="*/ 1000125 h 1898650"/>
              <a:gd name="connsiteX30" fmla="*/ 2733675 w 2733675"/>
              <a:gd name="connsiteY30" fmla="*/ 1000125 h 1898650"/>
              <a:gd name="connsiteX31" fmla="*/ 2733675 w 2733675"/>
              <a:gd name="connsiteY31" fmla="*/ 955675 h 1898650"/>
              <a:gd name="connsiteX32" fmla="*/ 2689225 w 2733675"/>
              <a:gd name="connsiteY32" fmla="*/ 955675 h 1898650"/>
              <a:gd name="connsiteX33" fmla="*/ 2729707 w 2733675"/>
              <a:gd name="connsiteY33" fmla="*/ 885031 h 1898650"/>
              <a:gd name="connsiteX34" fmla="*/ 2689225 w 2733675"/>
              <a:gd name="connsiteY34" fmla="*/ 825500 h 1898650"/>
              <a:gd name="connsiteX35" fmla="*/ 2587625 w 2733675"/>
              <a:gd name="connsiteY35" fmla="*/ 825500 h 1898650"/>
              <a:gd name="connsiteX36" fmla="*/ 2438400 w 2733675"/>
              <a:gd name="connsiteY36" fmla="*/ 790575 h 1898650"/>
              <a:gd name="connsiteX37" fmla="*/ 2403475 w 2733675"/>
              <a:gd name="connsiteY37" fmla="*/ 809625 h 1898650"/>
              <a:gd name="connsiteX38" fmla="*/ 2105025 w 2733675"/>
              <a:gd name="connsiteY38" fmla="*/ 685800 h 1898650"/>
              <a:gd name="connsiteX39" fmla="*/ 1593850 w 2733675"/>
              <a:gd name="connsiteY39" fmla="*/ 568325 h 1898650"/>
              <a:gd name="connsiteX40" fmla="*/ 1501775 w 2733675"/>
              <a:gd name="connsiteY40" fmla="*/ 415925 h 1898650"/>
              <a:gd name="connsiteX41" fmla="*/ 1362075 w 2733675"/>
              <a:gd name="connsiteY41" fmla="*/ 387350 h 1898650"/>
              <a:gd name="connsiteX42" fmla="*/ 1266825 w 2733675"/>
              <a:gd name="connsiteY42" fmla="*/ 311150 h 1898650"/>
              <a:gd name="connsiteX43" fmla="*/ 1146175 w 2733675"/>
              <a:gd name="connsiteY43" fmla="*/ 381000 h 1898650"/>
              <a:gd name="connsiteX44" fmla="*/ 1193800 w 2733675"/>
              <a:gd name="connsiteY44" fmla="*/ 295275 h 1898650"/>
              <a:gd name="connsiteX45" fmla="*/ 1339850 w 2733675"/>
              <a:gd name="connsiteY45" fmla="*/ 203200 h 1898650"/>
              <a:gd name="connsiteX46" fmla="*/ 1460500 w 2733675"/>
              <a:gd name="connsiteY46" fmla="*/ 63500 h 1898650"/>
              <a:gd name="connsiteX47" fmla="*/ 1444625 w 2733675"/>
              <a:gd name="connsiteY47" fmla="*/ 0 h 1898650"/>
              <a:gd name="connsiteX48" fmla="*/ 1276350 w 2733675"/>
              <a:gd name="connsiteY48" fmla="*/ 44450 h 1898650"/>
              <a:gd name="connsiteX0" fmla="*/ 1276350 w 2733675"/>
              <a:gd name="connsiteY0" fmla="*/ 44450 h 1764506"/>
              <a:gd name="connsiteX1" fmla="*/ 822325 w 2733675"/>
              <a:gd name="connsiteY1" fmla="*/ 231775 h 1764506"/>
              <a:gd name="connsiteX2" fmla="*/ 584200 w 2733675"/>
              <a:gd name="connsiteY2" fmla="*/ 285750 h 1764506"/>
              <a:gd name="connsiteX3" fmla="*/ 473075 w 2733675"/>
              <a:gd name="connsiteY3" fmla="*/ 231775 h 1764506"/>
              <a:gd name="connsiteX4" fmla="*/ 365125 w 2733675"/>
              <a:gd name="connsiteY4" fmla="*/ 336550 h 1764506"/>
              <a:gd name="connsiteX5" fmla="*/ 365125 w 2733675"/>
              <a:gd name="connsiteY5" fmla="*/ 695325 h 1764506"/>
              <a:gd name="connsiteX6" fmla="*/ 146050 w 2733675"/>
              <a:gd name="connsiteY6" fmla="*/ 838200 h 1764506"/>
              <a:gd name="connsiteX7" fmla="*/ 0 w 2733675"/>
              <a:gd name="connsiteY7" fmla="*/ 1076325 h 1764506"/>
              <a:gd name="connsiteX8" fmla="*/ 38100 w 2733675"/>
              <a:gd name="connsiteY8" fmla="*/ 1158875 h 1764506"/>
              <a:gd name="connsiteX9" fmla="*/ 101600 w 2733675"/>
              <a:gd name="connsiteY9" fmla="*/ 1143000 h 1764506"/>
              <a:gd name="connsiteX10" fmla="*/ 165100 w 2733675"/>
              <a:gd name="connsiteY10" fmla="*/ 1203325 h 1764506"/>
              <a:gd name="connsiteX11" fmla="*/ 76200 w 2733675"/>
              <a:gd name="connsiteY11" fmla="*/ 1289050 h 1764506"/>
              <a:gd name="connsiteX12" fmla="*/ 50800 w 2733675"/>
              <a:gd name="connsiteY12" fmla="*/ 1641475 h 1764506"/>
              <a:gd name="connsiteX13" fmla="*/ 434975 w 2733675"/>
              <a:gd name="connsiteY13" fmla="*/ 1644650 h 1764506"/>
              <a:gd name="connsiteX14" fmla="*/ 434975 w 2733675"/>
              <a:gd name="connsiteY14" fmla="*/ 1565275 h 1764506"/>
              <a:gd name="connsiteX15" fmla="*/ 723900 w 2733675"/>
              <a:gd name="connsiteY15" fmla="*/ 1565275 h 1764506"/>
              <a:gd name="connsiteX16" fmla="*/ 723900 w 2733675"/>
              <a:gd name="connsiteY16" fmla="*/ 1635125 h 1764506"/>
              <a:gd name="connsiteX17" fmla="*/ 1136650 w 2733675"/>
              <a:gd name="connsiteY17" fmla="*/ 1635125 h 1764506"/>
              <a:gd name="connsiteX18" fmla="*/ 1471613 w 2733675"/>
              <a:gd name="connsiteY18" fmla="*/ 1764506 h 1764506"/>
              <a:gd name="connsiteX19" fmla="*/ 2095500 w 2733675"/>
              <a:gd name="connsiteY19" fmla="*/ 1762125 h 1764506"/>
              <a:gd name="connsiteX20" fmla="*/ 2095500 w 2733675"/>
              <a:gd name="connsiteY20" fmla="*/ 1447800 h 1764506"/>
              <a:gd name="connsiteX21" fmla="*/ 2143125 w 2733675"/>
              <a:gd name="connsiteY21" fmla="*/ 1447800 h 1764506"/>
              <a:gd name="connsiteX22" fmla="*/ 2143125 w 2733675"/>
              <a:gd name="connsiteY22" fmla="*/ 1311275 h 1764506"/>
              <a:gd name="connsiteX23" fmla="*/ 2193925 w 2733675"/>
              <a:gd name="connsiteY23" fmla="*/ 1311275 h 1764506"/>
              <a:gd name="connsiteX24" fmla="*/ 2193925 w 2733675"/>
              <a:gd name="connsiteY24" fmla="*/ 1181100 h 1764506"/>
              <a:gd name="connsiteX25" fmla="*/ 2289175 w 2733675"/>
              <a:gd name="connsiteY25" fmla="*/ 1181100 h 1764506"/>
              <a:gd name="connsiteX26" fmla="*/ 2289175 w 2733675"/>
              <a:gd name="connsiteY26" fmla="*/ 1247775 h 1764506"/>
              <a:gd name="connsiteX27" fmla="*/ 2536825 w 2733675"/>
              <a:gd name="connsiteY27" fmla="*/ 1247775 h 1764506"/>
              <a:gd name="connsiteX28" fmla="*/ 2536825 w 2733675"/>
              <a:gd name="connsiteY28" fmla="*/ 1000125 h 1764506"/>
              <a:gd name="connsiteX29" fmla="*/ 2733675 w 2733675"/>
              <a:gd name="connsiteY29" fmla="*/ 1000125 h 1764506"/>
              <a:gd name="connsiteX30" fmla="*/ 2733675 w 2733675"/>
              <a:gd name="connsiteY30" fmla="*/ 955675 h 1764506"/>
              <a:gd name="connsiteX31" fmla="*/ 2689225 w 2733675"/>
              <a:gd name="connsiteY31" fmla="*/ 955675 h 1764506"/>
              <a:gd name="connsiteX32" fmla="*/ 2729707 w 2733675"/>
              <a:gd name="connsiteY32" fmla="*/ 885031 h 1764506"/>
              <a:gd name="connsiteX33" fmla="*/ 2689225 w 2733675"/>
              <a:gd name="connsiteY33" fmla="*/ 825500 h 1764506"/>
              <a:gd name="connsiteX34" fmla="*/ 2587625 w 2733675"/>
              <a:gd name="connsiteY34" fmla="*/ 825500 h 1764506"/>
              <a:gd name="connsiteX35" fmla="*/ 2438400 w 2733675"/>
              <a:gd name="connsiteY35" fmla="*/ 790575 h 1764506"/>
              <a:gd name="connsiteX36" fmla="*/ 2403475 w 2733675"/>
              <a:gd name="connsiteY36" fmla="*/ 809625 h 1764506"/>
              <a:gd name="connsiteX37" fmla="*/ 2105025 w 2733675"/>
              <a:gd name="connsiteY37" fmla="*/ 685800 h 1764506"/>
              <a:gd name="connsiteX38" fmla="*/ 1593850 w 2733675"/>
              <a:gd name="connsiteY38" fmla="*/ 568325 h 1764506"/>
              <a:gd name="connsiteX39" fmla="*/ 1501775 w 2733675"/>
              <a:gd name="connsiteY39" fmla="*/ 415925 h 1764506"/>
              <a:gd name="connsiteX40" fmla="*/ 1362075 w 2733675"/>
              <a:gd name="connsiteY40" fmla="*/ 387350 h 1764506"/>
              <a:gd name="connsiteX41" fmla="*/ 1266825 w 2733675"/>
              <a:gd name="connsiteY41" fmla="*/ 311150 h 1764506"/>
              <a:gd name="connsiteX42" fmla="*/ 1146175 w 2733675"/>
              <a:gd name="connsiteY42" fmla="*/ 381000 h 1764506"/>
              <a:gd name="connsiteX43" fmla="*/ 1193800 w 2733675"/>
              <a:gd name="connsiteY43" fmla="*/ 295275 h 1764506"/>
              <a:gd name="connsiteX44" fmla="*/ 1339850 w 2733675"/>
              <a:gd name="connsiteY44" fmla="*/ 203200 h 1764506"/>
              <a:gd name="connsiteX45" fmla="*/ 1460500 w 2733675"/>
              <a:gd name="connsiteY45" fmla="*/ 63500 h 1764506"/>
              <a:gd name="connsiteX46" fmla="*/ 1444625 w 2733675"/>
              <a:gd name="connsiteY46" fmla="*/ 0 h 1764506"/>
              <a:gd name="connsiteX47" fmla="*/ 1276350 w 2733675"/>
              <a:gd name="connsiteY47" fmla="*/ 44450 h 1764506"/>
              <a:gd name="connsiteX0" fmla="*/ 1276350 w 2733675"/>
              <a:gd name="connsiteY0" fmla="*/ 44450 h 1764506"/>
              <a:gd name="connsiteX1" fmla="*/ 822325 w 2733675"/>
              <a:gd name="connsiteY1" fmla="*/ 231775 h 1764506"/>
              <a:gd name="connsiteX2" fmla="*/ 584200 w 2733675"/>
              <a:gd name="connsiteY2" fmla="*/ 285750 h 1764506"/>
              <a:gd name="connsiteX3" fmla="*/ 473075 w 2733675"/>
              <a:gd name="connsiteY3" fmla="*/ 231775 h 1764506"/>
              <a:gd name="connsiteX4" fmla="*/ 365125 w 2733675"/>
              <a:gd name="connsiteY4" fmla="*/ 336550 h 1764506"/>
              <a:gd name="connsiteX5" fmla="*/ 365125 w 2733675"/>
              <a:gd name="connsiteY5" fmla="*/ 695325 h 1764506"/>
              <a:gd name="connsiteX6" fmla="*/ 146050 w 2733675"/>
              <a:gd name="connsiteY6" fmla="*/ 838200 h 1764506"/>
              <a:gd name="connsiteX7" fmla="*/ 0 w 2733675"/>
              <a:gd name="connsiteY7" fmla="*/ 1076325 h 1764506"/>
              <a:gd name="connsiteX8" fmla="*/ 38100 w 2733675"/>
              <a:gd name="connsiteY8" fmla="*/ 1158875 h 1764506"/>
              <a:gd name="connsiteX9" fmla="*/ 101600 w 2733675"/>
              <a:gd name="connsiteY9" fmla="*/ 1143000 h 1764506"/>
              <a:gd name="connsiteX10" fmla="*/ 165100 w 2733675"/>
              <a:gd name="connsiteY10" fmla="*/ 1203325 h 1764506"/>
              <a:gd name="connsiteX11" fmla="*/ 76200 w 2733675"/>
              <a:gd name="connsiteY11" fmla="*/ 1289050 h 1764506"/>
              <a:gd name="connsiteX12" fmla="*/ 50800 w 2733675"/>
              <a:gd name="connsiteY12" fmla="*/ 1641475 h 1764506"/>
              <a:gd name="connsiteX13" fmla="*/ 434975 w 2733675"/>
              <a:gd name="connsiteY13" fmla="*/ 1644650 h 1764506"/>
              <a:gd name="connsiteX14" fmla="*/ 434975 w 2733675"/>
              <a:gd name="connsiteY14" fmla="*/ 1565275 h 1764506"/>
              <a:gd name="connsiteX15" fmla="*/ 723900 w 2733675"/>
              <a:gd name="connsiteY15" fmla="*/ 1565275 h 1764506"/>
              <a:gd name="connsiteX16" fmla="*/ 723900 w 2733675"/>
              <a:gd name="connsiteY16" fmla="*/ 1635125 h 1764506"/>
              <a:gd name="connsiteX17" fmla="*/ 1471613 w 2733675"/>
              <a:gd name="connsiteY17" fmla="*/ 1764506 h 1764506"/>
              <a:gd name="connsiteX18" fmla="*/ 2095500 w 2733675"/>
              <a:gd name="connsiteY18" fmla="*/ 1762125 h 1764506"/>
              <a:gd name="connsiteX19" fmla="*/ 2095500 w 2733675"/>
              <a:gd name="connsiteY19" fmla="*/ 1447800 h 1764506"/>
              <a:gd name="connsiteX20" fmla="*/ 2143125 w 2733675"/>
              <a:gd name="connsiteY20" fmla="*/ 1447800 h 1764506"/>
              <a:gd name="connsiteX21" fmla="*/ 2143125 w 2733675"/>
              <a:gd name="connsiteY21" fmla="*/ 1311275 h 1764506"/>
              <a:gd name="connsiteX22" fmla="*/ 2193925 w 2733675"/>
              <a:gd name="connsiteY22" fmla="*/ 1311275 h 1764506"/>
              <a:gd name="connsiteX23" fmla="*/ 2193925 w 2733675"/>
              <a:gd name="connsiteY23" fmla="*/ 1181100 h 1764506"/>
              <a:gd name="connsiteX24" fmla="*/ 2289175 w 2733675"/>
              <a:gd name="connsiteY24" fmla="*/ 1181100 h 1764506"/>
              <a:gd name="connsiteX25" fmla="*/ 2289175 w 2733675"/>
              <a:gd name="connsiteY25" fmla="*/ 1247775 h 1764506"/>
              <a:gd name="connsiteX26" fmla="*/ 2536825 w 2733675"/>
              <a:gd name="connsiteY26" fmla="*/ 1247775 h 1764506"/>
              <a:gd name="connsiteX27" fmla="*/ 2536825 w 2733675"/>
              <a:gd name="connsiteY27" fmla="*/ 1000125 h 1764506"/>
              <a:gd name="connsiteX28" fmla="*/ 2733675 w 2733675"/>
              <a:gd name="connsiteY28" fmla="*/ 1000125 h 1764506"/>
              <a:gd name="connsiteX29" fmla="*/ 2733675 w 2733675"/>
              <a:gd name="connsiteY29" fmla="*/ 955675 h 1764506"/>
              <a:gd name="connsiteX30" fmla="*/ 2689225 w 2733675"/>
              <a:gd name="connsiteY30" fmla="*/ 955675 h 1764506"/>
              <a:gd name="connsiteX31" fmla="*/ 2729707 w 2733675"/>
              <a:gd name="connsiteY31" fmla="*/ 885031 h 1764506"/>
              <a:gd name="connsiteX32" fmla="*/ 2689225 w 2733675"/>
              <a:gd name="connsiteY32" fmla="*/ 825500 h 1764506"/>
              <a:gd name="connsiteX33" fmla="*/ 2587625 w 2733675"/>
              <a:gd name="connsiteY33" fmla="*/ 825500 h 1764506"/>
              <a:gd name="connsiteX34" fmla="*/ 2438400 w 2733675"/>
              <a:gd name="connsiteY34" fmla="*/ 790575 h 1764506"/>
              <a:gd name="connsiteX35" fmla="*/ 2403475 w 2733675"/>
              <a:gd name="connsiteY35" fmla="*/ 809625 h 1764506"/>
              <a:gd name="connsiteX36" fmla="*/ 2105025 w 2733675"/>
              <a:gd name="connsiteY36" fmla="*/ 685800 h 1764506"/>
              <a:gd name="connsiteX37" fmla="*/ 1593850 w 2733675"/>
              <a:gd name="connsiteY37" fmla="*/ 568325 h 1764506"/>
              <a:gd name="connsiteX38" fmla="*/ 1501775 w 2733675"/>
              <a:gd name="connsiteY38" fmla="*/ 415925 h 1764506"/>
              <a:gd name="connsiteX39" fmla="*/ 1362075 w 2733675"/>
              <a:gd name="connsiteY39" fmla="*/ 387350 h 1764506"/>
              <a:gd name="connsiteX40" fmla="*/ 1266825 w 2733675"/>
              <a:gd name="connsiteY40" fmla="*/ 311150 h 1764506"/>
              <a:gd name="connsiteX41" fmla="*/ 1146175 w 2733675"/>
              <a:gd name="connsiteY41" fmla="*/ 381000 h 1764506"/>
              <a:gd name="connsiteX42" fmla="*/ 1193800 w 2733675"/>
              <a:gd name="connsiteY42" fmla="*/ 295275 h 1764506"/>
              <a:gd name="connsiteX43" fmla="*/ 1339850 w 2733675"/>
              <a:gd name="connsiteY43" fmla="*/ 203200 h 1764506"/>
              <a:gd name="connsiteX44" fmla="*/ 1460500 w 2733675"/>
              <a:gd name="connsiteY44" fmla="*/ 63500 h 1764506"/>
              <a:gd name="connsiteX45" fmla="*/ 1444625 w 2733675"/>
              <a:gd name="connsiteY45" fmla="*/ 0 h 1764506"/>
              <a:gd name="connsiteX46" fmla="*/ 1276350 w 2733675"/>
              <a:gd name="connsiteY46" fmla="*/ 44450 h 1764506"/>
              <a:gd name="connsiteX0" fmla="*/ 1276350 w 2733675"/>
              <a:gd name="connsiteY0" fmla="*/ 44450 h 1764506"/>
              <a:gd name="connsiteX1" fmla="*/ 822325 w 2733675"/>
              <a:gd name="connsiteY1" fmla="*/ 231775 h 1764506"/>
              <a:gd name="connsiteX2" fmla="*/ 584200 w 2733675"/>
              <a:gd name="connsiteY2" fmla="*/ 285750 h 1764506"/>
              <a:gd name="connsiteX3" fmla="*/ 473075 w 2733675"/>
              <a:gd name="connsiteY3" fmla="*/ 231775 h 1764506"/>
              <a:gd name="connsiteX4" fmla="*/ 365125 w 2733675"/>
              <a:gd name="connsiteY4" fmla="*/ 336550 h 1764506"/>
              <a:gd name="connsiteX5" fmla="*/ 365125 w 2733675"/>
              <a:gd name="connsiteY5" fmla="*/ 695325 h 1764506"/>
              <a:gd name="connsiteX6" fmla="*/ 146050 w 2733675"/>
              <a:gd name="connsiteY6" fmla="*/ 838200 h 1764506"/>
              <a:gd name="connsiteX7" fmla="*/ 0 w 2733675"/>
              <a:gd name="connsiteY7" fmla="*/ 1076325 h 1764506"/>
              <a:gd name="connsiteX8" fmla="*/ 38100 w 2733675"/>
              <a:gd name="connsiteY8" fmla="*/ 1158875 h 1764506"/>
              <a:gd name="connsiteX9" fmla="*/ 101600 w 2733675"/>
              <a:gd name="connsiteY9" fmla="*/ 1143000 h 1764506"/>
              <a:gd name="connsiteX10" fmla="*/ 165100 w 2733675"/>
              <a:gd name="connsiteY10" fmla="*/ 1203325 h 1764506"/>
              <a:gd name="connsiteX11" fmla="*/ 76200 w 2733675"/>
              <a:gd name="connsiteY11" fmla="*/ 1289050 h 1764506"/>
              <a:gd name="connsiteX12" fmla="*/ 50800 w 2733675"/>
              <a:gd name="connsiteY12" fmla="*/ 1641475 h 1764506"/>
              <a:gd name="connsiteX13" fmla="*/ 434975 w 2733675"/>
              <a:gd name="connsiteY13" fmla="*/ 1644650 h 1764506"/>
              <a:gd name="connsiteX14" fmla="*/ 434975 w 2733675"/>
              <a:gd name="connsiteY14" fmla="*/ 1565275 h 1764506"/>
              <a:gd name="connsiteX15" fmla="*/ 723900 w 2733675"/>
              <a:gd name="connsiteY15" fmla="*/ 1565275 h 1764506"/>
              <a:gd name="connsiteX16" fmla="*/ 1471613 w 2733675"/>
              <a:gd name="connsiteY16" fmla="*/ 1764506 h 1764506"/>
              <a:gd name="connsiteX17" fmla="*/ 2095500 w 2733675"/>
              <a:gd name="connsiteY17" fmla="*/ 1762125 h 1764506"/>
              <a:gd name="connsiteX18" fmla="*/ 2095500 w 2733675"/>
              <a:gd name="connsiteY18" fmla="*/ 1447800 h 1764506"/>
              <a:gd name="connsiteX19" fmla="*/ 2143125 w 2733675"/>
              <a:gd name="connsiteY19" fmla="*/ 1447800 h 1764506"/>
              <a:gd name="connsiteX20" fmla="*/ 2143125 w 2733675"/>
              <a:gd name="connsiteY20" fmla="*/ 1311275 h 1764506"/>
              <a:gd name="connsiteX21" fmla="*/ 2193925 w 2733675"/>
              <a:gd name="connsiteY21" fmla="*/ 1311275 h 1764506"/>
              <a:gd name="connsiteX22" fmla="*/ 2193925 w 2733675"/>
              <a:gd name="connsiteY22" fmla="*/ 1181100 h 1764506"/>
              <a:gd name="connsiteX23" fmla="*/ 2289175 w 2733675"/>
              <a:gd name="connsiteY23" fmla="*/ 1181100 h 1764506"/>
              <a:gd name="connsiteX24" fmla="*/ 2289175 w 2733675"/>
              <a:gd name="connsiteY24" fmla="*/ 1247775 h 1764506"/>
              <a:gd name="connsiteX25" fmla="*/ 2536825 w 2733675"/>
              <a:gd name="connsiteY25" fmla="*/ 1247775 h 1764506"/>
              <a:gd name="connsiteX26" fmla="*/ 2536825 w 2733675"/>
              <a:gd name="connsiteY26" fmla="*/ 1000125 h 1764506"/>
              <a:gd name="connsiteX27" fmla="*/ 2733675 w 2733675"/>
              <a:gd name="connsiteY27" fmla="*/ 1000125 h 1764506"/>
              <a:gd name="connsiteX28" fmla="*/ 2733675 w 2733675"/>
              <a:gd name="connsiteY28" fmla="*/ 955675 h 1764506"/>
              <a:gd name="connsiteX29" fmla="*/ 2689225 w 2733675"/>
              <a:gd name="connsiteY29" fmla="*/ 955675 h 1764506"/>
              <a:gd name="connsiteX30" fmla="*/ 2729707 w 2733675"/>
              <a:gd name="connsiteY30" fmla="*/ 885031 h 1764506"/>
              <a:gd name="connsiteX31" fmla="*/ 2689225 w 2733675"/>
              <a:gd name="connsiteY31" fmla="*/ 825500 h 1764506"/>
              <a:gd name="connsiteX32" fmla="*/ 2587625 w 2733675"/>
              <a:gd name="connsiteY32" fmla="*/ 825500 h 1764506"/>
              <a:gd name="connsiteX33" fmla="*/ 2438400 w 2733675"/>
              <a:gd name="connsiteY33" fmla="*/ 790575 h 1764506"/>
              <a:gd name="connsiteX34" fmla="*/ 2403475 w 2733675"/>
              <a:gd name="connsiteY34" fmla="*/ 809625 h 1764506"/>
              <a:gd name="connsiteX35" fmla="*/ 2105025 w 2733675"/>
              <a:gd name="connsiteY35" fmla="*/ 685800 h 1764506"/>
              <a:gd name="connsiteX36" fmla="*/ 1593850 w 2733675"/>
              <a:gd name="connsiteY36" fmla="*/ 568325 h 1764506"/>
              <a:gd name="connsiteX37" fmla="*/ 1501775 w 2733675"/>
              <a:gd name="connsiteY37" fmla="*/ 415925 h 1764506"/>
              <a:gd name="connsiteX38" fmla="*/ 1362075 w 2733675"/>
              <a:gd name="connsiteY38" fmla="*/ 387350 h 1764506"/>
              <a:gd name="connsiteX39" fmla="*/ 1266825 w 2733675"/>
              <a:gd name="connsiteY39" fmla="*/ 311150 h 1764506"/>
              <a:gd name="connsiteX40" fmla="*/ 1146175 w 2733675"/>
              <a:gd name="connsiteY40" fmla="*/ 381000 h 1764506"/>
              <a:gd name="connsiteX41" fmla="*/ 1193800 w 2733675"/>
              <a:gd name="connsiteY41" fmla="*/ 295275 h 1764506"/>
              <a:gd name="connsiteX42" fmla="*/ 1339850 w 2733675"/>
              <a:gd name="connsiteY42" fmla="*/ 203200 h 1764506"/>
              <a:gd name="connsiteX43" fmla="*/ 1460500 w 2733675"/>
              <a:gd name="connsiteY43" fmla="*/ 63500 h 1764506"/>
              <a:gd name="connsiteX44" fmla="*/ 1444625 w 2733675"/>
              <a:gd name="connsiteY44" fmla="*/ 0 h 1764506"/>
              <a:gd name="connsiteX45" fmla="*/ 1276350 w 2733675"/>
              <a:gd name="connsiteY45" fmla="*/ 44450 h 1764506"/>
              <a:gd name="connsiteX0" fmla="*/ 1276350 w 2733675"/>
              <a:gd name="connsiteY0" fmla="*/ 44450 h 1764506"/>
              <a:gd name="connsiteX1" fmla="*/ 822325 w 2733675"/>
              <a:gd name="connsiteY1" fmla="*/ 231775 h 1764506"/>
              <a:gd name="connsiteX2" fmla="*/ 584200 w 2733675"/>
              <a:gd name="connsiteY2" fmla="*/ 285750 h 1764506"/>
              <a:gd name="connsiteX3" fmla="*/ 473075 w 2733675"/>
              <a:gd name="connsiteY3" fmla="*/ 231775 h 1764506"/>
              <a:gd name="connsiteX4" fmla="*/ 365125 w 2733675"/>
              <a:gd name="connsiteY4" fmla="*/ 336550 h 1764506"/>
              <a:gd name="connsiteX5" fmla="*/ 365125 w 2733675"/>
              <a:gd name="connsiteY5" fmla="*/ 695325 h 1764506"/>
              <a:gd name="connsiteX6" fmla="*/ 146050 w 2733675"/>
              <a:gd name="connsiteY6" fmla="*/ 838200 h 1764506"/>
              <a:gd name="connsiteX7" fmla="*/ 0 w 2733675"/>
              <a:gd name="connsiteY7" fmla="*/ 1076325 h 1764506"/>
              <a:gd name="connsiteX8" fmla="*/ 38100 w 2733675"/>
              <a:gd name="connsiteY8" fmla="*/ 1158875 h 1764506"/>
              <a:gd name="connsiteX9" fmla="*/ 101600 w 2733675"/>
              <a:gd name="connsiteY9" fmla="*/ 1143000 h 1764506"/>
              <a:gd name="connsiteX10" fmla="*/ 165100 w 2733675"/>
              <a:gd name="connsiteY10" fmla="*/ 1203325 h 1764506"/>
              <a:gd name="connsiteX11" fmla="*/ 76200 w 2733675"/>
              <a:gd name="connsiteY11" fmla="*/ 1289050 h 1764506"/>
              <a:gd name="connsiteX12" fmla="*/ 50800 w 2733675"/>
              <a:gd name="connsiteY12" fmla="*/ 1641475 h 1764506"/>
              <a:gd name="connsiteX13" fmla="*/ 434975 w 2733675"/>
              <a:gd name="connsiteY13" fmla="*/ 1644650 h 1764506"/>
              <a:gd name="connsiteX14" fmla="*/ 434975 w 2733675"/>
              <a:gd name="connsiteY14" fmla="*/ 1565275 h 1764506"/>
              <a:gd name="connsiteX15" fmla="*/ 1471613 w 2733675"/>
              <a:gd name="connsiteY15" fmla="*/ 1764506 h 1764506"/>
              <a:gd name="connsiteX16" fmla="*/ 2095500 w 2733675"/>
              <a:gd name="connsiteY16" fmla="*/ 1762125 h 1764506"/>
              <a:gd name="connsiteX17" fmla="*/ 2095500 w 2733675"/>
              <a:gd name="connsiteY17" fmla="*/ 1447800 h 1764506"/>
              <a:gd name="connsiteX18" fmla="*/ 2143125 w 2733675"/>
              <a:gd name="connsiteY18" fmla="*/ 1447800 h 1764506"/>
              <a:gd name="connsiteX19" fmla="*/ 2143125 w 2733675"/>
              <a:gd name="connsiteY19" fmla="*/ 1311275 h 1764506"/>
              <a:gd name="connsiteX20" fmla="*/ 2193925 w 2733675"/>
              <a:gd name="connsiteY20" fmla="*/ 1311275 h 1764506"/>
              <a:gd name="connsiteX21" fmla="*/ 2193925 w 2733675"/>
              <a:gd name="connsiteY21" fmla="*/ 1181100 h 1764506"/>
              <a:gd name="connsiteX22" fmla="*/ 2289175 w 2733675"/>
              <a:gd name="connsiteY22" fmla="*/ 1181100 h 1764506"/>
              <a:gd name="connsiteX23" fmla="*/ 2289175 w 2733675"/>
              <a:gd name="connsiteY23" fmla="*/ 1247775 h 1764506"/>
              <a:gd name="connsiteX24" fmla="*/ 2536825 w 2733675"/>
              <a:gd name="connsiteY24" fmla="*/ 1247775 h 1764506"/>
              <a:gd name="connsiteX25" fmla="*/ 2536825 w 2733675"/>
              <a:gd name="connsiteY25" fmla="*/ 1000125 h 1764506"/>
              <a:gd name="connsiteX26" fmla="*/ 2733675 w 2733675"/>
              <a:gd name="connsiteY26" fmla="*/ 1000125 h 1764506"/>
              <a:gd name="connsiteX27" fmla="*/ 2733675 w 2733675"/>
              <a:gd name="connsiteY27" fmla="*/ 955675 h 1764506"/>
              <a:gd name="connsiteX28" fmla="*/ 2689225 w 2733675"/>
              <a:gd name="connsiteY28" fmla="*/ 955675 h 1764506"/>
              <a:gd name="connsiteX29" fmla="*/ 2729707 w 2733675"/>
              <a:gd name="connsiteY29" fmla="*/ 885031 h 1764506"/>
              <a:gd name="connsiteX30" fmla="*/ 2689225 w 2733675"/>
              <a:gd name="connsiteY30" fmla="*/ 825500 h 1764506"/>
              <a:gd name="connsiteX31" fmla="*/ 2587625 w 2733675"/>
              <a:gd name="connsiteY31" fmla="*/ 825500 h 1764506"/>
              <a:gd name="connsiteX32" fmla="*/ 2438400 w 2733675"/>
              <a:gd name="connsiteY32" fmla="*/ 790575 h 1764506"/>
              <a:gd name="connsiteX33" fmla="*/ 2403475 w 2733675"/>
              <a:gd name="connsiteY33" fmla="*/ 809625 h 1764506"/>
              <a:gd name="connsiteX34" fmla="*/ 2105025 w 2733675"/>
              <a:gd name="connsiteY34" fmla="*/ 685800 h 1764506"/>
              <a:gd name="connsiteX35" fmla="*/ 1593850 w 2733675"/>
              <a:gd name="connsiteY35" fmla="*/ 568325 h 1764506"/>
              <a:gd name="connsiteX36" fmla="*/ 1501775 w 2733675"/>
              <a:gd name="connsiteY36" fmla="*/ 415925 h 1764506"/>
              <a:gd name="connsiteX37" fmla="*/ 1362075 w 2733675"/>
              <a:gd name="connsiteY37" fmla="*/ 387350 h 1764506"/>
              <a:gd name="connsiteX38" fmla="*/ 1266825 w 2733675"/>
              <a:gd name="connsiteY38" fmla="*/ 311150 h 1764506"/>
              <a:gd name="connsiteX39" fmla="*/ 1146175 w 2733675"/>
              <a:gd name="connsiteY39" fmla="*/ 381000 h 1764506"/>
              <a:gd name="connsiteX40" fmla="*/ 1193800 w 2733675"/>
              <a:gd name="connsiteY40" fmla="*/ 295275 h 1764506"/>
              <a:gd name="connsiteX41" fmla="*/ 1339850 w 2733675"/>
              <a:gd name="connsiteY41" fmla="*/ 203200 h 1764506"/>
              <a:gd name="connsiteX42" fmla="*/ 1460500 w 2733675"/>
              <a:gd name="connsiteY42" fmla="*/ 63500 h 1764506"/>
              <a:gd name="connsiteX43" fmla="*/ 1444625 w 2733675"/>
              <a:gd name="connsiteY43" fmla="*/ 0 h 1764506"/>
              <a:gd name="connsiteX44" fmla="*/ 1276350 w 2733675"/>
              <a:gd name="connsiteY44" fmla="*/ 44450 h 1764506"/>
              <a:gd name="connsiteX0" fmla="*/ 1276350 w 2733675"/>
              <a:gd name="connsiteY0" fmla="*/ 44450 h 1764506"/>
              <a:gd name="connsiteX1" fmla="*/ 822325 w 2733675"/>
              <a:gd name="connsiteY1" fmla="*/ 231775 h 1764506"/>
              <a:gd name="connsiteX2" fmla="*/ 584200 w 2733675"/>
              <a:gd name="connsiteY2" fmla="*/ 285750 h 1764506"/>
              <a:gd name="connsiteX3" fmla="*/ 473075 w 2733675"/>
              <a:gd name="connsiteY3" fmla="*/ 231775 h 1764506"/>
              <a:gd name="connsiteX4" fmla="*/ 365125 w 2733675"/>
              <a:gd name="connsiteY4" fmla="*/ 336550 h 1764506"/>
              <a:gd name="connsiteX5" fmla="*/ 365125 w 2733675"/>
              <a:gd name="connsiteY5" fmla="*/ 695325 h 1764506"/>
              <a:gd name="connsiteX6" fmla="*/ 146050 w 2733675"/>
              <a:gd name="connsiteY6" fmla="*/ 838200 h 1764506"/>
              <a:gd name="connsiteX7" fmla="*/ 0 w 2733675"/>
              <a:gd name="connsiteY7" fmla="*/ 1076325 h 1764506"/>
              <a:gd name="connsiteX8" fmla="*/ 38100 w 2733675"/>
              <a:gd name="connsiteY8" fmla="*/ 1158875 h 1764506"/>
              <a:gd name="connsiteX9" fmla="*/ 101600 w 2733675"/>
              <a:gd name="connsiteY9" fmla="*/ 1143000 h 1764506"/>
              <a:gd name="connsiteX10" fmla="*/ 165100 w 2733675"/>
              <a:gd name="connsiteY10" fmla="*/ 1203325 h 1764506"/>
              <a:gd name="connsiteX11" fmla="*/ 76200 w 2733675"/>
              <a:gd name="connsiteY11" fmla="*/ 1289050 h 1764506"/>
              <a:gd name="connsiteX12" fmla="*/ 50800 w 2733675"/>
              <a:gd name="connsiteY12" fmla="*/ 1641475 h 1764506"/>
              <a:gd name="connsiteX13" fmla="*/ 434975 w 2733675"/>
              <a:gd name="connsiteY13" fmla="*/ 1644650 h 1764506"/>
              <a:gd name="connsiteX14" fmla="*/ 1471613 w 2733675"/>
              <a:gd name="connsiteY14" fmla="*/ 1764506 h 1764506"/>
              <a:gd name="connsiteX15" fmla="*/ 2095500 w 2733675"/>
              <a:gd name="connsiteY15" fmla="*/ 1762125 h 1764506"/>
              <a:gd name="connsiteX16" fmla="*/ 2095500 w 2733675"/>
              <a:gd name="connsiteY16" fmla="*/ 1447800 h 1764506"/>
              <a:gd name="connsiteX17" fmla="*/ 2143125 w 2733675"/>
              <a:gd name="connsiteY17" fmla="*/ 1447800 h 1764506"/>
              <a:gd name="connsiteX18" fmla="*/ 2143125 w 2733675"/>
              <a:gd name="connsiteY18" fmla="*/ 1311275 h 1764506"/>
              <a:gd name="connsiteX19" fmla="*/ 2193925 w 2733675"/>
              <a:gd name="connsiteY19" fmla="*/ 1311275 h 1764506"/>
              <a:gd name="connsiteX20" fmla="*/ 2193925 w 2733675"/>
              <a:gd name="connsiteY20" fmla="*/ 1181100 h 1764506"/>
              <a:gd name="connsiteX21" fmla="*/ 2289175 w 2733675"/>
              <a:gd name="connsiteY21" fmla="*/ 1181100 h 1764506"/>
              <a:gd name="connsiteX22" fmla="*/ 2289175 w 2733675"/>
              <a:gd name="connsiteY22" fmla="*/ 1247775 h 1764506"/>
              <a:gd name="connsiteX23" fmla="*/ 2536825 w 2733675"/>
              <a:gd name="connsiteY23" fmla="*/ 1247775 h 1764506"/>
              <a:gd name="connsiteX24" fmla="*/ 2536825 w 2733675"/>
              <a:gd name="connsiteY24" fmla="*/ 1000125 h 1764506"/>
              <a:gd name="connsiteX25" fmla="*/ 2733675 w 2733675"/>
              <a:gd name="connsiteY25" fmla="*/ 1000125 h 1764506"/>
              <a:gd name="connsiteX26" fmla="*/ 2733675 w 2733675"/>
              <a:gd name="connsiteY26" fmla="*/ 955675 h 1764506"/>
              <a:gd name="connsiteX27" fmla="*/ 2689225 w 2733675"/>
              <a:gd name="connsiteY27" fmla="*/ 955675 h 1764506"/>
              <a:gd name="connsiteX28" fmla="*/ 2729707 w 2733675"/>
              <a:gd name="connsiteY28" fmla="*/ 885031 h 1764506"/>
              <a:gd name="connsiteX29" fmla="*/ 2689225 w 2733675"/>
              <a:gd name="connsiteY29" fmla="*/ 825500 h 1764506"/>
              <a:gd name="connsiteX30" fmla="*/ 2587625 w 2733675"/>
              <a:gd name="connsiteY30" fmla="*/ 825500 h 1764506"/>
              <a:gd name="connsiteX31" fmla="*/ 2438400 w 2733675"/>
              <a:gd name="connsiteY31" fmla="*/ 790575 h 1764506"/>
              <a:gd name="connsiteX32" fmla="*/ 2403475 w 2733675"/>
              <a:gd name="connsiteY32" fmla="*/ 809625 h 1764506"/>
              <a:gd name="connsiteX33" fmla="*/ 2105025 w 2733675"/>
              <a:gd name="connsiteY33" fmla="*/ 685800 h 1764506"/>
              <a:gd name="connsiteX34" fmla="*/ 1593850 w 2733675"/>
              <a:gd name="connsiteY34" fmla="*/ 568325 h 1764506"/>
              <a:gd name="connsiteX35" fmla="*/ 1501775 w 2733675"/>
              <a:gd name="connsiteY35" fmla="*/ 415925 h 1764506"/>
              <a:gd name="connsiteX36" fmla="*/ 1362075 w 2733675"/>
              <a:gd name="connsiteY36" fmla="*/ 387350 h 1764506"/>
              <a:gd name="connsiteX37" fmla="*/ 1266825 w 2733675"/>
              <a:gd name="connsiteY37" fmla="*/ 311150 h 1764506"/>
              <a:gd name="connsiteX38" fmla="*/ 1146175 w 2733675"/>
              <a:gd name="connsiteY38" fmla="*/ 381000 h 1764506"/>
              <a:gd name="connsiteX39" fmla="*/ 1193800 w 2733675"/>
              <a:gd name="connsiteY39" fmla="*/ 295275 h 1764506"/>
              <a:gd name="connsiteX40" fmla="*/ 1339850 w 2733675"/>
              <a:gd name="connsiteY40" fmla="*/ 203200 h 1764506"/>
              <a:gd name="connsiteX41" fmla="*/ 1460500 w 2733675"/>
              <a:gd name="connsiteY41" fmla="*/ 63500 h 1764506"/>
              <a:gd name="connsiteX42" fmla="*/ 1444625 w 2733675"/>
              <a:gd name="connsiteY42" fmla="*/ 0 h 1764506"/>
              <a:gd name="connsiteX43" fmla="*/ 1276350 w 2733675"/>
              <a:gd name="connsiteY43" fmla="*/ 44450 h 1764506"/>
              <a:gd name="connsiteX0" fmla="*/ 1276350 w 2733675"/>
              <a:gd name="connsiteY0" fmla="*/ 44450 h 1764506"/>
              <a:gd name="connsiteX1" fmla="*/ 822325 w 2733675"/>
              <a:gd name="connsiteY1" fmla="*/ 231775 h 1764506"/>
              <a:gd name="connsiteX2" fmla="*/ 584200 w 2733675"/>
              <a:gd name="connsiteY2" fmla="*/ 285750 h 1764506"/>
              <a:gd name="connsiteX3" fmla="*/ 473075 w 2733675"/>
              <a:gd name="connsiteY3" fmla="*/ 231775 h 1764506"/>
              <a:gd name="connsiteX4" fmla="*/ 365125 w 2733675"/>
              <a:gd name="connsiteY4" fmla="*/ 336550 h 1764506"/>
              <a:gd name="connsiteX5" fmla="*/ 365125 w 2733675"/>
              <a:gd name="connsiteY5" fmla="*/ 695325 h 1764506"/>
              <a:gd name="connsiteX6" fmla="*/ 146050 w 2733675"/>
              <a:gd name="connsiteY6" fmla="*/ 838200 h 1764506"/>
              <a:gd name="connsiteX7" fmla="*/ 0 w 2733675"/>
              <a:gd name="connsiteY7" fmla="*/ 1076325 h 1764506"/>
              <a:gd name="connsiteX8" fmla="*/ 38100 w 2733675"/>
              <a:gd name="connsiteY8" fmla="*/ 1158875 h 1764506"/>
              <a:gd name="connsiteX9" fmla="*/ 101600 w 2733675"/>
              <a:gd name="connsiteY9" fmla="*/ 1143000 h 1764506"/>
              <a:gd name="connsiteX10" fmla="*/ 165100 w 2733675"/>
              <a:gd name="connsiteY10" fmla="*/ 1203325 h 1764506"/>
              <a:gd name="connsiteX11" fmla="*/ 76200 w 2733675"/>
              <a:gd name="connsiteY11" fmla="*/ 1289050 h 1764506"/>
              <a:gd name="connsiteX12" fmla="*/ 50800 w 2733675"/>
              <a:gd name="connsiteY12" fmla="*/ 1641475 h 1764506"/>
              <a:gd name="connsiteX13" fmla="*/ 1471613 w 2733675"/>
              <a:gd name="connsiteY13" fmla="*/ 1764506 h 1764506"/>
              <a:gd name="connsiteX14" fmla="*/ 2095500 w 2733675"/>
              <a:gd name="connsiteY14" fmla="*/ 1762125 h 1764506"/>
              <a:gd name="connsiteX15" fmla="*/ 2095500 w 2733675"/>
              <a:gd name="connsiteY15" fmla="*/ 1447800 h 1764506"/>
              <a:gd name="connsiteX16" fmla="*/ 2143125 w 2733675"/>
              <a:gd name="connsiteY16" fmla="*/ 1447800 h 1764506"/>
              <a:gd name="connsiteX17" fmla="*/ 2143125 w 2733675"/>
              <a:gd name="connsiteY17" fmla="*/ 1311275 h 1764506"/>
              <a:gd name="connsiteX18" fmla="*/ 2193925 w 2733675"/>
              <a:gd name="connsiteY18" fmla="*/ 1311275 h 1764506"/>
              <a:gd name="connsiteX19" fmla="*/ 2193925 w 2733675"/>
              <a:gd name="connsiteY19" fmla="*/ 1181100 h 1764506"/>
              <a:gd name="connsiteX20" fmla="*/ 2289175 w 2733675"/>
              <a:gd name="connsiteY20" fmla="*/ 1181100 h 1764506"/>
              <a:gd name="connsiteX21" fmla="*/ 2289175 w 2733675"/>
              <a:gd name="connsiteY21" fmla="*/ 1247775 h 1764506"/>
              <a:gd name="connsiteX22" fmla="*/ 2536825 w 2733675"/>
              <a:gd name="connsiteY22" fmla="*/ 1247775 h 1764506"/>
              <a:gd name="connsiteX23" fmla="*/ 2536825 w 2733675"/>
              <a:gd name="connsiteY23" fmla="*/ 1000125 h 1764506"/>
              <a:gd name="connsiteX24" fmla="*/ 2733675 w 2733675"/>
              <a:gd name="connsiteY24" fmla="*/ 1000125 h 1764506"/>
              <a:gd name="connsiteX25" fmla="*/ 2733675 w 2733675"/>
              <a:gd name="connsiteY25" fmla="*/ 955675 h 1764506"/>
              <a:gd name="connsiteX26" fmla="*/ 2689225 w 2733675"/>
              <a:gd name="connsiteY26" fmla="*/ 955675 h 1764506"/>
              <a:gd name="connsiteX27" fmla="*/ 2729707 w 2733675"/>
              <a:gd name="connsiteY27" fmla="*/ 885031 h 1764506"/>
              <a:gd name="connsiteX28" fmla="*/ 2689225 w 2733675"/>
              <a:gd name="connsiteY28" fmla="*/ 825500 h 1764506"/>
              <a:gd name="connsiteX29" fmla="*/ 2587625 w 2733675"/>
              <a:gd name="connsiteY29" fmla="*/ 825500 h 1764506"/>
              <a:gd name="connsiteX30" fmla="*/ 2438400 w 2733675"/>
              <a:gd name="connsiteY30" fmla="*/ 790575 h 1764506"/>
              <a:gd name="connsiteX31" fmla="*/ 2403475 w 2733675"/>
              <a:gd name="connsiteY31" fmla="*/ 809625 h 1764506"/>
              <a:gd name="connsiteX32" fmla="*/ 2105025 w 2733675"/>
              <a:gd name="connsiteY32" fmla="*/ 685800 h 1764506"/>
              <a:gd name="connsiteX33" fmla="*/ 1593850 w 2733675"/>
              <a:gd name="connsiteY33" fmla="*/ 568325 h 1764506"/>
              <a:gd name="connsiteX34" fmla="*/ 1501775 w 2733675"/>
              <a:gd name="connsiteY34" fmla="*/ 415925 h 1764506"/>
              <a:gd name="connsiteX35" fmla="*/ 1362075 w 2733675"/>
              <a:gd name="connsiteY35" fmla="*/ 387350 h 1764506"/>
              <a:gd name="connsiteX36" fmla="*/ 1266825 w 2733675"/>
              <a:gd name="connsiteY36" fmla="*/ 311150 h 1764506"/>
              <a:gd name="connsiteX37" fmla="*/ 1146175 w 2733675"/>
              <a:gd name="connsiteY37" fmla="*/ 381000 h 1764506"/>
              <a:gd name="connsiteX38" fmla="*/ 1193800 w 2733675"/>
              <a:gd name="connsiteY38" fmla="*/ 295275 h 1764506"/>
              <a:gd name="connsiteX39" fmla="*/ 1339850 w 2733675"/>
              <a:gd name="connsiteY39" fmla="*/ 203200 h 1764506"/>
              <a:gd name="connsiteX40" fmla="*/ 1460500 w 2733675"/>
              <a:gd name="connsiteY40" fmla="*/ 63500 h 1764506"/>
              <a:gd name="connsiteX41" fmla="*/ 1444625 w 2733675"/>
              <a:gd name="connsiteY41" fmla="*/ 0 h 1764506"/>
              <a:gd name="connsiteX42" fmla="*/ 1276350 w 2733675"/>
              <a:gd name="connsiteY42" fmla="*/ 44450 h 1764506"/>
              <a:gd name="connsiteX0" fmla="*/ 1276350 w 2733675"/>
              <a:gd name="connsiteY0" fmla="*/ 44450 h 1764506"/>
              <a:gd name="connsiteX1" fmla="*/ 822325 w 2733675"/>
              <a:gd name="connsiteY1" fmla="*/ 231775 h 1764506"/>
              <a:gd name="connsiteX2" fmla="*/ 584200 w 2733675"/>
              <a:gd name="connsiteY2" fmla="*/ 285750 h 1764506"/>
              <a:gd name="connsiteX3" fmla="*/ 473075 w 2733675"/>
              <a:gd name="connsiteY3" fmla="*/ 231775 h 1764506"/>
              <a:gd name="connsiteX4" fmla="*/ 365125 w 2733675"/>
              <a:gd name="connsiteY4" fmla="*/ 336550 h 1764506"/>
              <a:gd name="connsiteX5" fmla="*/ 365125 w 2733675"/>
              <a:gd name="connsiteY5" fmla="*/ 695325 h 1764506"/>
              <a:gd name="connsiteX6" fmla="*/ 146050 w 2733675"/>
              <a:gd name="connsiteY6" fmla="*/ 838200 h 1764506"/>
              <a:gd name="connsiteX7" fmla="*/ 0 w 2733675"/>
              <a:gd name="connsiteY7" fmla="*/ 1076325 h 1764506"/>
              <a:gd name="connsiteX8" fmla="*/ 38100 w 2733675"/>
              <a:gd name="connsiteY8" fmla="*/ 1158875 h 1764506"/>
              <a:gd name="connsiteX9" fmla="*/ 101600 w 2733675"/>
              <a:gd name="connsiteY9" fmla="*/ 1143000 h 1764506"/>
              <a:gd name="connsiteX10" fmla="*/ 165100 w 2733675"/>
              <a:gd name="connsiteY10" fmla="*/ 1203325 h 1764506"/>
              <a:gd name="connsiteX11" fmla="*/ 76200 w 2733675"/>
              <a:gd name="connsiteY11" fmla="*/ 1289050 h 1764506"/>
              <a:gd name="connsiteX12" fmla="*/ 1471613 w 2733675"/>
              <a:gd name="connsiteY12" fmla="*/ 1764506 h 1764506"/>
              <a:gd name="connsiteX13" fmla="*/ 2095500 w 2733675"/>
              <a:gd name="connsiteY13" fmla="*/ 1762125 h 1764506"/>
              <a:gd name="connsiteX14" fmla="*/ 2095500 w 2733675"/>
              <a:gd name="connsiteY14" fmla="*/ 1447800 h 1764506"/>
              <a:gd name="connsiteX15" fmla="*/ 2143125 w 2733675"/>
              <a:gd name="connsiteY15" fmla="*/ 1447800 h 1764506"/>
              <a:gd name="connsiteX16" fmla="*/ 2143125 w 2733675"/>
              <a:gd name="connsiteY16" fmla="*/ 1311275 h 1764506"/>
              <a:gd name="connsiteX17" fmla="*/ 2193925 w 2733675"/>
              <a:gd name="connsiteY17" fmla="*/ 1311275 h 1764506"/>
              <a:gd name="connsiteX18" fmla="*/ 2193925 w 2733675"/>
              <a:gd name="connsiteY18" fmla="*/ 1181100 h 1764506"/>
              <a:gd name="connsiteX19" fmla="*/ 2289175 w 2733675"/>
              <a:gd name="connsiteY19" fmla="*/ 1181100 h 1764506"/>
              <a:gd name="connsiteX20" fmla="*/ 2289175 w 2733675"/>
              <a:gd name="connsiteY20" fmla="*/ 1247775 h 1764506"/>
              <a:gd name="connsiteX21" fmla="*/ 2536825 w 2733675"/>
              <a:gd name="connsiteY21" fmla="*/ 1247775 h 1764506"/>
              <a:gd name="connsiteX22" fmla="*/ 2536825 w 2733675"/>
              <a:gd name="connsiteY22" fmla="*/ 1000125 h 1764506"/>
              <a:gd name="connsiteX23" fmla="*/ 2733675 w 2733675"/>
              <a:gd name="connsiteY23" fmla="*/ 1000125 h 1764506"/>
              <a:gd name="connsiteX24" fmla="*/ 2733675 w 2733675"/>
              <a:gd name="connsiteY24" fmla="*/ 955675 h 1764506"/>
              <a:gd name="connsiteX25" fmla="*/ 2689225 w 2733675"/>
              <a:gd name="connsiteY25" fmla="*/ 955675 h 1764506"/>
              <a:gd name="connsiteX26" fmla="*/ 2729707 w 2733675"/>
              <a:gd name="connsiteY26" fmla="*/ 885031 h 1764506"/>
              <a:gd name="connsiteX27" fmla="*/ 2689225 w 2733675"/>
              <a:gd name="connsiteY27" fmla="*/ 825500 h 1764506"/>
              <a:gd name="connsiteX28" fmla="*/ 2587625 w 2733675"/>
              <a:gd name="connsiteY28" fmla="*/ 825500 h 1764506"/>
              <a:gd name="connsiteX29" fmla="*/ 2438400 w 2733675"/>
              <a:gd name="connsiteY29" fmla="*/ 790575 h 1764506"/>
              <a:gd name="connsiteX30" fmla="*/ 2403475 w 2733675"/>
              <a:gd name="connsiteY30" fmla="*/ 809625 h 1764506"/>
              <a:gd name="connsiteX31" fmla="*/ 2105025 w 2733675"/>
              <a:gd name="connsiteY31" fmla="*/ 685800 h 1764506"/>
              <a:gd name="connsiteX32" fmla="*/ 1593850 w 2733675"/>
              <a:gd name="connsiteY32" fmla="*/ 568325 h 1764506"/>
              <a:gd name="connsiteX33" fmla="*/ 1501775 w 2733675"/>
              <a:gd name="connsiteY33" fmla="*/ 415925 h 1764506"/>
              <a:gd name="connsiteX34" fmla="*/ 1362075 w 2733675"/>
              <a:gd name="connsiteY34" fmla="*/ 387350 h 1764506"/>
              <a:gd name="connsiteX35" fmla="*/ 1266825 w 2733675"/>
              <a:gd name="connsiteY35" fmla="*/ 311150 h 1764506"/>
              <a:gd name="connsiteX36" fmla="*/ 1146175 w 2733675"/>
              <a:gd name="connsiteY36" fmla="*/ 381000 h 1764506"/>
              <a:gd name="connsiteX37" fmla="*/ 1193800 w 2733675"/>
              <a:gd name="connsiteY37" fmla="*/ 295275 h 1764506"/>
              <a:gd name="connsiteX38" fmla="*/ 1339850 w 2733675"/>
              <a:gd name="connsiteY38" fmla="*/ 203200 h 1764506"/>
              <a:gd name="connsiteX39" fmla="*/ 1460500 w 2733675"/>
              <a:gd name="connsiteY39" fmla="*/ 63500 h 1764506"/>
              <a:gd name="connsiteX40" fmla="*/ 1444625 w 2733675"/>
              <a:gd name="connsiteY40" fmla="*/ 0 h 1764506"/>
              <a:gd name="connsiteX41" fmla="*/ 1276350 w 2733675"/>
              <a:gd name="connsiteY41" fmla="*/ 44450 h 1764506"/>
              <a:gd name="connsiteX0" fmla="*/ 1276350 w 2733675"/>
              <a:gd name="connsiteY0" fmla="*/ 44450 h 1764506"/>
              <a:gd name="connsiteX1" fmla="*/ 822325 w 2733675"/>
              <a:gd name="connsiteY1" fmla="*/ 231775 h 1764506"/>
              <a:gd name="connsiteX2" fmla="*/ 584200 w 2733675"/>
              <a:gd name="connsiteY2" fmla="*/ 285750 h 1764506"/>
              <a:gd name="connsiteX3" fmla="*/ 473075 w 2733675"/>
              <a:gd name="connsiteY3" fmla="*/ 231775 h 1764506"/>
              <a:gd name="connsiteX4" fmla="*/ 365125 w 2733675"/>
              <a:gd name="connsiteY4" fmla="*/ 336550 h 1764506"/>
              <a:gd name="connsiteX5" fmla="*/ 365125 w 2733675"/>
              <a:gd name="connsiteY5" fmla="*/ 695325 h 1764506"/>
              <a:gd name="connsiteX6" fmla="*/ 146050 w 2733675"/>
              <a:gd name="connsiteY6" fmla="*/ 838200 h 1764506"/>
              <a:gd name="connsiteX7" fmla="*/ 0 w 2733675"/>
              <a:gd name="connsiteY7" fmla="*/ 1076325 h 1764506"/>
              <a:gd name="connsiteX8" fmla="*/ 38100 w 2733675"/>
              <a:gd name="connsiteY8" fmla="*/ 1158875 h 1764506"/>
              <a:gd name="connsiteX9" fmla="*/ 101600 w 2733675"/>
              <a:gd name="connsiteY9" fmla="*/ 1143000 h 1764506"/>
              <a:gd name="connsiteX10" fmla="*/ 165100 w 2733675"/>
              <a:gd name="connsiteY10" fmla="*/ 1203325 h 1764506"/>
              <a:gd name="connsiteX11" fmla="*/ 1471613 w 2733675"/>
              <a:gd name="connsiteY11" fmla="*/ 1764506 h 1764506"/>
              <a:gd name="connsiteX12" fmla="*/ 2095500 w 2733675"/>
              <a:gd name="connsiteY12" fmla="*/ 1762125 h 1764506"/>
              <a:gd name="connsiteX13" fmla="*/ 2095500 w 2733675"/>
              <a:gd name="connsiteY13" fmla="*/ 1447800 h 1764506"/>
              <a:gd name="connsiteX14" fmla="*/ 2143125 w 2733675"/>
              <a:gd name="connsiteY14" fmla="*/ 1447800 h 1764506"/>
              <a:gd name="connsiteX15" fmla="*/ 2143125 w 2733675"/>
              <a:gd name="connsiteY15" fmla="*/ 1311275 h 1764506"/>
              <a:gd name="connsiteX16" fmla="*/ 2193925 w 2733675"/>
              <a:gd name="connsiteY16" fmla="*/ 1311275 h 1764506"/>
              <a:gd name="connsiteX17" fmla="*/ 2193925 w 2733675"/>
              <a:gd name="connsiteY17" fmla="*/ 1181100 h 1764506"/>
              <a:gd name="connsiteX18" fmla="*/ 2289175 w 2733675"/>
              <a:gd name="connsiteY18" fmla="*/ 1181100 h 1764506"/>
              <a:gd name="connsiteX19" fmla="*/ 2289175 w 2733675"/>
              <a:gd name="connsiteY19" fmla="*/ 1247775 h 1764506"/>
              <a:gd name="connsiteX20" fmla="*/ 2536825 w 2733675"/>
              <a:gd name="connsiteY20" fmla="*/ 1247775 h 1764506"/>
              <a:gd name="connsiteX21" fmla="*/ 2536825 w 2733675"/>
              <a:gd name="connsiteY21" fmla="*/ 1000125 h 1764506"/>
              <a:gd name="connsiteX22" fmla="*/ 2733675 w 2733675"/>
              <a:gd name="connsiteY22" fmla="*/ 1000125 h 1764506"/>
              <a:gd name="connsiteX23" fmla="*/ 2733675 w 2733675"/>
              <a:gd name="connsiteY23" fmla="*/ 955675 h 1764506"/>
              <a:gd name="connsiteX24" fmla="*/ 2689225 w 2733675"/>
              <a:gd name="connsiteY24" fmla="*/ 955675 h 1764506"/>
              <a:gd name="connsiteX25" fmla="*/ 2729707 w 2733675"/>
              <a:gd name="connsiteY25" fmla="*/ 885031 h 1764506"/>
              <a:gd name="connsiteX26" fmla="*/ 2689225 w 2733675"/>
              <a:gd name="connsiteY26" fmla="*/ 825500 h 1764506"/>
              <a:gd name="connsiteX27" fmla="*/ 2587625 w 2733675"/>
              <a:gd name="connsiteY27" fmla="*/ 825500 h 1764506"/>
              <a:gd name="connsiteX28" fmla="*/ 2438400 w 2733675"/>
              <a:gd name="connsiteY28" fmla="*/ 790575 h 1764506"/>
              <a:gd name="connsiteX29" fmla="*/ 2403475 w 2733675"/>
              <a:gd name="connsiteY29" fmla="*/ 809625 h 1764506"/>
              <a:gd name="connsiteX30" fmla="*/ 2105025 w 2733675"/>
              <a:gd name="connsiteY30" fmla="*/ 685800 h 1764506"/>
              <a:gd name="connsiteX31" fmla="*/ 1593850 w 2733675"/>
              <a:gd name="connsiteY31" fmla="*/ 568325 h 1764506"/>
              <a:gd name="connsiteX32" fmla="*/ 1501775 w 2733675"/>
              <a:gd name="connsiteY32" fmla="*/ 415925 h 1764506"/>
              <a:gd name="connsiteX33" fmla="*/ 1362075 w 2733675"/>
              <a:gd name="connsiteY33" fmla="*/ 387350 h 1764506"/>
              <a:gd name="connsiteX34" fmla="*/ 1266825 w 2733675"/>
              <a:gd name="connsiteY34" fmla="*/ 311150 h 1764506"/>
              <a:gd name="connsiteX35" fmla="*/ 1146175 w 2733675"/>
              <a:gd name="connsiteY35" fmla="*/ 381000 h 1764506"/>
              <a:gd name="connsiteX36" fmla="*/ 1193800 w 2733675"/>
              <a:gd name="connsiteY36" fmla="*/ 295275 h 1764506"/>
              <a:gd name="connsiteX37" fmla="*/ 1339850 w 2733675"/>
              <a:gd name="connsiteY37" fmla="*/ 203200 h 1764506"/>
              <a:gd name="connsiteX38" fmla="*/ 1460500 w 2733675"/>
              <a:gd name="connsiteY38" fmla="*/ 63500 h 1764506"/>
              <a:gd name="connsiteX39" fmla="*/ 1444625 w 2733675"/>
              <a:gd name="connsiteY39" fmla="*/ 0 h 1764506"/>
              <a:gd name="connsiteX40" fmla="*/ 1276350 w 2733675"/>
              <a:gd name="connsiteY40" fmla="*/ 44450 h 1764506"/>
              <a:gd name="connsiteX0" fmla="*/ 1276350 w 2733675"/>
              <a:gd name="connsiteY0" fmla="*/ 44450 h 1764506"/>
              <a:gd name="connsiteX1" fmla="*/ 822325 w 2733675"/>
              <a:gd name="connsiteY1" fmla="*/ 231775 h 1764506"/>
              <a:gd name="connsiteX2" fmla="*/ 584200 w 2733675"/>
              <a:gd name="connsiteY2" fmla="*/ 285750 h 1764506"/>
              <a:gd name="connsiteX3" fmla="*/ 473075 w 2733675"/>
              <a:gd name="connsiteY3" fmla="*/ 231775 h 1764506"/>
              <a:gd name="connsiteX4" fmla="*/ 365125 w 2733675"/>
              <a:gd name="connsiteY4" fmla="*/ 336550 h 1764506"/>
              <a:gd name="connsiteX5" fmla="*/ 365125 w 2733675"/>
              <a:gd name="connsiteY5" fmla="*/ 695325 h 1764506"/>
              <a:gd name="connsiteX6" fmla="*/ 146050 w 2733675"/>
              <a:gd name="connsiteY6" fmla="*/ 838200 h 1764506"/>
              <a:gd name="connsiteX7" fmla="*/ 0 w 2733675"/>
              <a:gd name="connsiteY7" fmla="*/ 1076325 h 1764506"/>
              <a:gd name="connsiteX8" fmla="*/ 38100 w 2733675"/>
              <a:gd name="connsiteY8" fmla="*/ 1158875 h 1764506"/>
              <a:gd name="connsiteX9" fmla="*/ 101600 w 2733675"/>
              <a:gd name="connsiteY9" fmla="*/ 1143000 h 1764506"/>
              <a:gd name="connsiteX10" fmla="*/ 1471613 w 2733675"/>
              <a:gd name="connsiteY10" fmla="*/ 1764506 h 1764506"/>
              <a:gd name="connsiteX11" fmla="*/ 2095500 w 2733675"/>
              <a:gd name="connsiteY11" fmla="*/ 1762125 h 1764506"/>
              <a:gd name="connsiteX12" fmla="*/ 2095500 w 2733675"/>
              <a:gd name="connsiteY12" fmla="*/ 1447800 h 1764506"/>
              <a:gd name="connsiteX13" fmla="*/ 2143125 w 2733675"/>
              <a:gd name="connsiteY13" fmla="*/ 1447800 h 1764506"/>
              <a:gd name="connsiteX14" fmla="*/ 2143125 w 2733675"/>
              <a:gd name="connsiteY14" fmla="*/ 1311275 h 1764506"/>
              <a:gd name="connsiteX15" fmla="*/ 2193925 w 2733675"/>
              <a:gd name="connsiteY15" fmla="*/ 1311275 h 1764506"/>
              <a:gd name="connsiteX16" fmla="*/ 2193925 w 2733675"/>
              <a:gd name="connsiteY16" fmla="*/ 1181100 h 1764506"/>
              <a:gd name="connsiteX17" fmla="*/ 2289175 w 2733675"/>
              <a:gd name="connsiteY17" fmla="*/ 1181100 h 1764506"/>
              <a:gd name="connsiteX18" fmla="*/ 2289175 w 2733675"/>
              <a:gd name="connsiteY18" fmla="*/ 1247775 h 1764506"/>
              <a:gd name="connsiteX19" fmla="*/ 2536825 w 2733675"/>
              <a:gd name="connsiteY19" fmla="*/ 1247775 h 1764506"/>
              <a:gd name="connsiteX20" fmla="*/ 2536825 w 2733675"/>
              <a:gd name="connsiteY20" fmla="*/ 1000125 h 1764506"/>
              <a:gd name="connsiteX21" fmla="*/ 2733675 w 2733675"/>
              <a:gd name="connsiteY21" fmla="*/ 1000125 h 1764506"/>
              <a:gd name="connsiteX22" fmla="*/ 2733675 w 2733675"/>
              <a:gd name="connsiteY22" fmla="*/ 955675 h 1764506"/>
              <a:gd name="connsiteX23" fmla="*/ 2689225 w 2733675"/>
              <a:gd name="connsiteY23" fmla="*/ 955675 h 1764506"/>
              <a:gd name="connsiteX24" fmla="*/ 2729707 w 2733675"/>
              <a:gd name="connsiteY24" fmla="*/ 885031 h 1764506"/>
              <a:gd name="connsiteX25" fmla="*/ 2689225 w 2733675"/>
              <a:gd name="connsiteY25" fmla="*/ 825500 h 1764506"/>
              <a:gd name="connsiteX26" fmla="*/ 2587625 w 2733675"/>
              <a:gd name="connsiteY26" fmla="*/ 825500 h 1764506"/>
              <a:gd name="connsiteX27" fmla="*/ 2438400 w 2733675"/>
              <a:gd name="connsiteY27" fmla="*/ 790575 h 1764506"/>
              <a:gd name="connsiteX28" fmla="*/ 2403475 w 2733675"/>
              <a:gd name="connsiteY28" fmla="*/ 809625 h 1764506"/>
              <a:gd name="connsiteX29" fmla="*/ 2105025 w 2733675"/>
              <a:gd name="connsiteY29" fmla="*/ 685800 h 1764506"/>
              <a:gd name="connsiteX30" fmla="*/ 1593850 w 2733675"/>
              <a:gd name="connsiteY30" fmla="*/ 568325 h 1764506"/>
              <a:gd name="connsiteX31" fmla="*/ 1501775 w 2733675"/>
              <a:gd name="connsiteY31" fmla="*/ 415925 h 1764506"/>
              <a:gd name="connsiteX32" fmla="*/ 1362075 w 2733675"/>
              <a:gd name="connsiteY32" fmla="*/ 387350 h 1764506"/>
              <a:gd name="connsiteX33" fmla="*/ 1266825 w 2733675"/>
              <a:gd name="connsiteY33" fmla="*/ 311150 h 1764506"/>
              <a:gd name="connsiteX34" fmla="*/ 1146175 w 2733675"/>
              <a:gd name="connsiteY34" fmla="*/ 381000 h 1764506"/>
              <a:gd name="connsiteX35" fmla="*/ 1193800 w 2733675"/>
              <a:gd name="connsiteY35" fmla="*/ 295275 h 1764506"/>
              <a:gd name="connsiteX36" fmla="*/ 1339850 w 2733675"/>
              <a:gd name="connsiteY36" fmla="*/ 203200 h 1764506"/>
              <a:gd name="connsiteX37" fmla="*/ 1460500 w 2733675"/>
              <a:gd name="connsiteY37" fmla="*/ 63500 h 1764506"/>
              <a:gd name="connsiteX38" fmla="*/ 1444625 w 2733675"/>
              <a:gd name="connsiteY38" fmla="*/ 0 h 1764506"/>
              <a:gd name="connsiteX39" fmla="*/ 1276350 w 2733675"/>
              <a:gd name="connsiteY39" fmla="*/ 44450 h 1764506"/>
              <a:gd name="connsiteX0" fmla="*/ 1276350 w 2733675"/>
              <a:gd name="connsiteY0" fmla="*/ 44450 h 1764506"/>
              <a:gd name="connsiteX1" fmla="*/ 822325 w 2733675"/>
              <a:gd name="connsiteY1" fmla="*/ 231775 h 1764506"/>
              <a:gd name="connsiteX2" fmla="*/ 584200 w 2733675"/>
              <a:gd name="connsiteY2" fmla="*/ 285750 h 1764506"/>
              <a:gd name="connsiteX3" fmla="*/ 473075 w 2733675"/>
              <a:gd name="connsiteY3" fmla="*/ 231775 h 1764506"/>
              <a:gd name="connsiteX4" fmla="*/ 365125 w 2733675"/>
              <a:gd name="connsiteY4" fmla="*/ 336550 h 1764506"/>
              <a:gd name="connsiteX5" fmla="*/ 365125 w 2733675"/>
              <a:gd name="connsiteY5" fmla="*/ 695325 h 1764506"/>
              <a:gd name="connsiteX6" fmla="*/ 146050 w 2733675"/>
              <a:gd name="connsiteY6" fmla="*/ 838200 h 1764506"/>
              <a:gd name="connsiteX7" fmla="*/ 0 w 2733675"/>
              <a:gd name="connsiteY7" fmla="*/ 1076325 h 1764506"/>
              <a:gd name="connsiteX8" fmla="*/ 38100 w 2733675"/>
              <a:gd name="connsiteY8" fmla="*/ 1158875 h 1764506"/>
              <a:gd name="connsiteX9" fmla="*/ 1471613 w 2733675"/>
              <a:gd name="connsiteY9" fmla="*/ 1764506 h 1764506"/>
              <a:gd name="connsiteX10" fmla="*/ 2095500 w 2733675"/>
              <a:gd name="connsiteY10" fmla="*/ 1762125 h 1764506"/>
              <a:gd name="connsiteX11" fmla="*/ 2095500 w 2733675"/>
              <a:gd name="connsiteY11" fmla="*/ 1447800 h 1764506"/>
              <a:gd name="connsiteX12" fmla="*/ 2143125 w 2733675"/>
              <a:gd name="connsiteY12" fmla="*/ 1447800 h 1764506"/>
              <a:gd name="connsiteX13" fmla="*/ 2143125 w 2733675"/>
              <a:gd name="connsiteY13" fmla="*/ 1311275 h 1764506"/>
              <a:gd name="connsiteX14" fmla="*/ 2193925 w 2733675"/>
              <a:gd name="connsiteY14" fmla="*/ 1311275 h 1764506"/>
              <a:gd name="connsiteX15" fmla="*/ 2193925 w 2733675"/>
              <a:gd name="connsiteY15" fmla="*/ 1181100 h 1764506"/>
              <a:gd name="connsiteX16" fmla="*/ 2289175 w 2733675"/>
              <a:gd name="connsiteY16" fmla="*/ 1181100 h 1764506"/>
              <a:gd name="connsiteX17" fmla="*/ 2289175 w 2733675"/>
              <a:gd name="connsiteY17" fmla="*/ 1247775 h 1764506"/>
              <a:gd name="connsiteX18" fmla="*/ 2536825 w 2733675"/>
              <a:gd name="connsiteY18" fmla="*/ 1247775 h 1764506"/>
              <a:gd name="connsiteX19" fmla="*/ 2536825 w 2733675"/>
              <a:gd name="connsiteY19" fmla="*/ 1000125 h 1764506"/>
              <a:gd name="connsiteX20" fmla="*/ 2733675 w 2733675"/>
              <a:gd name="connsiteY20" fmla="*/ 1000125 h 1764506"/>
              <a:gd name="connsiteX21" fmla="*/ 2733675 w 2733675"/>
              <a:gd name="connsiteY21" fmla="*/ 955675 h 1764506"/>
              <a:gd name="connsiteX22" fmla="*/ 2689225 w 2733675"/>
              <a:gd name="connsiteY22" fmla="*/ 955675 h 1764506"/>
              <a:gd name="connsiteX23" fmla="*/ 2729707 w 2733675"/>
              <a:gd name="connsiteY23" fmla="*/ 885031 h 1764506"/>
              <a:gd name="connsiteX24" fmla="*/ 2689225 w 2733675"/>
              <a:gd name="connsiteY24" fmla="*/ 825500 h 1764506"/>
              <a:gd name="connsiteX25" fmla="*/ 2587625 w 2733675"/>
              <a:gd name="connsiteY25" fmla="*/ 825500 h 1764506"/>
              <a:gd name="connsiteX26" fmla="*/ 2438400 w 2733675"/>
              <a:gd name="connsiteY26" fmla="*/ 790575 h 1764506"/>
              <a:gd name="connsiteX27" fmla="*/ 2403475 w 2733675"/>
              <a:gd name="connsiteY27" fmla="*/ 809625 h 1764506"/>
              <a:gd name="connsiteX28" fmla="*/ 2105025 w 2733675"/>
              <a:gd name="connsiteY28" fmla="*/ 685800 h 1764506"/>
              <a:gd name="connsiteX29" fmla="*/ 1593850 w 2733675"/>
              <a:gd name="connsiteY29" fmla="*/ 568325 h 1764506"/>
              <a:gd name="connsiteX30" fmla="*/ 1501775 w 2733675"/>
              <a:gd name="connsiteY30" fmla="*/ 415925 h 1764506"/>
              <a:gd name="connsiteX31" fmla="*/ 1362075 w 2733675"/>
              <a:gd name="connsiteY31" fmla="*/ 387350 h 1764506"/>
              <a:gd name="connsiteX32" fmla="*/ 1266825 w 2733675"/>
              <a:gd name="connsiteY32" fmla="*/ 311150 h 1764506"/>
              <a:gd name="connsiteX33" fmla="*/ 1146175 w 2733675"/>
              <a:gd name="connsiteY33" fmla="*/ 381000 h 1764506"/>
              <a:gd name="connsiteX34" fmla="*/ 1193800 w 2733675"/>
              <a:gd name="connsiteY34" fmla="*/ 295275 h 1764506"/>
              <a:gd name="connsiteX35" fmla="*/ 1339850 w 2733675"/>
              <a:gd name="connsiteY35" fmla="*/ 203200 h 1764506"/>
              <a:gd name="connsiteX36" fmla="*/ 1460500 w 2733675"/>
              <a:gd name="connsiteY36" fmla="*/ 63500 h 1764506"/>
              <a:gd name="connsiteX37" fmla="*/ 1444625 w 2733675"/>
              <a:gd name="connsiteY37" fmla="*/ 0 h 1764506"/>
              <a:gd name="connsiteX38" fmla="*/ 1276350 w 2733675"/>
              <a:gd name="connsiteY38" fmla="*/ 44450 h 1764506"/>
              <a:gd name="connsiteX0" fmla="*/ 1276350 w 2733675"/>
              <a:gd name="connsiteY0" fmla="*/ 44450 h 1764506"/>
              <a:gd name="connsiteX1" fmla="*/ 822325 w 2733675"/>
              <a:gd name="connsiteY1" fmla="*/ 231775 h 1764506"/>
              <a:gd name="connsiteX2" fmla="*/ 584200 w 2733675"/>
              <a:gd name="connsiteY2" fmla="*/ 285750 h 1764506"/>
              <a:gd name="connsiteX3" fmla="*/ 473075 w 2733675"/>
              <a:gd name="connsiteY3" fmla="*/ 231775 h 1764506"/>
              <a:gd name="connsiteX4" fmla="*/ 365125 w 2733675"/>
              <a:gd name="connsiteY4" fmla="*/ 336550 h 1764506"/>
              <a:gd name="connsiteX5" fmla="*/ 365125 w 2733675"/>
              <a:gd name="connsiteY5" fmla="*/ 695325 h 1764506"/>
              <a:gd name="connsiteX6" fmla="*/ 146050 w 2733675"/>
              <a:gd name="connsiteY6" fmla="*/ 838200 h 1764506"/>
              <a:gd name="connsiteX7" fmla="*/ 0 w 2733675"/>
              <a:gd name="connsiteY7" fmla="*/ 1076325 h 1764506"/>
              <a:gd name="connsiteX8" fmla="*/ 1471613 w 2733675"/>
              <a:gd name="connsiteY8" fmla="*/ 1764506 h 1764506"/>
              <a:gd name="connsiteX9" fmla="*/ 2095500 w 2733675"/>
              <a:gd name="connsiteY9" fmla="*/ 1762125 h 1764506"/>
              <a:gd name="connsiteX10" fmla="*/ 2095500 w 2733675"/>
              <a:gd name="connsiteY10" fmla="*/ 1447800 h 1764506"/>
              <a:gd name="connsiteX11" fmla="*/ 2143125 w 2733675"/>
              <a:gd name="connsiteY11" fmla="*/ 1447800 h 1764506"/>
              <a:gd name="connsiteX12" fmla="*/ 2143125 w 2733675"/>
              <a:gd name="connsiteY12" fmla="*/ 1311275 h 1764506"/>
              <a:gd name="connsiteX13" fmla="*/ 2193925 w 2733675"/>
              <a:gd name="connsiteY13" fmla="*/ 1311275 h 1764506"/>
              <a:gd name="connsiteX14" fmla="*/ 2193925 w 2733675"/>
              <a:gd name="connsiteY14" fmla="*/ 1181100 h 1764506"/>
              <a:gd name="connsiteX15" fmla="*/ 2289175 w 2733675"/>
              <a:gd name="connsiteY15" fmla="*/ 1181100 h 1764506"/>
              <a:gd name="connsiteX16" fmla="*/ 2289175 w 2733675"/>
              <a:gd name="connsiteY16" fmla="*/ 1247775 h 1764506"/>
              <a:gd name="connsiteX17" fmla="*/ 2536825 w 2733675"/>
              <a:gd name="connsiteY17" fmla="*/ 1247775 h 1764506"/>
              <a:gd name="connsiteX18" fmla="*/ 2536825 w 2733675"/>
              <a:gd name="connsiteY18" fmla="*/ 1000125 h 1764506"/>
              <a:gd name="connsiteX19" fmla="*/ 2733675 w 2733675"/>
              <a:gd name="connsiteY19" fmla="*/ 1000125 h 1764506"/>
              <a:gd name="connsiteX20" fmla="*/ 2733675 w 2733675"/>
              <a:gd name="connsiteY20" fmla="*/ 955675 h 1764506"/>
              <a:gd name="connsiteX21" fmla="*/ 2689225 w 2733675"/>
              <a:gd name="connsiteY21" fmla="*/ 955675 h 1764506"/>
              <a:gd name="connsiteX22" fmla="*/ 2729707 w 2733675"/>
              <a:gd name="connsiteY22" fmla="*/ 885031 h 1764506"/>
              <a:gd name="connsiteX23" fmla="*/ 2689225 w 2733675"/>
              <a:gd name="connsiteY23" fmla="*/ 825500 h 1764506"/>
              <a:gd name="connsiteX24" fmla="*/ 2587625 w 2733675"/>
              <a:gd name="connsiteY24" fmla="*/ 825500 h 1764506"/>
              <a:gd name="connsiteX25" fmla="*/ 2438400 w 2733675"/>
              <a:gd name="connsiteY25" fmla="*/ 790575 h 1764506"/>
              <a:gd name="connsiteX26" fmla="*/ 2403475 w 2733675"/>
              <a:gd name="connsiteY26" fmla="*/ 809625 h 1764506"/>
              <a:gd name="connsiteX27" fmla="*/ 2105025 w 2733675"/>
              <a:gd name="connsiteY27" fmla="*/ 685800 h 1764506"/>
              <a:gd name="connsiteX28" fmla="*/ 1593850 w 2733675"/>
              <a:gd name="connsiteY28" fmla="*/ 568325 h 1764506"/>
              <a:gd name="connsiteX29" fmla="*/ 1501775 w 2733675"/>
              <a:gd name="connsiteY29" fmla="*/ 415925 h 1764506"/>
              <a:gd name="connsiteX30" fmla="*/ 1362075 w 2733675"/>
              <a:gd name="connsiteY30" fmla="*/ 387350 h 1764506"/>
              <a:gd name="connsiteX31" fmla="*/ 1266825 w 2733675"/>
              <a:gd name="connsiteY31" fmla="*/ 311150 h 1764506"/>
              <a:gd name="connsiteX32" fmla="*/ 1146175 w 2733675"/>
              <a:gd name="connsiteY32" fmla="*/ 381000 h 1764506"/>
              <a:gd name="connsiteX33" fmla="*/ 1193800 w 2733675"/>
              <a:gd name="connsiteY33" fmla="*/ 295275 h 1764506"/>
              <a:gd name="connsiteX34" fmla="*/ 1339850 w 2733675"/>
              <a:gd name="connsiteY34" fmla="*/ 203200 h 1764506"/>
              <a:gd name="connsiteX35" fmla="*/ 1460500 w 2733675"/>
              <a:gd name="connsiteY35" fmla="*/ 63500 h 1764506"/>
              <a:gd name="connsiteX36" fmla="*/ 1444625 w 2733675"/>
              <a:gd name="connsiteY36" fmla="*/ 0 h 1764506"/>
              <a:gd name="connsiteX37" fmla="*/ 1276350 w 2733675"/>
              <a:gd name="connsiteY37" fmla="*/ 44450 h 1764506"/>
              <a:gd name="connsiteX0" fmla="*/ 1130300 w 2587625"/>
              <a:gd name="connsiteY0" fmla="*/ 44450 h 1764506"/>
              <a:gd name="connsiteX1" fmla="*/ 676275 w 2587625"/>
              <a:gd name="connsiteY1" fmla="*/ 231775 h 1764506"/>
              <a:gd name="connsiteX2" fmla="*/ 438150 w 2587625"/>
              <a:gd name="connsiteY2" fmla="*/ 285750 h 1764506"/>
              <a:gd name="connsiteX3" fmla="*/ 327025 w 2587625"/>
              <a:gd name="connsiteY3" fmla="*/ 231775 h 1764506"/>
              <a:gd name="connsiteX4" fmla="*/ 219075 w 2587625"/>
              <a:gd name="connsiteY4" fmla="*/ 336550 h 1764506"/>
              <a:gd name="connsiteX5" fmla="*/ 219075 w 2587625"/>
              <a:gd name="connsiteY5" fmla="*/ 695325 h 1764506"/>
              <a:gd name="connsiteX6" fmla="*/ 0 w 2587625"/>
              <a:gd name="connsiteY6" fmla="*/ 838200 h 1764506"/>
              <a:gd name="connsiteX7" fmla="*/ 1325563 w 2587625"/>
              <a:gd name="connsiteY7" fmla="*/ 1764506 h 1764506"/>
              <a:gd name="connsiteX8" fmla="*/ 1949450 w 2587625"/>
              <a:gd name="connsiteY8" fmla="*/ 1762125 h 1764506"/>
              <a:gd name="connsiteX9" fmla="*/ 1949450 w 2587625"/>
              <a:gd name="connsiteY9" fmla="*/ 1447800 h 1764506"/>
              <a:gd name="connsiteX10" fmla="*/ 1997075 w 2587625"/>
              <a:gd name="connsiteY10" fmla="*/ 1447800 h 1764506"/>
              <a:gd name="connsiteX11" fmla="*/ 1997075 w 2587625"/>
              <a:gd name="connsiteY11" fmla="*/ 1311275 h 1764506"/>
              <a:gd name="connsiteX12" fmla="*/ 2047875 w 2587625"/>
              <a:gd name="connsiteY12" fmla="*/ 1311275 h 1764506"/>
              <a:gd name="connsiteX13" fmla="*/ 2047875 w 2587625"/>
              <a:gd name="connsiteY13" fmla="*/ 1181100 h 1764506"/>
              <a:gd name="connsiteX14" fmla="*/ 2143125 w 2587625"/>
              <a:gd name="connsiteY14" fmla="*/ 1181100 h 1764506"/>
              <a:gd name="connsiteX15" fmla="*/ 2143125 w 2587625"/>
              <a:gd name="connsiteY15" fmla="*/ 1247775 h 1764506"/>
              <a:gd name="connsiteX16" fmla="*/ 2390775 w 2587625"/>
              <a:gd name="connsiteY16" fmla="*/ 1247775 h 1764506"/>
              <a:gd name="connsiteX17" fmla="*/ 2390775 w 2587625"/>
              <a:gd name="connsiteY17" fmla="*/ 1000125 h 1764506"/>
              <a:gd name="connsiteX18" fmla="*/ 2587625 w 2587625"/>
              <a:gd name="connsiteY18" fmla="*/ 1000125 h 1764506"/>
              <a:gd name="connsiteX19" fmla="*/ 2587625 w 2587625"/>
              <a:gd name="connsiteY19" fmla="*/ 955675 h 1764506"/>
              <a:gd name="connsiteX20" fmla="*/ 2543175 w 2587625"/>
              <a:gd name="connsiteY20" fmla="*/ 955675 h 1764506"/>
              <a:gd name="connsiteX21" fmla="*/ 2583657 w 2587625"/>
              <a:gd name="connsiteY21" fmla="*/ 885031 h 1764506"/>
              <a:gd name="connsiteX22" fmla="*/ 2543175 w 2587625"/>
              <a:gd name="connsiteY22" fmla="*/ 825500 h 1764506"/>
              <a:gd name="connsiteX23" fmla="*/ 2441575 w 2587625"/>
              <a:gd name="connsiteY23" fmla="*/ 825500 h 1764506"/>
              <a:gd name="connsiteX24" fmla="*/ 2292350 w 2587625"/>
              <a:gd name="connsiteY24" fmla="*/ 790575 h 1764506"/>
              <a:gd name="connsiteX25" fmla="*/ 2257425 w 2587625"/>
              <a:gd name="connsiteY25" fmla="*/ 809625 h 1764506"/>
              <a:gd name="connsiteX26" fmla="*/ 1958975 w 2587625"/>
              <a:gd name="connsiteY26" fmla="*/ 685800 h 1764506"/>
              <a:gd name="connsiteX27" fmla="*/ 1447800 w 2587625"/>
              <a:gd name="connsiteY27" fmla="*/ 568325 h 1764506"/>
              <a:gd name="connsiteX28" fmla="*/ 1355725 w 2587625"/>
              <a:gd name="connsiteY28" fmla="*/ 415925 h 1764506"/>
              <a:gd name="connsiteX29" fmla="*/ 1216025 w 2587625"/>
              <a:gd name="connsiteY29" fmla="*/ 387350 h 1764506"/>
              <a:gd name="connsiteX30" fmla="*/ 1120775 w 2587625"/>
              <a:gd name="connsiteY30" fmla="*/ 311150 h 1764506"/>
              <a:gd name="connsiteX31" fmla="*/ 1000125 w 2587625"/>
              <a:gd name="connsiteY31" fmla="*/ 381000 h 1764506"/>
              <a:gd name="connsiteX32" fmla="*/ 1047750 w 2587625"/>
              <a:gd name="connsiteY32" fmla="*/ 295275 h 1764506"/>
              <a:gd name="connsiteX33" fmla="*/ 1193800 w 2587625"/>
              <a:gd name="connsiteY33" fmla="*/ 203200 h 1764506"/>
              <a:gd name="connsiteX34" fmla="*/ 1314450 w 2587625"/>
              <a:gd name="connsiteY34" fmla="*/ 63500 h 1764506"/>
              <a:gd name="connsiteX35" fmla="*/ 1298575 w 2587625"/>
              <a:gd name="connsiteY35" fmla="*/ 0 h 1764506"/>
              <a:gd name="connsiteX36" fmla="*/ 1130300 w 2587625"/>
              <a:gd name="connsiteY36" fmla="*/ 44450 h 1764506"/>
              <a:gd name="connsiteX0" fmla="*/ 911225 w 2368550"/>
              <a:gd name="connsiteY0" fmla="*/ 44450 h 1764506"/>
              <a:gd name="connsiteX1" fmla="*/ 457200 w 2368550"/>
              <a:gd name="connsiteY1" fmla="*/ 231775 h 1764506"/>
              <a:gd name="connsiteX2" fmla="*/ 219075 w 2368550"/>
              <a:gd name="connsiteY2" fmla="*/ 285750 h 1764506"/>
              <a:gd name="connsiteX3" fmla="*/ 107950 w 2368550"/>
              <a:gd name="connsiteY3" fmla="*/ 231775 h 1764506"/>
              <a:gd name="connsiteX4" fmla="*/ 0 w 2368550"/>
              <a:gd name="connsiteY4" fmla="*/ 336550 h 1764506"/>
              <a:gd name="connsiteX5" fmla="*/ 0 w 2368550"/>
              <a:gd name="connsiteY5" fmla="*/ 695325 h 1764506"/>
              <a:gd name="connsiteX6" fmla="*/ 1106488 w 2368550"/>
              <a:gd name="connsiteY6" fmla="*/ 1764506 h 1764506"/>
              <a:gd name="connsiteX7" fmla="*/ 1730375 w 2368550"/>
              <a:gd name="connsiteY7" fmla="*/ 1762125 h 1764506"/>
              <a:gd name="connsiteX8" fmla="*/ 1730375 w 2368550"/>
              <a:gd name="connsiteY8" fmla="*/ 1447800 h 1764506"/>
              <a:gd name="connsiteX9" fmla="*/ 1778000 w 2368550"/>
              <a:gd name="connsiteY9" fmla="*/ 1447800 h 1764506"/>
              <a:gd name="connsiteX10" fmla="*/ 1778000 w 2368550"/>
              <a:gd name="connsiteY10" fmla="*/ 1311275 h 1764506"/>
              <a:gd name="connsiteX11" fmla="*/ 1828800 w 2368550"/>
              <a:gd name="connsiteY11" fmla="*/ 1311275 h 1764506"/>
              <a:gd name="connsiteX12" fmla="*/ 1828800 w 2368550"/>
              <a:gd name="connsiteY12" fmla="*/ 1181100 h 1764506"/>
              <a:gd name="connsiteX13" fmla="*/ 1924050 w 2368550"/>
              <a:gd name="connsiteY13" fmla="*/ 1181100 h 1764506"/>
              <a:gd name="connsiteX14" fmla="*/ 1924050 w 2368550"/>
              <a:gd name="connsiteY14" fmla="*/ 1247775 h 1764506"/>
              <a:gd name="connsiteX15" fmla="*/ 2171700 w 2368550"/>
              <a:gd name="connsiteY15" fmla="*/ 1247775 h 1764506"/>
              <a:gd name="connsiteX16" fmla="*/ 2171700 w 2368550"/>
              <a:gd name="connsiteY16" fmla="*/ 1000125 h 1764506"/>
              <a:gd name="connsiteX17" fmla="*/ 2368550 w 2368550"/>
              <a:gd name="connsiteY17" fmla="*/ 1000125 h 1764506"/>
              <a:gd name="connsiteX18" fmla="*/ 2368550 w 2368550"/>
              <a:gd name="connsiteY18" fmla="*/ 955675 h 1764506"/>
              <a:gd name="connsiteX19" fmla="*/ 2324100 w 2368550"/>
              <a:gd name="connsiteY19" fmla="*/ 955675 h 1764506"/>
              <a:gd name="connsiteX20" fmla="*/ 2364582 w 2368550"/>
              <a:gd name="connsiteY20" fmla="*/ 885031 h 1764506"/>
              <a:gd name="connsiteX21" fmla="*/ 2324100 w 2368550"/>
              <a:gd name="connsiteY21" fmla="*/ 825500 h 1764506"/>
              <a:gd name="connsiteX22" fmla="*/ 2222500 w 2368550"/>
              <a:gd name="connsiteY22" fmla="*/ 825500 h 1764506"/>
              <a:gd name="connsiteX23" fmla="*/ 2073275 w 2368550"/>
              <a:gd name="connsiteY23" fmla="*/ 790575 h 1764506"/>
              <a:gd name="connsiteX24" fmla="*/ 2038350 w 2368550"/>
              <a:gd name="connsiteY24" fmla="*/ 809625 h 1764506"/>
              <a:gd name="connsiteX25" fmla="*/ 1739900 w 2368550"/>
              <a:gd name="connsiteY25" fmla="*/ 685800 h 1764506"/>
              <a:gd name="connsiteX26" fmla="*/ 1228725 w 2368550"/>
              <a:gd name="connsiteY26" fmla="*/ 568325 h 1764506"/>
              <a:gd name="connsiteX27" fmla="*/ 1136650 w 2368550"/>
              <a:gd name="connsiteY27" fmla="*/ 415925 h 1764506"/>
              <a:gd name="connsiteX28" fmla="*/ 996950 w 2368550"/>
              <a:gd name="connsiteY28" fmla="*/ 387350 h 1764506"/>
              <a:gd name="connsiteX29" fmla="*/ 901700 w 2368550"/>
              <a:gd name="connsiteY29" fmla="*/ 311150 h 1764506"/>
              <a:gd name="connsiteX30" fmla="*/ 781050 w 2368550"/>
              <a:gd name="connsiteY30" fmla="*/ 381000 h 1764506"/>
              <a:gd name="connsiteX31" fmla="*/ 828675 w 2368550"/>
              <a:gd name="connsiteY31" fmla="*/ 295275 h 1764506"/>
              <a:gd name="connsiteX32" fmla="*/ 974725 w 2368550"/>
              <a:gd name="connsiteY32" fmla="*/ 203200 h 1764506"/>
              <a:gd name="connsiteX33" fmla="*/ 1095375 w 2368550"/>
              <a:gd name="connsiteY33" fmla="*/ 63500 h 1764506"/>
              <a:gd name="connsiteX34" fmla="*/ 1079500 w 2368550"/>
              <a:gd name="connsiteY34" fmla="*/ 0 h 1764506"/>
              <a:gd name="connsiteX35" fmla="*/ 911225 w 2368550"/>
              <a:gd name="connsiteY35" fmla="*/ 44450 h 1764506"/>
              <a:gd name="connsiteX0" fmla="*/ 911225 w 2368550"/>
              <a:gd name="connsiteY0" fmla="*/ 44450 h 1764506"/>
              <a:gd name="connsiteX1" fmla="*/ 457200 w 2368550"/>
              <a:gd name="connsiteY1" fmla="*/ 231775 h 1764506"/>
              <a:gd name="connsiteX2" fmla="*/ 219075 w 2368550"/>
              <a:gd name="connsiteY2" fmla="*/ 285750 h 1764506"/>
              <a:gd name="connsiteX3" fmla="*/ 107950 w 2368550"/>
              <a:gd name="connsiteY3" fmla="*/ 231775 h 1764506"/>
              <a:gd name="connsiteX4" fmla="*/ 0 w 2368550"/>
              <a:gd name="connsiteY4" fmla="*/ 336550 h 1764506"/>
              <a:gd name="connsiteX5" fmla="*/ 1106488 w 2368550"/>
              <a:gd name="connsiteY5" fmla="*/ 1764506 h 1764506"/>
              <a:gd name="connsiteX6" fmla="*/ 1730375 w 2368550"/>
              <a:gd name="connsiteY6" fmla="*/ 1762125 h 1764506"/>
              <a:gd name="connsiteX7" fmla="*/ 1730375 w 2368550"/>
              <a:gd name="connsiteY7" fmla="*/ 1447800 h 1764506"/>
              <a:gd name="connsiteX8" fmla="*/ 1778000 w 2368550"/>
              <a:gd name="connsiteY8" fmla="*/ 1447800 h 1764506"/>
              <a:gd name="connsiteX9" fmla="*/ 1778000 w 2368550"/>
              <a:gd name="connsiteY9" fmla="*/ 1311275 h 1764506"/>
              <a:gd name="connsiteX10" fmla="*/ 1828800 w 2368550"/>
              <a:gd name="connsiteY10" fmla="*/ 1311275 h 1764506"/>
              <a:gd name="connsiteX11" fmla="*/ 1828800 w 2368550"/>
              <a:gd name="connsiteY11" fmla="*/ 1181100 h 1764506"/>
              <a:gd name="connsiteX12" fmla="*/ 1924050 w 2368550"/>
              <a:gd name="connsiteY12" fmla="*/ 1181100 h 1764506"/>
              <a:gd name="connsiteX13" fmla="*/ 1924050 w 2368550"/>
              <a:gd name="connsiteY13" fmla="*/ 1247775 h 1764506"/>
              <a:gd name="connsiteX14" fmla="*/ 2171700 w 2368550"/>
              <a:gd name="connsiteY14" fmla="*/ 1247775 h 1764506"/>
              <a:gd name="connsiteX15" fmla="*/ 2171700 w 2368550"/>
              <a:gd name="connsiteY15" fmla="*/ 1000125 h 1764506"/>
              <a:gd name="connsiteX16" fmla="*/ 2368550 w 2368550"/>
              <a:gd name="connsiteY16" fmla="*/ 1000125 h 1764506"/>
              <a:gd name="connsiteX17" fmla="*/ 2368550 w 2368550"/>
              <a:gd name="connsiteY17" fmla="*/ 955675 h 1764506"/>
              <a:gd name="connsiteX18" fmla="*/ 2324100 w 2368550"/>
              <a:gd name="connsiteY18" fmla="*/ 955675 h 1764506"/>
              <a:gd name="connsiteX19" fmla="*/ 2364582 w 2368550"/>
              <a:gd name="connsiteY19" fmla="*/ 885031 h 1764506"/>
              <a:gd name="connsiteX20" fmla="*/ 2324100 w 2368550"/>
              <a:gd name="connsiteY20" fmla="*/ 825500 h 1764506"/>
              <a:gd name="connsiteX21" fmla="*/ 2222500 w 2368550"/>
              <a:gd name="connsiteY21" fmla="*/ 825500 h 1764506"/>
              <a:gd name="connsiteX22" fmla="*/ 2073275 w 2368550"/>
              <a:gd name="connsiteY22" fmla="*/ 790575 h 1764506"/>
              <a:gd name="connsiteX23" fmla="*/ 2038350 w 2368550"/>
              <a:gd name="connsiteY23" fmla="*/ 809625 h 1764506"/>
              <a:gd name="connsiteX24" fmla="*/ 1739900 w 2368550"/>
              <a:gd name="connsiteY24" fmla="*/ 685800 h 1764506"/>
              <a:gd name="connsiteX25" fmla="*/ 1228725 w 2368550"/>
              <a:gd name="connsiteY25" fmla="*/ 568325 h 1764506"/>
              <a:gd name="connsiteX26" fmla="*/ 1136650 w 2368550"/>
              <a:gd name="connsiteY26" fmla="*/ 415925 h 1764506"/>
              <a:gd name="connsiteX27" fmla="*/ 996950 w 2368550"/>
              <a:gd name="connsiteY27" fmla="*/ 387350 h 1764506"/>
              <a:gd name="connsiteX28" fmla="*/ 901700 w 2368550"/>
              <a:gd name="connsiteY28" fmla="*/ 311150 h 1764506"/>
              <a:gd name="connsiteX29" fmla="*/ 781050 w 2368550"/>
              <a:gd name="connsiteY29" fmla="*/ 381000 h 1764506"/>
              <a:gd name="connsiteX30" fmla="*/ 828675 w 2368550"/>
              <a:gd name="connsiteY30" fmla="*/ 295275 h 1764506"/>
              <a:gd name="connsiteX31" fmla="*/ 974725 w 2368550"/>
              <a:gd name="connsiteY31" fmla="*/ 203200 h 1764506"/>
              <a:gd name="connsiteX32" fmla="*/ 1095375 w 2368550"/>
              <a:gd name="connsiteY32" fmla="*/ 63500 h 1764506"/>
              <a:gd name="connsiteX33" fmla="*/ 1079500 w 2368550"/>
              <a:gd name="connsiteY33" fmla="*/ 0 h 1764506"/>
              <a:gd name="connsiteX34" fmla="*/ 911225 w 2368550"/>
              <a:gd name="connsiteY34" fmla="*/ 44450 h 1764506"/>
              <a:gd name="connsiteX0" fmla="*/ 803275 w 2260600"/>
              <a:gd name="connsiteY0" fmla="*/ 44450 h 1764506"/>
              <a:gd name="connsiteX1" fmla="*/ 349250 w 2260600"/>
              <a:gd name="connsiteY1" fmla="*/ 231775 h 1764506"/>
              <a:gd name="connsiteX2" fmla="*/ 111125 w 2260600"/>
              <a:gd name="connsiteY2" fmla="*/ 285750 h 1764506"/>
              <a:gd name="connsiteX3" fmla="*/ 0 w 2260600"/>
              <a:gd name="connsiteY3" fmla="*/ 231775 h 1764506"/>
              <a:gd name="connsiteX4" fmla="*/ 998538 w 2260600"/>
              <a:gd name="connsiteY4" fmla="*/ 1764506 h 1764506"/>
              <a:gd name="connsiteX5" fmla="*/ 1622425 w 2260600"/>
              <a:gd name="connsiteY5" fmla="*/ 1762125 h 1764506"/>
              <a:gd name="connsiteX6" fmla="*/ 1622425 w 2260600"/>
              <a:gd name="connsiteY6" fmla="*/ 1447800 h 1764506"/>
              <a:gd name="connsiteX7" fmla="*/ 1670050 w 2260600"/>
              <a:gd name="connsiteY7" fmla="*/ 1447800 h 1764506"/>
              <a:gd name="connsiteX8" fmla="*/ 1670050 w 2260600"/>
              <a:gd name="connsiteY8" fmla="*/ 1311275 h 1764506"/>
              <a:gd name="connsiteX9" fmla="*/ 1720850 w 2260600"/>
              <a:gd name="connsiteY9" fmla="*/ 1311275 h 1764506"/>
              <a:gd name="connsiteX10" fmla="*/ 1720850 w 2260600"/>
              <a:gd name="connsiteY10" fmla="*/ 1181100 h 1764506"/>
              <a:gd name="connsiteX11" fmla="*/ 1816100 w 2260600"/>
              <a:gd name="connsiteY11" fmla="*/ 1181100 h 1764506"/>
              <a:gd name="connsiteX12" fmla="*/ 1816100 w 2260600"/>
              <a:gd name="connsiteY12" fmla="*/ 1247775 h 1764506"/>
              <a:gd name="connsiteX13" fmla="*/ 2063750 w 2260600"/>
              <a:gd name="connsiteY13" fmla="*/ 1247775 h 1764506"/>
              <a:gd name="connsiteX14" fmla="*/ 2063750 w 2260600"/>
              <a:gd name="connsiteY14" fmla="*/ 1000125 h 1764506"/>
              <a:gd name="connsiteX15" fmla="*/ 2260600 w 2260600"/>
              <a:gd name="connsiteY15" fmla="*/ 1000125 h 1764506"/>
              <a:gd name="connsiteX16" fmla="*/ 2260600 w 2260600"/>
              <a:gd name="connsiteY16" fmla="*/ 955675 h 1764506"/>
              <a:gd name="connsiteX17" fmla="*/ 2216150 w 2260600"/>
              <a:gd name="connsiteY17" fmla="*/ 955675 h 1764506"/>
              <a:gd name="connsiteX18" fmla="*/ 2256632 w 2260600"/>
              <a:gd name="connsiteY18" fmla="*/ 885031 h 1764506"/>
              <a:gd name="connsiteX19" fmla="*/ 2216150 w 2260600"/>
              <a:gd name="connsiteY19" fmla="*/ 825500 h 1764506"/>
              <a:gd name="connsiteX20" fmla="*/ 2114550 w 2260600"/>
              <a:gd name="connsiteY20" fmla="*/ 825500 h 1764506"/>
              <a:gd name="connsiteX21" fmla="*/ 1965325 w 2260600"/>
              <a:gd name="connsiteY21" fmla="*/ 790575 h 1764506"/>
              <a:gd name="connsiteX22" fmla="*/ 1930400 w 2260600"/>
              <a:gd name="connsiteY22" fmla="*/ 809625 h 1764506"/>
              <a:gd name="connsiteX23" fmla="*/ 1631950 w 2260600"/>
              <a:gd name="connsiteY23" fmla="*/ 685800 h 1764506"/>
              <a:gd name="connsiteX24" fmla="*/ 1120775 w 2260600"/>
              <a:gd name="connsiteY24" fmla="*/ 568325 h 1764506"/>
              <a:gd name="connsiteX25" fmla="*/ 1028700 w 2260600"/>
              <a:gd name="connsiteY25" fmla="*/ 415925 h 1764506"/>
              <a:gd name="connsiteX26" fmla="*/ 889000 w 2260600"/>
              <a:gd name="connsiteY26" fmla="*/ 387350 h 1764506"/>
              <a:gd name="connsiteX27" fmla="*/ 793750 w 2260600"/>
              <a:gd name="connsiteY27" fmla="*/ 311150 h 1764506"/>
              <a:gd name="connsiteX28" fmla="*/ 673100 w 2260600"/>
              <a:gd name="connsiteY28" fmla="*/ 381000 h 1764506"/>
              <a:gd name="connsiteX29" fmla="*/ 720725 w 2260600"/>
              <a:gd name="connsiteY29" fmla="*/ 295275 h 1764506"/>
              <a:gd name="connsiteX30" fmla="*/ 866775 w 2260600"/>
              <a:gd name="connsiteY30" fmla="*/ 203200 h 1764506"/>
              <a:gd name="connsiteX31" fmla="*/ 987425 w 2260600"/>
              <a:gd name="connsiteY31" fmla="*/ 63500 h 1764506"/>
              <a:gd name="connsiteX32" fmla="*/ 971550 w 2260600"/>
              <a:gd name="connsiteY32" fmla="*/ 0 h 1764506"/>
              <a:gd name="connsiteX33" fmla="*/ 803275 w 2260600"/>
              <a:gd name="connsiteY33" fmla="*/ 44450 h 1764506"/>
              <a:gd name="connsiteX0" fmla="*/ 692150 w 2149475"/>
              <a:gd name="connsiteY0" fmla="*/ 44450 h 1764506"/>
              <a:gd name="connsiteX1" fmla="*/ 238125 w 2149475"/>
              <a:gd name="connsiteY1" fmla="*/ 231775 h 1764506"/>
              <a:gd name="connsiteX2" fmla="*/ 0 w 2149475"/>
              <a:gd name="connsiteY2" fmla="*/ 285750 h 1764506"/>
              <a:gd name="connsiteX3" fmla="*/ 887413 w 2149475"/>
              <a:gd name="connsiteY3" fmla="*/ 1764506 h 1764506"/>
              <a:gd name="connsiteX4" fmla="*/ 1511300 w 2149475"/>
              <a:gd name="connsiteY4" fmla="*/ 1762125 h 1764506"/>
              <a:gd name="connsiteX5" fmla="*/ 1511300 w 2149475"/>
              <a:gd name="connsiteY5" fmla="*/ 1447800 h 1764506"/>
              <a:gd name="connsiteX6" fmla="*/ 1558925 w 2149475"/>
              <a:gd name="connsiteY6" fmla="*/ 1447800 h 1764506"/>
              <a:gd name="connsiteX7" fmla="*/ 1558925 w 2149475"/>
              <a:gd name="connsiteY7" fmla="*/ 1311275 h 1764506"/>
              <a:gd name="connsiteX8" fmla="*/ 1609725 w 2149475"/>
              <a:gd name="connsiteY8" fmla="*/ 1311275 h 1764506"/>
              <a:gd name="connsiteX9" fmla="*/ 1609725 w 2149475"/>
              <a:gd name="connsiteY9" fmla="*/ 1181100 h 1764506"/>
              <a:gd name="connsiteX10" fmla="*/ 1704975 w 2149475"/>
              <a:gd name="connsiteY10" fmla="*/ 1181100 h 1764506"/>
              <a:gd name="connsiteX11" fmla="*/ 1704975 w 2149475"/>
              <a:gd name="connsiteY11" fmla="*/ 1247775 h 1764506"/>
              <a:gd name="connsiteX12" fmla="*/ 1952625 w 2149475"/>
              <a:gd name="connsiteY12" fmla="*/ 1247775 h 1764506"/>
              <a:gd name="connsiteX13" fmla="*/ 1952625 w 2149475"/>
              <a:gd name="connsiteY13" fmla="*/ 1000125 h 1764506"/>
              <a:gd name="connsiteX14" fmla="*/ 2149475 w 2149475"/>
              <a:gd name="connsiteY14" fmla="*/ 1000125 h 1764506"/>
              <a:gd name="connsiteX15" fmla="*/ 2149475 w 2149475"/>
              <a:gd name="connsiteY15" fmla="*/ 955675 h 1764506"/>
              <a:gd name="connsiteX16" fmla="*/ 2105025 w 2149475"/>
              <a:gd name="connsiteY16" fmla="*/ 955675 h 1764506"/>
              <a:gd name="connsiteX17" fmla="*/ 2145507 w 2149475"/>
              <a:gd name="connsiteY17" fmla="*/ 885031 h 1764506"/>
              <a:gd name="connsiteX18" fmla="*/ 2105025 w 2149475"/>
              <a:gd name="connsiteY18" fmla="*/ 825500 h 1764506"/>
              <a:gd name="connsiteX19" fmla="*/ 2003425 w 2149475"/>
              <a:gd name="connsiteY19" fmla="*/ 825500 h 1764506"/>
              <a:gd name="connsiteX20" fmla="*/ 1854200 w 2149475"/>
              <a:gd name="connsiteY20" fmla="*/ 790575 h 1764506"/>
              <a:gd name="connsiteX21" fmla="*/ 1819275 w 2149475"/>
              <a:gd name="connsiteY21" fmla="*/ 809625 h 1764506"/>
              <a:gd name="connsiteX22" fmla="*/ 1520825 w 2149475"/>
              <a:gd name="connsiteY22" fmla="*/ 685800 h 1764506"/>
              <a:gd name="connsiteX23" fmla="*/ 1009650 w 2149475"/>
              <a:gd name="connsiteY23" fmla="*/ 568325 h 1764506"/>
              <a:gd name="connsiteX24" fmla="*/ 917575 w 2149475"/>
              <a:gd name="connsiteY24" fmla="*/ 415925 h 1764506"/>
              <a:gd name="connsiteX25" fmla="*/ 777875 w 2149475"/>
              <a:gd name="connsiteY25" fmla="*/ 387350 h 1764506"/>
              <a:gd name="connsiteX26" fmla="*/ 682625 w 2149475"/>
              <a:gd name="connsiteY26" fmla="*/ 311150 h 1764506"/>
              <a:gd name="connsiteX27" fmla="*/ 561975 w 2149475"/>
              <a:gd name="connsiteY27" fmla="*/ 381000 h 1764506"/>
              <a:gd name="connsiteX28" fmla="*/ 609600 w 2149475"/>
              <a:gd name="connsiteY28" fmla="*/ 295275 h 1764506"/>
              <a:gd name="connsiteX29" fmla="*/ 755650 w 2149475"/>
              <a:gd name="connsiteY29" fmla="*/ 203200 h 1764506"/>
              <a:gd name="connsiteX30" fmla="*/ 876300 w 2149475"/>
              <a:gd name="connsiteY30" fmla="*/ 63500 h 1764506"/>
              <a:gd name="connsiteX31" fmla="*/ 860425 w 2149475"/>
              <a:gd name="connsiteY31" fmla="*/ 0 h 1764506"/>
              <a:gd name="connsiteX32" fmla="*/ 692150 w 2149475"/>
              <a:gd name="connsiteY32" fmla="*/ 44450 h 1764506"/>
              <a:gd name="connsiteX0" fmla="*/ 454025 w 1911350"/>
              <a:gd name="connsiteY0" fmla="*/ 44450 h 1764506"/>
              <a:gd name="connsiteX1" fmla="*/ 0 w 1911350"/>
              <a:gd name="connsiteY1" fmla="*/ 231775 h 1764506"/>
              <a:gd name="connsiteX2" fmla="*/ 649288 w 1911350"/>
              <a:gd name="connsiteY2" fmla="*/ 1764506 h 1764506"/>
              <a:gd name="connsiteX3" fmla="*/ 1273175 w 1911350"/>
              <a:gd name="connsiteY3" fmla="*/ 1762125 h 1764506"/>
              <a:gd name="connsiteX4" fmla="*/ 1273175 w 1911350"/>
              <a:gd name="connsiteY4" fmla="*/ 1447800 h 1764506"/>
              <a:gd name="connsiteX5" fmla="*/ 1320800 w 1911350"/>
              <a:gd name="connsiteY5" fmla="*/ 1447800 h 1764506"/>
              <a:gd name="connsiteX6" fmla="*/ 1320800 w 1911350"/>
              <a:gd name="connsiteY6" fmla="*/ 1311275 h 1764506"/>
              <a:gd name="connsiteX7" fmla="*/ 1371600 w 1911350"/>
              <a:gd name="connsiteY7" fmla="*/ 1311275 h 1764506"/>
              <a:gd name="connsiteX8" fmla="*/ 1371600 w 1911350"/>
              <a:gd name="connsiteY8" fmla="*/ 1181100 h 1764506"/>
              <a:gd name="connsiteX9" fmla="*/ 1466850 w 1911350"/>
              <a:gd name="connsiteY9" fmla="*/ 1181100 h 1764506"/>
              <a:gd name="connsiteX10" fmla="*/ 1466850 w 1911350"/>
              <a:gd name="connsiteY10" fmla="*/ 1247775 h 1764506"/>
              <a:gd name="connsiteX11" fmla="*/ 1714500 w 1911350"/>
              <a:gd name="connsiteY11" fmla="*/ 1247775 h 1764506"/>
              <a:gd name="connsiteX12" fmla="*/ 1714500 w 1911350"/>
              <a:gd name="connsiteY12" fmla="*/ 1000125 h 1764506"/>
              <a:gd name="connsiteX13" fmla="*/ 1911350 w 1911350"/>
              <a:gd name="connsiteY13" fmla="*/ 1000125 h 1764506"/>
              <a:gd name="connsiteX14" fmla="*/ 1911350 w 1911350"/>
              <a:gd name="connsiteY14" fmla="*/ 955675 h 1764506"/>
              <a:gd name="connsiteX15" fmla="*/ 1866900 w 1911350"/>
              <a:gd name="connsiteY15" fmla="*/ 955675 h 1764506"/>
              <a:gd name="connsiteX16" fmla="*/ 1907382 w 1911350"/>
              <a:gd name="connsiteY16" fmla="*/ 885031 h 1764506"/>
              <a:gd name="connsiteX17" fmla="*/ 1866900 w 1911350"/>
              <a:gd name="connsiteY17" fmla="*/ 825500 h 1764506"/>
              <a:gd name="connsiteX18" fmla="*/ 1765300 w 1911350"/>
              <a:gd name="connsiteY18" fmla="*/ 825500 h 1764506"/>
              <a:gd name="connsiteX19" fmla="*/ 1616075 w 1911350"/>
              <a:gd name="connsiteY19" fmla="*/ 790575 h 1764506"/>
              <a:gd name="connsiteX20" fmla="*/ 1581150 w 1911350"/>
              <a:gd name="connsiteY20" fmla="*/ 809625 h 1764506"/>
              <a:gd name="connsiteX21" fmla="*/ 1282700 w 1911350"/>
              <a:gd name="connsiteY21" fmla="*/ 685800 h 1764506"/>
              <a:gd name="connsiteX22" fmla="*/ 771525 w 1911350"/>
              <a:gd name="connsiteY22" fmla="*/ 568325 h 1764506"/>
              <a:gd name="connsiteX23" fmla="*/ 679450 w 1911350"/>
              <a:gd name="connsiteY23" fmla="*/ 415925 h 1764506"/>
              <a:gd name="connsiteX24" fmla="*/ 539750 w 1911350"/>
              <a:gd name="connsiteY24" fmla="*/ 387350 h 1764506"/>
              <a:gd name="connsiteX25" fmla="*/ 444500 w 1911350"/>
              <a:gd name="connsiteY25" fmla="*/ 311150 h 1764506"/>
              <a:gd name="connsiteX26" fmla="*/ 323850 w 1911350"/>
              <a:gd name="connsiteY26" fmla="*/ 381000 h 1764506"/>
              <a:gd name="connsiteX27" fmla="*/ 371475 w 1911350"/>
              <a:gd name="connsiteY27" fmla="*/ 295275 h 1764506"/>
              <a:gd name="connsiteX28" fmla="*/ 517525 w 1911350"/>
              <a:gd name="connsiteY28" fmla="*/ 203200 h 1764506"/>
              <a:gd name="connsiteX29" fmla="*/ 638175 w 1911350"/>
              <a:gd name="connsiteY29" fmla="*/ 63500 h 1764506"/>
              <a:gd name="connsiteX30" fmla="*/ 622300 w 1911350"/>
              <a:gd name="connsiteY30" fmla="*/ 0 h 1764506"/>
              <a:gd name="connsiteX31" fmla="*/ 454025 w 1911350"/>
              <a:gd name="connsiteY31" fmla="*/ 44450 h 1764506"/>
              <a:gd name="connsiteX0" fmla="*/ 130175 w 1587500"/>
              <a:gd name="connsiteY0" fmla="*/ 44450 h 1764506"/>
              <a:gd name="connsiteX1" fmla="*/ 325438 w 1587500"/>
              <a:gd name="connsiteY1" fmla="*/ 1764506 h 1764506"/>
              <a:gd name="connsiteX2" fmla="*/ 949325 w 1587500"/>
              <a:gd name="connsiteY2" fmla="*/ 1762125 h 1764506"/>
              <a:gd name="connsiteX3" fmla="*/ 949325 w 1587500"/>
              <a:gd name="connsiteY3" fmla="*/ 1447800 h 1764506"/>
              <a:gd name="connsiteX4" fmla="*/ 996950 w 1587500"/>
              <a:gd name="connsiteY4" fmla="*/ 1447800 h 1764506"/>
              <a:gd name="connsiteX5" fmla="*/ 996950 w 1587500"/>
              <a:gd name="connsiteY5" fmla="*/ 1311275 h 1764506"/>
              <a:gd name="connsiteX6" fmla="*/ 1047750 w 1587500"/>
              <a:gd name="connsiteY6" fmla="*/ 1311275 h 1764506"/>
              <a:gd name="connsiteX7" fmla="*/ 1047750 w 1587500"/>
              <a:gd name="connsiteY7" fmla="*/ 1181100 h 1764506"/>
              <a:gd name="connsiteX8" fmla="*/ 1143000 w 1587500"/>
              <a:gd name="connsiteY8" fmla="*/ 1181100 h 1764506"/>
              <a:gd name="connsiteX9" fmla="*/ 1143000 w 1587500"/>
              <a:gd name="connsiteY9" fmla="*/ 1247775 h 1764506"/>
              <a:gd name="connsiteX10" fmla="*/ 1390650 w 1587500"/>
              <a:gd name="connsiteY10" fmla="*/ 1247775 h 1764506"/>
              <a:gd name="connsiteX11" fmla="*/ 1390650 w 1587500"/>
              <a:gd name="connsiteY11" fmla="*/ 1000125 h 1764506"/>
              <a:gd name="connsiteX12" fmla="*/ 1587500 w 1587500"/>
              <a:gd name="connsiteY12" fmla="*/ 1000125 h 1764506"/>
              <a:gd name="connsiteX13" fmla="*/ 1587500 w 1587500"/>
              <a:gd name="connsiteY13" fmla="*/ 955675 h 1764506"/>
              <a:gd name="connsiteX14" fmla="*/ 1543050 w 1587500"/>
              <a:gd name="connsiteY14" fmla="*/ 955675 h 1764506"/>
              <a:gd name="connsiteX15" fmla="*/ 1583532 w 1587500"/>
              <a:gd name="connsiteY15" fmla="*/ 885031 h 1764506"/>
              <a:gd name="connsiteX16" fmla="*/ 1543050 w 1587500"/>
              <a:gd name="connsiteY16" fmla="*/ 825500 h 1764506"/>
              <a:gd name="connsiteX17" fmla="*/ 1441450 w 1587500"/>
              <a:gd name="connsiteY17" fmla="*/ 825500 h 1764506"/>
              <a:gd name="connsiteX18" fmla="*/ 1292225 w 1587500"/>
              <a:gd name="connsiteY18" fmla="*/ 790575 h 1764506"/>
              <a:gd name="connsiteX19" fmla="*/ 1257300 w 1587500"/>
              <a:gd name="connsiteY19" fmla="*/ 809625 h 1764506"/>
              <a:gd name="connsiteX20" fmla="*/ 958850 w 1587500"/>
              <a:gd name="connsiteY20" fmla="*/ 685800 h 1764506"/>
              <a:gd name="connsiteX21" fmla="*/ 447675 w 1587500"/>
              <a:gd name="connsiteY21" fmla="*/ 568325 h 1764506"/>
              <a:gd name="connsiteX22" fmla="*/ 355600 w 1587500"/>
              <a:gd name="connsiteY22" fmla="*/ 415925 h 1764506"/>
              <a:gd name="connsiteX23" fmla="*/ 215900 w 1587500"/>
              <a:gd name="connsiteY23" fmla="*/ 387350 h 1764506"/>
              <a:gd name="connsiteX24" fmla="*/ 120650 w 1587500"/>
              <a:gd name="connsiteY24" fmla="*/ 311150 h 1764506"/>
              <a:gd name="connsiteX25" fmla="*/ 0 w 1587500"/>
              <a:gd name="connsiteY25" fmla="*/ 381000 h 1764506"/>
              <a:gd name="connsiteX26" fmla="*/ 47625 w 1587500"/>
              <a:gd name="connsiteY26" fmla="*/ 295275 h 1764506"/>
              <a:gd name="connsiteX27" fmla="*/ 193675 w 1587500"/>
              <a:gd name="connsiteY27" fmla="*/ 203200 h 1764506"/>
              <a:gd name="connsiteX28" fmla="*/ 314325 w 1587500"/>
              <a:gd name="connsiteY28" fmla="*/ 63500 h 1764506"/>
              <a:gd name="connsiteX29" fmla="*/ 298450 w 1587500"/>
              <a:gd name="connsiteY29" fmla="*/ 0 h 1764506"/>
              <a:gd name="connsiteX30" fmla="*/ 130175 w 1587500"/>
              <a:gd name="connsiteY30" fmla="*/ 44450 h 1764506"/>
              <a:gd name="connsiteX0" fmla="*/ 298450 w 1587500"/>
              <a:gd name="connsiteY0" fmla="*/ 0 h 1764506"/>
              <a:gd name="connsiteX1" fmla="*/ 325438 w 1587500"/>
              <a:gd name="connsiteY1" fmla="*/ 1764506 h 1764506"/>
              <a:gd name="connsiteX2" fmla="*/ 949325 w 1587500"/>
              <a:gd name="connsiteY2" fmla="*/ 1762125 h 1764506"/>
              <a:gd name="connsiteX3" fmla="*/ 949325 w 1587500"/>
              <a:gd name="connsiteY3" fmla="*/ 1447800 h 1764506"/>
              <a:gd name="connsiteX4" fmla="*/ 996950 w 1587500"/>
              <a:gd name="connsiteY4" fmla="*/ 1447800 h 1764506"/>
              <a:gd name="connsiteX5" fmla="*/ 996950 w 1587500"/>
              <a:gd name="connsiteY5" fmla="*/ 1311275 h 1764506"/>
              <a:gd name="connsiteX6" fmla="*/ 1047750 w 1587500"/>
              <a:gd name="connsiteY6" fmla="*/ 1311275 h 1764506"/>
              <a:gd name="connsiteX7" fmla="*/ 1047750 w 1587500"/>
              <a:gd name="connsiteY7" fmla="*/ 1181100 h 1764506"/>
              <a:gd name="connsiteX8" fmla="*/ 1143000 w 1587500"/>
              <a:gd name="connsiteY8" fmla="*/ 1181100 h 1764506"/>
              <a:gd name="connsiteX9" fmla="*/ 1143000 w 1587500"/>
              <a:gd name="connsiteY9" fmla="*/ 1247775 h 1764506"/>
              <a:gd name="connsiteX10" fmla="*/ 1390650 w 1587500"/>
              <a:gd name="connsiteY10" fmla="*/ 1247775 h 1764506"/>
              <a:gd name="connsiteX11" fmla="*/ 1390650 w 1587500"/>
              <a:gd name="connsiteY11" fmla="*/ 1000125 h 1764506"/>
              <a:gd name="connsiteX12" fmla="*/ 1587500 w 1587500"/>
              <a:gd name="connsiteY12" fmla="*/ 1000125 h 1764506"/>
              <a:gd name="connsiteX13" fmla="*/ 1587500 w 1587500"/>
              <a:gd name="connsiteY13" fmla="*/ 955675 h 1764506"/>
              <a:gd name="connsiteX14" fmla="*/ 1543050 w 1587500"/>
              <a:gd name="connsiteY14" fmla="*/ 955675 h 1764506"/>
              <a:gd name="connsiteX15" fmla="*/ 1583532 w 1587500"/>
              <a:gd name="connsiteY15" fmla="*/ 885031 h 1764506"/>
              <a:gd name="connsiteX16" fmla="*/ 1543050 w 1587500"/>
              <a:gd name="connsiteY16" fmla="*/ 825500 h 1764506"/>
              <a:gd name="connsiteX17" fmla="*/ 1441450 w 1587500"/>
              <a:gd name="connsiteY17" fmla="*/ 825500 h 1764506"/>
              <a:gd name="connsiteX18" fmla="*/ 1292225 w 1587500"/>
              <a:gd name="connsiteY18" fmla="*/ 790575 h 1764506"/>
              <a:gd name="connsiteX19" fmla="*/ 1257300 w 1587500"/>
              <a:gd name="connsiteY19" fmla="*/ 809625 h 1764506"/>
              <a:gd name="connsiteX20" fmla="*/ 958850 w 1587500"/>
              <a:gd name="connsiteY20" fmla="*/ 685800 h 1764506"/>
              <a:gd name="connsiteX21" fmla="*/ 447675 w 1587500"/>
              <a:gd name="connsiteY21" fmla="*/ 568325 h 1764506"/>
              <a:gd name="connsiteX22" fmla="*/ 355600 w 1587500"/>
              <a:gd name="connsiteY22" fmla="*/ 415925 h 1764506"/>
              <a:gd name="connsiteX23" fmla="*/ 215900 w 1587500"/>
              <a:gd name="connsiteY23" fmla="*/ 387350 h 1764506"/>
              <a:gd name="connsiteX24" fmla="*/ 120650 w 1587500"/>
              <a:gd name="connsiteY24" fmla="*/ 311150 h 1764506"/>
              <a:gd name="connsiteX25" fmla="*/ 0 w 1587500"/>
              <a:gd name="connsiteY25" fmla="*/ 381000 h 1764506"/>
              <a:gd name="connsiteX26" fmla="*/ 47625 w 1587500"/>
              <a:gd name="connsiteY26" fmla="*/ 295275 h 1764506"/>
              <a:gd name="connsiteX27" fmla="*/ 193675 w 1587500"/>
              <a:gd name="connsiteY27" fmla="*/ 203200 h 1764506"/>
              <a:gd name="connsiteX28" fmla="*/ 314325 w 1587500"/>
              <a:gd name="connsiteY28" fmla="*/ 63500 h 1764506"/>
              <a:gd name="connsiteX29" fmla="*/ 298450 w 1587500"/>
              <a:gd name="connsiteY29" fmla="*/ 0 h 1764506"/>
              <a:gd name="connsiteX0" fmla="*/ 314325 w 1587500"/>
              <a:gd name="connsiteY0" fmla="*/ 0 h 1701006"/>
              <a:gd name="connsiteX1" fmla="*/ 325438 w 1587500"/>
              <a:gd name="connsiteY1" fmla="*/ 1701006 h 1701006"/>
              <a:gd name="connsiteX2" fmla="*/ 949325 w 1587500"/>
              <a:gd name="connsiteY2" fmla="*/ 1698625 h 1701006"/>
              <a:gd name="connsiteX3" fmla="*/ 949325 w 1587500"/>
              <a:gd name="connsiteY3" fmla="*/ 1384300 h 1701006"/>
              <a:gd name="connsiteX4" fmla="*/ 996950 w 1587500"/>
              <a:gd name="connsiteY4" fmla="*/ 1384300 h 1701006"/>
              <a:gd name="connsiteX5" fmla="*/ 996950 w 1587500"/>
              <a:gd name="connsiteY5" fmla="*/ 1247775 h 1701006"/>
              <a:gd name="connsiteX6" fmla="*/ 1047750 w 1587500"/>
              <a:gd name="connsiteY6" fmla="*/ 1247775 h 1701006"/>
              <a:gd name="connsiteX7" fmla="*/ 1047750 w 1587500"/>
              <a:gd name="connsiteY7" fmla="*/ 1117600 h 1701006"/>
              <a:gd name="connsiteX8" fmla="*/ 1143000 w 1587500"/>
              <a:gd name="connsiteY8" fmla="*/ 1117600 h 1701006"/>
              <a:gd name="connsiteX9" fmla="*/ 1143000 w 1587500"/>
              <a:gd name="connsiteY9" fmla="*/ 1184275 h 1701006"/>
              <a:gd name="connsiteX10" fmla="*/ 1390650 w 1587500"/>
              <a:gd name="connsiteY10" fmla="*/ 1184275 h 1701006"/>
              <a:gd name="connsiteX11" fmla="*/ 1390650 w 1587500"/>
              <a:gd name="connsiteY11" fmla="*/ 936625 h 1701006"/>
              <a:gd name="connsiteX12" fmla="*/ 1587500 w 1587500"/>
              <a:gd name="connsiteY12" fmla="*/ 936625 h 1701006"/>
              <a:gd name="connsiteX13" fmla="*/ 1587500 w 1587500"/>
              <a:gd name="connsiteY13" fmla="*/ 892175 h 1701006"/>
              <a:gd name="connsiteX14" fmla="*/ 1543050 w 1587500"/>
              <a:gd name="connsiteY14" fmla="*/ 892175 h 1701006"/>
              <a:gd name="connsiteX15" fmla="*/ 1583532 w 1587500"/>
              <a:gd name="connsiteY15" fmla="*/ 821531 h 1701006"/>
              <a:gd name="connsiteX16" fmla="*/ 1543050 w 1587500"/>
              <a:gd name="connsiteY16" fmla="*/ 762000 h 1701006"/>
              <a:gd name="connsiteX17" fmla="*/ 1441450 w 1587500"/>
              <a:gd name="connsiteY17" fmla="*/ 762000 h 1701006"/>
              <a:gd name="connsiteX18" fmla="*/ 1292225 w 1587500"/>
              <a:gd name="connsiteY18" fmla="*/ 727075 h 1701006"/>
              <a:gd name="connsiteX19" fmla="*/ 1257300 w 1587500"/>
              <a:gd name="connsiteY19" fmla="*/ 746125 h 1701006"/>
              <a:gd name="connsiteX20" fmla="*/ 958850 w 1587500"/>
              <a:gd name="connsiteY20" fmla="*/ 622300 h 1701006"/>
              <a:gd name="connsiteX21" fmla="*/ 447675 w 1587500"/>
              <a:gd name="connsiteY21" fmla="*/ 504825 h 1701006"/>
              <a:gd name="connsiteX22" fmla="*/ 355600 w 1587500"/>
              <a:gd name="connsiteY22" fmla="*/ 352425 h 1701006"/>
              <a:gd name="connsiteX23" fmla="*/ 215900 w 1587500"/>
              <a:gd name="connsiteY23" fmla="*/ 323850 h 1701006"/>
              <a:gd name="connsiteX24" fmla="*/ 120650 w 1587500"/>
              <a:gd name="connsiteY24" fmla="*/ 247650 h 1701006"/>
              <a:gd name="connsiteX25" fmla="*/ 0 w 1587500"/>
              <a:gd name="connsiteY25" fmla="*/ 317500 h 1701006"/>
              <a:gd name="connsiteX26" fmla="*/ 47625 w 1587500"/>
              <a:gd name="connsiteY26" fmla="*/ 231775 h 1701006"/>
              <a:gd name="connsiteX27" fmla="*/ 193675 w 1587500"/>
              <a:gd name="connsiteY27" fmla="*/ 139700 h 1701006"/>
              <a:gd name="connsiteX28" fmla="*/ 314325 w 1587500"/>
              <a:gd name="connsiteY28" fmla="*/ 0 h 1701006"/>
              <a:gd name="connsiteX0" fmla="*/ 193675 w 1587500"/>
              <a:gd name="connsiteY0" fmla="*/ 0 h 1561306"/>
              <a:gd name="connsiteX1" fmla="*/ 325438 w 1587500"/>
              <a:gd name="connsiteY1" fmla="*/ 1561306 h 1561306"/>
              <a:gd name="connsiteX2" fmla="*/ 949325 w 1587500"/>
              <a:gd name="connsiteY2" fmla="*/ 1558925 h 1561306"/>
              <a:gd name="connsiteX3" fmla="*/ 949325 w 1587500"/>
              <a:gd name="connsiteY3" fmla="*/ 1244600 h 1561306"/>
              <a:gd name="connsiteX4" fmla="*/ 996950 w 1587500"/>
              <a:gd name="connsiteY4" fmla="*/ 1244600 h 1561306"/>
              <a:gd name="connsiteX5" fmla="*/ 996950 w 1587500"/>
              <a:gd name="connsiteY5" fmla="*/ 1108075 h 1561306"/>
              <a:gd name="connsiteX6" fmla="*/ 1047750 w 1587500"/>
              <a:gd name="connsiteY6" fmla="*/ 1108075 h 1561306"/>
              <a:gd name="connsiteX7" fmla="*/ 1047750 w 1587500"/>
              <a:gd name="connsiteY7" fmla="*/ 977900 h 1561306"/>
              <a:gd name="connsiteX8" fmla="*/ 1143000 w 1587500"/>
              <a:gd name="connsiteY8" fmla="*/ 977900 h 1561306"/>
              <a:gd name="connsiteX9" fmla="*/ 1143000 w 1587500"/>
              <a:gd name="connsiteY9" fmla="*/ 1044575 h 1561306"/>
              <a:gd name="connsiteX10" fmla="*/ 1390650 w 1587500"/>
              <a:gd name="connsiteY10" fmla="*/ 1044575 h 1561306"/>
              <a:gd name="connsiteX11" fmla="*/ 1390650 w 1587500"/>
              <a:gd name="connsiteY11" fmla="*/ 796925 h 1561306"/>
              <a:gd name="connsiteX12" fmla="*/ 1587500 w 1587500"/>
              <a:gd name="connsiteY12" fmla="*/ 796925 h 1561306"/>
              <a:gd name="connsiteX13" fmla="*/ 1587500 w 1587500"/>
              <a:gd name="connsiteY13" fmla="*/ 752475 h 1561306"/>
              <a:gd name="connsiteX14" fmla="*/ 1543050 w 1587500"/>
              <a:gd name="connsiteY14" fmla="*/ 752475 h 1561306"/>
              <a:gd name="connsiteX15" fmla="*/ 1583532 w 1587500"/>
              <a:gd name="connsiteY15" fmla="*/ 681831 h 1561306"/>
              <a:gd name="connsiteX16" fmla="*/ 1543050 w 1587500"/>
              <a:gd name="connsiteY16" fmla="*/ 622300 h 1561306"/>
              <a:gd name="connsiteX17" fmla="*/ 1441450 w 1587500"/>
              <a:gd name="connsiteY17" fmla="*/ 622300 h 1561306"/>
              <a:gd name="connsiteX18" fmla="*/ 1292225 w 1587500"/>
              <a:gd name="connsiteY18" fmla="*/ 587375 h 1561306"/>
              <a:gd name="connsiteX19" fmla="*/ 1257300 w 1587500"/>
              <a:gd name="connsiteY19" fmla="*/ 606425 h 1561306"/>
              <a:gd name="connsiteX20" fmla="*/ 958850 w 1587500"/>
              <a:gd name="connsiteY20" fmla="*/ 482600 h 1561306"/>
              <a:gd name="connsiteX21" fmla="*/ 447675 w 1587500"/>
              <a:gd name="connsiteY21" fmla="*/ 365125 h 1561306"/>
              <a:gd name="connsiteX22" fmla="*/ 355600 w 1587500"/>
              <a:gd name="connsiteY22" fmla="*/ 212725 h 1561306"/>
              <a:gd name="connsiteX23" fmla="*/ 215900 w 1587500"/>
              <a:gd name="connsiteY23" fmla="*/ 184150 h 1561306"/>
              <a:gd name="connsiteX24" fmla="*/ 120650 w 1587500"/>
              <a:gd name="connsiteY24" fmla="*/ 107950 h 1561306"/>
              <a:gd name="connsiteX25" fmla="*/ 0 w 1587500"/>
              <a:gd name="connsiteY25" fmla="*/ 177800 h 1561306"/>
              <a:gd name="connsiteX26" fmla="*/ 47625 w 1587500"/>
              <a:gd name="connsiteY26" fmla="*/ 92075 h 1561306"/>
              <a:gd name="connsiteX27" fmla="*/ 193675 w 1587500"/>
              <a:gd name="connsiteY27" fmla="*/ 0 h 1561306"/>
              <a:gd name="connsiteX0" fmla="*/ 47625 w 1587500"/>
              <a:gd name="connsiteY0" fmla="*/ 0 h 1469231"/>
              <a:gd name="connsiteX1" fmla="*/ 325438 w 1587500"/>
              <a:gd name="connsiteY1" fmla="*/ 1469231 h 1469231"/>
              <a:gd name="connsiteX2" fmla="*/ 949325 w 1587500"/>
              <a:gd name="connsiteY2" fmla="*/ 1466850 h 1469231"/>
              <a:gd name="connsiteX3" fmla="*/ 949325 w 1587500"/>
              <a:gd name="connsiteY3" fmla="*/ 1152525 h 1469231"/>
              <a:gd name="connsiteX4" fmla="*/ 996950 w 1587500"/>
              <a:gd name="connsiteY4" fmla="*/ 1152525 h 1469231"/>
              <a:gd name="connsiteX5" fmla="*/ 996950 w 1587500"/>
              <a:gd name="connsiteY5" fmla="*/ 1016000 h 1469231"/>
              <a:gd name="connsiteX6" fmla="*/ 1047750 w 1587500"/>
              <a:gd name="connsiteY6" fmla="*/ 1016000 h 1469231"/>
              <a:gd name="connsiteX7" fmla="*/ 1047750 w 1587500"/>
              <a:gd name="connsiteY7" fmla="*/ 885825 h 1469231"/>
              <a:gd name="connsiteX8" fmla="*/ 1143000 w 1587500"/>
              <a:gd name="connsiteY8" fmla="*/ 885825 h 1469231"/>
              <a:gd name="connsiteX9" fmla="*/ 1143000 w 1587500"/>
              <a:gd name="connsiteY9" fmla="*/ 952500 h 1469231"/>
              <a:gd name="connsiteX10" fmla="*/ 1390650 w 1587500"/>
              <a:gd name="connsiteY10" fmla="*/ 952500 h 1469231"/>
              <a:gd name="connsiteX11" fmla="*/ 1390650 w 1587500"/>
              <a:gd name="connsiteY11" fmla="*/ 704850 h 1469231"/>
              <a:gd name="connsiteX12" fmla="*/ 1587500 w 1587500"/>
              <a:gd name="connsiteY12" fmla="*/ 704850 h 1469231"/>
              <a:gd name="connsiteX13" fmla="*/ 1587500 w 1587500"/>
              <a:gd name="connsiteY13" fmla="*/ 660400 h 1469231"/>
              <a:gd name="connsiteX14" fmla="*/ 1543050 w 1587500"/>
              <a:gd name="connsiteY14" fmla="*/ 660400 h 1469231"/>
              <a:gd name="connsiteX15" fmla="*/ 1583532 w 1587500"/>
              <a:gd name="connsiteY15" fmla="*/ 589756 h 1469231"/>
              <a:gd name="connsiteX16" fmla="*/ 1543050 w 1587500"/>
              <a:gd name="connsiteY16" fmla="*/ 530225 h 1469231"/>
              <a:gd name="connsiteX17" fmla="*/ 1441450 w 1587500"/>
              <a:gd name="connsiteY17" fmla="*/ 530225 h 1469231"/>
              <a:gd name="connsiteX18" fmla="*/ 1292225 w 1587500"/>
              <a:gd name="connsiteY18" fmla="*/ 495300 h 1469231"/>
              <a:gd name="connsiteX19" fmla="*/ 1257300 w 1587500"/>
              <a:gd name="connsiteY19" fmla="*/ 514350 h 1469231"/>
              <a:gd name="connsiteX20" fmla="*/ 958850 w 1587500"/>
              <a:gd name="connsiteY20" fmla="*/ 390525 h 1469231"/>
              <a:gd name="connsiteX21" fmla="*/ 447675 w 1587500"/>
              <a:gd name="connsiteY21" fmla="*/ 273050 h 1469231"/>
              <a:gd name="connsiteX22" fmla="*/ 355600 w 1587500"/>
              <a:gd name="connsiteY22" fmla="*/ 120650 h 1469231"/>
              <a:gd name="connsiteX23" fmla="*/ 215900 w 1587500"/>
              <a:gd name="connsiteY23" fmla="*/ 92075 h 1469231"/>
              <a:gd name="connsiteX24" fmla="*/ 120650 w 1587500"/>
              <a:gd name="connsiteY24" fmla="*/ 15875 h 1469231"/>
              <a:gd name="connsiteX25" fmla="*/ 0 w 1587500"/>
              <a:gd name="connsiteY25" fmla="*/ 85725 h 1469231"/>
              <a:gd name="connsiteX26" fmla="*/ 47625 w 1587500"/>
              <a:gd name="connsiteY26" fmla="*/ 0 h 1469231"/>
              <a:gd name="connsiteX0" fmla="*/ 0 w 1587500"/>
              <a:gd name="connsiteY0" fmla="*/ 69850 h 1453356"/>
              <a:gd name="connsiteX1" fmla="*/ 325438 w 1587500"/>
              <a:gd name="connsiteY1" fmla="*/ 1453356 h 1453356"/>
              <a:gd name="connsiteX2" fmla="*/ 949325 w 1587500"/>
              <a:gd name="connsiteY2" fmla="*/ 1450975 h 1453356"/>
              <a:gd name="connsiteX3" fmla="*/ 949325 w 1587500"/>
              <a:gd name="connsiteY3" fmla="*/ 1136650 h 1453356"/>
              <a:gd name="connsiteX4" fmla="*/ 996950 w 1587500"/>
              <a:gd name="connsiteY4" fmla="*/ 1136650 h 1453356"/>
              <a:gd name="connsiteX5" fmla="*/ 996950 w 1587500"/>
              <a:gd name="connsiteY5" fmla="*/ 1000125 h 1453356"/>
              <a:gd name="connsiteX6" fmla="*/ 1047750 w 1587500"/>
              <a:gd name="connsiteY6" fmla="*/ 1000125 h 1453356"/>
              <a:gd name="connsiteX7" fmla="*/ 1047750 w 1587500"/>
              <a:gd name="connsiteY7" fmla="*/ 869950 h 1453356"/>
              <a:gd name="connsiteX8" fmla="*/ 1143000 w 1587500"/>
              <a:gd name="connsiteY8" fmla="*/ 869950 h 1453356"/>
              <a:gd name="connsiteX9" fmla="*/ 1143000 w 1587500"/>
              <a:gd name="connsiteY9" fmla="*/ 936625 h 1453356"/>
              <a:gd name="connsiteX10" fmla="*/ 1390650 w 1587500"/>
              <a:gd name="connsiteY10" fmla="*/ 936625 h 1453356"/>
              <a:gd name="connsiteX11" fmla="*/ 1390650 w 1587500"/>
              <a:gd name="connsiteY11" fmla="*/ 688975 h 1453356"/>
              <a:gd name="connsiteX12" fmla="*/ 1587500 w 1587500"/>
              <a:gd name="connsiteY12" fmla="*/ 688975 h 1453356"/>
              <a:gd name="connsiteX13" fmla="*/ 1587500 w 1587500"/>
              <a:gd name="connsiteY13" fmla="*/ 644525 h 1453356"/>
              <a:gd name="connsiteX14" fmla="*/ 1543050 w 1587500"/>
              <a:gd name="connsiteY14" fmla="*/ 644525 h 1453356"/>
              <a:gd name="connsiteX15" fmla="*/ 1583532 w 1587500"/>
              <a:gd name="connsiteY15" fmla="*/ 573881 h 1453356"/>
              <a:gd name="connsiteX16" fmla="*/ 1543050 w 1587500"/>
              <a:gd name="connsiteY16" fmla="*/ 514350 h 1453356"/>
              <a:gd name="connsiteX17" fmla="*/ 1441450 w 1587500"/>
              <a:gd name="connsiteY17" fmla="*/ 514350 h 1453356"/>
              <a:gd name="connsiteX18" fmla="*/ 1292225 w 1587500"/>
              <a:gd name="connsiteY18" fmla="*/ 479425 h 1453356"/>
              <a:gd name="connsiteX19" fmla="*/ 1257300 w 1587500"/>
              <a:gd name="connsiteY19" fmla="*/ 498475 h 1453356"/>
              <a:gd name="connsiteX20" fmla="*/ 958850 w 1587500"/>
              <a:gd name="connsiteY20" fmla="*/ 374650 h 1453356"/>
              <a:gd name="connsiteX21" fmla="*/ 447675 w 1587500"/>
              <a:gd name="connsiteY21" fmla="*/ 257175 h 1453356"/>
              <a:gd name="connsiteX22" fmla="*/ 355600 w 1587500"/>
              <a:gd name="connsiteY22" fmla="*/ 104775 h 1453356"/>
              <a:gd name="connsiteX23" fmla="*/ 215900 w 1587500"/>
              <a:gd name="connsiteY23" fmla="*/ 76200 h 1453356"/>
              <a:gd name="connsiteX24" fmla="*/ 120650 w 1587500"/>
              <a:gd name="connsiteY24" fmla="*/ 0 h 1453356"/>
              <a:gd name="connsiteX25" fmla="*/ 0 w 1587500"/>
              <a:gd name="connsiteY25" fmla="*/ 69850 h 1453356"/>
              <a:gd name="connsiteX0" fmla="*/ 0 w 1466850"/>
              <a:gd name="connsiteY0" fmla="*/ 0 h 1453356"/>
              <a:gd name="connsiteX1" fmla="*/ 204788 w 1466850"/>
              <a:gd name="connsiteY1" fmla="*/ 1453356 h 1453356"/>
              <a:gd name="connsiteX2" fmla="*/ 828675 w 1466850"/>
              <a:gd name="connsiteY2" fmla="*/ 1450975 h 1453356"/>
              <a:gd name="connsiteX3" fmla="*/ 828675 w 1466850"/>
              <a:gd name="connsiteY3" fmla="*/ 1136650 h 1453356"/>
              <a:gd name="connsiteX4" fmla="*/ 876300 w 1466850"/>
              <a:gd name="connsiteY4" fmla="*/ 1136650 h 1453356"/>
              <a:gd name="connsiteX5" fmla="*/ 876300 w 1466850"/>
              <a:gd name="connsiteY5" fmla="*/ 1000125 h 1453356"/>
              <a:gd name="connsiteX6" fmla="*/ 927100 w 1466850"/>
              <a:gd name="connsiteY6" fmla="*/ 1000125 h 1453356"/>
              <a:gd name="connsiteX7" fmla="*/ 927100 w 1466850"/>
              <a:gd name="connsiteY7" fmla="*/ 869950 h 1453356"/>
              <a:gd name="connsiteX8" fmla="*/ 1022350 w 1466850"/>
              <a:gd name="connsiteY8" fmla="*/ 869950 h 1453356"/>
              <a:gd name="connsiteX9" fmla="*/ 1022350 w 1466850"/>
              <a:gd name="connsiteY9" fmla="*/ 936625 h 1453356"/>
              <a:gd name="connsiteX10" fmla="*/ 1270000 w 1466850"/>
              <a:gd name="connsiteY10" fmla="*/ 936625 h 1453356"/>
              <a:gd name="connsiteX11" fmla="*/ 1270000 w 1466850"/>
              <a:gd name="connsiteY11" fmla="*/ 688975 h 1453356"/>
              <a:gd name="connsiteX12" fmla="*/ 1466850 w 1466850"/>
              <a:gd name="connsiteY12" fmla="*/ 688975 h 1453356"/>
              <a:gd name="connsiteX13" fmla="*/ 1466850 w 1466850"/>
              <a:gd name="connsiteY13" fmla="*/ 644525 h 1453356"/>
              <a:gd name="connsiteX14" fmla="*/ 1422400 w 1466850"/>
              <a:gd name="connsiteY14" fmla="*/ 644525 h 1453356"/>
              <a:gd name="connsiteX15" fmla="*/ 1462882 w 1466850"/>
              <a:gd name="connsiteY15" fmla="*/ 573881 h 1453356"/>
              <a:gd name="connsiteX16" fmla="*/ 1422400 w 1466850"/>
              <a:gd name="connsiteY16" fmla="*/ 514350 h 1453356"/>
              <a:gd name="connsiteX17" fmla="*/ 1320800 w 1466850"/>
              <a:gd name="connsiteY17" fmla="*/ 514350 h 1453356"/>
              <a:gd name="connsiteX18" fmla="*/ 1171575 w 1466850"/>
              <a:gd name="connsiteY18" fmla="*/ 479425 h 1453356"/>
              <a:gd name="connsiteX19" fmla="*/ 1136650 w 1466850"/>
              <a:gd name="connsiteY19" fmla="*/ 498475 h 1453356"/>
              <a:gd name="connsiteX20" fmla="*/ 838200 w 1466850"/>
              <a:gd name="connsiteY20" fmla="*/ 374650 h 1453356"/>
              <a:gd name="connsiteX21" fmla="*/ 327025 w 1466850"/>
              <a:gd name="connsiteY21" fmla="*/ 257175 h 1453356"/>
              <a:gd name="connsiteX22" fmla="*/ 234950 w 1466850"/>
              <a:gd name="connsiteY22" fmla="*/ 104775 h 1453356"/>
              <a:gd name="connsiteX23" fmla="*/ 95250 w 1466850"/>
              <a:gd name="connsiteY23" fmla="*/ 76200 h 1453356"/>
              <a:gd name="connsiteX24" fmla="*/ 0 w 1466850"/>
              <a:gd name="connsiteY24" fmla="*/ 0 h 1453356"/>
              <a:gd name="connsiteX0" fmla="*/ 0 w 1371600"/>
              <a:gd name="connsiteY0" fmla="*/ 0 h 1377156"/>
              <a:gd name="connsiteX1" fmla="*/ 109538 w 1371600"/>
              <a:gd name="connsiteY1" fmla="*/ 1377156 h 1377156"/>
              <a:gd name="connsiteX2" fmla="*/ 733425 w 1371600"/>
              <a:gd name="connsiteY2" fmla="*/ 1374775 h 1377156"/>
              <a:gd name="connsiteX3" fmla="*/ 733425 w 1371600"/>
              <a:gd name="connsiteY3" fmla="*/ 1060450 h 1377156"/>
              <a:gd name="connsiteX4" fmla="*/ 781050 w 1371600"/>
              <a:gd name="connsiteY4" fmla="*/ 1060450 h 1377156"/>
              <a:gd name="connsiteX5" fmla="*/ 781050 w 1371600"/>
              <a:gd name="connsiteY5" fmla="*/ 923925 h 1377156"/>
              <a:gd name="connsiteX6" fmla="*/ 831850 w 1371600"/>
              <a:gd name="connsiteY6" fmla="*/ 923925 h 1377156"/>
              <a:gd name="connsiteX7" fmla="*/ 831850 w 1371600"/>
              <a:gd name="connsiteY7" fmla="*/ 793750 h 1377156"/>
              <a:gd name="connsiteX8" fmla="*/ 927100 w 1371600"/>
              <a:gd name="connsiteY8" fmla="*/ 793750 h 1377156"/>
              <a:gd name="connsiteX9" fmla="*/ 927100 w 1371600"/>
              <a:gd name="connsiteY9" fmla="*/ 860425 h 1377156"/>
              <a:gd name="connsiteX10" fmla="*/ 1174750 w 1371600"/>
              <a:gd name="connsiteY10" fmla="*/ 860425 h 1377156"/>
              <a:gd name="connsiteX11" fmla="*/ 1174750 w 1371600"/>
              <a:gd name="connsiteY11" fmla="*/ 612775 h 1377156"/>
              <a:gd name="connsiteX12" fmla="*/ 1371600 w 1371600"/>
              <a:gd name="connsiteY12" fmla="*/ 612775 h 1377156"/>
              <a:gd name="connsiteX13" fmla="*/ 1371600 w 1371600"/>
              <a:gd name="connsiteY13" fmla="*/ 568325 h 1377156"/>
              <a:gd name="connsiteX14" fmla="*/ 1327150 w 1371600"/>
              <a:gd name="connsiteY14" fmla="*/ 568325 h 1377156"/>
              <a:gd name="connsiteX15" fmla="*/ 1367632 w 1371600"/>
              <a:gd name="connsiteY15" fmla="*/ 497681 h 1377156"/>
              <a:gd name="connsiteX16" fmla="*/ 1327150 w 1371600"/>
              <a:gd name="connsiteY16" fmla="*/ 438150 h 1377156"/>
              <a:gd name="connsiteX17" fmla="*/ 1225550 w 1371600"/>
              <a:gd name="connsiteY17" fmla="*/ 438150 h 1377156"/>
              <a:gd name="connsiteX18" fmla="*/ 1076325 w 1371600"/>
              <a:gd name="connsiteY18" fmla="*/ 403225 h 1377156"/>
              <a:gd name="connsiteX19" fmla="*/ 1041400 w 1371600"/>
              <a:gd name="connsiteY19" fmla="*/ 422275 h 1377156"/>
              <a:gd name="connsiteX20" fmla="*/ 742950 w 1371600"/>
              <a:gd name="connsiteY20" fmla="*/ 298450 h 1377156"/>
              <a:gd name="connsiteX21" fmla="*/ 231775 w 1371600"/>
              <a:gd name="connsiteY21" fmla="*/ 180975 h 1377156"/>
              <a:gd name="connsiteX22" fmla="*/ 139700 w 1371600"/>
              <a:gd name="connsiteY22" fmla="*/ 28575 h 1377156"/>
              <a:gd name="connsiteX23" fmla="*/ 0 w 1371600"/>
              <a:gd name="connsiteY23" fmla="*/ 0 h 1377156"/>
              <a:gd name="connsiteX0" fmla="*/ 30162 w 1262062"/>
              <a:gd name="connsiteY0" fmla="*/ 0 h 1348581"/>
              <a:gd name="connsiteX1" fmla="*/ 0 w 1262062"/>
              <a:gd name="connsiteY1" fmla="*/ 1348581 h 1348581"/>
              <a:gd name="connsiteX2" fmla="*/ 623887 w 1262062"/>
              <a:gd name="connsiteY2" fmla="*/ 1346200 h 1348581"/>
              <a:gd name="connsiteX3" fmla="*/ 623887 w 1262062"/>
              <a:gd name="connsiteY3" fmla="*/ 1031875 h 1348581"/>
              <a:gd name="connsiteX4" fmla="*/ 671512 w 1262062"/>
              <a:gd name="connsiteY4" fmla="*/ 1031875 h 1348581"/>
              <a:gd name="connsiteX5" fmla="*/ 671512 w 1262062"/>
              <a:gd name="connsiteY5" fmla="*/ 895350 h 1348581"/>
              <a:gd name="connsiteX6" fmla="*/ 722312 w 1262062"/>
              <a:gd name="connsiteY6" fmla="*/ 895350 h 1348581"/>
              <a:gd name="connsiteX7" fmla="*/ 722312 w 1262062"/>
              <a:gd name="connsiteY7" fmla="*/ 765175 h 1348581"/>
              <a:gd name="connsiteX8" fmla="*/ 817562 w 1262062"/>
              <a:gd name="connsiteY8" fmla="*/ 765175 h 1348581"/>
              <a:gd name="connsiteX9" fmla="*/ 817562 w 1262062"/>
              <a:gd name="connsiteY9" fmla="*/ 831850 h 1348581"/>
              <a:gd name="connsiteX10" fmla="*/ 1065212 w 1262062"/>
              <a:gd name="connsiteY10" fmla="*/ 831850 h 1348581"/>
              <a:gd name="connsiteX11" fmla="*/ 1065212 w 1262062"/>
              <a:gd name="connsiteY11" fmla="*/ 584200 h 1348581"/>
              <a:gd name="connsiteX12" fmla="*/ 1262062 w 1262062"/>
              <a:gd name="connsiteY12" fmla="*/ 584200 h 1348581"/>
              <a:gd name="connsiteX13" fmla="*/ 1262062 w 1262062"/>
              <a:gd name="connsiteY13" fmla="*/ 539750 h 1348581"/>
              <a:gd name="connsiteX14" fmla="*/ 1217612 w 1262062"/>
              <a:gd name="connsiteY14" fmla="*/ 539750 h 1348581"/>
              <a:gd name="connsiteX15" fmla="*/ 1258094 w 1262062"/>
              <a:gd name="connsiteY15" fmla="*/ 469106 h 1348581"/>
              <a:gd name="connsiteX16" fmla="*/ 1217612 w 1262062"/>
              <a:gd name="connsiteY16" fmla="*/ 409575 h 1348581"/>
              <a:gd name="connsiteX17" fmla="*/ 1116012 w 1262062"/>
              <a:gd name="connsiteY17" fmla="*/ 409575 h 1348581"/>
              <a:gd name="connsiteX18" fmla="*/ 966787 w 1262062"/>
              <a:gd name="connsiteY18" fmla="*/ 374650 h 1348581"/>
              <a:gd name="connsiteX19" fmla="*/ 931862 w 1262062"/>
              <a:gd name="connsiteY19" fmla="*/ 393700 h 1348581"/>
              <a:gd name="connsiteX20" fmla="*/ 633412 w 1262062"/>
              <a:gd name="connsiteY20" fmla="*/ 269875 h 1348581"/>
              <a:gd name="connsiteX21" fmla="*/ 122237 w 1262062"/>
              <a:gd name="connsiteY21" fmla="*/ 152400 h 1348581"/>
              <a:gd name="connsiteX22" fmla="*/ 30162 w 1262062"/>
              <a:gd name="connsiteY22" fmla="*/ 0 h 1348581"/>
              <a:gd name="connsiteX0" fmla="*/ 0 w 1304925"/>
              <a:gd name="connsiteY0" fmla="*/ 0 h 1345406"/>
              <a:gd name="connsiteX1" fmla="*/ 42863 w 1304925"/>
              <a:gd name="connsiteY1" fmla="*/ 1345406 h 1345406"/>
              <a:gd name="connsiteX2" fmla="*/ 666750 w 1304925"/>
              <a:gd name="connsiteY2" fmla="*/ 1343025 h 1345406"/>
              <a:gd name="connsiteX3" fmla="*/ 666750 w 1304925"/>
              <a:gd name="connsiteY3" fmla="*/ 1028700 h 1345406"/>
              <a:gd name="connsiteX4" fmla="*/ 714375 w 1304925"/>
              <a:gd name="connsiteY4" fmla="*/ 1028700 h 1345406"/>
              <a:gd name="connsiteX5" fmla="*/ 714375 w 1304925"/>
              <a:gd name="connsiteY5" fmla="*/ 892175 h 1345406"/>
              <a:gd name="connsiteX6" fmla="*/ 765175 w 1304925"/>
              <a:gd name="connsiteY6" fmla="*/ 892175 h 1345406"/>
              <a:gd name="connsiteX7" fmla="*/ 765175 w 1304925"/>
              <a:gd name="connsiteY7" fmla="*/ 762000 h 1345406"/>
              <a:gd name="connsiteX8" fmla="*/ 860425 w 1304925"/>
              <a:gd name="connsiteY8" fmla="*/ 762000 h 1345406"/>
              <a:gd name="connsiteX9" fmla="*/ 860425 w 1304925"/>
              <a:gd name="connsiteY9" fmla="*/ 828675 h 1345406"/>
              <a:gd name="connsiteX10" fmla="*/ 1108075 w 1304925"/>
              <a:gd name="connsiteY10" fmla="*/ 828675 h 1345406"/>
              <a:gd name="connsiteX11" fmla="*/ 1108075 w 1304925"/>
              <a:gd name="connsiteY11" fmla="*/ 581025 h 1345406"/>
              <a:gd name="connsiteX12" fmla="*/ 1304925 w 1304925"/>
              <a:gd name="connsiteY12" fmla="*/ 581025 h 1345406"/>
              <a:gd name="connsiteX13" fmla="*/ 1304925 w 1304925"/>
              <a:gd name="connsiteY13" fmla="*/ 536575 h 1345406"/>
              <a:gd name="connsiteX14" fmla="*/ 1260475 w 1304925"/>
              <a:gd name="connsiteY14" fmla="*/ 536575 h 1345406"/>
              <a:gd name="connsiteX15" fmla="*/ 1300957 w 1304925"/>
              <a:gd name="connsiteY15" fmla="*/ 465931 h 1345406"/>
              <a:gd name="connsiteX16" fmla="*/ 1260475 w 1304925"/>
              <a:gd name="connsiteY16" fmla="*/ 406400 h 1345406"/>
              <a:gd name="connsiteX17" fmla="*/ 1158875 w 1304925"/>
              <a:gd name="connsiteY17" fmla="*/ 406400 h 1345406"/>
              <a:gd name="connsiteX18" fmla="*/ 1009650 w 1304925"/>
              <a:gd name="connsiteY18" fmla="*/ 371475 h 1345406"/>
              <a:gd name="connsiteX19" fmla="*/ 974725 w 1304925"/>
              <a:gd name="connsiteY19" fmla="*/ 390525 h 1345406"/>
              <a:gd name="connsiteX20" fmla="*/ 676275 w 1304925"/>
              <a:gd name="connsiteY20" fmla="*/ 266700 h 1345406"/>
              <a:gd name="connsiteX21" fmla="*/ 165100 w 1304925"/>
              <a:gd name="connsiteY21" fmla="*/ 149225 h 1345406"/>
              <a:gd name="connsiteX22" fmla="*/ 0 w 1304925"/>
              <a:gd name="connsiteY22" fmla="*/ 0 h 1345406"/>
              <a:gd name="connsiteX0" fmla="*/ 0 w 1273175"/>
              <a:gd name="connsiteY0" fmla="*/ 0 h 1329531"/>
              <a:gd name="connsiteX1" fmla="*/ 11113 w 1273175"/>
              <a:gd name="connsiteY1" fmla="*/ 1329531 h 1329531"/>
              <a:gd name="connsiteX2" fmla="*/ 635000 w 1273175"/>
              <a:gd name="connsiteY2" fmla="*/ 1327150 h 1329531"/>
              <a:gd name="connsiteX3" fmla="*/ 635000 w 1273175"/>
              <a:gd name="connsiteY3" fmla="*/ 1012825 h 1329531"/>
              <a:gd name="connsiteX4" fmla="*/ 682625 w 1273175"/>
              <a:gd name="connsiteY4" fmla="*/ 1012825 h 1329531"/>
              <a:gd name="connsiteX5" fmla="*/ 682625 w 1273175"/>
              <a:gd name="connsiteY5" fmla="*/ 876300 h 1329531"/>
              <a:gd name="connsiteX6" fmla="*/ 733425 w 1273175"/>
              <a:gd name="connsiteY6" fmla="*/ 876300 h 1329531"/>
              <a:gd name="connsiteX7" fmla="*/ 733425 w 1273175"/>
              <a:gd name="connsiteY7" fmla="*/ 746125 h 1329531"/>
              <a:gd name="connsiteX8" fmla="*/ 828675 w 1273175"/>
              <a:gd name="connsiteY8" fmla="*/ 746125 h 1329531"/>
              <a:gd name="connsiteX9" fmla="*/ 828675 w 1273175"/>
              <a:gd name="connsiteY9" fmla="*/ 812800 h 1329531"/>
              <a:gd name="connsiteX10" fmla="*/ 1076325 w 1273175"/>
              <a:gd name="connsiteY10" fmla="*/ 812800 h 1329531"/>
              <a:gd name="connsiteX11" fmla="*/ 1076325 w 1273175"/>
              <a:gd name="connsiteY11" fmla="*/ 565150 h 1329531"/>
              <a:gd name="connsiteX12" fmla="*/ 1273175 w 1273175"/>
              <a:gd name="connsiteY12" fmla="*/ 565150 h 1329531"/>
              <a:gd name="connsiteX13" fmla="*/ 1273175 w 1273175"/>
              <a:gd name="connsiteY13" fmla="*/ 520700 h 1329531"/>
              <a:gd name="connsiteX14" fmla="*/ 1228725 w 1273175"/>
              <a:gd name="connsiteY14" fmla="*/ 520700 h 1329531"/>
              <a:gd name="connsiteX15" fmla="*/ 1269207 w 1273175"/>
              <a:gd name="connsiteY15" fmla="*/ 450056 h 1329531"/>
              <a:gd name="connsiteX16" fmla="*/ 1228725 w 1273175"/>
              <a:gd name="connsiteY16" fmla="*/ 390525 h 1329531"/>
              <a:gd name="connsiteX17" fmla="*/ 1127125 w 1273175"/>
              <a:gd name="connsiteY17" fmla="*/ 390525 h 1329531"/>
              <a:gd name="connsiteX18" fmla="*/ 977900 w 1273175"/>
              <a:gd name="connsiteY18" fmla="*/ 355600 h 1329531"/>
              <a:gd name="connsiteX19" fmla="*/ 942975 w 1273175"/>
              <a:gd name="connsiteY19" fmla="*/ 374650 h 1329531"/>
              <a:gd name="connsiteX20" fmla="*/ 644525 w 1273175"/>
              <a:gd name="connsiteY20" fmla="*/ 250825 h 1329531"/>
              <a:gd name="connsiteX21" fmla="*/ 133350 w 1273175"/>
              <a:gd name="connsiteY21" fmla="*/ 133350 h 1329531"/>
              <a:gd name="connsiteX22" fmla="*/ 0 w 1273175"/>
              <a:gd name="connsiteY22" fmla="*/ 0 h 1329531"/>
              <a:gd name="connsiteX0" fmla="*/ 1069 w 1263132"/>
              <a:gd name="connsiteY0" fmla="*/ 0 h 1353344"/>
              <a:gd name="connsiteX1" fmla="*/ 1070 w 1263132"/>
              <a:gd name="connsiteY1" fmla="*/ 1353344 h 1353344"/>
              <a:gd name="connsiteX2" fmla="*/ 624957 w 1263132"/>
              <a:gd name="connsiteY2" fmla="*/ 1350963 h 1353344"/>
              <a:gd name="connsiteX3" fmla="*/ 624957 w 1263132"/>
              <a:gd name="connsiteY3" fmla="*/ 1036638 h 1353344"/>
              <a:gd name="connsiteX4" fmla="*/ 672582 w 1263132"/>
              <a:gd name="connsiteY4" fmla="*/ 1036638 h 1353344"/>
              <a:gd name="connsiteX5" fmla="*/ 672582 w 1263132"/>
              <a:gd name="connsiteY5" fmla="*/ 900113 h 1353344"/>
              <a:gd name="connsiteX6" fmla="*/ 723382 w 1263132"/>
              <a:gd name="connsiteY6" fmla="*/ 900113 h 1353344"/>
              <a:gd name="connsiteX7" fmla="*/ 723382 w 1263132"/>
              <a:gd name="connsiteY7" fmla="*/ 769938 h 1353344"/>
              <a:gd name="connsiteX8" fmla="*/ 818632 w 1263132"/>
              <a:gd name="connsiteY8" fmla="*/ 769938 h 1353344"/>
              <a:gd name="connsiteX9" fmla="*/ 818632 w 1263132"/>
              <a:gd name="connsiteY9" fmla="*/ 836613 h 1353344"/>
              <a:gd name="connsiteX10" fmla="*/ 1066282 w 1263132"/>
              <a:gd name="connsiteY10" fmla="*/ 836613 h 1353344"/>
              <a:gd name="connsiteX11" fmla="*/ 1066282 w 1263132"/>
              <a:gd name="connsiteY11" fmla="*/ 588963 h 1353344"/>
              <a:gd name="connsiteX12" fmla="*/ 1263132 w 1263132"/>
              <a:gd name="connsiteY12" fmla="*/ 588963 h 1353344"/>
              <a:gd name="connsiteX13" fmla="*/ 1263132 w 1263132"/>
              <a:gd name="connsiteY13" fmla="*/ 544513 h 1353344"/>
              <a:gd name="connsiteX14" fmla="*/ 1218682 w 1263132"/>
              <a:gd name="connsiteY14" fmla="*/ 544513 h 1353344"/>
              <a:gd name="connsiteX15" fmla="*/ 1259164 w 1263132"/>
              <a:gd name="connsiteY15" fmla="*/ 473869 h 1353344"/>
              <a:gd name="connsiteX16" fmla="*/ 1218682 w 1263132"/>
              <a:gd name="connsiteY16" fmla="*/ 414338 h 1353344"/>
              <a:gd name="connsiteX17" fmla="*/ 1117082 w 1263132"/>
              <a:gd name="connsiteY17" fmla="*/ 414338 h 1353344"/>
              <a:gd name="connsiteX18" fmla="*/ 967857 w 1263132"/>
              <a:gd name="connsiteY18" fmla="*/ 379413 h 1353344"/>
              <a:gd name="connsiteX19" fmla="*/ 932932 w 1263132"/>
              <a:gd name="connsiteY19" fmla="*/ 398463 h 1353344"/>
              <a:gd name="connsiteX20" fmla="*/ 634482 w 1263132"/>
              <a:gd name="connsiteY20" fmla="*/ 274638 h 1353344"/>
              <a:gd name="connsiteX21" fmla="*/ 123307 w 1263132"/>
              <a:gd name="connsiteY21" fmla="*/ 157163 h 1353344"/>
              <a:gd name="connsiteX22" fmla="*/ 1069 w 1263132"/>
              <a:gd name="connsiteY22" fmla="*/ 0 h 1353344"/>
              <a:gd name="connsiteX0" fmla="*/ 0 w 1273176"/>
              <a:gd name="connsiteY0" fmla="*/ 0 h 1353344"/>
              <a:gd name="connsiteX1" fmla="*/ 11114 w 1273176"/>
              <a:gd name="connsiteY1" fmla="*/ 1353344 h 1353344"/>
              <a:gd name="connsiteX2" fmla="*/ 635001 w 1273176"/>
              <a:gd name="connsiteY2" fmla="*/ 1350963 h 1353344"/>
              <a:gd name="connsiteX3" fmla="*/ 635001 w 1273176"/>
              <a:gd name="connsiteY3" fmla="*/ 1036638 h 1353344"/>
              <a:gd name="connsiteX4" fmla="*/ 682626 w 1273176"/>
              <a:gd name="connsiteY4" fmla="*/ 1036638 h 1353344"/>
              <a:gd name="connsiteX5" fmla="*/ 682626 w 1273176"/>
              <a:gd name="connsiteY5" fmla="*/ 900113 h 1353344"/>
              <a:gd name="connsiteX6" fmla="*/ 733426 w 1273176"/>
              <a:gd name="connsiteY6" fmla="*/ 900113 h 1353344"/>
              <a:gd name="connsiteX7" fmla="*/ 733426 w 1273176"/>
              <a:gd name="connsiteY7" fmla="*/ 769938 h 1353344"/>
              <a:gd name="connsiteX8" fmla="*/ 828676 w 1273176"/>
              <a:gd name="connsiteY8" fmla="*/ 769938 h 1353344"/>
              <a:gd name="connsiteX9" fmla="*/ 828676 w 1273176"/>
              <a:gd name="connsiteY9" fmla="*/ 836613 h 1353344"/>
              <a:gd name="connsiteX10" fmla="*/ 1076326 w 1273176"/>
              <a:gd name="connsiteY10" fmla="*/ 836613 h 1353344"/>
              <a:gd name="connsiteX11" fmla="*/ 1076326 w 1273176"/>
              <a:gd name="connsiteY11" fmla="*/ 588963 h 1353344"/>
              <a:gd name="connsiteX12" fmla="*/ 1273176 w 1273176"/>
              <a:gd name="connsiteY12" fmla="*/ 588963 h 1353344"/>
              <a:gd name="connsiteX13" fmla="*/ 1273176 w 1273176"/>
              <a:gd name="connsiteY13" fmla="*/ 544513 h 1353344"/>
              <a:gd name="connsiteX14" fmla="*/ 1228726 w 1273176"/>
              <a:gd name="connsiteY14" fmla="*/ 544513 h 1353344"/>
              <a:gd name="connsiteX15" fmla="*/ 1269208 w 1273176"/>
              <a:gd name="connsiteY15" fmla="*/ 473869 h 1353344"/>
              <a:gd name="connsiteX16" fmla="*/ 1228726 w 1273176"/>
              <a:gd name="connsiteY16" fmla="*/ 414338 h 1353344"/>
              <a:gd name="connsiteX17" fmla="*/ 1127126 w 1273176"/>
              <a:gd name="connsiteY17" fmla="*/ 414338 h 1353344"/>
              <a:gd name="connsiteX18" fmla="*/ 977901 w 1273176"/>
              <a:gd name="connsiteY18" fmla="*/ 379413 h 1353344"/>
              <a:gd name="connsiteX19" fmla="*/ 942976 w 1273176"/>
              <a:gd name="connsiteY19" fmla="*/ 398463 h 1353344"/>
              <a:gd name="connsiteX20" fmla="*/ 644526 w 1273176"/>
              <a:gd name="connsiteY20" fmla="*/ 274638 h 1353344"/>
              <a:gd name="connsiteX21" fmla="*/ 133351 w 1273176"/>
              <a:gd name="connsiteY21" fmla="*/ 157163 h 1353344"/>
              <a:gd name="connsiteX22" fmla="*/ 0 w 1273176"/>
              <a:gd name="connsiteY22" fmla="*/ 0 h 1353344"/>
              <a:gd name="connsiteX0" fmla="*/ 0 w 1273176"/>
              <a:gd name="connsiteY0" fmla="*/ 0 h 1353344"/>
              <a:gd name="connsiteX1" fmla="*/ 11114 w 1273176"/>
              <a:gd name="connsiteY1" fmla="*/ 1353344 h 1353344"/>
              <a:gd name="connsiteX2" fmla="*/ 635001 w 1273176"/>
              <a:gd name="connsiteY2" fmla="*/ 1350963 h 1353344"/>
              <a:gd name="connsiteX3" fmla="*/ 635001 w 1273176"/>
              <a:gd name="connsiteY3" fmla="*/ 1036638 h 1353344"/>
              <a:gd name="connsiteX4" fmla="*/ 682626 w 1273176"/>
              <a:gd name="connsiteY4" fmla="*/ 1036638 h 1353344"/>
              <a:gd name="connsiteX5" fmla="*/ 682626 w 1273176"/>
              <a:gd name="connsiteY5" fmla="*/ 900113 h 1353344"/>
              <a:gd name="connsiteX6" fmla="*/ 733426 w 1273176"/>
              <a:gd name="connsiteY6" fmla="*/ 900113 h 1353344"/>
              <a:gd name="connsiteX7" fmla="*/ 733426 w 1273176"/>
              <a:gd name="connsiteY7" fmla="*/ 769938 h 1353344"/>
              <a:gd name="connsiteX8" fmla="*/ 828676 w 1273176"/>
              <a:gd name="connsiteY8" fmla="*/ 769938 h 1353344"/>
              <a:gd name="connsiteX9" fmla="*/ 828676 w 1273176"/>
              <a:gd name="connsiteY9" fmla="*/ 836613 h 1353344"/>
              <a:gd name="connsiteX10" fmla="*/ 1076326 w 1273176"/>
              <a:gd name="connsiteY10" fmla="*/ 836613 h 1353344"/>
              <a:gd name="connsiteX11" fmla="*/ 1076326 w 1273176"/>
              <a:gd name="connsiteY11" fmla="*/ 588963 h 1353344"/>
              <a:gd name="connsiteX12" fmla="*/ 1273176 w 1273176"/>
              <a:gd name="connsiteY12" fmla="*/ 588963 h 1353344"/>
              <a:gd name="connsiteX13" fmla="*/ 1273176 w 1273176"/>
              <a:gd name="connsiteY13" fmla="*/ 544513 h 1353344"/>
              <a:gd name="connsiteX14" fmla="*/ 1228726 w 1273176"/>
              <a:gd name="connsiteY14" fmla="*/ 544513 h 1353344"/>
              <a:gd name="connsiteX15" fmla="*/ 1269208 w 1273176"/>
              <a:gd name="connsiteY15" fmla="*/ 473869 h 1353344"/>
              <a:gd name="connsiteX16" fmla="*/ 1228726 w 1273176"/>
              <a:gd name="connsiteY16" fmla="*/ 414338 h 1353344"/>
              <a:gd name="connsiteX17" fmla="*/ 1127126 w 1273176"/>
              <a:gd name="connsiteY17" fmla="*/ 414338 h 1353344"/>
              <a:gd name="connsiteX18" fmla="*/ 977901 w 1273176"/>
              <a:gd name="connsiteY18" fmla="*/ 379413 h 1353344"/>
              <a:gd name="connsiteX19" fmla="*/ 942976 w 1273176"/>
              <a:gd name="connsiteY19" fmla="*/ 398463 h 1353344"/>
              <a:gd name="connsiteX20" fmla="*/ 644526 w 1273176"/>
              <a:gd name="connsiteY20" fmla="*/ 274638 h 1353344"/>
              <a:gd name="connsiteX21" fmla="*/ 133351 w 1273176"/>
              <a:gd name="connsiteY21" fmla="*/ 157163 h 1353344"/>
              <a:gd name="connsiteX22" fmla="*/ 32450 w 1273176"/>
              <a:gd name="connsiteY22" fmla="*/ 36511 h 1353344"/>
              <a:gd name="connsiteX23" fmla="*/ 0 w 1273176"/>
              <a:gd name="connsiteY23" fmla="*/ 0 h 1353344"/>
              <a:gd name="connsiteX0" fmla="*/ 0 w 1273176"/>
              <a:gd name="connsiteY0" fmla="*/ 4764 h 1358108"/>
              <a:gd name="connsiteX1" fmla="*/ 11114 w 1273176"/>
              <a:gd name="connsiteY1" fmla="*/ 1358108 h 1358108"/>
              <a:gd name="connsiteX2" fmla="*/ 635001 w 1273176"/>
              <a:gd name="connsiteY2" fmla="*/ 1355727 h 1358108"/>
              <a:gd name="connsiteX3" fmla="*/ 635001 w 1273176"/>
              <a:gd name="connsiteY3" fmla="*/ 1041402 h 1358108"/>
              <a:gd name="connsiteX4" fmla="*/ 682626 w 1273176"/>
              <a:gd name="connsiteY4" fmla="*/ 1041402 h 1358108"/>
              <a:gd name="connsiteX5" fmla="*/ 682626 w 1273176"/>
              <a:gd name="connsiteY5" fmla="*/ 904877 h 1358108"/>
              <a:gd name="connsiteX6" fmla="*/ 733426 w 1273176"/>
              <a:gd name="connsiteY6" fmla="*/ 904877 h 1358108"/>
              <a:gd name="connsiteX7" fmla="*/ 733426 w 1273176"/>
              <a:gd name="connsiteY7" fmla="*/ 774702 h 1358108"/>
              <a:gd name="connsiteX8" fmla="*/ 828676 w 1273176"/>
              <a:gd name="connsiteY8" fmla="*/ 774702 h 1358108"/>
              <a:gd name="connsiteX9" fmla="*/ 828676 w 1273176"/>
              <a:gd name="connsiteY9" fmla="*/ 841377 h 1358108"/>
              <a:gd name="connsiteX10" fmla="*/ 1076326 w 1273176"/>
              <a:gd name="connsiteY10" fmla="*/ 841377 h 1358108"/>
              <a:gd name="connsiteX11" fmla="*/ 1076326 w 1273176"/>
              <a:gd name="connsiteY11" fmla="*/ 593727 h 1358108"/>
              <a:gd name="connsiteX12" fmla="*/ 1273176 w 1273176"/>
              <a:gd name="connsiteY12" fmla="*/ 593727 h 1358108"/>
              <a:gd name="connsiteX13" fmla="*/ 1273176 w 1273176"/>
              <a:gd name="connsiteY13" fmla="*/ 549277 h 1358108"/>
              <a:gd name="connsiteX14" fmla="*/ 1228726 w 1273176"/>
              <a:gd name="connsiteY14" fmla="*/ 549277 h 1358108"/>
              <a:gd name="connsiteX15" fmla="*/ 1269208 w 1273176"/>
              <a:gd name="connsiteY15" fmla="*/ 478633 h 1358108"/>
              <a:gd name="connsiteX16" fmla="*/ 1228726 w 1273176"/>
              <a:gd name="connsiteY16" fmla="*/ 419102 h 1358108"/>
              <a:gd name="connsiteX17" fmla="*/ 1127126 w 1273176"/>
              <a:gd name="connsiteY17" fmla="*/ 419102 h 1358108"/>
              <a:gd name="connsiteX18" fmla="*/ 977901 w 1273176"/>
              <a:gd name="connsiteY18" fmla="*/ 384177 h 1358108"/>
              <a:gd name="connsiteX19" fmla="*/ 942976 w 1273176"/>
              <a:gd name="connsiteY19" fmla="*/ 403227 h 1358108"/>
              <a:gd name="connsiteX20" fmla="*/ 644526 w 1273176"/>
              <a:gd name="connsiteY20" fmla="*/ 279402 h 1358108"/>
              <a:gd name="connsiteX21" fmla="*/ 133351 w 1273176"/>
              <a:gd name="connsiteY21" fmla="*/ 161927 h 1358108"/>
              <a:gd name="connsiteX22" fmla="*/ 30862 w 1273176"/>
              <a:gd name="connsiteY22" fmla="*/ 0 h 1358108"/>
              <a:gd name="connsiteX23" fmla="*/ 0 w 1273176"/>
              <a:gd name="connsiteY23" fmla="*/ 4764 h 1358108"/>
              <a:gd name="connsiteX0" fmla="*/ 0 w 1273176"/>
              <a:gd name="connsiteY0" fmla="*/ 0 h 1353344"/>
              <a:gd name="connsiteX1" fmla="*/ 11114 w 1273176"/>
              <a:gd name="connsiteY1" fmla="*/ 1353344 h 1353344"/>
              <a:gd name="connsiteX2" fmla="*/ 635001 w 1273176"/>
              <a:gd name="connsiteY2" fmla="*/ 1350963 h 1353344"/>
              <a:gd name="connsiteX3" fmla="*/ 635001 w 1273176"/>
              <a:gd name="connsiteY3" fmla="*/ 1036638 h 1353344"/>
              <a:gd name="connsiteX4" fmla="*/ 682626 w 1273176"/>
              <a:gd name="connsiteY4" fmla="*/ 1036638 h 1353344"/>
              <a:gd name="connsiteX5" fmla="*/ 682626 w 1273176"/>
              <a:gd name="connsiteY5" fmla="*/ 900113 h 1353344"/>
              <a:gd name="connsiteX6" fmla="*/ 733426 w 1273176"/>
              <a:gd name="connsiteY6" fmla="*/ 900113 h 1353344"/>
              <a:gd name="connsiteX7" fmla="*/ 733426 w 1273176"/>
              <a:gd name="connsiteY7" fmla="*/ 769938 h 1353344"/>
              <a:gd name="connsiteX8" fmla="*/ 828676 w 1273176"/>
              <a:gd name="connsiteY8" fmla="*/ 769938 h 1353344"/>
              <a:gd name="connsiteX9" fmla="*/ 828676 w 1273176"/>
              <a:gd name="connsiteY9" fmla="*/ 836613 h 1353344"/>
              <a:gd name="connsiteX10" fmla="*/ 1076326 w 1273176"/>
              <a:gd name="connsiteY10" fmla="*/ 836613 h 1353344"/>
              <a:gd name="connsiteX11" fmla="*/ 1076326 w 1273176"/>
              <a:gd name="connsiteY11" fmla="*/ 588963 h 1353344"/>
              <a:gd name="connsiteX12" fmla="*/ 1273176 w 1273176"/>
              <a:gd name="connsiteY12" fmla="*/ 588963 h 1353344"/>
              <a:gd name="connsiteX13" fmla="*/ 1273176 w 1273176"/>
              <a:gd name="connsiteY13" fmla="*/ 544513 h 1353344"/>
              <a:gd name="connsiteX14" fmla="*/ 1228726 w 1273176"/>
              <a:gd name="connsiteY14" fmla="*/ 544513 h 1353344"/>
              <a:gd name="connsiteX15" fmla="*/ 1269208 w 1273176"/>
              <a:gd name="connsiteY15" fmla="*/ 473869 h 1353344"/>
              <a:gd name="connsiteX16" fmla="*/ 1228726 w 1273176"/>
              <a:gd name="connsiteY16" fmla="*/ 414338 h 1353344"/>
              <a:gd name="connsiteX17" fmla="*/ 1127126 w 1273176"/>
              <a:gd name="connsiteY17" fmla="*/ 414338 h 1353344"/>
              <a:gd name="connsiteX18" fmla="*/ 977901 w 1273176"/>
              <a:gd name="connsiteY18" fmla="*/ 379413 h 1353344"/>
              <a:gd name="connsiteX19" fmla="*/ 942976 w 1273176"/>
              <a:gd name="connsiteY19" fmla="*/ 398463 h 1353344"/>
              <a:gd name="connsiteX20" fmla="*/ 644526 w 1273176"/>
              <a:gd name="connsiteY20" fmla="*/ 274638 h 1353344"/>
              <a:gd name="connsiteX21" fmla="*/ 133351 w 1273176"/>
              <a:gd name="connsiteY21" fmla="*/ 157163 h 1353344"/>
              <a:gd name="connsiteX22" fmla="*/ 38799 w 1273176"/>
              <a:gd name="connsiteY22" fmla="*/ 4761 h 1353344"/>
              <a:gd name="connsiteX23" fmla="*/ 0 w 1273176"/>
              <a:gd name="connsiteY23" fmla="*/ 0 h 135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3176" h="1353344">
                <a:moveTo>
                  <a:pt x="0" y="0"/>
                </a:moveTo>
                <a:cubicBezTo>
                  <a:pt x="3704" y="443177"/>
                  <a:pt x="7410" y="910167"/>
                  <a:pt x="11114" y="1353344"/>
                </a:cubicBezTo>
                <a:lnTo>
                  <a:pt x="635001" y="1350963"/>
                </a:lnTo>
                <a:lnTo>
                  <a:pt x="635001" y="1036638"/>
                </a:lnTo>
                <a:lnTo>
                  <a:pt x="682626" y="1036638"/>
                </a:lnTo>
                <a:lnTo>
                  <a:pt x="682626" y="900113"/>
                </a:lnTo>
                <a:lnTo>
                  <a:pt x="733426" y="900113"/>
                </a:lnTo>
                <a:lnTo>
                  <a:pt x="733426" y="769938"/>
                </a:lnTo>
                <a:lnTo>
                  <a:pt x="828676" y="769938"/>
                </a:lnTo>
                <a:lnTo>
                  <a:pt x="828676" y="836613"/>
                </a:lnTo>
                <a:lnTo>
                  <a:pt x="1076326" y="836613"/>
                </a:lnTo>
                <a:lnTo>
                  <a:pt x="1076326" y="588963"/>
                </a:lnTo>
                <a:lnTo>
                  <a:pt x="1273176" y="588963"/>
                </a:lnTo>
                <a:lnTo>
                  <a:pt x="1273176" y="544513"/>
                </a:lnTo>
                <a:lnTo>
                  <a:pt x="1228726" y="544513"/>
                </a:lnTo>
                <a:lnTo>
                  <a:pt x="1269208" y="473869"/>
                </a:lnTo>
                <a:lnTo>
                  <a:pt x="1228726" y="414338"/>
                </a:lnTo>
                <a:lnTo>
                  <a:pt x="1127126" y="414338"/>
                </a:lnTo>
                <a:lnTo>
                  <a:pt x="977901" y="379413"/>
                </a:lnTo>
                <a:lnTo>
                  <a:pt x="942976" y="398463"/>
                </a:lnTo>
                <a:lnTo>
                  <a:pt x="644526" y="274638"/>
                </a:lnTo>
                <a:lnTo>
                  <a:pt x="133351" y="157163"/>
                </a:lnTo>
                <a:lnTo>
                  <a:pt x="38799" y="4761"/>
                </a:lnTo>
                <a:lnTo>
                  <a:pt x="0" y="0"/>
                </a:lnTo>
                <a:close/>
              </a:path>
            </a:pathLst>
          </a:custGeom>
          <a:solidFill>
            <a:srgbClr val="D9E4E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Freeform: Shape 455">
            <a:extLst>
              <a:ext uri="{FF2B5EF4-FFF2-40B4-BE49-F238E27FC236}">
                <a16:creationId xmlns:a16="http://schemas.microsoft.com/office/drawing/2014/main" id="{E62B3B65-84CF-42D5-9487-9E452276D092}"/>
              </a:ext>
            </a:extLst>
          </p:cNvPr>
          <p:cNvSpPr/>
          <p:nvPr/>
        </p:nvSpPr>
        <p:spPr>
          <a:xfrm>
            <a:off x="7142257" y="5048252"/>
            <a:ext cx="1755775" cy="1400175"/>
          </a:xfrm>
          <a:custGeom>
            <a:avLst/>
            <a:gdLst>
              <a:gd name="connsiteX0" fmla="*/ 25400 w 2193925"/>
              <a:gd name="connsiteY0" fmla="*/ 73025 h 1806575"/>
              <a:gd name="connsiteX1" fmla="*/ 0 w 2193925"/>
              <a:gd name="connsiteY1" fmla="*/ 139700 h 1806575"/>
              <a:gd name="connsiteX2" fmla="*/ 117475 w 2193925"/>
              <a:gd name="connsiteY2" fmla="*/ 244475 h 1806575"/>
              <a:gd name="connsiteX3" fmla="*/ 193675 w 2193925"/>
              <a:gd name="connsiteY3" fmla="*/ 288925 h 1806575"/>
              <a:gd name="connsiteX4" fmla="*/ 273050 w 2193925"/>
              <a:gd name="connsiteY4" fmla="*/ 285750 h 1806575"/>
              <a:gd name="connsiteX5" fmla="*/ 339725 w 2193925"/>
              <a:gd name="connsiteY5" fmla="*/ 377825 h 1806575"/>
              <a:gd name="connsiteX6" fmla="*/ 419100 w 2193925"/>
              <a:gd name="connsiteY6" fmla="*/ 403225 h 1806575"/>
              <a:gd name="connsiteX7" fmla="*/ 504825 w 2193925"/>
              <a:gd name="connsiteY7" fmla="*/ 447675 h 1806575"/>
              <a:gd name="connsiteX8" fmla="*/ 520700 w 2193925"/>
              <a:gd name="connsiteY8" fmla="*/ 530225 h 1806575"/>
              <a:gd name="connsiteX9" fmla="*/ 704850 w 2193925"/>
              <a:gd name="connsiteY9" fmla="*/ 695325 h 1806575"/>
              <a:gd name="connsiteX10" fmla="*/ 765175 w 2193925"/>
              <a:gd name="connsiteY10" fmla="*/ 688975 h 1806575"/>
              <a:gd name="connsiteX11" fmla="*/ 882650 w 2193925"/>
              <a:gd name="connsiteY11" fmla="*/ 831850 h 1806575"/>
              <a:gd name="connsiteX12" fmla="*/ 869950 w 2193925"/>
              <a:gd name="connsiteY12" fmla="*/ 920750 h 1806575"/>
              <a:gd name="connsiteX13" fmla="*/ 904875 w 2193925"/>
              <a:gd name="connsiteY13" fmla="*/ 1162050 h 1806575"/>
              <a:gd name="connsiteX14" fmla="*/ 977900 w 2193925"/>
              <a:gd name="connsiteY14" fmla="*/ 1222375 h 1806575"/>
              <a:gd name="connsiteX15" fmla="*/ 984250 w 2193925"/>
              <a:gd name="connsiteY15" fmla="*/ 1254125 h 1806575"/>
              <a:gd name="connsiteX16" fmla="*/ 917575 w 2193925"/>
              <a:gd name="connsiteY16" fmla="*/ 1343025 h 1806575"/>
              <a:gd name="connsiteX17" fmla="*/ 942975 w 2193925"/>
              <a:gd name="connsiteY17" fmla="*/ 1520825 h 1806575"/>
              <a:gd name="connsiteX18" fmla="*/ 955675 w 2193925"/>
              <a:gd name="connsiteY18" fmla="*/ 1536700 h 1806575"/>
              <a:gd name="connsiteX19" fmla="*/ 981075 w 2193925"/>
              <a:gd name="connsiteY19" fmla="*/ 1644650 h 1806575"/>
              <a:gd name="connsiteX20" fmla="*/ 1187450 w 2193925"/>
              <a:gd name="connsiteY20" fmla="*/ 1704975 h 1806575"/>
              <a:gd name="connsiteX21" fmla="*/ 1235075 w 2193925"/>
              <a:gd name="connsiteY21" fmla="*/ 1806575 h 1806575"/>
              <a:gd name="connsiteX22" fmla="*/ 1997075 w 2193925"/>
              <a:gd name="connsiteY22" fmla="*/ 1803400 h 1806575"/>
              <a:gd name="connsiteX23" fmla="*/ 1997075 w 2193925"/>
              <a:gd name="connsiteY23" fmla="*/ 1527175 h 1806575"/>
              <a:gd name="connsiteX24" fmla="*/ 1717675 w 2193925"/>
              <a:gd name="connsiteY24" fmla="*/ 1527175 h 1806575"/>
              <a:gd name="connsiteX25" fmla="*/ 1717675 w 2193925"/>
              <a:gd name="connsiteY25" fmla="*/ 1276350 h 1806575"/>
              <a:gd name="connsiteX26" fmla="*/ 1793875 w 2193925"/>
              <a:gd name="connsiteY26" fmla="*/ 1276350 h 1806575"/>
              <a:gd name="connsiteX27" fmla="*/ 1793875 w 2193925"/>
              <a:gd name="connsiteY27" fmla="*/ 1216025 h 1806575"/>
              <a:gd name="connsiteX28" fmla="*/ 2193925 w 2193925"/>
              <a:gd name="connsiteY28" fmla="*/ 1216025 h 1806575"/>
              <a:gd name="connsiteX29" fmla="*/ 2193925 w 2193925"/>
              <a:gd name="connsiteY29" fmla="*/ 958850 h 1806575"/>
              <a:gd name="connsiteX30" fmla="*/ 1425575 w 2193925"/>
              <a:gd name="connsiteY30" fmla="*/ 958850 h 1806575"/>
              <a:gd name="connsiteX31" fmla="*/ 1425575 w 2193925"/>
              <a:gd name="connsiteY31" fmla="*/ 406400 h 1806575"/>
              <a:gd name="connsiteX32" fmla="*/ 1146175 w 2193925"/>
              <a:gd name="connsiteY32" fmla="*/ 406400 h 1806575"/>
              <a:gd name="connsiteX33" fmla="*/ 1146175 w 2193925"/>
              <a:gd name="connsiteY33" fmla="*/ 320675 h 1806575"/>
              <a:gd name="connsiteX34" fmla="*/ 1089025 w 2193925"/>
              <a:gd name="connsiteY34" fmla="*/ 320675 h 1806575"/>
              <a:gd name="connsiteX35" fmla="*/ 1089025 w 2193925"/>
              <a:gd name="connsiteY35" fmla="*/ 69850 h 1806575"/>
              <a:gd name="connsiteX36" fmla="*/ 682625 w 2193925"/>
              <a:gd name="connsiteY36" fmla="*/ 69850 h 1806575"/>
              <a:gd name="connsiteX37" fmla="*/ 682625 w 2193925"/>
              <a:gd name="connsiteY37" fmla="*/ 0 h 1806575"/>
              <a:gd name="connsiteX38" fmla="*/ 396875 w 2193925"/>
              <a:gd name="connsiteY38" fmla="*/ 0 h 1806575"/>
              <a:gd name="connsiteX39" fmla="*/ 396875 w 2193925"/>
              <a:gd name="connsiteY39" fmla="*/ 76200 h 1806575"/>
              <a:gd name="connsiteX40" fmla="*/ 25400 w 2193925"/>
              <a:gd name="connsiteY40" fmla="*/ 73025 h 1806575"/>
              <a:gd name="connsiteX0" fmla="*/ 396875 w 2193925"/>
              <a:gd name="connsiteY0" fmla="*/ 76200 h 1806575"/>
              <a:gd name="connsiteX1" fmla="*/ 0 w 2193925"/>
              <a:gd name="connsiteY1" fmla="*/ 139700 h 1806575"/>
              <a:gd name="connsiteX2" fmla="*/ 117475 w 2193925"/>
              <a:gd name="connsiteY2" fmla="*/ 244475 h 1806575"/>
              <a:gd name="connsiteX3" fmla="*/ 193675 w 2193925"/>
              <a:gd name="connsiteY3" fmla="*/ 288925 h 1806575"/>
              <a:gd name="connsiteX4" fmla="*/ 273050 w 2193925"/>
              <a:gd name="connsiteY4" fmla="*/ 285750 h 1806575"/>
              <a:gd name="connsiteX5" fmla="*/ 339725 w 2193925"/>
              <a:gd name="connsiteY5" fmla="*/ 377825 h 1806575"/>
              <a:gd name="connsiteX6" fmla="*/ 419100 w 2193925"/>
              <a:gd name="connsiteY6" fmla="*/ 403225 h 1806575"/>
              <a:gd name="connsiteX7" fmla="*/ 504825 w 2193925"/>
              <a:gd name="connsiteY7" fmla="*/ 447675 h 1806575"/>
              <a:gd name="connsiteX8" fmla="*/ 520700 w 2193925"/>
              <a:gd name="connsiteY8" fmla="*/ 530225 h 1806575"/>
              <a:gd name="connsiteX9" fmla="*/ 704850 w 2193925"/>
              <a:gd name="connsiteY9" fmla="*/ 695325 h 1806575"/>
              <a:gd name="connsiteX10" fmla="*/ 765175 w 2193925"/>
              <a:gd name="connsiteY10" fmla="*/ 688975 h 1806575"/>
              <a:gd name="connsiteX11" fmla="*/ 882650 w 2193925"/>
              <a:gd name="connsiteY11" fmla="*/ 831850 h 1806575"/>
              <a:gd name="connsiteX12" fmla="*/ 869950 w 2193925"/>
              <a:gd name="connsiteY12" fmla="*/ 920750 h 1806575"/>
              <a:gd name="connsiteX13" fmla="*/ 904875 w 2193925"/>
              <a:gd name="connsiteY13" fmla="*/ 1162050 h 1806575"/>
              <a:gd name="connsiteX14" fmla="*/ 977900 w 2193925"/>
              <a:gd name="connsiteY14" fmla="*/ 1222375 h 1806575"/>
              <a:gd name="connsiteX15" fmla="*/ 984250 w 2193925"/>
              <a:gd name="connsiteY15" fmla="*/ 1254125 h 1806575"/>
              <a:gd name="connsiteX16" fmla="*/ 917575 w 2193925"/>
              <a:gd name="connsiteY16" fmla="*/ 1343025 h 1806575"/>
              <a:gd name="connsiteX17" fmla="*/ 942975 w 2193925"/>
              <a:gd name="connsiteY17" fmla="*/ 1520825 h 1806575"/>
              <a:gd name="connsiteX18" fmla="*/ 955675 w 2193925"/>
              <a:gd name="connsiteY18" fmla="*/ 1536700 h 1806575"/>
              <a:gd name="connsiteX19" fmla="*/ 981075 w 2193925"/>
              <a:gd name="connsiteY19" fmla="*/ 1644650 h 1806575"/>
              <a:gd name="connsiteX20" fmla="*/ 1187450 w 2193925"/>
              <a:gd name="connsiteY20" fmla="*/ 1704975 h 1806575"/>
              <a:gd name="connsiteX21" fmla="*/ 1235075 w 2193925"/>
              <a:gd name="connsiteY21" fmla="*/ 1806575 h 1806575"/>
              <a:gd name="connsiteX22" fmla="*/ 1997075 w 2193925"/>
              <a:gd name="connsiteY22" fmla="*/ 1803400 h 1806575"/>
              <a:gd name="connsiteX23" fmla="*/ 1997075 w 2193925"/>
              <a:gd name="connsiteY23" fmla="*/ 1527175 h 1806575"/>
              <a:gd name="connsiteX24" fmla="*/ 1717675 w 2193925"/>
              <a:gd name="connsiteY24" fmla="*/ 1527175 h 1806575"/>
              <a:gd name="connsiteX25" fmla="*/ 1717675 w 2193925"/>
              <a:gd name="connsiteY25" fmla="*/ 1276350 h 1806575"/>
              <a:gd name="connsiteX26" fmla="*/ 1793875 w 2193925"/>
              <a:gd name="connsiteY26" fmla="*/ 1276350 h 1806575"/>
              <a:gd name="connsiteX27" fmla="*/ 1793875 w 2193925"/>
              <a:gd name="connsiteY27" fmla="*/ 1216025 h 1806575"/>
              <a:gd name="connsiteX28" fmla="*/ 2193925 w 2193925"/>
              <a:gd name="connsiteY28" fmla="*/ 1216025 h 1806575"/>
              <a:gd name="connsiteX29" fmla="*/ 2193925 w 2193925"/>
              <a:gd name="connsiteY29" fmla="*/ 958850 h 1806575"/>
              <a:gd name="connsiteX30" fmla="*/ 1425575 w 2193925"/>
              <a:gd name="connsiteY30" fmla="*/ 958850 h 1806575"/>
              <a:gd name="connsiteX31" fmla="*/ 1425575 w 2193925"/>
              <a:gd name="connsiteY31" fmla="*/ 406400 h 1806575"/>
              <a:gd name="connsiteX32" fmla="*/ 1146175 w 2193925"/>
              <a:gd name="connsiteY32" fmla="*/ 406400 h 1806575"/>
              <a:gd name="connsiteX33" fmla="*/ 1146175 w 2193925"/>
              <a:gd name="connsiteY33" fmla="*/ 320675 h 1806575"/>
              <a:gd name="connsiteX34" fmla="*/ 1089025 w 2193925"/>
              <a:gd name="connsiteY34" fmla="*/ 320675 h 1806575"/>
              <a:gd name="connsiteX35" fmla="*/ 1089025 w 2193925"/>
              <a:gd name="connsiteY35" fmla="*/ 69850 h 1806575"/>
              <a:gd name="connsiteX36" fmla="*/ 682625 w 2193925"/>
              <a:gd name="connsiteY36" fmla="*/ 69850 h 1806575"/>
              <a:gd name="connsiteX37" fmla="*/ 682625 w 2193925"/>
              <a:gd name="connsiteY37" fmla="*/ 0 h 1806575"/>
              <a:gd name="connsiteX38" fmla="*/ 396875 w 2193925"/>
              <a:gd name="connsiteY38" fmla="*/ 0 h 1806575"/>
              <a:gd name="connsiteX39" fmla="*/ 396875 w 2193925"/>
              <a:gd name="connsiteY39" fmla="*/ 76200 h 1806575"/>
              <a:gd name="connsiteX0" fmla="*/ 279400 w 2076450"/>
              <a:gd name="connsiteY0" fmla="*/ 76200 h 1806575"/>
              <a:gd name="connsiteX1" fmla="*/ 0 w 2076450"/>
              <a:gd name="connsiteY1" fmla="*/ 244475 h 1806575"/>
              <a:gd name="connsiteX2" fmla="*/ 76200 w 2076450"/>
              <a:gd name="connsiteY2" fmla="*/ 288925 h 1806575"/>
              <a:gd name="connsiteX3" fmla="*/ 155575 w 2076450"/>
              <a:gd name="connsiteY3" fmla="*/ 285750 h 1806575"/>
              <a:gd name="connsiteX4" fmla="*/ 222250 w 2076450"/>
              <a:gd name="connsiteY4" fmla="*/ 377825 h 1806575"/>
              <a:gd name="connsiteX5" fmla="*/ 301625 w 2076450"/>
              <a:gd name="connsiteY5" fmla="*/ 403225 h 1806575"/>
              <a:gd name="connsiteX6" fmla="*/ 387350 w 2076450"/>
              <a:gd name="connsiteY6" fmla="*/ 447675 h 1806575"/>
              <a:gd name="connsiteX7" fmla="*/ 403225 w 2076450"/>
              <a:gd name="connsiteY7" fmla="*/ 530225 h 1806575"/>
              <a:gd name="connsiteX8" fmla="*/ 587375 w 2076450"/>
              <a:gd name="connsiteY8" fmla="*/ 695325 h 1806575"/>
              <a:gd name="connsiteX9" fmla="*/ 647700 w 2076450"/>
              <a:gd name="connsiteY9" fmla="*/ 688975 h 1806575"/>
              <a:gd name="connsiteX10" fmla="*/ 765175 w 2076450"/>
              <a:gd name="connsiteY10" fmla="*/ 831850 h 1806575"/>
              <a:gd name="connsiteX11" fmla="*/ 752475 w 2076450"/>
              <a:gd name="connsiteY11" fmla="*/ 920750 h 1806575"/>
              <a:gd name="connsiteX12" fmla="*/ 787400 w 2076450"/>
              <a:gd name="connsiteY12" fmla="*/ 1162050 h 1806575"/>
              <a:gd name="connsiteX13" fmla="*/ 860425 w 2076450"/>
              <a:gd name="connsiteY13" fmla="*/ 1222375 h 1806575"/>
              <a:gd name="connsiteX14" fmla="*/ 866775 w 2076450"/>
              <a:gd name="connsiteY14" fmla="*/ 1254125 h 1806575"/>
              <a:gd name="connsiteX15" fmla="*/ 800100 w 2076450"/>
              <a:gd name="connsiteY15" fmla="*/ 1343025 h 1806575"/>
              <a:gd name="connsiteX16" fmla="*/ 825500 w 2076450"/>
              <a:gd name="connsiteY16" fmla="*/ 1520825 h 1806575"/>
              <a:gd name="connsiteX17" fmla="*/ 838200 w 2076450"/>
              <a:gd name="connsiteY17" fmla="*/ 1536700 h 1806575"/>
              <a:gd name="connsiteX18" fmla="*/ 863600 w 2076450"/>
              <a:gd name="connsiteY18" fmla="*/ 1644650 h 1806575"/>
              <a:gd name="connsiteX19" fmla="*/ 1069975 w 2076450"/>
              <a:gd name="connsiteY19" fmla="*/ 1704975 h 1806575"/>
              <a:gd name="connsiteX20" fmla="*/ 1117600 w 2076450"/>
              <a:gd name="connsiteY20" fmla="*/ 1806575 h 1806575"/>
              <a:gd name="connsiteX21" fmla="*/ 1879600 w 2076450"/>
              <a:gd name="connsiteY21" fmla="*/ 1803400 h 1806575"/>
              <a:gd name="connsiteX22" fmla="*/ 1879600 w 2076450"/>
              <a:gd name="connsiteY22" fmla="*/ 1527175 h 1806575"/>
              <a:gd name="connsiteX23" fmla="*/ 1600200 w 2076450"/>
              <a:gd name="connsiteY23" fmla="*/ 1527175 h 1806575"/>
              <a:gd name="connsiteX24" fmla="*/ 1600200 w 2076450"/>
              <a:gd name="connsiteY24" fmla="*/ 1276350 h 1806575"/>
              <a:gd name="connsiteX25" fmla="*/ 1676400 w 2076450"/>
              <a:gd name="connsiteY25" fmla="*/ 1276350 h 1806575"/>
              <a:gd name="connsiteX26" fmla="*/ 1676400 w 2076450"/>
              <a:gd name="connsiteY26" fmla="*/ 1216025 h 1806575"/>
              <a:gd name="connsiteX27" fmla="*/ 2076450 w 2076450"/>
              <a:gd name="connsiteY27" fmla="*/ 1216025 h 1806575"/>
              <a:gd name="connsiteX28" fmla="*/ 2076450 w 2076450"/>
              <a:gd name="connsiteY28" fmla="*/ 958850 h 1806575"/>
              <a:gd name="connsiteX29" fmla="*/ 1308100 w 2076450"/>
              <a:gd name="connsiteY29" fmla="*/ 958850 h 1806575"/>
              <a:gd name="connsiteX30" fmla="*/ 1308100 w 2076450"/>
              <a:gd name="connsiteY30" fmla="*/ 406400 h 1806575"/>
              <a:gd name="connsiteX31" fmla="*/ 1028700 w 2076450"/>
              <a:gd name="connsiteY31" fmla="*/ 406400 h 1806575"/>
              <a:gd name="connsiteX32" fmla="*/ 1028700 w 2076450"/>
              <a:gd name="connsiteY32" fmla="*/ 320675 h 1806575"/>
              <a:gd name="connsiteX33" fmla="*/ 971550 w 2076450"/>
              <a:gd name="connsiteY33" fmla="*/ 320675 h 1806575"/>
              <a:gd name="connsiteX34" fmla="*/ 971550 w 2076450"/>
              <a:gd name="connsiteY34" fmla="*/ 69850 h 1806575"/>
              <a:gd name="connsiteX35" fmla="*/ 565150 w 2076450"/>
              <a:gd name="connsiteY35" fmla="*/ 69850 h 1806575"/>
              <a:gd name="connsiteX36" fmla="*/ 565150 w 2076450"/>
              <a:gd name="connsiteY36" fmla="*/ 0 h 1806575"/>
              <a:gd name="connsiteX37" fmla="*/ 279400 w 2076450"/>
              <a:gd name="connsiteY37" fmla="*/ 0 h 1806575"/>
              <a:gd name="connsiteX38" fmla="*/ 279400 w 2076450"/>
              <a:gd name="connsiteY38" fmla="*/ 76200 h 1806575"/>
              <a:gd name="connsiteX0" fmla="*/ 279400 w 2076450"/>
              <a:gd name="connsiteY0" fmla="*/ 0 h 1806575"/>
              <a:gd name="connsiteX1" fmla="*/ 0 w 2076450"/>
              <a:gd name="connsiteY1" fmla="*/ 244475 h 1806575"/>
              <a:gd name="connsiteX2" fmla="*/ 76200 w 2076450"/>
              <a:gd name="connsiteY2" fmla="*/ 288925 h 1806575"/>
              <a:gd name="connsiteX3" fmla="*/ 155575 w 2076450"/>
              <a:gd name="connsiteY3" fmla="*/ 285750 h 1806575"/>
              <a:gd name="connsiteX4" fmla="*/ 222250 w 2076450"/>
              <a:gd name="connsiteY4" fmla="*/ 377825 h 1806575"/>
              <a:gd name="connsiteX5" fmla="*/ 301625 w 2076450"/>
              <a:gd name="connsiteY5" fmla="*/ 403225 h 1806575"/>
              <a:gd name="connsiteX6" fmla="*/ 387350 w 2076450"/>
              <a:gd name="connsiteY6" fmla="*/ 447675 h 1806575"/>
              <a:gd name="connsiteX7" fmla="*/ 403225 w 2076450"/>
              <a:gd name="connsiteY7" fmla="*/ 530225 h 1806575"/>
              <a:gd name="connsiteX8" fmla="*/ 587375 w 2076450"/>
              <a:gd name="connsiteY8" fmla="*/ 695325 h 1806575"/>
              <a:gd name="connsiteX9" fmla="*/ 647700 w 2076450"/>
              <a:gd name="connsiteY9" fmla="*/ 688975 h 1806575"/>
              <a:gd name="connsiteX10" fmla="*/ 765175 w 2076450"/>
              <a:gd name="connsiteY10" fmla="*/ 831850 h 1806575"/>
              <a:gd name="connsiteX11" fmla="*/ 752475 w 2076450"/>
              <a:gd name="connsiteY11" fmla="*/ 920750 h 1806575"/>
              <a:gd name="connsiteX12" fmla="*/ 787400 w 2076450"/>
              <a:gd name="connsiteY12" fmla="*/ 1162050 h 1806575"/>
              <a:gd name="connsiteX13" fmla="*/ 860425 w 2076450"/>
              <a:gd name="connsiteY13" fmla="*/ 1222375 h 1806575"/>
              <a:gd name="connsiteX14" fmla="*/ 866775 w 2076450"/>
              <a:gd name="connsiteY14" fmla="*/ 1254125 h 1806575"/>
              <a:gd name="connsiteX15" fmla="*/ 800100 w 2076450"/>
              <a:gd name="connsiteY15" fmla="*/ 1343025 h 1806575"/>
              <a:gd name="connsiteX16" fmla="*/ 825500 w 2076450"/>
              <a:gd name="connsiteY16" fmla="*/ 1520825 h 1806575"/>
              <a:gd name="connsiteX17" fmla="*/ 838200 w 2076450"/>
              <a:gd name="connsiteY17" fmla="*/ 1536700 h 1806575"/>
              <a:gd name="connsiteX18" fmla="*/ 863600 w 2076450"/>
              <a:gd name="connsiteY18" fmla="*/ 1644650 h 1806575"/>
              <a:gd name="connsiteX19" fmla="*/ 1069975 w 2076450"/>
              <a:gd name="connsiteY19" fmla="*/ 1704975 h 1806575"/>
              <a:gd name="connsiteX20" fmla="*/ 1117600 w 2076450"/>
              <a:gd name="connsiteY20" fmla="*/ 1806575 h 1806575"/>
              <a:gd name="connsiteX21" fmla="*/ 1879600 w 2076450"/>
              <a:gd name="connsiteY21" fmla="*/ 1803400 h 1806575"/>
              <a:gd name="connsiteX22" fmla="*/ 1879600 w 2076450"/>
              <a:gd name="connsiteY22" fmla="*/ 1527175 h 1806575"/>
              <a:gd name="connsiteX23" fmla="*/ 1600200 w 2076450"/>
              <a:gd name="connsiteY23" fmla="*/ 1527175 h 1806575"/>
              <a:gd name="connsiteX24" fmla="*/ 1600200 w 2076450"/>
              <a:gd name="connsiteY24" fmla="*/ 1276350 h 1806575"/>
              <a:gd name="connsiteX25" fmla="*/ 1676400 w 2076450"/>
              <a:gd name="connsiteY25" fmla="*/ 1276350 h 1806575"/>
              <a:gd name="connsiteX26" fmla="*/ 1676400 w 2076450"/>
              <a:gd name="connsiteY26" fmla="*/ 1216025 h 1806575"/>
              <a:gd name="connsiteX27" fmla="*/ 2076450 w 2076450"/>
              <a:gd name="connsiteY27" fmla="*/ 1216025 h 1806575"/>
              <a:gd name="connsiteX28" fmla="*/ 2076450 w 2076450"/>
              <a:gd name="connsiteY28" fmla="*/ 958850 h 1806575"/>
              <a:gd name="connsiteX29" fmla="*/ 1308100 w 2076450"/>
              <a:gd name="connsiteY29" fmla="*/ 958850 h 1806575"/>
              <a:gd name="connsiteX30" fmla="*/ 1308100 w 2076450"/>
              <a:gd name="connsiteY30" fmla="*/ 406400 h 1806575"/>
              <a:gd name="connsiteX31" fmla="*/ 1028700 w 2076450"/>
              <a:gd name="connsiteY31" fmla="*/ 406400 h 1806575"/>
              <a:gd name="connsiteX32" fmla="*/ 1028700 w 2076450"/>
              <a:gd name="connsiteY32" fmla="*/ 320675 h 1806575"/>
              <a:gd name="connsiteX33" fmla="*/ 971550 w 2076450"/>
              <a:gd name="connsiteY33" fmla="*/ 320675 h 1806575"/>
              <a:gd name="connsiteX34" fmla="*/ 971550 w 2076450"/>
              <a:gd name="connsiteY34" fmla="*/ 69850 h 1806575"/>
              <a:gd name="connsiteX35" fmla="*/ 565150 w 2076450"/>
              <a:gd name="connsiteY35" fmla="*/ 69850 h 1806575"/>
              <a:gd name="connsiteX36" fmla="*/ 565150 w 2076450"/>
              <a:gd name="connsiteY36" fmla="*/ 0 h 1806575"/>
              <a:gd name="connsiteX37" fmla="*/ 279400 w 2076450"/>
              <a:gd name="connsiteY37" fmla="*/ 0 h 1806575"/>
              <a:gd name="connsiteX0" fmla="*/ 565150 w 2076450"/>
              <a:gd name="connsiteY0" fmla="*/ 0 h 1806575"/>
              <a:gd name="connsiteX1" fmla="*/ 0 w 2076450"/>
              <a:gd name="connsiteY1" fmla="*/ 244475 h 1806575"/>
              <a:gd name="connsiteX2" fmla="*/ 76200 w 2076450"/>
              <a:gd name="connsiteY2" fmla="*/ 288925 h 1806575"/>
              <a:gd name="connsiteX3" fmla="*/ 155575 w 2076450"/>
              <a:gd name="connsiteY3" fmla="*/ 285750 h 1806575"/>
              <a:gd name="connsiteX4" fmla="*/ 222250 w 2076450"/>
              <a:gd name="connsiteY4" fmla="*/ 377825 h 1806575"/>
              <a:gd name="connsiteX5" fmla="*/ 301625 w 2076450"/>
              <a:gd name="connsiteY5" fmla="*/ 403225 h 1806575"/>
              <a:gd name="connsiteX6" fmla="*/ 387350 w 2076450"/>
              <a:gd name="connsiteY6" fmla="*/ 447675 h 1806575"/>
              <a:gd name="connsiteX7" fmla="*/ 403225 w 2076450"/>
              <a:gd name="connsiteY7" fmla="*/ 530225 h 1806575"/>
              <a:gd name="connsiteX8" fmla="*/ 587375 w 2076450"/>
              <a:gd name="connsiteY8" fmla="*/ 695325 h 1806575"/>
              <a:gd name="connsiteX9" fmla="*/ 647700 w 2076450"/>
              <a:gd name="connsiteY9" fmla="*/ 688975 h 1806575"/>
              <a:gd name="connsiteX10" fmla="*/ 765175 w 2076450"/>
              <a:gd name="connsiteY10" fmla="*/ 831850 h 1806575"/>
              <a:gd name="connsiteX11" fmla="*/ 752475 w 2076450"/>
              <a:gd name="connsiteY11" fmla="*/ 920750 h 1806575"/>
              <a:gd name="connsiteX12" fmla="*/ 787400 w 2076450"/>
              <a:gd name="connsiteY12" fmla="*/ 1162050 h 1806575"/>
              <a:gd name="connsiteX13" fmla="*/ 860425 w 2076450"/>
              <a:gd name="connsiteY13" fmla="*/ 1222375 h 1806575"/>
              <a:gd name="connsiteX14" fmla="*/ 866775 w 2076450"/>
              <a:gd name="connsiteY14" fmla="*/ 1254125 h 1806575"/>
              <a:gd name="connsiteX15" fmla="*/ 800100 w 2076450"/>
              <a:gd name="connsiteY15" fmla="*/ 1343025 h 1806575"/>
              <a:gd name="connsiteX16" fmla="*/ 825500 w 2076450"/>
              <a:gd name="connsiteY16" fmla="*/ 1520825 h 1806575"/>
              <a:gd name="connsiteX17" fmla="*/ 838200 w 2076450"/>
              <a:gd name="connsiteY17" fmla="*/ 1536700 h 1806575"/>
              <a:gd name="connsiteX18" fmla="*/ 863600 w 2076450"/>
              <a:gd name="connsiteY18" fmla="*/ 1644650 h 1806575"/>
              <a:gd name="connsiteX19" fmla="*/ 1069975 w 2076450"/>
              <a:gd name="connsiteY19" fmla="*/ 1704975 h 1806575"/>
              <a:gd name="connsiteX20" fmla="*/ 1117600 w 2076450"/>
              <a:gd name="connsiteY20" fmla="*/ 1806575 h 1806575"/>
              <a:gd name="connsiteX21" fmla="*/ 1879600 w 2076450"/>
              <a:gd name="connsiteY21" fmla="*/ 1803400 h 1806575"/>
              <a:gd name="connsiteX22" fmla="*/ 1879600 w 2076450"/>
              <a:gd name="connsiteY22" fmla="*/ 1527175 h 1806575"/>
              <a:gd name="connsiteX23" fmla="*/ 1600200 w 2076450"/>
              <a:gd name="connsiteY23" fmla="*/ 1527175 h 1806575"/>
              <a:gd name="connsiteX24" fmla="*/ 1600200 w 2076450"/>
              <a:gd name="connsiteY24" fmla="*/ 1276350 h 1806575"/>
              <a:gd name="connsiteX25" fmla="*/ 1676400 w 2076450"/>
              <a:gd name="connsiteY25" fmla="*/ 1276350 h 1806575"/>
              <a:gd name="connsiteX26" fmla="*/ 1676400 w 2076450"/>
              <a:gd name="connsiteY26" fmla="*/ 1216025 h 1806575"/>
              <a:gd name="connsiteX27" fmla="*/ 2076450 w 2076450"/>
              <a:gd name="connsiteY27" fmla="*/ 1216025 h 1806575"/>
              <a:gd name="connsiteX28" fmla="*/ 2076450 w 2076450"/>
              <a:gd name="connsiteY28" fmla="*/ 958850 h 1806575"/>
              <a:gd name="connsiteX29" fmla="*/ 1308100 w 2076450"/>
              <a:gd name="connsiteY29" fmla="*/ 958850 h 1806575"/>
              <a:gd name="connsiteX30" fmla="*/ 1308100 w 2076450"/>
              <a:gd name="connsiteY30" fmla="*/ 406400 h 1806575"/>
              <a:gd name="connsiteX31" fmla="*/ 1028700 w 2076450"/>
              <a:gd name="connsiteY31" fmla="*/ 406400 h 1806575"/>
              <a:gd name="connsiteX32" fmla="*/ 1028700 w 2076450"/>
              <a:gd name="connsiteY32" fmla="*/ 320675 h 1806575"/>
              <a:gd name="connsiteX33" fmla="*/ 971550 w 2076450"/>
              <a:gd name="connsiteY33" fmla="*/ 320675 h 1806575"/>
              <a:gd name="connsiteX34" fmla="*/ 971550 w 2076450"/>
              <a:gd name="connsiteY34" fmla="*/ 69850 h 1806575"/>
              <a:gd name="connsiteX35" fmla="*/ 565150 w 2076450"/>
              <a:gd name="connsiteY35" fmla="*/ 69850 h 1806575"/>
              <a:gd name="connsiteX36" fmla="*/ 565150 w 2076450"/>
              <a:gd name="connsiteY36" fmla="*/ 0 h 1806575"/>
              <a:gd name="connsiteX0" fmla="*/ 565150 w 2076450"/>
              <a:gd name="connsiteY0" fmla="*/ 0 h 1736725"/>
              <a:gd name="connsiteX1" fmla="*/ 0 w 2076450"/>
              <a:gd name="connsiteY1" fmla="*/ 174625 h 1736725"/>
              <a:gd name="connsiteX2" fmla="*/ 76200 w 2076450"/>
              <a:gd name="connsiteY2" fmla="*/ 219075 h 1736725"/>
              <a:gd name="connsiteX3" fmla="*/ 155575 w 2076450"/>
              <a:gd name="connsiteY3" fmla="*/ 215900 h 1736725"/>
              <a:gd name="connsiteX4" fmla="*/ 222250 w 2076450"/>
              <a:gd name="connsiteY4" fmla="*/ 307975 h 1736725"/>
              <a:gd name="connsiteX5" fmla="*/ 301625 w 2076450"/>
              <a:gd name="connsiteY5" fmla="*/ 333375 h 1736725"/>
              <a:gd name="connsiteX6" fmla="*/ 387350 w 2076450"/>
              <a:gd name="connsiteY6" fmla="*/ 377825 h 1736725"/>
              <a:gd name="connsiteX7" fmla="*/ 403225 w 2076450"/>
              <a:gd name="connsiteY7" fmla="*/ 460375 h 1736725"/>
              <a:gd name="connsiteX8" fmla="*/ 587375 w 2076450"/>
              <a:gd name="connsiteY8" fmla="*/ 625475 h 1736725"/>
              <a:gd name="connsiteX9" fmla="*/ 647700 w 2076450"/>
              <a:gd name="connsiteY9" fmla="*/ 619125 h 1736725"/>
              <a:gd name="connsiteX10" fmla="*/ 765175 w 2076450"/>
              <a:gd name="connsiteY10" fmla="*/ 762000 h 1736725"/>
              <a:gd name="connsiteX11" fmla="*/ 752475 w 2076450"/>
              <a:gd name="connsiteY11" fmla="*/ 850900 h 1736725"/>
              <a:gd name="connsiteX12" fmla="*/ 787400 w 2076450"/>
              <a:gd name="connsiteY12" fmla="*/ 1092200 h 1736725"/>
              <a:gd name="connsiteX13" fmla="*/ 860425 w 2076450"/>
              <a:gd name="connsiteY13" fmla="*/ 1152525 h 1736725"/>
              <a:gd name="connsiteX14" fmla="*/ 866775 w 2076450"/>
              <a:gd name="connsiteY14" fmla="*/ 1184275 h 1736725"/>
              <a:gd name="connsiteX15" fmla="*/ 800100 w 2076450"/>
              <a:gd name="connsiteY15" fmla="*/ 1273175 h 1736725"/>
              <a:gd name="connsiteX16" fmla="*/ 825500 w 2076450"/>
              <a:gd name="connsiteY16" fmla="*/ 1450975 h 1736725"/>
              <a:gd name="connsiteX17" fmla="*/ 838200 w 2076450"/>
              <a:gd name="connsiteY17" fmla="*/ 1466850 h 1736725"/>
              <a:gd name="connsiteX18" fmla="*/ 863600 w 2076450"/>
              <a:gd name="connsiteY18" fmla="*/ 1574800 h 1736725"/>
              <a:gd name="connsiteX19" fmla="*/ 1069975 w 2076450"/>
              <a:gd name="connsiteY19" fmla="*/ 1635125 h 1736725"/>
              <a:gd name="connsiteX20" fmla="*/ 1117600 w 2076450"/>
              <a:gd name="connsiteY20" fmla="*/ 1736725 h 1736725"/>
              <a:gd name="connsiteX21" fmla="*/ 1879600 w 2076450"/>
              <a:gd name="connsiteY21" fmla="*/ 1733550 h 1736725"/>
              <a:gd name="connsiteX22" fmla="*/ 1879600 w 2076450"/>
              <a:gd name="connsiteY22" fmla="*/ 1457325 h 1736725"/>
              <a:gd name="connsiteX23" fmla="*/ 1600200 w 2076450"/>
              <a:gd name="connsiteY23" fmla="*/ 1457325 h 1736725"/>
              <a:gd name="connsiteX24" fmla="*/ 1600200 w 2076450"/>
              <a:gd name="connsiteY24" fmla="*/ 1206500 h 1736725"/>
              <a:gd name="connsiteX25" fmla="*/ 1676400 w 2076450"/>
              <a:gd name="connsiteY25" fmla="*/ 1206500 h 1736725"/>
              <a:gd name="connsiteX26" fmla="*/ 1676400 w 2076450"/>
              <a:gd name="connsiteY26" fmla="*/ 1146175 h 1736725"/>
              <a:gd name="connsiteX27" fmla="*/ 2076450 w 2076450"/>
              <a:gd name="connsiteY27" fmla="*/ 1146175 h 1736725"/>
              <a:gd name="connsiteX28" fmla="*/ 2076450 w 2076450"/>
              <a:gd name="connsiteY28" fmla="*/ 889000 h 1736725"/>
              <a:gd name="connsiteX29" fmla="*/ 1308100 w 2076450"/>
              <a:gd name="connsiteY29" fmla="*/ 889000 h 1736725"/>
              <a:gd name="connsiteX30" fmla="*/ 1308100 w 2076450"/>
              <a:gd name="connsiteY30" fmla="*/ 336550 h 1736725"/>
              <a:gd name="connsiteX31" fmla="*/ 1028700 w 2076450"/>
              <a:gd name="connsiteY31" fmla="*/ 336550 h 1736725"/>
              <a:gd name="connsiteX32" fmla="*/ 1028700 w 2076450"/>
              <a:gd name="connsiteY32" fmla="*/ 250825 h 1736725"/>
              <a:gd name="connsiteX33" fmla="*/ 971550 w 2076450"/>
              <a:gd name="connsiteY33" fmla="*/ 250825 h 1736725"/>
              <a:gd name="connsiteX34" fmla="*/ 971550 w 2076450"/>
              <a:gd name="connsiteY34" fmla="*/ 0 h 1736725"/>
              <a:gd name="connsiteX35" fmla="*/ 565150 w 2076450"/>
              <a:gd name="connsiteY35" fmla="*/ 0 h 1736725"/>
              <a:gd name="connsiteX0" fmla="*/ 971550 w 2076450"/>
              <a:gd name="connsiteY0" fmla="*/ 0 h 1736725"/>
              <a:gd name="connsiteX1" fmla="*/ 0 w 2076450"/>
              <a:gd name="connsiteY1" fmla="*/ 174625 h 1736725"/>
              <a:gd name="connsiteX2" fmla="*/ 76200 w 2076450"/>
              <a:gd name="connsiteY2" fmla="*/ 219075 h 1736725"/>
              <a:gd name="connsiteX3" fmla="*/ 155575 w 2076450"/>
              <a:gd name="connsiteY3" fmla="*/ 215900 h 1736725"/>
              <a:gd name="connsiteX4" fmla="*/ 222250 w 2076450"/>
              <a:gd name="connsiteY4" fmla="*/ 307975 h 1736725"/>
              <a:gd name="connsiteX5" fmla="*/ 301625 w 2076450"/>
              <a:gd name="connsiteY5" fmla="*/ 333375 h 1736725"/>
              <a:gd name="connsiteX6" fmla="*/ 387350 w 2076450"/>
              <a:gd name="connsiteY6" fmla="*/ 377825 h 1736725"/>
              <a:gd name="connsiteX7" fmla="*/ 403225 w 2076450"/>
              <a:gd name="connsiteY7" fmla="*/ 460375 h 1736725"/>
              <a:gd name="connsiteX8" fmla="*/ 587375 w 2076450"/>
              <a:gd name="connsiteY8" fmla="*/ 625475 h 1736725"/>
              <a:gd name="connsiteX9" fmla="*/ 647700 w 2076450"/>
              <a:gd name="connsiteY9" fmla="*/ 619125 h 1736725"/>
              <a:gd name="connsiteX10" fmla="*/ 765175 w 2076450"/>
              <a:gd name="connsiteY10" fmla="*/ 762000 h 1736725"/>
              <a:gd name="connsiteX11" fmla="*/ 752475 w 2076450"/>
              <a:gd name="connsiteY11" fmla="*/ 850900 h 1736725"/>
              <a:gd name="connsiteX12" fmla="*/ 787400 w 2076450"/>
              <a:gd name="connsiteY12" fmla="*/ 1092200 h 1736725"/>
              <a:gd name="connsiteX13" fmla="*/ 860425 w 2076450"/>
              <a:gd name="connsiteY13" fmla="*/ 1152525 h 1736725"/>
              <a:gd name="connsiteX14" fmla="*/ 866775 w 2076450"/>
              <a:gd name="connsiteY14" fmla="*/ 1184275 h 1736725"/>
              <a:gd name="connsiteX15" fmla="*/ 800100 w 2076450"/>
              <a:gd name="connsiteY15" fmla="*/ 1273175 h 1736725"/>
              <a:gd name="connsiteX16" fmla="*/ 825500 w 2076450"/>
              <a:gd name="connsiteY16" fmla="*/ 1450975 h 1736725"/>
              <a:gd name="connsiteX17" fmla="*/ 838200 w 2076450"/>
              <a:gd name="connsiteY17" fmla="*/ 1466850 h 1736725"/>
              <a:gd name="connsiteX18" fmla="*/ 863600 w 2076450"/>
              <a:gd name="connsiteY18" fmla="*/ 1574800 h 1736725"/>
              <a:gd name="connsiteX19" fmla="*/ 1069975 w 2076450"/>
              <a:gd name="connsiteY19" fmla="*/ 1635125 h 1736725"/>
              <a:gd name="connsiteX20" fmla="*/ 1117600 w 2076450"/>
              <a:gd name="connsiteY20" fmla="*/ 1736725 h 1736725"/>
              <a:gd name="connsiteX21" fmla="*/ 1879600 w 2076450"/>
              <a:gd name="connsiteY21" fmla="*/ 1733550 h 1736725"/>
              <a:gd name="connsiteX22" fmla="*/ 1879600 w 2076450"/>
              <a:gd name="connsiteY22" fmla="*/ 1457325 h 1736725"/>
              <a:gd name="connsiteX23" fmla="*/ 1600200 w 2076450"/>
              <a:gd name="connsiteY23" fmla="*/ 1457325 h 1736725"/>
              <a:gd name="connsiteX24" fmla="*/ 1600200 w 2076450"/>
              <a:gd name="connsiteY24" fmla="*/ 1206500 h 1736725"/>
              <a:gd name="connsiteX25" fmla="*/ 1676400 w 2076450"/>
              <a:gd name="connsiteY25" fmla="*/ 1206500 h 1736725"/>
              <a:gd name="connsiteX26" fmla="*/ 1676400 w 2076450"/>
              <a:gd name="connsiteY26" fmla="*/ 1146175 h 1736725"/>
              <a:gd name="connsiteX27" fmla="*/ 2076450 w 2076450"/>
              <a:gd name="connsiteY27" fmla="*/ 1146175 h 1736725"/>
              <a:gd name="connsiteX28" fmla="*/ 2076450 w 2076450"/>
              <a:gd name="connsiteY28" fmla="*/ 889000 h 1736725"/>
              <a:gd name="connsiteX29" fmla="*/ 1308100 w 2076450"/>
              <a:gd name="connsiteY29" fmla="*/ 889000 h 1736725"/>
              <a:gd name="connsiteX30" fmla="*/ 1308100 w 2076450"/>
              <a:gd name="connsiteY30" fmla="*/ 336550 h 1736725"/>
              <a:gd name="connsiteX31" fmla="*/ 1028700 w 2076450"/>
              <a:gd name="connsiteY31" fmla="*/ 336550 h 1736725"/>
              <a:gd name="connsiteX32" fmla="*/ 1028700 w 2076450"/>
              <a:gd name="connsiteY32" fmla="*/ 250825 h 1736725"/>
              <a:gd name="connsiteX33" fmla="*/ 971550 w 2076450"/>
              <a:gd name="connsiteY33" fmla="*/ 250825 h 1736725"/>
              <a:gd name="connsiteX34" fmla="*/ 971550 w 2076450"/>
              <a:gd name="connsiteY34" fmla="*/ 0 h 1736725"/>
              <a:gd name="connsiteX0" fmla="*/ 971550 w 2076450"/>
              <a:gd name="connsiteY0" fmla="*/ 76200 h 1562100"/>
              <a:gd name="connsiteX1" fmla="*/ 0 w 2076450"/>
              <a:gd name="connsiteY1" fmla="*/ 0 h 1562100"/>
              <a:gd name="connsiteX2" fmla="*/ 76200 w 2076450"/>
              <a:gd name="connsiteY2" fmla="*/ 44450 h 1562100"/>
              <a:gd name="connsiteX3" fmla="*/ 155575 w 2076450"/>
              <a:gd name="connsiteY3" fmla="*/ 41275 h 1562100"/>
              <a:gd name="connsiteX4" fmla="*/ 222250 w 2076450"/>
              <a:gd name="connsiteY4" fmla="*/ 133350 h 1562100"/>
              <a:gd name="connsiteX5" fmla="*/ 301625 w 2076450"/>
              <a:gd name="connsiteY5" fmla="*/ 158750 h 1562100"/>
              <a:gd name="connsiteX6" fmla="*/ 387350 w 2076450"/>
              <a:gd name="connsiteY6" fmla="*/ 203200 h 1562100"/>
              <a:gd name="connsiteX7" fmla="*/ 403225 w 2076450"/>
              <a:gd name="connsiteY7" fmla="*/ 285750 h 1562100"/>
              <a:gd name="connsiteX8" fmla="*/ 587375 w 2076450"/>
              <a:gd name="connsiteY8" fmla="*/ 450850 h 1562100"/>
              <a:gd name="connsiteX9" fmla="*/ 647700 w 2076450"/>
              <a:gd name="connsiteY9" fmla="*/ 444500 h 1562100"/>
              <a:gd name="connsiteX10" fmla="*/ 765175 w 2076450"/>
              <a:gd name="connsiteY10" fmla="*/ 587375 h 1562100"/>
              <a:gd name="connsiteX11" fmla="*/ 752475 w 2076450"/>
              <a:gd name="connsiteY11" fmla="*/ 676275 h 1562100"/>
              <a:gd name="connsiteX12" fmla="*/ 787400 w 2076450"/>
              <a:gd name="connsiteY12" fmla="*/ 917575 h 1562100"/>
              <a:gd name="connsiteX13" fmla="*/ 860425 w 2076450"/>
              <a:gd name="connsiteY13" fmla="*/ 977900 h 1562100"/>
              <a:gd name="connsiteX14" fmla="*/ 866775 w 2076450"/>
              <a:gd name="connsiteY14" fmla="*/ 1009650 h 1562100"/>
              <a:gd name="connsiteX15" fmla="*/ 800100 w 2076450"/>
              <a:gd name="connsiteY15" fmla="*/ 1098550 h 1562100"/>
              <a:gd name="connsiteX16" fmla="*/ 825500 w 2076450"/>
              <a:gd name="connsiteY16" fmla="*/ 1276350 h 1562100"/>
              <a:gd name="connsiteX17" fmla="*/ 838200 w 2076450"/>
              <a:gd name="connsiteY17" fmla="*/ 1292225 h 1562100"/>
              <a:gd name="connsiteX18" fmla="*/ 863600 w 2076450"/>
              <a:gd name="connsiteY18" fmla="*/ 1400175 h 1562100"/>
              <a:gd name="connsiteX19" fmla="*/ 1069975 w 2076450"/>
              <a:gd name="connsiteY19" fmla="*/ 1460500 h 1562100"/>
              <a:gd name="connsiteX20" fmla="*/ 1117600 w 2076450"/>
              <a:gd name="connsiteY20" fmla="*/ 1562100 h 1562100"/>
              <a:gd name="connsiteX21" fmla="*/ 1879600 w 2076450"/>
              <a:gd name="connsiteY21" fmla="*/ 1558925 h 1562100"/>
              <a:gd name="connsiteX22" fmla="*/ 1879600 w 2076450"/>
              <a:gd name="connsiteY22" fmla="*/ 1282700 h 1562100"/>
              <a:gd name="connsiteX23" fmla="*/ 1600200 w 2076450"/>
              <a:gd name="connsiteY23" fmla="*/ 1282700 h 1562100"/>
              <a:gd name="connsiteX24" fmla="*/ 1600200 w 2076450"/>
              <a:gd name="connsiteY24" fmla="*/ 1031875 h 1562100"/>
              <a:gd name="connsiteX25" fmla="*/ 1676400 w 2076450"/>
              <a:gd name="connsiteY25" fmla="*/ 1031875 h 1562100"/>
              <a:gd name="connsiteX26" fmla="*/ 1676400 w 2076450"/>
              <a:gd name="connsiteY26" fmla="*/ 971550 h 1562100"/>
              <a:gd name="connsiteX27" fmla="*/ 2076450 w 2076450"/>
              <a:gd name="connsiteY27" fmla="*/ 971550 h 1562100"/>
              <a:gd name="connsiteX28" fmla="*/ 2076450 w 2076450"/>
              <a:gd name="connsiteY28" fmla="*/ 714375 h 1562100"/>
              <a:gd name="connsiteX29" fmla="*/ 1308100 w 2076450"/>
              <a:gd name="connsiteY29" fmla="*/ 714375 h 1562100"/>
              <a:gd name="connsiteX30" fmla="*/ 1308100 w 2076450"/>
              <a:gd name="connsiteY30" fmla="*/ 161925 h 1562100"/>
              <a:gd name="connsiteX31" fmla="*/ 1028700 w 2076450"/>
              <a:gd name="connsiteY31" fmla="*/ 161925 h 1562100"/>
              <a:gd name="connsiteX32" fmla="*/ 1028700 w 2076450"/>
              <a:gd name="connsiteY32" fmla="*/ 76200 h 1562100"/>
              <a:gd name="connsiteX33" fmla="*/ 971550 w 2076450"/>
              <a:gd name="connsiteY33" fmla="*/ 76200 h 1562100"/>
              <a:gd name="connsiteX0" fmla="*/ 1028700 w 2076450"/>
              <a:gd name="connsiteY0" fmla="*/ 76200 h 1562100"/>
              <a:gd name="connsiteX1" fmla="*/ 0 w 2076450"/>
              <a:gd name="connsiteY1" fmla="*/ 0 h 1562100"/>
              <a:gd name="connsiteX2" fmla="*/ 76200 w 2076450"/>
              <a:gd name="connsiteY2" fmla="*/ 44450 h 1562100"/>
              <a:gd name="connsiteX3" fmla="*/ 155575 w 2076450"/>
              <a:gd name="connsiteY3" fmla="*/ 41275 h 1562100"/>
              <a:gd name="connsiteX4" fmla="*/ 222250 w 2076450"/>
              <a:gd name="connsiteY4" fmla="*/ 133350 h 1562100"/>
              <a:gd name="connsiteX5" fmla="*/ 301625 w 2076450"/>
              <a:gd name="connsiteY5" fmla="*/ 158750 h 1562100"/>
              <a:gd name="connsiteX6" fmla="*/ 387350 w 2076450"/>
              <a:gd name="connsiteY6" fmla="*/ 203200 h 1562100"/>
              <a:gd name="connsiteX7" fmla="*/ 403225 w 2076450"/>
              <a:gd name="connsiteY7" fmla="*/ 285750 h 1562100"/>
              <a:gd name="connsiteX8" fmla="*/ 587375 w 2076450"/>
              <a:gd name="connsiteY8" fmla="*/ 450850 h 1562100"/>
              <a:gd name="connsiteX9" fmla="*/ 647700 w 2076450"/>
              <a:gd name="connsiteY9" fmla="*/ 444500 h 1562100"/>
              <a:gd name="connsiteX10" fmla="*/ 765175 w 2076450"/>
              <a:gd name="connsiteY10" fmla="*/ 587375 h 1562100"/>
              <a:gd name="connsiteX11" fmla="*/ 752475 w 2076450"/>
              <a:gd name="connsiteY11" fmla="*/ 676275 h 1562100"/>
              <a:gd name="connsiteX12" fmla="*/ 787400 w 2076450"/>
              <a:gd name="connsiteY12" fmla="*/ 917575 h 1562100"/>
              <a:gd name="connsiteX13" fmla="*/ 860425 w 2076450"/>
              <a:gd name="connsiteY13" fmla="*/ 977900 h 1562100"/>
              <a:gd name="connsiteX14" fmla="*/ 866775 w 2076450"/>
              <a:gd name="connsiteY14" fmla="*/ 1009650 h 1562100"/>
              <a:gd name="connsiteX15" fmla="*/ 800100 w 2076450"/>
              <a:gd name="connsiteY15" fmla="*/ 1098550 h 1562100"/>
              <a:gd name="connsiteX16" fmla="*/ 825500 w 2076450"/>
              <a:gd name="connsiteY16" fmla="*/ 1276350 h 1562100"/>
              <a:gd name="connsiteX17" fmla="*/ 838200 w 2076450"/>
              <a:gd name="connsiteY17" fmla="*/ 1292225 h 1562100"/>
              <a:gd name="connsiteX18" fmla="*/ 863600 w 2076450"/>
              <a:gd name="connsiteY18" fmla="*/ 1400175 h 1562100"/>
              <a:gd name="connsiteX19" fmla="*/ 1069975 w 2076450"/>
              <a:gd name="connsiteY19" fmla="*/ 1460500 h 1562100"/>
              <a:gd name="connsiteX20" fmla="*/ 1117600 w 2076450"/>
              <a:gd name="connsiteY20" fmla="*/ 1562100 h 1562100"/>
              <a:gd name="connsiteX21" fmla="*/ 1879600 w 2076450"/>
              <a:gd name="connsiteY21" fmla="*/ 1558925 h 1562100"/>
              <a:gd name="connsiteX22" fmla="*/ 1879600 w 2076450"/>
              <a:gd name="connsiteY22" fmla="*/ 1282700 h 1562100"/>
              <a:gd name="connsiteX23" fmla="*/ 1600200 w 2076450"/>
              <a:gd name="connsiteY23" fmla="*/ 1282700 h 1562100"/>
              <a:gd name="connsiteX24" fmla="*/ 1600200 w 2076450"/>
              <a:gd name="connsiteY24" fmla="*/ 1031875 h 1562100"/>
              <a:gd name="connsiteX25" fmla="*/ 1676400 w 2076450"/>
              <a:gd name="connsiteY25" fmla="*/ 1031875 h 1562100"/>
              <a:gd name="connsiteX26" fmla="*/ 1676400 w 2076450"/>
              <a:gd name="connsiteY26" fmla="*/ 971550 h 1562100"/>
              <a:gd name="connsiteX27" fmla="*/ 2076450 w 2076450"/>
              <a:gd name="connsiteY27" fmla="*/ 971550 h 1562100"/>
              <a:gd name="connsiteX28" fmla="*/ 2076450 w 2076450"/>
              <a:gd name="connsiteY28" fmla="*/ 714375 h 1562100"/>
              <a:gd name="connsiteX29" fmla="*/ 1308100 w 2076450"/>
              <a:gd name="connsiteY29" fmla="*/ 714375 h 1562100"/>
              <a:gd name="connsiteX30" fmla="*/ 1308100 w 2076450"/>
              <a:gd name="connsiteY30" fmla="*/ 161925 h 1562100"/>
              <a:gd name="connsiteX31" fmla="*/ 1028700 w 2076450"/>
              <a:gd name="connsiteY31" fmla="*/ 161925 h 1562100"/>
              <a:gd name="connsiteX32" fmla="*/ 1028700 w 2076450"/>
              <a:gd name="connsiteY32" fmla="*/ 76200 h 1562100"/>
              <a:gd name="connsiteX0" fmla="*/ 1028700 w 2076450"/>
              <a:gd name="connsiteY0" fmla="*/ 161925 h 1562100"/>
              <a:gd name="connsiteX1" fmla="*/ 0 w 2076450"/>
              <a:gd name="connsiteY1" fmla="*/ 0 h 1562100"/>
              <a:gd name="connsiteX2" fmla="*/ 76200 w 2076450"/>
              <a:gd name="connsiteY2" fmla="*/ 44450 h 1562100"/>
              <a:gd name="connsiteX3" fmla="*/ 155575 w 2076450"/>
              <a:gd name="connsiteY3" fmla="*/ 41275 h 1562100"/>
              <a:gd name="connsiteX4" fmla="*/ 222250 w 2076450"/>
              <a:gd name="connsiteY4" fmla="*/ 133350 h 1562100"/>
              <a:gd name="connsiteX5" fmla="*/ 301625 w 2076450"/>
              <a:gd name="connsiteY5" fmla="*/ 158750 h 1562100"/>
              <a:gd name="connsiteX6" fmla="*/ 387350 w 2076450"/>
              <a:gd name="connsiteY6" fmla="*/ 203200 h 1562100"/>
              <a:gd name="connsiteX7" fmla="*/ 403225 w 2076450"/>
              <a:gd name="connsiteY7" fmla="*/ 285750 h 1562100"/>
              <a:gd name="connsiteX8" fmla="*/ 587375 w 2076450"/>
              <a:gd name="connsiteY8" fmla="*/ 450850 h 1562100"/>
              <a:gd name="connsiteX9" fmla="*/ 647700 w 2076450"/>
              <a:gd name="connsiteY9" fmla="*/ 444500 h 1562100"/>
              <a:gd name="connsiteX10" fmla="*/ 765175 w 2076450"/>
              <a:gd name="connsiteY10" fmla="*/ 587375 h 1562100"/>
              <a:gd name="connsiteX11" fmla="*/ 752475 w 2076450"/>
              <a:gd name="connsiteY11" fmla="*/ 676275 h 1562100"/>
              <a:gd name="connsiteX12" fmla="*/ 787400 w 2076450"/>
              <a:gd name="connsiteY12" fmla="*/ 917575 h 1562100"/>
              <a:gd name="connsiteX13" fmla="*/ 860425 w 2076450"/>
              <a:gd name="connsiteY13" fmla="*/ 977900 h 1562100"/>
              <a:gd name="connsiteX14" fmla="*/ 866775 w 2076450"/>
              <a:gd name="connsiteY14" fmla="*/ 1009650 h 1562100"/>
              <a:gd name="connsiteX15" fmla="*/ 800100 w 2076450"/>
              <a:gd name="connsiteY15" fmla="*/ 1098550 h 1562100"/>
              <a:gd name="connsiteX16" fmla="*/ 825500 w 2076450"/>
              <a:gd name="connsiteY16" fmla="*/ 1276350 h 1562100"/>
              <a:gd name="connsiteX17" fmla="*/ 838200 w 2076450"/>
              <a:gd name="connsiteY17" fmla="*/ 1292225 h 1562100"/>
              <a:gd name="connsiteX18" fmla="*/ 863600 w 2076450"/>
              <a:gd name="connsiteY18" fmla="*/ 1400175 h 1562100"/>
              <a:gd name="connsiteX19" fmla="*/ 1069975 w 2076450"/>
              <a:gd name="connsiteY19" fmla="*/ 1460500 h 1562100"/>
              <a:gd name="connsiteX20" fmla="*/ 1117600 w 2076450"/>
              <a:gd name="connsiteY20" fmla="*/ 1562100 h 1562100"/>
              <a:gd name="connsiteX21" fmla="*/ 1879600 w 2076450"/>
              <a:gd name="connsiteY21" fmla="*/ 1558925 h 1562100"/>
              <a:gd name="connsiteX22" fmla="*/ 1879600 w 2076450"/>
              <a:gd name="connsiteY22" fmla="*/ 1282700 h 1562100"/>
              <a:gd name="connsiteX23" fmla="*/ 1600200 w 2076450"/>
              <a:gd name="connsiteY23" fmla="*/ 1282700 h 1562100"/>
              <a:gd name="connsiteX24" fmla="*/ 1600200 w 2076450"/>
              <a:gd name="connsiteY24" fmla="*/ 1031875 h 1562100"/>
              <a:gd name="connsiteX25" fmla="*/ 1676400 w 2076450"/>
              <a:gd name="connsiteY25" fmla="*/ 1031875 h 1562100"/>
              <a:gd name="connsiteX26" fmla="*/ 1676400 w 2076450"/>
              <a:gd name="connsiteY26" fmla="*/ 971550 h 1562100"/>
              <a:gd name="connsiteX27" fmla="*/ 2076450 w 2076450"/>
              <a:gd name="connsiteY27" fmla="*/ 971550 h 1562100"/>
              <a:gd name="connsiteX28" fmla="*/ 2076450 w 2076450"/>
              <a:gd name="connsiteY28" fmla="*/ 714375 h 1562100"/>
              <a:gd name="connsiteX29" fmla="*/ 1308100 w 2076450"/>
              <a:gd name="connsiteY29" fmla="*/ 714375 h 1562100"/>
              <a:gd name="connsiteX30" fmla="*/ 1308100 w 2076450"/>
              <a:gd name="connsiteY30" fmla="*/ 161925 h 1562100"/>
              <a:gd name="connsiteX31" fmla="*/ 1028700 w 2076450"/>
              <a:gd name="connsiteY31" fmla="*/ 161925 h 1562100"/>
              <a:gd name="connsiteX0" fmla="*/ 952500 w 2000250"/>
              <a:gd name="connsiteY0" fmla="*/ 120650 h 1520825"/>
              <a:gd name="connsiteX1" fmla="*/ 0 w 2000250"/>
              <a:gd name="connsiteY1" fmla="*/ 3175 h 1520825"/>
              <a:gd name="connsiteX2" fmla="*/ 79375 w 2000250"/>
              <a:gd name="connsiteY2" fmla="*/ 0 h 1520825"/>
              <a:gd name="connsiteX3" fmla="*/ 146050 w 2000250"/>
              <a:gd name="connsiteY3" fmla="*/ 92075 h 1520825"/>
              <a:gd name="connsiteX4" fmla="*/ 225425 w 2000250"/>
              <a:gd name="connsiteY4" fmla="*/ 117475 h 1520825"/>
              <a:gd name="connsiteX5" fmla="*/ 311150 w 2000250"/>
              <a:gd name="connsiteY5" fmla="*/ 161925 h 1520825"/>
              <a:gd name="connsiteX6" fmla="*/ 327025 w 2000250"/>
              <a:gd name="connsiteY6" fmla="*/ 244475 h 1520825"/>
              <a:gd name="connsiteX7" fmla="*/ 511175 w 2000250"/>
              <a:gd name="connsiteY7" fmla="*/ 409575 h 1520825"/>
              <a:gd name="connsiteX8" fmla="*/ 571500 w 2000250"/>
              <a:gd name="connsiteY8" fmla="*/ 403225 h 1520825"/>
              <a:gd name="connsiteX9" fmla="*/ 688975 w 2000250"/>
              <a:gd name="connsiteY9" fmla="*/ 546100 h 1520825"/>
              <a:gd name="connsiteX10" fmla="*/ 676275 w 2000250"/>
              <a:gd name="connsiteY10" fmla="*/ 635000 h 1520825"/>
              <a:gd name="connsiteX11" fmla="*/ 711200 w 2000250"/>
              <a:gd name="connsiteY11" fmla="*/ 876300 h 1520825"/>
              <a:gd name="connsiteX12" fmla="*/ 784225 w 2000250"/>
              <a:gd name="connsiteY12" fmla="*/ 936625 h 1520825"/>
              <a:gd name="connsiteX13" fmla="*/ 790575 w 2000250"/>
              <a:gd name="connsiteY13" fmla="*/ 968375 h 1520825"/>
              <a:gd name="connsiteX14" fmla="*/ 723900 w 2000250"/>
              <a:gd name="connsiteY14" fmla="*/ 1057275 h 1520825"/>
              <a:gd name="connsiteX15" fmla="*/ 749300 w 2000250"/>
              <a:gd name="connsiteY15" fmla="*/ 1235075 h 1520825"/>
              <a:gd name="connsiteX16" fmla="*/ 762000 w 2000250"/>
              <a:gd name="connsiteY16" fmla="*/ 1250950 h 1520825"/>
              <a:gd name="connsiteX17" fmla="*/ 787400 w 2000250"/>
              <a:gd name="connsiteY17" fmla="*/ 1358900 h 1520825"/>
              <a:gd name="connsiteX18" fmla="*/ 993775 w 2000250"/>
              <a:gd name="connsiteY18" fmla="*/ 1419225 h 1520825"/>
              <a:gd name="connsiteX19" fmla="*/ 1041400 w 2000250"/>
              <a:gd name="connsiteY19" fmla="*/ 1520825 h 1520825"/>
              <a:gd name="connsiteX20" fmla="*/ 1803400 w 2000250"/>
              <a:gd name="connsiteY20" fmla="*/ 1517650 h 1520825"/>
              <a:gd name="connsiteX21" fmla="*/ 1803400 w 2000250"/>
              <a:gd name="connsiteY21" fmla="*/ 1241425 h 1520825"/>
              <a:gd name="connsiteX22" fmla="*/ 1524000 w 2000250"/>
              <a:gd name="connsiteY22" fmla="*/ 1241425 h 1520825"/>
              <a:gd name="connsiteX23" fmla="*/ 1524000 w 2000250"/>
              <a:gd name="connsiteY23" fmla="*/ 990600 h 1520825"/>
              <a:gd name="connsiteX24" fmla="*/ 1600200 w 2000250"/>
              <a:gd name="connsiteY24" fmla="*/ 990600 h 1520825"/>
              <a:gd name="connsiteX25" fmla="*/ 1600200 w 2000250"/>
              <a:gd name="connsiteY25" fmla="*/ 930275 h 1520825"/>
              <a:gd name="connsiteX26" fmla="*/ 2000250 w 2000250"/>
              <a:gd name="connsiteY26" fmla="*/ 930275 h 1520825"/>
              <a:gd name="connsiteX27" fmla="*/ 2000250 w 2000250"/>
              <a:gd name="connsiteY27" fmla="*/ 673100 h 1520825"/>
              <a:gd name="connsiteX28" fmla="*/ 1231900 w 2000250"/>
              <a:gd name="connsiteY28" fmla="*/ 673100 h 1520825"/>
              <a:gd name="connsiteX29" fmla="*/ 1231900 w 2000250"/>
              <a:gd name="connsiteY29" fmla="*/ 120650 h 1520825"/>
              <a:gd name="connsiteX30" fmla="*/ 952500 w 2000250"/>
              <a:gd name="connsiteY30" fmla="*/ 120650 h 1520825"/>
              <a:gd name="connsiteX0" fmla="*/ 952500 w 2000250"/>
              <a:gd name="connsiteY0" fmla="*/ 117475 h 1517650"/>
              <a:gd name="connsiteX1" fmla="*/ 0 w 2000250"/>
              <a:gd name="connsiteY1" fmla="*/ 0 h 1517650"/>
              <a:gd name="connsiteX2" fmla="*/ 146050 w 2000250"/>
              <a:gd name="connsiteY2" fmla="*/ 88900 h 1517650"/>
              <a:gd name="connsiteX3" fmla="*/ 225425 w 2000250"/>
              <a:gd name="connsiteY3" fmla="*/ 114300 h 1517650"/>
              <a:gd name="connsiteX4" fmla="*/ 311150 w 2000250"/>
              <a:gd name="connsiteY4" fmla="*/ 158750 h 1517650"/>
              <a:gd name="connsiteX5" fmla="*/ 327025 w 2000250"/>
              <a:gd name="connsiteY5" fmla="*/ 241300 h 1517650"/>
              <a:gd name="connsiteX6" fmla="*/ 511175 w 2000250"/>
              <a:gd name="connsiteY6" fmla="*/ 406400 h 1517650"/>
              <a:gd name="connsiteX7" fmla="*/ 571500 w 2000250"/>
              <a:gd name="connsiteY7" fmla="*/ 400050 h 1517650"/>
              <a:gd name="connsiteX8" fmla="*/ 688975 w 2000250"/>
              <a:gd name="connsiteY8" fmla="*/ 542925 h 1517650"/>
              <a:gd name="connsiteX9" fmla="*/ 676275 w 2000250"/>
              <a:gd name="connsiteY9" fmla="*/ 631825 h 1517650"/>
              <a:gd name="connsiteX10" fmla="*/ 711200 w 2000250"/>
              <a:gd name="connsiteY10" fmla="*/ 873125 h 1517650"/>
              <a:gd name="connsiteX11" fmla="*/ 784225 w 2000250"/>
              <a:gd name="connsiteY11" fmla="*/ 933450 h 1517650"/>
              <a:gd name="connsiteX12" fmla="*/ 790575 w 2000250"/>
              <a:gd name="connsiteY12" fmla="*/ 965200 h 1517650"/>
              <a:gd name="connsiteX13" fmla="*/ 723900 w 2000250"/>
              <a:gd name="connsiteY13" fmla="*/ 1054100 h 1517650"/>
              <a:gd name="connsiteX14" fmla="*/ 749300 w 2000250"/>
              <a:gd name="connsiteY14" fmla="*/ 1231900 h 1517650"/>
              <a:gd name="connsiteX15" fmla="*/ 762000 w 2000250"/>
              <a:gd name="connsiteY15" fmla="*/ 1247775 h 1517650"/>
              <a:gd name="connsiteX16" fmla="*/ 787400 w 2000250"/>
              <a:gd name="connsiteY16" fmla="*/ 1355725 h 1517650"/>
              <a:gd name="connsiteX17" fmla="*/ 993775 w 2000250"/>
              <a:gd name="connsiteY17" fmla="*/ 1416050 h 1517650"/>
              <a:gd name="connsiteX18" fmla="*/ 1041400 w 2000250"/>
              <a:gd name="connsiteY18" fmla="*/ 1517650 h 1517650"/>
              <a:gd name="connsiteX19" fmla="*/ 1803400 w 2000250"/>
              <a:gd name="connsiteY19" fmla="*/ 1514475 h 1517650"/>
              <a:gd name="connsiteX20" fmla="*/ 1803400 w 2000250"/>
              <a:gd name="connsiteY20" fmla="*/ 1238250 h 1517650"/>
              <a:gd name="connsiteX21" fmla="*/ 1524000 w 2000250"/>
              <a:gd name="connsiteY21" fmla="*/ 1238250 h 1517650"/>
              <a:gd name="connsiteX22" fmla="*/ 1524000 w 2000250"/>
              <a:gd name="connsiteY22" fmla="*/ 987425 h 1517650"/>
              <a:gd name="connsiteX23" fmla="*/ 1600200 w 2000250"/>
              <a:gd name="connsiteY23" fmla="*/ 987425 h 1517650"/>
              <a:gd name="connsiteX24" fmla="*/ 1600200 w 2000250"/>
              <a:gd name="connsiteY24" fmla="*/ 927100 h 1517650"/>
              <a:gd name="connsiteX25" fmla="*/ 2000250 w 2000250"/>
              <a:gd name="connsiteY25" fmla="*/ 927100 h 1517650"/>
              <a:gd name="connsiteX26" fmla="*/ 2000250 w 2000250"/>
              <a:gd name="connsiteY26" fmla="*/ 669925 h 1517650"/>
              <a:gd name="connsiteX27" fmla="*/ 1231900 w 2000250"/>
              <a:gd name="connsiteY27" fmla="*/ 669925 h 1517650"/>
              <a:gd name="connsiteX28" fmla="*/ 1231900 w 2000250"/>
              <a:gd name="connsiteY28" fmla="*/ 117475 h 1517650"/>
              <a:gd name="connsiteX29" fmla="*/ 952500 w 2000250"/>
              <a:gd name="connsiteY29" fmla="*/ 117475 h 1517650"/>
              <a:gd name="connsiteX0" fmla="*/ 806450 w 1854200"/>
              <a:gd name="connsiteY0" fmla="*/ 28575 h 1428750"/>
              <a:gd name="connsiteX1" fmla="*/ 0 w 1854200"/>
              <a:gd name="connsiteY1" fmla="*/ 0 h 1428750"/>
              <a:gd name="connsiteX2" fmla="*/ 79375 w 1854200"/>
              <a:gd name="connsiteY2" fmla="*/ 25400 h 1428750"/>
              <a:gd name="connsiteX3" fmla="*/ 165100 w 1854200"/>
              <a:gd name="connsiteY3" fmla="*/ 69850 h 1428750"/>
              <a:gd name="connsiteX4" fmla="*/ 180975 w 1854200"/>
              <a:gd name="connsiteY4" fmla="*/ 152400 h 1428750"/>
              <a:gd name="connsiteX5" fmla="*/ 365125 w 1854200"/>
              <a:gd name="connsiteY5" fmla="*/ 317500 h 1428750"/>
              <a:gd name="connsiteX6" fmla="*/ 425450 w 1854200"/>
              <a:gd name="connsiteY6" fmla="*/ 311150 h 1428750"/>
              <a:gd name="connsiteX7" fmla="*/ 542925 w 1854200"/>
              <a:gd name="connsiteY7" fmla="*/ 454025 h 1428750"/>
              <a:gd name="connsiteX8" fmla="*/ 530225 w 1854200"/>
              <a:gd name="connsiteY8" fmla="*/ 542925 h 1428750"/>
              <a:gd name="connsiteX9" fmla="*/ 565150 w 1854200"/>
              <a:gd name="connsiteY9" fmla="*/ 784225 h 1428750"/>
              <a:gd name="connsiteX10" fmla="*/ 638175 w 1854200"/>
              <a:gd name="connsiteY10" fmla="*/ 844550 h 1428750"/>
              <a:gd name="connsiteX11" fmla="*/ 644525 w 1854200"/>
              <a:gd name="connsiteY11" fmla="*/ 876300 h 1428750"/>
              <a:gd name="connsiteX12" fmla="*/ 577850 w 1854200"/>
              <a:gd name="connsiteY12" fmla="*/ 965200 h 1428750"/>
              <a:gd name="connsiteX13" fmla="*/ 603250 w 1854200"/>
              <a:gd name="connsiteY13" fmla="*/ 1143000 h 1428750"/>
              <a:gd name="connsiteX14" fmla="*/ 615950 w 1854200"/>
              <a:gd name="connsiteY14" fmla="*/ 1158875 h 1428750"/>
              <a:gd name="connsiteX15" fmla="*/ 641350 w 1854200"/>
              <a:gd name="connsiteY15" fmla="*/ 1266825 h 1428750"/>
              <a:gd name="connsiteX16" fmla="*/ 847725 w 1854200"/>
              <a:gd name="connsiteY16" fmla="*/ 1327150 h 1428750"/>
              <a:gd name="connsiteX17" fmla="*/ 895350 w 1854200"/>
              <a:gd name="connsiteY17" fmla="*/ 1428750 h 1428750"/>
              <a:gd name="connsiteX18" fmla="*/ 1657350 w 1854200"/>
              <a:gd name="connsiteY18" fmla="*/ 1425575 h 1428750"/>
              <a:gd name="connsiteX19" fmla="*/ 1657350 w 1854200"/>
              <a:gd name="connsiteY19" fmla="*/ 1149350 h 1428750"/>
              <a:gd name="connsiteX20" fmla="*/ 1377950 w 1854200"/>
              <a:gd name="connsiteY20" fmla="*/ 1149350 h 1428750"/>
              <a:gd name="connsiteX21" fmla="*/ 1377950 w 1854200"/>
              <a:gd name="connsiteY21" fmla="*/ 898525 h 1428750"/>
              <a:gd name="connsiteX22" fmla="*/ 1454150 w 1854200"/>
              <a:gd name="connsiteY22" fmla="*/ 898525 h 1428750"/>
              <a:gd name="connsiteX23" fmla="*/ 1454150 w 1854200"/>
              <a:gd name="connsiteY23" fmla="*/ 838200 h 1428750"/>
              <a:gd name="connsiteX24" fmla="*/ 1854200 w 1854200"/>
              <a:gd name="connsiteY24" fmla="*/ 838200 h 1428750"/>
              <a:gd name="connsiteX25" fmla="*/ 1854200 w 1854200"/>
              <a:gd name="connsiteY25" fmla="*/ 581025 h 1428750"/>
              <a:gd name="connsiteX26" fmla="*/ 1085850 w 1854200"/>
              <a:gd name="connsiteY26" fmla="*/ 581025 h 1428750"/>
              <a:gd name="connsiteX27" fmla="*/ 1085850 w 1854200"/>
              <a:gd name="connsiteY27" fmla="*/ 28575 h 1428750"/>
              <a:gd name="connsiteX28" fmla="*/ 806450 w 1854200"/>
              <a:gd name="connsiteY28" fmla="*/ 28575 h 1428750"/>
              <a:gd name="connsiteX0" fmla="*/ 727075 w 1774825"/>
              <a:gd name="connsiteY0" fmla="*/ 3175 h 1403350"/>
              <a:gd name="connsiteX1" fmla="*/ 0 w 1774825"/>
              <a:gd name="connsiteY1" fmla="*/ 0 h 1403350"/>
              <a:gd name="connsiteX2" fmla="*/ 85725 w 1774825"/>
              <a:gd name="connsiteY2" fmla="*/ 44450 h 1403350"/>
              <a:gd name="connsiteX3" fmla="*/ 101600 w 1774825"/>
              <a:gd name="connsiteY3" fmla="*/ 127000 h 1403350"/>
              <a:gd name="connsiteX4" fmla="*/ 285750 w 1774825"/>
              <a:gd name="connsiteY4" fmla="*/ 292100 h 1403350"/>
              <a:gd name="connsiteX5" fmla="*/ 346075 w 1774825"/>
              <a:gd name="connsiteY5" fmla="*/ 285750 h 1403350"/>
              <a:gd name="connsiteX6" fmla="*/ 463550 w 1774825"/>
              <a:gd name="connsiteY6" fmla="*/ 428625 h 1403350"/>
              <a:gd name="connsiteX7" fmla="*/ 450850 w 1774825"/>
              <a:gd name="connsiteY7" fmla="*/ 517525 h 1403350"/>
              <a:gd name="connsiteX8" fmla="*/ 485775 w 1774825"/>
              <a:gd name="connsiteY8" fmla="*/ 758825 h 1403350"/>
              <a:gd name="connsiteX9" fmla="*/ 558800 w 1774825"/>
              <a:gd name="connsiteY9" fmla="*/ 819150 h 1403350"/>
              <a:gd name="connsiteX10" fmla="*/ 565150 w 1774825"/>
              <a:gd name="connsiteY10" fmla="*/ 850900 h 1403350"/>
              <a:gd name="connsiteX11" fmla="*/ 498475 w 1774825"/>
              <a:gd name="connsiteY11" fmla="*/ 939800 h 1403350"/>
              <a:gd name="connsiteX12" fmla="*/ 523875 w 1774825"/>
              <a:gd name="connsiteY12" fmla="*/ 1117600 h 1403350"/>
              <a:gd name="connsiteX13" fmla="*/ 536575 w 1774825"/>
              <a:gd name="connsiteY13" fmla="*/ 1133475 h 1403350"/>
              <a:gd name="connsiteX14" fmla="*/ 561975 w 1774825"/>
              <a:gd name="connsiteY14" fmla="*/ 1241425 h 1403350"/>
              <a:gd name="connsiteX15" fmla="*/ 768350 w 1774825"/>
              <a:gd name="connsiteY15" fmla="*/ 1301750 h 1403350"/>
              <a:gd name="connsiteX16" fmla="*/ 815975 w 1774825"/>
              <a:gd name="connsiteY16" fmla="*/ 1403350 h 1403350"/>
              <a:gd name="connsiteX17" fmla="*/ 1577975 w 1774825"/>
              <a:gd name="connsiteY17" fmla="*/ 1400175 h 1403350"/>
              <a:gd name="connsiteX18" fmla="*/ 1577975 w 1774825"/>
              <a:gd name="connsiteY18" fmla="*/ 1123950 h 1403350"/>
              <a:gd name="connsiteX19" fmla="*/ 1298575 w 1774825"/>
              <a:gd name="connsiteY19" fmla="*/ 1123950 h 1403350"/>
              <a:gd name="connsiteX20" fmla="*/ 1298575 w 1774825"/>
              <a:gd name="connsiteY20" fmla="*/ 873125 h 1403350"/>
              <a:gd name="connsiteX21" fmla="*/ 1374775 w 1774825"/>
              <a:gd name="connsiteY21" fmla="*/ 873125 h 1403350"/>
              <a:gd name="connsiteX22" fmla="*/ 1374775 w 1774825"/>
              <a:gd name="connsiteY22" fmla="*/ 812800 h 1403350"/>
              <a:gd name="connsiteX23" fmla="*/ 1774825 w 1774825"/>
              <a:gd name="connsiteY23" fmla="*/ 812800 h 1403350"/>
              <a:gd name="connsiteX24" fmla="*/ 1774825 w 1774825"/>
              <a:gd name="connsiteY24" fmla="*/ 555625 h 1403350"/>
              <a:gd name="connsiteX25" fmla="*/ 1006475 w 1774825"/>
              <a:gd name="connsiteY25" fmla="*/ 555625 h 1403350"/>
              <a:gd name="connsiteX26" fmla="*/ 1006475 w 1774825"/>
              <a:gd name="connsiteY26" fmla="*/ 3175 h 1403350"/>
              <a:gd name="connsiteX27" fmla="*/ 727075 w 1774825"/>
              <a:gd name="connsiteY27" fmla="*/ 3175 h 1403350"/>
              <a:gd name="connsiteX0" fmla="*/ 708025 w 1755775"/>
              <a:gd name="connsiteY0" fmla="*/ 0 h 1400175"/>
              <a:gd name="connsiteX1" fmla="*/ 0 w 1755775"/>
              <a:gd name="connsiteY1" fmla="*/ 12700 h 1400175"/>
              <a:gd name="connsiteX2" fmla="*/ 66675 w 1755775"/>
              <a:gd name="connsiteY2" fmla="*/ 41275 h 1400175"/>
              <a:gd name="connsiteX3" fmla="*/ 82550 w 1755775"/>
              <a:gd name="connsiteY3" fmla="*/ 123825 h 1400175"/>
              <a:gd name="connsiteX4" fmla="*/ 266700 w 1755775"/>
              <a:gd name="connsiteY4" fmla="*/ 288925 h 1400175"/>
              <a:gd name="connsiteX5" fmla="*/ 327025 w 1755775"/>
              <a:gd name="connsiteY5" fmla="*/ 282575 h 1400175"/>
              <a:gd name="connsiteX6" fmla="*/ 444500 w 1755775"/>
              <a:gd name="connsiteY6" fmla="*/ 425450 h 1400175"/>
              <a:gd name="connsiteX7" fmla="*/ 431800 w 1755775"/>
              <a:gd name="connsiteY7" fmla="*/ 514350 h 1400175"/>
              <a:gd name="connsiteX8" fmla="*/ 466725 w 1755775"/>
              <a:gd name="connsiteY8" fmla="*/ 755650 h 1400175"/>
              <a:gd name="connsiteX9" fmla="*/ 539750 w 1755775"/>
              <a:gd name="connsiteY9" fmla="*/ 815975 h 1400175"/>
              <a:gd name="connsiteX10" fmla="*/ 546100 w 1755775"/>
              <a:gd name="connsiteY10" fmla="*/ 847725 h 1400175"/>
              <a:gd name="connsiteX11" fmla="*/ 479425 w 1755775"/>
              <a:gd name="connsiteY11" fmla="*/ 936625 h 1400175"/>
              <a:gd name="connsiteX12" fmla="*/ 504825 w 1755775"/>
              <a:gd name="connsiteY12" fmla="*/ 1114425 h 1400175"/>
              <a:gd name="connsiteX13" fmla="*/ 517525 w 1755775"/>
              <a:gd name="connsiteY13" fmla="*/ 1130300 h 1400175"/>
              <a:gd name="connsiteX14" fmla="*/ 542925 w 1755775"/>
              <a:gd name="connsiteY14" fmla="*/ 1238250 h 1400175"/>
              <a:gd name="connsiteX15" fmla="*/ 749300 w 1755775"/>
              <a:gd name="connsiteY15" fmla="*/ 1298575 h 1400175"/>
              <a:gd name="connsiteX16" fmla="*/ 796925 w 1755775"/>
              <a:gd name="connsiteY16" fmla="*/ 1400175 h 1400175"/>
              <a:gd name="connsiteX17" fmla="*/ 1558925 w 1755775"/>
              <a:gd name="connsiteY17" fmla="*/ 1397000 h 1400175"/>
              <a:gd name="connsiteX18" fmla="*/ 1558925 w 1755775"/>
              <a:gd name="connsiteY18" fmla="*/ 1120775 h 1400175"/>
              <a:gd name="connsiteX19" fmla="*/ 1279525 w 1755775"/>
              <a:gd name="connsiteY19" fmla="*/ 1120775 h 1400175"/>
              <a:gd name="connsiteX20" fmla="*/ 1279525 w 1755775"/>
              <a:gd name="connsiteY20" fmla="*/ 869950 h 1400175"/>
              <a:gd name="connsiteX21" fmla="*/ 1355725 w 1755775"/>
              <a:gd name="connsiteY21" fmla="*/ 869950 h 1400175"/>
              <a:gd name="connsiteX22" fmla="*/ 1355725 w 1755775"/>
              <a:gd name="connsiteY22" fmla="*/ 809625 h 1400175"/>
              <a:gd name="connsiteX23" fmla="*/ 1755775 w 1755775"/>
              <a:gd name="connsiteY23" fmla="*/ 809625 h 1400175"/>
              <a:gd name="connsiteX24" fmla="*/ 1755775 w 1755775"/>
              <a:gd name="connsiteY24" fmla="*/ 552450 h 1400175"/>
              <a:gd name="connsiteX25" fmla="*/ 987425 w 1755775"/>
              <a:gd name="connsiteY25" fmla="*/ 552450 h 1400175"/>
              <a:gd name="connsiteX26" fmla="*/ 987425 w 1755775"/>
              <a:gd name="connsiteY26" fmla="*/ 0 h 1400175"/>
              <a:gd name="connsiteX27" fmla="*/ 708025 w 1755775"/>
              <a:gd name="connsiteY27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55775" h="1400175">
                <a:moveTo>
                  <a:pt x="708025" y="0"/>
                </a:moveTo>
                <a:lnTo>
                  <a:pt x="0" y="12700"/>
                </a:lnTo>
                <a:lnTo>
                  <a:pt x="66675" y="41275"/>
                </a:lnTo>
                <a:lnTo>
                  <a:pt x="82550" y="123825"/>
                </a:lnTo>
                <a:lnTo>
                  <a:pt x="266700" y="288925"/>
                </a:lnTo>
                <a:lnTo>
                  <a:pt x="327025" y="282575"/>
                </a:lnTo>
                <a:lnTo>
                  <a:pt x="444500" y="425450"/>
                </a:lnTo>
                <a:lnTo>
                  <a:pt x="431800" y="514350"/>
                </a:lnTo>
                <a:lnTo>
                  <a:pt x="466725" y="755650"/>
                </a:lnTo>
                <a:lnTo>
                  <a:pt x="539750" y="815975"/>
                </a:lnTo>
                <a:lnTo>
                  <a:pt x="546100" y="847725"/>
                </a:lnTo>
                <a:lnTo>
                  <a:pt x="479425" y="936625"/>
                </a:lnTo>
                <a:lnTo>
                  <a:pt x="504825" y="1114425"/>
                </a:lnTo>
                <a:lnTo>
                  <a:pt x="517525" y="1130300"/>
                </a:lnTo>
                <a:lnTo>
                  <a:pt x="542925" y="1238250"/>
                </a:lnTo>
                <a:lnTo>
                  <a:pt x="749300" y="1298575"/>
                </a:lnTo>
                <a:lnTo>
                  <a:pt x="796925" y="1400175"/>
                </a:lnTo>
                <a:lnTo>
                  <a:pt x="1558925" y="1397000"/>
                </a:lnTo>
                <a:lnTo>
                  <a:pt x="1558925" y="1120775"/>
                </a:lnTo>
                <a:lnTo>
                  <a:pt x="1279525" y="1120775"/>
                </a:lnTo>
                <a:lnTo>
                  <a:pt x="1279525" y="869950"/>
                </a:lnTo>
                <a:lnTo>
                  <a:pt x="1355725" y="869950"/>
                </a:lnTo>
                <a:lnTo>
                  <a:pt x="1355725" y="809625"/>
                </a:lnTo>
                <a:lnTo>
                  <a:pt x="1755775" y="809625"/>
                </a:lnTo>
                <a:lnTo>
                  <a:pt x="1755775" y="552450"/>
                </a:lnTo>
                <a:lnTo>
                  <a:pt x="987425" y="552450"/>
                </a:lnTo>
                <a:lnTo>
                  <a:pt x="987425" y="0"/>
                </a:lnTo>
                <a:lnTo>
                  <a:pt x="708025" y="0"/>
                </a:lnTo>
                <a:close/>
              </a:path>
            </a:pathLst>
          </a:custGeom>
          <a:solidFill>
            <a:srgbClr val="6D98B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9" name="Freeform: Shape 458">
            <a:extLst>
              <a:ext uri="{FF2B5EF4-FFF2-40B4-BE49-F238E27FC236}">
                <a16:creationId xmlns:a16="http://schemas.microsoft.com/office/drawing/2014/main" id="{DEF77147-157C-4EC6-87C3-3E010273A370}"/>
              </a:ext>
            </a:extLst>
          </p:cNvPr>
          <p:cNvSpPr/>
          <p:nvPr/>
        </p:nvSpPr>
        <p:spPr>
          <a:xfrm>
            <a:off x="8130078" y="4837509"/>
            <a:ext cx="0" cy="762000"/>
          </a:xfrm>
          <a:custGeom>
            <a:avLst/>
            <a:gdLst>
              <a:gd name="connsiteX0" fmla="*/ 0 w 0"/>
              <a:gd name="connsiteY0" fmla="*/ 0 h 762000"/>
              <a:gd name="connsiteX1" fmla="*/ 0 w 0"/>
              <a:gd name="connsiteY1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Freeform: Shape 463">
            <a:extLst>
              <a:ext uri="{FF2B5EF4-FFF2-40B4-BE49-F238E27FC236}">
                <a16:creationId xmlns:a16="http://schemas.microsoft.com/office/drawing/2014/main" id="{4DD187AB-51BD-4E7F-9F1D-3AC0CE73A6AB}"/>
              </a:ext>
            </a:extLst>
          </p:cNvPr>
          <p:cNvSpPr/>
          <p:nvPr/>
        </p:nvSpPr>
        <p:spPr>
          <a:xfrm>
            <a:off x="8131836" y="4835883"/>
            <a:ext cx="1314450" cy="852487"/>
          </a:xfrm>
          <a:custGeom>
            <a:avLst/>
            <a:gdLst>
              <a:gd name="connsiteX0" fmla="*/ 620713 w 1314450"/>
              <a:gd name="connsiteY0" fmla="*/ 0 h 852487"/>
              <a:gd name="connsiteX1" fmla="*/ 0 w 1314450"/>
              <a:gd name="connsiteY1" fmla="*/ 0 h 852487"/>
              <a:gd name="connsiteX2" fmla="*/ 0 w 1314450"/>
              <a:gd name="connsiteY2" fmla="*/ 763587 h 852487"/>
              <a:gd name="connsiteX3" fmla="*/ 1112838 w 1314450"/>
              <a:gd name="connsiteY3" fmla="*/ 763587 h 852487"/>
              <a:gd name="connsiteX4" fmla="*/ 1112838 w 1314450"/>
              <a:gd name="connsiteY4" fmla="*/ 852487 h 852487"/>
              <a:gd name="connsiteX5" fmla="*/ 1252538 w 1314450"/>
              <a:gd name="connsiteY5" fmla="*/ 852487 h 852487"/>
              <a:gd name="connsiteX6" fmla="*/ 1250950 w 1314450"/>
              <a:gd name="connsiteY6" fmla="*/ 836612 h 852487"/>
              <a:gd name="connsiteX7" fmla="*/ 1250950 w 1314450"/>
              <a:gd name="connsiteY7" fmla="*/ 581025 h 852487"/>
              <a:gd name="connsiteX8" fmla="*/ 1314450 w 1314450"/>
              <a:gd name="connsiteY8" fmla="*/ 581025 h 852487"/>
              <a:gd name="connsiteX9" fmla="*/ 1314450 w 1314450"/>
              <a:gd name="connsiteY9" fmla="*/ 319087 h 852487"/>
              <a:gd name="connsiteX10" fmla="*/ 1219200 w 1314450"/>
              <a:gd name="connsiteY10" fmla="*/ 319087 h 852487"/>
              <a:gd name="connsiteX11" fmla="*/ 1219200 w 1314450"/>
              <a:gd name="connsiteY11" fmla="*/ 220662 h 852487"/>
              <a:gd name="connsiteX12" fmla="*/ 1176338 w 1314450"/>
              <a:gd name="connsiteY12" fmla="*/ 220662 h 852487"/>
              <a:gd name="connsiteX13" fmla="*/ 1176338 w 1314450"/>
              <a:gd name="connsiteY13" fmla="*/ 266700 h 852487"/>
              <a:gd name="connsiteX14" fmla="*/ 1108075 w 1314450"/>
              <a:gd name="connsiteY14" fmla="*/ 266700 h 852487"/>
              <a:gd name="connsiteX15" fmla="*/ 1108075 w 1314450"/>
              <a:gd name="connsiteY15" fmla="*/ 236537 h 852487"/>
              <a:gd name="connsiteX16" fmla="*/ 1047750 w 1314450"/>
              <a:gd name="connsiteY16" fmla="*/ 236537 h 852487"/>
              <a:gd name="connsiteX17" fmla="*/ 1047750 w 1314450"/>
              <a:gd name="connsiteY17" fmla="*/ 271462 h 852487"/>
              <a:gd name="connsiteX18" fmla="*/ 966788 w 1314450"/>
              <a:gd name="connsiteY18" fmla="*/ 271462 h 852487"/>
              <a:gd name="connsiteX19" fmla="*/ 966788 w 1314450"/>
              <a:gd name="connsiteY19" fmla="*/ 244475 h 852487"/>
              <a:gd name="connsiteX20" fmla="*/ 925513 w 1314450"/>
              <a:gd name="connsiteY20" fmla="*/ 244475 h 852487"/>
              <a:gd name="connsiteX21" fmla="*/ 904875 w 1314450"/>
              <a:gd name="connsiteY21" fmla="*/ 223837 h 852487"/>
              <a:gd name="connsiteX22" fmla="*/ 904875 w 1314450"/>
              <a:gd name="connsiteY22" fmla="*/ 330200 h 852487"/>
              <a:gd name="connsiteX23" fmla="*/ 620713 w 1314450"/>
              <a:gd name="connsiteY23" fmla="*/ 330200 h 852487"/>
              <a:gd name="connsiteX24" fmla="*/ 620713 w 1314450"/>
              <a:gd name="connsiteY24" fmla="*/ 0 h 8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4450" h="852487">
                <a:moveTo>
                  <a:pt x="620713" y="0"/>
                </a:moveTo>
                <a:lnTo>
                  <a:pt x="0" y="0"/>
                </a:lnTo>
                <a:lnTo>
                  <a:pt x="0" y="763587"/>
                </a:lnTo>
                <a:lnTo>
                  <a:pt x="1112838" y="763587"/>
                </a:lnTo>
                <a:lnTo>
                  <a:pt x="1112838" y="852487"/>
                </a:lnTo>
                <a:lnTo>
                  <a:pt x="1252538" y="852487"/>
                </a:lnTo>
                <a:lnTo>
                  <a:pt x="1250950" y="836612"/>
                </a:lnTo>
                <a:lnTo>
                  <a:pt x="1250950" y="581025"/>
                </a:lnTo>
                <a:lnTo>
                  <a:pt x="1314450" y="581025"/>
                </a:lnTo>
                <a:lnTo>
                  <a:pt x="1314450" y="319087"/>
                </a:lnTo>
                <a:lnTo>
                  <a:pt x="1219200" y="319087"/>
                </a:lnTo>
                <a:lnTo>
                  <a:pt x="1219200" y="220662"/>
                </a:lnTo>
                <a:lnTo>
                  <a:pt x="1176338" y="220662"/>
                </a:lnTo>
                <a:lnTo>
                  <a:pt x="1176338" y="266700"/>
                </a:lnTo>
                <a:lnTo>
                  <a:pt x="1108075" y="266700"/>
                </a:lnTo>
                <a:lnTo>
                  <a:pt x="1108075" y="236537"/>
                </a:lnTo>
                <a:lnTo>
                  <a:pt x="1047750" y="236537"/>
                </a:lnTo>
                <a:lnTo>
                  <a:pt x="1047750" y="271462"/>
                </a:lnTo>
                <a:lnTo>
                  <a:pt x="966788" y="271462"/>
                </a:lnTo>
                <a:lnTo>
                  <a:pt x="966788" y="244475"/>
                </a:lnTo>
                <a:lnTo>
                  <a:pt x="925513" y="244475"/>
                </a:lnTo>
                <a:lnTo>
                  <a:pt x="904875" y="223837"/>
                </a:lnTo>
                <a:lnTo>
                  <a:pt x="904875" y="330200"/>
                </a:lnTo>
                <a:lnTo>
                  <a:pt x="620713" y="330200"/>
                </a:lnTo>
                <a:lnTo>
                  <a:pt x="620713" y="0"/>
                </a:lnTo>
                <a:close/>
              </a:path>
            </a:pathLst>
          </a:custGeom>
          <a:solidFill>
            <a:srgbClr val="BFD2E3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5" name="Freeform: Shape 464">
            <a:extLst>
              <a:ext uri="{FF2B5EF4-FFF2-40B4-BE49-F238E27FC236}">
                <a16:creationId xmlns:a16="http://schemas.microsoft.com/office/drawing/2014/main" id="{E14E707A-6788-4BE1-8EE7-5DDBC54FB4F5}"/>
              </a:ext>
            </a:extLst>
          </p:cNvPr>
          <p:cNvSpPr/>
          <p:nvPr/>
        </p:nvSpPr>
        <p:spPr>
          <a:xfrm>
            <a:off x="9152031" y="5183188"/>
            <a:ext cx="153988" cy="309562"/>
          </a:xfrm>
          <a:custGeom>
            <a:avLst/>
            <a:gdLst>
              <a:gd name="connsiteX0" fmla="*/ 71438 w 153988"/>
              <a:gd name="connsiteY0" fmla="*/ 0 h 309562"/>
              <a:gd name="connsiteX1" fmla="*/ 153988 w 153988"/>
              <a:gd name="connsiteY1" fmla="*/ 33337 h 309562"/>
              <a:gd name="connsiteX2" fmla="*/ 127000 w 153988"/>
              <a:gd name="connsiteY2" fmla="*/ 76200 h 309562"/>
              <a:gd name="connsiteX3" fmla="*/ 127000 w 153988"/>
              <a:gd name="connsiteY3" fmla="*/ 187325 h 309562"/>
              <a:gd name="connsiteX4" fmla="*/ 141288 w 153988"/>
              <a:gd name="connsiteY4" fmla="*/ 206375 h 309562"/>
              <a:gd name="connsiteX5" fmla="*/ 84138 w 153988"/>
              <a:gd name="connsiteY5" fmla="*/ 304800 h 309562"/>
              <a:gd name="connsiteX6" fmla="*/ 38100 w 153988"/>
              <a:gd name="connsiteY6" fmla="*/ 309562 h 309562"/>
              <a:gd name="connsiteX7" fmla="*/ 46038 w 153988"/>
              <a:gd name="connsiteY7" fmla="*/ 223837 h 309562"/>
              <a:gd name="connsiteX8" fmla="*/ 0 w 153988"/>
              <a:gd name="connsiteY8" fmla="*/ 176212 h 309562"/>
              <a:gd name="connsiteX9" fmla="*/ 14288 w 153988"/>
              <a:gd name="connsiteY9" fmla="*/ 103187 h 309562"/>
              <a:gd name="connsiteX10" fmla="*/ 71438 w 153988"/>
              <a:gd name="connsiteY10" fmla="*/ 0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988" h="309562">
                <a:moveTo>
                  <a:pt x="71438" y="0"/>
                </a:moveTo>
                <a:lnTo>
                  <a:pt x="153988" y="33337"/>
                </a:lnTo>
                <a:lnTo>
                  <a:pt x="127000" y="76200"/>
                </a:lnTo>
                <a:lnTo>
                  <a:pt x="127000" y="187325"/>
                </a:lnTo>
                <a:lnTo>
                  <a:pt x="141288" y="206375"/>
                </a:lnTo>
                <a:lnTo>
                  <a:pt x="84138" y="304800"/>
                </a:lnTo>
                <a:lnTo>
                  <a:pt x="38100" y="309562"/>
                </a:lnTo>
                <a:lnTo>
                  <a:pt x="46038" y="223837"/>
                </a:lnTo>
                <a:lnTo>
                  <a:pt x="0" y="176212"/>
                </a:lnTo>
                <a:lnTo>
                  <a:pt x="14288" y="103187"/>
                </a:lnTo>
                <a:lnTo>
                  <a:pt x="71438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Freeform: Shape 465">
            <a:extLst>
              <a:ext uri="{FF2B5EF4-FFF2-40B4-BE49-F238E27FC236}">
                <a16:creationId xmlns:a16="http://schemas.microsoft.com/office/drawing/2014/main" id="{A1F55534-0DCE-4E8E-909D-2524A2A08D81}"/>
              </a:ext>
            </a:extLst>
          </p:cNvPr>
          <p:cNvSpPr/>
          <p:nvPr/>
        </p:nvSpPr>
        <p:spPr>
          <a:xfrm>
            <a:off x="9021856" y="5660231"/>
            <a:ext cx="575072" cy="620316"/>
          </a:xfrm>
          <a:custGeom>
            <a:avLst/>
            <a:gdLst>
              <a:gd name="connsiteX0" fmla="*/ 0 w 575072"/>
              <a:gd name="connsiteY0" fmla="*/ 500063 h 659607"/>
              <a:gd name="connsiteX1" fmla="*/ 0 w 575072"/>
              <a:gd name="connsiteY1" fmla="*/ 659607 h 659607"/>
              <a:gd name="connsiteX2" fmla="*/ 289322 w 575072"/>
              <a:gd name="connsiteY2" fmla="*/ 659607 h 659607"/>
              <a:gd name="connsiteX3" fmla="*/ 289322 w 575072"/>
              <a:gd name="connsiteY3" fmla="*/ 613172 h 659607"/>
              <a:gd name="connsiteX4" fmla="*/ 325041 w 575072"/>
              <a:gd name="connsiteY4" fmla="*/ 613172 h 659607"/>
              <a:gd name="connsiteX5" fmla="*/ 325041 w 575072"/>
              <a:gd name="connsiteY5" fmla="*/ 640557 h 659607"/>
              <a:gd name="connsiteX6" fmla="*/ 355997 w 575072"/>
              <a:gd name="connsiteY6" fmla="*/ 640557 h 659607"/>
              <a:gd name="connsiteX7" fmla="*/ 355997 w 575072"/>
              <a:gd name="connsiteY7" fmla="*/ 586978 h 659607"/>
              <a:gd name="connsiteX8" fmla="*/ 419100 w 575072"/>
              <a:gd name="connsiteY8" fmla="*/ 586978 h 659607"/>
              <a:gd name="connsiteX9" fmla="*/ 419100 w 575072"/>
              <a:gd name="connsiteY9" fmla="*/ 525066 h 659607"/>
              <a:gd name="connsiteX10" fmla="*/ 498872 w 575072"/>
              <a:gd name="connsiteY10" fmla="*/ 525066 h 659607"/>
              <a:gd name="connsiteX11" fmla="*/ 498872 w 575072"/>
              <a:gd name="connsiteY11" fmla="*/ 506016 h 659607"/>
              <a:gd name="connsiteX12" fmla="*/ 454819 w 575072"/>
              <a:gd name="connsiteY12" fmla="*/ 491728 h 659607"/>
              <a:gd name="connsiteX13" fmla="*/ 488156 w 575072"/>
              <a:gd name="connsiteY13" fmla="*/ 471488 h 659607"/>
              <a:gd name="connsiteX14" fmla="*/ 488156 w 575072"/>
              <a:gd name="connsiteY14" fmla="*/ 433388 h 659607"/>
              <a:gd name="connsiteX15" fmla="*/ 525066 w 575072"/>
              <a:gd name="connsiteY15" fmla="*/ 396478 h 659607"/>
              <a:gd name="connsiteX16" fmla="*/ 529828 w 575072"/>
              <a:gd name="connsiteY16" fmla="*/ 371475 h 659607"/>
              <a:gd name="connsiteX17" fmla="*/ 545306 w 575072"/>
              <a:gd name="connsiteY17" fmla="*/ 347663 h 659607"/>
              <a:gd name="connsiteX18" fmla="*/ 520303 w 575072"/>
              <a:gd name="connsiteY18" fmla="*/ 309563 h 659607"/>
              <a:gd name="connsiteX19" fmla="*/ 531019 w 575072"/>
              <a:gd name="connsiteY19" fmla="*/ 269082 h 659607"/>
              <a:gd name="connsiteX20" fmla="*/ 509588 w 575072"/>
              <a:gd name="connsiteY20" fmla="*/ 219075 h 659607"/>
              <a:gd name="connsiteX21" fmla="*/ 533400 w 575072"/>
              <a:gd name="connsiteY21" fmla="*/ 125016 h 659607"/>
              <a:gd name="connsiteX22" fmla="*/ 575072 w 575072"/>
              <a:gd name="connsiteY22" fmla="*/ 57150 h 659607"/>
              <a:gd name="connsiteX23" fmla="*/ 566738 w 575072"/>
              <a:gd name="connsiteY23" fmla="*/ 0 h 659607"/>
              <a:gd name="connsiteX24" fmla="*/ 360759 w 575072"/>
              <a:gd name="connsiteY24" fmla="*/ 0 h 659607"/>
              <a:gd name="connsiteX25" fmla="*/ 360759 w 575072"/>
              <a:gd name="connsiteY25" fmla="*/ 22622 h 659607"/>
              <a:gd name="connsiteX26" fmla="*/ 223838 w 575072"/>
              <a:gd name="connsiteY26" fmla="*/ 22622 h 659607"/>
              <a:gd name="connsiteX27" fmla="*/ 223838 w 575072"/>
              <a:gd name="connsiteY27" fmla="*/ 126207 h 659607"/>
              <a:gd name="connsiteX28" fmla="*/ 208359 w 575072"/>
              <a:gd name="connsiteY28" fmla="*/ 126207 h 659607"/>
              <a:gd name="connsiteX29" fmla="*/ 208359 w 575072"/>
              <a:gd name="connsiteY29" fmla="*/ 276225 h 659607"/>
              <a:gd name="connsiteX30" fmla="*/ 145256 w 575072"/>
              <a:gd name="connsiteY30" fmla="*/ 276225 h 659607"/>
              <a:gd name="connsiteX31" fmla="*/ 145256 w 575072"/>
              <a:gd name="connsiteY31" fmla="*/ 516732 h 659607"/>
              <a:gd name="connsiteX32" fmla="*/ 61913 w 575072"/>
              <a:gd name="connsiteY32" fmla="*/ 516732 h 659607"/>
              <a:gd name="connsiteX33" fmla="*/ 61913 w 575072"/>
              <a:gd name="connsiteY33" fmla="*/ 500063 h 659607"/>
              <a:gd name="connsiteX34" fmla="*/ 0 w 575072"/>
              <a:gd name="connsiteY34" fmla="*/ 500063 h 659607"/>
              <a:gd name="connsiteX0" fmla="*/ 0 w 575072"/>
              <a:gd name="connsiteY0" fmla="*/ 500063 h 659607"/>
              <a:gd name="connsiteX1" fmla="*/ 9525 w 575072"/>
              <a:gd name="connsiteY1" fmla="*/ 545307 h 659607"/>
              <a:gd name="connsiteX2" fmla="*/ 289322 w 575072"/>
              <a:gd name="connsiteY2" fmla="*/ 659607 h 659607"/>
              <a:gd name="connsiteX3" fmla="*/ 289322 w 575072"/>
              <a:gd name="connsiteY3" fmla="*/ 613172 h 659607"/>
              <a:gd name="connsiteX4" fmla="*/ 325041 w 575072"/>
              <a:gd name="connsiteY4" fmla="*/ 613172 h 659607"/>
              <a:gd name="connsiteX5" fmla="*/ 325041 w 575072"/>
              <a:gd name="connsiteY5" fmla="*/ 640557 h 659607"/>
              <a:gd name="connsiteX6" fmla="*/ 355997 w 575072"/>
              <a:gd name="connsiteY6" fmla="*/ 640557 h 659607"/>
              <a:gd name="connsiteX7" fmla="*/ 355997 w 575072"/>
              <a:gd name="connsiteY7" fmla="*/ 586978 h 659607"/>
              <a:gd name="connsiteX8" fmla="*/ 419100 w 575072"/>
              <a:gd name="connsiteY8" fmla="*/ 586978 h 659607"/>
              <a:gd name="connsiteX9" fmla="*/ 419100 w 575072"/>
              <a:gd name="connsiteY9" fmla="*/ 525066 h 659607"/>
              <a:gd name="connsiteX10" fmla="*/ 498872 w 575072"/>
              <a:gd name="connsiteY10" fmla="*/ 525066 h 659607"/>
              <a:gd name="connsiteX11" fmla="*/ 498872 w 575072"/>
              <a:gd name="connsiteY11" fmla="*/ 506016 h 659607"/>
              <a:gd name="connsiteX12" fmla="*/ 454819 w 575072"/>
              <a:gd name="connsiteY12" fmla="*/ 491728 h 659607"/>
              <a:gd name="connsiteX13" fmla="*/ 488156 w 575072"/>
              <a:gd name="connsiteY13" fmla="*/ 471488 h 659607"/>
              <a:gd name="connsiteX14" fmla="*/ 488156 w 575072"/>
              <a:gd name="connsiteY14" fmla="*/ 433388 h 659607"/>
              <a:gd name="connsiteX15" fmla="*/ 525066 w 575072"/>
              <a:gd name="connsiteY15" fmla="*/ 396478 h 659607"/>
              <a:gd name="connsiteX16" fmla="*/ 529828 w 575072"/>
              <a:gd name="connsiteY16" fmla="*/ 371475 h 659607"/>
              <a:gd name="connsiteX17" fmla="*/ 545306 w 575072"/>
              <a:gd name="connsiteY17" fmla="*/ 347663 h 659607"/>
              <a:gd name="connsiteX18" fmla="*/ 520303 w 575072"/>
              <a:gd name="connsiteY18" fmla="*/ 309563 h 659607"/>
              <a:gd name="connsiteX19" fmla="*/ 531019 w 575072"/>
              <a:gd name="connsiteY19" fmla="*/ 269082 h 659607"/>
              <a:gd name="connsiteX20" fmla="*/ 509588 w 575072"/>
              <a:gd name="connsiteY20" fmla="*/ 219075 h 659607"/>
              <a:gd name="connsiteX21" fmla="*/ 533400 w 575072"/>
              <a:gd name="connsiteY21" fmla="*/ 125016 h 659607"/>
              <a:gd name="connsiteX22" fmla="*/ 575072 w 575072"/>
              <a:gd name="connsiteY22" fmla="*/ 57150 h 659607"/>
              <a:gd name="connsiteX23" fmla="*/ 566738 w 575072"/>
              <a:gd name="connsiteY23" fmla="*/ 0 h 659607"/>
              <a:gd name="connsiteX24" fmla="*/ 360759 w 575072"/>
              <a:gd name="connsiteY24" fmla="*/ 0 h 659607"/>
              <a:gd name="connsiteX25" fmla="*/ 360759 w 575072"/>
              <a:gd name="connsiteY25" fmla="*/ 22622 h 659607"/>
              <a:gd name="connsiteX26" fmla="*/ 223838 w 575072"/>
              <a:gd name="connsiteY26" fmla="*/ 22622 h 659607"/>
              <a:gd name="connsiteX27" fmla="*/ 223838 w 575072"/>
              <a:gd name="connsiteY27" fmla="*/ 126207 h 659607"/>
              <a:gd name="connsiteX28" fmla="*/ 208359 w 575072"/>
              <a:gd name="connsiteY28" fmla="*/ 126207 h 659607"/>
              <a:gd name="connsiteX29" fmla="*/ 208359 w 575072"/>
              <a:gd name="connsiteY29" fmla="*/ 276225 h 659607"/>
              <a:gd name="connsiteX30" fmla="*/ 145256 w 575072"/>
              <a:gd name="connsiteY30" fmla="*/ 276225 h 659607"/>
              <a:gd name="connsiteX31" fmla="*/ 145256 w 575072"/>
              <a:gd name="connsiteY31" fmla="*/ 516732 h 659607"/>
              <a:gd name="connsiteX32" fmla="*/ 61913 w 575072"/>
              <a:gd name="connsiteY32" fmla="*/ 516732 h 659607"/>
              <a:gd name="connsiteX33" fmla="*/ 61913 w 575072"/>
              <a:gd name="connsiteY33" fmla="*/ 500063 h 659607"/>
              <a:gd name="connsiteX34" fmla="*/ 0 w 575072"/>
              <a:gd name="connsiteY34" fmla="*/ 500063 h 659607"/>
              <a:gd name="connsiteX0" fmla="*/ 0 w 575072"/>
              <a:gd name="connsiteY0" fmla="*/ 500063 h 659607"/>
              <a:gd name="connsiteX1" fmla="*/ 2381 w 575072"/>
              <a:gd name="connsiteY1" fmla="*/ 620316 h 659607"/>
              <a:gd name="connsiteX2" fmla="*/ 289322 w 575072"/>
              <a:gd name="connsiteY2" fmla="*/ 659607 h 659607"/>
              <a:gd name="connsiteX3" fmla="*/ 289322 w 575072"/>
              <a:gd name="connsiteY3" fmla="*/ 613172 h 659607"/>
              <a:gd name="connsiteX4" fmla="*/ 325041 w 575072"/>
              <a:gd name="connsiteY4" fmla="*/ 613172 h 659607"/>
              <a:gd name="connsiteX5" fmla="*/ 325041 w 575072"/>
              <a:gd name="connsiteY5" fmla="*/ 640557 h 659607"/>
              <a:gd name="connsiteX6" fmla="*/ 355997 w 575072"/>
              <a:gd name="connsiteY6" fmla="*/ 640557 h 659607"/>
              <a:gd name="connsiteX7" fmla="*/ 355997 w 575072"/>
              <a:gd name="connsiteY7" fmla="*/ 586978 h 659607"/>
              <a:gd name="connsiteX8" fmla="*/ 419100 w 575072"/>
              <a:gd name="connsiteY8" fmla="*/ 586978 h 659607"/>
              <a:gd name="connsiteX9" fmla="*/ 419100 w 575072"/>
              <a:gd name="connsiteY9" fmla="*/ 525066 h 659607"/>
              <a:gd name="connsiteX10" fmla="*/ 498872 w 575072"/>
              <a:gd name="connsiteY10" fmla="*/ 525066 h 659607"/>
              <a:gd name="connsiteX11" fmla="*/ 498872 w 575072"/>
              <a:gd name="connsiteY11" fmla="*/ 506016 h 659607"/>
              <a:gd name="connsiteX12" fmla="*/ 454819 w 575072"/>
              <a:gd name="connsiteY12" fmla="*/ 491728 h 659607"/>
              <a:gd name="connsiteX13" fmla="*/ 488156 w 575072"/>
              <a:gd name="connsiteY13" fmla="*/ 471488 h 659607"/>
              <a:gd name="connsiteX14" fmla="*/ 488156 w 575072"/>
              <a:gd name="connsiteY14" fmla="*/ 433388 h 659607"/>
              <a:gd name="connsiteX15" fmla="*/ 525066 w 575072"/>
              <a:gd name="connsiteY15" fmla="*/ 396478 h 659607"/>
              <a:gd name="connsiteX16" fmla="*/ 529828 w 575072"/>
              <a:gd name="connsiteY16" fmla="*/ 371475 h 659607"/>
              <a:gd name="connsiteX17" fmla="*/ 545306 w 575072"/>
              <a:gd name="connsiteY17" fmla="*/ 347663 h 659607"/>
              <a:gd name="connsiteX18" fmla="*/ 520303 w 575072"/>
              <a:gd name="connsiteY18" fmla="*/ 309563 h 659607"/>
              <a:gd name="connsiteX19" fmla="*/ 531019 w 575072"/>
              <a:gd name="connsiteY19" fmla="*/ 269082 h 659607"/>
              <a:gd name="connsiteX20" fmla="*/ 509588 w 575072"/>
              <a:gd name="connsiteY20" fmla="*/ 219075 h 659607"/>
              <a:gd name="connsiteX21" fmla="*/ 533400 w 575072"/>
              <a:gd name="connsiteY21" fmla="*/ 125016 h 659607"/>
              <a:gd name="connsiteX22" fmla="*/ 575072 w 575072"/>
              <a:gd name="connsiteY22" fmla="*/ 57150 h 659607"/>
              <a:gd name="connsiteX23" fmla="*/ 566738 w 575072"/>
              <a:gd name="connsiteY23" fmla="*/ 0 h 659607"/>
              <a:gd name="connsiteX24" fmla="*/ 360759 w 575072"/>
              <a:gd name="connsiteY24" fmla="*/ 0 h 659607"/>
              <a:gd name="connsiteX25" fmla="*/ 360759 w 575072"/>
              <a:gd name="connsiteY25" fmla="*/ 22622 h 659607"/>
              <a:gd name="connsiteX26" fmla="*/ 223838 w 575072"/>
              <a:gd name="connsiteY26" fmla="*/ 22622 h 659607"/>
              <a:gd name="connsiteX27" fmla="*/ 223838 w 575072"/>
              <a:gd name="connsiteY27" fmla="*/ 126207 h 659607"/>
              <a:gd name="connsiteX28" fmla="*/ 208359 w 575072"/>
              <a:gd name="connsiteY28" fmla="*/ 126207 h 659607"/>
              <a:gd name="connsiteX29" fmla="*/ 208359 w 575072"/>
              <a:gd name="connsiteY29" fmla="*/ 276225 h 659607"/>
              <a:gd name="connsiteX30" fmla="*/ 145256 w 575072"/>
              <a:gd name="connsiteY30" fmla="*/ 276225 h 659607"/>
              <a:gd name="connsiteX31" fmla="*/ 145256 w 575072"/>
              <a:gd name="connsiteY31" fmla="*/ 516732 h 659607"/>
              <a:gd name="connsiteX32" fmla="*/ 61913 w 575072"/>
              <a:gd name="connsiteY32" fmla="*/ 516732 h 659607"/>
              <a:gd name="connsiteX33" fmla="*/ 61913 w 575072"/>
              <a:gd name="connsiteY33" fmla="*/ 500063 h 659607"/>
              <a:gd name="connsiteX34" fmla="*/ 0 w 575072"/>
              <a:gd name="connsiteY34" fmla="*/ 500063 h 659607"/>
              <a:gd name="connsiteX0" fmla="*/ 0 w 575072"/>
              <a:gd name="connsiteY0" fmla="*/ 500063 h 640557"/>
              <a:gd name="connsiteX1" fmla="*/ 2381 w 575072"/>
              <a:gd name="connsiteY1" fmla="*/ 620316 h 640557"/>
              <a:gd name="connsiteX2" fmla="*/ 289322 w 575072"/>
              <a:gd name="connsiteY2" fmla="*/ 613172 h 640557"/>
              <a:gd name="connsiteX3" fmla="*/ 325041 w 575072"/>
              <a:gd name="connsiteY3" fmla="*/ 613172 h 640557"/>
              <a:gd name="connsiteX4" fmla="*/ 325041 w 575072"/>
              <a:gd name="connsiteY4" fmla="*/ 640557 h 640557"/>
              <a:gd name="connsiteX5" fmla="*/ 355997 w 575072"/>
              <a:gd name="connsiteY5" fmla="*/ 640557 h 640557"/>
              <a:gd name="connsiteX6" fmla="*/ 355997 w 575072"/>
              <a:gd name="connsiteY6" fmla="*/ 586978 h 640557"/>
              <a:gd name="connsiteX7" fmla="*/ 419100 w 575072"/>
              <a:gd name="connsiteY7" fmla="*/ 586978 h 640557"/>
              <a:gd name="connsiteX8" fmla="*/ 419100 w 575072"/>
              <a:gd name="connsiteY8" fmla="*/ 525066 h 640557"/>
              <a:gd name="connsiteX9" fmla="*/ 498872 w 575072"/>
              <a:gd name="connsiteY9" fmla="*/ 525066 h 640557"/>
              <a:gd name="connsiteX10" fmla="*/ 498872 w 575072"/>
              <a:gd name="connsiteY10" fmla="*/ 506016 h 640557"/>
              <a:gd name="connsiteX11" fmla="*/ 454819 w 575072"/>
              <a:gd name="connsiteY11" fmla="*/ 491728 h 640557"/>
              <a:gd name="connsiteX12" fmla="*/ 488156 w 575072"/>
              <a:gd name="connsiteY12" fmla="*/ 471488 h 640557"/>
              <a:gd name="connsiteX13" fmla="*/ 488156 w 575072"/>
              <a:gd name="connsiteY13" fmla="*/ 433388 h 640557"/>
              <a:gd name="connsiteX14" fmla="*/ 525066 w 575072"/>
              <a:gd name="connsiteY14" fmla="*/ 396478 h 640557"/>
              <a:gd name="connsiteX15" fmla="*/ 529828 w 575072"/>
              <a:gd name="connsiteY15" fmla="*/ 371475 h 640557"/>
              <a:gd name="connsiteX16" fmla="*/ 545306 w 575072"/>
              <a:gd name="connsiteY16" fmla="*/ 347663 h 640557"/>
              <a:gd name="connsiteX17" fmla="*/ 520303 w 575072"/>
              <a:gd name="connsiteY17" fmla="*/ 309563 h 640557"/>
              <a:gd name="connsiteX18" fmla="*/ 531019 w 575072"/>
              <a:gd name="connsiteY18" fmla="*/ 269082 h 640557"/>
              <a:gd name="connsiteX19" fmla="*/ 509588 w 575072"/>
              <a:gd name="connsiteY19" fmla="*/ 219075 h 640557"/>
              <a:gd name="connsiteX20" fmla="*/ 533400 w 575072"/>
              <a:gd name="connsiteY20" fmla="*/ 125016 h 640557"/>
              <a:gd name="connsiteX21" fmla="*/ 575072 w 575072"/>
              <a:gd name="connsiteY21" fmla="*/ 57150 h 640557"/>
              <a:gd name="connsiteX22" fmla="*/ 566738 w 575072"/>
              <a:gd name="connsiteY22" fmla="*/ 0 h 640557"/>
              <a:gd name="connsiteX23" fmla="*/ 360759 w 575072"/>
              <a:gd name="connsiteY23" fmla="*/ 0 h 640557"/>
              <a:gd name="connsiteX24" fmla="*/ 360759 w 575072"/>
              <a:gd name="connsiteY24" fmla="*/ 22622 h 640557"/>
              <a:gd name="connsiteX25" fmla="*/ 223838 w 575072"/>
              <a:gd name="connsiteY25" fmla="*/ 22622 h 640557"/>
              <a:gd name="connsiteX26" fmla="*/ 223838 w 575072"/>
              <a:gd name="connsiteY26" fmla="*/ 126207 h 640557"/>
              <a:gd name="connsiteX27" fmla="*/ 208359 w 575072"/>
              <a:gd name="connsiteY27" fmla="*/ 126207 h 640557"/>
              <a:gd name="connsiteX28" fmla="*/ 208359 w 575072"/>
              <a:gd name="connsiteY28" fmla="*/ 276225 h 640557"/>
              <a:gd name="connsiteX29" fmla="*/ 145256 w 575072"/>
              <a:gd name="connsiteY29" fmla="*/ 276225 h 640557"/>
              <a:gd name="connsiteX30" fmla="*/ 145256 w 575072"/>
              <a:gd name="connsiteY30" fmla="*/ 516732 h 640557"/>
              <a:gd name="connsiteX31" fmla="*/ 61913 w 575072"/>
              <a:gd name="connsiteY31" fmla="*/ 516732 h 640557"/>
              <a:gd name="connsiteX32" fmla="*/ 61913 w 575072"/>
              <a:gd name="connsiteY32" fmla="*/ 500063 h 640557"/>
              <a:gd name="connsiteX33" fmla="*/ 0 w 575072"/>
              <a:gd name="connsiteY33" fmla="*/ 500063 h 640557"/>
              <a:gd name="connsiteX0" fmla="*/ 0 w 575072"/>
              <a:gd name="connsiteY0" fmla="*/ 500063 h 640557"/>
              <a:gd name="connsiteX1" fmla="*/ 2381 w 575072"/>
              <a:gd name="connsiteY1" fmla="*/ 620316 h 640557"/>
              <a:gd name="connsiteX2" fmla="*/ 289322 w 575072"/>
              <a:gd name="connsiteY2" fmla="*/ 613172 h 640557"/>
              <a:gd name="connsiteX3" fmla="*/ 325041 w 575072"/>
              <a:gd name="connsiteY3" fmla="*/ 613172 h 640557"/>
              <a:gd name="connsiteX4" fmla="*/ 355997 w 575072"/>
              <a:gd name="connsiteY4" fmla="*/ 640557 h 640557"/>
              <a:gd name="connsiteX5" fmla="*/ 355997 w 575072"/>
              <a:gd name="connsiteY5" fmla="*/ 586978 h 640557"/>
              <a:gd name="connsiteX6" fmla="*/ 419100 w 575072"/>
              <a:gd name="connsiteY6" fmla="*/ 586978 h 640557"/>
              <a:gd name="connsiteX7" fmla="*/ 419100 w 575072"/>
              <a:gd name="connsiteY7" fmla="*/ 525066 h 640557"/>
              <a:gd name="connsiteX8" fmla="*/ 498872 w 575072"/>
              <a:gd name="connsiteY8" fmla="*/ 525066 h 640557"/>
              <a:gd name="connsiteX9" fmla="*/ 498872 w 575072"/>
              <a:gd name="connsiteY9" fmla="*/ 506016 h 640557"/>
              <a:gd name="connsiteX10" fmla="*/ 454819 w 575072"/>
              <a:gd name="connsiteY10" fmla="*/ 491728 h 640557"/>
              <a:gd name="connsiteX11" fmla="*/ 488156 w 575072"/>
              <a:gd name="connsiteY11" fmla="*/ 471488 h 640557"/>
              <a:gd name="connsiteX12" fmla="*/ 488156 w 575072"/>
              <a:gd name="connsiteY12" fmla="*/ 433388 h 640557"/>
              <a:gd name="connsiteX13" fmla="*/ 525066 w 575072"/>
              <a:gd name="connsiteY13" fmla="*/ 396478 h 640557"/>
              <a:gd name="connsiteX14" fmla="*/ 529828 w 575072"/>
              <a:gd name="connsiteY14" fmla="*/ 371475 h 640557"/>
              <a:gd name="connsiteX15" fmla="*/ 545306 w 575072"/>
              <a:gd name="connsiteY15" fmla="*/ 347663 h 640557"/>
              <a:gd name="connsiteX16" fmla="*/ 520303 w 575072"/>
              <a:gd name="connsiteY16" fmla="*/ 309563 h 640557"/>
              <a:gd name="connsiteX17" fmla="*/ 531019 w 575072"/>
              <a:gd name="connsiteY17" fmla="*/ 269082 h 640557"/>
              <a:gd name="connsiteX18" fmla="*/ 509588 w 575072"/>
              <a:gd name="connsiteY18" fmla="*/ 219075 h 640557"/>
              <a:gd name="connsiteX19" fmla="*/ 533400 w 575072"/>
              <a:gd name="connsiteY19" fmla="*/ 125016 h 640557"/>
              <a:gd name="connsiteX20" fmla="*/ 575072 w 575072"/>
              <a:gd name="connsiteY20" fmla="*/ 57150 h 640557"/>
              <a:gd name="connsiteX21" fmla="*/ 566738 w 575072"/>
              <a:gd name="connsiteY21" fmla="*/ 0 h 640557"/>
              <a:gd name="connsiteX22" fmla="*/ 360759 w 575072"/>
              <a:gd name="connsiteY22" fmla="*/ 0 h 640557"/>
              <a:gd name="connsiteX23" fmla="*/ 360759 w 575072"/>
              <a:gd name="connsiteY23" fmla="*/ 22622 h 640557"/>
              <a:gd name="connsiteX24" fmla="*/ 223838 w 575072"/>
              <a:gd name="connsiteY24" fmla="*/ 22622 h 640557"/>
              <a:gd name="connsiteX25" fmla="*/ 223838 w 575072"/>
              <a:gd name="connsiteY25" fmla="*/ 126207 h 640557"/>
              <a:gd name="connsiteX26" fmla="*/ 208359 w 575072"/>
              <a:gd name="connsiteY26" fmla="*/ 126207 h 640557"/>
              <a:gd name="connsiteX27" fmla="*/ 208359 w 575072"/>
              <a:gd name="connsiteY27" fmla="*/ 276225 h 640557"/>
              <a:gd name="connsiteX28" fmla="*/ 145256 w 575072"/>
              <a:gd name="connsiteY28" fmla="*/ 276225 h 640557"/>
              <a:gd name="connsiteX29" fmla="*/ 145256 w 575072"/>
              <a:gd name="connsiteY29" fmla="*/ 516732 h 640557"/>
              <a:gd name="connsiteX30" fmla="*/ 61913 w 575072"/>
              <a:gd name="connsiteY30" fmla="*/ 516732 h 640557"/>
              <a:gd name="connsiteX31" fmla="*/ 61913 w 575072"/>
              <a:gd name="connsiteY31" fmla="*/ 500063 h 640557"/>
              <a:gd name="connsiteX32" fmla="*/ 0 w 575072"/>
              <a:gd name="connsiteY32" fmla="*/ 500063 h 640557"/>
              <a:gd name="connsiteX0" fmla="*/ 0 w 575072"/>
              <a:gd name="connsiteY0" fmla="*/ 500063 h 620316"/>
              <a:gd name="connsiteX1" fmla="*/ 2381 w 575072"/>
              <a:gd name="connsiteY1" fmla="*/ 620316 h 620316"/>
              <a:gd name="connsiteX2" fmla="*/ 289322 w 575072"/>
              <a:gd name="connsiteY2" fmla="*/ 613172 h 620316"/>
              <a:gd name="connsiteX3" fmla="*/ 325041 w 575072"/>
              <a:gd name="connsiteY3" fmla="*/ 613172 h 620316"/>
              <a:gd name="connsiteX4" fmla="*/ 355997 w 575072"/>
              <a:gd name="connsiteY4" fmla="*/ 586978 h 620316"/>
              <a:gd name="connsiteX5" fmla="*/ 419100 w 575072"/>
              <a:gd name="connsiteY5" fmla="*/ 586978 h 620316"/>
              <a:gd name="connsiteX6" fmla="*/ 419100 w 575072"/>
              <a:gd name="connsiteY6" fmla="*/ 525066 h 620316"/>
              <a:gd name="connsiteX7" fmla="*/ 498872 w 575072"/>
              <a:gd name="connsiteY7" fmla="*/ 525066 h 620316"/>
              <a:gd name="connsiteX8" fmla="*/ 498872 w 575072"/>
              <a:gd name="connsiteY8" fmla="*/ 506016 h 620316"/>
              <a:gd name="connsiteX9" fmla="*/ 454819 w 575072"/>
              <a:gd name="connsiteY9" fmla="*/ 491728 h 620316"/>
              <a:gd name="connsiteX10" fmla="*/ 488156 w 575072"/>
              <a:gd name="connsiteY10" fmla="*/ 471488 h 620316"/>
              <a:gd name="connsiteX11" fmla="*/ 488156 w 575072"/>
              <a:gd name="connsiteY11" fmla="*/ 433388 h 620316"/>
              <a:gd name="connsiteX12" fmla="*/ 525066 w 575072"/>
              <a:gd name="connsiteY12" fmla="*/ 396478 h 620316"/>
              <a:gd name="connsiteX13" fmla="*/ 529828 w 575072"/>
              <a:gd name="connsiteY13" fmla="*/ 371475 h 620316"/>
              <a:gd name="connsiteX14" fmla="*/ 545306 w 575072"/>
              <a:gd name="connsiteY14" fmla="*/ 347663 h 620316"/>
              <a:gd name="connsiteX15" fmla="*/ 520303 w 575072"/>
              <a:gd name="connsiteY15" fmla="*/ 309563 h 620316"/>
              <a:gd name="connsiteX16" fmla="*/ 531019 w 575072"/>
              <a:gd name="connsiteY16" fmla="*/ 269082 h 620316"/>
              <a:gd name="connsiteX17" fmla="*/ 509588 w 575072"/>
              <a:gd name="connsiteY17" fmla="*/ 219075 h 620316"/>
              <a:gd name="connsiteX18" fmla="*/ 533400 w 575072"/>
              <a:gd name="connsiteY18" fmla="*/ 125016 h 620316"/>
              <a:gd name="connsiteX19" fmla="*/ 575072 w 575072"/>
              <a:gd name="connsiteY19" fmla="*/ 57150 h 620316"/>
              <a:gd name="connsiteX20" fmla="*/ 566738 w 575072"/>
              <a:gd name="connsiteY20" fmla="*/ 0 h 620316"/>
              <a:gd name="connsiteX21" fmla="*/ 360759 w 575072"/>
              <a:gd name="connsiteY21" fmla="*/ 0 h 620316"/>
              <a:gd name="connsiteX22" fmla="*/ 360759 w 575072"/>
              <a:gd name="connsiteY22" fmla="*/ 22622 h 620316"/>
              <a:gd name="connsiteX23" fmla="*/ 223838 w 575072"/>
              <a:gd name="connsiteY23" fmla="*/ 22622 h 620316"/>
              <a:gd name="connsiteX24" fmla="*/ 223838 w 575072"/>
              <a:gd name="connsiteY24" fmla="*/ 126207 h 620316"/>
              <a:gd name="connsiteX25" fmla="*/ 208359 w 575072"/>
              <a:gd name="connsiteY25" fmla="*/ 126207 h 620316"/>
              <a:gd name="connsiteX26" fmla="*/ 208359 w 575072"/>
              <a:gd name="connsiteY26" fmla="*/ 276225 h 620316"/>
              <a:gd name="connsiteX27" fmla="*/ 145256 w 575072"/>
              <a:gd name="connsiteY27" fmla="*/ 276225 h 620316"/>
              <a:gd name="connsiteX28" fmla="*/ 145256 w 575072"/>
              <a:gd name="connsiteY28" fmla="*/ 516732 h 620316"/>
              <a:gd name="connsiteX29" fmla="*/ 61913 w 575072"/>
              <a:gd name="connsiteY29" fmla="*/ 516732 h 620316"/>
              <a:gd name="connsiteX30" fmla="*/ 61913 w 575072"/>
              <a:gd name="connsiteY30" fmla="*/ 500063 h 620316"/>
              <a:gd name="connsiteX31" fmla="*/ 0 w 575072"/>
              <a:gd name="connsiteY31" fmla="*/ 500063 h 620316"/>
              <a:gd name="connsiteX0" fmla="*/ 0 w 575072"/>
              <a:gd name="connsiteY0" fmla="*/ 500063 h 621506"/>
              <a:gd name="connsiteX1" fmla="*/ 2381 w 575072"/>
              <a:gd name="connsiteY1" fmla="*/ 620316 h 621506"/>
              <a:gd name="connsiteX2" fmla="*/ 289322 w 575072"/>
              <a:gd name="connsiteY2" fmla="*/ 613172 h 621506"/>
              <a:gd name="connsiteX3" fmla="*/ 358379 w 575072"/>
              <a:gd name="connsiteY3" fmla="*/ 621506 h 621506"/>
              <a:gd name="connsiteX4" fmla="*/ 355997 w 575072"/>
              <a:gd name="connsiteY4" fmla="*/ 586978 h 621506"/>
              <a:gd name="connsiteX5" fmla="*/ 419100 w 575072"/>
              <a:gd name="connsiteY5" fmla="*/ 586978 h 621506"/>
              <a:gd name="connsiteX6" fmla="*/ 419100 w 575072"/>
              <a:gd name="connsiteY6" fmla="*/ 525066 h 621506"/>
              <a:gd name="connsiteX7" fmla="*/ 498872 w 575072"/>
              <a:gd name="connsiteY7" fmla="*/ 525066 h 621506"/>
              <a:gd name="connsiteX8" fmla="*/ 498872 w 575072"/>
              <a:gd name="connsiteY8" fmla="*/ 506016 h 621506"/>
              <a:gd name="connsiteX9" fmla="*/ 454819 w 575072"/>
              <a:gd name="connsiteY9" fmla="*/ 491728 h 621506"/>
              <a:gd name="connsiteX10" fmla="*/ 488156 w 575072"/>
              <a:gd name="connsiteY10" fmla="*/ 471488 h 621506"/>
              <a:gd name="connsiteX11" fmla="*/ 488156 w 575072"/>
              <a:gd name="connsiteY11" fmla="*/ 433388 h 621506"/>
              <a:gd name="connsiteX12" fmla="*/ 525066 w 575072"/>
              <a:gd name="connsiteY12" fmla="*/ 396478 h 621506"/>
              <a:gd name="connsiteX13" fmla="*/ 529828 w 575072"/>
              <a:gd name="connsiteY13" fmla="*/ 371475 h 621506"/>
              <a:gd name="connsiteX14" fmla="*/ 545306 w 575072"/>
              <a:gd name="connsiteY14" fmla="*/ 347663 h 621506"/>
              <a:gd name="connsiteX15" fmla="*/ 520303 w 575072"/>
              <a:gd name="connsiteY15" fmla="*/ 309563 h 621506"/>
              <a:gd name="connsiteX16" fmla="*/ 531019 w 575072"/>
              <a:gd name="connsiteY16" fmla="*/ 269082 h 621506"/>
              <a:gd name="connsiteX17" fmla="*/ 509588 w 575072"/>
              <a:gd name="connsiteY17" fmla="*/ 219075 h 621506"/>
              <a:gd name="connsiteX18" fmla="*/ 533400 w 575072"/>
              <a:gd name="connsiteY18" fmla="*/ 125016 h 621506"/>
              <a:gd name="connsiteX19" fmla="*/ 575072 w 575072"/>
              <a:gd name="connsiteY19" fmla="*/ 57150 h 621506"/>
              <a:gd name="connsiteX20" fmla="*/ 566738 w 575072"/>
              <a:gd name="connsiteY20" fmla="*/ 0 h 621506"/>
              <a:gd name="connsiteX21" fmla="*/ 360759 w 575072"/>
              <a:gd name="connsiteY21" fmla="*/ 0 h 621506"/>
              <a:gd name="connsiteX22" fmla="*/ 360759 w 575072"/>
              <a:gd name="connsiteY22" fmla="*/ 22622 h 621506"/>
              <a:gd name="connsiteX23" fmla="*/ 223838 w 575072"/>
              <a:gd name="connsiteY23" fmla="*/ 22622 h 621506"/>
              <a:gd name="connsiteX24" fmla="*/ 223838 w 575072"/>
              <a:gd name="connsiteY24" fmla="*/ 126207 h 621506"/>
              <a:gd name="connsiteX25" fmla="*/ 208359 w 575072"/>
              <a:gd name="connsiteY25" fmla="*/ 126207 h 621506"/>
              <a:gd name="connsiteX26" fmla="*/ 208359 w 575072"/>
              <a:gd name="connsiteY26" fmla="*/ 276225 h 621506"/>
              <a:gd name="connsiteX27" fmla="*/ 145256 w 575072"/>
              <a:gd name="connsiteY27" fmla="*/ 276225 h 621506"/>
              <a:gd name="connsiteX28" fmla="*/ 145256 w 575072"/>
              <a:gd name="connsiteY28" fmla="*/ 516732 h 621506"/>
              <a:gd name="connsiteX29" fmla="*/ 61913 w 575072"/>
              <a:gd name="connsiteY29" fmla="*/ 516732 h 621506"/>
              <a:gd name="connsiteX30" fmla="*/ 61913 w 575072"/>
              <a:gd name="connsiteY30" fmla="*/ 500063 h 621506"/>
              <a:gd name="connsiteX31" fmla="*/ 0 w 575072"/>
              <a:gd name="connsiteY31" fmla="*/ 500063 h 621506"/>
              <a:gd name="connsiteX0" fmla="*/ 0 w 575072"/>
              <a:gd name="connsiteY0" fmla="*/ 500063 h 620316"/>
              <a:gd name="connsiteX1" fmla="*/ 2381 w 575072"/>
              <a:gd name="connsiteY1" fmla="*/ 620316 h 620316"/>
              <a:gd name="connsiteX2" fmla="*/ 289322 w 575072"/>
              <a:gd name="connsiteY2" fmla="*/ 613172 h 620316"/>
              <a:gd name="connsiteX3" fmla="*/ 353616 w 575072"/>
              <a:gd name="connsiteY3" fmla="*/ 614362 h 620316"/>
              <a:gd name="connsiteX4" fmla="*/ 355997 w 575072"/>
              <a:gd name="connsiteY4" fmla="*/ 586978 h 620316"/>
              <a:gd name="connsiteX5" fmla="*/ 419100 w 575072"/>
              <a:gd name="connsiteY5" fmla="*/ 586978 h 620316"/>
              <a:gd name="connsiteX6" fmla="*/ 419100 w 575072"/>
              <a:gd name="connsiteY6" fmla="*/ 525066 h 620316"/>
              <a:gd name="connsiteX7" fmla="*/ 498872 w 575072"/>
              <a:gd name="connsiteY7" fmla="*/ 525066 h 620316"/>
              <a:gd name="connsiteX8" fmla="*/ 498872 w 575072"/>
              <a:gd name="connsiteY8" fmla="*/ 506016 h 620316"/>
              <a:gd name="connsiteX9" fmla="*/ 454819 w 575072"/>
              <a:gd name="connsiteY9" fmla="*/ 491728 h 620316"/>
              <a:gd name="connsiteX10" fmla="*/ 488156 w 575072"/>
              <a:gd name="connsiteY10" fmla="*/ 471488 h 620316"/>
              <a:gd name="connsiteX11" fmla="*/ 488156 w 575072"/>
              <a:gd name="connsiteY11" fmla="*/ 433388 h 620316"/>
              <a:gd name="connsiteX12" fmla="*/ 525066 w 575072"/>
              <a:gd name="connsiteY12" fmla="*/ 396478 h 620316"/>
              <a:gd name="connsiteX13" fmla="*/ 529828 w 575072"/>
              <a:gd name="connsiteY13" fmla="*/ 371475 h 620316"/>
              <a:gd name="connsiteX14" fmla="*/ 545306 w 575072"/>
              <a:gd name="connsiteY14" fmla="*/ 347663 h 620316"/>
              <a:gd name="connsiteX15" fmla="*/ 520303 w 575072"/>
              <a:gd name="connsiteY15" fmla="*/ 309563 h 620316"/>
              <a:gd name="connsiteX16" fmla="*/ 531019 w 575072"/>
              <a:gd name="connsiteY16" fmla="*/ 269082 h 620316"/>
              <a:gd name="connsiteX17" fmla="*/ 509588 w 575072"/>
              <a:gd name="connsiteY17" fmla="*/ 219075 h 620316"/>
              <a:gd name="connsiteX18" fmla="*/ 533400 w 575072"/>
              <a:gd name="connsiteY18" fmla="*/ 125016 h 620316"/>
              <a:gd name="connsiteX19" fmla="*/ 575072 w 575072"/>
              <a:gd name="connsiteY19" fmla="*/ 57150 h 620316"/>
              <a:gd name="connsiteX20" fmla="*/ 566738 w 575072"/>
              <a:gd name="connsiteY20" fmla="*/ 0 h 620316"/>
              <a:gd name="connsiteX21" fmla="*/ 360759 w 575072"/>
              <a:gd name="connsiteY21" fmla="*/ 0 h 620316"/>
              <a:gd name="connsiteX22" fmla="*/ 360759 w 575072"/>
              <a:gd name="connsiteY22" fmla="*/ 22622 h 620316"/>
              <a:gd name="connsiteX23" fmla="*/ 223838 w 575072"/>
              <a:gd name="connsiteY23" fmla="*/ 22622 h 620316"/>
              <a:gd name="connsiteX24" fmla="*/ 223838 w 575072"/>
              <a:gd name="connsiteY24" fmla="*/ 126207 h 620316"/>
              <a:gd name="connsiteX25" fmla="*/ 208359 w 575072"/>
              <a:gd name="connsiteY25" fmla="*/ 126207 h 620316"/>
              <a:gd name="connsiteX26" fmla="*/ 208359 w 575072"/>
              <a:gd name="connsiteY26" fmla="*/ 276225 h 620316"/>
              <a:gd name="connsiteX27" fmla="*/ 145256 w 575072"/>
              <a:gd name="connsiteY27" fmla="*/ 276225 h 620316"/>
              <a:gd name="connsiteX28" fmla="*/ 145256 w 575072"/>
              <a:gd name="connsiteY28" fmla="*/ 516732 h 620316"/>
              <a:gd name="connsiteX29" fmla="*/ 61913 w 575072"/>
              <a:gd name="connsiteY29" fmla="*/ 516732 h 620316"/>
              <a:gd name="connsiteX30" fmla="*/ 61913 w 575072"/>
              <a:gd name="connsiteY30" fmla="*/ 500063 h 620316"/>
              <a:gd name="connsiteX31" fmla="*/ 0 w 575072"/>
              <a:gd name="connsiteY31" fmla="*/ 500063 h 620316"/>
              <a:gd name="connsiteX0" fmla="*/ 0 w 575072"/>
              <a:gd name="connsiteY0" fmla="*/ 500063 h 620316"/>
              <a:gd name="connsiteX1" fmla="*/ 2381 w 575072"/>
              <a:gd name="connsiteY1" fmla="*/ 620316 h 620316"/>
              <a:gd name="connsiteX2" fmla="*/ 289322 w 575072"/>
              <a:gd name="connsiteY2" fmla="*/ 613172 h 620316"/>
              <a:gd name="connsiteX3" fmla="*/ 353616 w 575072"/>
              <a:gd name="connsiteY3" fmla="*/ 611981 h 620316"/>
              <a:gd name="connsiteX4" fmla="*/ 355997 w 575072"/>
              <a:gd name="connsiteY4" fmla="*/ 586978 h 620316"/>
              <a:gd name="connsiteX5" fmla="*/ 419100 w 575072"/>
              <a:gd name="connsiteY5" fmla="*/ 586978 h 620316"/>
              <a:gd name="connsiteX6" fmla="*/ 419100 w 575072"/>
              <a:gd name="connsiteY6" fmla="*/ 525066 h 620316"/>
              <a:gd name="connsiteX7" fmla="*/ 498872 w 575072"/>
              <a:gd name="connsiteY7" fmla="*/ 525066 h 620316"/>
              <a:gd name="connsiteX8" fmla="*/ 498872 w 575072"/>
              <a:gd name="connsiteY8" fmla="*/ 506016 h 620316"/>
              <a:gd name="connsiteX9" fmla="*/ 454819 w 575072"/>
              <a:gd name="connsiteY9" fmla="*/ 491728 h 620316"/>
              <a:gd name="connsiteX10" fmla="*/ 488156 w 575072"/>
              <a:gd name="connsiteY10" fmla="*/ 471488 h 620316"/>
              <a:gd name="connsiteX11" fmla="*/ 488156 w 575072"/>
              <a:gd name="connsiteY11" fmla="*/ 433388 h 620316"/>
              <a:gd name="connsiteX12" fmla="*/ 525066 w 575072"/>
              <a:gd name="connsiteY12" fmla="*/ 396478 h 620316"/>
              <a:gd name="connsiteX13" fmla="*/ 529828 w 575072"/>
              <a:gd name="connsiteY13" fmla="*/ 371475 h 620316"/>
              <a:gd name="connsiteX14" fmla="*/ 545306 w 575072"/>
              <a:gd name="connsiteY14" fmla="*/ 347663 h 620316"/>
              <a:gd name="connsiteX15" fmla="*/ 520303 w 575072"/>
              <a:gd name="connsiteY15" fmla="*/ 309563 h 620316"/>
              <a:gd name="connsiteX16" fmla="*/ 531019 w 575072"/>
              <a:gd name="connsiteY16" fmla="*/ 269082 h 620316"/>
              <a:gd name="connsiteX17" fmla="*/ 509588 w 575072"/>
              <a:gd name="connsiteY17" fmla="*/ 219075 h 620316"/>
              <a:gd name="connsiteX18" fmla="*/ 533400 w 575072"/>
              <a:gd name="connsiteY18" fmla="*/ 125016 h 620316"/>
              <a:gd name="connsiteX19" fmla="*/ 575072 w 575072"/>
              <a:gd name="connsiteY19" fmla="*/ 57150 h 620316"/>
              <a:gd name="connsiteX20" fmla="*/ 566738 w 575072"/>
              <a:gd name="connsiteY20" fmla="*/ 0 h 620316"/>
              <a:gd name="connsiteX21" fmla="*/ 360759 w 575072"/>
              <a:gd name="connsiteY21" fmla="*/ 0 h 620316"/>
              <a:gd name="connsiteX22" fmla="*/ 360759 w 575072"/>
              <a:gd name="connsiteY22" fmla="*/ 22622 h 620316"/>
              <a:gd name="connsiteX23" fmla="*/ 223838 w 575072"/>
              <a:gd name="connsiteY23" fmla="*/ 22622 h 620316"/>
              <a:gd name="connsiteX24" fmla="*/ 223838 w 575072"/>
              <a:gd name="connsiteY24" fmla="*/ 126207 h 620316"/>
              <a:gd name="connsiteX25" fmla="*/ 208359 w 575072"/>
              <a:gd name="connsiteY25" fmla="*/ 126207 h 620316"/>
              <a:gd name="connsiteX26" fmla="*/ 208359 w 575072"/>
              <a:gd name="connsiteY26" fmla="*/ 276225 h 620316"/>
              <a:gd name="connsiteX27" fmla="*/ 145256 w 575072"/>
              <a:gd name="connsiteY27" fmla="*/ 276225 h 620316"/>
              <a:gd name="connsiteX28" fmla="*/ 145256 w 575072"/>
              <a:gd name="connsiteY28" fmla="*/ 516732 h 620316"/>
              <a:gd name="connsiteX29" fmla="*/ 61913 w 575072"/>
              <a:gd name="connsiteY29" fmla="*/ 516732 h 620316"/>
              <a:gd name="connsiteX30" fmla="*/ 61913 w 575072"/>
              <a:gd name="connsiteY30" fmla="*/ 500063 h 620316"/>
              <a:gd name="connsiteX31" fmla="*/ 0 w 575072"/>
              <a:gd name="connsiteY31" fmla="*/ 500063 h 620316"/>
              <a:gd name="connsiteX0" fmla="*/ 0 w 575072"/>
              <a:gd name="connsiteY0" fmla="*/ 500063 h 620316"/>
              <a:gd name="connsiteX1" fmla="*/ 2381 w 575072"/>
              <a:gd name="connsiteY1" fmla="*/ 620316 h 620316"/>
              <a:gd name="connsiteX2" fmla="*/ 353616 w 575072"/>
              <a:gd name="connsiteY2" fmla="*/ 611981 h 620316"/>
              <a:gd name="connsiteX3" fmla="*/ 355997 w 575072"/>
              <a:gd name="connsiteY3" fmla="*/ 586978 h 620316"/>
              <a:gd name="connsiteX4" fmla="*/ 419100 w 575072"/>
              <a:gd name="connsiteY4" fmla="*/ 586978 h 620316"/>
              <a:gd name="connsiteX5" fmla="*/ 419100 w 575072"/>
              <a:gd name="connsiteY5" fmla="*/ 525066 h 620316"/>
              <a:gd name="connsiteX6" fmla="*/ 498872 w 575072"/>
              <a:gd name="connsiteY6" fmla="*/ 525066 h 620316"/>
              <a:gd name="connsiteX7" fmla="*/ 498872 w 575072"/>
              <a:gd name="connsiteY7" fmla="*/ 506016 h 620316"/>
              <a:gd name="connsiteX8" fmla="*/ 454819 w 575072"/>
              <a:gd name="connsiteY8" fmla="*/ 491728 h 620316"/>
              <a:gd name="connsiteX9" fmla="*/ 488156 w 575072"/>
              <a:gd name="connsiteY9" fmla="*/ 471488 h 620316"/>
              <a:gd name="connsiteX10" fmla="*/ 488156 w 575072"/>
              <a:gd name="connsiteY10" fmla="*/ 433388 h 620316"/>
              <a:gd name="connsiteX11" fmla="*/ 525066 w 575072"/>
              <a:gd name="connsiteY11" fmla="*/ 396478 h 620316"/>
              <a:gd name="connsiteX12" fmla="*/ 529828 w 575072"/>
              <a:gd name="connsiteY12" fmla="*/ 371475 h 620316"/>
              <a:gd name="connsiteX13" fmla="*/ 545306 w 575072"/>
              <a:gd name="connsiteY13" fmla="*/ 347663 h 620316"/>
              <a:gd name="connsiteX14" fmla="*/ 520303 w 575072"/>
              <a:gd name="connsiteY14" fmla="*/ 309563 h 620316"/>
              <a:gd name="connsiteX15" fmla="*/ 531019 w 575072"/>
              <a:gd name="connsiteY15" fmla="*/ 269082 h 620316"/>
              <a:gd name="connsiteX16" fmla="*/ 509588 w 575072"/>
              <a:gd name="connsiteY16" fmla="*/ 219075 h 620316"/>
              <a:gd name="connsiteX17" fmla="*/ 533400 w 575072"/>
              <a:gd name="connsiteY17" fmla="*/ 125016 h 620316"/>
              <a:gd name="connsiteX18" fmla="*/ 575072 w 575072"/>
              <a:gd name="connsiteY18" fmla="*/ 57150 h 620316"/>
              <a:gd name="connsiteX19" fmla="*/ 566738 w 575072"/>
              <a:gd name="connsiteY19" fmla="*/ 0 h 620316"/>
              <a:gd name="connsiteX20" fmla="*/ 360759 w 575072"/>
              <a:gd name="connsiteY20" fmla="*/ 0 h 620316"/>
              <a:gd name="connsiteX21" fmla="*/ 360759 w 575072"/>
              <a:gd name="connsiteY21" fmla="*/ 22622 h 620316"/>
              <a:gd name="connsiteX22" fmla="*/ 223838 w 575072"/>
              <a:gd name="connsiteY22" fmla="*/ 22622 h 620316"/>
              <a:gd name="connsiteX23" fmla="*/ 223838 w 575072"/>
              <a:gd name="connsiteY23" fmla="*/ 126207 h 620316"/>
              <a:gd name="connsiteX24" fmla="*/ 208359 w 575072"/>
              <a:gd name="connsiteY24" fmla="*/ 126207 h 620316"/>
              <a:gd name="connsiteX25" fmla="*/ 208359 w 575072"/>
              <a:gd name="connsiteY25" fmla="*/ 276225 h 620316"/>
              <a:gd name="connsiteX26" fmla="*/ 145256 w 575072"/>
              <a:gd name="connsiteY26" fmla="*/ 276225 h 620316"/>
              <a:gd name="connsiteX27" fmla="*/ 145256 w 575072"/>
              <a:gd name="connsiteY27" fmla="*/ 516732 h 620316"/>
              <a:gd name="connsiteX28" fmla="*/ 61913 w 575072"/>
              <a:gd name="connsiteY28" fmla="*/ 516732 h 620316"/>
              <a:gd name="connsiteX29" fmla="*/ 61913 w 575072"/>
              <a:gd name="connsiteY29" fmla="*/ 500063 h 620316"/>
              <a:gd name="connsiteX30" fmla="*/ 0 w 575072"/>
              <a:gd name="connsiteY30" fmla="*/ 500063 h 62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75072" h="620316">
                <a:moveTo>
                  <a:pt x="0" y="500063"/>
                </a:moveTo>
                <a:cubicBezTo>
                  <a:pt x="794" y="540147"/>
                  <a:pt x="1587" y="580232"/>
                  <a:pt x="2381" y="620316"/>
                </a:cubicBezTo>
                <a:lnTo>
                  <a:pt x="353616" y="611981"/>
                </a:lnTo>
                <a:lnTo>
                  <a:pt x="355997" y="586978"/>
                </a:lnTo>
                <a:lnTo>
                  <a:pt x="419100" y="586978"/>
                </a:lnTo>
                <a:lnTo>
                  <a:pt x="419100" y="525066"/>
                </a:lnTo>
                <a:lnTo>
                  <a:pt x="498872" y="525066"/>
                </a:lnTo>
                <a:lnTo>
                  <a:pt x="498872" y="506016"/>
                </a:lnTo>
                <a:lnTo>
                  <a:pt x="454819" y="491728"/>
                </a:lnTo>
                <a:lnTo>
                  <a:pt x="488156" y="471488"/>
                </a:lnTo>
                <a:lnTo>
                  <a:pt x="488156" y="433388"/>
                </a:lnTo>
                <a:lnTo>
                  <a:pt x="525066" y="396478"/>
                </a:lnTo>
                <a:lnTo>
                  <a:pt x="529828" y="371475"/>
                </a:lnTo>
                <a:lnTo>
                  <a:pt x="545306" y="347663"/>
                </a:lnTo>
                <a:lnTo>
                  <a:pt x="520303" y="309563"/>
                </a:lnTo>
                <a:lnTo>
                  <a:pt x="531019" y="269082"/>
                </a:lnTo>
                <a:lnTo>
                  <a:pt x="509588" y="219075"/>
                </a:lnTo>
                <a:lnTo>
                  <a:pt x="533400" y="125016"/>
                </a:lnTo>
                <a:lnTo>
                  <a:pt x="575072" y="57150"/>
                </a:lnTo>
                <a:lnTo>
                  <a:pt x="566738" y="0"/>
                </a:lnTo>
                <a:lnTo>
                  <a:pt x="360759" y="0"/>
                </a:lnTo>
                <a:lnTo>
                  <a:pt x="360759" y="22622"/>
                </a:lnTo>
                <a:lnTo>
                  <a:pt x="223838" y="22622"/>
                </a:lnTo>
                <a:lnTo>
                  <a:pt x="223838" y="126207"/>
                </a:lnTo>
                <a:lnTo>
                  <a:pt x="208359" y="126207"/>
                </a:lnTo>
                <a:lnTo>
                  <a:pt x="208359" y="276225"/>
                </a:lnTo>
                <a:lnTo>
                  <a:pt x="145256" y="276225"/>
                </a:lnTo>
                <a:lnTo>
                  <a:pt x="145256" y="516732"/>
                </a:lnTo>
                <a:lnTo>
                  <a:pt x="61913" y="516732"/>
                </a:lnTo>
                <a:lnTo>
                  <a:pt x="61913" y="500063"/>
                </a:lnTo>
                <a:lnTo>
                  <a:pt x="0" y="500063"/>
                </a:lnTo>
                <a:close/>
              </a:path>
            </a:pathLst>
          </a:custGeom>
          <a:solidFill>
            <a:srgbClr val="D2E0E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7" name="Freeform: Shape 466">
            <a:extLst>
              <a:ext uri="{FF2B5EF4-FFF2-40B4-BE49-F238E27FC236}">
                <a16:creationId xmlns:a16="http://schemas.microsoft.com/office/drawing/2014/main" id="{1179C74A-3E20-4C9A-B395-B3F7F84F854C}"/>
              </a:ext>
            </a:extLst>
          </p:cNvPr>
          <p:cNvSpPr/>
          <p:nvPr/>
        </p:nvSpPr>
        <p:spPr>
          <a:xfrm>
            <a:off x="8759320" y="4025503"/>
            <a:ext cx="1362075" cy="1633935"/>
          </a:xfrm>
          <a:custGeom>
            <a:avLst/>
            <a:gdLst>
              <a:gd name="connsiteX0" fmla="*/ 638175 w 1362075"/>
              <a:gd name="connsiteY0" fmla="*/ 26988 h 1649413"/>
              <a:gd name="connsiteX1" fmla="*/ 690562 w 1362075"/>
              <a:gd name="connsiteY1" fmla="*/ 0 h 1649413"/>
              <a:gd name="connsiteX2" fmla="*/ 712787 w 1362075"/>
              <a:gd name="connsiteY2" fmla="*/ 38100 h 1649413"/>
              <a:gd name="connsiteX3" fmla="*/ 804862 w 1362075"/>
              <a:gd name="connsiteY3" fmla="*/ 103188 h 1649413"/>
              <a:gd name="connsiteX4" fmla="*/ 776287 w 1362075"/>
              <a:gd name="connsiteY4" fmla="*/ 128588 h 1649413"/>
              <a:gd name="connsiteX5" fmla="*/ 819150 w 1362075"/>
              <a:gd name="connsiteY5" fmla="*/ 171450 h 1649413"/>
              <a:gd name="connsiteX6" fmla="*/ 796925 w 1362075"/>
              <a:gd name="connsiteY6" fmla="*/ 257175 h 1649413"/>
              <a:gd name="connsiteX7" fmla="*/ 749300 w 1362075"/>
              <a:gd name="connsiteY7" fmla="*/ 344488 h 1649413"/>
              <a:gd name="connsiteX8" fmla="*/ 811212 w 1362075"/>
              <a:gd name="connsiteY8" fmla="*/ 347663 h 1649413"/>
              <a:gd name="connsiteX9" fmla="*/ 862012 w 1362075"/>
              <a:gd name="connsiteY9" fmla="*/ 301625 h 1649413"/>
              <a:gd name="connsiteX10" fmla="*/ 893762 w 1362075"/>
              <a:gd name="connsiteY10" fmla="*/ 325438 h 1649413"/>
              <a:gd name="connsiteX11" fmla="*/ 836612 w 1362075"/>
              <a:gd name="connsiteY11" fmla="*/ 447675 h 1649413"/>
              <a:gd name="connsiteX12" fmla="*/ 906462 w 1362075"/>
              <a:gd name="connsiteY12" fmla="*/ 515938 h 1649413"/>
              <a:gd name="connsiteX13" fmla="*/ 904875 w 1362075"/>
              <a:gd name="connsiteY13" fmla="*/ 609600 h 1649413"/>
              <a:gd name="connsiteX14" fmla="*/ 785812 w 1362075"/>
              <a:gd name="connsiteY14" fmla="*/ 628650 h 1649413"/>
              <a:gd name="connsiteX15" fmla="*/ 792162 w 1362075"/>
              <a:gd name="connsiteY15" fmla="*/ 679450 h 1649413"/>
              <a:gd name="connsiteX16" fmla="*/ 735012 w 1362075"/>
              <a:gd name="connsiteY16" fmla="*/ 754063 h 1649413"/>
              <a:gd name="connsiteX17" fmla="*/ 730250 w 1362075"/>
              <a:gd name="connsiteY17" fmla="*/ 806450 h 1649413"/>
              <a:gd name="connsiteX18" fmla="*/ 690562 w 1362075"/>
              <a:gd name="connsiteY18" fmla="*/ 868363 h 1649413"/>
              <a:gd name="connsiteX19" fmla="*/ 688975 w 1362075"/>
              <a:gd name="connsiteY19" fmla="*/ 909638 h 1649413"/>
              <a:gd name="connsiteX20" fmla="*/ 731837 w 1362075"/>
              <a:gd name="connsiteY20" fmla="*/ 947738 h 1649413"/>
              <a:gd name="connsiteX21" fmla="*/ 762000 w 1362075"/>
              <a:gd name="connsiteY21" fmla="*/ 881063 h 1649413"/>
              <a:gd name="connsiteX22" fmla="*/ 839787 w 1362075"/>
              <a:gd name="connsiteY22" fmla="*/ 842963 h 1649413"/>
              <a:gd name="connsiteX23" fmla="*/ 874712 w 1362075"/>
              <a:gd name="connsiteY23" fmla="*/ 765175 h 1649413"/>
              <a:gd name="connsiteX24" fmla="*/ 936625 w 1362075"/>
              <a:gd name="connsiteY24" fmla="*/ 674688 h 1649413"/>
              <a:gd name="connsiteX25" fmla="*/ 1001712 w 1362075"/>
              <a:gd name="connsiteY25" fmla="*/ 666750 h 1649413"/>
              <a:gd name="connsiteX26" fmla="*/ 1108075 w 1362075"/>
              <a:gd name="connsiteY26" fmla="*/ 520700 h 1649413"/>
              <a:gd name="connsiteX27" fmla="*/ 1036637 w 1362075"/>
              <a:gd name="connsiteY27" fmla="*/ 438150 h 1649413"/>
              <a:gd name="connsiteX28" fmla="*/ 1081087 w 1362075"/>
              <a:gd name="connsiteY28" fmla="*/ 420688 h 1649413"/>
              <a:gd name="connsiteX29" fmla="*/ 1133475 w 1362075"/>
              <a:gd name="connsiteY29" fmla="*/ 449263 h 1649413"/>
              <a:gd name="connsiteX30" fmla="*/ 1282700 w 1362075"/>
              <a:gd name="connsiteY30" fmla="*/ 266700 h 1649413"/>
              <a:gd name="connsiteX31" fmla="*/ 1362075 w 1362075"/>
              <a:gd name="connsiteY31" fmla="*/ 261938 h 1649413"/>
              <a:gd name="connsiteX32" fmla="*/ 1303337 w 1362075"/>
              <a:gd name="connsiteY32" fmla="*/ 398463 h 1649413"/>
              <a:gd name="connsiteX33" fmla="*/ 1101725 w 1362075"/>
              <a:gd name="connsiteY33" fmla="*/ 754063 h 1649413"/>
              <a:gd name="connsiteX34" fmla="*/ 1006475 w 1362075"/>
              <a:gd name="connsiteY34" fmla="*/ 954088 h 1649413"/>
              <a:gd name="connsiteX35" fmla="*/ 974725 w 1362075"/>
              <a:gd name="connsiteY35" fmla="*/ 1098550 h 1649413"/>
              <a:gd name="connsiteX36" fmla="*/ 1006475 w 1362075"/>
              <a:gd name="connsiteY36" fmla="*/ 1198563 h 1649413"/>
              <a:gd name="connsiteX37" fmla="*/ 936625 w 1362075"/>
              <a:gd name="connsiteY37" fmla="*/ 1247775 h 1649413"/>
              <a:gd name="connsiteX38" fmla="*/ 869950 w 1362075"/>
              <a:gd name="connsiteY38" fmla="*/ 1422400 h 1649413"/>
              <a:gd name="connsiteX39" fmla="*/ 903287 w 1362075"/>
              <a:gd name="connsiteY39" fmla="*/ 1539875 h 1649413"/>
              <a:gd name="connsiteX40" fmla="*/ 831850 w 1362075"/>
              <a:gd name="connsiteY40" fmla="*/ 1649413 h 1649413"/>
              <a:gd name="connsiteX41" fmla="*/ 631825 w 1362075"/>
              <a:gd name="connsiteY41" fmla="*/ 1649413 h 1649413"/>
              <a:gd name="connsiteX42" fmla="*/ 631825 w 1362075"/>
              <a:gd name="connsiteY42" fmla="*/ 1403350 h 1649413"/>
              <a:gd name="connsiteX43" fmla="*/ 695325 w 1362075"/>
              <a:gd name="connsiteY43" fmla="*/ 1403350 h 1649413"/>
              <a:gd name="connsiteX44" fmla="*/ 695325 w 1362075"/>
              <a:gd name="connsiteY44" fmla="*/ 1139825 h 1649413"/>
              <a:gd name="connsiteX45" fmla="*/ 600075 w 1362075"/>
              <a:gd name="connsiteY45" fmla="*/ 1139825 h 1649413"/>
              <a:gd name="connsiteX46" fmla="*/ 600075 w 1362075"/>
              <a:gd name="connsiteY46" fmla="*/ 1041400 h 1649413"/>
              <a:gd name="connsiteX47" fmla="*/ 552450 w 1362075"/>
              <a:gd name="connsiteY47" fmla="*/ 1041400 h 1649413"/>
              <a:gd name="connsiteX48" fmla="*/ 552450 w 1362075"/>
              <a:gd name="connsiteY48" fmla="*/ 1085850 h 1649413"/>
              <a:gd name="connsiteX49" fmla="*/ 487362 w 1362075"/>
              <a:gd name="connsiteY49" fmla="*/ 1085850 h 1649413"/>
              <a:gd name="connsiteX50" fmla="*/ 487362 w 1362075"/>
              <a:gd name="connsiteY50" fmla="*/ 1055688 h 1649413"/>
              <a:gd name="connsiteX51" fmla="*/ 422275 w 1362075"/>
              <a:gd name="connsiteY51" fmla="*/ 1055688 h 1649413"/>
              <a:gd name="connsiteX52" fmla="*/ 422275 w 1362075"/>
              <a:gd name="connsiteY52" fmla="*/ 1093788 h 1649413"/>
              <a:gd name="connsiteX53" fmla="*/ 342900 w 1362075"/>
              <a:gd name="connsiteY53" fmla="*/ 1093788 h 1649413"/>
              <a:gd name="connsiteX54" fmla="*/ 342900 w 1362075"/>
              <a:gd name="connsiteY54" fmla="*/ 1068388 h 1649413"/>
              <a:gd name="connsiteX55" fmla="*/ 304800 w 1362075"/>
              <a:gd name="connsiteY55" fmla="*/ 1068388 h 1649413"/>
              <a:gd name="connsiteX56" fmla="*/ 279400 w 1362075"/>
              <a:gd name="connsiteY56" fmla="*/ 1042988 h 1649413"/>
              <a:gd name="connsiteX57" fmla="*/ 279400 w 1362075"/>
              <a:gd name="connsiteY57" fmla="*/ 1147763 h 1649413"/>
              <a:gd name="connsiteX58" fmla="*/ 0 w 1362075"/>
              <a:gd name="connsiteY58" fmla="*/ 1147763 h 1649413"/>
              <a:gd name="connsiteX59" fmla="*/ 0 w 1362075"/>
              <a:gd name="connsiteY59" fmla="*/ 512763 h 1649413"/>
              <a:gd name="connsiteX60" fmla="*/ 44450 w 1362075"/>
              <a:gd name="connsiteY60" fmla="*/ 512763 h 1649413"/>
              <a:gd name="connsiteX61" fmla="*/ 44450 w 1362075"/>
              <a:gd name="connsiteY61" fmla="*/ 371475 h 1649413"/>
              <a:gd name="connsiteX62" fmla="*/ 100012 w 1362075"/>
              <a:gd name="connsiteY62" fmla="*/ 371475 h 1649413"/>
              <a:gd name="connsiteX63" fmla="*/ 100012 w 1362075"/>
              <a:gd name="connsiteY63" fmla="*/ 242888 h 1649413"/>
              <a:gd name="connsiteX64" fmla="*/ 195262 w 1362075"/>
              <a:gd name="connsiteY64" fmla="*/ 242888 h 1649413"/>
              <a:gd name="connsiteX65" fmla="*/ 195262 w 1362075"/>
              <a:gd name="connsiteY65" fmla="*/ 312738 h 1649413"/>
              <a:gd name="connsiteX66" fmla="*/ 439737 w 1362075"/>
              <a:gd name="connsiteY66" fmla="*/ 312738 h 1649413"/>
              <a:gd name="connsiteX67" fmla="*/ 439737 w 1362075"/>
              <a:gd name="connsiteY67" fmla="*/ 58738 h 1649413"/>
              <a:gd name="connsiteX68" fmla="*/ 638175 w 1362075"/>
              <a:gd name="connsiteY68" fmla="*/ 26988 h 1649413"/>
              <a:gd name="connsiteX0" fmla="*/ 636587 w 1362075"/>
              <a:gd name="connsiteY0" fmla="*/ 63501 h 1649413"/>
              <a:gd name="connsiteX1" fmla="*/ 690562 w 1362075"/>
              <a:gd name="connsiteY1" fmla="*/ 0 h 1649413"/>
              <a:gd name="connsiteX2" fmla="*/ 712787 w 1362075"/>
              <a:gd name="connsiteY2" fmla="*/ 38100 h 1649413"/>
              <a:gd name="connsiteX3" fmla="*/ 804862 w 1362075"/>
              <a:gd name="connsiteY3" fmla="*/ 103188 h 1649413"/>
              <a:gd name="connsiteX4" fmla="*/ 776287 w 1362075"/>
              <a:gd name="connsiteY4" fmla="*/ 128588 h 1649413"/>
              <a:gd name="connsiteX5" fmla="*/ 819150 w 1362075"/>
              <a:gd name="connsiteY5" fmla="*/ 171450 h 1649413"/>
              <a:gd name="connsiteX6" fmla="*/ 796925 w 1362075"/>
              <a:gd name="connsiteY6" fmla="*/ 257175 h 1649413"/>
              <a:gd name="connsiteX7" fmla="*/ 749300 w 1362075"/>
              <a:gd name="connsiteY7" fmla="*/ 344488 h 1649413"/>
              <a:gd name="connsiteX8" fmla="*/ 811212 w 1362075"/>
              <a:gd name="connsiteY8" fmla="*/ 347663 h 1649413"/>
              <a:gd name="connsiteX9" fmla="*/ 862012 w 1362075"/>
              <a:gd name="connsiteY9" fmla="*/ 301625 h 1649413"/>
              <a:gd name="connsiteX10" fmla="*/ 893762 w 1362075"/>
              <a:gd name="connsiteY10" fmla="*/ 325438 h 1649413"/>
              <a:gd name="connsiteX11" fmla="*/ 836612 w 1362075"/>
              <a:gd name="connsiteY11" fmla="*/ 447675 h 1649413"/>
              <a:gd name="connsiteX12" fmla="*/ 906462 w 1362075"/>
              <a:gd name="connsiteY12" fmla="*/ 515938 h 1649413"/>
              <a:gd name="connsiteX13" fmla="*/ 904875 w 1362075"/>
              <a:gd name="connsiteY13" fmla="*/ 609600 h 1649413"/>
              <a:gd name="connsiteX14" fmla="*/ 785812 w 1362075"/>
              <a:gd name="connsiteY14" fmla="*/ 628650 h 1649413"/>
              <a:gd name="connsiteX15" fmla="*/ 792162 w 1362075"/>
              <a:gd name="connsiteY15" fmla="*/ 679450 h 1649413"/>
              <a:gd name="connsiteX16" fmla="*/ 735012 w 1362075"/>
              <a:gd name="connsiteY16" fmla="*/ 754063 h 1649413"/>
              <a:gd name="connsiteX17" fmla="*/ 730250 w 1362075"/>
              <a:gd name="connsiteY17" fmla="*/ 806450 h 1649413"/>
              <a:gd name="connsiteX18" fmla="*/ 690562 w 1362075"/>
              <a:gd name="connsiteY18" fmla="*/ 868363 h 1649413"/>
              <a:gd name="connsiteX19" fmla="*/ 688975 w 1362075"/>
              <a:gd name="connsiteY19" fmla="*/ 909638 h 1649413"/>
              <a:gd name="connsiteX20" fmla="*/ 731837 w 1362075"/>
              <a:gd name="connsiteY20" fmla="*/ 947738 h 1649413"/>
              <a:gd name="connsiteX21" fmla="*/ 762000 w 1362075"/>
              <a:gd name="connsiteY21" fmla="*/ 881063 h 1649413"/>
              <a:gd name="connsiteX22" fmla="*/ 839787 w 1362075"/>
              <a:gd name="connsiteY22" fmla="*/ 842963 h 1649413"/>
              <a:gd name="connsiteX23" fmla="*/ 874712 w 1362075"/>
              <a:gd name="connsiteY23" fmla="*/ 765175 h 1649413"/>
              <a:gd name="connsiteX24" fmla="*/ 936625 w 1362075"/>
              <a:gd name="connsiteY24" fmla="*/ 674688 h 1649413"/>
              <a:gd name="connsiteX25" fmla="*/ 1001712 w 1362075"/>
              <a:gd name="connsiteY25" fmla="*/ 666750 h 1649413"/>
              <a:gd name="connsiteX26" fmla="*/ 1108075 w 1362075"/>
              <a:gd name="connsiteY26" fmla="*/ 520700 h 1649413"/>
              <a:gd name="connsiteX27" fmla="*/ 1036637 w 1362075"/>
              <a:gd name="connsiteY27" fmla="*/ 438150 h 1649413"/>
              <a:gd name="connsiteX28" fmla="*/ 1081087 w 1362075"/>
              <a:gd name="connsiteY28" fmla="*/ 420688 h 1649413"/>
              <a:gd name="connsiteX29" fmla="*/ 1133475 w 1362075"/>
              <a:gd name="connsiteY29" fmla="*/ 449263 h 1649413"/>
              <a:gd name="connsiteX30" fmla="*/ 1282700 w 1362075"/>
              <a:gd name="connsiteY30" fmla="*/ 266700 h 1649413"/>
              <a:gd name="connsiteX31" fmla="*/ 1362075 w 1362075"/>
              <a:gd name="connsiteY31" fmla="*/ 261938 h 1649413"/>
              <a:gd name="connsiteX32" fmla="*/ 1303337 w 1362075"/>
              <a:gd name="connsiteY32" fmla="*/ 398463 h 1649413"/>
              <a:gd name="connsiteX33" fmla="*/ 1101725 w 1362075"/>
              <a:gd name="connsiteY33" fmla="*/ 754063 h 1649413"/>
              <a:gd name="connsiteX34" fmla="*/ 1006475 w 1362075"/>
              <a:gd name="connsiteY34" fmla="*/ 954088 h 1649413"/>
              <a:gd name="connsiteX35" fmla="*/ 974725 w 1362075"/>
              <a:gd name="connsiteY35" fmla="*/ 1098550 h 1649413"/>
              <a:gd name="connsiteX36" fmla="*/ 1006475 w 1362075"/>
              <a:gd name="connsiteY36" fmla="*/ 1198563 h 1649413"/>
              <a:gd name="connsiteX37" fmla="*/ 936625 w 1362075"/>
              <a:gd name="connsiteY37" fmla="*/ 1247775 h 1649413"/>
              <a:gd name="connsiteX38" fmla="*/ 869950 w 1362075"/>
              <a:gd name="connsiteY38" fmla="*/ 1422400 h 1649413"/>
              <a:gd name="connsiteX39" fmla="*/ 903287 w 1362075"/>
              <a:gd name="connsiteY39" fmla="*/ 1539875 h 1649413"/>
              <a:gd name="connsiteX40" fmla="*/ 831850 w 1362075"/>
              <a:gd name="connsiteY40" fmla="*/ 1649413 h 1649413"/>
              <a:gd name="connsiteX41" fmla="*/ 631825 w 1362075"/>
              <a:gd name="connsiteY41" fmla="*/ 1649413 h 1649413"/>
              <a:gd name="connsiteX42" fmla="*/ 631825 w 1362075"/>
              <a:gd name="connsiteY42" fmla="*/ 1403350 h 1649413"/>
              <a:gd name="connsiteX43" fmla="*/ 695325 w 1362075"/>
              <a:gd name="connsiteY43" fmla="*/ 1403350 h 1649413"/>
              <a:gd name="connsiteX44" fmla="*/ 695325 w 1362075"/>
              <a:gd name="connsiteY44" fmla="*/ 1139825 h 1649413"/>
              <a:gd name="connsiteX45" fmla="*/ 600075 w 1362075"/>
              <a:gd name="connsiteY45" fmla="*/ 1139825 h 1649413"/>
              <a:gd name="connsiteX46" fmla="*/ 600075 w 1362075"/>
              <a:gd name="connsiteY46" fmla="*/ 1041400 h 1649413"/>
              <a:gd name="connsiteX47" fmla="*/ 552450 w 1362075"/>
              <a:gd name="connsiteY47" fmla="*/ 1041400 h 1649413"/>
              <a:gd name="connsiteX48" fmla="*/ 552450 w 1362075"/>
              <a:gd name="connsiteY48" fmla="*/ 1085850 h 1649413"/>
              <a:gd name="connsiteX49" fmla="*/ 487362 w 1362075"/>
              <a:gd name="connsiteY49" fmla="*/ 1085850 h 1649413"/>
              <a:gd name="connsiteX50" fmla="*/ 487362 w 1362075"/>
              <a:gd name="connsiteY50" fmla="*/ 1055688 h 1649413"/>
              <a:gd name="connsiteX51" fmla="*/ 422275 w 1362075"/>
              <a:gd name="connsiteY51" fmla="*/ 1055688 h 1649413"/>
              <a:gd name="connsiteX52" fmla="*/ 422275 w 1362075"/>
              <a:gd name="connsiteY52" fmla="*/ 1093788 h 1649413"/>
              <a:gd name="connsiteX53" fmla="*/ 342900 w 1362075"/>
              <a:gd name="connsiteY53" fmla="*/ 1093788 h 1649413"/>
              <a:gd name="connsiteX54" fmla="*/ 342900 w 1362075"/>
              <a:gd name="connsiteY54" fmla="*/ 1068388 h 1649413"/>
              <a:gd name="connsiteX55" fmla="*/ 304800 w 1362075"/>
              <a:gd name="connsiteY55" fmla="*/ 1068388 h 1649413"/>
              <a:gd name="connsiteX56" fmla="*/ 279400 w 1362075"/>
              <a:gd name="connsiteY56" fmla="*/ 1042988 h 1649413"/>
              <a:gd name="connsiteX57" fmla="*/ 279400 w 1362075"/>
              <a:gd name="connsiteY57" fmla="*/ 1147763 h 1649413"/>
              <a:gd name="connsiteX58" fmla="*/ 0 w 1362075"/>
              <a:gd name="connsiteY58" fmla="*/ 1147763 h 1649413"/>
              <a:gd name="connsiteX59" fmla="*/ 0 w 1362075"/>
              <a:gd name="connsiteY59" fmla="*/ 512763 h 1649413"/>
              <a:gd name="connsiteX60" fmla="*/ 44450 w 1362075"/>
              <a:gd name="connsiteY60" fmla="*/ 512763 h 1649413"/>
              <a:gd name="connsiteX61" fmla="*/ 44450 w 1362075"/>
              <a:gd name="connsiteY61" fmla="*/ 371475 h 1649413"/>
              <a:gd name="connsiteX62" fmla="*/ 100012 w 1362075"/>
              <a:gd name="connsiteY62" fmla="*/ 371475 h 1649413"/>
              <a:gd name="connsiteX63" fmla="*/ 100012 w 1362075"/>
              <a:gd name="connsiteY63" fmla="*/ 242888 h 1649413"/>
              <a:gd name="connsiteX64" fmla="*/ 195262 w 1362075"/>
              <a:gd name="connsiteY64" fmla="*/ 242888 h 1649413"/>
              <a:gd name="connsiteX65" fmla="*/ 195262 w 1362075"/>
              <a:gd name="connsiteY65" fmla="*/ 312738 h 1649413"/>
              <a:gd name="connsiteX66" fmla="*/ 439737 w 1362075"/>
              <a:gd name="connsiteY66" fmla="*/ 312738 h 1649413"/>
              <a:gd name="connsiteX67" fmla="*/ 439737 w 1362075"/>
              <a:gd name="connsiteY67" fmla="*/ 58738 h 1649413"/>
              <a:gd name="connsiteX68" fmla="*/ 636587 w 1362075"/>
              <a:gd name="connsiteY68" fmla="*/ 63501 h 1649413"/>
              <a:gd name="connsiteX0" fmla="*/ 636587 w 1362075"/>
              <a:gd name="connsiteY0" fmla="*/ 63501 h 1649413"/>
              <a:gd name="connsiteX1" fmla="*/ 671512 w 1362075"/>
              <a:gd name="connsiteY1" fmla="*/ 17463 h 1649413"/>
              <a:gd name="connsiteX2" fmla="*/ 690562 w 1362075"/>
              <a:gd name="connsiteY2" fmla="*/ 0 h 1649413"/>
              <a:gd name="connsiteX3" fmla="*/ 712787 w 1362075"/>
              <a:gd name="connsiteY3" fmla="*/ 38100 h 1649413"/>
              <a:gd name="connsiteX4" fmla="*/ 804862 w 1362075"/>
              <a:gd name="connsiteY4" fmla="*/ 103188 h 1649413"/>
              <a:gd name="connsiteX5" fmla="*/ 776287 w 1362075"/>
              <a:gd name="connsiteY5" fmla="*/ 128588 h 1649413"/>
              <a:gd name="connsiteX6" fmla="*/ 819150 w 1362075"/>
              <a:gd name="connsiteY6" fmla="*/ 171450 h 1649413"/>
              <a:gd name="connsiteX7" fmla="*/ 796925 w 1362075"/>
              <a:gd name="connsiteY7" fmla="*/ 257175 h 1649413"/>
              <a:gd name="connsiteX8" fmla="*/ 749300 w 1362075"/>
              <a:gd name="connsiteY8" fmla="*/ 344488 h 1649413"/>
              <a:gd name="connsiteX9" fmla="*/ 811212 w 1362075"/>
              <a:gd name="connsiteY9" fmla="*/ 347663 h 1649413"/>
              <a:gd name="connsiteX10" fmla="*/ 862012 w 1362075"/>
              <a:gd name="connsiteY10" fmla="*/ 301625 h 1649413"/>
              <a:gd name="connsiteX11" fmla="*/ 893762 w 1362075"/>
              <a:gd name="connsiteY11" fmla="*/ 325438 h 1649413"/>
              <a:gd name="connsiteX12" fmla="*/ 836612 w 1362075"/>
              <a:gd name="connsiteY12" fmla="*/ 447675 h 1649413"/>
              <a:gd name="connsiteX13" fmla="*/ 906462 w 1362075"/>
              <a:gd name="connsiteY13" fmla="*/ 515938 h 1649413"/>
              <a:gd name="connsiteX14" fmla="*/ 904875 w 1362075"/>
              <a:gd name="connsiteY14" fmla="*/ 609600 h 1649413"/>
              <a:gd name="connsiteX15" fmla="*/ 785812 w 1362075"/>
              <a:gd name="connsiteY15" fmla="*/ 628650 h 1649413"/>
              <a:gd name="connsiteX16" fmla="*/ 792162 w 1362075"/>
              <a:gd name="connsiteY16" fmla="*/ 679450 h 1649413"/>
              <a:gd name="connsiteX17" fmla="*/ 735012 w 1362075"/>
              <a:gd name="connsiteY17" fmla="*/ 754063 h 1649413"/>
              <a:gd name="connsiteX18" fmla="*/ 730250 w 1362075"/>
              <a:gd name="connsiteY18" fmla="*/ 806450 h 1649413"/>
              <a:gd name="connsiteX19" fmla="*/ 690562 w 1362075"/>
              <a:gd name="connsiteY19" fmla="*/ 868363 h 1649413"/>
              <a:gd name="connsiteX20" fmla="*/ 688975 w 1362075"/>
              <a:gd name="connsiteY20" fmla="*/ 909638 h 1649413"/>
              <a:gd name="connsiteX21" fmla="*/ 731837 w 1362075"/>
              <a:gd name="connsiteY21" fmla="*/ 947738 h 1649413"/>
              <a:gd name="connsiteX22" fmla="*/ 762000 w 1362075"/>
              <a:gd name="connsiteY22" fmla="*/ 881063 h 1649413"/>
              <a:gd name="connsiteX23" fmla="*/ 839787 w 1362075"/>
              <a:gd name="connsiteY23" fmla="*/ 842963 h 1649413"/>
              <a:gd name="connsiteX24" fmla="*/ 874712 w 1362075"/>
              <a:gd name="connsiteY24" fmla="*/ 765175 h 1649413"/>
              <a:gd name="connsiteX25" fmla="*/ 936625 w 1362075"/>
              <a:gd name="connsiteY25" fmla="*/ 674688 h 1649413"/>
              <a:gd name="connsiteX26" fmla="*/ 1001712 w 1362075"/>
              <a:gd name="connsiteY26" fmla="*/ 666750 h 1649413"/>
              <a:gd name="connsiteX27" fmla="*/ 1108075 w 1362075"/>
              <a:gd name="connsiteY27" fmla="*/ 520700 h 1649413"/>
              <a:gd name="connsiteX28" fmla="*/ 1036637 w 1362075"/>
              <a:gd name="connsiteY28" fmla="*/ 438150 h 1649413"/>
              <a:gd name="connsiteX29" fmla="*/ 1081087 w 1362075"/>
              <a:gd name="connsiteY29" fmla="*/ 420688 h 1649413"/>
              <a:gd name="connsiteX30" fmla="*/ 1133475 w 1362075"/>
              <a:gd name="connsiteY30" fmla="*/ 449263 h 1649413"/>
              <a:gd name="connsiteX31" fmla="*/ 1282700 w 1362075"/>
              <a:gd name="connsiteY31" fmla="*/ 266700 h 1649413"/>
              <a:gd name="connsiteX32" fmla="*/ 1362075 w 1362075"/>
              <a:gd name="connsiteY32" fmla="*/ 261938 h 1649413"/>
              <a:gd name="connsiteX33" fmla="*/ 1303337 w 1362075"/>
              <a:gd name="connsiteY33" fmla="*/ 398463 h 1649413"/>
              <a:gd name="connsiteX34" fmla="*/ 1101725 w 1362075"/>
              <a:gd name="connsiteY34" fmla="*/ 754063 h 1649413"/>
              <a:gd name="connsiteX35" fmla="*/ 1006475 w 1362075"/>
              <a:gd name="connsiteY35" fmla="*/ 954088 h 1649413"/>
              <a:gd name="connsiteX36" fmla="*/ 974725 w 1362075"/>
              <a:gd name="connsiteY36" fmla="*/ 1098550 h 1649413"/>
              <a:gd name="connsiteX37" fmla="*/ 1006475 w 1362075"/>
              <a:gd name="connsiteY37" fmla="*/ 1198563 h 1649413"/>
              <a:gd name="connsiteX38" fmla="*/ 936625 w 1362075"/>
              <a:gd name="connsiteY38" fmla="*/ 1247775 h 1649413"/>
              <a:gd name="connsiteX39" fmla="*/ 869950 w 1362075"/>
              <a:gd name="connsiteY39" fmla="*/ 1422400 h 1649413"/>
              <a:gd name="connsiteX40" fmla="*/ 903287 w 1362075"/>
              <a:gd name="connsiteY40" fmla="*/ 1539875 h 1649413"/>
              <a:gd name="connsiteX41" fmla="*/ 831850 w 1362075"/>
              <a:gd name="connsiteY41" fmla="*/ 1649413 h 1649413"/>
              <a:gd name="connsiteX42" fmla="*/ 631825 w 1362075"/>
              <a:gd name="connsiteY42" fmla="*/ 1649413 h 1649413"/>
              <a:gd name="connsiteX43" fmla="*/ 631825 w 1362075"/>
              <a:gd name="connsiteY43" fmla="*/ 1403350 h 1649413"/>
              <a:gd name="connsiteX44" fmla="*/ 695325 w 1362075"/>
              <a:gd name="connsiteY44" fmla="*/ 1403350 h 1649413"/>
              <a:gd name="connsiteX45" fmla="*/ 695325 w 1362075"/>
              <a:gd name="connsiteY45" fmla="*/ 1139825 h 1649413"/>
              <a:gd name="connsiteX46" fmla="*/ 600075 w 1362075"/>
              <a:gd name="connsiteY46" fmla="*/ 1139825 h 1649413"/>
              <a:gd name="connsiteX47" fmla="*/ 600075 w 1362075"/>
              <a:gd name="connsiteY47" fmla="*/ 1041400 h 1649413"/>
              <a:gd name="connsiteX48" fmla="*/ 552450 w 1362075"/>
              <a:gd name="connsiteY48" fmla="*/ 1041400 h 1649413"/>
              <a:gd name="connsiteX49" fmla="*/ 552450 w 1362075"/>
              <a:gd name="connsiteY49" fmla="*/ 1085850 h 1649413"/>
              <a:gd name="connsiteX50" fmla="*/ 487362 w 1362075"/>
              <a:gd name="connsiteY50" fmla="*/ 1085850 h 1649413"/>
              <a:gd name="connsiteX51" fmla="*/ 487362 w 1362075"/>
              <a:gd name="connsiteY51" fmla="*/ 1055688 h 1649413"/>
              <a:gd name="connsiteX52" fmla="*/ 422275 w 1362075"/>
              <a:gd name="connsiteY52" fmla="*/ 1055688 h 1649413"/>
              <a:gd name="connsiteX53" fmla="*/ 422275 w 1362075"/>
              <a:gd name="connsiteY53" fmla="*/ 1093788 h 1649413"/>
              <a:gd name="connsiteX54" fmla="*/ 342900 w 1362075"/>
              <a:gd name="connsiteY54" fmla="*/ 1093788 h 1649413"/>
              <a:gd name="connsiteX55" fmla="*/ 342900 w 1362075"/>
              <a:gd name="connsiteY55" fmla="*/ 1068388 h 1649413"/>
              <a:gd name="connsiteX56" fmla="*/ 304800 w 1362075"/>
              <a:gd name="connsiteY56" fmla="*/ 1068388 h 1649413"/>
              <a:gd name="connsiteX57" fmla="*/ 279400 w 1362075"/>
              <a:gd name="connsiteY57" fmla="*/ 1042988 h 1649413"/>
              <a:gd name="connsiteX58" fmla="*/ 279400 w 1362075"/>
              <a:gd name="connsiteY58" fmla="*/ 1147763 h 1649413"/>
              <a:gd name="connsiteX59" fmla="*/ 0 w 1362075"/>
              <a:gd name="connsiteY59" fmla="*/ 1147763 h 1649413"/>
              <a:gd name="connsiteX60" fmla="*/ 0 w 1362075"/>
              <a:gd name="connsiteY60" fmla="*/ 512763 h 1649413"/>
              <a:gd name="connsiteX61" fmla="*/ 44450 w 1362075"/>
              <a:gd name="connsiteY61" fmla="*/ 512763 h 1649413"/>
              <a:gd name="connsiteX62" fmla="*/ 44450 w 1362075"/>
              <a:gd name="connsiteY62" fmla="*/ 371475 h 1649413"/>
              <a:gd name="connsiteX63" fmla="*/ 100012 w 1362075"/>
              <a:gd name="connsiteY63" fmla="*/ 371475 h 1649413"/>
              <a:gd name="connsiteX64" fmla="*/ 100012 w 1362075"/>
              <a:gd name="connsiteY64" fmla="*/ 242888 h 1649413"/>
              <a:gd name="connsiteX65" fmla="*/ 195262 w 1362075"/>
              <a:gd name="connsiteY65" fmla="*/ 242888 h 1649413"/>
              <a:gd name="connsiteX66" fmla="*/ 195262 w 1362075"/>
              <a:gd name="connsiteY66" fmla="*/ 312738 h 1649413"/>
              <a:gd name="connsiteX67" fmla="*/ 439737 w 1362075"/>
              <a:gd name="connsiteY67" fmla="*/ 312738 h 1649413"/>
              <a:gd name="connsiteX68" fmla="*/ 439737 w 1362075"/>
              <a:gd name="connsiteY68" fmla="*/ 58738 h 1649413"/>
              <a:gd name="connsiteX69" fmla="*/ 636587 w 1362075"/>
              <a:gd name="connsiteY69" fmla="*/ 63501 h 1649413"/>
              <a:gd name="connsiteX0" fmla="*/ 636587 w 1362075"/>
              <a:gd name="connsiteY0" fmla="*/ 58739 h 1644651"/>
              <a:gd name="connsiteX1" fmla="*/ 671512 w 1362075"/>
              <a:gd name="connsiteY1" fmla="*/ 12701 h 1644651"/>
              <a:gd name="connsiteX2" fmla="*/ 654049 w 1362075"/>
              <a:gd name="connsiteY2" fmla="*/ 0 h 1644651"/>
              <a:gd name="connsiteX3" fmla="*/ 712787 w 1362075"/>
              <a:gd name="connsiteY3" fmla="*/ 33338 h 1644651"/>
              <a:gd name="connsiteX4" fmla="*/ 804862 w 1362075"/>
              <a:gd name="connsiteY4" fmla="*/ 98426 h 1644651"/>
              <a:gd name="connsiteX5" fmla="*/ 776287 w 1362075"/>
              <a:gd name="connsiteY5" fmla="*/ 123826 h 1644651"/>
              <a:gd name="connsiteX6" fmla="*/ 819150 w 1362075"/>
              <a:gd name="connsiteY6" fmla="*/ 166688 h 1644651"/>
              <a:gd name="connsiteX7" fmla="*/ 796925 w 1362075"/>
              <a:gd name="connsiteY7" fmla="*/ 252413 h 1644651"/>
              <a:gd name="connsiteX8" fmla="*/ 749300 w 1362075"/>
              <a:gd name="connsiteY8" fmla="*/ 339726 h 1644651"/>
              <a:gd name="connsiteX9" fmla="*/ 811212 w 1362075"/>
              <a:gd name="connsiteY9" fmla="*/ 342901 h 1644651"/>
              <a:gd name="connsiteX10" fmla="*/ 862012 w 1362075"/>
              <a:gd name="connsiteY10" fmla="*/ 296863 h 1644651"/>
              <a:gd name="connsiteX11" fmla="*/ 893762 w 1362075"/>
              <a:gd name="connsiteY11" fmla="*/ 320676 h 1644651"/>
              <a:gd name="connsiteX12" fmla="*/ 836612 w 1362075"/>
              <a:gd name="connsiteY12" fmla="*/ 442913 h 1644651"/>
              <a:gd name="connsiteX13" fmla="*/ 906462 w 1362075"/>
              <a:gd name="connsiteY13" fmla="*/ 511176 h 1644651"/>
              <a:gd name="connsiteX14" fmla="*/ 904875 w 1362075"/>
              <a:gd name="connsiteY14" fmla="*/ 604838 h 1644651"/>
              <a:gd name="connsiteX15" fmla="*/ 785812 w 1362075"/>
              <a:gd name="connsiteY15" fmla="*/ 623888 h 1644651"/>
              <a:gd name="connsiteX16" fmla="*/ 792162 w 1362075"/>
              <a:gd name="connsiteY16" fmla="*/ 674688 h 1644651"/>
              <a:gd name="connsiteX17" fmla="*/ 735012 w 1362075"/>
              <a:gd name="connsiteY17" fmla="*/ 749301 h 1644651"/>
              <a:gd name="connsiteX18" fmla="*/ 730250 w 1362075"/>
              <a:gd name="connsiteY18" fmla="*/ 801688 h 1644651"/>
              <a:gd name="connsiteX19" fmla="*/ 690562 w 1362075"/>
              <a:gd name="connsiteY19" fmla="*/ 863601 h 1644651"/>
              <a:gd name="connsiteX20" fmla="*/ 688975 w 1362075"/>
              <a:gd name="connsiteY20" fmla="*/ 904876 h 1644651"/>
              <a:gd name="connsiteX21" fmla="*/ 731837 w 1362075"/>
              <a:gd name="connsiteY21" fmla="*/ 942976 h 1644651"/>
              <a:gd name="connsiteX22" fmla="*/ 762000 w 1362075"/>
              <a:gd name="connsiteY22" fmla="*/ 876301 h 1644651"/>
              <a:gd name="connsiteX23" fmla="*/ 839787 w 1362075"/>
              <a:gd name="connsiteY23" fmla="*/ 838201 h 1644651"/>
              <a:gd name="connsiteX24" fmla="*/ 874712 w 1362075"/>
              <a:gd name="connsiteY24" fmla="*/ 760413 h 1644651"/>
              <a:gd name="connsiteX25" fmla="*/ 936625 w 1362075"/>
              <a:gd name="connsiteY25" fmla="*/ 669926 h 1644651"/>
              <a:gd name="connsiteX26" fmla="*/ 1001712 w 1362075"/>
              <a:gd name="connsiteY26" fmla="*/ 661988 h 1644651"/>
              <a:gd name="connsiteX27" fmla="*/ 1108075 w 1362075"/>
              <a:gd name="connsiteY27" fmla="*/ 515938 h 1644651"/>
              <a:gd name="connsiteX28" fmla="*/ 1036637 w 1362075"/>
              <a:gd name="connsiteY28" fmla="*/ 433388 h 1644651"/>
              <a:gd name="connsiteX29" fmla="*/ 1081087 w 1362075"/>
              <a:gd name="connsiteY29" fmla="*/ 415926 h 1644651"/>
              <a:gd name="connsiteX30" fmla="*/ 1133475 w 1362075"/>
              <a:gd name="connsiteY30" fmla="*/ 444501 h 1644651"/>
              <a:gd name="connsiteX31" fmla="*/ 1282700 w 1362075"/>
              <a:gd name="connsiteY31" fmla="*/ 261938 h 1644651"/>
              <a:gd name="connsiteX32" fmla="*/ 1362075 w 1362075"/>
              <a:gd name="connsiteY32" fmla="*/ 257176 h 1644651"/>
              <a:gd name="connsiteX33" fmla="*/ 1303337 w 1362075"/>
              <a:gd name="connsiteY33" fmla="*/ 393701 h 1644651"/>
              <a:gd name="connsiteX34" fmla="*/ 1101725 w 1362075"/>
              <a:gd name="connsiteY34" fmla="*/ 749301 h 1644651"/>
              <a:gd name="connsiteX35" fmla="*/ 1006475 w 1362075"/>
              <a:gd name="connsiteY35" fmla="*/ 949326 h 1644651"/>
              <a:gd name="connsiteX36" fmla="*/ 974725 w 1362075"/>
              <a:gd name="connsiteY36" fmla="*/ 1093788 h 1644651"/>
              <a:gd name="connsiteX37" fmla="*/ 1006475 w 1362075"/>
              <a:gd name="connsiteY37" fmla="*/ 1193801 h 1644651"/>
              <a:gd name="connsiteX38" fmla="*/ 936625 w 1362075"/>
              <a:gd name="connsiteY38" fmla="*/ 1243013 h 1644651"/>
              <a:gd name="connsiteX39" fmla="*/ 869950 w 1362075"/>
              <a:gd name="connsiteY39" fmla="*/ 1417638 h 1644651"/>
              <a:gd name="connsiteX40" fmla="*/ 903287 w 1362075"/>
              <a:gd name="connsiteY40" fmla="*/ 1535113 h 1644651"/>
              <a:gd name="connsiteX41" fmla="*/ 831850 w 1362075"/>
              <a:gd name="connsiteY41" fmla="*/ 1644651 h 1644651"/>
              <a:gd name="connsiteX42" fmla="*/ 631825 w 1362075"/>
              <a:gd name="connsiteY42" fmla="*/ 1644651 h 1644651"/>
              <a:gd name="connsiteX43" fmla="*/ 631825 w 1362075"/>
              <a:gd name="connsiteY43" fmla="*/ 1398588 h 1644651"/>
              <a:gd name="connsiteX44" fmla="*/ 695325 w 1362075"/>
              <a:gd name="connsiteY44" fmla="*/ 1398588 h 1644651"/>
              <a:gd name="connsiteX45" fmla="*/ 695325 w 1362075"/>
              <a:gd name="connsiteY45" fmla="*/ 1135063 h 1644651"/>
              <a:gd name="connsiteX46" fmla="*/ 600075 w 1362075"/>
              <a:gd name="connsiteY46" fmla="*/ 1135063 h 1644651"/>
              <a:gd name="connsiteX47" fmla="*/ 600075 w 1362075"/>
              <a:gd name="connsiteY47" fmla="*/ 1036638 h 1644651"/>
              <a:gd name="connsiteX48" fmla="*/ 552450 w 1362075"/>
              <a:gd name="connsiteY48" fmla="*/ 1036638 h 1644651"/>
              <a:gd name="connsiteX49" fmla="*/ 552450 w 1362075"/>
              <a:gd name="connsiteY49" fmla="*/ 1081088 h 1644651"/>
              <a:gd name="connsiteX50" fmla="*/ 487362 w 1362075"/>
              <a:gd name="connsiteY50" fmla="*/ 1081088 h 1644651"/>
              <a:gd name="connsiteX51" fmla="*/ 487362 w 1362075"/>
              <a:gd name="connsiteY51" fmla="*/ 1050926 h 1644651"/>
              <a:gd name="connsiteX52" fmla="*/ 422275 w 1362075"/>
              <a:gd name="connsiteY52" fmla="*/ 1050926 h 1644651"/>
              <a:gd name="connsiteX53" fmla="*/ 422275 w 1362075"/>
              <a:gd name="connsiteY53" fmla="*/ 1089026 h 1644651"/>
              <a:gd name="connsiteX54" fmla="*/ 342900 w 1362075"/>
              <a:gd name="connsiteY54" fmla="*/ 1089026 h 1644651"/>
              <a:gd name="connsiteX55" fmla="*/ 342900 w 1362075"/>
              <a:gd name="connsiteY55" fmla="*/ 1063626 h 1644651"/>
              <a:gd name="connsiteX56" fmla="*/ 304800 w 1362075"/>
              <a:gd name="connsiteY56" fmla="*/ 1063626 h 1644651"/>
              <a:gd name="connsiteX57" fmla="*/ 279400 w 1362075"/>
              <a:gd name="connsiteY57" fmla="*/ 1038226 h 1644651"/>
              <a:gd name="connsiteX58" fmla="*/ 279400 w 1362075"/>
              <a:gd name="connsiteY58" fmla="*/ 1143001 h 1644651"/>
              <a:gd name="connsiteX59" fmla="*/ 0 w 1362075"/>
              <a:gd name="connsiteY59" fmla="*/ 1143001 h 1644651"/>
              <a:gd name="connsiteX60" fmla="*/ 0 w 1362075"/>
              <a:gd name="connsiteY60" fmla="*/ 508001 h 1644651"/>
              <a:gd name="connsiteX61" fmla="*/ 44450 w 1362075"/>
              <a:gd name="connsiteY61" fmla="*/ 508001 h 1644651"/>
              <a:gd name="connsiteX62" fmla="*/ 44450 w 1362075"/>
              <a:gd name="connsiteY62" fmla="*/ 366713 h 1644651"/>
              <a:gd name="connsiteX63" fmla="*/ 100012 w 1362075"/>
              <a:gd name="connsiteY63" fmla="*/ 366713 h 1644651"/>
              <a:gd name="connsiteX64" fmla="*/ 100012 w 1362075"/>
              <a:gd name="connsiteY64" fmla="*/ 238126 h 1644651"/>
              <a:gd name="connsiteX65" fmla="*/ 195262 w 1362075"/>
              <a:gd name="connsiteY65" fmla="*/ 238126 h 1644651"/>
              <a:gd name="connsiteX66" fmla="*/ 195262 w 1362075"/>
              <a:gd name="connsiteY66" fmla="*/ 307976 h 1644651"/>
              <a:gd name="connsiteX67" fmla="*/ 439737 w 1362075"/>
              <a:gd name="connsiteY67" fmla="*/ 307976 h 1644651"/>
              <a:gd name="connsiteX68" fmla="*/ 439737 w 1362075"/>
              <a:gd name="connsiteY68" fmla="*/ 53976 h 1644651"/>
              <a:gd name="connsiteX69" fmla="*/ 636587 w 1362075"/>
              <a:gd name="connsiteY69" fmla="*/ 58739 h 1644651"/>
              <a:gd name="connsiteX0" fmla="*/ 636587 w 1362075"/>
              <a:gd name="connsiteY0" fmla="*/ 58739 h 1644651"/>
              <a:gd name="connsiteX1" fmla="*/ 645319 w 1362075"/>
              <a:gd name="connsiteY1" fmla="*/ 17464 h 1644651"/>
              <a:gd name="connsiteX2" fmla="*/ 654049 w 1362075"/>
              <a:gd name="connsiteY2" fmla="*/ 0 h 1644651"/>
              <a:gd name="connsiteX3" fmla="*/ 712787 w 1362075"/>
              <a:gd name="connsiteY3" fmla="*/ 33338 h 1644651"/>
              <a:gd name="connsiteX4" fmla="*/ 804862 w 1362075"/>
              <a:gd name="connsiteY4" fmla="*/ 98426 h 1644651"/>
              <a:gd name="connsiteX5" fmla="*/ 776287 w 1362075"/>
              <a:gd name="connsiteY5" fmla="*/ 123826 h 1644651"/>
              <a:gd name="connsiteX6" fmla="*/ 819150 w 1362075"/>
              <a:gd name="connsiteY6" fmla="*/ 166688 h 1644651"/>
              <a:gd name="connsiteX7" fmla="*/ 796925 w 1362075"/>
              <a:gd name="connsiteY7" fmla="*/ 252413 h 1644651"/>
              <a:gd name="connsiteX8" fmla="*/ 749300 w 1362075"/>
              <a:gd name="connsiteY8" fmla="*/ 339726 h 1644651"/>
              <a:gd name="connsiteX9" fmla="*/ 811212 w 1362075"/>
              <a:gd name="connsiteY9" fmla="*/ 342901 h 1644651"/>
              <a:gd name="connsiteX10" fmla="*/ 862012 w 1362075"/>
              <a:gd name="connsiteY10" fmla="*/ 296863 h 1644651"/>
              <a:gd name="connsiteX11" fmla="*/ 893762 w 1362075"/>
              <a:gd name="connsiteY11" fmla="*/ 320676 h 1644651"/>
              <a:gd name="connsiteX12" fmla="*/ 836612 w 1362075"/>
              <a:gd name="connsiteY12" fmla="*/ 442913 h 1644651"/>
              <a:gd name="connsiteX13" fmla="*/ 906462 w 1362075"/>
              <a:gd name="connsiteY13" fmla="*/ 511176 h 1644651"/>
              <a:gd name="connsiteX14" fmla="*/ 904875 w 1362075"/>
              <a:gd name="connsiteY14" fmla="*/ 604838 h 1644651"/>
              <a:gd name="connsiteX15" fmla="*/ 785812 w 1362075"/>
              <a:gd name="connsiteY15" fmla="*/ 623888 h 1644651"/>
              <a:gd name="connsiteX16" fmla="*/ 792162 w 1362075"/>
              <a:gd name="connsiteY16" fmla="*/ 674688 h 1644651"/>
              <a:gd name="connsiteX17" fmla="*/ 735012 w 1362075"/>
              <a:gd name="connsiteY17" fmla="*/ 749301 h 1644651"/>
              <a:gd name="connsiteX18" fmla="*/ 730250 w 1362075"/>
              <a:gd name="connsiteY18" fmla="*/ 801688 h 1644651"/>
              <a:gd name="connsiteX19" fmla="*/ 690562 w 1362075"/>
              <a:gd name="connsiteY19" fmla="*/ 863601 h 1644651"/>
              <a:gd name="connsiteX20" fmla="*/ 688975 w 1362075"/>
              <a:gd name="connsiteY20" fmla="*/ 904876 h 1644651"/>
              <a:gd name="connsiteX21" fmla="*/ 731837 w 1362075"/>
              <a:gd name="connsiteY21" fmla="*/ 942976 h 1644651"/>
              <a:gd name="connsiteX22" fmla="*/ 762000 w 1362075"/>
              <a:gd name="connsiteY22" fmla="*/ 876301 h 1644651"/>
              <a:gd name="connsiteX23" fmla="*/ 839787 w 1362075"/>
              <a:gd name="connsiteY23" fmla="*/ 838201 h 1644651"/>
              <a:gd name="connsiteX24" fmla="*/ 874712 w 1362075"/>
              <a:gd name="connsiteY24" fmla="*/ 760413 h 1644651"/>
              <a:gd name="connsiteX25" fmla="*/ 936625 w 1362075"/>
              <a:gd name="connsiteY25" fmla="*/ 669926 h 1644651"/>
              <a:gd name="connsiteX26" fmla="*/ 1001712 w 1362075"/>
              <a:gd name="connsiteY26" fmla="*/ 661988 h 1644651"/>
              <a:gd name="connsiteX27" fmla="*/ 1108075 w 1362075"/>
              <a:gd name="connsiteY27" fmla="*/ 515938 h 1644651"/>
              <a:gd name="connsiteX28" fmla="*/ 1036637 w 1362075"/>
              <a:gd name="connsiteY28" fmla="*/ 433388 h 1644651"/>
              <a:gd name="connsiteX29" fmla="*/ 1081087 w 1362075"/>
              <a:gd name="connsiteY29" fmla="*/ 415926 h 1644651"/>
              <a:gd name="connsiteX30" fmla="*/ 1133475 w 1362075"/>
              <a:gd name="connsiteY30" fmla="*/ 444501 h 1644651"/>
              <a:gd name="connsiteX31" fmla="*/ 1282700 w 1362075"/>
              <a:gd name="connsiteY31" fmla="*/ 261938 h 1644651"/>
              <a:gd name="connsiteX32" fmla="*/ 1362075 w 1362075"/>
              <a:gd name="connsiteY32" fmla="*/ 257176 h 1644651"/>
              <a:gd name="connsiteX33" fmla="*/ 1303337 w 1362075"/>
              <a:gd name="connsiteY33" fmla="*/ 393701 h 1644651"/>
              <a:gd name="connsiteX34" fmla="*/ 1101725 w 1362075"/>
              <a:gd name="connsiteY34" fmla="*/ 749301 h 1644651"/>
              <a:gd name="connsiteX35" fmla="*/ 1006475 w 1362075"/>
              <a:gd name="connsiteY35" fmla="*/ 949326 h 1644651"/>
              <a:gd name="connsiteX36" fmla="*/ 974725 w 1362075"/>
              <a:gd name="connsiteY36" fmla="*/ 1093788 h 1644651"/>
              <a:gd name="connsiteX37" fmla="*/ 1006475 w 1362075"/>
              <a:gd name="connsiteY37" fmla="*/ 1193801 h 1644651"/>
              <a:gd name="connsiteX38" fmla="*/ 936625 w 1362075"/>
              <a:gd name="connsiteY38" fmla="*/ 1243013 h 1644651"/>
              <a:gd name="connsiteX39" fmla="*/ 869950 w 1362075"/>
              <a:gd name="connsiteY39" fmla="*/ 1417638 h 1644651"/>
              <a:gd name="connsiteX40" fmla="*/ 903287 w 1362075"/>
              <a:gd name="connsiteY40" fmla="*/ 1535113 h 1644651"/>
              <a:gd name="connsiteX41" fmla="*/ 831850 w 1362075"/>
              <a:gd name="connsiteY41" fmla="*/ 1644651 h 1644651"/>
              <a:gd name="connsiteX42" fmla="*/ 631825 w 1362075"/>
              <a:gd name="connsiteY42" fmla="*/ 1644651 h 1644651"/>
              <a:gd name="connsiteX43" fmla="*/ 631825 w 1362075"/>
              <a:gd name="connsiteY43" fmla="*/ 1398588 h 1644651"/>
              <a:gd name="connsiteX44" fmla="*/ 695325 w 1362075"/>
              <a:gd name="connsiteY44" fmla="*/ 1398588 h 1644651"/>
              <a:gd name="connsiteX45" fmla="*/ 695325 w 1362075"/>
              <a:gd name="connsiteY45" fmla="*/ 1135063 h 1644651"/>
              <a:gd name="connsiteX46" fmla="*/ 600075 w 1362075"/>
              <a:gd name="connsiteY46" fmla="*/ 1135063 h 1644651"/>
              <a:gd name="connsiteX47" fmla="*/ 600075 w 1362075"/>
              <a:gd name="connsiteY47" fmla="*/ 1036638 h 1644651"/>
              <a:gd name="connsiteX48" fmla="*/ 552450 w 1362075"/>
              <a:gd name="connsiteY48" fmla="*/ 1036638 h 1644651"/>
              <a:gd name="connsiteX49" fmla="*/ 552450 w 1362075"/>
              <a:gd name="connsiteY49" fmla="*/ 1081088 h 1644651"/>
              <a:gd name="connsiteX50" fmla="*/ 487362 w 1362075"/>
              <a:gd name="connsiteY50" fmla="*/ 1081088 h 1644651"/>
              <a:gd name="connsiteX51" fmla="*/ 487362 w 1362075"/>
              <a:gd name="connsiteY51" fmla="*/ 1050926 h 1644651"/>
              <a:gd name="connsiteX52" fmla="*/ 422275 w 1362075"/>
              <a:gd name="connsiteY52" fmla="*/ 1050926 h 1644651"/>
              <a:gd name="connsiteX53" fmla="*/ 422275 w 1362075"/>
              <a:gd name="connsiteY53" fmla="*/ 1089026 h 1644651"/>
              <a:gd name="connsiteX54" fmla="*/ 342900 w 1362075"/>
              <a:gd name="connsiteY54" fmla="*/ 1089026 h 1644651"/>
              <a:gd name="connsiteX55" fmla="*/ 342900 w 1362075"/>
              <a:gd name="connsiteY55" fmla="*/ 1063626 h 1644651"/>
              <a:gd name="connsiteX56" fmla="*/ 304800 w 1362075"/>
              <a:gd name="connsiteY56" fmla="*/ 1063626 h 1644651"/>
              <a:gd name="connsiteX57" fmla="*/ 279400 w 1362075"/>
              <a:gd name="connsiteY57" fmla="*/ 1038226 h 1644651"/>
              <a:gd name="connsiteX58" fmla="*/ 279400 w 1362075"/>
              <a:gd name="connsiteY58" fmla="*/ 1143001 h 1644651"/>
              <a:gd name="connsiteX59" fmla="*/ 0 w 1362075"/>
              <a:gd name="connsiteY59" fmla="*/ 1143001 h 1644651"/>
              <a:gd name="connsiteX60" fmla="*/ 0 w 1362075"/>
              <a:gd name="connsiteY60" fmla="*/ 508001 h 1644651"/>
              <a:gd name="connsiteX61" fmla="*/ 44450 w 1362075"/>
              <a:gd name="connsiteY61" fmla="*/ 508001 h 1644651"/>
              <a:gd name="connsiteX62" fmla="*/ 44450 w 1362075"/>
              <a:gd name="connsiteY62" fmla="*/ 366713 h 1644651"/>
              <a:gd name="connsiteX63" fmla="*/ 100012 w 1362075"/>
              <a:gd name="connsiteY63" fmla="*/ 366713 h 1644651"/>
              <a:gd name="connsiteX64" fmla="*/ 100012 w 1362075"/>
              <a:gd name="connsiteY64" fmla="*/ 238126 h 1644651"/>
              <a:gd name="connsiteX65" fmla="*/ 195262 w 1362075"/>
              <a:gd name="connsiteY65" fmla="*/ 238126 h 1644651"/>
              <a:gd name="connsiteX66" fmla="*/ 195262 w 1362075"/>
              <a:gd name="connsiteY66" fmla="*/ 307976 h 1644651"/>
              <a:gd name="connsiteX67" fmla="*/ 439737 w 1362075"/>
              <a:gd name="connsiteY67" fmla="*/ 307976 h 1644651"/>
              <a:gd name="connsiteX68" fmla="*/ 439737 w 1362075"/>
              <a:gd name="connsiteY68" fmla="*/ 53976 h 1644651"/>
              <a:gd name="connsiteX69" fmla="*/ 636587 w 1362075"/>
              <a:gd name="connsiteY69" fmla="*/ 58739 h 1644651"/>
              <a:gd name="connsiteX0" fmla="*/ 636587 w 1362075"/>
              <a:gd name="connsiteY0" fmla="*/ 58739 h 1644651"/>
              <a:gd name="connsiteX1" fmla="*/ 645319 w 1362075"/>
              <a:gd name="connsiteY1" fmla="*/ 17464 h 1644651"/>
              <a:gd name="connsiteX2" fmla="*/ 735012 w 1362075"/>
              <a:gd name="connsiteY2" fmla="*/ 0 h 1644651"/>
              <a:gd name="connsiteX3" fmla="*/ 712787 w 1362075"/>
              <a:gd name="connsiteY3" fmla="*/ 33338 h 1644651"/>
              <a:gd name="connsiteX4" fmla="*/ 804862 w 1362075"/>
              <a:gd name="connsiteY4" fmla="*/ 98426 h 1644651"/>
              <a:gd name="connsiteX5" fmla="*/ 776287 w 1362075"/>
              <a:gd name="connsiteY5" fmla="*/ 123826 h 1644651"/>
              <a:gd name="connsiteX6" fmla="*/ 819150 w 1362075"/>
              <a:gd name="connsiteY6" fmla="*/ 166688 h 1644651"/>
              <a:gd name="connsiteX7" fmla="*/ 796925 w 1362075"/>
              <a:gd name="connsiteY7" fmla="*/ 252413 h 1644651"/>
              <a:gd name="connsiteX8" fmla="*/ 749300 w 1362075"/>
              <a:gd name="connsiteY8" fmla="*/ 339726 h 1644651"/>
              <a:gd name="connsiteX9" fmla="*/ 811212 w 1362075"/>
              <a:gd name="connsiteY9" fmla="*/ 342901 h 1644651"/>
              <a:gd name="connsiteX10" fmla="*/ 862012 w 1362075"/>
              <a:gd name="connsiteY10" fmla="*/ 296863 h 1644651"/>
              <a:gd name="connsiteX11" fmla="*/ 893762 w 1362075"/>
              <a:gd name="connsiteY11" fmla="*/ 320676 h 1644651"/>
              <a:gd name="connsiteX12" fmla="*/ 836612 w 1362075"/>
              <a:gd name="connsiteY12" fmla="*/ 442913 h 1644651"/>
              <a:gd name="connsiteX13" fmla="*/ 906462 w 1362075"/>
              <a:gd name="connsiteY13" fmla="*/ 511176 h 1644651"/>
              <a:gd name="connsiteX14" fmla="*/ 904875 w 1362075"/>
              <a:gd name="connsiteY14" fmla="*/ 604838 h 1644651"/>
              <a:gd name="connsiteX15" fmla="*/ 785812 w 1362075"/>
              <a:gd name="connsiteY15" fmla="*/ 623888 h 1644651"/>
              <a:gd name="connsiteX16" fmla="*/ 792162 w 1362075"/>
              <a:gd name="connsiteY16" fmla="*/ 674688 h 1644651"/>
              <a:gd name="connsiteX17" fmla="*/ 735012 w 1362075"/>
              <a:gd name="connsiteY17" fmla="*/ 749301 h 1644651"/>
              <a:gd name="connsiteX18" fmla="*/ 730250 w 1362075"/>
              <a:gd name="connsiteY18" fmla="*/ 801688 h 1644651"/>
              <a:gd name="connsiteX19" fmla="*/ 690562 w 1362075"/>
              <a:gd name="connsiteY19" fmla="*/ 863601 h 1644651"/>
              <a:gd name="connsiteX20" fmla="*/ 688975 w 1362075"/>
              <a:gd name="connsiteY20" fmla="*/ 904876 h 1644651"/>
              <a:gd name="connsiteX21" fmla="*/ 731837 w 1362075"/>
              <a:gd name="connsiteY21" fmla="*/ 942976 h 1644651"/>
              <a:gd name="connsiteX22" fmla="*/ 762000 w 1362075"/>
              <a:gd name="connsiteY22" fmla="*/ 876301 h 1644651"/>
              <a:gd name="connsiteX23" fmla="*/ 839787 w 1362075"/>
              <a:gd name="connsiteY23" fmla="*/ 838201 h 1644651"/>
              <a:gd name="connsiteX24" fmla="*/ 874712 w 1362075"/>
              <a:gd name="connsiteY24" fmla="*/ 760413 h 1644651"/>
              <a:gd name="connsiteX25" fmla="*/ 936625 w 1362075"/>
              <a:gd name="connsiteY25" fmla="*/ 669926 h 1644651"/>
              <a:gd name="connsiteX26" fmla="*/ 1001712 w 1362075"/>
              <a:gd name="connsiteY26" fmla="*/ 661988 h 1644651"/>
              <a:gd name="connsiteX27" fmla="*/ 1108075 w 1362075"/>
              <a:gd name="connsiteY27" fmla="*/ 515938 h 1644651"/>
              <a:gd name="connsiteX28" fmla="*/ 1036637 w 1362075"/>
              <a:gd name="connsiteY28" fmla="*/ 433388 h 1644651"/>
              <a:gd name="connsiteX29" fmla="*/ 1081087 w 1362075"/>
              <a:gd name="connsiteY29" fmla="*/ 415926 h 1644651"/>
              <a:gd name="connsiteX30" fmla="*/ 1133475 w 1362075"/>
              <a:gd name="connsiteY30" fmla="*/ 444501 h 1644651"/>
              <a:gd name="connsiteX31" fmla="*/ 1282700 w 1362075"/>
              <a:gd name="connsiteY31" fmla="*/ 261938 h 1644651"/>
              <a:gd name="connsiteX32" fmla="*/ 1362075 w 1362075"/>
              <a:gd name="connsiteY32" fmla="*/ 257176 h 1644651"/>
              <a:gd name="connsiteX33" fmla="*/ 1303337 w 1362075"/>
              <a:gd name="connsiteY33" fmla="*/ 393701 h 1644651"/>
              <a:gd name="connsiteX34" fmla="*/ 1101725 w 1362075"/>
              <a:gd name="connsiteY34" fmla="*/ 749301 h 1644651"/>
              <a:gd name="connsiteX35" fmla="*/ 1006475 w 1362075"/>
              <a:gd name="connsiteY35" fmla="*/ 949326 h 1644651"/>
              <a:gd name="connsiteX36" fmla="*/ 974725 w 1362075"/>
              <a:gd name="connsiteY36" fmla="*/ 1093788 h 1644651"/>
              <a:gd name="connsiteX37" fmla="*/ 1006475 w 1362075"/>
              <a:gd name="connsiteY37" fmla="*/ 1193801 h 1644651"/>
              <a:gd name="connsiteX38" fmla="*/ 936625 w 1362075"/>
              <a:gd name="connsiteY38" fmla="*/ 1243013 h 1644651"/>
              <a:gd name="connsiteX39" fmla="*/ 869950 w 1362075"/>
              <a:gd name="connsiteY39" fmla="*/ 1417638 h 1644651"/>
              <a:gd name="connsiteX40" fmla="*/ 903287 w 1362075"/>
              <a:gd name="connsiteY40" fmla="*/ 1535113 h 1644651"/>
              <a:gd name="connsiteX41" fmla="*/ 831850 w 1362075"/>
              <a:gd name="connsiteY41" fmla="*/ 1644651 h 1644651"/>
              <a:gd name="connsiteX42" fmla="*/ 631825 w 1362075"/>
              <a:gd name="connsiteY42" fmla="*/ 1644651 h 1644651"/>
              <a:gd name="connsiteX43" fmla="*/ 631825 w 1362075"/>
              <a:gd name="connsiteY43" fmla="*/ 1398588 h 1644651"/>
              <a:gd name="connsiteX44" fmla="*/ 695325 w 1362075"/>
              <a:gd name="connsiteY44" fmla="*/ 1398588 h 1644651"/>
              <a:gd name="connsiteX45" fmla="*/ 695325 w 1362075"/>
              <a:gd name="connsiteY45" fmla="*/ 1135063 h 1644651"/>
              <a:gd name="connsiteX46" fmla="*/ 600075 w 1362075"/>
              <a:gd name="connsiteY46" fmla="*/ 1135063 h 1644651"/>
              <a:gd name="connsiteX47" fmla="*/ 600075 w 1362075"/>
              <a:gd name="connsiteY47" fmla="*/ 1036638 h 1644651"/>
              <a:gd name="connsiteX48" fmla="*/ 552450 w 1362075"/>
              <a:gd name="connsiteY48" fmla="*/ 1036638 h 1644651"/>
              <a:gd name="connsiteX49" fmla="*/ 552450 w 1362075"/>
              <a:gd name="connsiteY49" fmla="*/ 1081088 h 1644651"/>
              <a:gd name="connsiteX50" fmla="*/ 487362 w 1362075"/>
              <a:gd name="connsiteY50" fmla="*/ 1081088 h 1644651"/>
              <a:gd name="connsiteX51" fmla="*/ 487362 w 1362075"/>
              <a:gd name="connsiteY51" fmla="*/ 1050926 h 1644651"/>
              <a:gd name="connsiteX52" fmla="*/ 422275 w 1362075"/>
              <a:gd name="connsiteY52" fmla="*/ 1050926 h 1644651"/>
              <a:gd name="connsiteX53" fmla="*/ 422275 w 1362075"/>
              <a:gd name="connsiteY53" fmla="*/ 1089026 h 1644651"/>
              <a:gd name="connsiteX54" fmla="*/ 342900 w 1362075"/>
              <a:gd name="connsiteY54" fmla="*/ 1089026 h 1644651"/>
              <a:gd name="connsiteX55" fmla="*/ 342900 w 1362075"/>
              <a:gd name="connsiteY55" fmla="*/ 1063626 h 1644651"/>
              <a:gd name="connsiteX56" fmla="*/ 304800 w 1362075"/>
              <a:gd name="connsiteY56" fmla="*/ 1063626 h 1644651"/>
              <a:gd name="connsiteX57" fmla="*/ 279400 w 1362075"/>
              <a:gd name="connsiteY57" fmla="*/ 1038226 h 1644651"/>
              <a:gd name="connsiteX58" fmla="*/ 279400 w 1362075"/>
              <a:gd name="connsiteY58" fmla="*/ 1143001 h 1644651"/>
              <a:gd name="connsiteX59" fmla="*/ 0 w 1362075"/>
              <a:gd name="connsiteY59" fmla="*/ 1143001 h 1644651"/>
              <a:gd name="connsiteX60" fmla="*/ 0 w 1362075"/>
              <a:gd name="connsiteY60" fmla="*/ 508001 h 1644651"/>
              <a:gd name="connsiteX61" fmla="*/ 44450 w 1362075"/>
              <a:gd name="connsiteY61" fmla="*/ 508001 h 1644651"/>
              <a:gd name="connsiteX62" fmla="*/ 44450 w 1362075"/>
              <a:gd name="connsiteY62" fmla="*/ 366713 h 1644651"/>
              <a:gd name="connsiteX63" fmla="*/ 100012 w 1362075"/>
              <a:gd name="connsiteY63" fmla="*/ 366713 h 1644651"/>
              <a:gd name="connsiteX64" fmla="*/ 100012 w 1362075"/>
              <a:gd name="connsiteY64" fmla="*/ 238126 h 1644651"/>
              <a:gd name="connsiteX65" fmla="*/ 195262 w 1362075"/>
              <a:gd name="connsiteY65" fmla="*/ 238126 h 1644651"/>
              <a:gd name="connsiteX66" fmla="*/ 195262 w 1362075"/>
              <a:gd name="connsiteY66" fmla="*/ 307976 h 1644651"/>
              <a:gd name="connsiteX67" fmla="*/ 439737 w 1362075"/>
              <a:gd name="connsiteY67" fmla="*/ 307976 h 1644651"/>
              <a:gd name="connsiteX68" fmla="*/ 439737 w 1362075"/>
              <a:gd name="connsiteY68" fmla="*/ 53976 h 1644651"/>
              <a:gd name="connsiteX69" fmla="*/ 636587 w 1362075"/>
              <a:gd name="connsiteY69" fmla="*/ 58739 h 1644651"/>
              <a:gd name="connsiteX0" fmla="*/ 636587 w 1362075"/>
              <a:gd name="connsiteY0" fmla="*/ 48023 h 1633935"/>
              <a:gd name="connsiteX1" fmla="*/ 645319 w 1362075"/>
              <a:gd name="connsiteY1" fmla="*/ 6748 h 1633935"/>
              <a:gd name="connsiteX2" fmla="*/ 702865 w 1362075"/>
              <a:gd name="connsiteY2" fmla="*/ 0 h 1633935"/>
              <a:gd name="connsiteX3" fmla="*/ 712787 w 1362075"/>
              <a:gd name="connsiteY3" fmla="*/ 22622 h 1633935"/>
              <a:gd name="connsiteX4" fmla="*/ 804862 w 1362075"/>
              <a:gd name="connsiteY4" fmla="*/ 87710 h 1633935"/>
              <a:gd name="connsiteX5" fmla="*/ 776287 w 1362075"/>
              <a:gd name="connsiteY5" fmla="*/ 113110 h 1633935"/>
              <a:gd name="connsiteX6" fmla="*/ 819150 w 1362075"/>
              <a:gd name="connsiteY6" fmla="*/ 155972 h 1633935"/>
              <a:gd name="connsiteX7" fmla="*/ 796925 w 1362075"/>
              <a:gd name="connsiteY7" fmla="*/ 241697 h 1633935"/>
              <a:gd name="connsiteX8" fmla="*/ 749300 w 1362075"/>
              <a:gd name="connsiteY8" fmla="*/ 329010 h 1633935"/>
              <a:gd name="connsiteX9" fmla="*/ 811212 w 1362075"/>
              <a:gd name="connsiteY9" fmla="*/ 332185 h 1633935"/>
              <a:gd name="connsiteX10" fmla="*/ 862012 w 1362075"/>
              <a:gd name="connsiteY10" fmla="*/ 286147 h 1633935"/>
              <a:gd name="connsiteX11" fmla="*/ 893762 w 1362075"/>
              <a:gd name="connsiteY11" fmla="*/ 309960 h 1633935"/>
              <a:gd name="connsiteX12" fmla="*/ 836612 w 1362075"/>
              <a:gd name="connsiteY12" fmla="*/ 432197 h 1633935"/>
              <a:gd name="connsiteX13" fmla="*/ 906462 w 1362075"/>
              <a:gd name="connsiteY13" fmla="*/ 500460 h 1633935"/>
              <a:gd name="connsiteX14" fmla="*/ 904875 w 1362075"/>
              <a:gd name="connsiteY14" fmla="*/ 594122 h 1633935"/>
              <a:gd name="connsiteX15" fmla="*/ 785812 w 1362075"/>
              <a:gd name="connsiteY15" fmla="*/ 613172 h 1633935"/>
              <a:gd name="connsiteX16" fmla="*/ 792162 w 1362075"/>
              <a:gd name="connsiteY16" fmla="*/ 663972 h 1633935"/>
              <a:gd name="connsiteX17" fmla="*/ 735012 w 1362075"/>
              <a:gd name="connsiteY17" fmla="*/ 738585 h 1633935"/>
              <a:gd name="connsiteX18" fmla="*/ 730250 w 1362075"/>
              <a:gd name="connsiteY18" fmla="*/ 790972 h 1633935"/>
              <a:gd name="connsiteX19" fmla="*/ 690562 w 1362075"/>
              <a:gd name="connsiteY19" fmla="*/ 852885 h 1633935"/>
              <a:gd name="connsiteX20" fmla="*/ 688975 w 1362075"/>
              <a:gd name="connsiteY20" fmla="*/ 894160 h 1633935"/>
              <a:gd name="connsiteX21" fmla="*/ 731837 w 1362075"/>
              <a:gd name="connsiteY21" fmla="*/ 932260 h 1633935"/>
              <a:gd name="connsiteX22" fmla="*/ 762000 w 1362075"/>
              <a:gd name="connsiteY22" fmla="*/ 865585 h 1633935"/>
              <a:gd name="connsiteX23" fmla="*/ 839787 w 1362075"/>
              <a:gd name="connsiteY23" fmla="*/ 827485 h 1633935"/>
              <a:gd name="connsiteX24" fmla="*/ 874712 w 1362075"/>
              <a:gd name="connsiteY24" fmla="*/ 749697 h 1633935"/>
              <a:gd name="connsiteX25" fmla="*/ 936625 w 1362075"/>
              <a:gd name="connsiteY25" fmla="*/ 659210 h 1633935"/>
              <a:gd name="connsiteX26" fmla="*/ 1001712 w 1362075"/>
              <a:gd name="connsiteY26" fmla="*/ 651272 h 1633935"/>
              <a:gd name="connsiteX27" fmla="*/ 1108075 w 1362075"/>
              <a:gd name="connsiteY27" fmla="*/ 505222 h 1633935"/>
              <a:gd name="connsiteX28" fmla="*/ 1036637 w 1362075"/>
              <a:gd name="connsiteY28" fmla="*/ 422672 h 1633935"/>
              <a:gd name="connsiteX29" fmla="*/ 1081087 w 1362075"/>
              <a:gd name="connsiteY29" fmla="*/ 405210 h 1633935"/>
              <a:gd name="connsiteX30" fmla="*/ 1133475 w 1362075"/>
              <a:gd name="connsiteY30" fmla="*/ 433785 h 1633935"/>
              <a:gd name="connsiteX31" fmla="*/ 1282700 w 1362075"/>
              <a:gd name="connsiteY31" fmla="*/ 251222 h 1633935"/>
              <a:gd name="connsiteX32" fmla="*/ 1362075 w 1362075"/>
              <a:gd name="connsiteY32" fmla="*/ 246460 h 1633935"/>
              <a:gd name="connsiteX33" fmla="*/ 1303337 w 1362075"/>
              <a:gd name="connsiteY33" fmla="*/ 382985 h 1633935"/>
              <a:gd name="connsiteX34" fmla="*/ 1101725 w 1362075"/>
              <a:gd name="connsiteY34" fmla="*/ 738585 h 1633935"/>
              <a:gd name="connsiteX35" fmla="*/ 1006475 w 1362075"/>
              <a:gd name="connsiteY35" fmla="*/ 938610 h 1633935"/>
              <a:gd name="connsiteX36" fmla="*/ 974725 w 1362075"/>
              <a:gd name="connsiteY36" fmla="*/ 1083072 h 1633935"/>
              <a:gd name="connsiteX37" fmla="*/ 1006475 w 1362075"/>
              <a:gd name="connsiteY37" fmla="*/ 1183085 h 1633935"/>
              <a:gd name="connsiteX38" fmla="*/ 936625 w 1362075"/>
              <a:gd name="connsiteY38" fmla="*/ 1232297 h 1633935"/>
              <a:gd name="connsiteX39" fmla="*/ 869950 w 1362075"/>
              <a:gd name="connsiteY39" fmla="*/ 1406922 h 1633935"/>
              <a:gd name="connsiteX40" fmla="*/ 903287 w 1362075"/>
              <a:gd name="connsiteY40" fmla="*/ 1524397 h 1633935"/>
              <a:gd name="connsiteX41" fmla="*/ 831850 w 1362075"/>
              <a:gd name="connsiteY41" fmla="*/ 1633935 h 1633935"/>
              <a:gd name="connsiteX42" fmla="*/ 631825 w 1362075"/>
              <a:gd name="connsiteY42" fmla="*/ 1633935 h 1633935"/>
              <a:gd name="connsiteX43" fmla="*/ 631825 w 1362075"/>
              <a:gd name="connsiteY43" fmla="*/ 1387872 h 1633935"/>
              <a:gd name="connsiteX44" fmla="*/ 695325 w 1362075"/>
              <a:gd name="connsiteY44" fmla="*/ 1387872 h 1633935"/>
              <a:gd name="connsiteX45" fmla="*/ 695325 w 1362075"/>
              <a:gd name="connsiteY45" fmla="*/ 1124347 h 1633935"/>
              <a:gd name="connsiteX46" fmla="*/ 600075 w 1362075"/>
              <a:gd name="connsiteY46" fmla="*/ 1124347 h 1633935"/>
              <a:gd name="connsiteX47" fmla="*/ 600075 w 1362075"/>
              <a:gd name="connsiteY47" fmla="*/ 1025922 h 1633935"/>
              <a:gd name="connsiteX48" fmla="*/ 552450 w 1362075"/>
              <a:gd name="connsiteY48" fmla="*/ 1025922 h 1633935"/>
              <a:gd name="connsiteX49" fmla="*/ 552450 w 1362075"/>
              <a:gd name="connsiteY49" fmla="*/ 1070372 h 1633935"/>
              <a:gd name="connsiteX50" fmla="*/ 487362 w 1362075"/>
              <a:gd name="connsiteY50" fmla="*/ 1070372 h 1633935"/>
              <a:gd name="connsiteX51" fmla="*/ 487362 w 1362075"/>
              <a:gd name="connsiteY51" fmla="*/ 1040210 h 1633935"/>
              <a:gd name="connsiteX52" fmla="*/ 422275 w 1362075"/>
              <a:gd name="connsiteY52" fmla="*/ 1040210 h 1633935"/>
              <a:gd name="connsiteX53" fmla="*/ 422275 w 1362075"/>
              <a:gd name="connsiteY53" fmla="*/ 1078310 h 1633935"/>
              <a:gd name="connsiteX54" fmla="*/ 342900 w 1362075"/>
              <a:gd name="connsiteY54" fmla="*/ 1078310 h 1633935"/>
              <a:gd name="connsiteX55" fmla="*/ 342900 w 1362075"/>
              <a:gd name="connsiteY55" fmla="*/ 1052910 h 1633935"/>
              <a:gd name="connsiteX56" fmla="*/ 304800 w 1362075"/>
              <a:gd name="connsiteY56" fmla="*/ 1052910 h 1633935"/>
              <a:gd name="connsiteX57" fmla="*/ 279400 w 1362075"/>
              <a:gd name="connsiteY57" fmla="*/ 1027510 h 1633935"/>
              <a:gd name="connsiteX58" fmla="*/ 279400 w 1362075"/>
              <a:gd name="connsiteY58" fmla="*/ 1132285 h 1633935"/>
              <a:gd name="connsiteX59" fmla="*/ 0 w 1362075"/>
              <a:gd name="connsiteY59" fmla="*/ 1132285 h 1633935"/>
              <a:gd name="connsiteX60" fmla="*/ 0 w 1362075"/>
              <a:gd name="connsiteY60" fmla="*/ 497285 h 1633935"/>
              <a:gd name="connsiteX61" fmla="*/ 44450 w 1362075"/>
              <a:gd name="connsiteY61" fmla="*/ 497285 h 1633935"/>
              <a:gd name="connsiteX62" fmla="*/ 44450 w 1362075"/>
              <a:gd name="connsiteY62" fmla="*/ 355997 h 1633935"/>
              <a:gd name="connsiteX63" fmla="*/ 100012 w 1362075"/>
              <a:gd name="connsiteY63" fmla="*/ 355997 h 1633935"/>
              <a:gd name="connsiteX64" fmla="*/ 100012 w 1362075"/>
              <a:gd name="connsiteY64" fmla="*/ 227410 h 1633935"/>
              <a:gd name="connsiteX65" fmla="*/ 195262 w 1362075"/>
              <a:gd name="connsiteY65" fmla="*/ 227410 h 1633935"/>
              <a:gd name="connsiteX66" fmla="*/ 195262 w 1362075"/>
              <a:gd name="connsiteY66" fmla="*/ 297260 h 1633935"/>
              <a:gd name="connsiteX67" fmla="*/ 439737 w 1362075"/>
              <a:gd name="connsiteY67" fmla="*/ 297260 h 1633935"/>
              <a:gd name="connsiteX68" fmla="*/ 439737 w 1362075"/>
              <a:gd name="connsiteY68" fmla="*/ 43260 h 1633935"/>
              <a:gd name="connsiteX69" fmla="*/ 636587 w 1362075"/>
              <a:gd name="connsiteY69" fmla="*/ 48023 h 163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362075" h="1633935">
                <a:moveTo>
                  <a:pt x="636587" y="48023"/>
                </a:moveTo>
                <a:lnTo>
                  <a:pt x="645319" y="6748"/>
                </a:lnTo>
                <a:lnTo>
                  <a:pt x="702865" y="0"/>
                </a:lnTo>
                <a:lnTo>
                  <a:pt x="712787" y="22622"/>
                </a:lnTo>
                <a:lnTo>
                  <a:pt x="804862" y="87710"/>
                </a:lnTo>
                <a:lnTo>
                  <a:pt x="776287" y="113110"/>
                </a:lnTo>
                <a:lnTo>
                  <a:pt x="819150" y="155972"/>
                </a:lnTo>
                <a:lnTo>
                  <a:pt x="796925" y="241697"/>
                </a:lnTo>
                <a:lnTo>
                  <a:pt x="749300" y="329010"/>
                </a:lnTo>
                <a:lnTo>
                  <a:pt x="811212" y="332185"/>
                </a:lnTo>
                <a:lnTo>
                  <a:pt x="862012" y="286147"/>
                </a:lnTo>
                <a:lnTo>
                  <a:pt x="893762" y="309960"/>
                </a:lnTo>
                <a:lnTo>
                  <a:pt x="836612" y="432197"/>
                </a:lnTo>
                <a:lnTo>
                  <a:pt x="906462" y="500460"/>
                </a:lnTo>
                <a:lnTo>
                  <a:pt x="904875" y="594122"/>
                </a:lnTo>
                <a:lnTo>
                  <a:pt x="785812" y="613172"/>
                </a:lnTo>
                <a:lnTo>
                  <a:pt x="792162" y="663972"/>
                </a:lnTo>
                <a:lnTo>
                  <a:pt x="735012" y="738585"/>
                </a:lnTo>
                <a:lnTo>
                  <a:pt x="730250" y="790972"/>
                </a:lnTo>
                <a:lnTo>
                  <a:pt x="690562" y="852885"/>
                </a:lnTo>
                <a:lnTo>
                  <a:pt x="688975" y="894160"/>
                </a:lnTo>
                <a:lnTo>
                  <a:pt x="731837" y="932260"/>
                </a:lnTo>
                <a:lnTo>
                  <a:pt x="762000" y="865585"/>
                </a:lnTo>
                <a:lnTo>
                  <a:pt x="839787" y="827485"/>
                </a:lnTo>
                <a:lnTo>
                  <a:pt x="874712" y="749697"/>
                </a:lnTo>
                <a:lnTo>
                  <a:pt x="936625" y="659210"/>
                </a:lnTo>
                <a:lnTo>
                  <a:pt x="1001712" y="651272"/>
                </a:lnTo>
                <a:lnTo>
                  <a:pt x="1108075" y="505222"/>
                </a:lnTo>
                <a:lnTo>
                  <a:pt x="1036637" y="422672"/>
                </a:lnTo>
                <a:lnTo>
                  <a:pt x="1081087" y="405210"/>
                </a:lnTo>
                <a:lnTo>
                  <a:pt x="1133475" y="433785"/>
                </a:lnTo>
                <a:lnTo>
                  <a:pt x="1282700" y="251222"/>
                </a:lnTo>
                <a:lnTo>
                  <a:pt x="1362075" y="246460"/>
                </a:lnTo>
                <a:lnTo>
                  <a:pt x="1303337" y="382985"/>
                </a:lnTo>
                <a:lnTo>
                  <a:pt x="1101725" y="738585"/>
                </a:lnTo>
                <a:lnTo>
                  <a:pt x="1006475" y="938610"/>
                </a:lnTo>
                <a:lnTo>
                  <a:pt x="974725" y="1083072"/>
                </a:lnTo>
                <a:lnTo>
                  <a:pt x="1006475" y="1183085"/>
                </a:lnTo>
                <a:lnTo>
                  <a:pt x="936625" y="1232297"/>
                </a:lnTo>
                <a:lnTo>
                  <a:pt x="869950" y="1406922"/>
                </a:lnTo>
                <a:lnTo>
                  <a:pt x="903287" y="1524397"/>
                </a:lnTo>
                <a:lnTo>
                  <a:pt x="831850" y="1633935"/>
                </a:lnTo>
                <a:lnTo>
                  <a:pt x="631825" y="1633935"/>
                </a:lnTo>
                <a:lnTo>
                  <a:pt x="631825" y="1387872"/>
                </a:lnTo>
                <a:lnTo>
                  <a:pt x="695325" y="1387872"/>
                </a:lnTo>
                <a:lnTo>
                  <a:pt x="695325" y="1124347"/>
                </a:lnTo>
                <a:lnTo>
                  <a:pt x="600075" y="1124347"/>
                </a:lnTo>
                <a:lnTo>
                  <a:pt x="600075" y="1025922"/>
                </a:lnTo>
                <a:lnTo>
                  <a:pt x="552450" y="1025922"/>
                </a:lnTo>
                <a:lnTo>
                  <a:pt x="552450" y="1070372"/>
                </a:lnTo>
                <a:lnTo>
                  <a:pt x="487362" y="1070372"/>
                </a:lnTo>
                <a:lnTo>
                  <a:pt x="487362" y="1040210"/>
                </a:lnTo>
                <a:lnTo>
                  <a:pt x="422275" y="1040210"/>
                </a:lnTo>
                <a:lnTo>
                  <a:pt x="422275" y="1078310"/>
                </a:lnTo>
                <a:lnTo>
                  <a:pt x="342900" y="1078310"/>
                </a:lnTo>
                <a:lnTo>
                  <a:pt x="342900" y="1052910"/>
                </a:lnTo>
                <a:lnTo>
                  <a:pt x="304800" y="1052910"/>
                </a:lnTo>
                <a:lnTo>
                  <a:pt x="279400" y="1027510"/>
                </a:lnTo>
                <a:lnTo>
                  <a:pt x="279400" y="1132285"/>
                </a:lnTo>
                <a:lnTo>
                  <a:pt x="0" y="1132285"/>
                </a:lnTo>
                <a:lnTo>
                  <a:pt x="0" y="497285"/>
                </a:lnTo>
                <a:lnTo>
                  <a:pt x="44450" y="497285"/>
                </a:lnTo>
                <a:lnTo>
                  <a:pt x="44450" y="355997"/>
                </a:lnTo>
                <a:lnTo>
                  <a:pt x="100012" y="355997"/>
                </a:lnTo>
                <a:lnTo>
                  <a:pt x="100012" y="227410"/>
                </a:lnTo>
                <a:lnTo>
                  <a:pt x="195262" y="227410"/>
                </a:lnTo>
                <a:lnTo>
                  <a:pt x="195262" y="297260"/>
                </a:lnTo>
                <a:lnTo>
                  <a:pt x="439737" y="297260"/>
                </a:lnTo>
                <a:lnTo>
                  <a:pt x="439737" y="43260"/>
                </a:lnTo>
                <a:lnTo>
                  <a:pt x="636587" y="48023"/>
                </a:lnTo>
                <a:close/>
              </a:path>
            </a:pathLst>
          </a:custGeom>
          <a:solidFill>
            <a:srgbClr val="E5EDF4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97744B54-A7F7-4BC8-8DC8-0012714E9E3A}"/>
              </a:ext>
            </a:extLst>
          </p:cNvPr>
          <p:cNvSpPr txBox="1"/>
          <p:nvPr/>
        </p:nvSpPr>
        <p:spPr>
          <a:xfrm>
            <a:off x="7672541" y="3882759"/>
            <a:ext cx="25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AA57FD63-423F-4045-B876-F77772898A59}"/>
              </a:ext>
            </a:extLst>
          </p:cNvPr>
          <p:cNvSpPr txBox="1"/>
          <p:nvPr/>
        </p:nvSpPr>
        <p:spPr>
          <a:xfrm>
            <a:off x="7672541" y="5380593"/>
            <a:ext cx="25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27936099-F5BC-4EF3-9071-8F6B210EF14C}"/>
              </a:ext>
            </a:extLst>
          </p:cNvPr>
          <p:cNvSpPr txBox="1"/>
          <p:nvPr/>
        </p:nvSpPr>
        <p:spPr>
          <a:xfrm>
            <a:off x="8615334" y="5203770"/>
            <a:ext cx="25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D9D17506-7719-460B-BCF6-4DA233EEC619}"/>
              </a:ext>
            </a:extLst>
          </p:cNvPr>
          <p:cNvSpPr txBox="1"/>
          <p:nvPr/>
        </p:nvSpPr>
        <p:spPr>
          <a:xfrm>
            <a:off x="9117149" y="4560730"/>
            <a:ext cx="25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8C3BBBD8-3E66-4715-AB6A-9AE27262854A}"/>
              </a:ext>
            </a:extLst>
          </p:cNvPr>
          <p:cNvSpPr txBox="1"/>
          <p:nvPr/>
        </p:nvSpPr>
        <p:spPr>
          <a:xfrm>
            <a:off x="9220782" y="5908846"/>
            <a:ext cx="25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3" name="Freeform: Shape 472">
            <a:extLst>
              <a:ext uri="{FF2B5EF4-FFF2-40B4-BE49-F238E27FC236}">
                <a16:creationId xmlns:a16="http://schemas.microsoft.com/office/drawing/2014/main" id="{69365B91-2EC6-4511-9EAF-2DECCD9BD232}"/>
              </a:ext>
            </a:extLst>
          </p:cNvPr>
          <p:cNvSpPr/>
          <p:nvPr/>
        </p:nvSpPr>
        <p:spPr>
          <a:xfrm>
            <a:off x="6660682" y="3065009"/>
            <a:ext cx="1472803" cy="1997075"/>
          </a:xfrm>
          <a:custGeom>
            <a:avLst/>
            <a:gdLst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57325 w 2733675"/>
              <a:gd name="connsiteY21" fmla="*/ 1978025 h 1978025"/>
              <a:gd name="connsiteX22" fmla="*/ 1457325 w 2733675"/>
              <a:gd name="connsiteY22" fmla="*/ 1762125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2733675 w 2733675"/>
              <a:gd name="connsiteY34" fmla="*/ 955675 h 1978025"/>
              <a:gd name="connsiteX35" fmla="*/ 2689225 w 2733675"/>
              <a:gd name="connsiteY35" fmla="*/ 955675 h 1978025"/>
              <a:gd name="connsiteX36" fmla="*/ 2689225 w 2733675"/>
              <a:gd name="connsiteY36" fmla="*/ 882650 h 1978025"/>
              <a:gd name="connsiteX37" fmla="*/ 2689225 w 2733675"/>
              <a:gd name="connsiteY37" fmla="*/ 825500 h 1978025"/>
              <a:gd name="connsiteX38" fmla="*/ 2587625 w 2733675"/>
              <a:gd name="connsiteY38" fmla="*/ 825500 h 1978025"/>
              <a:gd name="connsiteX39" fmla="*/ 2438400 w 2733675"/>
              <a:gd name="connsiteY39" fmla="*/ 790575 h 1978025"/>
              <a:gd name="connsiteX40" fmla="*/ 2403475 w 2733675"/>
              <a:gd name="connsiteY40" fmla="*/ 809625 h 1978025"/>
              <a:gd name="connsiteX41" fmla="*/ 2105025 w 2733675"/>
              <a:gd name="connsiteY41" fmla="*/ 685800 h 1978025"/>
              <a:gd name="connsiteX42" fmla="*/ 1593850 w 2733675"/>
              <a:gd name="connsiteY42" fmla="*/ 568325 h 1978025"/>
              <a:gd name="connsiteX43" fmla="*/ 1501775 w 2733675"/>
              <a:gd name="connsiteY43" fmla="*/ 415925 h 1978025"/>
              <a:gd name="connsiteX44" fmla="*/ 1362075 w 2733675"/>
              <a:gd name="connsiteY44" fmla="*/ 387350 h 1978025"/>
              <a:gd name="connsiteX45" fmla="*/ 1266825 w 2733675"/>
              <a:gd name="connsiteY45" fmla="*/ 311150 h 1978025"/>
              <a:gd name="connsiteX46" fmla="*/ 1146175 w 2733675"/>
              <a:gd name="connsiteY46" fmla="*/ 381000 h 1978025"/>
              <a:gd name="connsiteX47" fmla="*/ 1193800 w 2733675"/>
              <a:gd name="connsiteY47" fmla="*/ 295275 h 1978025"/>
              <a:gd name="connsiteX48" fmla="*/ 1339850 w 2733675"/>
              <a:gd name="connsiteY48" fmla="*/ 203200 h 1978025"/>
              <a:gd name="connsiteX49" fmla="*/ 1460500 w 2733675"/>
              <a:gd name="connsiteY49" fmla="*/ 63500 h 1978025"/>
              <a:gd name="connsiteX50" fmla="*/ 1444625 w 2733675"/>
              <a:gd name="connsiteY50" fmla="*/ 0 h 1978025"/>
              <a:gd name="connsiteX51" fmla="*/ 1276350 w 2733675"/>
              <a:gd name="connsiteY51" fmla="*/ 44450 h 1978025"/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72803 w 2733675"/>
              <a:gd name="connsiteY21" fmla="*/ 1976835 h 1978025"/>
              <a:gd name="connsiteX22" fmla="*/ 1457325 w 2733675"/>
              <a:gd name="connsiteY22" fmla="*/ 1762125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2733675 w 2733675"/>
              <a:gd name="connsiteY34" fmla="*/ 955675 h 1978025"/>
              <a:gd name="connsiteX35" fmla="*/ 2689225 w 2733675"/>
              <a:gd name="connsiteY35" fmla="*/ 955675 h 1978025"/>
              <a:gd name="connsiteX36" fmla="*/ 2689225 w 2733675"/>
              <a:gd name="connsiteY36" fmla="*/ 882650 h 1978025"/>
              <a:gd name="connsiteX37" fmla="*/ 2689225 w 2733675"/>
              <a:gd name="connsiteY37" fmla="*/ 825500 h 1978025"/>
              <a:gd name="connsiteX38" fmla="*/ 2587625 w 2733675"/>
              <a:gd name="connsiteY38" fmla="*/ 825500 h 1978025"/>
              <a:gd name="connsiteX39" fmla="*/ 2438400 w 2733675"/>
              <a:gd name="connsiteY39" fmla="*/ 790575 h 1978025"/>
              <a:gd name="connsiteX40" fmla="*/ 2403475 w 2733675"/>
              <a:gd name="connsiteY40" fmla="*/ 809625 h 1978025"/>
              <a:gd name="connsiteX41" fmla="*/ 2105025 w 2733675"/>
              <a:gd name="connsiteY41" fmla="*/ 685800 h 1978025"/>
              <a:gd name="connsiteX42" fmla="*/ 1593850 w 2733675"/>
              <a:gd name="connsiteY42" fmla="*/ 568325 h 1978025"/>
              <a:gd name="connsiteX43" fmla="*/ 1501775 w 2733675"/>
              <a:gd name="connsiteY43" fmla="*/ 415925 h 1978025"/>
              <a:gd name="connsiteX44" fmla="*/ 1362075 w 2733675"/>
              <a:gd name="connsiteY44" fmla="*/ 387350 h 1978025"/>
              <a:gd name="connsiteX45" fmla="*/ 1266825 w 2733675"/>
              <a:gd name="connsiteY45" fmla="*/ 311150 h 1978025"/>
              <a:gd name="connsiteX46" fmla="*/ 1146175 w 2733675"/>
              <a:gd name="connsiteY46" fmla="*/ 381000 h 1978025"/>
              <a:gd name="connsiteX47" fmla="*/ 1193800 w 2733675"/>
              <a:gd name="connsiteY47" fmla="*/ 295275 h 1978025"/>
              <a:gd name="connsiteX48" fmla="*/ 1339850 w 2733675"/>
              <a:gd name="connsiteY48" fmla="*/ 203200 h 1978025"/>
              <a:gd name="connsiteX49" fmla="*/ 1460500 w 2733675"/>
              <a:gd name="connsiteY49" fmla="*/ 63500 h 1978025"/>
              <a:gd name="connsiteX50" fmla="*/ 1444625 w 2733675"/>
              <a:gd name="connsiteY50" fmla="*/ 0 h 1978025"/>
              <a:gd name="connsiteX51" fmla="*/ 1276350 w 2733675"/>
              <a:gd name="connsiteY51" fmla="*/ 44450 h 1978025"/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72803 w 2733675"/>
              <a:gd name="connsiteY21" fmla="*/ 1976835 h 1978025"/>
              <a:gd name="connsiteX22" fmla="*/ 1471613 w 2733675"/>
              <a:gd name="connsiteY22" fmla="*/ 1764506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2733675 w 2733675"/>
              <a:gd name="connsiteY34" fmla="*/ 955675 h 1978025"/>
              <a:gd name="connsiteX35" fmla="*/ 2689225 w 2733675"/>
              <a:gd name="connsiteY35" fmla="*/ 955675 h 1978025"/>
              <a:gd name="connsiteX36" fmla="*/ 2689225 w 2733675"/>
              <a:gd name="connsiteY36" fmla="*/ 882650 h 1978025"/>
              <a:gd name="connsiteX37" fmla="*/ 2689225 w 2733675"/>
              <a:gd name="connsiteY37" fmla="*/ 825500 h 1978025"/>
              <a:gd name="connsiteX38" fmla="*/ 2587625 w 2733675"/>
              <a:gd name="connsiteY38" fmla="*/ 825500 h 1978025"/>
              <a:gd name="connsiteX39" fmla="*/ 2438400 w 2733675"/>
              <a:gd name="connsiteY39" fmla="*/ 790575 h 1978025"/>
              <a:gd name="connsiteX40" fmla="*/ 2403475 w 2733675"/>
              <a:gd name="connsiteY40" fmla="*/ 809625 h 1978025"/>
              <a:gd name="connsiteX41" fmla="*/ 2105025 w 2733675"/>
              <a:gd name="connsiteY41" fmla="*/ 685800 h 1978025"/>
              <a:gd name="connsiteX42" fmla="*/ 1593850 w 2733675"/>
              <a:gd name="connsiteY42" fmla="*/ 568325 h 1978025"/>
              <a:gd name="connsiteX43" fmla="*/ 1501775 w 2733675"/>
              <a:gd name="connsiteY43" fmla="*/ 415925 h 1978025"/>
              <a:gd name="connsiteX44" fmla="*/ 1362075 w 2733675"/>
              <a:gd name="connsiteY44" fmla="*/ 387350 h 1978025"/>
              <a:gd name="connsiteX45" fmla="*/ 1266825 w 2733675"/>
              <a:gd name="connsiteY45" fmla="*/ 311150 h 1978025"/>
              <a:gd name="connsiteX46" fmla="*/ 1146175 w 2733675"/>
              <a:gd name="connsiteY46" fmla="*/ 381000 h 1978025"/>
              <a:gd name="connsiteX47" fmla="*/ 1193800 w 2733675"/>
              <a:gd name="connsiteY47" fmla="*/ 295275 h 1978025"/>
              <a:gd name="connsiteX48" fmla="*/ 1339850 w 2733675"/>
              <a:gd name="connsiteY48" fmla="*/ 203200 h 1978025"/>
              <a:gd name="connsiteX49" fmla="*/ 1460500 w 2733675"/>
              <a:gd name="connsiteY49" fmla="*/ 63500 h 1978025"/>
              <a:gd name="connsiteX50" fmla="*/ 1444625 w 2733675"/>
              <a:gd name="connsiteY50" fmla="*/ 0 h 1978025"/>
              <a:gd name="connsiteX51" fmla="*/ 1276350 w 2733675"/>
              <a:gd name="connsiteY51" fmla="*/ 44450 h 1978025"/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72803 w 2733675"/>
              <a:gd name="connsiteY21" fmla="*/ 1976835 h 1978025"/>
              <a:gd name="connsiteX22" fmla="*/ 1471613 w 2733675"/>
              <a:gd name="connsiteY22" fmla="*/ 1764506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2733675 w 2733675"/>
              <a:gd name="connsiteY34" fmla="*/ 955675 h 1978025"/>
              <a:gd name="connsiteX35" fmla="*/ 2689225 w 2733675"/>
              <a:gd name="connsiteY35" fmla="*/ 955675 h 1978025"/>
              <a:gd name="connsiteX36" fmla="*/ 2729707 w 2733675"/>
              <a:gd name="connsiteY36" fmla="*/ 885031 h 1978025"/>
              <a:gd name="connsiteX37" fmla="*/ 2689225 w 2733675"/>
              <a:gd name="connsiteY37" fmla="*/ 825500 h 1978025"/>
              <a:gd name="connsiteX38" fmla="*/ 2587625 w 2733675"/>
              <a:gd name="connsiteY38" fmla="*/ 825500 h 1978025"/>
              <a:gd name="connsiteX39" fmla="*/ 2438400 w 2733675"/>
              <a:gd name="connsiteY39" fmla="*/ 790575 h 1978025"/>
              <a:gd name="connsiteX40" fmla="*/ 2403475 w 2733675"/>
              <a:gd name="connsiteY40" fmla="*/ 809625 h 1978025"/>
              <a:gd name="connsiteX41" fmla="*/ 2105025 w 2733675"/>
              <a:gd name="connsiteY41" fmla="*/ 685800 h 1978025"/>
              <a:gd name="connsiteX42" fmla="*/ 1593850 w 2733675"/>
              <a:gd name="connsiteY42" fmla="*/ 568325 h 1978025"/>
              <a:gd name="connsiteX43" fmla="*/ 1501775 w 2733675"/>
              <a:gd name="connsiteY43" fmla="*/ 415925 h 1978025"/>
              <a:gd name="connsiteX44" fmla="*/ 1362075 w 2733675"/>
              <a:gd name="connsiteY44" fmla="*/ 387350 h 1978025"/>
              <a:gd name="connsiteX45" fmla="*/ 1266825 w 2733675"/>
              <a:gd name="connsiteY45" fmla="*/ 311150 h 1978025"/>
              <a:gd name="connsiteX46" fmla="*/ 1146175 w 2733675"/>
              <a:gd name="connsiteY46" fmla="*/ 381000 h 1978025"/>
              <a:gd name="connsiteX47" fmla="*/ 1193800 w 2733675"/>
              <a:gd name="connsiteY47" fmla="*/ 295275 h 1978025"/>
              <a:gd name="connsiteX48" fmla="*/ 1339850 w 2733675"/>
              <a:gd name="connsiteY48" fmla="*/ 203200 h 1978025"/>
              <a:gd name="connsiteX49" fmla="*/ 1460500 w 2733675"/>
              <a:gd name="connsiteY49" fmla="*/ 63500 h 1978025"/>
              <a:gd name="connsiteX50" fmla="*/ 1444625 w 2733675"/>
              <a:gd name="connsiteY50" fmla="*/ 0 h 1978025"/>
              <a:gd name="connsiteX51" fmla="*/ 1276350 w 2733675"/>
              <a:gd name="connsiteY51" fmla="*/ 44450 h 1978025"/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72803 w 2733675"/>
              <a:gd name="connsiteY21" fmla="*/ 1976835 h 1978025"/>
              <a:gd name="connsiteX22" fmla="*/ 1471613 w 2733675"/>
              <a:gd name="connsiteY22" fmla="*/ 1764506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2733675 w 2733675"/>
              <a:gd name="connsiteY34" fmla="*/ 955675 h 1978025"/>
              <a:gd name="connsiteX35" fmla="*/ 2689225 w 2733675"/>
              <a:gd name="connsiteY35" fmla="*/ 955675 h 1978025"/>
              <a:gd name="connsiteX36" fmla="*/ 2729707 w 2733675"/>
              <a:gd name="connsiteY36" fmla="*/ 885031 h 1978025"/>
              <a:gd name="connsiteX37" fmla="*/ 2689225 w 2733675"/>
              <a:gd name="connsiteY37" fmla="*/ 825500 h 1978025"/>
              <a:gd name="connsiteX38" fmla="*/ 2587625 w 2733675"/>
              <a:gd name="connsiteY38" fmla="*/ 825500 h 1978025"/>
              <a:gd name="connsiteX39" fmla="*/ 2438400 w 2733675"/>
              <a:gd name="connsiteY39" fmla="*/ 790575 h 1978025"/>
              <a:gd name="connsiteX40" fmla="*/ 2403475 w 2733675"/>
              <a:gd name="connsiteY40" fmla="*/ 809625 h 1978025"/>
              <a:gd name="connsiteX41" fmla="*/ 2105025 w 2733675"/>
              <a:gd name="connsiteY41" fmla="*/ 685800 h 1978025"/>
              <a:gd name="connsiteX42" fmla="*/ 1501775 w 2733675"/>
              <a:gd name="connsiteY42" fmla="*/ 415925 h 1978025"/>
              <a:gd name="connsiteX43" fmla="*/ 1362075 w 2733675"/>
              <a:gd name="connsiteY43" fmla="*/ 387350 h 1978025"/>
              <a:gd name="connsiteX44" fmla="*/ 1266825 w 2733675"/>
              <a:gd name="connsiteY44" fmla="*/ 311150 h 1978025"/>
              <a:gd name="connsiteX45" fmla="*/ 1146175 w 2733675"/>
              <a:gd name="connsiteY45" fmla="*/ 381000 h 1978025"/>
              <a:gd name="connsiteX46" fmla="*/ 1193800 w 2733675"/>
              <a:gd name="connsiteY46" fmla="*/ 295275 h 1978025"/>
              <a:gd name="connsiteX47" fmla="*/ 1339850 w 2733675"/>
              <a:gd name="connsiteY47" fmla="*/ 203200 h 1978025"/>
              <a:gd name="connsiteX48" fmla="*/ 1460500 w 2733675"/>
              <a:gd name="connsiteY48" fmla="*/ 63500 h 1978025"/>
              <a:gd name="connsiteX49" fmla="*/ 1444625 w 2733675"/>
              <a:gd name="connsiteY49" fmla="*/ 0 h 1978025"/>
              <a:gd name="connsiteX50" fmla="*/ 1276350 w 2733675"/>
              <a:gd name="connsiteY50" fmla="*/ 44450 h 1978025"/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72803 w 2733675"/>
              <a:gd name="connsiteY21" fmla="*/ 1976835 h 1978025"/>
              <a:gd name="connsiteX22" fmla="*/ 1471613 w 2733675"/>
              <a:gd name="connsiteY22" fmla="*/ 1764506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2733675 w 2733675"/>
              <a:gd name="connsiteY34" fmla="*/ 955675 h 1978025"/>
              <a:gd name="connsiteX35" fmla="*/ 2689225 w 2733675"/>
              <a:gd name="connsiteY35" fmla="*/ 955675 h 1978025"/>
              <a:gd name="connsiteX36" fmla="*/ 2729707 w 2733675"/>
              <a:gd name="connsiteY36" fmla="*/ 885031 h 1978025"/>
              <a:gd name="connsiteX37" fmla="*/ 2689225 w 2733675"/>
              <a:gd name="connsiteY37" fmla="*/ 825500 h 1978025"/>
              <a:gd name="connsiteX38" fmla="*/ 2587625 w 2733675"/>
              <a:gd name="connsiteY38" fmla="*/ 825500 h 1978025"/>
              <a:gd name="connsiteX39" fmla="*/ 2438400 w 2733675"/>
              <a:gd name="connsiteY39" fmla="*/ 790575 h 1978025"/>
              <a:gd name="connsiteX40" fmla="*/ 2403475 w 2733675"/>
              <a:gd name="connsiteY40" fmla="*/ 809625 h 1978025"/>
              <a:gd name="connsiteX41" fmla="*/ 1501775 w 2733675"/>
              <a:gd name="connsiteY41" fmla="*/ 415925 h 1978025"/>
              <a:gd name="connsiteX42" fmla="*/ 1362075 w 2733675"/>
              <a:gd name="connsiteY42" fmla="*/ 387350 h 1978025"/>
              <a:gd name="connsiteX43" fmla="*/ 1266825 w 2733675"/>
              <a:gd name="connsiteY43" fmla="*/ 311150 h 1978025"/>
              <a:gd name="connsiteX44" fmla="*/ 1146175 w 2733675"/>
              <a:gd name="connsiteY44" fmla="*/ 381000 h 1978025"/>
              <a:gd name="connsiteX45" fmla="*/ 1193800 w 2733675"/>
              <a:gd name="connsiteY45" fmla="*/ 295275 h 1978025"/>
              <a:gd name="connsiteX46" fmla="*/ 1339850 w 2733675"/>
              <a:gd name="connsiteY46" fmla="*/ 203200 h 1978025"/>
              <a:gd name="connsiteX47" fmla="*/ 1460500 w 2733675"/>
              <a:gd name="connsiteY47" fmla="*/ 63500 h 1978025"/>
              <a:gd name="connsiteX48" fmla="*/ 1444625 w 2733675"/>
              <a:gd name="connsiteY48" fmla="*/ 0 h 1978025"/>
              <a:gd name="connsiteX49" fmla="*/ 1276350 w 2733675"/>
              <a:gd name="connsiteY49" fmla="*/ 44450 h 1978025"/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72803 w 2733675"/>
              <a:gd name="connsiteY21" fmla="*/ 1976835 h 1978025"/>
              <a:gd name="connsiteX22" fmla="*/ 1471613 w 2733675"/>
              <a:gd name="connsiteY22" fmla="*/ 1764506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2733675 w 2733675"/>
              <a:gd name="connsiteY34" fmla="*/ 955675 h 1978025"/>
              <a:gd name="connsiteX35" fmla="*/ 2689225 w 2733675"/>
              <a:gd name="connsiteY35" fmla="*/ 955675 h 1978025"/>
              <a:gd name="connsiteX36" fmla="*/ 2729707 w 2733675"/>
              <a:gd name="connsiteY36" fmla="*/ 885031 h 1978025"/>
              <a:gd name="connsiteX37" fmla="*/ 2689225 w 2733675"/>
              <a:gd name="connsiteY37" fmla="*/ 825500 h 1978025"/>
              <a:gd name="connsiteX38" fmla="*/ 2587625 w 2733675"/>
              <a:gd name="connsiteY38" fmla="*/ 825500 h 1978025"/>
              <a:gd name="connsiteX39" fmla="*/ 2438400 w 2733675"/>
              <a:gd name="connsiteY39" fmla="*/ 790575 h 1978025"/>
              <a:gd name="connsiteX40" fmla="*/ 1501775 w 2733675"/>
              <a:gd name="connsiteY40" fmla="*/ 415925 h 1978025"/>
              <a:gd name="connsiteX41" fmla="*/ 1362075 w 2733675"/>
              <a:gd name="connsiteY41" fmla="*/ 387350 h 1978025"/>
              <a:gd name="connsiteX42" fmla="*/ 1266825 w 2733675"/>
              <a:gd name="connsiteY42" fmla="*/ 311150 h 1978025"/>
              <a:gd name="connsiteX43" fmla="*/ 1146175 w 2733675"/>
              <a:gd name="connsiteY43" fmla="*/ 381000 h 1978025"/>
              <a:gd name="connsiteX44" fmla="*/ 1193800 w 2733675"/>
              <a:gd name="connsiteY44" fmla="*/ 295275 h 1978025"/>
              <a:gd name="connsiteX45" fmla="*/ 1339850 w 2733675"/>
              <a:gd name="connsiteY45" fmla="*/ 203200 h 1978025"/>
              <a:gd name="connsiteX46" fmla="*/ 1460500 w 2733675"/>
              <a:gd name="connsiteY46" fmla="*/ 63500 h 1978025"/>
              <a:gd name="connsiteX47" fmla="*/ 1444625 w 2733675"/>
              <a:gd name="connsiteY47" fmla="*/ 0 h 1978025"/>
              <a:gd name="connsiteX48" fmla="*/ 1276350 w 2733675"/>
              <a:gd name="connsiteY48" fmla="*/ 44450 h 1978025"/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72803 w 2733675"/>
              <a:gd name="connsiteY21" fmla="*/ 1976835 h 1978025"/>
              <a:gd name="connsiteX22" fmla="*/ 1471613 w 2733675"/>
              <a:gd name="connsiteY22" fmla="*/ 1764506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2733675 w 2733675"/>
              <a:gd name="connsiteY34" fmla="*/ 955675 h 1978025"/>
              <a:gd name="connsiteX35" fmla="*/ 2689225 w 2733675"/>
              <a:gd name="connsiteY35" fmla="*/ 955675 h 1978025"/>
              <a:gd name="connsiteX36" fmla="*/ 2729707 w 2733675"/>
              <a:gd name="connsiteY36" fmla="*/ 885031 h 1978025"/>
              <a:gd name="connsiteX37" fmla="*/ 2689225 w 2733675"/>
              <a:gd name="connsiteY37" fmla="*/ 825500 h 1978025"/>
              <a:gd name="connsiteX38" fmla="*/ 2587625 w 2733675"/>
              <a:gd name="connsiteY38" fmla="*/ 825500 h 1978025"/>
              <a:gd name="connsiteX39" fmla="*/ 1501775 w 2733675"/>
              <a:gd name="connsiteY39" fmla="*/ 415925 h 1978025"/>
              <a:gd name="connsiteX40" fmla="*/ 1362075 w 2733675"/>
              <a:gd name="connsiteY40" fmla="*/ 387350 h 1978025"/>
              <a:gd name="connsiteX41" fmla="*/ 1266825 w 2733675"/>
              <a:gd name="connsiteY41" fmla="*/ 311150 h 1978025"/>
              <a:gd name="connsiteX42" fmla="*/ 1146175 w 2733675"/>
              <a:gd name="connsiteY42" fmla="*/ 381000 h 1978025"/>
              <a:gd name="connsiteX43" fmla="*/ 1193800 w 2733675"/>
              <a:gd name="connsiteY43" fmla="*/ 295275 h 1978025"/>
              <a:gd name="connsiteX44" fmla="*/ 1339850 w 2733675"/>
              <a:gd name="connsiteY44" fmla="*/ 203200 h 1978025"/>
              <a:gd name="connsiteX45" fmla="*/ 1460500 w 2733675"/>
              <a:gd name="connsiteY45" fmla="*/ 63500 h 1978025"/>
              <a:gd name="connsiteX46" fmla="*/ 1444625 w 2733675"/>
              <a:gd name="connsiteY46" fmla="*/ 0 h 1978025"/>
              <a:gd name="connsiteX47" fmla="*/ 1276350 w 2733675"/>
              <a:gd name="connsiteY47" fmla="*/ 44450 h 1978025"/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72803 w 2733675"/>
              <a:gd name="connsiteY21" fmla="*/ 1976835 h 1978025"/>
              <a:gd name="connsiteX22" fmla="*/ 1471613 w 2733675"/>
              <a:gd name="connsiteY22" fmla="*/ 1764506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2733675 w 2733675"/>
              <a:gd name="connsiteY34" fmla="*/ 955675 h 1978025"/>
              <a:gd name="connsiteX35" fmla="*/ 2689225 w 2733675"/>
              <a:gd name="connsiteY35" fmla="*/ 955675 h 1978025"/>
              <a:gd name="connsiteX36" fmla="*/ 2729707 w 2733675"/>
              <a:gd name="connsiteY36" fmla="*/ 885031 h 1978025"/>
              <a:gd name="connsiteX37" fmla="*/ 2689225 w 2733675"/>
              <a:gd name="connsiteY37" fmla="*/ 825500 h 1978025"/>
              <a:gd name="connsiteX38" fmla="*/ 1501775 w 2733675"/>
              <a:gd name="connsiteY38" fmla="*/ 415925 h 1978025"/>
              <a:gd name="connsiteX39" fmla="*/ 1362075 w 2733675"/>
              <a:gd name="connsiteY39" fmla="*/ 387350 h 1978025"/>
              <a:gd name="connsiteX40" fmla="*/ 1266825 w 2733675"/>
              <a:gd name="connsiteY40" fmla="*/ 311150 h 1978025"/>
              <a:gd name="connsiteX41" fmla="*/ 1146175 w 2733675"/>
              <a:gd name="connsiteY41" fmla="*/ 381000 h 1978025"/>
              <a:gd name="connsiteX42" fmla="*/ 1193800 w 2733675"/>
              <a:gd name="connsiteY42" fmla="*/ 295275 h 1978025"/>
              <a:gd name="connsiteX43" fmla="*/ 1339850 w 2733675"/>
              <a:gd name="connsiteY43" fmla="*/ 203200 h 1978025"/>
              <a:gd name="connsiteX44" fmla="*/ 1460500 w 2733675"/>
              <a:gd name="connsiteY44" fmla="*/ 63500 h 1978025"/>
              <a:gd name="connsiteX45" fmla="*/ 1444625 w 2733675"/>
              <a:gd name="connsiteY45" fmla="*/ 0 h 1978025"/>
              <a:gd name="connsiteX46" fmla="*/ 1276350 w 2733675"/>
              <a:gd name="connsiteY46" fmla="*/ 44450 h 1978025"/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72803 w 2733675"/>
              <a:gd name="connsiteY21" fmla="*/ 1976835 h 1978025"/>
              <a:gd name="connsiteX22" fmla="*/ 1471613 w 2733675"/>
              <a:gd name="connsiteY22" fmla="*/ 1764506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2733675 w 2733675"/>
              <a:gd name="connsiteY34" fmla="*/ 955675 h 1978025"/>
              <a:gd name="connsiteX35" fmla="*/ 2689225 w 2733675"/>
              <a:gd name="connsiteY35" fmla="*/ 955675 h 1978025"/>
              <a:gd name="connsiteX36" fmla="*/ 2729707 w 2733675"/>
              <a:gd name="connsiteY36" fmla="*/ 885031 h 1978025"/>
              <a:gd name="connsiteX37" fmla="*/ 1501775 w 2733675"/>
              <a:gd name="connsiteY37" fmla="*/ 415925 h 1978025"/>
              <a:gd name="connsiteX38" fmla="*/ 1362075 w 2733675"/>
              <a:gd name="connsiteY38" fmla="*/ 387350 h 1978025"/>
              <a:gd name="connsiteX39" fmla="*/ 1266825 w 2733675"/>
              <a:gd name="connsiteY39" fmla="*/ 311150 h 1978025"/>
              <a:gd name="connsiteX40" fmla="*/ 1146175 w 2733675"/>
              <a:gd name="connsiteY40" fmla="*/ 381000 h 1978025"/>
              <a:gd name="connsiteX41" fmla="*/ 1193800 w 2733675"/>
              <a:gd name="connsiteY41" fmla="*/ 295275 h 1978025"/>
              <a:gd name="connsiteX42" fmla="*/ 1339850 w 2733675"/>
              <a:gd name="connsiteY42" fmla="*/ 203200 h 1978025"/>
              <a:gd name="connsiteX43" fmla="*/ 1460500 w 2733675"/>
              <a:gd name="connsiteY43" fmla="*/ 63500 h 1978025"/>
              <a:gd name="connsiteX44" fmla="*/ 1444625 w 2733675"/>
              <a:gd name="connsiteY44" fmla="*/ 0 h 1978025"/>
              <a:gd name="connsiteX45" fmla="*/ 1276350 w 2733675"/>
              <a:gd name="connsiteY45" fmla="*/ 44450 h 1978025"/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72803 w 2733675"/>
              <a:gd name="connsiteY21" fmla="*/ 1976835 h 1978025"/>
              <a:gd name="connsiteX22" fmla="*/ 1471613 w 2733675"/>
              <a:gd name="connsiteY22" fmla="*/ 1764506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2733675 w 2733675"/>
              <a:gd name="connsiteY34" fmla="*/ 955675 h 1978025"/>
              <a:gd name="connsiteX35" fmla="*/ 2689225 w 2733675"/>
              <a:gd name="connsiteY35" fmla="*/ 955675 h 1978025"/>
              <a:gd name="connsiteX36" fmla="*/ 1501775 w 2733675"/>
              <a:gd name="connsiteY36" fmla="*/ 415925 h 1978025"/>
              <a:gd name="connsiteX37" fmla="*/ 1362075 w 2733675"/>
              <a:gd name="connsiteY37" fmla="*/ 387350 h 1978025"/>
              <a:gd name="connsiteX38" fmla="*/ 1266825 w 2733675"/>
              <a:gd name="connsiteY38" fmla="*/ 311150 h 1978025"/>
              <a:gd name="connsiteX39" fmla="*/ 1146175 w 2733675"/>
              <a:gd name="connsiteY39" fmla="*/ 381000 h 1978025"/>
              <a:gd name="connsiteX40" fmla="*/ 1193800 w 2733675"/>
              <a:gd name="connsiteY40" fmla="*/ 295275 h 1978025"/>
              <a:gd name="connsiteX41" fmla="*/ 1339850 w 2733675"/>
              <a:gd name="connsiteY41" fmla="*/ 203200 h 1978025"/>
              <a:gd name="connsiteX42" fmla="*/ 1460500 w 2733675"/>
              <a:gd name="connsiteY42" fmla="*/ 63500 h 1978025"/>
              <a:gd name="connsiteX43" fmla="*/ 1444625 w 2733675"/>
              <a:gd name="connsiteY43" fmla="*/ 0 h 1978025"/>
              <a:gd name="connsiteX44" fmla="*/ 1276350 w 2733675"/>
              <a:gd name="connsiteY44" fmla="*/ 44450 h 1978025"/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72803 w 2733675"/>
              <a:gd name="connsiteY21" fmla="*/ 1976835 h 1978025"/>
              <a:gd name="connsiteX22" fmla="*/ 1471613 w 2733675"/>
              <a:gd name="connsiteY22" fmla="*/ 1764506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2733675 w 2733675"/>
              <a:gd name="connsiteY34" fmla="*/ 955675 h 1978025"/>
              <a:gd name="connsiteX35" fmla="*/ 1501775 w 2733675"/>
              <a:gd name="connsiteY35" fmla="*/ 415925 h 1978025"/>
              <a:gd name="connsiteX36" fmla="*/ 1362075 w 2733675"/>
              <a:gd name="connsiteY36" fmla="*/ 387350 h 1978025"/>
              <a:gd name="connsiteX37" fmla="*/ 1266825 w 2733675"/>
              <a:gd name="connsiteY37" fmla="*/ 311150 h 1978025"/>
              <a:gd name="connsiteX38" fmla="*/ 1146175 w 2733675"/>
              <a:gd name="connsiteY38" fmla="*/ 381000 h 1978025"/>
              <a:gd name="connsiteX39" fmla="*/ 1193800 w 2733675"/>
              <a:gd name="connsiteY39" fmla="*/ 295275 h 1978025"/>
              <a:gd name="connsiteX40" fmla="*/ 1339850 w 2733675"/>
              <a:gd name="connsiteY40" fmla="*/ 203200 h 1978025"/>
              <a:gd name="connsiteX41" fmla="*/ 1460500 w 2733675"/>
              <a:gd name="connsiteY41" fmla="*/ 63500 h 1978025"/>
              <a:gd name="connsiteX42" fmla="*/ 1444625 w 2733675"/>
              <a:gd name="connsiteY42" fmla="*/ 0 h 1978025"/>
              <a:gd name="connsiteX43" fmla="*/ 1276350 w 2733675"/>
              <a:gd name="connsiteY43" fmla="*/ 44450 h 1978025"/>
              <a:gd name="connsiteX0" fmla="*/ 1276350 w 2733675"/>
              <a:gd name="connsiteY0" fmla="*/ 44450 h 1978025"/>
              <a:gd name="connsiteX1" fmla="*/ 822325 w 2733675"/>
              <a:gd name="connsiteY1" fmla="*/ 231775 h 1978025"/>
              <a:gd name="connsiteX2" fmla="*/ 584200 w 2733675"/>
              <a:gd name="connsiteY2" fmla="*/ 285750 h 1978025"/>
              <a:gd name="connsiteX3" fmla="*/ 473075 w 2733675"/>
              <a:gd name="connsiteY3" fmla="*/ 231775 h 1978025"/>
              <a:gd name="connsiteX4" fmla="*/ 365125 w 2733675"/>
              <a:gd name="connsiteY4" fmla="*/ 336550 h 1978025"/>
              <a:gd name="connsiteX5" fmla="*/ 365125 w 2733675"/>
              <a:gd name="connsiteY5" fmla="*/ 695325 h 1978025"/>
              <a:gd name="connsiteX6" fmla="*/ 146050 w 2733675"/>
              <a:gd name="connsiteY6" fmla="*/ 838200 h 1978025"/>
              <a:gd name="connsiteX7" fmla="*/ 0 w 2733675"/>
              <a:gd name="connsiteY7" fmla="*/ 1076325 h 1978025"/>
              <a:gd name="connsiteX8" fmla="*/ 38100 w 2733675"/>
              <a:gd name="connsiteY8" fmla="*/ 1158875 h 1978025"/>
              <a:gd name="connsiteX9" fmla="*/ 101600 w 2733675"/>
              <a:gd name="connsiteY9" fmla="*/ 1143000 h 1978025"/>
              <a:gd name="connsiteX10" fmla="*/ 165100 w 2733675"/>
              <a:gd name="connsiteY10" fmla="*/ 1203325 h 1978025"/>
              <a:gd name="connsiteX11" fmla="*/ 76200 w 2733675"/>
              <a:gd name="connsiteY11" fmla="*/ 1289050 h 1978025"/>
              <a:gd name="connsiteX12" fmla="*/ 50800 w 2733675"/>
              <a:gd name="connsiteY12" fmla="*/ 1641475 h 1978025"/>
              <a:gd name="connsiteX13" fmla="*/ 434975 w 2733675"/>
              <a:gd name="connsiteY13" fmla="*/ 1644650 h 1978025"/>
              <a:gd name="connsiteX14" fmla="*/ 434975 w 2733675"/>
              <a:gd name="connsiteY14" fmla="*/ 1565275 h 1978025"/>
              <a:gd name="connsiteX15" fmla="*/ 723900 w 2733675"/>
              <a:gd name="connsiteY15" fmla="*/ 1565275 h 1978025"/>
              <a:gd name="connsiteX16" fmla="*/ 723900 w 2733675"/>
              <a:gd name="connsiteY16" fmla="*/ 1635125 h 1978025"/>
              <a:gd name="connsiteX17" fmla="*/ 1136650 w 2733675"/>
              <a:gd name="connsiteY17" fmla="*/ 1635125 h 1978025"/>
              <a:gd name="connsiteX18" fmla="*/ 1136650 w 2733675"/>
              <a:gd name="connsiteY18" fmla="*/ 1898650 h 1978025"/>
              <a:gd name="connsiteX19" fmla="*/ 1193800 w 2733675"/>
              <a:gd name="connsiteY19" fmla="*/ 1898650 h 1978025"/>
              <a:gd name="connsiteX20" fmla="*/ 1193800 w 2733675"/>
              <a:gd name="connsiteY20" fmla="*/ 1978025 h 1978025"/>
              <a:gd name="connsiteX21" fmla="*/ 1472803 w 2733675"/>
              <a:gd name="connsiteY21" fmla="*/ 1976835 h 1978025"/>
              <a:gd name="connsiteX22" fmla="*/ 1471613 w 2733675"/>
              <a:gd name="connsiteY22" fmla="*/ 1764506 h 1978025"/>
              <a:gd name="connsiteX23" fmla="*/ 2095500 w 2733675"/>
              <a:gd name="connsiteY23" fmla="*/ 1762125 h 1978025"/>
              <a:gd name="connsiteX24" fmla="*/ 2095500 w 2733675"/>
              <a:gd name="connsiteY24" fmla="*/ 1447800 h 1978025"/>
              <a:gd name="connsiteX25" fmla="*/ 2143125 w 2733675"/>
              <a:gd name="connsiteY25" fmla="*/ 1447800 h 1978025"/>
              <a:gd name="connsiteX26" fmla="*/ 2143125 w 2733675"/>
              <a:gd name="connsiteY26" fmla="*/ 1311275 h 1978025"/>
              <a:gd name="connsiteX27" fmla="*/ 2193925 w 2733675"/>
              <a:gd name="connsiteY27" fmla="*/ 1311275 h 1978025"/>
              <a:gd name="connsiteX28" fmla="*/ 2193925 w 2733675"/>
              <a:gd name="connsiteY28" fmla="*/ 1181100 h 1978025"/>
              <a:gd name="connsiteX29" fmla="*/ 2289175 w 2733675"/>
              <a:gd name="connsiteY29" fmla="*/ 1181100 h 1978025"/>
              <a:gd name="connsiteX30" fmla="*/ 2289175 w 2733675"/>
              <a:gd name="connsiteY30" fmla="*/ 1247775 h 1978025"/>
              <a:gd name="connsiteX31" fmla="*/ 2536825 w 2733675"/>
              <a:gd name="connsiteY31" fmla="*/ 1247775 h 1978025"/>
              <a:gd name="connsiteX32" fmla="*/ 2536825 w 2733675"/>
              <a:gd name="connsiteY32" fmla="*/ 1000125 h 1978025"/>
              <a:gd name="connsiteX33" fmla="*/ 2733675 w 2733675"/>
              <a:gd name="connsiteY33" fmla="*/ 1000125 h 1978025"/>
              <a:gd name="connsiteX34" fmla="*/ 1501775 w 2733675"/>
              <a:gd name="connsiteY34" fmla="*/ 415925 h 1978025"/>
              <a:gd name="connsiteX35" fmla="*/ 1362075 w 2733675"/>
              <a:gd name="connsiteY35" fmla="*/ 387350 h 1978025"/>
              <a:gd name="connsiteX36" fmla="*/ 1266825 w 2733675"/>
              <a:gd name="connsiteY36" fmla="*/ 311150 h 1978025"/>
              <a:gd name="connsiteX37" fmla="*/ 1146175 w 2733675"/>
              <a:gd name="connsiteY37" fmla="*/ 381000 h 1978025"/>
              <a:gd name="connsiteX38" fmla="*/ 1193800 w 2733675"/>
              <a:gd name="connsiteY38" fmla="*/ 295275 h 1978025"/>
              <a:gd name="connsiteX39" fmla="*/ 1339850 w 2733675"/>
              <a:gd name="connsiteY39" fmla="*/ 203200 h 1978025"/>
              <a:gd name="connsiteX40" fmla="*/ 1460500 w 2733675"/>
              <a:gd name="connsiteY40" fmla="*/ 63500 h 1978025"/>
              <a:gd name="connsiteX41" fmla="*/ 1444625 w 2733675"/>
              <a:gd name="connsiteY41" fmla="*/ 0 h 1978025"/>
              <a:gd name="connsiteX42" fmla="*/ 1276350 w 2733675"/>
              <a:gd name="connsiteY42" fmla="*/ 44450 h 1978025"/>
              <a:gd name="connsiteX0" fmla="*/ 1276350 w 2536825"/>
              <a:gd name="connsiteY0" fmla="*/ 44450 h 1978025"/>
              <a:gd name="connsiteX1" fmla="*/ 822325 w 2536825"/>
              <a:gd name="connsiteY1" fmla="*/ 231775 h 1978025"/>
              <a:gd name="connsiteX2" fmla="*/ 584200 w 2536825"/>
              <a:gd name="connsiteY2" fmla="*/ 285750 h 1978025"/>
              <a:gd name="connsiteX3" fmla="*/ 473075 w 2536825"/>
              <a:gd name="connsiteY3" fmla="*/ 231775 h 1978025"/>
              <a:gd name="connsiteX4" fmla="*/ 365125 w 2536825"/>
              <a:gd name="connsiteY4" fmla="*/ 336550 h 1978025"/>
              <a:gd name="connsiteX5" fmla="*/ 365125 w 2536825"/>
              <a:gd name="connsiteY5" fmla="*/ 695325 h 1978025"/>
              <a:gd name="connsiteX6" fmla="*/ 146050 w 2536825"/>
              <a:gd name="connsiteY6" fmla="*/ 838200 h 1978025"/>
              <a:gd name="connsiteX7" fmla="*/ 0 w 2536825"/>
              <a:gd name="connsiteY7" fmla="*/ 1076325 h 1978025"/>
              <a:gd name="connsiteX8" fmla="*/ 38100 w 2536825"/>
              <a:gd name="connsiteY8" fmla="*/ 1158875 h 1978025"/>
              <a:gd name="connsiteX9" fmla="*/ 101600 w 2536825"/>
              <a:gd name="connsiteY9" fmla="*/ 1143000 h 1978025"/>
              <a:gd name="connsiteX10" fmla="*/ 165100 w 2536825"/>
              <a:gd name="connsiteY10" fmla="*/ 1203325 h 1978025"/>
              <a:gd name="connsiteX11" fmla="*/ 76200 w 2536825"/>
              <a:gd name="connsiteY11" fmla="*/ 1289050 h 1978025"/>
              <a:gd name="connsiteX12" fmla="*/ 50800 w 2536825"/>
              <a:gd name="connsiteY12" fmla="*/ 1641475 h 1978025"/>
              <a:gd name="connsiteX13" fmla="*/ 434975 w 2536825"/>
              <a:gd name="connsiteY13" fmla="*/ 1644650 h 1978025"/>
              <a:gd name="connsiteX14" fmla="*/ 434975 w 2536825"/>
              <a:gd name="connsiteY14" fmla="*/ 1565275 h 1978025"/>
              <a:gd name="connsiteX15" fmla="*/ 723900 w 2536825"/>
              <a:gd name="connsiteY15" fmla="*/ 1565275 h 1978025"/>
              <a:gd name="connsiteX16" fmla="*/ 723900 w 2536825"/>
              <a:gd name="connsiteY16" fmla="*/ 1635125 h 1978025"/>
              <a:gd name="connsiteX17" fmla="*/ 1136650 w 2536825"/>
              <a:gd name="connsiteY17" fmla="*/ 1635125 h 1978025"/>
              <a:gd name="connsiteX18" fmla="*/ 1136650 w 2536825"/>
              <a:gd name="connsiteY18" fmla="*/ 1898650 h 1978025"/>
              <a:gd name="connsiteX19" fmla="*/ 1193800 w 2536825"/>
              <a:gd name="connsiteY19" fmla="*/ 1898650 h 1978025"/>
              <a:gd name="connsiteX20" fmla="*/ 1193800 w 2536825"/>
              <a:gd name="connsiteY20" fmla="*/ 1978025 h 1978025"/>
              <a:gd name="connsiteX21" fmla="*/ 1472803 w 2536825"/>
              <a:gd name="connsiteY21" fmla="*/ 1976835 h 1978025"/>
              <a:gd name="connsiteX22" fmla="*/ 1471613 w 2536825"/>
              <a:gd name="connsiteY22" fmla="*/ 1764506 h 1978025"/>
              <a:gd name="connsiteX23" fmla="*/ 2095500 w 2536825"/>
              <a:gd name="connsiteY23" fmla="*/ 1762125 h 1978025"/>
              <a:gd name="connsiteX24" fmla="*/ 2095500 w 2536825"/>
              <a:gd name="connsiteY24" fmla="*/ 1447800 h 1978025"/>
              <a:gd name="connsiteX25" fmla="*/ 2143125 w 2536825"/>
              <a:gd name="connsiteY25" fmla="*/ 1447800 h 1978025"/>
              <a:gd name="connsiteX26" fmla="*/ 2143125 w 2536825"/>
              <a:gd name="connsiteY26" fmla="*/ 1311275 h 1978025"/>
              <a:gd name="connsiteX27" fmla="*/ 2193925 w 2536825"/>
              <a:gd name="connsiteY27" fmla="*/ 1311275 h 1978025"/>
              <a:gd name="connsiteX28" fmla="*/ 2193925 w 2536825"/>
              <a:gd name="connsiteY28" fmla="*/ 1181100 h 1978025"/>
              <a:gd name="connsiteX29" fmla="*/ 2289175 w 2536825"/>
              <a:gd name="connsiteY29" fmla="*/ 1181100 h 1978025"/>
              <a:gd name="connsiteX30" fmla="*/ 2289175 w 2536825"/>
              <a:gd name="connsiteY30" fmla="*/ 1247775 h 1978025"/>
              <a:gd name="connsiteX31" fmla="*/ 2536825 w 2536825"/>
              <a:gd name="connsiteY31" fmla="*/ 1247775 h 1978025"/>
              <a:gd name="connsiteX32" fmla="*/ 2536825 w 2536825"/>
              <a:gd name="connsiteY32" fmla="*/ 1000125 h 1978025"/>
              <a:gd name="connsiteX33" fmla="*/ 1501775 w 2536825"/>
              <a:gd name="connsiteY33" fmla="*/ 415925 h 1978025"/>
              <a:gd name="connsiteX34" fmla="*/ 1362075 w 2536825"/>
              <a:gd name="connsiteY34" fmla="*/ 387350 h 1978025"/>
              <a:gd name="connsiteX35" fmla="*/ 1266825 w 2536825"/>
              <a:gd name="connsiteY35" fmla="*/ 311150 h 1978025"/>
              <a:gd name="connsiteX36" fmla="*/ 1146175 w 2536825"/>
              <a:gd name="connsiteY36" fmla="*/ 381000 h 1978025"/>
              <a:gd name="connsiteX37" fmla="*/ 1193800 w 2536825"/>
              <a:gd name="connsiteY37" fmla="*/ 295275 h 1978025"/>
              <a:gd name="connsiteX38" fmla="*/ 1339850 w 2536825"/>
              <a:gd name="connsiteY38" fmla="*/ 203200 h 1978025"/>
              <a:gd name="connsiteX39" fmla="*/ 1460500 w 2536825"/>
              <a:gd name="connsiteY39" fmla="*/ 63500 h 1978025"/>
              <a:gd name="connsiteX40" fmla="*/ 1444625 w 2536825"/>
              <a:gd name="connsiteY40" fmla="*/ 0 h 1978025"/>
              <a:gd name="connsiteX41" fmla="*/ 1276350 w 2536825"/>
              <a:gd name="connsiteY41" fmla="*/ 44450 h 1978025"/>
              <a:gd name="connsiteX0" fmla="*/ 1276350 w 2536825"/>
              <a:gd name="connsiteY0" fmla="*/ 44450 h 1978025"/>
              <a:gd name="connsiteX1" fmla="*/ 822325 w 2536825"/>
              <a:gd name="connsiteY1" fmla="*/ 231775 h 1978025"/>
              <a:gd name="connsiteX2" fmla="*/ 584200 w 2536825"/>
              <a:gd name="connsiteY2" fmla="*/ 285750 h 1978025"/>
              <a:gd name="connsiteX3" fmla="*/ 473075 w 2536825"/>
              <a:gd name="connsiteY3" fmla="*/ 231775 h 1978025"/>
              <a:gd name="connsiteX4" fmla="*/ 365125 w 2536825"/>
              <a:gd name="connsiteY4" fmla="*/ 336550 h 1978025"/>
              <a:gd name="connsiteX5" fmla="*/ 365125 w 2536825"/>
              <a:gd name="connsiteY5" fmla="*/ 695325 h 1978025"/>
              <a:gd name="connsiteX6" fmla="*/ 146050 w 2536825"/>
              <a:gd name="connsiteY6" fmla="*/ 838200 h 1978025"/>
              <a:gd name="connsiteX7" fmla="*/ 0 w 2536825"/>
              <a:gd name="connsiteY7" fmla="*/ 1076325 h 1978025"/>
              <a:gd name="connsiteX8" fmla="*/ 38100 w 2536825"/>
              <a:gd name="connsiteY8" fmla="*/ 1158875 h 1978025"/>
              <a:gd name="connsiteX9" fmla="*/ 101600 w 2536825"/>
              <a:gd name="connsiteY9" fmla="*/ 1143000 h 1978025"/>
              <a:gd name="connsiteX10" fmla="*/ 165100 w 2536825"/>
              <a:gd name="connsiteY10" fmla="*/ 1203325 h 1978025"/>
              <a:gd name="connsiteX11" fmla="*/ 76200 w 2536825"/>
              <a:gd name="connsiteY11" fmla="*/ 1289050 h 1978025"/>
              <a:gd name="connsiteX12" fmla="*/ 50800 w 2536825"/>
              <a:gd name="connsiteY12" fmla="*/ 1641475 h 1978025"/>
              <a:gd name="connsiteX13" fmla="*/ 434975 w 2536825"/>
              <a:gd name="connsiteY13" fmla="*/ 1644650 h 1978025"/>
              <a:gd name="connsiteX14" fmla="*/ 434975 w 2536825"/>
              <a:gd name="connsiteY14" fmla="*/ 1565275 h 1978025"/>
              <a:gd name="connsiteX15" fmla="*/ 723900 w 2536825"/>
              <a:gd name="connsiteY15" fmla="*/ 1565275 h 1978025"/>
              <a:gd name="connsiteX16" fmla="*/ 723900 w 2536825"/>
              <a:gd name="connsiteY16" fmla="*/ 1635125 h 1978025"/>
              <a:gd name="connsiteX17" fmla="*/ 1136650 w 2536825"/>
              <a:gd name="connsiteY17" fmla="*/ 1635125 h 1978025"/>
              <a:gd name="connsiteX18" fmla="*/ 1136650 w 2536825"/>
              <a:gd name="connsiteY18" fmla="*/ 1898650 h 1978025"/>
              <a:gd name="connsiteX19" fmla="*/ 1193800 w 2536825"/>
              <a:gd name="connsiteY19" fmla="*/ 1898650 h 1978025"/>
              <a:gd name="connsiteX20" fmla="*/ 1193800 w 2536825"/>
              <a:gd name="connsiteY20" fmla="*/ 1978025 h 1978025"/>
              <a:gd name="connsiteX21" fmla="*/ 1472803 w 2536825"/>
              <a:gd name="connsiteY21" fmla="*/ 1976835 h 1978025"/>
              <a:gd name="connsiteX22" fmla="*/ 1471613 w 2536825"/>
              <a:gd name="connsiteY22" fmla="*/ 1764506 h 1978025"/>
              <a:gd name="connsiteX23" fmla="*/ 2095500 w 2536825"/>
              <a:gd name="connsiteY23" fmla="*/ 1762125 h 1978025"/>
              <a:gd name="connsiteX24" fmla="*/ 2095500 w 2536825"/>
              <a:gd name="connsiteY24" fmla="*/ 1447800 h 1978025"/>
              <a:gd name="connsiteX25" fmla="*/ 2143125 w 2536825"/>
              <a:gd name="connsiteY25" fmla="*/ 1447800 h 1978025"/>
              <a:gd name="connsiteX26" fmla="*/ 2143125 w 2536825"/>
              <a:gd name="connsiteY26" fmla="*/ 1311275 h 1978025"/>
              <a:gd name="connsiteX27" fmla="*/ 2193925 w 2536825"/>
              <a:gd name="connsiteY27" fmla="*/ 1311275 h 1978025"/>
              <a:gd name="connsiteX28" fmla="*/ 2193925 w 2536825"/>
              <a:gd name="connsiteY28" fmla="*/ 1181100 h 1978025"/>
              <a:gd name="connsiteX29" fmla="*/ 2289175 w 2536825"/>
              <a:gd name="connsiteY29" fmla="*/ 1181100 h 1978025"/>
              <a:gd name="connsiteX30" fmla="*/ 2289175 w 2536825"/>
              <a:gd name="connsiteY30" fmla="*/ 1247775 h 1978025"/>
              <a:gd name="connsiteX31" fmla="*/ 2536825 w 2536825"/>
              <a:gd name="connsiteY31" fmla="*/ 1247775 h 1978025"/>
              <a:gd name="connsiteX32" fmla="*/ 1501775 w 2536825"/>
              <a:gd name="connsiteY32" fmla="*/ 415925 h 1978025"/>
              <a:gd name="connsiteX33" fmla="*/ 1362075 w 2536825"/>
              <a:gd name="connsiteY33" fmla="*/ 387350 h 1978025"/>
              <a:gd name="connsiteX34" fmla="*/ 1266825 w 2536825"/>
              <a:gd name="connsiteY34" fmla="*/ 311150 h 1978025"/>
              <a:gd name="connsiteX35" fmla="*/ 1146175 w 2536825"/>
              <a:gd name="connsiteY35" fmla="*/ 381000 h 1978025"/>
              <a:gd name="connsiteX36" fmla="*/ 1193800 w 2536825"/>
              <a:gd name="connsiteY36" fmla="*/ 295275 h 1978025"/>
              <a:gd name="connsiteX37" fmla="*/ 1339850 w 2536825"/>
              <a:gd name="connsiteY37" fmla="*/ 203200 h 1978025"/>
              <a:gd name="connsiteX38" fmla="*/ 1460500 w 2536825"/>
              <a:gd name="connsiteY38" fmla="*/ 63500 h 1978025"/>
              <a:gd name="connsiteX39" fmla="*/ 1444625 w 2536825"/>
              <a:gd name="connsiteY39" fmla="*/ 0 h 1978025"/>
              <a:gd name="connsiteX40" fmla="*/ 1276350 w 2536825"/>
              <a:gd name="connsiteY40" fmla="*/ 44450 h 1978025"/>
              <a:gd name="connsiteX0" fmla="*/ 1276350 w 2289175"/>
              <a:gd name="connsiteY0" fmla="*/ 44450 h 1978025"/>
              <a:gd name="connsiteX1" fmla="*/ 822325 w 2289175"/>
              <a:gd name="connsiteY1" fmla="*/ 231775 h 1978025"/>
              <a:gd name="connsiteX2" fmla="*/ 584200 w 2289175"/>
              <a:gd name="connsiteY2" fmla="*/ 285750 h 1978025"/>
              <a:gd name="connsiteX3" fmla="*/ 473075 w 2289175"/>
              <a:gd name="connsiteY3" fmla="*/ 231775 h 1978025"/>
              <a:gd name="connsiteX4" fmla="*/ 365125 w 2289175"/>
              <a:gd name="connsiteY4" fmla="*/ 336550 h 1978025"/>
              <a:gd name="connsiteX5" fmla="*/ 365125 w 2289175"/>
              <a:gd name="connsiteY5" fmla="*/ 695325 h 1978025"/>
              <a:gd name="connsiteX6" fmla="*/ 146050 w 2289175"/>
              <a:gd name="connsiteY6" fmla="*/ 838200 h 1978025"/>
              <a:gd name="connsiteX7" fmla="*/ 0 w 2289175"/>
              <a:gd name="connsiteY7" fmla="*/ 1076325 h 1978025"/>
              <a:gd name="connsiteX8" fmla="*/ 38100 w 2289175"/>
              <a:gd name="connsiteY8" fmla="*/ 1158875 h 1978025"/>
              <a:gd name="connsiteX9" fmla="*/ 101600 w 2289175"/>
              <a:gd name="connsiteY9" fmla="*/ 1143000 h 1978025"/>
              <a:gd name="connsiteX10" fmla="*/ 165100 w 2289175"/>
              <a:gd name="connsiteY10" fmla="*/ 1203325 h 1978025"/>
              <a:gd name="connsiteX11" fmla="*/ 76200 w 2289175"/>
              <a:gd name="connsiteY11" fmla="*/ 1289050 h 1978025"/>
              <a:gd name="connsiteX12" fmla="*/ 50800 w 2289175"/>
              <a:gd name="connsiteY12" fmla="*/ 1641475 h 1978025"/>
              <a:gd name="connsiteX13" fmla="*/ 434975 w 2289175"/>
              <a:gd name="connsiteY13" fmla="*/ 1644650 h 1978025"/>
              <a:gd name="connsiteX14" fmla="*/ 434975 w 2289175"/>
              <a:gd name="connsiteY14" fmla="*/ 1565275 h 1978025"/>
              <a:gd name="connsiteX15" fmla="*/ 723900 w 2289175"/>
              <a:gd name="connsiteY15" fmla="*/ 1565275 h 1978025"/>
              <a:gd name="connsiteX16" fmla="*/ 723900 w 2289175"/>
              <a:gd name="connsiteY16" fmla="*/ 1635125 h 1978025"/>
              <a:gd name="connsiteX17" fmla="*/ 1136650 w 2289175"/>
              <a:gd name="connsiteY17" fmla="*/ 1635125 h 1978025"/>
              <a:gd name="connsiteX18" fmla="*/ 1136650 w 2289175"/>
              <a:gd name="connsiteY18" fmla="*/ 1898650 h 1978025"/>
              <a:gd name="connsiteX19" fmla="*/ 1193800 w 2289175"/>
              <a:gd name="connsiteY19" fmla="*/ 1898650 h 1978025"/>
              <a:gd name="connsiteX20" fmla="*/ 1193800 w 2289175"/>
              <a:gd name="connsiteY20" fmla="*/ 1978025 h 1978025"/>
              <a:gd name="connsiteX21" fmla="*/ 1472803 w 2289175"/>
              <a:gd name="connsiteY21" fmla="*/ 1976835 h 1978025"/>
              <a:gd name="connsiteX22" fmla="*/ 1471613 w 2289175"/>
              <a:gd name="connsiteY22" fmla="*/ 1764506 h 1978025"/>
              <a:gd name="connsiteX23" fmla="*/ 2095500 w 2289175"/>
              <a:gd name="connsiteY23" fmla="*/ 1762125 h 1978025"/>
              <a:gd name="connsiteX24" fmla="*/ 2095500 w 2289175"/>
              <a:gd name="connsiteY24" fmla="*/ 1447800 h 1978025"/>
              <a:gd name="connsiteX25" fmla="*/ 2143125 w 2289175"/>
              <a:gd name="connsiteY25" fmla="*/ 1447800 h 1978025"/>
              <a:gd name="connsiteX26" fmla="*/ 2143125 w 2289175"/>
              <a:gd name="connsiteY26" fmla="*/ 1311275 h 1978025"/>
              <a:gd name="connsiteX27" fmla="*/ 2193925 w 2289175"/>
              <a:gd name="connsiteY27" fmla="*/ 1311275 h 1978025"/>
              <a:gd name="connsiteX28" fmla="*/ 2193925 w 2289175"/>
              <a:gd name="connsiteY28" fmla="*/ 1181100 h 1978025"/>
              <a:gd name="connsiteX29" fmla="*/ 2289175 w 2289175"/>
              <a:gd name="connsiteY29" fmla="*/ 1181100 h 1978025"/>
              <a:gd name="connsiteX30" fmla="*/ 2289175 w 2289175"/>
              <a:gd name="connsiteY30" fmla="*/ 1247775 h 1978025"/>
              <a:gd name="connsiteX31" fmla="*/ 1501775 w 2289175"/>
              <a:gd name="connsiteY31" fmla="*/ 415925 h 1978025"/>
              <a:gd name="connsiteX32" fmla="*/ 1362075 w 2289175"/>
              <a:gd name="connsiteY32" fmla="*/ 387350 h 1978025"/>
              <a:gd name="connsiteX33" fmla="*/ 1266825 w 2289175"/>
              <a:gd name="connsiteY33" fmla="*/ 311150 h 1978025"/>
              <a:gd name="connsiteX34" fmla="*/ 1146175 w 2289175"/>
              <a:gd name="connsiteY34" fmla="*/ 381000 h 1978025"/>
              <a:gd name="connsiteX35" fmla="*/ 1193800 w 2289175"/>
              <a:gd name="connsiteY35" fmla="*/ 295275 h 1978025"/>
              <a:gd name="connsiteX36" fmla="*/ 1339850 w 2289175"/>
              <a:gd name="connsiteY36" fmla="*/ 203200 h 1978025"/>
              <a:gd name="connsiteX37" fmla="*/ 1460500 w 2289175"/>
              <a:gd name="connsiteY37" fmla="*/ 63500 h 1978025"/>
              <a:gd name="connsiteX38" fmla="*/ 1444625 w 2289175"/>
              <a:gd name="connsiteY38" fmla="*/ 0 h 1978025"/>
              <a:gd name="connsiteX39" fmla="*/ 1276350 w 2289175"/>
              <a:gd name="connsiteY39" fmla="*/ 44450 h 1978025"/>
              <a:gd name="connsiteX0" fmla="*/ 1276350 w 2289175"/>
              <a:gd name="connsiteY0" fmla="*/ 44450 h 1978025"/>
              <a:gd name="connsiteX1" fmla="*/ 822325 w 2289175"/>
              <a:gd name="connsiteY1" fmla="*/ 231775 h 1978025"/>
              <a:gd name="connsiteX2" fmla="*/ 584200 w 2289175"/>
              <a:gd name="connsiteY2" fmla="*/ 285750 h 1978025"/>
              <a:gd name="connsiteX3" fmla="*/ 473075 w 2289175"/>
              <a:gd name="connsiteY3" fmla="*/ 231775 h 1978025"/>
              <a:gd name="connsiteX4" fmla="*/ 365125 w 2289175"/>
              <a:gd name="connsiteY4" fmla="*/ 336550 h 1978025"/>
              <a:gd name="connsiteX5" fmla="*/ 365125 w 2289175"/>
              <a:gd name="connsiteY5" fmla="*/ 695325 h 1978025"/>
              <a:gd name="connsiteX6" fmla="*/ 146050 w 2289175"/>
              <a:gd name="connsiteY6" fmla="*/ 838200 h 1978025"/>
              <a:gd name="connsiteX7" fmla="*/ 0 w 2289175"/>
              <a:gd name="connsiteY7" fmla="*/ 1076325 h 1978025"/>
              <a:gd name="connsiteX8" fmla="*/ 38100 w 2289175"/>
              <a:gd name="connsiteY8" fmla="*/ 1158875 h 1978025"/>
              <a:gd name="connsiteX9" fmla="*/ 101600 w 2289175"/>
              <a:gd name="connsiteY9" fmla="*/ 1143000 h 1978025"/>
              <a:gd name="connsiteX10" fmla="*/ 165100 w 2289175"/>
              <a:gd name="connsiteY10" fmla="*/ 1203325 h 1978025"/>
              <a:gd name="connsiteX11" fmla="*/ 76200 w 2289175"/>
              <a:gd name="connsiteY11" fmla="*/ 1289050 h 1978025"/>
              <a:gd name="connsiteX12" fmla="*/ 50800 w 2289175"/>
              <a:gd name="connsiteY12" fmla="*/ 1641475 h 1978025"/>
              <a:gd name="connsiteX13" fmla="*/ 434975 w 2289175"/>
              <a:gd name="connsiteY13" fmla="*/ 1644650 h 1978025"/>
              <a:gd name="connsiteX14" fmla="*/ 434975 w 2289175"/>
              <a:gd name="connsiteY14" fmla="*/ 1565275 h 1978025"/>
              <a:gd name="connsiteX15" fmla="*/ 723900 w 2289175"/>
              <a:gd name="connsiteY15" fmla="*/ 1565275 h 1978025"/>
              <a:gd name="connsiteX16" fmla="*/ 723900 w 2289175"/>
              <a:gd name="connsiteY16" fmla="*/ 1635125 h 1978025"/>
              <a:gd name="connsiteX17" fmla="*/ 1136650 w 2289175"/>
              <a:gd name="connsiteY17" fmla="*/ 1635125 h 1978025"/>
              <a:gd name="connsiteX18" fmla="*/ 1136650 w 2289175"/>
              <a:gd name="connsiteY18" fmla="*/ 1898650 h 1978025"/>
              <a:gd name="connsiteX19" fmla="*/ 1193800 w 2289175"/>
              <a:gd name="connsiteY19" fmla="*/ 1898650 h 1978025"/>
              <a:gd name="connsiteX20" fmla="*/ 1193800 w 2289175"/>
              <a:gd name="connsiteY20" fmla="*/ 1978025 h 1978025"/>
              <a:gd name="connsiteX21" fmla="*/ 1472803 w 2289175"/>
              <a:gd name="connsiteY21" fmla="*/ 1976835 h 1978025"/>
              <a:gd name="connsiteX22" fmla="*/ 1471613 w 2289175"/>
              <a:gd name="connsiteY22" fmla="*/ 1764506 h 1978025"/>
              <a:gd name="connsiteX23" fmla="*/ 2095500 w 2289175"/>
              <a:gd name="connsiteY23" fmla="*/ 1762125 h 1978025"/>
              <a:gd name="connsiteX24" fmla="*/ 2095500 w 2289175"/>
              <a:gd name="connsiteY24" fmla="*/ 1447800 h 1978025"/>
              <a:gd name="connsiteX25" fmla="*/ 2143125 w 2289175"/>
              <a:gd name="connsiteY25" fmla="*/ 1447800 h 1978025"/>
              <a:gd name="connsiteX26" fmla="*/ 2143125 w 2289175"/>
              <a:gd name="connsiteY26" fmla="*/ 1311275 h 1978025"/>
              <a:gd name="connsiteX27" fmla="*/ 2193925 w 2289175"/>
              <a:gd name="connsiteY27" fmla="*/ 1311275 h 1978025"/>
              <a:gd name="connsiteX28" fmla="*/ 2193925 w 2289175"/>
              <a:gd name="connsiteY28" fmla="*/ 1181100 h 1978025"/>
              <a:gd name="connsiteX29" fmla="*/ 2289175 w 2289175"/>
              <a:gd name="connsiteY29" fmla="*/ 1181100 h 1978025"/>
              <a:gd name="connsiteX30" fmla="*/ 1501775 w 2289175"/>
              <a:gd name="connsiteY30" fmla="*/ 415925 h 1978025"/>
              <a:gd name="connsiteX31" fmla="*/ 1362075 w 2289175"/>
              <a:gd name="connsiteY31" fmla="*/ 387350 h 1978025"/>
              <a:gd name="connsiteX32" fmla="*/ 1266825 w 2289175"/>
              <a:gd name="connsiteY32" fmla="*/ 311150 h 1978025"/>
              <a:gd name="connsiteX33" fmla="*/ 1146175 w 2289175"/>
              <a:gd name="connsiteY33" fmla="*/ 381000 h 1978025"/>
              <a:gd name="connsiteX34" fmla="*/ 1193800 w 2289175"/>
              <a:gd name="connsiteY34" fmla="*/ 295275 h 1978025"/>
              <a:gd name="connsiteX35" fmla="*/ 1339850 w 2289175"/>
              <a:gd name="connsiteY35" fmla="*/ 203200 h 1978025"/>
              <a:gd name="connsiteX36" fmla="*/ 1460500 w 2289175"/>
              <a:gd name="connsiteY36" fmla="*/ 63500 h 1978025"/>
              <a:gd name="connsiteX37" fmla="*/ 1444625 w 2289175"/>
              <a:gd name="connsiteY37" fmla="*/ 0 h 1978025"/>
              <a:gd name="connsiteX38" fmla="*/ 1276350 w 2289175"/>
              <a:gd name="connsiteY38" fmla="*/ 44450 h 1978025"/>
              <a:gd name="connsiteX0" fmla="*/ 1276350 w 2193925"/>
              <a:gd name="connsiteY0" fmla="*/ 44450 h 1978025"/>
              <a:gd name="connsiteX1" fmla="*/ 822325 w 2193925"/>
              <a:gd name="connsiteY1" fmla="*/ 231775 h 1978025"/>
              <a:gd name="connsiteX2" fmla="*/ 584200 w 2193925"/>
              <a:gd name="connsiteY2" fmla="*/ 285750 h 1978025"/>
              <a:gd name="connsiteX3" fmla="*/ 473075 w 2193925"/>
              <a:gd name="connsiteY3" fmla="*/ 231775 h 1978025"/>
              <a:gd name="connsiteX4" fmla="*/ 365125 w 2193925"/>
              <a:gd name="connsiteY4" fmla="*/ 336550 h 1978025"/>
              <a:gd name="connsiteX5" fmla="*/ 365125 w 2193925"/>
              <a:gd name="connsiteY5" fmla="*/ 695325 h 1978025"/>
              <a:gd name="connsiteX6" fmla="*/ 146050 w 2193925"/>
              <a:gd name="connsiteY6" fmla="*/ 838200 h 1978025"/>
              <a:gd name="connsiteX7" fmla="*/ 0 w 2193925"/>
              <a:gd name="connsiteY7" fmla="*/ 1076325 h 1978025"/>
              <a:gd name="connsiteX8" fmla="*/ 38100 w 2193925"/>
              <a:gd name="connsiteY8" fmla="*/ 1158875 h 1978025"/>
              <a:gd name="connsiteX9" fmla="*/ 101600 w 2193925"/>
              <a:gd name="connsiteY9" fmla="*/ 1143000 h 1978025"/>
              <a:gd name="connsiteX10" fmla="*/ 165100 w 2193925"/>
              <a:gd name="connsiteY10" fmla="*/ 1203325 h 1978025"/>
              <a:gd name="connsiteX11" fmla="*/ 76200 w 2193925"/>
              <a:gd name="connsiteY11" fmla="*/ 1289050 h 1978025"/>
              <a:gd name="connsiteX12" fmla="*/ 50800 w 2193925"/>
              <a:gd name="connsiteY12" fmla="*/ 1641475 h 1978025"/>
              <a:gd name="connsiteX13" fmla="*/ 434975 w 2193925"/>
              <a:gd name="connsiteY13" fmla="*/ 1644650 h 1978025"/>
              <a:gd name="connsiteX14" fmla="*/ 434975 w 2193925"/>
              <a:gd name="connsiteY14" fmla="*/ 1565275 h 1978025"/>
              <a:gd name="connsiteX15" fmla="*/ 723900 w 2193925"/>
              <a:gd name="connsiteY15" fmla="*/ 1565275 h 1978025"/>
              <a:gd name="connsiteX16" fmla="*/ 723900 w 2193925"/>
              <a:gd name="connsiteY16" fmla="*/ 1635125 h 1978025"/>
              <a:gd name="connsiteX17" fmla="*/ 1136650 w 2193925"/>
              <a:gd name="connsiteY17" fmla="*/ 1635125 h 1978025"/>
              <a:gd name="connsiteX18" fmla="*/ 1136650 w 2193925"/>
              <a:gd name="connsiteY18" fmla="*/ 1898650 h 1978025"/>
              <a:gd name="connsiteX19" fmla="*/ 1193800 w 2193925"/>
              <a:gd name="connsiteY19" fmla="*/ 1898650 h 1978025"/>
              <a:gd name="connsiteX20" fmla="*/ 1193800 w 2193925"/>
              <a:gd name="connsiteY20" fmla="*/ 1978025 h 1978025"/>
              <a:gd name="connsiteX21" fmla="*/ 1472803 w 2193925"/>
              <a:gd name="connsiteY21" fmla="*/ 1976835 h 1978025"/>
              <a:gd name="connsiteX22" fmla="*/ 1471613 w 2193925"/>
              <a:gd name="connsiteY22" fmla="*/ 1764506 h 1978025"/>
              <a:gd name="connsiteX23" fmla="*/ 2095500 w 2193925"/>
              <a:gd name="connsiteY23" fmla="*/ 1762125 h 1978025"/>
              <a:gd name="connsiteX24" fmla="*/ 2095500 w 2193925"/>
              <a:gd name="connsiteY24" fmla="*/ 1447800 h 1978025"/>
              <a:gd name="connsiteX25" fmla="*/ 2143125 w 2193925"/>
              <a:gd name="connsiteY25" fmla="*/ 1447800 h 1978025"/>
              <a:gd name="connsiteX26" fmla="*/ 2143125 w 2193925"/>
              <a:gd name="connsiteY26" fmla="*/ 1311275 h 1978025"/>
              <a:gd name="connsiteX27" fmla="*/ 2193925 w 2193925"/>
              <a:gd name="connsiteY27" fmla="*/ 1311275 h 1978025"/>
              <a:gd name="connsiteX28" fmla="*/ 2193925 w 2193925"/>
              <a:gd name="connsiteY28" fmla="*/ 1181100 h 1978025"/>
              <a:gd name="connsiteX29" fmla="*/ 1501775 w 2193925"/>
              <a:gd name="connsiteY29" fmla="*/ 415925 h 1978025"/>
              <a:gd name="connsiteX30" fmla="*/ 1362075 w 2193925"/>
              <a:gd name="connsiteY30" fmla="*/ 387350 h 1978025"/>
              <a:gd name="connsiteX31" fmla="*/ 1266825 w 2193925"/>
              <a:gd name="connsiteY31" fmla="*/ 311150 h 1978025"/>
              <a:gd name="connsiteX32" fmla="*/ 1146175 w 2193925"/>
              <a:gd name="connsiteY32" fmla="*/ 381000 h 1978025"/>
              <a:gd name="connsiteX33" fmla="*/ 1193800 w 2193925"/>
              <a:gd name="connsiteY33" fmla="*/ 295275 h 1978025"/>
              <a:gd name="connsiteX34" fmla="*/ 1339850 w 2193925"/>
              <a:gd name="connsiteY34" fmla="*/ 203200 h 1978025"/>
              <a:gd name="connsiteX35" fmla="*/ 1460500 w 2193925"/>
              <a:gd name="connsiteY35" fmla="*/ 63500 h 1978025"/>
              <a:gd name="connsiteX36" fmla="*/ 1444625 w 2193925"/>
              <a:gd name="connsiteY36" fmla="*/ 0 h 1978025"/>
              <a:gd name="connsiteX37" fmla="*/ 1276350 w 2193925"/>
              <a:gd name="connsiteY37" fmla="*/ 44450 h 1978025"/>
              <a:gd name="connsiteX0" fmla="*/ 1276350 w 2193925"/>
              <a:gd name="connsiteY0" fmla="*/ 44450 h 1978025"/>
              <a:gd name="connsiteX1" fmla="*/ 822325 w 2193925"/>
              <a:gd name="connsiteY1" fmla="*/ 231775 h 1978025"/>
              <a:gd name="connsiteX2" fmla="*/ 584200 w 2193925"/>
              <a:gd name="connsiteY2" fmla="*/ 285750 h 1978025"/>
              <a:gd name="connsiteX3" fmla="*/ 473075 w 2193925"/>
              <a:gd name="connsiteY3" fmla="*/ 231775 h 1978025"/>
              <a:gd name="connsiteX4" fmla="*/ 365125 w 2193925"/>
              <a:gd name="connsiteY4" fmla="*/ 336550 h 1978025"/>
              <a:gd name="connsiteX5" fmla="*/ 365125 w 2193925"/>
              <a:gd name="connsiteY5" fmla="*/ 695325 h 1978025"/>
              <a:gd name="connsiteX6" fmla="*/ 146050 w 2193925"/>
              <a:gd name="connsiteY6" fmla="*/ 838200 h 1978025"/>
              <a:gd name="connsiteX7" fmla="*/ 0 w 2193925"/>
              <a:gd name="connsiteY7" fmla="*/ 1076325 h 1978025"/>
              <a:gd name="connsiteX8" fmla="*/ 38100 w 2193925"/>
              <a:gd name="connsiteY8" fmla="*/ 1158875 h 1978025"/>
              <a:gd name="connsiteX9" fmla="*/ 101600 w 2193925"/>
              <a:gd name="connsiteY9" fmla="*/ 1143000 h 1978025"/>
              <a:gd name="connsiteX10" fmla="*/ 165100 w 2193925"/>
              <a:gd name="connsiteY10" fmla="*/ 1203325 h 1978025"/>
              <a:gd name="connsiteX11" fmla="*/ 76200 w 2193925"/>
              <a:gd name="connsiteY11" fmla="*/ 1289050 h 1978025"/>
              <a:gd name="connsiteX12" fmla="*/ 50800 w 2193925"/>
              <a:gd name="connsiteY12" fmla="*/ 1641475 h 1978025"/>
              <a:gd name="connsiteX13" fmla="*/ 434975 w 2193925"/>
              <a:gd name="connsiteY13" fmla="*/ 1644650 h 1978025"/>
              <a:gd name="connsiteX14" fmla="*/ 434975 w 2193925"/>
              <a:gd name="connsiteY14" fmla="*/ 1565275 h 1978025"/>
              <a:gd name="connsiteX15" fmla="*/ 723900 w 2193925"/>
              <a:gd name="connsiteY15" fmla="*/ 1565275 h 1978025"/>
              <a:gd name="connsiteX16" fmla="*/ 723900 w 2193925"/>
              <a:gd name="connsiteY16" fmla="*/ 1635125 h 1978025"/>
              <a:gd name="connsiteX17" fmla="*/ 1136650 w 2193925"/>
              <a:gd name="connsiteY17" fmla="*/ 1635125 h 1978025"/>
              <a:gd name="connsiteX18" fmla="*/ 1136650 w 2193925"/>
              <a:gd name="connsiteY18" fmla="*/ 1898650 h 1978025"/>
              <a:gd name="connsiteX19" fmla="*/ 1193800 w 2193925"/>
              <a:gd name="connsiteY19" fmla="*/ 1898650 h 1978025"/>
              <a:gd name="connsiteX20" fmla="*/ 1193800 w 2193925"/>
              <a:gd name="connsiteY20" fmla="*/ 1978025 h 1978025"/>
              <a:gd name="connsiteX21" fmla="*/ 1472803 w 2193925"/>
              <a:gd name="connsiteY21" fmla="*/ 1976835 h 1978025"/>
              <a:gd name="connsiteX22" fmla="*/ 1471613 w 2193925"/>
              <a:gd name="connsiteY22" fmla="*/ 1764506 h 1978025"/>
              <a:gd name="connsiteX23" fmla="*/ 2095500 w 2193925"/>
              <a:gd name="connsiteY23" fmla="*/ 1762125 h 1978025"/>
              <a:gd name="connsiteX24" fmla="*/ 2095500 w 2193925"/>
              <a:gd name="connsiteY24" fmla="*/ 1447800 h 1978025"/>
              <a:gd name="connsiteX25" fmla="*/ 2143125 w 2193925"/>
              <a:gd name="connsiteY25" fmla="*/ 1447800 h 1978025"/>
              <a:gd name="connsiteX26" fmla="*/ 2143125 w 2193925"/>
              <a:gd name="connsiteY26" fmla="*/ 1311275 h 1978025"/>
              <a:gd name="connsiteX27" fmla="*/ 2193925 w 2193925"/>
              <a:gd name="connsiteY27" fmla="*/ 1311275 h 1978025"/>
              <a:gd name="connsiteX28" fmla="*/ 1501775 w 2193925"/>
              <a:gd name="connsiteY28" fmla="*/ 415925 h 1978025"/>
              <a:gd name="connsiteX29" fmla="*/ 1362075 w 2193925"/>
              <a:gd name="connsiteY29" fmla="*/ 387350 h 1978025"/>
              <a:gd name="connsiteX30" fmla="*/ 1266825 w 2193925"/>
              <a:gd name="connsiteY30" fmla="*/ 311150 h 1978025"/>
              <a:gd name="connsiteX31" fmla="*/ 1146175 w 2193925"/>
              <a:gd name="connsiteY31" fmla="*/ 381000 h 1978025"/>
              <a:gd name="connsiteX32" fmla="*/ 1193800 w 2193925"/>
              <a:gd name="connsiteY32" fmla="*/ 295275 h 1978025"/>
              <a:gd name="connsiteX33" fmla="*/ 1339850 w 2193925"/>
              <a:gd name="connsiteY33" fmla="*/ 203200 h 1978025"/>
              <a:gd name="connsiteX34" fmla="*/ 1460500 w 2193925"/>
              <a:gd name="connsiteY34" fmla="*/ 63500 h 1978025"/>
              <a:gd name="connsiteX35" fmla="*/ 1444625 w 2193925"/>
              <a:gd name="connsiteY35" fmla="*/ 0 h 1978025"/>
              <a:gd name="connsiteX36" fmla="*/ 1276350 w 2193925"/>
              <a:gd name="connsiteY36" fmla="*/ 44450 h 1978025"/>
              <a:gd name="connsiteX0" fmla="*/ 1276350 w 2143125"/>
              <a:gd name="connsiteY0" fmla="*/ 44450 h 1978025"/>
              <a:gd name="connsiteX1" fmla="*/ 822325 w 2143125"/>
              <a:gd name="connsiteY1" fmla="*/ 231775 h 1978025"/>
              <a:gd name="connsiteX2" fmla="*/ 584200 w 2143125"/>
              <a:gd name="connsiteY2" fmla="*/ 285750 h 1978025"/>
              <a:gd name="connsiteX3" fmla="*/ 473075 w 2143125"/>
              <a:gd name="connsiteY3" fmla="*/ 231775 h 1978025"/>
              <a:gd name="connsiteX4" fmla="*/ 365125 w 2143125"/>
              <a:gd name="connsiteY4" fmla="*/ 336550 h 1978025"/>
              <a:gd name="connsiteX5" fmla="*/ 365125 w 2143125"/>
              <a:gd name="connsiteY5" fmla="*/ 695325 h 1978025"/>
              <a:gd name="connsiteX6" fmla="*/ 146050 w 2143125"/>
              <a:gd name="connsiteY6" fmla="*/ 838200 h 1978025"/>
              <a:gd name="connsiteX7" fmla="*/ 0 w 2143125"/>
              <a:gd name="connsiteY7" fmla="*/ 1076325 h 1978025"/>
              <a:gd name="connsiteX8" fmla="*/ 38100 w 2143125"/>
              <a:gd name="connsiteY8" fmla="*/ 1158875 h 1978025"/>
              <a:gd name="connsiteX9" fmla="*/ 101600 w 2143125"/>
              <a:gd name="connsiteY9" fmla="*/ 1143000 h 1978025"/>
              <a:gd name="connsiteX10" fmla="*/ 165100 w 2143125"/>
              <a:gd name="connsiteY10" fmla="*/ 1203325 h 1978025"/>
              <a:gd name="connsiteX11" fmla="*/ 76200 w 2143125"/>
              <a:gd name="connsiteY11" fmla="*/ 1289050 h 1978025"/>
              <a:gd name="connsiteX12" fmla="*/ 50800 w 2143125"/>
              <a:gd name="connsiteY12" fmla="*/ 1641475 h 1978025"/>
              <a:gd name="connsiteX13" fmla="*/ 434975 w 2143125"/>
              <a:gd name="connsiteY13" fmla="*/ 1644650 h 1978025"/>
              <a:gd name="connsiteX14" fmla="*/ 434975 w 2143125"/>
              <a:gd name="connsiteY14" fmla="*/ 1565275 h 1978025"/>
              <a:gd name="connsiteX15" fmla="*/ 723900 w 2143125"/>
              <a:gd name="connsiteY15" fmla="*/ 1565275 h 1978025"/>
              <a:gd name="connsiteX16" fmla="*/ 723900 w 2143125"/>
              <a:gd name="connsiteY16" fmla="*/ 1635125 h 1978025"/>
              <a:gd name="connsiteX17" fmla="*/ 1136650 w 2143125"/>
              <a:gd name="connsiteY17" fmla="*/ 1635125 h 1978025"/>
              <a:gd name="connsiteX18" fmla="*/ 1136650 w 2143125"/>
              <a:gd name="connsiteY18" fmla="*/ 1898650 h 1978025"/>
              <a:gd name="connsiteX19" fmla="*/ 1193800 w 2143125"/>
              <a:gd name="connsiteY19" fmla="*/ 1898650 h 1978025"/>
              <a:gd name="connsiteX20" fmla="*/ 1193800 w 2143125"/>
              <a:gd name="connsiteY20" fmla="*/ 1978025 h 1978025"/>
              <a:gd name="connsiteX21" fmla="*/ 1472803 w 2143125"/>
              <a:gd name="connsiteY21" fmla="*/ 1976835 h 1978025"/>
              <a:gd name="connsiteX22" fmla="*/ 1471613 w 2143125"/>
              <a:gd name="connsiteY22" fmla="*/ 1764506 h 1978025"/>
              <a:gd name="connsiteX23" fmla="*/ 2095500 w 2143125"/>
              <a:gd name="connsiteY23" fmla="*/ 1762125 h 1978025"/>
              <a:gd name="connsiteX24" fmla="*/ 2095500 w 2143125"/>
              <a:gd name="connsiteY24" fmla="*/ 1447800 h 1978025"/>
              <a:gd name="connsiteX25" fmla="*/ 2143125 w 2143125"/>
              <a:gd name="connsiteY25" fmla="*/ 1447800 h 1978025"/>
              <a:gd name="connsiteX26" fmla="*/ 2143125 w 2143125"/>
              <a:gd name="connsiteY26" fmla="*/ 1311275 h 1978025"/>
              <a:gd name="connsiteX27" fmla="*/ 1501775 w 2143125"/>
              <a:gd name="connsiteY27" fmla="*/ 415925 h 1978025"/>
              <a:gd name="connsiteX28" fmla="*/ 1362075 w 2143125"/>
              <a:gd name="connsiteY28" fmla="*/ 387350 h 1978025"/>
              <a:gd name="connsiteX29" fmla="*/ 1266825 w 2143125"/>
              <a:gd name="connsiteY29" fmla="*/ 311150 h 1978025"/>
              <a:gd name="connsiteX30" fmla="*/ 1146175 w 2143125"/>
              <a:gd name="connsiteY30" fmla="*/ 381000 h 1978025"/>
              <a:gd name="connsiteX31" fmla="*/ 1193800 w 2143125"/>
              <a:gd name="connsiteY31" fmla="*/ 295275 h 1978025"/>
              <a:gd name="connsiteX32" fmla="*/ 1339850 w 2143125"/>
              <a:gd name="connsiteY32" fmla="*/ 203200 h 1978025"/>
              <a:gd name="connsiteX33" fmla="*/ 1460500 w 2143125"/>
              <a:gd name="connsiteY33" fmla="*/ 63500 h 1978025"/>
              <a:gd name="connsiteX34" fmla="*/ 1444625 w 2143125"/>
              <a:gd name="connsiteY34" fmla="*/ 0 h 1978025"/>
              <a:gd name="connsiteX35" fmla="*/ 1276350 w 2143125"/>
              <a:gd name="connsiteY35" fmla="*/ 44450 h 1978025"/>
              <a:gd name="connsiteX0" fmla="*/ 1276350 w 2143125"/>
              <a:gd name="connsiteY0" fmla="*/ 44450 h 1978025"/>
              <a:gd name="connsiteX1" fmla="*/ 822325 w 2143125"/>
              <a:gd name="connsiteY1" fmla="*/ 231775 h 1978025"/>
              <a:gd name="connsiteX2" fmla="*/ 584200 w 2143125"/>
              <a:gd name="connsiteY2" fmla="*/ 285750 h 1978025"/>
              <a:gd name="connsiteX3" fmla="*/ 473075 w 2143125"/>
              <a:gd name="connsiteY3" fmla="*/ 231775 h 1978025"/>
              <a:gd name="connsiteX4" fmla="*/ 365125 w 2143125"/>
              <a:gd name="connsiteY4" fmla="*/ 336550 h 1978025"/>
              <a:gd name="connsiteX5" fmla="*/ 365125 w 2143125"/>
              <a:gd name="connsiteY5" fmla="*/ 695325 h 1978025"/>
              <a:gd name="connsiteX6" fmla="*/ 146050 w 2143125"/>
              <a:gd name="connsiteY6" fmla="*/ 838200 h 1978025"/>
              <a:gd name="connsiteX7" fmla="*/ 0 w 2143125"/>
              <a:gd name="connsiteY7" fmla="*/ 1076325 h 1978025"/>
              <a:gd name="connsiteX8" fmla="*/ 38100 w 2143125"/>
              <a:gd name="connsiteY8" fmla="*/ 1158875 h 1978025"/>
              <a:gd name="connsiteX9" fmla="*/ 101600 w 2143125"/>
              <a:gd name="connsiteY9" fmla="*/ 1143000 h 1978025"/>
              <a:gd name="connsiteX10" fmla="*/ 165100 w 2143125"/>
              <a:gd name="connsiteY10" fmla="*/ 1203325 h 1978025"/>
              <a:gd name="connsiteX11" fmla="*/ 76200 w 2143125"/>
              <a:gd name="connsiteY11" fmla="*/ 1289050 h 1978025"/>
              <a:gd name="connsiteX12" fmla="*/ 50800 w 2143125"/>
              <a:gd name="connsiteY12" fmla="*/ 1641475 h 1978025"/>
              <a:gd name="connsiteX13" fmla="*/ 434975 w 2143125"/>
              <a:gd name="connsiteY13" fmla="*/ 1644650 h 1978025"/>
              <a:gd name="connsiteX14" fmla="*/ 434975 w 2143125"/>
              <a:gd name="connsiteY14" fmla="*/ 1565275 h 1978025"/>
              <a:gd name="connsiteX15" fmla="*/ 723900 w 2143125"/>
              <a:gd name="connsiteY15" fmla="*/ 1565275 h 1978025"/>
              <a:gd name="connsiteX16" fmla="*/ 723900 w 2143125"/>
              <a:gd name="connsiteY16" fmla="*/ 1635125 h 1978025"/>
              <a:gd name="connsiteX17" fmla="*/ 1136650 w 2143125"/>
              <a:gd name="connsiteY17" fmla="*/ 1635125 h 1978025"/>
              <a:gd name="connsiteX18" fmla="*/ 1136650 w 2143125"/>
              <a:gd name="connsiteY18" fmla="*/ 1898650 h 1978025"/>
              <a:gd name="connsiteX19" fmla="*/ 1193800 w 2143125"/>
              <a:gd name="connsiteY19" fmla="*/ 1898650 h 1978025"/>
              <a:gd name="connsiteX20" fmla="*/ 1193800 w 2143125"/>
              <a:gd name="connsiteY20" fmla="*/ 1978025 h 1978025"/>
              <a:gd name="connsiteX21" fmla="*/ 1472803 w 2143125"/>
              <a:gd name="connsiteY21" fmla="*/ 1976835 h 1978025"/>
              <a:gd name="connsiteX22" fmla="*/ 1471613 w 2143125"/>
              <a:gd name="connsiteY22" fmla="*/ 1764506 h 1978025"/>
              <a:gd name="connsiteX23" fmla="*/ 2095500 w 2143125"/>
              <a:gd name="connsiteY23" fmla="*/ 1762125 h 1978025"/>
              <a:gd name="connsiteX24" fmla="*/ 2095500 w 2143125"/>
              <a:gd name="connsiteY24" fmla="*/ 1447800 h 1978025"/>
              <a:gd name="connsiteX25" fmla="*/ 2143125 w 2143125"/>
              <a:gd name="connsiteY25" fmla="*/ 1447800 h 1978025"/>
              <a:gd name="connsiteX26" fmla="*/ 1501775 w 2143125"/>
              <a:gd name="connsiteY26" fmla="*/ 415925 h 1978025"/>
              <a:gd name="connsiteX27" fmla="*/ 1362075 w 2143125"/>
              <a:gd name="connsiteY27" fmla="*/ 387350 h 1978025"/>
              <a:gd name="connsiteX28" fmla="*/ 1266825 w 2143125"/>
              <a:gd name="connsiteY28" fmla="*/ 311150 h 1978025"/>
              <a:gd name="connsiteX29" fmla="*/ 1146175 w 2143125"/>
              <a:gd name="connsiteY29" fmla="*/ 381000 h 1978025"/>
              <a:gd name="connsiteX30" fmla="*/ 1193800 w 2143125"/>
              <a:gd name="connsiteY30" fmla="*/ 295275 h 1978025"/>
              <a:gd name="connsiteX31" fmla="*/ 1339850 w 2143125"/>
              <a:gd name="connsiteY31" fmla="*/ 203200 h 1978025"/>
              <a:gd name="connsiteX32" fmla="*/ 1460500 w 2143125"/>
              <a:gd name="connsiteY32" fmla="*/ 63500 h 1978025"/>
              <a:gd name="connsiteX33" fmla="*/ 1444625 w 2143125"/>
              <a:gd name="connsiteY33" fmla="*/ 0 h 1978025"/>
              <a:gd name="connsiteX34" fmla="*/ 1276350 w 2143125"/>
              <a:gd name="connsiteY34" fmla="*/ 44450 h 1978025"/>
              <a:gd name="connsiteX0" fmla="*/ 1276350 w 2095500"/>
              <a:gd name="connsiteY0" fmla="*/ 44450 h 1978025"/>
              <a:gd name="connsiteX1" fmla="*/ 822325 w 2095500"/>
              <a:gd name="connsiteY1" fmla="*/ 231775 h 1978025"/>
              <a:gd name="connsiteX2" fmla="*/ 584200 w 2095500"/>
              <a:gd name="connsiteY2" fmla="*/ 285750 h 1978025"/>
              <a:gd name="connsiteX3" fmla="*/ 473075 w 2095500"/>
              <a:gd name="connsiteY3" fmla="*/ 231775 h 1978025"/>
              <a:gd name="connsiteX4" fmla="*/ 365125 w 2095500"/>
              <a:gd name="connsiteY4" fmla="*/ 336550 h 1978025"/>
              <a:gd name="connsiteX5" fmla="*/ 365125 w 2095500"/>
              <a:gd name="connsiteY5" fmla="*/ 695325 h 1978025"/>
              <a:gd name="connsiteX6" fmla="*/ 146050 w 2095500"/>
              <a:gd name="connsiteY6" fmla="*/ 838200 h 1978025"/>
              <a:gd name="connsiteX7" fmla="*/ 0 w 2095500"/>
              <a:gd name="connsiteY7" fmla="*/ 1076325 h 1978025"/>
              <a:gd name="connsiteX8" fmla="*/ 38100 w 2095500"/>
              <a:gd name="connsiteY8" fmla="*/ 1158875 h 1978025"/>
              <a:gd name="connsiteX9" fmla="*/ 101600 w 2095500"/>
              <a:gd name="connsiteY9" fmla="*/ 1143000 h 1978025"/>
              <a:gd name="connsiteX10" fmla="*/ 165100 w 2095500"/>
              <a:gd name="connsiteY10" fmla="*/ 1203325 h 1978025"/>
              <a:gd name="connsiteX11" fmla="*/ 76200 w 2095500"/>
              <a:gd name="connsiteY11" fmla="*/ 1289050 h 1978025"/>
              <a:gd name="connsiteX12" fmla="*/ 50800 w 2095500"/>
              <a:gd name="connsiteY12" fmla="*/ 1641475 h 1978025"/>
              <a:gd name="connsiteX13" fmla="*/ 434975 w 2095500"/>
              <a:gd name="connsiteY13" fmla="*/ 1644650 h 1978025"/>
              <a:gd name="connsiteX14" fmla="*/ 434975 w 2095500"/>
              <a:gd name="connsiteY14" fmla="*/ 1565275 h 1978025"/>
              <a:gd name="connsiteX15" fmla="*/ 723900 w 2095500"/>
              <a:gd name="connsiteY15" fmla="*/ 1565275 h 1978025"/>
              <a:gd name="connsiteX16" fmla="*/ 723900 w 2095500"/>
              <a:gd name="connsiteY16" fmla="*/ 1635125 h 1978025"/>
              <a:gd name="connsiteX17" fmla="*/ 1136650 w 2095500"/>
              <a:gd name="connsiteY17" fmla="*/ 1635125 h 1978025"/>
              <a:gd name="connsiteX18" fmla="*/ 1136650 w 2095500"/>
              <a:gd name="connsiteY18" fmla="*/ 1898650 h 1978025"/>
              <a:gd name="connsiteX19" fmla="*/ 1193800 w 2095500"/>
              <a:gd name="connsiteY19" fmla="*/ 1898650 h 1978025"/>
              <a:gd name="connsiteX20" fmla="*/ 1193800 w 2095500"/>
              <a:gd name="connsiteY20" fmla="*/ 1978025 h 1978025"/>
              <a:gd name="connsiteX21" fmla="*/ 1472803 w 2095500"/>
              <a:gd name="connsiteY21" fmla="*/ 1976835 h 1978025"/>
              <a:gd name="connsiteX22" fmla="*/ 1471613 w 2095500"/>
              <a:gd name="connsiteY22" fmla="*/ 1764506 h 1978025"/>
              <a:gd name="connsiteX23" fmla="*/ 2095500 w 2095500"/>
              <a:gd name="connsiteY23" fmla="*/ 1762125 h 1978025"/>
              <a:gd name="connsiteX24" fmla="*/ 2095500 w 2095500"/>
              <a:gd name="connsiteY24" fmla="*/ 1447800 h 1978025"/>
              <a:gd name="connsiteX25" fmla="*/ 1501775 w 2095500"/>
              <a:gd name="connsiteY25" fmla="*/ 415925 h 1978025"/>
              <a:gd name="connsiteX26" fmla="*/ 1362075 w 2095500"/>
              <a:gd name="connsiteY26" fmla="*/ 387350 h 1978025"/>
              <a:gd name="connsiteX27" fmla="*/ 1266825 w 2095500"/>
              <a:gd name="connsiteY27" fmla="*/ 311150 h 1978025"/>
              <a:gd name="connsiteX28" fmla="*/ 1146175 w 2095500"/>
              <a:gd name="connsiteY28" fmla="*/ 381000 h 1978025"/>
              <a:gd name="connsiteX29" fmla="*/ 1193800 w 2095500"/>
              <a:gd name="connsiteY29" fmla="*/ 295275 h 1978025"/>
              <a:gd name="connsiteX30" fmla="*/ 1339850 w 2095500"/>
              <a:gd name="connsiteY30" fmla="*/ 203200 h 1978025"/>
              <a:gd name="connsiteX31" fmla="*/ 1460500 w 2095500"/>
              <a:gd name="connsiteY31" fmla="*/ 63500 h 1978025"/>
              <a:gd name="connsiteX32" fmla="*/ 1444625 w 2095500"/>
              <a:gd name="connsiteY32" fmla="*/ 0 h 1978025"/>
              <a:gd name="connsiteX33" fmla="*/ 1276350 w 2095500"/>
              <a:gd name="connsiteY33" fmla="*/ 44450 h 1978025"/>
              <a:gd name="connsiteX0" fmla="*/ 1276350 w 2095500"/>
              <a:gd name="connsiteY0" fmla="*/ 44450 h 1978025"/>
              <a:gd name="connsiteX1" fmla="*/ 822325 w 2095500"/>
              <a:gd name="connsiteY1" fmla="*/ 231775 h 1978025"/>
              <a:gd name="connsiteX2" fmla="*/ 584200 w 2095500"/>
              <a:gd name="connsiteY2" fmla="*/ 285750 h 1978025"/>
              <a:gd name="connsiteX3" fmla="*/ 473075 w 2095500"/>
              <a:gd name="connsiteY3" fmla="*/ 231775 h 1978025"/>
              <a:gd name="connsiteX4" fmla="*/ 365125 w 2095500"/>
              <a:gd name="connsiteY4" fmla="*/ 336550 h 1978025"/>
              <a:gd name="connsiteX5" fmla="*/ 365125 w 2095500"/>
              <a:gd name="connsiteY5" fmla="*/ 695325 h 1978025"/>
              <a:gd name="connsiteX6" fmla="*/ 146050 w 2095500"/>
              <a:gd name="connsiteY6" fmla="*/ 838200 h 1978025"/>
              <a:gd name="connsiteX7" fmla="*/ 0 w 2095500"/>
              <a:gd name="connsiteY7" fmla="*/ 1076325 h 1978025"/>
              <a:gd name="connsiteX8" fmla="*/ 38100 w 2095500"/>
              <a:gd name="connsiteY8" fmla="*/ 1158875 h 1978025"/>
              <a:gd name="connsiteX9" fmla="*/ 101600 w 2095500"/>
              <a:gd name="connsiteY9" fmla="*/ 1143000 h 1978025"/>
              <a:gd name="connsiteX10" fmla="*/ 165100 w 2095500"/>
              <a:gd name="connsiteY10" fmla="*/ 1203325 h 1978025"/>
              <a:gd name="connsiteX11" fmla="*/ 76200 w 2095500"/>
              <a:gd name="connsiteY11" fmla="*/ 1289050 h 1978025"/>
              <a:gd name="connsiteX12" fmla="*/ 50800 w 2095500"/>
              <a:gd name="connsiteY12" fmla="*/ 1641475 h 1978025"/>
              <a:gd name="connsiteX13" fmla="*/ 434975 w 2095500"/>
              <a:gd name="connsiteY13" fmla="*/ 1644650 h 1978025"/>
              <a:gd name="connsiteX14" fmla="*/ 434975 w 2095500"/>
              <a:gd name="connsiteY14" fmla="*/ 1565275 h 1978025"/>
              <a:gd name="connsiteX15" fmla="*/ 723900 w 2095500"/>
              <a:gd name="connsiteY15" fmla="*/ 1565275 h 1978025"/>
              <a:gd name="connsiteX16" fmla="*/ 723900 w 2095500"/>
              <a:gd name="connsiteY16" fmla="*/ 1635125 h 1978025"/>
              <a:gd name="connsiteX17" fmla="*/ 1136650 w 2095500"/>
              <a:gd name="connsiteY17" fmla="*/ 1635125 h 1978025"/>
              <a:gd name="connsiteX18" fmla="*/ 1136650 w 2095500"/>
              <a:gd name="connsiteY18" fmla="*/ 1898650 h 1978025"/>
              <a:gd name="connsiteX19" fmla="*/ 1193800 w 2095500"/>
              <a:gd name="connsiteY19" fmla="*/ 1898650 h 1978025"/>
              <a:gd name="connsiteX20" fmla="*/ 1193800 w 2095500"/>
              <a:gd name="connsiteY20" fmla="*/ 1978025 h 1978025"/>
              <a:gd name="connsiteX21" fmla="*/ 1472803 w 2095500"/>
              <a:gd name="connsiteY21" fmla="*/ 1976835 h 1978025"/>
              <a:gd name="connsiteX22" fmla="*/ 1471613 w 2095500"/>
              <a:gd name="connsiteY22" fmla="*/ 1764506 h 1978025"/>
              <a:gd name="connsiteX23" fmla="*/ 2095500 w 2095500"/>
              <a:gd name="connsiteY23" fmla="*/ 1762125 h 1978025"/>
              <a:gd name="connsiteX24" fmla="*/ 1501775 w 2095500"/>
              <a:gd name="connsiteY24" fmla="*/ 415925 h 1978025"/>
              <a:gd name="connsiteX25" fmla="*/ 1362075 w 2095500"/>
              <a:gd name="connsiteY25" fmla="*/ 387350 h 1978025"/>
              <a:gd name="connsiteX26" fmla="*/ 1266825 w 2095500"/>
              <a:gd name="connsiteY26" fmla="*/ 311150 h 1978025"/>
              <a:gd name="connsiteX27" fmla="*/ 1146175 w 2095500"/>
              <a:gd name="connsiteY27" fmla="*/ 381000 h 1978025"/>
              <a:gd name="connsiteX28" fmla="*/ 1193800 w 2095500"/>
              <a:gd name="connsiteY28" fmla="*/ 295275 h 1978025"/>
              <a:gd name="connsiteX29" fmla="*/ 1339850 w 2095500"/>
              <a:gd name="connsiteY29" fmla="*/ 203200 h 1978025"/>
              <a:gd name="connsiteX30" fmla="*/ 1460500 w 2095500"/>
              <a:gd name="connsiteY30" fmla="*/ 63500 h 1978025"/>
              <a:gd name="connsiteX31" fmla="*/ 1444625 w 2095500"/>
              <a:gd name="connsiteY31" fmla="*/ 0 h 1978025"/>
              <a:gd name="connsiteX32" fmla="*/ 1276350 w 2095500"/>
              <a:gd name="connsiteY32" fmla="*/ 44450 h 1978025"/>
              <a:gd name="connsiteX0" fmla="*/ 1276350 w 1501775"/>
              <a:gd name="connsiteY0" fmla="*/ 44450 h 1978025"/>
              <a:gd name="connsiteX1" fmla="*/ 822325 w 1501775"/>
              <a:gd name="connsiteY1" fmla="*/ 231775 h 1978025"/>
              <a:gd name="connsiteX2" fmla="*/ 584200 w 1501775"/>
              <a:gd name="connsiteY2" fmla="*/ 285750 h 1978025"/>
              <a:gd name="connsiteX3" fmla="*/ 473075 w 1501775"/>
              <a:gd name="connsiteY3" fmla="*/ 231775 h 1978025"/>
              <a:gd name="connsiteX4" fmla="*/ 365125 w 1501775"/>
              <a:gd name="connsiteY4" fmla="*/ 336550 h 1978025"/>
              <a:gd name="connsiteX5" fmla="*/ 365125 w 1501775"/>
              <a:gd name="connsiteY5" fmla="*/ 695325 h 1978025"/>
              <a:gd name="connsiteX6" fmla="*/ 146050 w 1501775"/>
              <a:gd name="connsiteY6" fmla="*/ 838200 h 1978025"/>
              <a:gd name="connsiteX7" fmla="*/ 0 w 1501775"/>
              <a:gd name="connsiteY7" fmla="*/ 1076325 h 1978025"/>
              <a:gd name="connsiteX8" fmla="*/ 38100 w 1501775"/>
              <a:gd name="connsiteY8" fmla="*/ 1158875 h 1978025"/>
              <a:gd name="connsiteX9" fmla="*/ 101600 w 1501775"/>
              <a:gd name="connsiteY9" fmla="*/ 1143000 h 1978025"/>
              <a:gd name="connsiteX10" fmla="*/ 165100 w 1501775"/>
              <a:gd name="connsiteY10" fmla="*/ 1203325 h 1978025"/>
              <a:gd name="connsiteX11" fmla="*/ 76200 w 1501775"/>
              <a:gd name="connsiteY11" fmla="*/ 1289050 h 1978025"/>
              <a:gd name="connsiteX12" fmla="*/ 50800 w 1501775"/>
              <a:gd name="connsiteY12" fmla="*/ 1641475 h 1978025"/>
              <a:gd name="connsiteX13" fmla="*/ 434975 w 1501775"/>
              <a:gd name="connsiteY13" fmla="*/ 1644650 h 1978025"/>
              <a:gd name="connsiteX14" fmla="*/ 434975 w 1501775"/>
              <a:gd name="connsiteY14" fmla="*/ 1565275 h 1978025"/>
              <a:gd name="connsiteX15" fmla="*/ 723900 w 1501775"/>
              <a:gd name="connsiteY15" fmla="*/ 1565275 h 1978025"/>
              <a:gd name="connsiteX16" fmla="*/ 723900 w 1501775"/>
              <a:gd name="connsiteY16" fmla="*/ 1635125 h 1978025"/>
              <a:gd name="connsiteX17" fmla="*/ 1136650 w 1501775"/>
              <a:gd name="connsiteY17" fmla="*/ 1635125 h 1978025"/>
              <a:gd name="connsiteX18" fmla="*/ 1136650 w 1501775"/>
              <a:gd name="connsiteY18" fmla="*/ 1898650 h 1978025"/>
              <a:gd name="connsiteX19" fmla="*/ 1193800 w 1501775"/>
              <a:gd name="connsiteY19" fmla="*/ 1898650 h 1978025"/>
              <a:gd name="connsiteX20" fmla="*/ 1193800 w 1501775"/>
              <a:gd name="connsiteY20" fmla="*/ 1978025 h 1978025"/>
              <a:gd name="connsiteX21" fmla="*/ 1472803 w 1501775"/>
              <a:gd name="connsiteY21" fmla="*/ 1976835 h 1978025"/>
              <a:gd name="connsiteX22" fmla="*/ 1471613 w 1501775"/>
              <a:gd name="connsiteY22" fmla="*/ 1764506 h 1978025"/>
              <a:gd name="connsiteX23" fmla="*/ 1501775 w 1501775"/>
              <a:gd name="connsiteY23" fmla="*/ 415925 h 1978025"/>
              <a:gd name="connsiteX24" fmla="*/ 1362075 w 1501775"/>
              <a:gd name="connsiteY24" fmla="*/ 387350 h 1978025"/>
              <a:gd name="connsiteX25" fmla="*/ 1266825 w 1501775"/>
              <a:gd name="connsiteY25" fmla="*/ 311150 h 1978025"/>
              <a:gd name="connsiteX26" fmla="*/ 1146175 w 1501775"/>
              <a:gd name="connsiteY26" fmla="*/ 381000 h 1978025"/>
              <a:gd name="connsiteX27" fmla="*/ 1193800 w 1501775"/>
              <a:gd name="connsiteY27" fmla="*/ 295275 h 1978025"/>
              <a:gd name="connsiteX28" fmla="*/ 1339850 w 1501775"/>
              <a:gd name="connsiteY28" fmla="*/ 203200 h 1978025"/>
              <a:gd name="connsiteX29" fmla="*/ 1460500 w 1501775"/>
              <a:gd name="connsiteY29" fmla="*/ 63500 h 1978025"/>
              <a:gd name="connsiteX30" fmla="*/ 1444625 w 1501775"/>
              <a:gd name="connsiteY30" fmla="*/ 0 h 1978025"/>
              <a:gd name="connsiteX31" fmla="*/ 1276350 w 1501775"/>
              <a:gd name="connsiteY31" fmla="*/ 44450 h 1978025"/>
              <a:gd name="connsiteX0" fmla="*/ 1276350 w 1472803"/>
              <a:gd name="connsiteY0" fmla="*/ 44450 h 1978025"/>
              <a:gd name="connsiteX1" fmla="*/ 822325 w 1472803"/>
              <a:gd name="connsiteY1" fmla="*/ 231775 h 1978025"/>
              <a:gd name="connsiteX2" fmla="*/ 584200 w 1472803"/>
              <a:gd name="connsiteY2" fmla="*/ 285750 h 1978025"/>
              <a:gd name="connsiteX3" fmla="*/ 473075 w 1472803"/>
              <a:gd name="connsiteY3" fmla="*/ 231775 h 1978025"/>
              <a:gd name="connsiteX4" fmla="*/ 365125 w 1472803"/>
              <a:gd name="connsiteY4" fmla="*/ 336550 h 1978025"/>
              <a:gd name="connsiteX5" fmla="*/ 365125 w 1472803"/>
              <a:gd name="connsiteY5" fmla="*/ 695325 h 1978025"/>
              <a:gd name="connsiteX6" fmla="*/ 146050 w 1472803"/>
              <a:gd name="connsiteY6" fmla="*/ 838200 h 1978025"/>
              <a:gd name="connsiteX7" fmla="*/ 0 w 1472803"/>
              <a:gd name="connsiteY7" fmla="*/ 1076325 h 1978025"/>
              <a:gd name="connsiteX8" fmla="*/ 38100 w 1472803"/>
              <a:gd name="connsiteY8" fmla="*/ 1158875 h 1978025"/>
              <a:gd name="connsiteX9" fmla="*/ 101600 w 1472803"/>
              <a:gd name="connsiteY9" fmla="*/ 1143000 h 1978025"/>
              <a:gd name="connsiteX10" fmla="*/ 165100 w 1472803"/>
              <a:gd name="connsiteY10" fmla="*/ 1203325 h 1978025"/>
              <a:gd name="connsiteX11" fmla="*/ 76200 w 1472803"/>
              <a:gd name="connsiteY11" fmla="*/ 1289050 h 1978025"/>
              <a:gd name="connsiteX12" fmla="*/ 50800 w 1472803"/>
              <a:gd name="connsiteY12" fmla="*/ 1641475 h 1978025"/>
              <a:gd name="connsiteX13" fmla="*/ 434975 w 1472803"/>
              <a:gd name="connsiteY13" fmla="*/ 1644650 h 1978025"/>
              <a:gd name="connsiteX14" fmla="*/ 434975 w 1472803"/>
              <a:gd name="connsiteY14" fmla="*/ 1565275 h 1978025"/>
              <a:gd name="connsiteX15" fmla="*/ 723900 w 1472803"/>
              <a:gd name="connsiteY15" fmla="*/ 1565275 h 1978025"/>
              <a:gd name="connsiteX16" fmla="*/ 723900 w 1472803"/>
              <a:gd name="connsiteY16" fmla="*/ 1635125 h 1978025"/>
              <a:gd name="connsiteX17" fmla="*/ 1136650 w 1472803"/>
              <a:gd name="connsiteY17" fmla="*/ 1635125 h 1978025"/>
              <a:gd name="connsiteX18" fmla="*/ 1136650 w 1472803"/>
              <a:gd name="connsiteY18" fmla="*/ 1898650 h 1978025"/>
              <a:gd name="connsiteX19" fmla="*/ 1193800 w 1472803"/>
              <a:gd name="connsiteY19" fmla="*/ 1898650 h 1978025"/>
              <a:gd name="connsiteX20" fmla="*/ 1193800 w 1472803"/>
              <a:gd name="connsiteY20" fmla="*/ 1978025 h 1978025"/>
              <a:gd name="connsiteX21" fmla="*/ 1472803 w 1472803"/>
              <a:gd name="connsiteY21" fmla="*/ 1976835 h 1978025"/>
              <a:gd name="connsiteX22" fmla="*/ 1471613 w 1472803"/>
              <a:gd name="connsiteY22" fmla="*/ 1764506 h 1978025"/>
              <a:gd name="connsiteX23" fmla="*/ 1452562 w 1472803"/>
              <a:gd name="connsiteY23" fmla="*/ 444500 h 1978025"/>
              <a:gd name="connsiteX24" fmla="*/ 1362075 w 1472803"/>
              <a:gd name="connsiteY24" fmla="*/ 387350 h 1978025"/>
              <a:gd name="connsiteX25" fmla="*/ 1266825 w 1472803"/>
              <a:gd name="connsiteY25" fmla="*/ 311150 h 1978025"/>
              <a:gd name="connsiteX26" fmla="*/ 1146175 w 1472803"/>
              <a:gd name="connsiteY26" fmla="*/ 381000 h 1978025"/>
              <a:gd name="connsiteX27" fmla="*/ 1193800 w 1472803"/>
              <a:gd name="connsiteY27" fmla="*/ 295275 h 1978025"/>
              <a:gd name="connsiteX28" fmla="*/ 1339850 w 1472803"/>
              <a:gd name="connsiteY28" fmla="*/ 203200 h 1978025"/>
              <a:gd name="connsiteX29" fmla="*/ 1460500 w 1472803"/>
              <a:gd name="connsiteY29" fmla="*/ 63500 h 1978025"/>
              <a:gd name="connsiteX30" fmla="*/ 1444625 w 1472803"/>
              <a:gd name="connsiteY30" fmla="*/ 0 h 1978025"/>
              <a:gd name="connsiteX31" fmla="*/ 1276350 w 1472803"/>
              <a:gd name="connsiteY31" fmla="*/ 44450 h 1978025"/>
              <a:gd name="connsiteX0" fmla="*/ 1276350 w 1472803"/>
              <a:gd name="connsiteY0" fmla="*/ 44450 h 1978025"/>
              <a:gd name="connsiteX1" fmla="*/ 822325 w 1472803"/>
              <a:gd name="connsiteY1" fmla="*/ 231775 h 1978025"/>
              <a:gd name="connsiteX2" fmla="*/ 584200 w 1472803"/>
              <a:gd name="connsiteY2" fmla="*/ 285750 h 1978025"/>
              <a:gd name="connsiteX3" fmla="*/ 473075 w 1472803"/>
              <a:gd name="connsiteY3" fmla="*/ 231775 h 1978025"/>
              <a:gd name="connsiteX4" fmla="*/ 365125 w 1472803"/>
              <a:gd name="connsiteY4" fmla="*/ 336550 h 1978025"/>
              <a:gd name="connsiteX5" fmla="*/ 365125 w 1472803"/>
              <a:gd name="connsiteY5" fmla="*/ 695325 h 1978025"/>
              <a:gd name="connsiteX6" fmla="*/ 146050 w 1472803"/>
              <a:gd name="connsiteY6" fmla="*/ 838200 h 1978025"/>
              <a:gd name="connsiteX7" fmla="*/ 0 w 1472803"/>
              <a:gd name="connsiteY7" fmla="*/ 1076325 h 1978025"/>
              <a:gd name="connsiteX8" fmla="*/ 38100 w 1472803"/>
              <a:gd name="connsiteY8" fmla="*/ 1158875 h 1978025"/>
              <a:gd name="connsiteX9" fmla="*/ 101600 w 1472803"/>
              <a:gd name="connsiteY9" fmla="*/ 1143000 h 1978025"/>
              <a:gd name="connsiteX10" fmla="*/ 165100 w 1472803"/>
              <a:gd name="connsiteY10" fmla="*/ 1203325 h 1978025"/>
              <a:gd name="connsiteX11" fmla="*/ 76200 w 1472803"/>
              <a:gd name="connsiteY11" fmla="*/ 1289050 h 1978025"/>
              <a:gd name="connsiteX12" fmla="*/ 50800 w 1472803"/>
              <a:gd name="connsiteY12" fmla="*/ 1641475 h 1978025"/>
              <a:gd name="connsiteX13" fmla="*/ 434975 w 1472803"/>
              <a:gd name="connsiteY13" fmla="*/ 1644650 h 1978025"/>
              <a:gd name="connsiteX14" fmla="*/ 434975 w 1472803"/>
              <a:gd name="connsiteY14" fmla="*/ 1565275 h 1978025"/>
              <a:gd name="connsiteX15" fmla="*/ 723900 w 1472803"/>
              <a:gd name="connsiteY15" fmla="*/ 1565275 h 1978025"/>
              <a:gd name="connsiteX16" fmla="*/ 723900 w 1472803"/>
              <a:gd name="connsiteY16" fmla="*/ 1635125 h 1978025"/>
              <a:gd name="connsiteX17" fmla="*/ 1136650 w 1472803"/>
              <a:gd name="connsiteY17" fmla="*/ 1635125 h 1978025"/>
              <a:gd name="connsiteX18" fmla="*/ 1136650 w 1472803"/>
              <a:gd name="connsiteY18" fmla="*/ 1898650 h 1978025"/>
              <a:gd name="connsiteX19" fmla="*/ 1193800 w 1472803"/>
              <a:gd name="connsiteY19" fmla="*/ 1898650 h 1978025"/>
              <a:gd name="connsiteX20" fmla="*/ 1193800 w 1472803"/>
              <a:gd name="connsiteY20" fmla="*/ 1978025 h 1978025"/>
              <a:gd name="connsiteX21" fmla="*/ 1472803 w 1472803"/>
              <a:gd name="connsiteY21" fmla="*/ 1976835 h 1978025"/>
              <a:gd name="connsiteX22" fmla="*/ 1471613 w 1472803"/>
              <a:gd name="connsiteY22" fmla="*/ 1764506 h 1978025"/>
              <a:gd name="connsiteX23" fmla="*/ 1458912 w 1472803"/>
              <a:gd name="connsiteY23" fmla="*/ 447675 h 1978025"/>
              <a:gd name="connsiteX24" fmla="*/ 1362075 w 1472803"/>
              <a:gd name="connsiteY24" fmla="*/ 387350 h 1978025"/>
              <a:gd name="connsiteX25" fmla="*/ 1266825 w 1472803"/>
              <a:gd name="connsiteY25" fmla="*/ 311150 h 1978025"/>
              <a:gd name="connsiteX26" fmla="*/ 1146175 w 1472803"/>
              <a:gd name="connsiteY26" fmla="*/ 381000 h 1978025"/>
              <a:gd name="connsiteX27" fmla="*/ 1193800 w 1472803"/>
              <a:gd name="connsiteY27" fmla="*/ 295275 h 1978025"/>
              <a:gd name="connsiteX28" fmla="*/ 1339850 w 1472803"/>
              <a:gd name="connsiteY28" fmla="*/ 203200 h 1978025"/>
              <a:gd name="connsiteX29" fmla="*/ 1460500 w 1472803"/>
              <a:gd name="connsiteY29" fmla="*/ 63500 h 1978025"/>
              <a:gd name="connsiteX30" fmla="*/ 1444625 w 1472803"/>
              <a:gd name="connsiteY30" fmla="*/ 0 h 1978025"/>
              <a:gd name="connsiteX31" fmla="*/ 1276350 w 1472803"/>
              <a:gd name="connsiteY31" fmla="*/ 44450 h 1978025"/>
              <a:gd name="connsiteX0" fmla="*/ 1276350 w 1472803"/>
              <a:gd name="connsiteY0" fmla="*/ 44450 h 1978025"/>
              <a:gd name="connsiteX1" fmla="*/ 822325 w 1472803"/>
              <a:gd name="connsiteY1" fmla="*/ 231775 h 1978025"/>
              <a:gd name="connsiteX2" fmla="*/ 584200 w 1472803"/>
              <a:gd name="connsiteY2" fmla="*/ 285750 h 1978025"/>
              <a:gd name="connsiteX3" fmla="*/ 473075 w 1472803"/>
              <a:gd name="connsiteY3" fmla="*/ 231775 h 1978025"/>
              <a:gd name="connsiteX4" fmla="*/ 365125 w 1472803"/>
              <a:gd name="connsiteY4" fmla="*/ 336550 h 1978025"/>
              <a:gd name="connsiteX5" fmla="*/ 365125 w 1472803"/>
              <a:gd name="connsiteY5" fmla="*/ 695325 h 1978025"/>
              <a:gd name="connsiteX6" fmla="*/ 146050 w 1472803"/>
              <a:gd name="connsiteY6" fmla="*/ 838200 h 1978025"/>
              <a:gd name="connsiteX7" fmla="*/ 0 w 1472803"/>
              <a:gd name="connsiteY7" fmla="*/ 1076325 h 1978025"/>
              <a:gd name="connsiteX8" fmla="*/ 38100 w 1472803"/>
              <a:gd name="connsiteY8" fmla="*/ 1158875 h 1978025"/>
              <a:gd name="connsiteX9" fmla="*/ 101600 w 1472803"/>
              <a:gd name="connsiteY9" fmla="*/ 1143000 h 1978025"/>
              <a:gd name="connsiteX10" fmla="*/ 165100 w 1472803"/>
              <a:gd name="connsiteY10" fmla="*/ 1203325 h 1978025"/>
              <a:gd name="connsiteX11" fmla="*/ 76200 w 1472803"/>
              <a:gd name="connsiteY11" fmla="*/ 1289050 h 1978025"/>
              <a:gd name="connsiteX12" fmla="*/ 50800 w 1472803"/>
              <a:gd name="connsiteY12" fmla="*/ 1641475 h 1978025"/>
              <a:gd name="connsiteX13" fmla="*/ 65088 w 1472803"/>
              <a:gd name="connsiteY13" fmla="*/ 1724025 h 1978025"/>
              <a:gd name="connsiteX14" fmla="*/ 434975 w 1472803"/>
              <a:gd name="connsiteY14" fmla="*/ 1565275 h 1978025"/>
              <a:gd name="connsiteX15" fmla="*/ 723900 w 1472803"/>
              <a:gd name="connsiteY15" fmla="*/ 1565275 h 1978025"/>
              <a:gd name="connsiteX16" fmla="*/ 723900 w 1472803"/>
              <a:gd name="connsiteY16" fmla="*/ 1635125 h 1978025"/>
              <a:gd name="connsiteX17" fmla="*/ 1136650 w 1472803"/>
              <a:gd name="connsiteY17" fmla="*/ 1635125 h 1978025"/>
              <a:gd name="connsiteX18" fmla="*/ 1136650 w 1472803"/>
              <a:gd name="connsiteY18" fmla="*/ 1898650 h 1978025"/>
              <a:gd name="connsiteX19" fmla="*/ 1193800 w 1472803"/>
              <a:gd name="connsiteY19" fmla="*/ 1898650 h 1978025"/>
              <a:gd name="connsiteX20" fmla="*/ 1193800 w 1472803"/>
              <a:gd name="connsiteY20" fmla="*/ 1978025 h 1978025"/>
              <a:gd name="connsiteX21" fmla="*/ 1472803 w 1472803"/>
              <a:gd name="connsiteY21" fmla="*/ 1976835 h 1978025"/>
              <a:gd name="connsiteX22" fmla="*/ 1471613 w 1472803"/>
              <a:gd name="connsiteY22" fmla="*/ 1764506 h 1978025"/>
              <a:gd name="connsiteX23" fmla="*/ 1458912 w 1472803"/>
              <a:gd name="connsiteY23" fmla="*/ 447675 h 1978025"/>
              <a:gd name="connsiteX24" fmla="*/ 1362075 w 1472803"/>
              <a:gd name="connsiteY24" fmla="*/ 387350 h 1978025"/>
              <a:gd name="connsiteX25" fmla="*/ 1266825 w 1472803"/>
              <a:gd name="connsiteY25" fmla="*/ 311150 h 1978025"/>
              <a:gd name="connsiteX26" fmla="*/ 1146175 w 1472803"/>
              <a:gd name="connsiteY26" fmla="*/ 381000 h 1978025"/>
              <a:gd name="connsiteX27" fmla="*/ 1193800 w 1472803"/>
              <a:gd name="connsiteY27" fmla="*/ 295275 h 1978025"/>
              <a:gd name="connsiteX28" fmla="*/ 1339850 w 1472803"/>
              <a:gd name="connsiteY28" fmla="*/ 203200 h 1978025"/>
              <a:gd name="connsiteX29" fmla="*/ 1460500 w 1472803"/>
              <a:gd name="connsiteY29" fmla="*/ 63500 h 1978025"/>
              <a:gd name="connsiteX30" fmla="*/ 1444625 w 1472803"/>
              <a:gd name="connsiteY30" fmla="*/ 0 h 1978025"/>
              <a:gd name="connsiteX31" fmla="*/ 1276350 w 1472803"/>
              <a:gd name="connsiteY31" fmla="*/ 44450 h 1978025"/>
              <a:gd name="connsiteX0" fmla="*/ 1276350 w 1472803"/>
              <a:gd name="connsiteY0" fmla="*/ 44450 h 1978025"/>
              <a:gd name="connsiteX1" fmla="*/ 822325 w 1472803"/>
              <a:gd name="connsiteY1" fmla="*/ 231775 h 1978025"/>
              <a:gd name="connsiteX2" fmla="*/ 584200 w 1472803"/>
              <a:gd name="connsiteY2" fmla="*/ 285750 h 1978025"/>
              <a:gd name="connsiteX3" fmla="*/ 473075 w 1472803"/>
              <a:gd name="connsiteY3" fmla="*/ 231775 h 1978025"/>
              <a:gd name="connsiteX4" fmla="*/ 365125 w 1472803"/>
              <a:gd name="connsiteY4" fmla="*/ 336550 h 1978025"/>
              <a:gd name="connsiteX5" fmla="*/ 365125 w 1472803"/>
              <a:gd name="connsiteY5" fmla="*/ 695325 h 1978025"/>
              <a:gd name="connsiteX6" fmla="*/ 146050 w 1472803"/>
              <a:gd name="connsiteY6" fmla="*/ 838200 h 1978025"/>
              <a:gd name="connsiteX7" fmla="*/ 0 w 1472803"/>
              <a:gd name="connsiteY7" fmla="*/ 1076325 h 1978025"/>
              <a:gd name="connsiteX8" fmla="*/ 38100 w 1472803"/>
              <a:gd name="connsiteY8" fmla="*/ 1158875 h 1978025"/>
              <a:gd name="connsiteX9" fmla="*/ 101600 w 1472803"/>
              <a:gd name="connsiteY9" fmla="*/ 1143000 h 1978025"/>
              <a:gd name="connsiteX10" fmla="*/ 165100 w 1472803"/>
              <a:gd name="connsiteY10" fmla="*/ 1203325 h 1978025"/>
              <a:gd name="connsiteX11" fmla="*/ 76200 w 1472803"/>
              <a:gd name="connsiteY11" fmla="*/ 1289050 h 1978025"/>
              <a:gd name="connsiteX12" fmla="*/ 50800 w 1472803"/>
              <a:gd name="connsiteY12" fmla="*/ 1641475 h 1978025"/>
              <a:gd name="connsiteX13" fmla="*/ 65088 w 1472803"/>
              <a:gd name="connsiteY13" fmla="*/ 1724025 h 1978025"/>
              <a:gd name="connsiteX14" fmla="*/ 227013 w 1472803"/>
              <a:gd name="connsiteY14" fmla="*/ 1863725 h 1978025"/>
              <a:gd name="connsiteX15" fmla="*/ 723900 w 1472803"/>
              <a:gd name="connsiteY15" fmla="*/ 1565275 h 1978025"/>
              <a:gd name="connsiteX16" fmla="*/ 723900 w 1472803"/>
              <a:gd name="connsiteY16" fmla="*/ 1635125 h 1978025"/>
              <a:gd name="connsiteX17" fmla="*/ 1136650 w 1472803"/>
              <a:gd name="connsiteY17" fmla="*/ 1635125 h 1978025"/>
              <a:gd name="connsiteX18" fmla="*/ 1136650 w 1472803"/>
              <a:gd name="connsiteY18" fmla="*/ 1898650 h 1978025"/>
              <a:gd name="connsiteX19" fmla="*/ 1193800 w 1472803"/>
              <a:gd name="connsiteY19" fmla="*/ 1898650 h 1978025"/>
              <a:gd name="connsiteX20" fmla="*/ 1193800 w 1472803"/>
              <a:gd name="connsiteY20" fmla="*/ 1978025 h 1978025"/>
              <a:gd name="connsiteX21" fmla="*/ 1472803 w 1472803"/>
              <a:gd name="connsiteY21" fmla="*/ 1976835 h 1978025"/>
              <a:gd name="connsiteX22" fmla="*/ 1471613 w 1472803"/>
              <a:gd name="connsiteY22" fmla="*/ 1764506 h 1978025"/>
              <a:gd name="connsiteX23" fmla="*/ 1458912 w 1472803"/>
              <a:gd name="connsiteY23" fmla="*/ 447675 h 1978025"/>
              <a:gd name="connsiteX24" fmla="*/ 1362075 w 1472803"/>
              <a:gd name="connsiteY24" fmla="*/ 387350 h 1978025"/>
              <a:gd name="connsiteX25" fmla="*/ 1266825 w 1472803"/>
              <a:gd name="connsiteY25" fmla="*/ 311150 h 1978025"/>
              <a:gd name="connsiteX26" fmla="*/ 1146175 w 1472803"/>
              <a:gd name="connsiteY26" fmla="*/ 381000 h 1978025"/>
              <a:gd name="connsiteX27" fmla="*/ 1193800 w 1472803"/>
              <a:gd name="connsiteY27" fmla="*/ 295275 h 1978025"/>
              <a:gd name="connsiteX28" fmla="*/ 1339850 w 1472803"/>
              <a:gd name="connsiteY28" fmla="*/ 203200 h 1978025"/>
              <a:gd name="connsiteX29" fmla="*/ 1460500 w 1472803"/>
              <a:gd name="connsiteY29" fmla="*/ 63500 h 1978025"/>
              <a:gd name="connsiteX30" fmla="*/ 1444625 w 1472803"/>
              <a:gd name="connsiteY30" fmla="*/ 0 h 1978025"/>
              <a:gd name="connsiteX31" fmla="*/ 1276350 w 1472803"/>
              <a:gd name="connsiteY31" fmla="*/ 44450 h 1978025"/>
              <a:gd name="connsiteX0" fmla="*/ 1276350 w 1472803"/>
              <a:gd name="connsiteY0" fmla="*/ 44450 h 1978025"/>
              <a:gd name="connsiteX1" fmla="*/ 822325 w 1472803"/>
              <a:gd name="connsiteY1" fmla="*/ 231775 h 1978025"/>
              <a:gd name="connsiteX2" fmla="*/ 584200 w 1472803"/>
              <a:gd name="connsiteY2" fmla="*/ 285750 h 1978025"/>
              <a:gd name="connsiteX3" fmla="*/ 473075 w 1472803"/>
              <a:gd name="connsiteY3" fmla="*/ 231775 h 1978025"/>
              <a:gd name="connsiteX4" fmla="*/ 365125 w 1472803"/>
              <a:gd name="connsiteY4" fmla="*/ 336550 h 1978025"/>
              <a:gd name="connsiteX5" fmla="*/ 365125 w 1472803"/>
              <a:gd name="connsiteY5" fmla="*/ 695325 h 1978025"/>
              <a:gd name="connsiteX6" fmla="*/ 146050 w 1472803"/>
              <a:gd name="connsiteY6" fmla="*/ 838200 h 1978025"/>
              <a:gd name="connsiteX7" fmla="*/ 0 w 1472803"/>
              <a:gd name="connsiteY7" fmla="*/ 1076325 h 1978025"/>
              <a:gd name="connsiteX8" fmla="*/ 38100 w 1472803"/>
              <a:gd name="connsiteY8" fmla="*/ 1158875 h 1978025"/>
              <a:gd name="connsiteX9" fmla="*/ 101600 w 1472803"/>
              <a:gd name="connsiteY9" fmla="*/ 1143000 h 1978025"/>
              <a:gd name="connsiteX10" fmla="*/ 165100 w 1472803"/>
              <a:gd name="connsiteY10" fmla="*/ 1203325 h 1978025"/>
              <a:gd name="connsiteX11" fmla="*/ 76200 w 1472803"/>
              <a:gd name="connsiteY11" fmla="*/ 1289050 h 1978025"/>
              <a:gd name="connsiteX12" fmla="*/ 50800 w 1472803"/>
              <a:gd name="connsiteY12" fmla="*/ 1641475 h 1978025"/>
              <a:gd name="connsiteX13" fmla="*/ 65088 w 1472803"/>
              <a:gd name="connsiteY13" fmla="*/ 1724025 h 1978025"/>
              <a:gd name="connsiteX14" fmla="*/ 227013 w 1472803"/>
              <a:gd name="connsiteY14" fmla="*/ 1863725 h 1978025"/>
              <a:gd name="connsiteX15" fmla="*/ 420687 w 1472803"/>
              <a:gd name="connsiteY15" fmla="*/ 1951038 h 1978025"/>
              <a:gd name="connsiteX16" fmla="*/ 723900 w 1472803"/>
              <a:gd name="connsiteY16" fmla="*/ 1635125 h 1978025"/>
              <a:gd name="connsiteX17" fmla="*/ 1136650 w 1472803"/>
              <a:gd name="connsiteY17" fmla="*/ 1635125 h 1978025"/>
              <a:gd name="connsiteX18" fmla="*/ 1136650 w 1472803"/>
              <a:gd name="connsiteY18" fmla="*/ 1898650 h 1978025"/>
              <a:gd name="connsiteX19" fmla="*/ 1193800 w 1472803"/>
              <a:gd name="connsiteY19" fmla="*/ 1898650 h 1978025"/>
              <a:gd name="connsiteX20" fmla="*/ 1193800 w 1472803"/>
              <a:gd name="connsiteY20" fmla="*/ 1978025 h 1978025"/>
              <a:gd name="connsiteX21" fmla="*/ 1472803 w 1472803"/>
              <a:gd name="connsiteY21" fmla="*/ 1976835 h 1978025"/>
              <a:gd name="connsiteX22" fmla="*/ 1471613 w 1472803"/>
              <a:gd name="connsiteY22" fmla="*/ 1764506 h 1978025"/>
              <a:gd name="connsiteX23" fmla="*/ 1458912 w 1472803"/>
              <a:gd name="connsiteY23" fmla="*/ 447675 h 1978025"/>
              <a:gd name="connsiteX24" fmla="*/ 1362075 w 1472803"/>
              <a:gd name="connsiteY24" fmla="*/ 387350 h 1978025"/>
              <a:gd name="connsiteX25" fmla="*/ 1266825 w 1472803"/>
              <a:gd name="connsiteY25" fmla="*/ 311150 h 1978025"/>
              <a:gd name="connsiteX26" fmla="*/ 1146175 w 1472803"/>
              <a:gd name="connsiteY26" fmla="*/ 381000 h 1978025"/>
              <a:gd name="connsiteX27" fmla="*/ 1193800 w 1472803"/>
              <a:gd name="connsiteY27" fmla="*/ 295275 h 1978025"/>
              <a:gd name="connsiteX28" fmla="*/ 1339850 w 1472803"/>
              <a:gd name="connsiteY28" fmla="*/ 203200 h 1978025"/>
              <a:gd name="connsiteX29" fmla="*/ 1460500 w 1472803"/>
              <a:gd name="connsiteY29" fmla="*/ 63500 h 1978025"/>
              <a:gd name="connsiteX30" fmla="*/ 1444625 w 1472803"/>
              <a:gd name="connsiteY30" fmla="*/ 0 h 1978025"/>
              <a:gd name="connsiteX31" fmla="*/ 1276350 w 1472803"/>
              <a:gd name="connsiteY31" fmla="*/ 44450 h 1978025"/>
              <a:gd name="connsiteX0" fmla="*/ 1276350 w 1472803"/>
              <a:gd name="connsiteY0" fmla="*/ 44450 h 1997075"/>
              <a:gd name="connsiteX1" fmla="*/ 822325 w 1472803"/>
              <a:gd name="connsiteY1" fmla="*/ 231775 h 1997075"/>
              <a:gd name="connsiteX2" fmla="*/ 584200 w 1472803"/>
              <a:gd name="connsiteY2" fmla="*/ 285750 h 1997075"/>
              <a:gd name="connsiteX3" fmla="*/ 473075 w 1472803"/>
              <a:gd name="connsiteY3" fmla="*/ 231775 h 1997075"/>
              <a:gd name="connsiteX4" fmla="*/ 365125 w 1472803"/>
              <a:gd name="connsiteY4" fmla="*/ 336550 h 1997075"/>
              <a:gd name="connsiteX5" fmla="*/ 365125 w 1472803"/>
              <a:gd name="connsiteY5" fmla="*/ 695325 h 1997075"/>
              <a:gd name="connsiteX6" fmla="*/ 146050 w 1472803"/>
              <a:gd name="connsiteY6" fmla="*/ 838200 h 1997075"/>
              <a:gd name="connsiteX7" fmla="*/ 0 w 1472803"/>
              <a:gd name="connsiteY7" fmla="*/ 1076325 h 1997075"/>
              <a:gd name="connsiteX8" fmla="*/ 38100 w 1472803"/>
              <a:gd name="connsiteY8" fmla="*/ 1158875 h 1997075"/>
              <a:gd name="connsiteX9" fmla="*/ 101600 w 1472803"/>
              <a:gd name="connsiteY9" fmla="*/ 1143000 h 1997075"/>
              <a:gd name="connsiteX10" fmla="*/ 165100 w 1472803"/>
              <a:gd name="connsiteY10" fmla="*/ 1203325 h 1997075"/>
              <a:gd name="connsiteX11" fmla="*/ 76200 w 1472803"/>
              <a:gd name="connsiteY11" fmla="*/ 1289050 h 1997075"/>
              <a:gd name="connsiteX12" fmla="*/ 50800 w 1472803"/>
              <a:gd name="connsiteY12" fmla="*/ 1641475 h 1997075"/>
              <a:gd name="connsiteX13" fmla="*/ 65088 w 1472803"/>
              <a:gd name="connsiteY13" fmla="*/ 1724025 h 1997075"/>
              <a:gd name="connsiteX14" fmla="*/ 227013 w 1472803"/>
              <a:gd name="connsiteY14" fmla="*/ 1863725 h 1997075"/>
              <a:gd name="connsiteX15" fmla="*/ 420687 w 1472803"/>
              <a:gd name="connsiteY15" fmla="*/ 1951038 h 1997075"/>
              <a:gd name="connsiteX16" fmla="*/ 468312 w 1472803"/>
              <a:gd name="connsiteY16" fmla="*/ 1997075 h 1997075"/>
              <a:gd name="connsiteX17" fmla="*/ 1136650 w 1472803"/>
              <a:gd name="connsiteY17" fmla="*/ 1635125 h 1997075"/>
              <a:gd name="connsiteX18" fmla="*/ 1136650 w 1472803"/>
              <a:gd name="connsiteY18" fmla="*/ 1898650 h 1997075"/>
              <a:gd name="connsiteX19" fmla="*/ 1193800 w 1472803"/>
              <a:gd name="connsiteY19" fmla="*/ 1898650 h 1997075"/>
              <a:gd name="connsiteX20" fmla="*/ 1193800 w 1472803"/>
              <a:gd name="connsiteY20" fmla="*/ 1978025 h 1997075"/>
              <a:gd name="connsiteX21" fmla="*/ 1472803 w 1472803"/>
              <a:gd name="connsiteY21" fmla="*/ 1976835 h 1997075"/>
              <a:gd name="connsiteX22" fmla="*/ 1471613 w 1472803"/>
              <a:gd name="connsiteY22" fmla="*/ 1764506 h 1997075"/>
              <a:gd name="connsiteX23" fmla="*/ 1458912 w 1472803"/>
              <a:gd name="connsiteY23" fmla="*/ 447675 h 1997075"/>
              <a:gd name="connsiteX24" fmla="*/ 1362075 w 1472803"/>
              <a:gd name="connsiteY24" fmla="*/ 387350 h 1997075"/>
              <a:gd name="connsiteX25" fmla="*/ 1266825 w 1472803"/>
              <a:gd name="connsiteY25" fmla="*/ 311150 h 1997075"/>
              <a:gd name="connsiteX26" fmla="*/ 1146175 w 1472803"/>
              <a:gd name="connsiteY26" fmla="*/ 381000 h 1997075"/>
              <a:gd name="connsiteX27" fmla="*/ 1193800 w 1472803"/>
              <a:gd name="connsiteY27" fmla="*/ 295275 h 1997075"/>
              <a:gd name="connsiteX28" fmla="*/ 1339850 w 1472803"/>
              <a:gd name="connsiteY28" fmla="*/ 203200 h 1997075"/>
              <a:gd name="connsiteX29" fmla="*/ 1460500 w 1472803"/>
              <a:gd name="connsiteY29" fmla="*/ 63500 h 1997075"/>
              <a:gd name="connsiteX30" fmla="*/ 1444625 w 1472803"/>
              <a:gd name="connsiteY30" fmla="*/ 0 h 1997075"/>
              <a:gd name="connsiteX31" fmla="*/ 1276350 w 1472803"/>
              <a:gd name="connsiteY31" fmla="*/ 44450 h 1997075"/>
              <a:gd name="connsiteX0" fmla="*/ 1276350 w 1472803"/>
              <a:gd name="connsiteY0" fmla="*/ 44450 h 1997075"/>
              <a:gd name="connsiteX1" fmla="*/ 822325 w 1472803"/>
              <a:gd name="connsiteY1" fmla="*/ 231775 h 1997075"/>
              <a:gd name="connsiteX2" fmla="*/ 584200 w 1472803"/>
              <a:gd name="connsiteY2" fmla="*/ 285750 h 1997075"/>
              <a:gd name="connsiteX3" fmla="*/ 473075 w 1472803"/>
              <a:gd name="connsiteY3" fmla="*/ 231775 h 1997075"/>
              <a:gd name="connsiteX4" fmla="*/ 365125 w 1472803"/>
              <a:gd name="connsiteY4" fmla="*/ 336550 h 1997075"/>
              <a:gd name="connsiteX5" fmla="*/ 365125 w 1472803"/>
              <a:gd name="connsiteY5" fmla="*/ 695325 h 1997075"/>
              <a:gd name="connsiteX6" fmla="*/ 146050 w 1472803"/>
              <a:gd name="connsiteY6" fmla="*/ 838200 h 1997075"/>
              <a:gd name="connsiteX7" fmla="*/ 0 w 1472803"/>
              <a:gd name="connsiteY7" fmla="*/ 1076325 h 1997075"/>
              <a:gd name="connsiteX8" fmla="*/ 38100 w 1472803"/>
              <a:gd name="connsiteY8" fmla="*/ 1158875 h 1997075"/>
              <a:gd name="connsiteX9" fmla="*/ 101600 w 1472803"/>
              <a:gd name="connsiteY9" fmla="*/ 1143000 h 1997075"/>
              <a:gd name="connsiteX10" fmla="*/ 165100 w 1472803"/>
              <a:gd name="connsiteY10" fmla="*/ 1203325 h 1997075"/>
              <a:gd name="connsiteX11" fmla="*/ 76200 w 1472803"/>
              <a:gd name="connsiteY11" fmla="*/ 1289050 h 1997075"/>
              <a:gd name="connsiteX12" fmla="*/ 50800 w 1472803"/>
              <a:gd name="connsiteY12" fmla="*/ 1641475 h 1997075"/>
              <a:gd name="connsiteX13" fmla="*/ 65088 w 1472803"/>
              <a:gd name="connsiteY13" fmla="*/ 1724025 h 1997075"/>
              <a:gd name="connsiteX14" fmla="*/ 227013 w 1472803"/>
              <a:gd name="connsiteY14" fmla="*/ 1863725 h 1997075"/>
              <a:gd name="connsiteX15" fmla="*/ 420687 w 1472803"/>
              <a:gd name="connsiteY15" fmla="*/ 1951038 h 1997075"/>
              <a:gd name="connsiteX16" fmla="*/ 468312 w 1472803"/>
              <a:gd name="connsiteY16" fmla="*/ 1997075 h 1997075"/>
              <a:gd name="connsiteX17" fmla="*/ 1136650 w 1472803"/>
              <a:gd name="connsiteY17" fmla="*/ 1898650 h 1997075"/>
              <a:gd name="connsiteX18" fmla="*/ 1193800 w 1472803"/>
              <a:gd name="connsiteY18" fmla="*/ 1898650 h 1997075"/>
              <a:gd name="connsiteX19" fmla="*/ 1193800 w 1472803"/>
              <a:gd name="connsiteY19" fmla="*/ 1978025 h 1997075"/>
              <a:gd name="connsiteX20" fmla="*/ 1472803 w 1472803"/>
              <a:gd name="connsiteY20" fmla="*/ 1976835 h 1997075"/>
              <a:gd name="connsiteX21" fmla="*/ 1471613 w 1472803"/>
              <a:gd name="connsiteY21" fmla="*/ 1764506 h 1997075"/>
              <a:gd name="connsiteX22" fmla="*/ 1458912 w 1472803"/>
              <a:gd name="connsiteY22" fmla="*/ 447675 h 1997075"/>
              <a:gd name="connsiteX23" fmla="*/ 1362075 w 1472803"/>
              <a:gd name="connsiteY23" fmla="*/ 387350 h 1997075"/>
              <a:gd name="connsiteX24" fmla="*/ 1266825 w 1472803"/>
              <a:gd name="connsiteY24" fmla="*/ 311150 h 1997075"/>
              <a:gd name="connsiteX25" fmla="*/ 1146175 w 1472803"/>
              <a:gd name="connsiteY25" fmla="*/ 381000 h 1997075"/>
              <a:gd name="connsiteX26" fmla="*/ 1193800 w 1472803"/>
              <a:gd name="connsiteY26" fmla="*/ 295275 h 1997075"/>
              <a:gd name="connsiteX27" fmla="*/ 1339850 w 1472803"/>
              <a:gd name="connsiteY27" fmla="*/ 203200 h 1997075"/>
              <a:gd name="connsiteX28" fmla="*/ 1460500 w 1472803"/>
              <a:gd name="connsiteY28" fmla="*/ 63500 h 1997075"/>
              <a:gd name="connsiteX29" fmla="*/ 1444625 w 1472803"/>
              <a:gd name="connsiteY29" fmla="*/ 0 h 1997075"/>
              <a:gd name="connsiteX30" fmla="*/ 1276350 w 1472803"/>
              <a:gd name="connsiteY30" fmla="*/ 44450 h 1997075"/>
              <a:gd name="connsiteX0" fmla="*/ 1276350 w 1472803"/>
              <a:gd name="connsiteY0" fmla="*/ 44450 h 1997075"/>
              <a:gd name="connsiteX1" fmla="*/ 822325 w 1472803"/>
              <a:gd name="connsiteY1" fmla="*/ 231775 h 1997075"/>
              <a:gd name="connsiteX2" fmla="*/ 584200 w 1472803"/>
              <a:gd name="connsiteY2" fmla="*/ 285750 h 1997075"/>
              <a:gd name="connsiteX3" fmla="*/ 473075 w 1472803"/>
              <a:gd name="connsiteY3" fmla="*/ 231775 h 1997075"/>
              <a:gd name="connsiteX4" fmla="*/ 365125 w 1472803"/>
              <a:gd name="connsiteY4" fmla="*/ 336550 h 1997075"/>
              <a:gd name="connsiteX5" fmla="*/ 365125 w 1472803"/>
              <a:gd name="connsiteY5" fmla="*/ 695325 h 1997075"/>
              <a:gd name="connsiteX6" fmla="*/ 146050 w 1472803"/>
              <a:gd name="connsiteY6" fmla="*/ 838200 h 1997075"/>
              <a:gd name="connsiteX7" fmla="*/ 0 w 1472803"/>
              <a:gd name="connsiteY7" fmla="*/ 1076325 h 1997075"/>
              <a:gd name="connsiteX8" fmla="*/ 38100 w 1472803"/>
              <a:gd name="connsiteY8" fmla="*/ 1158875 h 1997075"/>
              <a:gd name="connsiteX9" fmla="*/ 101600 w 1472803"/>
              <a:gd name="connsiteY9" fmla="*/ 1143000 h 1997075"/>
              <a:gd name="connsiteX10" fmla="*/ 165100 w 1472803"/>
              <a:gd name="connsiteY10" fmla="*/ 1203325 h 1997075"/>
              <a:gd name="connsiteX11" fmla="*/ 76200 w 1472803"/>
              <a:gd name="connsiteY11" fmla="*/ 1289050 h 1997075"/>
              <a:gd name="connsiteX12" fmla="*/ 50800 w 1472803"/>
              <a:gd name="connsiteY12" fmla="*/ 1641475 h 1997075"/>
              <a:gd name="connsiteX13" fmla="*/ 65088 w 1472803"/>
              <a:gd name="connsiteY13" fmla="*/ 1724025 h 1997075"/>
              <a:gd name="connsiteX14" fmla="*/ 227013 w 1472803"/>
              <a:gd name="connsiteY14" fmla="*/ 1863725 h 1997075"/>
              <a:gd name="connsiteX15" fmla="*/ 420687 w 1472803"/>
              <a:gd name="connsiteY15" fmla="*/ 1951038 h 1997075"/>
              <a:gd name="connsiteX16" fmla="*/ 468312 w 1472803"/>
              <a:gd name="connsiteY16" fmla="*/ 1997075 h 1997075"/>
              <a:gd name="connsiteX17" fmla="*/ 1193800 w 1472803"/>
              <a:gd name="connsiteY17" fmla="*/ 1898650 h 1997075"/>
              <a:gd name="connsiteX18" fmla="*/ 1193800 w 1472803"/>
              <a:gd name="connsiteY18" fmla="*/ 1978025 h 1997075"/>
              <a:gd name="connsiteX19" fmla="*/ 1472803 w 1472803"/>
              <a:gd name="connsiteY19" fmla="*/ 1976835 h 1997075"/>
              <a:gd name="connsiteX20" fmla="*/ 1471613 w 1472803"/>
              <a:gd name="connsiteY20" fmla="*/ 1764506 h 1997075"/>
              <a:gd name="connsiteX21" fmla="*/ 1458912 w 1472803"/>
              <a:gd name="connsiteY21" fmla="*/ 447675 h 1997075"/>
              <a:gd name="connsiteX22" fmla="*/ 1362075 w 1472803"/>
              <a:gd name="connsiteY22" fmla="*/ 387350 h 1997075"/>
              <a:gd name="connsiteX23" fmla="*/ 1266825 w 1472803"/>
              <a:gd name="connsiteY23" fmla="*/ 311150 h 1997075"/>
              <a:gd name="connsiteX24" fmla="*/ 1146175 w 1472803"/>
              <a:gd name="connsiteY24" fmla="*/ 381000 h 1997075"/>
              <a:gd name="connsiteX25" fmla="*/ 1193800 w 1472803"/>
              <a:gd name="connsiteY25" fmla="*/ 295275 h 1997075"/>
              <a:gd name="connsiteX26" fmla="*/ 1339850 w 1472803"/>
              <a:gd name="connsiteY26" fmla="*/ 203200 h 1997075"/>
              <a:gd name="connsiteX27" fmla="*/ 1460500 w 1472803"/>
              <a:gd name="connsiteY27" fmla="*/ 63500 h 1997075"/>
              <a:gd name="connsiteX28" fmla="*/ 1444625 w 1472803"/>
              <a:gd name="connsiteY28" fmla="*/ 0 h 1997075"/>
              <a:gd name="connsiteX29" fmla="*/ 1276350 w 1472803"/>
              <a:gd name="connsiteY29" fmla="*/ 44450 h 1997075"/>
              <a:gd name="connsiteX0" fmla="*/ 1276350 w 1472803"/>
              <a:gd name="connsiteY0" fmla="*/ 44450 h 1997075"/>
              <a:gd name="connsiteX1" fmla="*/ 822325 w 1472803"/>
              <a:gd name="connsiteY1" fmla="*/ 231775 h 1997075"/>
              <a:gd name="connsiteX2" fmla="*/ 584200 w 1472803"/>
              <a:gd name="connsiteY2" fmla="*/ 285750 h 1997075"/>
              <a:gd name="connsiteX3" fmla="*/ 473075 w 1472803"/>
              <a:gd name="connsiteY3" fmla="*/ 231775 h 1997075"/>
              <a:gd name="connsiteX4" fmla="*/ 365125 w 1472803"/>
              <a:gd name="connsiteY4" fmla="*/ 336550 h 1997075"/>
              <a:gd name="connsiteX5" fmla="*/ 365125 w 1472803"/>
              <a:gd name="connsiteY5" fmla="*/ 695325 h 1997075"/>
              <a:gd name="connsiteX6" fmla="*/ 146050 w 1472803"/>
              <a:gd name="connsiteY6" fmla="*/ 838200 h 1997075"/>
              <a:gd name="connsiteX7" fmla="*/ 0 w 1472803"/>
              <a:gd name="connsiteY7" fmla="*/ 1076325 h 1997075"/>
              <a:gd name="connsiteX8" fmla="*/ 38100 w 1472803"/>
              <a:gd name="connsiteY8" fmla="*/ 1158875 h 1997075"/>
              <a:gd name="connsiteX9" fmla="*/ 101600 w 1472803"/>
              <a:gd name="connsiteY9" fmla="*/ 1143000 h 1997075"/>
              <a:gd name="connsiteX10" fmla="*/ 165100 w 1472803"/>
              <a:gd name="connsiteY10" fmla="*/ 1203325 h 1997075"/>
              <a:gd name="connsiteX11" fmla="*/ 76200 w 1472803"/>
              <a:gd name="connsiteY11" fmla="*/ 1289050 h 1997075"/>
              <a:gd name="connsiteX12" fmla="*/ 50800 w 1472803"/>
              <a:gd name="connsiteY12" fmla="*/ 1641475 h 1997075"/>
              <a:gd name="connsiteX13" fmla="*/ 65088 w 1472803"/>
              <a:gd name="connsiteY13" fmla="*/ 1724025 h 1997075"/>
              <a:gd name="connsiteX14" fmla="*/ 227013 w 1472803"/>
              <a:gd name="connsiteY14" fmla="*/ 1863725 h 1997075"/>
              <a:gd name="connsiteX15" fmla="*/ 420687 w 1472803"/>
              <a:gd name="connsiteY15" fmla="*/ 1951038 h 1997075"/>
              <a:gd name="connsiteX16" fmla="*/ 468312 w 1472803"/>
              <a:gd name="connsiteY16" fmla="*/ 1997075 h 1997075"/>
              <a:gd name="connsiteX17" fmla="*/ 1193800 w 1472803"/>
              <a:gd name="connsiteY17" fmla="*/ 1978025 h 1997075"/>
              <a:gd name="connsiteX18" fmla="*/ 1472803 w 1472803"/>
              <a:gd name="connsiteY18" fmla="*/ 1976835 h 1997075"/>
              <a:gd name="connsiteX19" fmla="*/ 1471613 w 1472803"/>
              <a:gd name="connsiteY19" fmla="*/ 1764506 h 1997075"/>
              <a:gd name="connsiteX20" fmla="*/ 1458912 w 1472803"/>
              <a:gd name="connsiteY20" fmla="*/ 447675 h 1997075"/>
              <a:gd name="connsiteX21" fmla="*/ 1362075 w 1472803"/>
              <a:gd name="connsiteY21" fmla="*/ 387350 h 1997075"/>
              <a:gd name="connsiteX22" fmla="*/ 1266825 w 1472803"/>
              <a:gd name="connsiteY22" fmla="*/ 311150 h 1997075"/>
              <a:gd name="connsiteX23" fmla="*/ 1146175 w 1472803"/>
              <a:gd name="connsiteY23" fmla="*/ 381000 h 1997075"/>
              <a:gd name="connsiteX24" fmla="*/ 1193800 w 1472803"/>
              <a:gd name="connsiteY24" fmla="*/ 295275 h 1997075"/>
              <a:gd name="connsiteX25" fmla="*/ 1339850 w 1472803"/>
              <a:gd name="connsiteY25" fmla="*/ 203200 h 1997075"/>
              <a:gd name="connsiteX26" fmla="*/ 1460500 w 1472803"/>
              <a:gd name="connsiteY26" fmla="*/ 63500 h 1997075"/>
              <a:gd name="connsiteX27" fmla="*/ 1444625 w 1472803"/>
              <a:gd name="connsiteY27" fmla="*/ 0 h 1997075"/>
              <a:gd name="connsiteX28" fmla="*/ 1276350 w 1472803"/>
              <a:gd name="connsiteY28" fmla="*/ 44450 h 1997075"/>
              <a:gd name="connsiteX0" fmla="*/ 1276350 w 1472803"/>
              <a:gd name="connsiteY0" fmla="*/ 44450 h 1997075"/>
              <a:gd name="connsiteX1" fmla="*/ 822325 w 1472803"/>
              <a:gd name="connsiteY1" fmla="*/ 231775 h 1997075"/>
              <a:gd name="connsiteX2" fmla="*/ 584200 w 1472803"/>
              <a:gd name="connsiteY2" fmla="*/ 285750 h 1997075"/>
              <a:gd name="connsiteX3" fmla="*/ 473075 w 1472803"/>
              <a:gd name="connsiteY3" fmla="*/ 231775 h 1997075"/>
              <a:gd name="connsiteX4" fmla="*/ 365125 w 1472803"/>
              <a:gd name="connsiteY4" fmla="*/ 336550 h 1997075"/>
              <a:gd name="connsiteX5" fmla="*/ 365125 w 1472803"/>
              <a:gd name="connsiteY5" fmla="*/ 695325 h 1997075"/>
              <a:gd name="connsiteX6" fmla="*/ 146050 w 1472803"/>
              <a:gd name="connsiteY6" fmla="*/ 838200 h 1997075"/>
              <a:gd name="connsiteX7" fmla="*/ 0 w 1472803"/>
              <a:gd name="connsiteY7" fmla="*/ 1076325 h 1997075"/>
              <a:gd name="connsiteX8" fmla="*/ 38100 w 1472803"/>
              <a:gd name="connsiteY8" fmla="*/ 1158875 h 1997075"/>
              <a:gd name="connsiteX9" fmla="*/ 101600 w 1472803"/>
              <a:gd name="connsiteY9" fmla="*/ 1143000 h 1997075"/>
              <a:gd name="connsiteX10" fmla="*/ 165100 w 1472803"/>
              <a:gd name="connsiteY10" fmla="*/ 1203325 h 1997075"/>
              <a:gd name="connsiteX11" fmla="*/ 76200 w 1472803"/>
              <a:gd name="connsiteY11" fmla="*/ 1289050 h 1997075"/>
              <a:gd name="connsiteX12" fmla="*/ 50800 w 1472803"/>
              <a:gd name="connsiteY12" fmla="*/ 1641475 h 1997075"/>
              <a:gd name="connsiteX13" fmla="*/ 65088 w 1472803"/>
              <a:gd name="connsiteY13" fmla="*/ 1724025 h 1997075"/>
              <a:gd name="connsiteX14" fmla="*/ 227013 w 1472803"/>
              <a:gd name="connsiteY14" fmla="*/ 1863725 h 1997075"/>
              <a:gd name="connsiteX15" fmla="*/ 420687 w 1472803"/>
              <a:gd name="connsiteY15" fmla="*/ 1951038 h 1997075"/>
              <a:gd name="connsiteX16" fmla="*/ 468312 w 1472803"/>
              <a:gd name="connsiteY16" fmla="*/ 1997075 h 1997075"/>
              <a:gd name="connsiteX17" fmla="*/ 1193800 w 1472803"/>
              <a:gd name="connsiteY17" fmla="*/ 1978025 h 1997075"/>
              <a:gd name="connsiteX18" fmla="*/ 1472803 w 1472803"/>
              <a:gd name="connsiteY18" fmla="*/ 1976835 h 1997075"/>
              <a:gd name="connsiteX19" fmla="*/ 1471613 w 1472803"/>
              <a:gd name="connsiteY19" fmla="*/ 1764506 h 1997075"/>
              <a:gd name="connsiteX20" fmla="*/ 1458912 w 1472803"/>
              <a:gd name="connsiteY20" fmla="*/ 417512 h 1997075"/>
              <a:gd name="connsiteX21" fmla="*/ 1362075 w 1472803"/>
              <a:gd name="connsiteY21" fmla="*/ 387350 h 1997075"/>
              <a:gd name="connsiteX22" fmla="*/ 1266825 w 1472803"/>
              <a:gd name="connsiteY22" fmla="*/ 311150 h 1997075"/>
              <a:gd name="connsiteX23" fmla="*/ 1146175 w 1472803"/>
              <a:gd name="connsiteY23" fmla="*/ 381000 h 1997075"/>
              <a:gd name="connsiteX24" fmla="*/ 1193800 w 1472803"/>
              <a:gd name="connsiteY24" fmla="*/ 295275 h 1997075"/>
              <a:gd name="connsiteX25" fmla="*/ 1339850 w 1472803"/>
              <a:gd name="connsiteY25" fmla="*/ 203200 h 1997075"/>
              <a:gd name="connsiteX26" fmla="*/ 1460500 w 1472803"/>
              <a:gd name="connsiteY26" fmla="*/ 63500 h 1997075"/>
              <a:gd name="connsiteX27" fmla="*/ 1444625 w 1472803"/>
              <a:gd name="connsiteY27" fmla="*/ 0 h 1997075"/>
              <a:gd name="connsiteX28" fmla="*/ 1276350 w 1472803"/>
              <a:gd name="connsiteY28" fmla="*/ 44450 h 199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72803" h="1997075">
                <a:moveTo>
                  <a:pt x="1276350" y="44450"/>
                </a:moveTo>
                <a:lnTo>
                  <a:pt x="822325" y="231775"/>
                </a:lnTo>
                <a:lnTo>
                  <a:pt x="584200" y="285750"/>
                </a:lnTo>
                <a:lnTo>
                  <a:pt x="473075" y="231775"/>
                </a:lnTo>
                <a:lnTo>
                  <a:pt x="365125" y="336550"/>
                </a:lnTo>
                <a:lnTo>
                  <a:pt x="365125" y="695325"/>
                </a:lnTo>
                <a:lnTo>
                  <a:pt x="146050" y="838200"/>
                </a:lnTo>
                <a:lnTo>
                  <a:pt x="0" y="1076325"/>
                </a:lnTo>
                <a:lnTo>
                  <a:pt x="38100" y="1158875"/>
                </a:lnTo>
                <a:lnTo>
                  <a:pt x="101600" y="1143000"/>
                </a:lnTo>
                <a:lnTo>
                  <a:pt x="165100" y="1203325"/>
                </a:lnTo>
                <a:lnTo>
                  <a:pt x="76200" y="1289050"/>
                </a:lnTo>
                <a:lnTo>
                  <a:pt x="50800" y="1641475"/>
                </a:lnTo>
                <a:lnTo>
                  <a:pt x="65088" y="1724025"/>
                </a:lnTo>
                <a:lnTo>
                  <a:pt x="227013" y="1863725"/>
                </a:lnTo>
                <a:lnTo>
                  <a:pt x="420687" y="1951038"/>
                </a:lnTo>
                <a:lnTo>
                  <a:pt x="468312" y="1997075"/>
                </a:lnTo>
                <a:lnTo>
                  <a:pt x="1193800" y="1978025"/>
                </a:lnTo>
                <a:lnTo>
                  <a:pt x="1472803" y="1976835"/>
                </a:lnTo>
                <a:cubicBezTo>
                  <a:pt x="1472406" y="1906059"/>
                  <a:pt x="1472010" y="1835282"/>
                  <a:pt x="1471613" y="1764506"/>
                </a:cubicBezTo>
                <a:lnTo>
                  <a:pt x="1458912" y="417512"/>
                </a:lnTo>
                <a:lnTo>
                  <a:pt x="1362075" y="387350"/>
                </a:lnTo>
                <a:lnTo>
                  <a:pt x="1266825" y="311150"/>
                </a:lnTo>
                <a:lnTo>
                  <a:pt x="1146175" y="381000"/>
                </a:lnTo>
                <a:lnTo>
                  <a:pt x="1193800" y="295275"/>
                </a:lnTo>
                <a:lnTo>
                  <a:pt x="1339850" y="203200"/>
                </a:lnTo>
                <a:lnTo>
                  <a:pt x="1460500" y="63500"/>
                </a:lnTo>
                <a:lnTo>
                  <a:pt x="1444625" y="0"/>
                </a:lnTo>
                <a:lnTo>
                  <a:pt x="1276350" y="44450"/>
                </a:lnTo>
                <a:close/>
              </a:path>
            </a:pathLst>
          </a:custGeom>
          <a:solidFill>
            <a:srgbClr val="E5EDF4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4" name="Picture 473">
            <a:extLst>
              <a:ext uri="{FF2B5EF4-FFF2-40B4-BE49-F238E27FC236}">
                <a16:creationId xmlns:a16="http://schemas.microsoft.com/office/drawing/2014/main" id="{512F32A3-8182-460E-A9D3-1F3EF15E426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295" b="89862" l="1940" r="91595">
                        <a14:foregroundMark x1="46767" y1="8525" x2="46767" y2="8525"/>
                        <a14:foregroundMark x1="6681" y1="29493" x2="6681" y2="29493"/>
                        <a14:foregroundMark x1="91595" y1="30876" x2="91595" y2="30876"/>
                        <a14:foregroundMark x1="1940" y1="29724" x2="1940" y2="29724"/>
                        <a14:foregroundMark x1="15733" y1="51152" x2="15733" y2="51152"/>
                        <a14:foregroundMark x1="72845" y1="76959" x2="72845" y2="769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9569" y="3008805"/>
            <a:ext cx="288300" cy="269659"/>
          </a:xfrm>
          <a:prstGeom prst="rect">
            <a:avLst/>
          </a:prstGeom>
        </p:spPr>
      </p:pic>
      <p:grpSp>
        <p:nvGrpSpPr>
          <p:cNvPr id="475" name="Group 474">
            <a:extLst>
              <a:ext uri="{FF2B5EF4-FFF2-40B4-BE49-F238E27FC236}">
                <a16:creationId xmlns:a16="http://schemas.microsoft.com/office/drawing/2014/main" id="{D2D9E017-8E9B-4D82-A88C-B088DFADB58D}"/>
              </a:ext>
            </a:extLst>
          </p:cNvPr>
          <p:cNvGrpSpPr/>
          <p:nvPr/>
        </p:nvGrpSpPr>
        <p:grpSpPr>
          <a:xfrm>
            <a:off x="9905946" y="5651034"/>
            <a:ext cx="269659" cy="806450"/>
            <a:chOff x="2182813" y="2987675"/>
            <a:chExt cx="200025" cy="598201"/>
          </a:xfrm>
        </p:grpSpPr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B8DF21BF-201A-434D-A2A4-58230594BCD9}"/>
                </a:ext>
              </a:extLst>
            </p:cNvPr>
            <p:cNvSpPr/>
            <p:nvPr/>
          </p:nvSpPr>
          <p:spPr>
            <a:xfrm>
              <a:off x="2182813" y="2987675"/>
              <a:ext cx="200025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83003F90-CA6E-44B8-827D-F27DD8D9C7AC}"/>
                </a:ext>
              </a:extLst>
            </p:cNvPr>
            <p:cNvSpPr/>
            <p:nvPr/>
          </p:nvSpPr>
          <p:spPr>
            <a:xfrm>
              <a:off x="2182813" y="3189968"/>
              <a:ext cx="200025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F7859BA1-7F3D-4246-A2D9-B2F5E1137755}"/>
                </a:ext>
              </a:extLst>
            </p:cNvPr>
            <p:cNvSpPr/>
            <p:nvPr/>
          </p:nvSpPr>
          <p:spPr>
            <a:xfrm>
              <a:off x="2182813" y="3385851"/>
              <a:ext cx="200025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9" name="Plus Sign 478">
            <a:extLst>
              <a:ext uri="{FF2B5EF4-FFF2-40B4-BE49-F238E27FC236}">
                <a16:creationId xmlns:a16="http://schemas.microsoft.com/office/drawing/2014/main" id="{68B209D2-797C-4495-B048-A7AF2EDA004A}"/>
              </a:ext>
            </a:extLst>
          </p:cNvPr>
          <p:cNvSpPr/>
          <p:nvPr/>
        </p:nvSpPr>
        <p:spPr>
          <a:xfrm>
            <a:off x="9966164" y="5709197"/>
            <a:ext cx="157107" cy="157107"/>
          </a:xfrm>
          <a:prstGeom prst="mathPlus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Minus Sign 479">
            <a:extLst>
              <a:ext uri="{FF2B5EF4-FFF2-40B4-BE49-F238E27FC236}">
                <a16:creationId xmlns:a16="http://schemas.microsoft.com/office/drawing/2014/main" id="{BDE0313E-7017-415E-899F-2D8BA973EE4A}"/>
              </a:ext>
            </a:extLst>
          </p:cNvPr>
          <p:cNvSpPr/>
          <p:nvPr/>
        </p:nvSpPr>
        <p:spPr>
          <a:xfrm>
            <a:off x="9963267" y="6006723"/>
            <a:ext cx="149587" cy="156136"/>
          </a:xfrm>
          <a:prstGeom prst="mathMinus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E5BDD92-CBF1-4880-9B90-D30F6F0477DD}"/>
              </a:ext>
            </a:extLst>
          </p:cNvPr>
          <p:cNvGrpSpPr/>
          <p:nvPr/>
        </p:nvGrpSpPr>
        <p:grpSpPr>
          <a:xfrm>
            <a:off x="9971459" y="6264870"/>
            <a:ext cx="137142" cy="149284"/>
            <a:chOff x="9971459" y="6244617"/>
            <a:chExt cx="137142" cy="149284"/>
          </a:xfrm>
        </p:grpSpPr>
        <p:sp>
          <p:nvSpPr>
            <p:cNvPr id="482" name="Star: 4 Points 481">
              <a:extLst>
                <a:ext uri="{FF2B5EF4-FFF2-40B4-BE49-F238E27FC236}">
                  <a16:creationId xmlns:a16="http://schemas.microsoft.com/office/drawing/2014/main" id="{80A82F2B-1BD6-4F4F-8A38-76428B283CBF}"/>
                </a:ext>
              </a:extLst>
            </p:cNvPr>
            <p:cNvSpPr/>
            <p:nvPr/>
          </p:nvSpPr>
          <p:spPr>
            <a:xfrm>
              <a:off x="9971459" y="6244617"/>
              <a:ext cx="137142" cy="149284"/>
            </a:xfrm>
            <a:prstGeom prst="star4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8C5631B3-9C3F-4FA1-86AB-F46277FDF879}"/>
                </a:ext>
              </a:extLst>
            </p:cNvPr>
            <p:cNvSpPr/>
            <p:nvPr/>
          </p:nvSpPr>
          <p:spPr>
            <a:xfrm>
              <a:off x="9997416" y="6276644"/>
              <a:ext cx="85229" cy="8522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D754A761-359A-4236-9811-59CEDBC186BE}"/>
              </a:ext>
            </a:extLst>
          </p:cNvPr>
          <p:cNvSpPr txBox="1"/>
          <p:nvPr/>
        </p:nvSpPr>
        <p:spPr>
          <a:xfrm>
            <a:off x="8286414" y="2982502"/>
            <a:ext cx="1625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Current District Map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D0B521B9-3C00-448A-86AA-ED38A899F5C4}"/>
              </a:ext>
            </a:extLst>
          </p:cNvPr>
          <p:cNvSpPr txBox="1"/>
          <p:nvPr/>
        </p:nvSpPr>
        <p:spPr>
          <a:xfrm>
            <a:off x="7353362" y="3918723"/>
            <a:ext cx="25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72935296-F611-450D-95A1-6CF5A001C3BF}"/>
              </a:ext>
            </a:extLst>
          </p:cNvPr>
          <p:cNvSpPr txBox="1"/>
          <p:nvPr/>
        </p:nvSpPr>
        <p:spPr>
          <a:xfrm>
            <a:off x="8356655" y="4123193"/>
            <a:ext cx="25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487" name="Freeform: Shape 486">
            <a:extLst>
              <a:ext uri="{FF2B5EF4-FFF2-40B4-BE49-F238E27FC236}">
                <a16:creationId xmlns:a16="http://schemas.microsoft.com/office/drawing/2014/main" id="{3BBD56E5-E915-438E-A1EA-E0EBF3EF635E}"/>
              </a:ext>
            </a:extLst>
          </p:cNvPr>
          <p:cNvSpPr/>
          <p:nvPr/>
        </p:nvSpPr>
        <p:spPr>
          <a:xfrm>
            <a:off x="8421631" y="5595936"/>
            <a:ext cx="822722" cy="691755"/>
          </a:xfrm>
          <a:custGeom>
            <a:avLst/>
            <a:gdLst>
              <a:gd name="connsiteX0" fmla="*/ 476250 w 822722"/>
              <a:gd name="connsiteY0" fmla="*/ 258366 h 690563"/>
              <a:gd name="connsiteX1" fmla="*/ 476250 w 822722"/>
              <a:gd name="connsiteY1" fmla="*/ 0 h 690563"/>
              <a:gd name="connsiteX2" fmla="*/ 822722 w 822722"/>
              <a:gd name="connsiteY2" fmla="*/ 0 h 690563"/>
              <a:gd name="connsiteX3" fmla="*/ 822722 w 822722"/>
              <a:gd name="connsiteY3" fmla="*/ 194072 h 690563"/>
              <a:gd name="connsiteX4" fmla="*/ 807244 w 822722"/>
              <a:gd name="connsiteY4" fmla="*/ 194072 h 690563"/>
              <a:gd name="connsiteX5" fmla="*/ 807244 w 822722"/>
              <a:gd name="connsiteY5" fmla="*/ 336947 h 690563"/>
              <a:gd name="connsiteX6" fmla="*/ 741759 w 822722"/>
              <a:gd name="connsiteY6" fmla="*/ 336947 h 690563"/>
              <a:gd name="connsiteX7" fmla="*/ 741759 w 822722"/>
              <a:gd name="connsiteY7" fmla="*/ 579835 h 690563"/>
              <a:gd name="connsiteX8" fmla="*/ 660797 w 822722"/>
              <a:gd name="connsiteY8" fmla="*/ 579835 h 690563"/>
              <a:gd name="connsiteX9" fmla="*/ 660797 w 822722"/>
              <a:gd name="connsiteY9" fmla="*/ 561975 h 690563"/>
              <a:gd name="connsiteX10" fmla="*/ 602456 w 822722"/>
              <a:gd name="connsiteY10" fmla="*/ 561975 h 690563"/>
              <a:gd name="connsiteX11" fmla="*/ 602456 w 822722"/>
              <a:gd name="connsiteY11" fmla="*/ 592931 h 690563"/>
              <a:gd name="connsiteX12" fmla="*/ 470297 w 822722"/>
              <a:gd name="connsiteY12" fmla="*/ 592931 h 690563"/>
              <a:gd name="connsiteX13" fmla="*/ 470297 w 822722"/>
              <a:gd name="connsiteY13" fmla="*/ 527447 h 690563"/>
              <a:gd name="connsiteX14" fmla="*/ 395288 w 822722"/>
              <a:gd name="connsiteY14" fmla="*/ 527447 h 690563"/>
              <a:gd name="connsiteX15" fmla="*/ 395288 w 822722"/>
              <a:gd name="connsiteY15" fmla="*/ 567928 h 690563"/>
              <a:gd name="connsiteX16" fmla="*/ 422672 w 822722"/>
              <a:gd name="connsiteY16" fmla="*/ 567928 h 690563"/>
              <a:gd name="connsiteX17" fmla="*/ 422672 w 822722"/>
              <a:gd name="connsiteY17" fmla="*/ 594122 h 690563"/>
              <a:gd name="connsiteX18" fmla="*/ 303609 w 822722"/>
              <a:gd name="connsiteY18" fmla="*/ 594122 h 690563"/>
              <a:gd name="connsiteX19" fmla="*/ 303609 w 822722"/>
              <a:gd name="connsiteY19" fmla="*/ 622697 h 690563"/>
              <a:gd name="connsiteX20" fmla="*/ 332184 w 822722"/>
              <a:gd name="connsiteY20" fmla="*/ 622697 h 690563"/>
              <a:gd name="connsiteX21" fmla="*/ 332184 w 822722"/>
              <a:gd name="connsiteY21" fmla="*/ 658416 h 690563"/>
              <a:gd name="connsiteX22" fmla="*/ 308372 w 822722"/>
              <a:gd name="connsiteY22" fmla="*/ 658416 h 690563"/>
              <a:gd name="connsiteX23" fmla="*/ 308372 w 822722"/>
              <a:gd name="connsiteY23" fmla="*/ 690563 h 690563"/>
              <a:gd name="connsiteX24" fmla="*/ 280988 w 822722"/>
              <a:gd name="connsiteY24" fmla="*/ 690563 h 690563"/>
              <a:gd name="connsiteX25" fmla="*/ 280988 w 822722"/>
              <a:gd name="connsiteY25" fmla="*/ 570310 h 690563"/>
              <a:gd name="connsiteX26" fmla="*/ 0 w 822722"/>
              <a:gd name="connsiteY26" fmla="*/ 570310 h 690563"/>
              <a:gd name="connsiteX27" fmla="*/ 0 w 822722"/>
              <a:gd name="connsiteY27" fmla="*/ 319088 h 690563"/>
              <a:gd name="connsiteX28" fmla="*/ 75009 w 822722"/>
              <a:gd name="connsiteY28" fmla="*/ 319088 h 690563"/>
              <a:gd name="connsiteX29" fmla="*/ 75009 w 822722"/>
              <a:gd name="connsiteY29" fmla="*/ 259556 h 690563"/>
              <a:gd name="connsiteX30" fmla="*/ 476250 w 822722"/>
              <a:gd name="connsiteY30" fmla="*/ 258366 h 690563"/>
              <a:gd name="connsiteX0" fmla="*/ 476250 w 822722"/>
              <a:gd name="connsiteY0" fmla="*/ 258366 h 690563"/>
              <a:gd name="connsiteX1" fmla="*/ 7144 w 822722"/>
              <a:gd name="connsiteY1" fmla="*/ 14287 h 690563"/>
              <a:gd name="connsiteX2" fmla="*/ 822722 w 822722"/>
              <a:gd name="connsiteY2" fmla="*/ 0 h 690563"/>
              <a:gd name="connsiteX3" fmla="*/ 822722 w 822722"/>
              <a:gd name="connsiteY3" fmla="*/ 194072 h 690563"/>
              <a:gd name="connsiteX4" fmla="*/ 807244 w 822722"/>
              <a:gd name="connsiteY4" fmla="*/ 194072 h 690563"/>
              <a:gd name="connsiteX5" fmla="*/ 807244 w 822722"/>
              <a:gd name="connsiteY5" fmla="*/ 336947 h 690563"/>
              <a:gd name="connsiteX6" fmla="*/ 741759 w 822722"/>
              <a:gd name="connsiteY6" fmla="*/ 336947 h 690563"/>
              <a:gd name="connsiteX7" fmla="*/ 741759 w 822722"/>
              <a:gd name="connsiteY7" fmla="*/ 579835 h 690563"/>
              <a:gd name="connsiteX8" fmla="*/ 660797 w 822722"/>
              <a:gd name="connsiteY8" fmla="*/ 579835 h 690563"/>
              <a:gd name="connsiteX9" fmla="*/ 660797 w 822722"/>
              <a:gd name="connsiteY9" fmla="*/ 561975 h 690563"/>
              <a:gd name="connsiteX10" fmla="*/ 602456 w 822722"/>
              <a:gd name="connsiteY10" fmla="*/ 561975 h 690563"/>
              <a:gd name="connsiteX11" fmla="*/ 602456 w 822722"/>
              <a:gd name="connsiteY11" fmla="*/ 592931 h 690563"/>
              <a:gd name="connsiteX12" fmla="*/ 470297 w 822722"/>
              <a:gd name="connsiteY12" fmla="*/ 592931 h 690563"/>
              <a:gd name="connsiteX13" fmla="*/ 470297 w 822722"/>
              <a:gd name="connsiteY13" fmla="*/ 527447 h 690563"/>
              <a:gd name="connsiteX14" fmla="*/ 395288 w 822722"/>
              <a:gd name="connsiteY14" fmla="*/ 527447 h 690563"/>
              <a:gd name="connsiteX15" fmla="*/ 395288 w 822722"/>
              <a:gd name="connsiteY15" fmla="*/ 567928 h 690563"/>
              <a:gd name="connsiteX16" fmla="*/ 422672 w 822722"/>
              <a:gd name="connsiteY16" fmla="*/ 567928 h 690563"/>
              <a:gd name="connsiteX17" fmla="*/ 422672 w 822722"/>
              <a:gd name="connsiteY17" fmla="*/ 594122 h 690563"/>
              <a:gd name="connsiteX18" fmla="*/ 303609 w 822722"/>
              <a:gd name="connsiteY18" fmla="*/ 594122 h 690563"/>
              <a:gd name="connsiteX19" fmla="*/ 303609 w 822722"/>
              <a:gd name="connsiteY19" fmla="*/ 622697 h 690563"/>
              <a:gd name="connsiteX20" fmla="*/ 332184 w 822722"/>
              <a:gd name="connsiteY20" fmla="*/ 622697 h 690563"/>
              <a:gd name="connsiteX21" fmla="*/ 332184 w 822722"/>
              <a:gd name="connsiteY21" fmla="*/ 658416 h 690563"/>
              <a:gd name="connsiteX22" fmla="*/ 308372 w 822722"/>
              <a:gd name="connsiteY22" fmla="*/ 658416 h 690563"/>
              <a:gd name="connsiteX23" fmla="*/ 308372 w 822722"/>
              <a:gd name="connsiteY23" fmla="*/ 690563 h 690563"/>
              <a:gd name="connsiteX24" fmla="*/ 280988 w 822722"/>
              <a:gd name="connsiteY24" fmla="*/ 690563 h 690563"/>
              <a:gd name="connsiteX25" fmla="*/ 280988 w 822722"/>
              <a:gd name="connsiteY25" fmla="*/ 570310 h 690563"/>
              <a:gd name="connsiteX26" fmla="*/ 0 w 822722"/>
              <a:gd name="connsiteY26" fmla="*/ 570310 h 690563"/>
              <a:gd name="connsiteX27" fmla="*/ 0 w 822722"/>
              <a:gd name="connsiteY27" fmla="*/ 319088 h 690563"/>
              <a:gd name="connsiteX28" fmla="*/ 75009 w 822722"/>
              <a:gd name="connsiteY28" fmla="*/ 319088 h 690563"/>
              <a:gd name="connsiteX29" fmla="*/ 75009 w 822722"/>
              <a:gd name="connsiteY29" fmla="*/ 259556 h 690563"/>
              <a:gd name="connsiteX30" fmla="*/ 476250 w 822722"/>
              <a:gd name="connsiteY30" fmla="*/ 258366 h 690563"/>
              <a:gd name="connsiteX0" fmla="*/ 75009 w 822722"/>
              <a:gd name="connsiteY0" fmla="*/ 259556 h 690563"/>
              <a:gd name="connsiteX1" fmla="*/ 7144 w 822722"/>
              <a:gd name="connsiteY1" fmla="*/ 14287 h 690563"/>
              <a:gd name="connsiteX2" fmla="*/ 822722 w 822722"/>
              <a:gd name="connsiteY2" fmla="*/ 0 h 690563"/>
              <a:gd name="connsiteX3" fmla="*/ 822722 w 822722"/>
              <a:gd name="connsiteY3" fmla="*/ 194072 h 690563"/>
              <a:gd name="connsiteX4" fmla="*/ 807244 w 822722"/>
              <a:gd name="connsiteY4" fmla="*/ 194072 h 690563"/>
              <a:gd name="connsiteX5" fmla="*/ 807244 w 822722"/>
              <a:gd name="connsiteY5" fmla="*/ 336947 h 690563"/>
              <a:gd name="connsiteX6" fmla="*/ 741759 w 822722"/>
              <a:gd name="connsiteY6" fmla="*/ 336947 h 690563"/>
              <a:gd name="connsiteX7" fmla="*/ 741759 w 822722"/>
              <a:gd name="connsiteY7" fmla="*/ 579835 h 690563"/>
              <a:gd name="connsiteX8" fmla="*/ 660797 w 822722"/>
              <a:gd name="connsiteY8" fmla="*/ 579835 h 690563"/>
              <a:gd name="connsiteX9" fmla="*/ 660797 w 822722"/>
              <a:gd name="connsiteY9" fmla="*/ 561975 h 690563"/>
              <a:gd name="connsiteX10" fmla="*/ 602456 w 822722"/>
              <a:gd name="connsiteY10" fmla="*/ 561975 h 690563"/>
              <a:gd name="connsiteX11" fmla="*/ 602456 w 822722"/>
              <a:gd name="connsiteY11" fmla="*/ 592931 h 690563"/>
              <a:gd name="connsiteX12" fmla="*/ 470297 w 822722"/>
              <a:gd name="connsiteY12" fmla="*/ 592931 h 690563"/>
              <a:gd name="connsiteX13" fmla="*/ 470297 w 822722"/>
              <a:gd name="connsiteY13" fmla="*/ 527447 h 690563"/>
              <a:gd name="connsiteX14" fmla="*/ 395288 w 822722"/>
              <a:gd name="connsiteY14" fmla="*/ 527447 h 690563"/>
              <a:gd name="connsiteX15" fmla="*/ 395288 w 822722"/>
              <a:gd name="connsiteY15" fmla="*/ 567928 h 690563"/>
              <a:gd name="connsiteX16" fmla="*/ 422672 w 822722"/>
              <a:gd name="connsiteY16" fmla="*/ 567928 h 690563"/>
              <a:gd name="connsiteX17" fmla="*/ 422672 w 822722"/>
              <a:gd name="connsiteY17" fmla="*/ 594122 h 690563"/>
              <a:gd name="connsiteX18" fmla="*/ 303609 w 822722"/>
              <a:gd name="connsiteY18" fmla="*/ 594122 h 690563"/>
              <a:gd name="connsiteX19" fmla="*/ 303609 w 822722"/>
              <a:gd name="connsiteY19" fmla="*/ 622697 h 690563"/>
              <a:gd name="connsiteX20" fmla="*/ 332184 w 822722"/>
              <a:gd name="connsiteY20" fmla="*/ 622697 h 690563"/>
              <a:gd name="connsiteX21" fmla="*/ 332184 w 822722"/>
              <a:gd name="connsiteY21" fmla="*/ 658416 h 690563"/>
              <a:gd name="connsiteX22" fmla="*/ 308372 w 822722"/>
              <a:gd name="connsiteY22" fmla="*/ 658416 h 690563"/>
              <a:gd name="connsiteX23" fmla="*/ 308372 w 822722"/>
              <a:gd name="connsiteY23" fmla="*/ 690563 h 690563"/>
              <a:gd name="connsiteX24" fmla="*/ 280988 w 822722"/>
              <a:gd name="connsiteY24" fmla="*/ 690563 h 690563"/>
              <a:gd name="connsiteX25" fmla="*/ 280988 w 822722"/>
              <a:gd name="connsiteY25" fmla="*/ 570310 h 690563"/>
              <a:gd name="connsiteX26" fmla="*/ 0 w 822722"/>
              <a:gd name="connsiteY26" fmla="*/ 570310 h 690563"/>
              <a:gd name="connsiteX27" fmla="*/ 0 w 822722"/>
              <a:gd name="connsiteY27" fmla="*/ 319088 h 690563"/>
              <a:gd name="connsiteX28" fmla="*/ 75009 w 822722"/>
              <a:gd name="connsiteY28" fmla="*/ 319088 h 690563"/>
              <a:gd name="connsiteX29" fmla="*/ 75009 w 822722"/>
              <a:gd name="connsiteY29" fmla="*/ 259556 h 690563"/>
              <a:gd name="connsiteX0" fmla="*/ 75009 w 822722"/>
              <a:gd name="connsiteY0" fmla="*/ 319088 h 690563"/>
              <a:gd name="connsiteX1" fmla="*/ 7144 w 822722"/>
              <a:gd name="connsiteY1" fmla="*/ 14287 h 690563"/>
              <a:gd name="connsiteX2" fmla="*/ 822722 w 822722"/>
              <a:gd name="connsiteY2" fmla="*/ 0 h 690563"/>
              <a:gd name="connsiteX3" fmla="*/ 822722 w 822722"/>
              <a:gd name="connsiteY3" fmla="*/ 194072 h 690563"/>
              <a:gd name="connsiteX4" fmla="*/ 807244 w 822722"/>
              <a:gd name="connsiteY4" fmla="*/ 194072 h 690563"/>
              <a:gd name="connsiteX5" fmla="*/ 807244 w 822722"/>
              <a:gd name="connsiteY5" fmla="*/ 336947 h 690563"/>
              <a:gd name="connsiteX6" fmla="*/ 741759 w 822722"/>
              <a:gd name="connsiteY6" fmla="*/ 336947 h 690563"/>
              <a:gd name="connsiteX7" fmla="*/ 741759 w 822722"/>
              <a:gd name="connsiteY7" fmla="*/ 579835 h 690563"/>
              <a:gd name="connsiteX8" fmla="*/ 660797 w 822722"/>
              <a:gd name="connsiteY8" fmla="*/ 579835 h 690563"/>
              <a:gd name="connsiteX9" fmla="*/ 660797 w 822722"/>
              <a:gd name="connsiteY9" fmla="*/ 561975 h 690563"/>
              <a:gd name="connsiteX10" fmla="*/ 602456 w 822722"/>
              <a:gd name="connsiteY10" fmla="*/ 561975 h 690563"/>
              <a:gd name="connsiteX11" fmla="*/ 602456 w 822722"/>
              <a:gd name="connsiteY11" fmla="*/ 592931 h 690563"/>
              <a:gd name="connsiteX12" fmla="*/ 470297 w 822722"/>
              <a:gd name="connsiteY12" fmla="*/ 592931 h 690563"/>
              <a:gd name="connsiteX13" fmla="*/ 470297 w 822722"/>
              <a:gd name="connsiteY13" fmla="*/ 527447 h 690563"/>
              <a:gd name="connsiteX14" fmla="*/ 395288 w 822722"/>
              <a:gd name="connsiteY14" fmla="*/ 527447 h 690563"/>
              <a:gd name="connsiteX15" fmla="*/ 395288 w 822722"/>
              <a:gd name="connsiteY15" fmla="*/ 567928 h 690563"/>
              <a:gd name="connsiteX16" fmla="*/ 422672 w 822722"/>
              <a:gd name="connsiteY16" fmla="*/ 567928 h 690563"/>
              <a:gd name="connsiteX17" fmla="*/ 422672 w 822722"/>
              <a:gd name="connsiteY17" fmla="*/ 594122 h 690563"/>
              <a:gd name="connsiteX18" fmla="*/ 303609 w 822722"/>
              <a:gd name="connsiteY18" fmla="*/ 594122 h 690563"/>
              <a:gd name="connsiteX19" fmla="*/ 303609 w 822722"/>
              <a:gd name="connsiteY19" fmla="*/ 622697 h 690563"/>
              <a:gd name="connsiteX20" fmla="*/ 332184 w 822722"/>
              <a:gd name="connsiteY20" fmla="*/ 622697 h 690563"/>
              <a:gd name="connsiteX21" fmla="*/ 332184 w 822722"/>
              <a:gd name="connsiteY21" fmla="*/ 658416 h 690563"/>
              <a:gd name="connsiteX22" fmla="*/ 308372 w 822722"/>
              <a:gd name="connsiteY22" fmla="*/ 658416 h 690563"/>
              <a:gd name="connsiteX23" fmla="*/ 308372 w 822722"/>
              <a:gd name="connsiteY23" fmla="*/ 690563 h 690563"/>
              <a:gd name="connsiteX24" fmla="*/ 280988 w 822722"/>
              <a:gd name="connsiteY24" fmla="*/ 690563 h 690563"/>
              <a:gd name="connsiteX25" fmla="*/ 280988 w 822722"/>
              <a:gd name="connsiteY25" fmla="*/ 570310 h 690563"/>
              <a:gd name="connsiteX26" fmla="*/ 0 w 822722"/>
              <a:gd name="connsiteY26" fmla="*/ 570310 h 690563"/>
              <a:gd name="connsiteX27" fmla="*/ 0 w 822722"/>
              <a:gd name="connsiteY27" fmla="*/ 319088 h 690563"/>
              <a:gd name="connsiteX28" fmla="*/ 75009 w 822722"/>
              <a:gd name="connsiteY28" fmla="*/ 319088 h 690563"/>
              <a:gd name="connsiteX0" fmla="*/ 0 w 822722"/>
              <a:gd name="connsiteY0" fmla="*/ 319088 h 690563"/>
              <a:gd name="connsiteX1" fmla="*/ 7144 w 822722"/>
              <a:gd name="connsiteY1" fmla="*/ 14287 h 690563"/>
              <a:gd name="connsiteX2" fmla="*/ 822722 w 822722"/>
              <a:gd name="connsiteY2" fmla="*/ 0 h 690563"/>
              <a:gd name="connsiteX3" fmla="*/ 822722 w 822722"/>
              <a:gd name="connsiteY3" fmla="*/ 194072 h 690563"/>
              <a:gd name="connsiteX4" fmla="*/ 807244 w 822722"/>
              <a:gd name="connsiteY4" fmla="*/ 194072 h 690563"/>
              <a:gd name="connsiteX5" fmla="*/ 807244 w 822722"/>
              <a:gd name="connsiteY5" fmla="*/ 336947 h 690563"/>
              <a:gd name="connsiteX6" fmla="*/ 741759 w 822722"/>
              <a:gd name="connsiteY6" fmla="*/ 336947 h 690563"/>
              <a:gd name="connsiteX7" fmla="*/ 741759 w 822722"/>
              <a:gd name="connsiteY7" fmla="*/ 579835 h 690563"/>
              <a:gd name="connsiteX8" fmla="*/ 660797 w 822722"/>
              <a:gd name="connsiteY8" fmla="*/ 579835 h 690563"/>
              <a:gd name="connsiteX9" fmla="*/ 660797 w 822722"/>
              <a:gd name="connsiteY9" fmla="*/ 561975 h 690563"/>
              <a:gd name="connsiteX10" fmla="*/ 602456 w 822722"/>
              <a:gd name="connsiteY10" fmla="*/ 561975 h 690563"/>
              <a:gd name="connsiteX11" fmla="*/ 602456 w 822722"/>
              <a:gd name="connsiteY11" fmla="*/ 592931 h 690563"/>
              <a:gd name="connsiteX12" fmla="*/ 470297 w 822722"/>
              <a:gd name="connsiteY12" fmla="*/ 592931 h 690563"/>
              <a:gd name="connsiteX13" fmla="*/ 470297 w 822722"/>
              <a:gd name="connsiteY13" fmla="*/ 527447 h 690563"/>
              <a:gd name="connsiteX14" fmla="*/ 395288 w 822722"/>
              <a:gd name="connsiteY14" fmla="*/ 527447 h 690563"/>
              <a:gd name="connsiteX15" fmla="*/ 395288 w 822722"/>
              <a:gd name="connsiteY15" fmla="*/ 567928 h 690563"/>
              <a:gd name="connsiteX16" fmla="*/ 422672 w 822722"/>
              <a:gd name="connsiteY16" fmla="*/ 567928 h 690563"/>
              <a:gd name="connsiteX17" fmla="*/ 422672 w 822722"/>
              <a:gd name="connsiteY17" fmla="*/ 594122 h 690563"/>
              <a:gd name="connsiteX18" fmla="*/ 303609 w 822722"/>
              <a:gd name="connsiteY18" fmla="*/ 594122 h 690563"/>
              <a:gd name="connsiteX19" fmla="*/ 303609 w 822722"/>
              <a:gd name="connsiteY19" fmla="*/ 622697 h 690563"/>
              <a:gd name="connsiteX20" fmla="*/ 332184 w 822722"/>
              <a:gd name="connsiteY20" fmla="*/ 622697 h 690563"/>
              <a:gd name="connsiteX21" fmla="*/ 332184 w 822722"/>
              <a:gd name="connsiteY21" fmla="*/ 658416 h 690563"/>
              <a:gd name="connsiteX22" fmla="*/ 308372 w 822722"/>
              <a:gd name="connsiteY22" fmla="*/ 658416 h 690563"/>
              <a:gd name="connsiteX23" fmla="*/ 308372 w 822722"/>
              <a:gd name="connsiteY23" fmla="*/ 690563 h 690563"/>
              <a:gd name="connsiteX24" fmla="*/ 280988 w 822722"/>
              <a:gd name="connsiteY24" fmla="*/ 690563 h 690563"/>
              <a:gd name="connsiteX25" fmla="*/ 280988 w 822722"/>
              <a:gd name="connsiteY25" fmla="*/ 570310 h 690563"/>
              <a:gd name="connsiteX26" fmla="*/ 0 w 822722"/>
              <a:gd name="connsiteY26" fmla="*/ 570310 h 690563"/>
              <a:gd name="connsiteX27" fmla="*/ 0 w 822722"/>
              <a:gd name="connsiteY27" fmla="*/ 319088 h 690563"/>
              <a:gd name="connsiteX0" fmla="*/ 0 w 822722"/>
              <a:gd name="connsiteY0" fmla="*/ 570310 h 690563"/>
              <a:gd name="connsiteX1" fmla="*/ 7144 w 822722"/>
              <a:gd name="connsiteY1" fmla="*/ 14287 h 690563"/>
              <a:gd name="connsiteX2" fmla="*/ 822722 w 822722"/>
              <a:gd name="connsiteY2" fmla="*/ 0 h 690563"/>
              <a:gd name="connsiteX3" fmla="*/ 822722 w 822722"/>
              <a:gd name="connsiteY3" fmla="*/ 194072 h 690563"/>
              <a:gd name="connsiteX4" fmla="*/ 807244 w 822722"/>
              <a:gd name="connsiteY4" fmla="*/ 194072 h 690563"/>
              <a:gd name="connsiteX5" fmla="*/ 807244 w 822722"/>
              <a:gd name="connsiteY5" fmla="*/ 336947 h 690563"/>
              <a:gd name="connsiteX6" fmla="*/ 741759 w 822722"/>
              <a:gd name="connsiteY6" fmla="*/ 336947 h 690563"/>
              <a:gd name="connsiteX7" fmla="*/ 741759 w 822722"/>
              <a:gd name="connsiteY7" fmla="*/ 579835 h 690563"/>
              <a:gd name="connsiteX8" fmla="*/ 660797 w 822722"/>
              <a:gd name="connsiteY8" fmla="*/ 579835 h 690563"/>
              <a:gd name="connsiteX9" fmla="*/ 660797 w 822722"/>
              <a:gd name="connsiteY9" fmla="*/ 561975 h 690563"/>
              <a:gd name="connsiteX10" fmla="*/ 602456 w 822722"/>
              <a:gd name="connsiteY10" fmla="*/ 561975 h 690563"/>
              <a:gd name="connsiteX11" fmla="*/ 602456 w 822722"/>
              <a:gd name="connsiteY11" fmla="*/ 592931 h 690563"/>
              <a:gd name="connsiteX12" fmla="*/ 470297 w 822722"/>
              <a:gd name="connsiteY12" fmla="*/ 592931 h 690563"/>
              <a:gd name="connsiteX13" fmla="*/ 470297 w 822722"/>
              <a:gd name="connsiteY13" fmla="*/ 527447 h 690563"/>
              <a:gd name="connsiteX14" fmla="*/ 395288 w 822722"/>
              <a:gd name="connsiteY14" fmla="*/ 527447 h 690563"/>
              <a:gd name="connsiteX15" fmla="*/ 395288 w 822722"/>
              <a:gd name="connsiteY15" fmla="*/ 567928 h 690563"/>
              <a:gd name="connsiteX16" fmla="*/ 422672 w 822722"/>
              <a:gd name="connsiteY16" fmla="*/ 567928 h 690563"/>
              <a:gd name="connsiteX17" fmla="*/ 422672 w 822722"/>
              <a:gd name="connsiteY17" fmla="*/ 594122 h 690563"/>
              <a:gd name="connsiteX18" fmla="*/ 303609 w 822722"/>
              <a:gd name="connsiteY18" fmla="*/ 594122 h 690563"/>
              <a:gd name="connsiteX19" fmla="*/ 303609 w 822722"/>
              <a:gd name="connsiteY19" fmla="*/ 622697 h 690563"/>
              <a:gd name="connsiteX20" fmla="*/ 332184 w 822722"/>
              <a:gd name="connsiteY20" fmla="*/ 622697 h 690563"/>
              <a:gd name="connsiteX21" fmla="*/ 332184 w 822722"/>
              <a:gd name="connsiteY21" fmla="*/ 658416 h 690563"/>
              <a:gd name="connsiteX22" fmla="*/ 308372 w 822722"/>
              <a:gd name="connsiteY22" fmla="*/ 658416 h 690563"/>
              <a:gd name="connsiteX23" fmla="*/ 308372 w 822722"/>
              <a:gd name="connsiteY23" fmla="*/ 690563 h 690563"/>
              <a:gd name="connsiteX24" fmla="*/ 280988 w 822722"/>
              <a:gd name="connsiteY24" fmla="*/ 690563 h 690563"/>
              <a:gd name="connsiteX25" fmla="*/ 280988 w 822722"/>
              <a:gd name="connsiteY25" fmla="*/ 570310 h 690563"/>
              <a:gd name="connsiteX26" fmla="*/ 0 w 822722"/>
              <a:gd name="connsiteY26" fmla="*/ 570310 h 690563"/>
              <a:gd name="connsiteX0" fmla="*/ 0 w 822722"/>
              <a:gd name="connsiteY0" fmla="*/ 570310 h 690563"/>
              <a:gd name="connsiteX1" fmla="*/ 7144 w 822722"/>
              <a:gd name="connsiteY1" fmla="*/ 14287 h 690563"/>
              <a:gd name="connsiteX2" fmla="*/ 822722 w 822722"/>
              <a:gd name="connsiteY2" fmla="*/ 0 h 690563"/>
              <a:gd name="connsiteX3" fmla="*/ 822722 w 822722"/>
              <a:gd name="connsiteY3" fmla="*/ 194072 h 690563"/>
              <a:gd name="connsiteX4" fmla="*/ 807244 w 822722"/>
              <a:gd name="connsiteY4" fmla="*/ 194072 h 690563"/>
              <a:gd name="connsiteX5" fmla="*/ 807244 w 822722"/>
              <a:gd name="connsiteY5" fmla="*/ 336947 h 690563"/>
              <a:gd name="connsiteX6" fmla="*/ 741759 w 822722"/>
              <a:gd name="connsiteY6" fmla="*/ 336947 h 690563"/>
              <a:gd name="connsiteX7" fmla="*/ 741759 w 822722"/>
              <a:gd name="connsiteY7" fmla="*/ 579835 h 690563"/>
              <a:gd name="connsiteX8" fmla="*/ 660797 w 822722"/>
              <a:gd name="connsiteY8" fmla="*/ 579835 h 690563"/>
              <a:gd name="connsiteX9" fmla="*/ 660797 w 822722"/>
              <a:gd name="connsiteY9" fmla="*/ 561975 h 690563"/>
              <a:gd name="connsiteX10" fmla="*/ 602456 w 822722"/>
              <a:gd name="connsiteY10" fmla="*/ 592931 h 690563"/>
              <a:gd name="connsiteX11" fmla="*/ 470297 w 822722"/>
              <a:gd name="connsiteY11" fmla="*/ 592931 h 690563"/>
              <a:gd name="connsiteX12" fmla="*/ 470297 w 822722"/>
              <a:gd name="connsiteY12" fmla="*/ 527447 h 690563"/>
              <a:gd name="connsiteX13" fmla="*/ 395288 w 822722"/>
              <a:gd name="connsiteY13" fmla="*/ 527447 h 690563"/>
              <a:gd name="connsiteX14" fmla="*/ 395288 w 822722"/>
              <a:gd name="connsiteY14" fmla="*/ 567928 h 690563"/>
              <a:gd name="connsiteX15" fmla="*/ 422672 w 822722"/>
              <a:gd name="connsiteY15" fmla="*/ 567928 h 690563"/>
              <a:gd name="connsiteX16" fmla="*/ 422672 w 822722"/>
              <a:gd name="connsiteY16" fmla="*/ 594122 h 690563"/>
              <a:gd name="connsiteX17" fmla="*/ 303609 w 822722"/>
              <a:gd name="connsiteY17" fmla="*/ 594122 h 690563"/>
              <a:gd name="connsiteX18" fmla="*/ 303609 w 822722"/>
              <a:gd name="connsiteY18" fmla="*/ 622697 h 690563"/>
              <a:gd name="connsiteX19" fmla="*/ 332184 w 822722"/>
              <a:gd name="connsiteY19" fmla="*/ 622697 h 690563"/>
              <a:gd name="connsiteX20" fmla="*/ 332184 w 822722"/>
              <a:gd name="connsiteY20" fmla="*/ 658416 h 690563"/>
              <a:gd name="connsiteX21" fmla="*/ 308372 w 822722"/>
              <a:gd name="connsiteY21" fmla="*/ 658416 h 690563"/>
              <a:gd name="connsiteX22" fmla="*/ 308372 w 822722"/>
              <a:gd name="connsiteY22" fmla="*/ 690563 h 690563"/>
              <a:gd name="connsiteX23" fmla="*/ 280988 w 822722"/>
              <a:gd name="connsiteY23" fmla="*/ 690563 h 690563"/>
              <a:gd name="connsiteX24" fmla="*/ 280988 w 822722"/>
              <a:gd name="connsiteY24" fmla="*/ 570310 h 690563"/>
              <a:gd name="connsiteX25" fmla="*/ 0 w 822722"/>
              <a:gd name="connsiteY25" fmla="*/ 570310 h 690563"/>
              <a:gd name="connsiteX0" fmla="*/ 0 w 822722"/>
              <a:gd name="connsiteY0" fmla="*/ 570310 h 690563"/>
              <a:gd name="connsiteX1" fmla="*/ 7144 w 822722"/>
              <a:gd name="connsiteY1" fmla="*/ 14287 h 690563"/>
              <a:gd name="connsiteX2" fmla="*/ 822722 w 822722"/>
              <a:gd name="connsiteY2" fmla="*/ 0 h 690563"/>
              <a:gd name="connsiteX3" fmla="*/ 822722 w 822722"/>
              <a:gd name="connsiteY3" fmla="*/ 194072 h 690563"/>
              <a:gd name="connsiteX4" fmla="*/ 807244 w 822722"/>
              <a:gd name="connsiteY4" fmla="*/ 194072 h 690563"/>
              <a:gd name="connsiteX5" fmla="*/ 807244 w 822722"/>
              <a:gd name="connsiteY5" fmla="*/ 336947 h 690563"/>
              <a:gd name="connsiteX6" fmla="*/ 741759 w 822722"/>
              <a:gd name="connsiteY6" fmla="*/ 336947 h 690563"/>
              <a:gd name="connsiteX7" fmla="*/ 741759 w 822722"/>
              <a:gd name="connsiteY7" fmla="*/ 579835 h 690563"/>
              <a:gd name="connsiteX8" fmla="*/ 660797 w 822722"/>
              <a:gd name="connsiteY8" fmla="*/ 579835 h 690563"/>
              <a:gd name="connsiteX9" fmla="*/ 602456 w 822722"/>
              <a:gd name="connsiteY9" fmla="*/ 592931 h 690563"/>
              <a:gd name="connsiteX10" fmla="*/ 470297 w 822722"/>
              <a:gd name="connsiteY10" fmla="*/ 592931 h 690563"/>
              <a:gd name="connsiteX11" fmla="*/ 470297 w 822722"/>
              <a:gd name="connsiteY11" fmla="*/ 527447 h 690563"/>
              <a:gd name="connsiteX12" fmla="*/ 395288 w 822722"/>
              <a:gd name="connsiteY12" fmla="*/ 527447 h 690563"/>
              <a:gd name="connsiteX13" fmla="*/ 395288 w 822722"/>
              <a:gd name="connsiteY13" fmla="*/ 567928 h 690563"/>
              <a:gd name="connsiteX14" fmla="*/ 422672 w 822722"/>
              <a:gd name="connsiteY14" fmla="*/ 567928 h 690563"/>
              <a:gd name="connsiteX15" fmla="*/ 422672 w 822722"/>
              <a:gd name="connsiteY15" fmla="*/ 594122 h 690563"/>
              <a:gd name="connsiteX16" fmla="*/ 303609 w 822722"/>
              <a:gd name="connsiteY16" fmla="*/ 594122 h 690563"/>
              <a:gd name="connsiteX17" fmla="*/ 303609 w 822722"/>
              <a:gd name="connsiteY17" fmla="*/ 622697 h 690563"/>
              <a:gd name="connsiteX18" fmla="*/ 332184 w 822722"/>
              <a:gd name="connsiteY18" fmla="*/ 622697 h 690563"/>
              <a:gd name="connsiteX19" fmla="*/ 332184 w 822722"/>
              <a:gd name="connsiteY19" fmla="*/ 658416 h 690563"/>
              <a:gd name="connsiteX20" fmla="*/ 308372 w 822722"/>
              <a:gd name="connsiteY20" fmla="*/ 658416 h 690563"/>
              <a:gd name="connsiteX21" fmla="*/ 308372 w 822722"/>
              <a:gd name="connsiteY21" fmla="*/ 690563 h 690563"/>
              <a:gd name="connsiteX22" fmla="*/ 280988 w 822722"/>
              <a:gd name="connsiteY22" fmla="*/ 690563 h 690563"/>
              <a:gd name="connsiteX23" fmla="*/ 280988 w 822722"/>
              <a:gd name="connsiteY23" fmla="*/ 570310 h 690563"/>
              <a:gd name="connsiteX24" fmla="*/ 0 w 822722"/>
              <a:gd name="connsiteY24" fmla="*/ 570310 h 690563"/>
              <a:gd name="connsiteX0" fmla="*/ 0 w 822722"/>
              <a:gd name="connsiteY0" fmla="*/ 570310 h 690563"/>
              <a:gd name="connsiteX1" fmla="*/ 7144 w 822722"/>
              <a:gd name="connsiteY1" fmla="*/ 14287 h 690563"/>
              <a:gd name="connsiteX2" fmla="*/ 822722 w 822722"/>
              <a:gd name="connsiteY2" fmla="*/ 0 h 690563"/>
              <a:gd name="connsiteX3" fmla="*/ 822722 w 822722"/>
              <a:gd name="connsiteY3" fmla="*/ 194072 h 690563"/>
              <a:gd name="connsiteX4" fmla="*/ 807244 w 822722"/>
              <a:gd name="connsiteY4" fmla="*/ 194072 h 690563"/>
              <a:gd name="connsiteX5" fmla="*/ 807244 w 822722"/>
              <a:gd name="connsiteY5" fmla="*/ 336947 h 690563"/>
              <a:gd name="connsiteX6" fmla="*/ 741759 w 822722"/>
              <a:gd name="connsiteY6" fmla="*/ 336947 h 690563"/>
              <a:gd name="connsiteX7" fmla="*/ 741759 w 822722"/>
              <a:gd name="connsiteY7" fmla="*/ 579835 h 690563"/>
              <a:gd name="connsiteX8" fmla="*/ 602456 w 822722"/>
              <a:gd name="connsiteY8" fmla="*/ 592931 h 690563"/>
              <a:gd name="connsiteX9" fmla="*/ 470297 w 822722"/>
              <a:gd name="connsiteY9" fmla="*/ 592931 h 690563"/>
              <a:gd name="connsiteX10" fmla="*/ 470297 w 822722"/>
              <a:gd name="connsiteY10" fmla="*/ 527447 h 690563"/>
              <a:gd name="connsiteX11" fmla="*/ 395288 w 822722"/>
              <a:gd name="connsiteY11" fmla="*/ 527447 h 690563"/>
              <a:gd name="connsiteX12" fmla="*/ 395288 w 822722"/>
              <a:gd name="connsiteY12" fmla="*/ 567928 h 690563"/>
              <a:gd name="connsiteX13" fmla="*/ 422672 w 822722"/>
              <a:gd name="connsiteY13" fmla="*/ 567928 h 690563"/>
              <a:gd name="connsiteX14" fmla="*/ 422672 w 822722"/>
              <a:gd name="connsiteY14" fmla="*/ 594122 h 690563"/>
              <a:gd name="connsiteX15" fmla="*/ 303609 w 822722"/>
              <a:gd name="connsiteY15" fmla="*/ 594122 h 690563"/>
              <a:gd name="connsiteX16" fmla="*/ 303609 w 822722"/>
              <a:gd name="connsiteY16" fmla="*/ 622697 h 690563"/>
              <a:gd name="connsiteX17" fmla="*/ 332184 w 822722"/>
              <a:gd name="connsiteY17" fmla="*/ 622697 h 690563"/>
              <a:gd name="connsiteX18" fmla="*/ 332184 w 822722"/>
              <a:gd name="connsiteY18" fmla="*/ 658416 h 690563"/>
              <a:gd name="connsiteX19" fmla="*/ 308372 w 822722"/>
              <a:gd name="connsiteY19" fmla="*/ 658416 h 690563"/>
              <a:gd name="connsiteX20" fmla="*/ 308372 w 822722"/>
              <a:gd name="connsiteY20" fmla="*/ 690563 h 690563"/>
              <a:gd name="connsiteX21" fmla="*/ 280988 w 822722"/>
              <a:gd name="connsiteY21" fmla="*/ 690563 h 690563"/>
              <a:gd name="connsiteX22" fmla="*/ 280988 w 822722"/>
              <a:gd name="connsiteY22" fmla="*/ 570310 h 690563"/>
              <a:gd name="connsiteX23" fmla="*/ 0 w 822722"/>
              <a:gd name="connsiteY23" fmla="*/ 570310 h 690563"/>
              <a:gd name="connsiteX0" fmla="*/ 0 w 822722"/>
              <a:gd name="connsiteY0" fmla="*/ 570310 h 690563"/>
              <a:gd name="connsiteX1" fmla="*/ 7144 w 822722"/>
              <a:gd name="connsiteY1" fmla="*/ 14287 h 690563"/>
              <a:gd name="connsiteX2" fmla="*/ 822722 w 822722"/>
              <a:gd name="connsiteY2" fmla="*/ 0 h 690563"/>
              <a:gd name="connsiteX3" fmla="*/ 822722 w 822722"/>
              <a:gd name="connsiteY3" fmla="*/ 194072 h 690563"/>
              <a:gd name="connsiteX4" fmla="*/ 807244 w 822722"/>
              <a:gd name="connsiteY4" fmla="*/ 194072 h 690563"/>
              <a:gd name="connsiteX5" fmla="*/ 807244 w 822722"/>
              <a:gd name="connsiteY5" fmla="*/ 336947 h 690563"/>
              <a:gd name="connsiteX6" fmla="*/ 741759 w 822722"/>
              <a:gd name="connsiteY6" fmla="*/ 336947 h 690563"/>
              <a:gd name="connsiteX7" fmla="*/ 746521 w 822722"/>
              <a:gd name="connsiteY7" fmla="*/ 591741 h 690563"/>
              <a:gd name="connsiteX8" fmla="*/ 602456 w 822722"/>
              <a:gd name="connsiteY8" fmla="*/ 592931 h 690563"/>
              <a:gd name="connsiteX9" fmla="*/ 470297 w 822722"/>
              <a:gd name="connsiteY9" fmla="*/ 592931 h 690563"/>
              <a:gd name="connsiteX10" fmla="*/ 470297 w 822722"/>
              <a:gd name="connsiteY10" fmla="*/ 527447 h 690563"/>
              <a:gd name="connsiteX11" fmla="*/ 395288 w 822722"/>
              <a:gd name="connsiteY11" fmla="*/ 527447 h 690563"/>
              <a:gd name="connsiteX12" fmla="*/ 395288 w 822722"/>
              <a:gd name="connsiteY12" fmla="*/ 567928 h 690563"/>
              <a:gd name="connsiteX13" fmla="*/ 422672 w 822722"/>
              <a:gd name="connsiteY13" fmla="*/ 567928 h 690563"/>
              <a:gd name="connsiteX14" fmla="*/ 422672 w 822722"/>
              <a:gd name="connsiteY14" fmla="*/ 594122 h 690563"/>
              <a:gd name="connsiteX15" fmla="*/ 303609 w 822722"/>
              <a:gd name="connsiteY15" fmla="*/ 594122 h 690563"/>
              <a:gd name="connsiteX16" fmla="*/ 303609 w 822722"/>
              <a:gd name="connsiteY16" fmla="*/ 622697 h 690563"/>
              <a:gd name="connsiteX17" fmla="*/ 332184 w 822722"/>
              <a:gd name="connsiteY17" fmla="*/ 622697 h 690563"/>
              <a:gd name="connsiteX18" fmla="*/ 332184 w 822722"/>
              <a:gd name="connsiteY18" fmla="*/ 658416 h 690563"/>
              <a:gd name="connsiteX19" fmla="*/ 308372 w 822722"/>
              <a:gd name="connsiteY19" fmla="*/ 658416 h 690563"/>
              <a:gd name="connsiteX20" fmla="*/ 308372 w 822722"/>
              <a:gd name="connsiteY20" fmla="*/ 690563 h 690563"/>
              <a:gd name="connsiteX21" fmla="*/ 280988 w 822722"/>
              <a:gd name="connsiteY21" fmla="*/ 690563 h 690563"/>
              <a:gd name="connsiteX22" fmla="*/ 280988 w 822722"/>
              <a:gd name="connsiteY22" fmla="*/ 570310 h 690563"/>
              <a:gd name="connsiteX23" fmla="*/ 0 w 822722"/>
              <a:gd name="connsiteY23" fmla="*/ 570310 h 690563"/>
              <a:gd name="connsiteX0" fmla="*/ 0 w 822722"/>
              <a:gd name="connsiteY0" fmla="*/ 570310 h 690563"/>
              <a:gd name="connsiteX1" fmla="*/ 7144 w 822722"/>
              <a:gd name="connsiteY1" fmla="*/ 9524 h 690563"/>
              <a:gd name="connsiteX2" fmla="*/ 822722 w 822722"/>
              <a:gd name="connsiteY2" fmla="*/ 0 h 690563"/>
              <a:gd name="connsiteX3" fmla="*/ 822722 w 822722"/>
              <a:gd name="connsiteY3" fmla="*/ 194072 h 690563"/>
              <a:gd name="connsiteX4" fmla="*/ 807244 w 822722"/>
              <a:gd name="connsiteY4" fmla="*/ 194072 h 690563"/>
              <a:gd name="connsiteX5" fmla="*/ 807244 w 822722"/>
              <a:gd name="connsiteY5" fmla="*/ 336947 h 690563"/>
              <a:gd name="connsiteX6" fmla="*/ 741759 w 822722"/>
              <a:gd name="connsiteY6" fmla="*/ 336947 h 690563"/>
              <a:gd name="connsiteX7" fmla="*/ 746521 w 822722"/>
              <a:gd name="connsiteY7" fmla="*/ 591741 h 690563"/>
              <a:gd name="connsiteX8" fmla="*/ 602456 w 822722"/>
              <a:gd name="connsiteY8" fmla="*/ 592931 h 690563"/>
              <a:gd name="connsiteX9" fmla="*/ 470297 w 822722"/>
              <a:gd name="connsiteY9" fmla="*/ 592931 h 690563"/>
              <a:gd name="connsiteX10" fmla="*/ 470297 w 822722"/>
              <a:gd name="connsiteY10" fmla="*/ 527447 h 690563"/>
              <a:gd name="connsiteX11" fmla="*/ 395288 w 822722"/>
              <a:gd name="connsiteY11" fmla="*/ 527447 h 690563"/>
              <a:gd name="connsiteX12" fmla="*/ 395288 w 822722"/>
              <a:gd name="connsiteY12" fmla="*/ 567928 h 690563"/>
              <a:gd name="connsiteX13" fmla="*/ 422672 w 822722"/>
              <a:gd name="connsiteY13" fmla="*/ 567928 h 690563"/>
              <a:gd name="connsiteX14" fmla="*/ 422672 w 822722"/>
              <a:gd name="connsiteY14" fmla="*/ 594122 h 690563"/>
              <a:gd name="connsiteX15" fmla="*/ 303609 w 822722"/>
              <a:gd name="connsiteY15" fmla="*/ 594122 h 690563"/>
              <a:gd name="connsiteX16" fmla="*/ 303609 w 822722"/>
              <a:gd name="connsiteY16" fmla="*/ 622697 h 690563"/>
              <a:gd name="connsiteX17" fmla="*/ 332184 w 822722"/>
              <a:gd name="connsiteY17" fmla="*/ 622697 h 690563"/>
              <a:gd name="connsiteX18" fmla="*/ 332184 w 822722"/>
              <a:gd name="connsiteY18" fmla="*/ 658416 h 690563"/>
              <a:gd name="connsiteX19" fmla="*/ 308372 w 822722"/>
              <a:gd name="connsiteY19" fmla="*/ 658416 h 690563"/>
              <a:gd name="connsiteX20" fmla="*/ 308372 w 822722"/>
              <a:gd name="connsiteY20" fmla="*/ 690563 h 690563"/>
              <a:gd name="connsiteX21" fmla="*/ 280988 w 822722"/>
              <a:gd name="connsiteY21" fmla="*/ 690563 h 690563"/>
              <a:gd name="connsiteX22" fmla="*/ 280988 w 822722"/>
              <a:gd name="connsiteY22" fmla="*/ 570310 h 690563"/>
              <a:gd name="connsiteX23" fmla="*/ 0 w 822722"/>
              <a:gd name="connsiteY23" fmla="*/ 570310 h 690563"/>
              <a:gd name="connsiteX0" fmla="*/ 0 w 822722"/>
              <a:gd name="connsiteY0" fmla="*/ 571502 h 691755"/>
              <a:gd name="connsiteX1" fmla="*/ 8335 w 822722"/>
              <a:gd name="connsiteY1" fmla="*/ 0 h 691755"/>
              <a:gd name="connsiteX2" fmla="*/ 822722 w 822722"/>
              <a:gd name="connsiteY2" fmla="*/ 1192 h 691755"/>
              <a:gd name="connsiteX3" fmla="*/ 822722 w 822722"/>
              <a:gd name="connsiteY3" fmla="*/ 195264 h 691755"/>
              <a:gd name="connsiteX4" fmla="*/ 807244 w 822722"/>
              <a:gd name="connsiteY4" fmla="*/ 195264 h 691755"/>
              <a:gd name="connsiteX5" fmla="*/ 807244 w 822722"/>
              <a:gd name="connsiteY5" fmla="*/ 338139 h 691755"/>
              <a:gd name="connsiteX6" fmla="*/ 741759 w 822722"/>
              <a:gd name="connsiteY6" fmla="*/ 338139 h 691755"/>
              <a:gd name="connsiteX7" fmla="*/ 746521 w 822722"/>
              <a:gd name="connsiteY7" fmla="*/ 592933 h 691755"/>
              <a:gd name="connsiteX8" fmla="*/ 602456 w 822722"/>
              <a:gd name="connsiteY8" fmla="*/ 594123 h 691755"/>
              <a:gd name="connsiteX9" fmla="*/ 470297 w 822722"/>
              <a:gd name="connsiteY9" fmla="*/ 594123 h 691755"/>
              <a:gd name="connsiteX10" fmla="*/ 470297 w 822722"/>
              <a:gd name="connsiteY10" fmla="*/ 528639 h 691755"/>
              <a:gd name="connsiteX11" fmla="*/ 395288 w 822722"/>
              <a:gd name="connsiteY11" fmla="*/ 528639 h 691755"/>
              <a:gd name="connsiteX12" fmla="*/ 395288 w 822722"/>
              <a:gd name="connsiteY12" fmla="*/ 569120 h 691755"/>
              <a:gd name="connsiteX13" fmla="*/ 422672 w 822722"/>
              <a:gd name="connsiteY13" fmla="*/ 569120 h 691755"/>
              <a:gd name="connsiteX14" fmla="*/ 422672 w 822722"/>
              <a:gd name="connsiteY14" fmla="*/ 595314 h 691755"/>
              <a:gd name="connsiteX15" fmla="*/ 303609 w 822722"/>
              <a:gd name="connsiteY15" fmla="*/ 595314 h 691755"/>
              <a:gd name="connsiteX16" fmla="*/ 303609 w 822722"/>
              <a:gd name="connsiteY16" fmla="*/ 623889 h 691755"/>
              <a:gd name="connsiteX17" fmla="*/ 332184 w 822722"/>
              <a:gd name="connsiteY17" fmla="*/ 623889 h 691755"/>
              <a:gd name="connsiteX18" fmla="*/ 332184 w 822722"/>
              <a:gd name="connsiteY18" fmla="*/ 659608 h 691755"/>
              <a:gd name="connsiteX19" fmla="*/ 308372 w 822722"/>
              <a:gd name="connsiteY19" fmla="*/ 659608 h 691755"/>
              <a:gd name="connsiteX20" fmla="*/ 308372 w 822722"/>
              <a:gd name="connsiteY20" fmla="*/ 691755 h 691755"/>
              <a:gd name="connsiteX21" fmla="*/ 280988 w 822722"/>
              <a:gd name="connsiteY21" fmla="*/ 691755 h 691755"/>
              <a:gd name="connsiteX22" fmla="*/ 280988 w 822722"/>
              <a:gd name="connsiteY22" fmla="*/ 571502 h 691755"/>
              <a:gd name="connsiteX23" fmla="*/ 0 w 822722"/>
              <a:gd name="connsiteY23" fmla="*/ 571502 h 69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22722" h="691755">
                <a:moveTo>
                  <a:pt x="0" y="571502"/>
                </a:moveTo>
                <a:cubicBezTo>
                  <a:pt x="2381" y="386161"/>
                  <a:pt x="5954" y="185341"/>
                  <a:pt x="8335" y="0"/>
                </a:cubicBezTo>
                <a:lnTo>
                  <a:pt x="822722" y="1192"/>
                </a:lnTo>
                <a:lnTo>
                  <a:pt x="822722" y="195264"/>
                </a:lnTo>
                <a:lnTo>
                  <a:pt x="807244" y="195264"/>
                </a:lnTo>
                <a:lnTo>
                  <a:pt x="807244" y="338139"/>
                </a:lnTo>
                <a:lnTo>
                  <a:pt x="741759" y="338139"/>
                </a:lnTo>
                <a:cubicBezTo>
                  <a:pt x="743346" y="423070"/>
                  <a:pt x="744934" y="508002"/>
                  <a:pt x="746521" y="592933"/>
                </a:cubicBezTo>
                <a:lnTo>
                  <a:pt x="602456" y="594123"/>
                </a:lnTo>
                <a:lnTo>
                  <a:pt x="470297" y="594123"/>
                </a:lnTo>
                <a:lnTo>
                  <a:pt x="470297" y="528639"/>
                </a:lnTo>
                <a:lnTo>
                  <a:pt x="395288" y="528639"/>
                </a:lnTo>
                <a:lnTo>
                  <a:pt x="395288" y="569120"/>
                </a:lnTo>
                <a:lnTo>
                  <a:pt x="422672" y="569120"/>
                </a:lnTo>
                <a:lnTo>
                  <a:pt x="422672" y="595314"/>
                </a:lnTo>
                <a:lnTo>
                  <a:pt x="303609" y="595314"/>
                </a:lnTo>
                <a:lnTo>
                  <a:pt x="303609" y="623889"/>
                </a:lnTo>
                <a:lnTo>
                  <a:pt x="332184" y="623889"/>
                </a:lnTo>
                <a:lnTo>
                  <a:pt x="332184" y="659608"/>
                </a:lnTo>
                <a:lnTo>
                  <a:pt x="308372" y="659608"/>
                </a:lnTo>
                <a:lnTo>
                  <a:pt x="308372" y="691755"/>
                </a:lnTo>
                <a:lnTo>
                  <a:pt x="280988" y="691755"/>
                </a:lnTo>
                <a:lnTo>
                  <a:pt x="280988" y="571502"/>
                </a:lnTo>
                <a:lnTo>
                  <a:pt x="0" y="571502"/>
                </a:lnTo>
                <a:close/>
              </a:path>
            </a:pathLst>
          </a:custGeom>
          <a:solidFill>
            <a:srgbClr val="98B6D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8" name="Freeform: Shape 487">
            <a:extLst>
              <a:ext uri="{FF2B5EF4-FFF2-40B4-BE49-F238E27FC236}">
                <a16:creationId xmlns:a16="http://schemas.microsoft.com/office/drawing/2014/main" id="{2510E0A3-0313-4CB9-B896-7B3AFAAA990A}"/>
              </a:ext>
            </a:extLst>
          </p:cNvPr>
          <p:cNvSpPr/>
          <p:nvPr/>
        </p:nvSpPr>
        <p:spPr>
          <a:xfrm>
            <a:off x="8699479" y="6058797"/>
            <a:ext cx="933450" cy="385763"/>
          </a:xfrm>
          <a:custGeom>
            <a:avLst/>
            <a:gdLst>
              <a:gd name="connsiteX0" fmla="*/ 0 w 933450"/>
              <a:gd name="connsiteY0" fmla="*/ 227410 h 385763"/>
              <a:gd name="connsiteX1" fmla="*/ 0 w 933450"/>
              <a:gd name="connsiteY1" fmla="*/ 385763 h 385763"/>
              <a:gd name="connsiteX2" fmla="*/ 909637 w 933450"/>
              <a:gd name="connsiteY2" fmla="*/ 372666 h 385763"/>
              <a:gd name="connsiteX3" fmla="*/ 906066 w 933450"/>
              <a:gd name="connsiteY3" fmla="*/ 295275 h 385763"/>
              <a:gd name="connsiteX4" fmla="*/ 890587 w 933450"/>
              <a:gd name="connsiteY4" fmla="*/ 261938 h 385763"/>
              <a:gd name="connsiteX5" fmla="*/ 925116 w 933450"/>
              <a:gd name="connsiteY5" fmla="*/ 204788 h 385763"/>
              <a:gd name="connsiteX6" fmla="*/ 912019 w 933450"/>
              <a:gd name="connsiteY6" fmla="*/ 182166 h 385763"/>
              <a:gd name="connsiteX7" fmla="*/ 933450 w 933450"/>
              <a:gd name="connsiteY7" fmla="*/ 159544 h 385763"/>
              <a:gd name="connsiteX8" fmla="*/ 871537 w 933450"/>
              <a:gd name="connsiteY8" fmla="*/ 92869 h 385763"/>
              <a:gd name="connsiteX9" fmla="*/ 878681 w 933450"/>
              <a:gd name="connsiteY9" fmla="*/ 48816 h 385763"/>
              <a:gd name="connsiteX10" fmla="*/ 850106 w 933450"/>
              <a:gd name="connsiteY10" fmla="*/ 0 h 385763"/>
              <a:gd name="connsiteX11" fmla="*/ 807244 w 933450"/>
              <a:gd name="connsiteY11" fmla="*/ 38100 h 385763"/>
              <a:gd name="connsiteX12" fmla="*/ 809625 w 933450"/>
              <a:gd name="connsiteY12" fmla="*/ 78582 h 385763"/>
              <a:gd name="connsiteX13" fmla="*/ 781050 w 933450"/>
              <a:gd name="connsiteY13" fmla="*/ 94060 h 385763"/>
              <a:gd name="connsiteX14" fmla="*/ 822722 w 933450"/>
              <a:gd name="connsiteY14" fmla="*/ 107157 h 385763"/>
              <a:gd name="connsiteX15" fmla="*/ 820341 w 933450"/>
              <a:gd name="connsiteY15" fmla="*/ 127397 h 385763"/>
              <a:gd name="connsiteX16" fmla="*/ 744141 w 933450"/>
              <a:gd name="connsiteY16" fmla="*/ 127397 h 385763"/>
              <a:gd name="connsiteX17" fmla="*/ 744141 w 933450"/>
              <a:gd name="connsiteY17" fmla="*/ 191691 h 385763"/>
              <a:gd name="connsiteX18" fmla="*/ 678656 w 933450"/>
              <a:gd name="connsiteY18" fmla="*/ 191691 h 385763"/>
              <a:gd name="connsiteX19" fmla="*/ 678656 w 933450"/>
              <a:gd name="connsiteY19" fmla="*/ 236935 h 385763"/>
              <a:gd name="connsiteX20" fmla="*/ 646509 w 933450"/>
              <a:gd name="connsiteY20" fmla="*/ 236935 h 385763"/>
              <a:gd name="connsiteX21" fmla="*/ 646509 w 933450"/>
              <a:gd name="connsiteY21" fmla="*/ 216694 h 385763"/>
              <a:gd name="connsiteX22" fmla="*/ 613172 w 933450"/>
              <a:gd name="connsiteY22" fmla="*/ 216694 h 385763"/>
              <a:gd name="connsiteX23" fmla="*/ 613172 w 933450"/>
              <a:gd name="connsiteY23" fmla="*/ 260747 h 385763"/>
              <a:gd name="connsiteX24" fmla="*/ 325041 w 933450"/>
              <a:gd name="connsiteY24" fmla="*/ 260747 h 385763"/>
              <a:gd name="connsiteX25" fmla="*/ 325041 w 933450"/>
              <a:gd name="connsiteY25" fmla="*/ 130969 h 385763"/>
              <a:gd name="connsiteX26" fmla="*/ 190500 w 933450"/>
              <a:gd name="connsiteY26" fmla="*/ 130969 h 385763"/>
              <a:gd name="connsiteX27" fmla="*/ 190500 w 933450"/>
              <a:gd name="connsiteY27" fmla="*/ 61913 h 385763"/>
              <a:gd name="connsiteX28" fmla="*/ 116681 w 933450"/>
              <a:gd name="connsiteY28" fmla="*/ 61913 h 385763"/>
              <a:gd name="connsiteX29" fmla="*/ 116681 w 933450"/>
              <a:gd name="connsiteY29" fmla="*/ 105966 h 385763"/>
              <a:gd name="connsiteX30" fmla="*/ 144066 w 933450"/>
              <a:gd name="connsiteY30" fmla="*/ 105966 h 385763"/>
              <a:gd name="connsiteX31" fmla="*/ 144066 w 933450"/>
              <a:gd name="connsiteY31" fmla="*/ 127397 h 385763"/>
              <a:gd name="connsiteX32" fmla="*/ 21431 w 933450"/>
              <a:gd name="connsiteY32" fmla="*/ 127397 h 385763"/>
              <a:gd name="connsiteX33" fmla="*/ 21431 w 933450"/>
              <a:gd name="connsiteY33" fmla="*/ 157163 h 385763"/>
              <a:gd name="connsiteX34" fmla="*/ 53578 w 933450"/>
              <a:gd name="connsiteY34" fmla="*/ 157163 h 385763"/>
              <a:gd name="connsiteX35" fmla="*/ 53578 w 933450"/>
              <a:gd name="connsiteY35" fmla="*/ 188119 h 385763"/>
              <a:gd name="connsiteX36" fmla="*/ 0 w 933450"/>
              <a:gd name="connsiteY36" fmla="*/ 227410 h 385763"/>
              <a:gd name="connsiteX0" fmla="*/ 0 w 933450"/>
              <a:gd name="connsiteY0" fmla="*/ 227410 h 385763"/>
              <a:gd name="connsiteX1" fmla="*/ 0 w 933450"/>
              <a:gd name="connsiteY1" fmla="*/ 385763 h 385763"/>
              <a:gd name="connsiteX2" fmla="*/ 909637 w 933450"/>
              <a:gd name="connsiteY2" fmla="*/ 372666 h 385763"/>
              <a:gd name="connsiteX3" fmla="*/ 906066 w 933450"/>
              <a:gd name="connsiteY3" fmla="*/ 295275 h 385763"/>
              <a:gd name="connsiteX4" fmla="*/ 890587 w 933450"/>
              <a:gd name="connsiteY4" fmla="*/ 261938 h 385763"/>
              <a:gd name="connsiteX5" fmla="*/ 925116 w 933450"/>
              <a:gd name="connsiteY5" fmla="*/ 204788 h 385763"/>
              <a:gd name="connsiteX6" fmla="*/ 912019 w 933450"/>
              <a:gd name="connsiteY6" fmla="*/ 182166 h 385763"/>
              <a:gd name="connsiteX7" fmla="*/ 933450 w 933450"/>
              <a:gd name="connsiteY7" fmla="*/ 159544 h 385763"/>
              <a:gd name="connsiteX8" fmla="*/ 871537 w 933450"/>
              <a:gd name="connsiteY8" fmla="*/ 92869 h 385763"/>
              <a:gd name="connsiteX9" fmla="*/ 878681 w 933450"/>
              <a:gd name="connsiteY9" fmla="*/ 48816 h 385763"/>
              <a:gd name="connsiteX10" fmla="*/ 850106 w 933450"/>
              <a:gd name="connsiteY10" fmla="*/ 0 h 385763"/>
              <a:gd name="connsiteX11" fmla="*/ 807244 w 933450"/>
              <a:gd name="connsiteY11" fmla="*/ 38100 h 385763"/>
              <a:gd name="connsiteX12" fmla="*/ 809625 w 933450"/>
              <a:gd name="connsiteY12" fmla="*/ 78582 h 385763"/>
              <a:gd name="connsiteX13" fmla="*/ 781050 w 933450"/>
              <a:gd name="connsiteY13" fmla="*/ 94060 h 385763"/>
              <a:gd name="connsiteX14" fmla="*/ 822722 w 933450"/>
              <a:gd name="connsiteY14" fmla="*/ 107157 h 385763"/>
              <a:gd name="connsiteX15" fmla="*/ 820341 w 933450"/>
              <a:gd name="connsiteY15" fmla="*/ 127397 h 385763"/>
              <a:gd name="connsiteX16" fmla="*/ 744141 w 933450"/>
              <a:gd name="connsiteY16" fmla="*/ 127397 h 385763"/>
              <a:gd name="connsiteX17" fmla="*/ 744141 w 933450"/>
              <a:gd name="connsiteY17" fmla="*/ 191691 h 385763"/>
              <a:gd name="connsiteX18" fmla="*/ 678656 w 933450"/>
              <a:gd name="connsiteY18" fmla="*/ 191691 h 385763"/>
              <a:gd name="connsiteX19" fmla="*/ 678656 w 933450"/>
              <a:gd name="connsiteY19" fmla="*/ 236935 h 385763"/>
              <a:gd name="connsiteX20" fmla="*/ 646509 w 933450"/>
              <a:gd name="connsiteY20" fmla="*/ 236935 h 385763"/>
              <a:gd name="connsiteX21" fmla="*/ 646509 w 933450"/>
              <a:gd name="connsiteY21" fmla="*/ 216694 h 385763"/>
              <a:gd name="connsiteX22" fmla="*/ 613172 w 933450"/>
              <a:gd name="connsiteY22" fmla="*/ 216694 h 385763"/>
              <a:gd name="connsiteX23" fmla="*/ 613172 w 933450"/>
              <a:gd name="connsiteY23" fmla="*/ 260747 h 385763"/>
              <a:gd name="connsiteX24" fmla="*/ 325041 w 933450"/>
              <a:gd name="connsiteY24" fmla="*/ 260747 h 385763"/>
              <a:gd name="connsiteX25" fmla="*/ 325041 w 933450"/>
              <a:gd name="connsiteY25" fmla="*/ 130969 h 385763"/>
              <a:gd name="connsiteX26" fmla="*/ 190500 w 933450"/>
              <a:gd name="connsiteY26" fmla="*/ 130969 h 385763"/>
              <a:gd name="connsiteX27" fmla="*/ 190500 w 933450"/>
              <a:gd name="connsiteY27" fmla="*/ 61913 h 385763"/>
              <a:gd name="connsiteX28" fmla="*/ 116681 w 933450"/>
              <a:gd name="connsiteY28" fmla="*/ 61913 h 385763"/>
              <a:gd name="connsiteX29" fmla="*/ 116681 w 933450"/>
              <a:gd name="connsiteY29" fmla="*/ 105966 h 385763"/>
              <a:gd name="connsiteX30" fmla="*/ 144066 w 933450"/>
              <a:gd name="connsiteY30" fmla="*/ 105966 h 385763"/>
              <a:gd name="connsiteX31" fmla="*/ 144066 w 933450"/>
              <a:gd name="connsiteY31" fmla="*/ 127397 h 385763"/>
              <a:gd name="connsiteX32" fmla="*/ 21431 w 933450"/>
              <a:gd name="connsiteY32" fmla="*/ 127397 h 385763"/>
              <a:gd name="connsiteX33" fmla="*/ 21431 w 933450"/>
              <a:gd name="connsiteY33" fmla="*/ 157163 h 385763"/>
              <a:gd name="connsiteX34" fmla="*/ 53578 w 933450"/>
              <a:gd name="connsiteY34" fmla="*/ 157163 h 385763"/>
              <a:gd name="connsiteX35" fmla="*/ 53578 w 933450"/>
              <a:gd name="connsiteY35" fmla="*/ 188119 h 385763"/>
              <a:gd name="connsiteX36" fmla="*/ 26194 w 933450"/>
              <a:gd name="connsiteY36" fmla="*/ 207169 h 385763"/>
              <a:gd name="connsiteX37" fmla="*/ 0 w 933450"/>
              <a:gd name="connsiteY37" fmla="*/ 227410 h 385763"/>
              <a:gd name="connsiteX0" fmla="*/ 0 w 933450"/>
              <a:gd name="connsiteY0" fmla="*/ 227410 h 385763"/>
              <a:gd name="connsiteX1" fmla="*/ 0 w 933450"/>
              <a:gd name="connsiteY1" fmla="*/ 385763 h 385763"/>
              <a:gd name="connsiteX2" fmla="*/ 909637 w 933450"/>
              <a:gd name="connsiteY2" fmla="*/ 372666 h 385763"/>
              <a:gd name="connsiteX3" fmla="*/ 906066 w 933450"/>
              <a:gd name="connsiteY3" fmla="*/ 295275 h 385763"/>
              <a:gd name="connsiteX4" fmla="*/ 890587 w 933450"/>
              <a:gd name="connsiteY4" fmla="*/ 261938 h 385763"/>
              <a:gd name="connsiteX5" fmla="*/ 925116 w 933450"/>
              <a:gd name="connsiteY5" fmla="*/ 204788 h 385763"/>
              <a:gd name="connsiteX6" fmla="*/ 912019 w 933450"/>
              <a:gd name="connsiteY6" fmla="*/ 182166 h 385763"/>
              <a:gd name="connsiteX7" fmla="*/ 933450 w 933450"/>
              <a:gd name="connsiteY7" fmla="*/ 159544 h 385763"/>
              <a:gd name="connsiteX8" fmla="*/ 871537 w 933450"/>
              <a:gd name="connsiteY8" fmla="*/ 92869 h 385763"/>
              <a:gd name="connsiteX9" fmla="*/ 878681 w 933450"/>
              <a:gd name="connsiteY9" fmla="*/ 48816 h 385763"/>
              <a:gd name="connsiteX10" fmla="*/ 850106 w 933450"/>
              <a:gd name="connsiteY10" fmla="*/ 0 h 385763"/>
              <a:gd name="connsiteX11" fmla="*/ 807244 w 933450"/>
              <a:gd name="connsiteY11" fmla="*/ 38100 h 385763"/>
              <a:gd name="connsiteX12" fmla="*/ 809625 w 933450"/>
              <a:gd name="connsiteY12" fmla="*/ 78582 h 385763"/>
              <a:gd name="connsiteX13" fmla="*/ 781050 w 933450"/>
              <a:gd name="connsiteY13" fmla="*/ 94060 h 385763"/>
              <a:gd name="connsiteX14" fmla="*/ 822722 w 933450"/>
              <a:gd name="connsiteY14" fmla="*/ 107157 h 385763"/>
              <a:gd name="connsiteX15" fmla="*/ 820341 w 933450"/>
              <a:gd name="connsiteY15" fmla="*/ 127397 h 385763"/>
              <a:gd name="connsiteX16" fmla="*/ 744141 w 933450"/>
              <a:gd name="connsiteY16" fmla="*/ 127397 h 385763"/>
              <a:gd name="connsiteX17" fmla="*/ 744141 w 933450"/>
              <a:gd name="connsiteY17" fmla="*/ 191691 h 385763"/>
              <a:gd name="connsiteX18" fmla="*/ 678656 w 933450"/>
              <a:gd name="connsiteY18" fmla="*/ 191691 h 385763"/>
              <a:gd name="connsiteX19" fmla="*/ 678656 w 933450"/>
              <a:gd name="connsiteY19" fmla="*/ 236935 h 385763"/>
              <a:gd name="connsiteX20" fmla="*/ 646509 w 933450"/>
              <a:gd name="connsiteY20" fmla="*/ 236935 h 385763"/>
              <a:gd name="connsiteX21" fmla="*/ 646509 w 933450"/>
              <a:gd name="connsiteY21" fmla="*/ 216694 h 385763"/>
              <a:gd name="connsiteX22" fmla="*/ 613172 w 933450"/>
              <a:gd name="connsiteY22" fmla="*/ 216694 h 385763"/>
              <a:gd name="connsiteX23" fmla="*/ 613172 w 933450"/>
              <a:gd name="connsiteY23" fmla="*/ 260747 h 385763"/>
              <a:gd name="connsiteX24" fmla="*/ 325041 w 933450"/>
              <a:gd name="connsiteY24" fmla="*/ 260747 h 385763"/>
              <a:gd name="connsiteX25" fmla="*/ 325041 w 933450"/>
              <a:gd name="connsiteY25" fmla="*/ 130969 h 385763"/>
              <a:gd name="connsiteX26" fmla="*/ 190500 w 933450"/>
              <a:gd name="connsiteY26" fmla="*/ 130969 h 385763"/>
              <a:gd name="connsiteX27" fmla="*/ 190500 w 933450"/>
              <a:gd name="connsiteY27" fmla="*/ 61913 h 385763"/>
              <a:gd name="connsiteX28" fmla="*/ 116681 w 933450"/>
              <a:gd name="connsiteY28" fmla="*/ 61913 h 385763"/>
              <a:gd name="connsiteX29" fmla="*/ 116681 w 933450"/>
              <a:gd name="connsiteY29" fmla="*/ 105966 h 385763"/>
              <a:gd name="connsiteX30" fmla="*/ 144066 w 933450"/>
              <a:gd name="connsiteY30" fmla="*/ 105966 h 385763"/>
              <a:gd name="connsiteX31" fmla="*/ 144066 w 933450"/>
              <a:gd name="connsiteY31" fmla="*/ 127397 h 385763"/>
              <a:gd name="connsiteX32" fmla="*/ 21431 w 933450"/>
              <a:gd name="connsiteY32" fmla="*/ 127397 h 385763"/>
              <a:gd name="connsiteX33" fmla="*/ 21431 w 933450"/>
              <a:gd name="connsiteY33" fmla="*/ 157163 h 385763"/>
              <a:gd name="connsiteX34" fmla="*/ 53578 w 933450"/>
              <a:gd name="connsiteY34" fmla="*/ 157163 h 385763"/>
              <a:gd name="connsiteX35" fmla="*/ 53578 w 933450"/>
              <a:gd name="connsiteY35" fmla="*/ 188119 h 385763"/>
              <a:gd name="connsiteX36" fmla="*/ 26194 w 933450"/>
              <a:gd name="connsiteY36" fmla="*/ 190500 h 385763"/>
              <a:gd name="connsiteX37" fmla="*/ 0 w 933450"/>
              <a:gd name="connsiteY37" fmla="*/ 227410 h 385763"/>
              <a:gd name="connsiteX0" fmla="*/ 0 w 933450"/>
              <a:gd name="connsiteY0" fmla="*/ 227410 h 385763"/>
              <a:gd name="connsiteX1" fmla="*/ 0 w 933450"/>
              <a:gd name="connsiteY1" fmla="*/ 385763 h 385763"/>
              <a:gd name="connsiteX2" fmla="*/ 909637 w 933450"/>
              <a:gd name="connsiteY2" fmla="*/ 372666 h 385763"/>
              <a:gd name="connsiteX3" fmla="*/ 906066 w 933450"/>
              <a:gd name="connsiteY3" fmla="*/ 295275 h 385763"/>
              <a:gd name="connsiteX4" fmla="*/ 890587 w 933450"/>
              <a:gd name="connsiteY4" fmla="*/ 261938 h 385763"/>
              <a:gd name="connsiteX5" fmla="*/ 925116 w 933450"/>
              <a:gd name="connsiteY5" fmla="*/ 204788 h 385763"/>
              <a:gd name="connsiteX6" fmla="*/ 912019 w 933450"/>
              <a:gd name="connsiteY6" fmla="*/ 182166 h 385763"/>
              <a:gd name="connsiteX7" fmla="*/ 933450 w 933450"/>
              <a:gd name="connsiteY7" fmla="*/ 159544 h 385763"/>
              <a:gd name="connsiteX8" fmla="*/ 871537 w 933450"/>
              <a:gd name="connsiteY8" fmla="*/ 92869 h 385763"/>
              <a:gd name="connsiteX9" fmla="*/ 878681 w 933450"/>
              <a:gd name="connsiteY9" fmla="*/ 48816 h 385763"/>
              <a:gd name="connsiteX10" fmla="*/ 850106 w 933450"/>
              <a:gd name="connsiteY10" fmla="*/ 0 h 385763"/>
              <a:gd name="connsiteX11" fmla="*/ 807244 w 933450"/>
              <a:gd name="connsiteY11" fmla="*/ 38100 h 385763"/>
              <a:gd name="connsiteX12" fmla="*/ 809625 w 933450"/>
              <a:gd name="connsiteY12" fmla="*/ 78582 h 385763"/>
              <a:gd name="connsiteX13" fmla="*/ 781050 w 933450"/>
              <a:gd name="connsiteY13" fmla="*/ 94060 h 385763"/>
              <a:gd name="connsiteX14" fmla="*/ 822722 w 933450"/>
              <a:gd name="connsiteY14" fmla="*/ 107157 h 385763"/>
              <a:gd name="connsiteX15" fmla="*/ 820341 w 933450"/>
              <a:gd name="connsiteY15" fmla="*/ 127397 h 385763"/>
              <a:gd name="connsiteX16" fmla="*/ 744141 w 933450"/>
              <a:gd name="connsiteY16" fmla="*/ 127397 h 385763"/>
              <a:gd name="connsiteX17" fmla="*/ 744141 w 933450"/>
              <a:gd name="connsiteY17" fmla="*/ 191691 h 385763"/>
              <a:gd name="connsiteX18" fmla="*/ 678656 w 933450"/>
              <a:gd name="connsiteY18" fmla="*/ 191691 h 385763"/>
              <a:gd name="connsiteX19" fmla="*/ 678656 w 933450"/>
              <a:gd name="connsiteY19" fmla="*/ 236935 h 385763"/>
              <a:gd name="connsiteX20" fmla="*/ 646509 w 933450"/>
              <a:gd name="connsiteY20" fmla="*/ 236935 h 385763"/>
              <a:gd name="connsiteX21" fmla="*/ 646509 w 933450"/>
              <a:gd name="connsiteY21" fmla="*/ 216694 h 385763"/>
              <a:gd name="connsiteX22" fmla="*/ 613172 w 933450"/>
              <a:gd name="connsiteY22" fmla="*/ 216694 h 385763"/>
              <a:gd name="connsiteX23" fmla="*/ 613172 w 933450"/>
              <a:gd name="connsiteY23" fmla="*/ 260747 h 385763"/>
              <a:gd name="connsiteX24" fmla="*/ 325041 w 933450"/>
              <a:gd name="connsiteY24" fmla="*/ 260747 h 385763"/>
              <a:gd name="connsiteX25" fmla="*/ 325041 w 933450"/>
              <a:gd name="connsiteY25" fmla="*/ 130969 h 385763"/>
              <a:gd name="connsiteX26" fmla="*/ 190500 w 933450"/>
              <a:gd name="connsiteY26" fmla="*/ 130969 h 385763"/>
              <a:gd name="connsiteX27" fmla="*/ 190500 w 933450"/>
              <a:gd name="connsiteY27" fmla="*/ 61913 h 385763"/>
              <a:gd name="connsiteX28" fmla="*/ 116681 w 933450"/>
              <a:gd name="connsiteY28" fmla="*/ 61913 h 385763"/>
              <a:gd name="connsiteX29" fmla="*/ 116681 w 933450"/>
              <a:gd name="connsiteY29" fmla="*/ 105966 h 385763"/>
              <a:gd name="connsiteX30" fmla="*/ 144066 w 933450"/>
              <a:gd name="connsiteY30" fmla="*/ 105966 h 385763"/>
              <a:gd name="connsiteX31" fmla="*/ 144066 w 933450"/>
              <a:gd name="connsiteY31" fmla="*/ 127397 h 385763"/>
              <a:gd name="connsiteX32" fmla="*/ 21431 w 933450"/>
              <a:gd name="connsiteY32" fmla="*/ 127397 h 385763"/>
              <a:gd name="connsiteX33" fmla="*/ 21431 w 933450"/>
              <a:gd name="connsiteY33" fmla="*/ 157163 h 385763"/>
              <a:gd name="connsiteX34" fmla="*/ 53578 w 933450"/>
              <a:gd name="connsiteY34" fmla="*/ 157163 h 385763"/>
              <a:gd name="connsiteX35" fmla="*/ 53578 w 933450"/>
              <a:gd name="connsiteY35" fmla="*/ 188119 h 385763"/>
              <a:gd name="connsiteX36" fmla="*/ 26194 w 933450"/>
              <a:gd name="connsiteY36" fmla="*/ 190500 h 385763"/>
              <a:gd name="connsiteX37" fmla="*/ 17859 w 933450"/>
              <a:gd name="connsiteY37" fmla="*/ 202407 h 385763"/>
              <a:gd name="connsiteX38" fmla="*/ 0 w 933450"/>
              <a:gd name="connsiteY38" fmla="*/ 227410 h 385763"/>
              <a:gd name="connsiteX0" fmla="*/ 0 w 933450"/>
              <a:gd name="connsiteY0" fmla="*/ 227410 h 385763"/>
              <a:gd name="connsiteX1" fmla="*/ 0 w 933450"/>
              <a:gd name="connsiteY1" fmla="*/ 385763 h 385763"/>
              <a:gd name="connsiteX2" fmla="*/ 909637 w 933450"/>
              <a:gd name="connsiteY2" fmla="*/ 372666 h 385763"/>
              <a:gd name="connsiteX3" fmla="*/ 906066 w 933450"/>
              <a:gd name="connsiteY3" fmla="*/ 295275 h 385763"/>
              <a:gd name="connsiteX4" fmla="*/ 890587 w 933450"/>
              <a:gd name="connsiteY4" fmla="*/ 261938 h 385763"/>
              <a:gd name="connsiteX5" fmla="*/ 925116 w 933450"/>
              <a:gd name="connsiteY5" fmla="*/ 204788 h 385763"/>
              <a:gd name="connsiteX6" fmla="*/ 912019 w 933450"/>
              <a:gd name="connsiteY6" fmla="*/ 182166 h 385763"/>
              <a:gd name="connsiteX7" fmla="*/ 933450 w 933450"/>
              <a:gd name="connsiteY7" fmla="*/ 159544 h 385763"/>
              <a:gd name="connsiteX8" fmla="*/ 871537 w 933450"/>
              <a:gd name="connsiteY8" fmla="*/ 92869 h 385763"/>
              <a:gd name="connsiteX9" fmla="*/ 878681 w 933450"/>
              <a:gd name="connsiteY9" fmla="*/ 48816 h 385763"/>
              <a:gd name="connsiteX10" fmla="*/ 850106 w 933450"/>
              <a:gd name="connsiteY10" fmla="*/ 0 h 385763"/>
              <a:gd name="connsiteX11" fmla="*/ 807244 w 933450"/>
              <a:gd name="connsiteY11" fmla="*/ 38100 h 385763"/>
              <a:gd name="connsiteX12" fmla="*/ 809625 w 933450"/>
              <a:gd name="connsiteY12" fmla="*/ 78582 h 385763"/>
              <a:gd name="connsiteX13" fmla="*/ 781050 w 933450"/>
              <a:gd name="connsiteY13" fmla="*/ 94060 h 385763"/>
              <a:gd name="connsiteX14" fmla="*/ 822722 w 933450"/>
              <a:gd name="connsiteY14" fmla="*/ 107157 h 385763"/>
              <a:gd name="connsiteX15" fmla="*/ 820341 w 933450"/>
              <a:gd name="connsiteY15" fmla="*/ 127397 h 385763"/>
              <a:gd name="connsiteX16" fmla="*/ 744141 w 933450"/>
              <a:gd name="connsiteY16" fmla="*/ 127397 h 385763"/>
              <a:gd name="connsiteX17" fmla="*/ 744141 w 933450"/>
              <a:gd name="connsiteY17" fmla="*/ 191691 h 385763"/>
              <a:gd name="connsiteX18" fmla="*/ 678656 w 933450"/>
              <a:gd name="connsiteY18" fmla="*/ 191691 h 385763"/>
              <a:gd name="connsiteX19" fmla="*/ 678656 w 933450"/>
              <a:gd name="connsiteY19" fmla="*/ 236935 h 385763"/>
              <a:gd name="connsiteX20" fmla="*/ 646509 w 933450"/>
              <a:gd name="connsiteY20" fmla="*/ 236935 h 385763"/>
              <a:gd name="connsiteX21" fmla="*/ 646509 w 933450"/>
              <a:gd name="connsiteY21" fmla="*/ 216694 h 385763"/>
              <a:gd name="connsiteX22" fmla="*/ 613172 w 933450"/>
              <a:gd name="connsiteY22" fmla="*/ 216694 h 385763"/>
              <a:gd name="connsiteX23" fmla="*/ 613172 w 933450"/>
              <a:gd name="connsiteY23" fmla="*/ 260747 h 385763"/>
              <a:gd name="connsiteX24" fmla="*/ 325041 w 933450"/>
              <a:gd name="connsiteY24" fmla="*/ 260747 h 385763"/>
              <a:gd name="connsiteX25" fmla="*/ 325041 w 933450"/>
              <a:gd name="connsiteY25" fmla="*/ 130969 h 385763"/>
              <a:gd name="connsiteX26" fmla="*/ 190500 w 933450"/>
              <a:gd name="connsiteY26" fmla="*/ 130969 h 385763"/>
              <a:gd name="connsiteX27" fmla="*/ 190500 w 933450"/>
              <a:gd name="connsiteY27" fmla="*/ 61913 h 385763"/>
              <a:gd name="connsiteX28" fmla="*/ 116681 w 933450"/>
              <a:gd name="connsiteY28" fmla="*/ 61913 h 385763"/>
              <a:gd name="connsiteX29" fmla="*/ 116681 w 933450"/>
              <a:gd name="connsiteY29" fmla="*/ 105966 h 385763"/>
              <a:gd name="connsiteX30" fmla="*/ 144066 w 933450"/>
              <a:gd name="connsiteY30" fmla="*/ 105966 h 385763"/>
              <a:gd name="connsiteX31" fmla="*/ 144066 w 933450"/>
              <a:gd name="connsiteY31" fmla="*/ 127397 h 385763"/>
              <a:gd name="connsiteX32" fmla="*/ 21431 w 933450"/>
              <a:gd name="connsiteY32" fmla="*/ 127397 h 385763"/>
              <a:gd name="connsiteX33" fmla="*/ 21431 w 933450"/>
              <a:gd name="connsiteY33" fmla="*/ 157163 h 385763"/>
              <a:gd name="connsiteX34" fmla="*/ 53578 w 933450"/>
              <a:gd name="connsiteY34" fmla="*/ 157163 h 385763"/>
              <a:gd name="connsiteX35" fmla="*/ 53578 w 933450"/>
              <a:gd name="connsiteY35" fmla="*/ 188119 h 385763"/>
              <a:gd name="connsiteX36" fmla="*/ 26194 w 933450"/>
              <a:gd name="connsiteY36" fmla="*/ 190500 h 385763"/>
              <a:gd name="connsiteX37" fmla="*/ 17859 w 933450"/>
              <a:gd name="connsiteY37" fmla="*/ 230982 h 385763"/>
              <a:gd name="connsiteX38" fmla="*/ 0 w 933450"/>
              <a:gd name="connsiteY38" fmla="*/ 227410 h 385763"/>
              <a:gd name="connsiteX0" fmla="*/ 0 w 933450"/>
              <a:gd name="connsiteY0" fmla="*/ 227410 h 385763"/>
              <a:gd name="connsiteX1" fmla="*/ 0 w 933450"/>
              <a:gd name="connsiteY1" fmla="*/ 385763 h 385763"/>
              <a:gd name="connsiteX2" fmla="*/ 909637 w 933450"/>
              <a:gd name="connsiteY2" fmla="*/ 372666 h 385763"/>
              <a:gd name="connsiteX3" fmla="*/ 906066 w 933450"/>
              <a:gd name="connsiteY3" fmla="*/ 295275 h 385763"/>
              <a:gd name="connsiteX4" fmla="*/ 890587 w 933450"/>
              <a:gd name="connsiteY4" fmla="*/ 261938 h 385763"/>
              <a:gd name="connsiteX5" fmla="*/ 925116 w 933450"/>
              <a:gd name="connsiteY5" fmla="*/ 204788 h 385763"/>
              <a:gd name="connsiteX6" fmla="*/ 912019 w 933450"/>
              <a:gd name="connsiteY6" fmla="*/ 182166 h 385763"/>
              <a:gd name="connsiteX7" fmla="*/ 933450 w 933450"/>
              <a:gd name="connsiteY7" fmla="*/ 159544 h 385763"/>
              <a:gd name="connsiteX8" fmla="*/ 871537 w 933450"/>
              <a:gd name="connsiteY8" fmla="*/ 92869 h 385763"/>
              <a:gd name="connsiteX9" fmla="*/ 878681 w 933450"/>
              <a:gd name="connsiteY9" fmla="*/ 48816 h 385763"/>
              <a:gd name="connsiteX10" fmla="*/ 850106 w 933450"/>
              <a:gd name="connsiteY10" fmla="*/ 0 h 385763"/>
              <a:gd name="connsiteX11" fmla="*/ 807244 w 933450"/>
              <a:gd name="connsiteY11" fmla="*/ 38100 h 385763"/>
              <a:gd name="connsiteX12" fmla="*/ 809625 w 933450"/>
              <a:gd name="connsiteY12" fmla="*/ 78582 h 385763"/>
              <a:gd name="connsiteX13" fmla="*/ 781050 w 933450"/>
              <a:gd name="connsiteY13" fmla="*/ 94060 h 385763"/>
              <a:gd name="connsiteX14" fmla="*/ 822722 w 933450"/>
              <a:gd name="connsiteY14" fmla="*/ 107157 h 385763"/>
              <a:gd name="connsiteX15" fmla="*/ 820341 w 933450"/>
              <a:gd name="connsiteY15" fmla="*/ 127397 h 385763"/>
              <a:gd name="connsiteX16" fmla="*/ 744141 w 933450"/>
              <a:gd name="connsiteY16" fmla="*/ 127397 h 385763"/>
              <a:gd name="connsiteX17" fmla="*/ 744141 w 933450"/>
              <a:gd name="connsiteY17" fmla="*/ 191691 h 385763"/>
              <a:gd name="connsiteX18" fmla="*/ 678656 w 933450"/>
              <a:gd name="connsiteY18" fmla="*/ 191691 h 385763"/>
              <a:gd name="connsiteX19" fmla="*/ 678656 w 933450"/>
              <a:gd name="connsiteY19" fmla="*/ 236935 h 385763"/>
              <a:gd name="connsiteX20" fmla="*/ 646509 w 933450"/>
              <a:gd name="connsiteY20" fmla="*/ 236935 h 385763"/>
              <a:gd name="connsiteX21" fmla="*/ 646509 w 933450"/>
              <a:gd name="connsiteY21" fmla="*/ 216694 h 385763"/>
              <a:gd name="connsiteX22" fmla="*/ 613172 w 933450"/>
              <a:gd name="connsiteY22" fmla="*/ 216694 h 385763"/>
              <a:gd name="connsiteX23" fmla="*/ 613172 w 933450"/>
              <a:gd name="connsiteY23" fmla="*/ 260747 h 385763"/>
              <a:gd name="connsiteX24" fmla="*/ 325041 w 933450"/>
              <a:gd name="connsiteY24" fmla="*/ 260747 h 385763"/>
              <a:gd name="connsiteX25" fmla="*/ 325041 w 933450"/>
              <a:gd name="connsiteY25" fmla="*/ 130969 h 385763"/>
              <a:gd name="connsiteX26" fmla="*/ 190500 w 933450"/>
              <a:gd name="connsiteY26" fmla="*/ 130969 h 385763"/>
              <a:gd name="connsiteX27" fmla="*/ 190500 w 933450"/>
              <a:gd name="connsiteY27" fmla="*/ 61913 h 385763"/>
              <a:gd name="connsiteX28" fmla="*/ 116681 w 933450"/>
              <a:gd name="connsiteY28" fmla="*/ 61913 h 385763"/>
              <a:gd name="connsiteX29" fmla="*/ 116681 w 933450"/>
              <a:gd name="connsiteY29" fmla="*/ 105966 h 385763"/>
              <a:gd name="connsiteX30" fmla="*/ 144066 w 933450"/>
              <a:gd name="connsiteY30" fmla="*/ 105966 h 385763"/>
              <a:gd name="connsiteX31" fmla="*/ 144066 w 933450"/>
              <a:gd name="connsiteY31" fmla="*/ 127397 h 385763"/>
              <a:gd name="connsiteX32" fmla="*/ 21431 w 933450"/>
              <a:gd name="connsiteY32" fmla="*/ 127397 h 385763"/>
              <a:gd name="connsiteX33" fmla="*/ 21431 w 933450"/>
              <a:gd name="connsiteY33" fmla="*/ 157163 h 385763"/>
              <a:gd name="connsiteX34" fmla="*/ 53578 w 933450"/>
              <a:gd name="connsiteY34" fmla="*/ 157163 h 385763"/>
              <a:gd name="connsiteX35" fmla="*/ 53578 w 933450"/>
              <a:gd name="connsiteY35" fmla="*/ 188119 h 385763"/>
              <a:gd name="connsiteX36" fmla="*/ 26194 w 933450"/>
              <a:gd name="connsiteY36" fmla="*/ 190500 h 385763"/>
              <a:gd name="connsiteX37" fmla="*/ 23812 w 933450"/>
              <a:gd name="connsiteY37" fmla="*/ 226219 h 385763"/>
              <a:gd name="connsiteX38" fmla="*/ 0 w 933450"/>
              <a:gd name="connsiteY38" fmla="*/ 227410 h 385763"/>
              <a:gd name="connsiteX0" fmla="*/ 0 w 933450"/>
              <a:gd name="connsiteY0" fmla="*/ 227410 h 385763"/>
              <a:gd name="connsiteX1" fmla="*/ 0 w 933450"/>
              <a:gd name="connsiteY1" fmla="*/ 385763 h 385763"/>
              <a:gd name="connsiteX2" fmla="*/ 909637 w 933450"/>
              <a:gd name="connsiteY2" fmla="*/ 372666 h 385763"/>
              <a:gd name="connsiteX3" fmla="*/ 906066 w 933450"/>
              <a:gd name="connsiteY3" fmla="*/ 295275 h 385763"/>
              <a:gd name="connsiteX4" fmla="*/ 890587 w 933450"/>
              <a:gd name="connsiteY4" fmla="*/ 261938 h 385763"/>
              <a:gd name="connsiteX5" fmla="*/ 925116 w 933450"/>
              <a:gd name="connsiteY5" fmla="*/ 204788 h 385763"/>
              <a:gd name="connsiteX6" fmla="*/ 912019 w 933450"/>
              <a:gd name="connsiteY6" fmla="*/ 182166 h 385763"/>
              <a:gd name="connsiteX7" fmla="*/ 933450 w 933450"/>
              <a:gd name="connsiteY7" fmla="*/ 159544 h 385763"/>
              <a:gd name="connsiteX8" fmla="*/ 871537 w 933450"/>
              <a:gd name="connsiteY8" fmla="*/ 92869 h 385763"/>
              <a:gd name="connsiteX9" fmla="*/ 878681 w 933450"/>
              <a:gd name="connsiteY9" fmla="*/ 48816 h 385763"/>
              <a:gd name="connsiteX10" fmla="*/ 850106 w 933450"/>
              <a:gd name="connsiteY10" fmla="*/ 0 h 385763"/>
              <a:gd name="connsiteX11" fmla="*/ 807244 w 933450"/>
              <a:gd name="connsiteY11" fmla="*/ 38100 h 385763"/>
              <a:gd name="connsiteX12" fmla="*/ 809625 w 933450"/>
              <a:gd name="connsiteY12" fmla="*/ 78582 h 385763"/>
              <a:gd name="connsiteX13" fmla="*/ 781050 w 933450"/>
              <a:gd name="connsiteY13" fmla="*/ 94060 h 385763"/>
              <a:gd name="connsiteX14" fmla="*/ 822722 w 933450"/>
              <a:gd name="connsiteY14" fmla="*/ 107157 h 385763"/>
              <a:gd name="connsiteX15" fmla="*/ 820341 w 933450"/>
              <a:gd name="connsiteY15" fmla="*/ 127397 h 385763"/>
              <a:gd name="connsiteX16" fmla="*/ 744141 w 933450"/>
              <a:gd name="connsiteY16" fmla="*/ 127397 h 385763"/>
              <a:gd name="connsiteX17" fmla="*/ 744141 w 933450"/>
              <a:gd name="connsiteY17" fmla="*/ 191691 h 385763"/>
              <a:gd name="connsiteX18" fmla="*/ 678656 w 933450"/>
              <a:gd name="connsiteY18" fmla="*/ 191691 h 385763"/>
              <a:gd name="connsiteX19" fmla="*/ 678656 w 933450"/>
              <a:gd name="connsiteY19" fmla="*/ 236935 h 385763"/>
              <a:gd name="connsiteX20" fmla="*/ 646509 w 933450"/>
              <a:gd name="connsiteY20" fmla="*/ 236935 h 385763"/>
              <a:gd name="connsiteX21" fmla="*/ 646509 w 933450"/>
              <a:gd name="connsiteY21" fmla="*/ 216694 h 385763"/>
              <a:gd name="connsiteX22" fmla="*/ 613172 w 933450"/>
              <a:gd name="connsiteY22" fmla="*/ 216694 h 385763"/>
              <a:gd name="connsiteX23" fmla="*/ 613172 w 933450"/>
              <a:gd name="connsiteY23" fmla="*/ 260747 h 385763"/>
              <a:gd name="connsiteX24" fmla="*/ 325041 w 933450"/>
              <a:gd name="connsiteY24" fmla="*/ 260747 h 385763"/>
              <a:gd name="connsiteX25" fmla="*/ 325041 w 933450"/>
              <a:gd name="connsiteY25" fmla="*/ 130969 h 385763"/>
              <a:gd name="connsiteX26" fmla="*/ 190500 w 933450"/>
              <a:gd name="connsiteY26" fmla="*/ 130969 h 385763"/>
              <a:gd name="connsiteX27" fmla="*/ 190500 w 933450"/>
              <a:gd name="connsiteY27" fmla="*/ 61913 h 385763"/>
              <a:gd name="connsiteX28" fmla="*/ 116681 w 933450"/>
              <a:gd name="connsiteY28" fmla="*/ 61913 h 385763"/>
              <a:gd name="connsiteX29" fmla="*/ 116681 w 933450"/>
              <a:gd name="connsiteY29" fmla="*/ 105966 h 385763"/>
              <a:gd name="connsiteX30" fmla="*/ 144066 w 933450"/>
              <a:gd name="connsiteY30" fmla="*/ 105966 h 385763"/>
              <a:gd name="connsiteX31" fmla="*/ 144066 w 933450"/>
              <a:gd name="connsiteY31" fmla="*/ 127397 h 385763"/>
              <a:gd name="connsiteX32" fmla="*/ 21431 w 933450"/>
              <a:gd name="connsiteY32" fmla="*/ 127397 h 385763"/>
              <a:gd name="connsiteX33" fmla="*/ 21431 w 933450"/>
              <a:gd name="connsiteY33" fmla="*/ 157163 h 385763"/>
              <a:gd name="connsiteX34" fmla="*/ 53578 w 933450"/>
              <a:gd name="connsiteY34" fmla="*/ 157163 h 385763"/>
              <a:gd name="connsiteX35" fmla="*/ 53578 w 933450"/>
              <a:gd name="connsiteY35" fmla="*/ 188119 h 385763"/>
              <a:gd name="connsiteX36" fmla="*/ 21432 w 933450"/>
              <a:gd name="connsiteY36" fmla="*/ 189309 h 385763"/>
              <a:gd name="connsiteX37" fmla="*/ 23812 w 933450"/>
              <a:gd name="connsiteY37" fmla="*/ 226219 h 385763"/>
              <a:gd name="connsiteX38" fmla="*/ 0 w 933450"/>
              <a:gd name="connsiteY38" fmla="*/ 227410 h 385763"/>
              <a:gd name="connsiteX0" fmla="*/ 0 w 933450"/>
              <a:gd name="connsiteY0" fmla="*/ 227410 h 385763"/>
              <a:gd name="connsiteX1" fmla="*/ 0 w 933450"/>
              <a:gd name="connsiteY1" fmla="*/ 385763 h 385763"/>
              <a:gd name="connsiteX2" fmla="*/ 909637 w 933450"/>
              <a:gd name="connsiteY2" fmla="*/ 372666 h 385763"/>
              <a:gd name="connsiteX3" fmla="*/ 906066 w 933450"/>
              <a:gd name="connsiteY3" fmla="*/ 295275 h 385763"/>
              <a:gd name="connsiteX4" fmla="*/ 890587 w 933450"/>
              <a:gd name="connsiteY4" fmla="*/ 261938 h 385763"/>
              <a:gd name="connsiteX5" fmla="*/ 925116 w 933450"/>
              <a:gd name="connsiteY5" fmla="*/ 204788 h 385763"/>
              <a:gd name="connsiteX6" fmla="*/ 912019 w 933450"/>
              <a:gd name="connsiteY6" fmla="*/ 182166 h 385763"/>
              <a:gd name="connsiteX7" fmla="*/ 933450 w 933450"/>
              <a:gd name="connsiteY7" fmla="*/ 159544 h 385763"/>
              <a:gd name="connsiteX8" fmla="*/ 871537 w 933450"/>
              <a:gd name="connsiteY8" fmla="*/ 92869 h 385763"/>
              <a:gd name="connsiteX9" fmla="*/ 878681 w 933450"/>
              <a:gd name="connsiteY9" fmla="*/ 48816 h 385763"/>
              <a:gd name="connsiteX10" fmla="*/ 850106 w 933450"/>
              <a:gd name="connsiteY10" fmla="*/ 0 h 385763"/>
              <a:gd name="connsiteX11" fmla="*/ 807244 w 933450"/>
              <a:gd name="connsiteY11" fmla="*/ 38100 h 385763"/>
              <a:gd name="connsiteX12" fmla="*/ 809625 w 933450"/>
              <a:gd name="connsiteY12" fmla="*/ 78582 h 385763"/>
              <a:gd name="connsiteX13" fmla="*/ 781050 w 933450"/>
              <a:gd name="connsiteY13" fmla="*/ 94060 h 385763"/>
              <a:gd name="connsiteX14" fmla="*/ 822722 w 933450"/>
              <a:gd name="connsiteY14" fmla="*/ 107157 h 385763"/>
              <a:gd name="connsiteX15" fmla="*/ 820341 w 933450"/>
              <a:gd name="connsiteY15" fmla="*/ 127397 h 385763"/>
              <a:gd name="connsiteX16" fmla="*/ 744141 w 933450"/>
              <a:gd name="connsiteY16" fmla="*/ 127397 h 385763"/>
              <a:gd name="connsiteX17" fmla="*/ 744141 w 933450"/>
              <a:gd name="connsiteY17" fmla="*/ 191691 h 385763"/>
              <a:gd name="connsiteX18" fmla="*/ 678656 w 933450"/>
              <a:gd name="connsiteY18" fmla="*/ 191691 h 385763"/>
              <a:gd name="connsiteX19" fmla="*/ 678656 w 933450"/>
              <a:gd name="connsiteY19" fmla="*/ 236935 h 385763"/>
              <a:gd name="connsiteX20" fmla="*/ 646509 w 933450"/>
              <a:gd name="connsiteY20" fmla="*/ 236935 h 385763"/>
              <a:gd name="connsiteX21" fmla="*/ 646509 w 933450"/>
              <a:gd name="connsiteY21" fmla="*/ 216694 h 385763"/>
              <a:gd name="connsiteX22" fmla="*/ 613172 w 933450"/>
              <a:gd name="connsiteY22" fmla="*/ 216694 h 385763"/>
              <a:gd name="connsiteX23" fmla="*/ 613172 w 933450"/>
              <a:gd name="connsiteY23" fmla="*/ 260747 h 385763"/>
              <a:gd name="connsiteX24" fmla="*/ 325041 w 933450"/>
              <a:gd name="connsiteY24" fmla="*/ 130969 h 385763"/>
              <a:gd name="connsiteX25" fmla="*/ 190500 w 933450"/>
              <a:gd name="connsiteY25" fmla="*/ 130969 h 385763"/>
              <a:gd name="connsiteX26" fmla="*/ 190500 w 933450"/>
              <a:gd name="connsiteY26" fmla="*/ 61913 h 385763"/>
              <a:gd name="connsiteX27" fmla="*/ 116681 w 933450"/>
              <a:gd name="connsiteY27" fmla="*/ 61913 h 385763"/>
              <a:gd name="connsiteX28" fmla="*/ 116681 w 933450"/>
              <a:gd name="connsiteY28" fmla="*/ 105966 h 385763"/>
              <a:gd name="connsiteX29" fmla="*/ 144066 w 933450"/>
              <a:gd name="connsiteY29" fmla="*/ 105966 h 385763"/>
              <a:gd name="connsiteX30" fmla="*/ 144066 w 933450"/>
              <a:gd name="connsiteY30" fmla="*/ 127397 h 385763"/>
              <a:gd name="connsiteX31" fmla="*/ 21431 w 933450"/>
              <a:gd name="connsiteY31" fmla="*/ 127397 h 385763"/>
              <a:gd name="connsiteX32" fmla="*/ 21431 w 933450"/>
              <a:gd name="connsiteY32" fmla="*/ 157163 h 385763"/>
              <a:gd name="connsiteX33" fmla="*/ 53578 w 933450"/>
              <a:gd name="connsiteY33" fmla="*/ 157163 h 385763"/>
              <a:gd name="connsiteX34" fmla="*/ 53578 w 933450"/>
              <a:gd name="connsiteY34" fmla="*/ 188119 h 385763"/>
              <a:gd name="connsiteX35" fmla="*/ 21432 w 933450"/>
              <a:gd name="connsiteY35" fmla="*/ 189309 h 385763"/>
              <a:gd name="connsiteX36" fmla="*/ 23812 w 933450"/>
              <a:gd name="connsiteY36" fmla="*/ 226219 h 385763"/>
              <a:gd name="connsiteX37" fmla="*/ 0 w 933450"/>
              <a:gd name="connsiteY37" fmla="*/ 227410 h 385763"/>
              <a:gd name="connsiteX0" fmla="*/ 0 w 933450"/>
              <a:gd name="connsiteY0" fmla="*/ 227410 h 385763"/>
              <a:gd name="connsiteX1" fmla="*/ 0 w 933450"/>
              <a:gd name="connsiteY1" fmla="*/ 385763 h 385763"/>
              <a:gd name="connsiteX2" fmla="*/ 909637 w 933450"/>
              <a:gd name="connsiteY2" fmla="*/ 372666 h 385763"/>
              <a:gd name="connsiteX3" fmla="*/ 906066 w 933450"/>
              <a:gd name="connsiteY3" fmla="*/ 295275 h 385763"/>
              <a:gd name="connsiteX4" fmla="*/ 890587 w 933450"/>
              <a:gd name="connsiteY4" fmla="*/ 261938 h 385763"/>
              <a:gd name="connsiteX5" fmla="*/ 925116 w 933450"/>
              <a:gd name="connsiteY5" fmla="*/ 204788 h 385763"/>
              <a:gd name="connsiteX6" fmla="*/ 912019 w 933450"/>
              <a:gd name="connsiteY6" fmla="*/ 182166 h 385763"/>
              <a:gd name="connsiteX7" fmla="*/ 933450 w 933450"/>
              <a:gd name="connsiteY7" fmla="*/ 159544 h 385763"/>
              <a:gd name="connsiteX8" fmla="*/ 871537 w 933450"/>
              <a:gd name="connsiteY8" fmla="*/ 92869 h 385763"/>
              <a:gd name="connsiteX9" fmla="*/ 878681 w 933450"/>
              <a:gd name="connsiteY9" fmla="*/ 48816 h 385763"/>
              <a:gd name="connsiteX10" fmla="*/ 850106 w 933450"/>
              <a:gd name="connsiteY10" fmla="*/ 0 h 385763"/>
              <a:gd name="connsiteX11" fmla="*/ 807244 w 933450"/>
              <a:gd name="connsiteY11" fmla="*/ 38100 h 385763"/>
              <a:gd name="connsiteX12" fmla="*/ 809625 w 933450"/>
              <a:gd name="connsiteY12" fmla="*/ 78582 h 385763"/>
              <a:gd name="connsiteX13" fmla="*/ 781050 w 933450"/>
              <a:gd name="connsiteY13" fmla="*/ 94060 h 385763"/>
              <a:gd name="connsiteX14" fmla="*/ 822722 w 933450"/>
              <a:gd name="connsiteY14" fmla="*/ 107157 h 385763"/>
              <a:gd name="connsiteX15" fmla="*/ 820341 w 933450"/>
              <a:gd name="connsiteY15" fmla="*/ 127397 h 385763"/>
              <a:gd name="connsiteX16" fmla="*/ 744141 w 933450"/>
              <a:gd name="connsiteY16" fmla="*/ 127397 h 385763"/>
              <a:gd name="connsiteX17" fmla="*/ 744141 w 933450"/>
              <a:gd name="connsiteY17" fmla="*/ 191691 h 385763"/>
              <a:gd name="connsiteX18" fmla="*/ 678656 w 933450"/>
              <a:gd name="connsiteY18" fmla="*/ 191691 h 385763"/>
              <a:gd name="connsiteX19" fmla="*/ 678656 w 933450"/>
              <a:gd name="connsiteY19" fmla="*/ 236935 h 385763"/>
              <a:gd name="connsiteX20" fmla="*/ 646509 w 933450"/>
              <a:gd name="connsiteY20" fmla="*/ 236935 h 385763"/>
              <a:gd name="connsiteX21" fmla="*/ 646509 w 933450"/>
              <a:gd name="connsiteY21" fmla="*/ 216694 h 385763"/>
              <a:gd name="connsiteX22" fmla="*/ 613172 w 933450"/>
              <a:gd name="connsiteY22" fmla="*/ 216694 h 385763"/>
              <a:gd name="connsiteX23" fmla="*/ 325041 w 933450"/>
              <a:gd name="connsiteY23" fmla="*/ 130969 h 385763"/>
              <a:gd name="connsiteX24" fmla="*/ 190500 w 933450"/>
              <a:gd name="connsiteY24" fmla="*/ 130969 h 385763"/>
              <a:gd name="connsiteX25" fmla="*/ 190500 w 933450"/>
              <a:gd name="connsiteY25" fmla="*/ 61913 h 385763"/>
              <a:gd name="connsiteX26" fmla="*/ 116681 w 933450"/>
              <a:gd name="connsiteY26" fmla="*/ 61913 h 385763"/>
              <a:gd name="connsiteX27" fmla="*/ 116681 w 933450"/>
              <a:gd name="connsiteY27" fmla="*/ 105966 h 385763"/>
              <a:gd name="connsiteX28" fmla="*/ 144066 w 933450"/>
              <a:gd name="connsiteY28" fmla="*/ 105966 h 385763"/>
              <a:gd name="connsiteX29" fmla="*/ 144066 w 933450"/>
              <a:gd name="connsiteY29" fmla="*/ 127397 h 385763"/>
              <a:gd name="connsiteX30" fmla="*/ 21431 w 933450"/>
              <a:gd name="connsiteY30" fmla="*/ 127397 h 385763"/>
              <a:gd name="connsiteX31" fmla="*/ 21431 w 933450"/>
              <a:gd name="connsiteY31" fmla="*/ 157163 h 385763"/>
              <a:gd name="connsiteX32" fmla="*/ 53578 w 933450"/>
              <a:gd name="connsiteY32" fmla="*/ 157163 h 385763"/>
              <a:gd name="connsiteX33" fmla="*/ 53578 w 933450"/>
              <a:gd name="connsiteY33" fmla="*/ 188119 h 385763"/>
              <a:gd name="connsiteX34" fmla="*/ 21432 w 933450"/>
              <a:gd name="connsiteY34" fmla="*/ 189309 h 385763"/>
              <a:gd name="connsiteX35" fmla="*/ 23812 w 933450"/>
              <a:gd name="connsiteY35" fmla="*/ 226219 h 385763"/>
              <a:gd name="connsiteX36" fmla="*/ 0 w 933450"/>
              <a:gd name="connsiteY36" fmla="*/ 227410 h 385763"/>
              <a:gd name="connsiteX0" fmla="*/ 0 w 933450"/>
              <a:gd name="connsiteY0" fmla="*/ 227410 h 385763"/>
              <a:gd name="connsiteX1" fmla="*/ 0 w 933450"/>
              <a:gd name="connsiteY1" fmla="*/ 385763 h 385763"/>
              <a:gd name="connsiteX2" fmla="*/ 909637 w 933450"/>
              <a:gd name="connsiteY2" fmla="*/ 372666 h 385763"/>
              <a:gd name="connsiteX3" fmla="*/ 906066 w 933450"/>
              <a:gd name="connsiteY3" fmla="*/ 295275 h 385763"/>
              <a:gd name="connsiteX4" fmla="*/ 890587 w 933450"/>
              <a:gd name="connsiteY4" fmla="*/ 261938 h 385763"/>
              <a:gd name="connsiteX5" fmla="*/ 925116 w 933450"/>
              <a:gd name="connsiteY5" fmla="*/ 204788 h 385763"/>
              <a:gd name="connsiteX6" fmla="*/ 912019 w 933450"/>
              <a:gd name="connsiteY6" fmla="*/ 182166 h 385763"/>
              <a:gd name="connsiteX7" fmla="*/ 933450 w 933450"/>
              <a:gd name="connsiteY7" fmla="*/ 159544 h 385763"/>
              <a:gd name="connsiteX8" fmla="*/ 871537 w 933450"/>
              <a:gd name="connsiteY8" fmla="*/ 92869 h 385763"/>
              <a:gd name="connsiteX9" fmla="*/ 878681 w 933450"/>
              <a:gd name="connsiteY9" fmla="*/ 48816 h 385763"/>
              <a:gd name="connsiteX10" fmla="*/ 850106 w 933450"/>
              <a:gd name="connsiteY10" fmla="*/ 0 h 385763"/>
              <a:gd name="connsiteX11" fmla="*/ 807244 w 933450"/>
              <a:gd name="connsiteY11" fmla="*/ 38100 h 385763"/>
              <a:gd name="connsiteX12" fmla="*/ 809625 w 933450"/>
              <a:gd name="connsiteY12" fmla="*/ 78582 h 385763"/>
              <a:gd name="connsiteX13" fmla="*/ 781050 w 933450"/>
              <a:gd name="connsiteY13" fmla="*/ 94060 h 385763"/>
              <a:gd name="connsiteX14" fmla="*/ 822722 w 933450"/>
              <a:gd name="connsiteY14" fmla="*/ 107157 h 385763"/>
              <a:gd name="connsiteX15" fmla="*/ 820341 w 933450"/>
              <a:gd name="connsiteY15" fmla="*/ 127397 h 385763"/>
              <a:gd name="connsiteX16" fmla="*/ 744141 w 933450"/>
              <a:gd name="connsiteY16" fmla="*/ 127397 h 385763"/>
              <a:gd name="connsiteX17" fmla="*/ 744141 w 933450"/>
              <a:gd name="connsiteY17" fmla="*/ 191691 h 385763"/>
              <a:gd name="connsiteX18" fmla="*/ 678656 w 933450"/>
              <a:gd name="connsiteY18" fmla="*/ 191691 h 385763"/>
              <a:gd name="connsiteX19" fmla="*/ 678656 w 933450"/>
              <a:gd name="connsiteY19" fmla="*/ 236935 h 385763"/>
              <a:gd name="connsiteX20" fmla="*/ 646509 w 933450"/>
              <a:gd name="connsiteY20" fmla="*/ 236935 h 385763"/>
              <a:gd name="connsiteX21" fmla="*/ 646509 w 933450"/>
              <a:gd name="connsiteY21" fmla="*/ 216694 h 385763"/>
              <a:gd name="connsiteX22" fmla="*/ 325041 w 933450"/>
              <a:gd name="connsiteY22" fmla="*/ 130969 h 385763"/>
              <a:gd name="connsiteX23" fmla="*/ 190500 w 933450"/>
              <a:gd name="connsiteY23" fmla="*/ 130969 h 385763"/>
              <a:gd name="connsiteX24" fmla="*/ 190500 w 933450"/>
              <a:gd name="connsiteY24" fmla="*/ 61913 h 385763"/>
              <a:gd name="connsiteX25" fmla="*/ 116681 w 933450"/>
              <a:gd name="connsiteY25" fmla="*/ 61913 h 385763"/>
              <a:gd name="connsiteX26" fmla="*/ 116681 w 933450"/>
              <a:gd name="connsiteY26" fmla="*/ 105966 h 385763"/>
              <a:gd name="connsiteX27" fmla="*/ 144066 w 933450"/>
              <a:gd name="connsiteY27" fmla="*/ 105966 h 385763"/>
              <a:gd name="connsiteX28" fmla="*/ 144066 w 933450"/>
              <a:gd name="connsiteY28" fmla="*/ 127397 h 385763"/>
              <a:gd name="connsiteX29" fmla="*/ 21431 w 933450"/>
              <a:gd name="connsiteY29" fmla="*/ 127397 h 385763"/>
              <a:gd name="connsiteX30" fmla="*/ 21431 w 933450"/>
              <a:gd name="connsiteY30" fmla="*/ 157163 h 385763"/>
              <a:gd name="connsiteX31" fmla="*/ 53578 w 933450"/>
              <a:gd name="connsiteY31" fmla="*/ 157163 h 385763"/>
              <a:gd name="connsiteX32" fmla="*/ 53578 w 933450"/>
              <a:gd name="connsiteY32" fmla="*/ 188119 h 385763"/>
              <a:gd name="connsiteX33" fmla="*/ 21432 w 933450"/>
              <a:gd name="connsiteY33" fmla="*/ 189309 h 385763"/>
              <a:gd name="connsiteX34" fmla="*/ 23812 w 933450"/>
              <a:gd name="connsiteY34" fmla="*/ 226219 h 385763"/>
              <a:gd name="connsiteX35" fmla="*/ 0 w 933450"/>
              <a:gd name="connsiteY35" fmla="*/ 227410 h 385763"/>
              <a:gd name="connsiteX0" fmla="*/ 0 w 933450"/>
              <a:gd name="connsiteY0" fmla="*/ 227410 h 385763"/>
              <a:gd name="connsiteX1" fmla="*/ 0 w 933450"/>
              <a:gd name="connsiteY1" fmla="*/ 385763 h 385763"/>
              <a:gd name="connsiteX2" fmla="*/ 909637 w 933450"/>
              <a:gd name="connsiteY2" fmla="*/ 372666 h 385763"/>
              <a:gd name="connsiteX3" fmla="*/ 906066 w 933450"/>
              <a:gd name="connsiteY3" fmla="*/ 295275 h 385763"/>
              <a:gd name="connsiteX4" fmla="*/ 890587 w 933450"/>
              <a:gd name="connsiteY4" fmla="*/ 261938 h 385763"/>
              <a:gd name="connsiteX5" fmla="*/ 925116 w 933450"/>
              <a:gd name="connsiteY5" fmla="*/ 204788 h 385763"/>
              <a:gd name="connsiteX6" fmla="*/ 912019 w 933450"/>
              <a:gd name="connsiteY6" fmla="*/ 182166 h 385763"/>
              <a:gd name="connsiteX7" fmla="*/ 933450 w 933450"/>
              <a:gd name="connsiteY7" fmla="*/ 159544 h 385763"/>
              <a:gd name="connsiteX8" fmla="*/ 871537 w 933450"/>
              <a:gd name="connsiteY8" fmla="*/ 92869 h 385763"/>
              <a:gd name="connsiteX9" fmla="*/ 878681 w 933450"/>
              <a:gd name="connsiteY9" fmla="*/ 48816 h 385763"/>
              <a:gd name="connsiteX10" fmla="*/ 850106 w 933450"/>
              <a:gd name="connsiteY10" fmla="*/ 0 h 385763"/>
              <a:gd name="connsiteX11" fmla="*/ 807244 w 933450"/>
              <a:gd name="connsiteY11" fmla="*/ 38100 h 385763"/>
              <a:gd name="connsiteX12" fmla="*/ 809625 w 933450"/>
              <a:gd name="connsiteY12" fmla="*/ 78582 h 385763"/>
              <a:gd name="connsiteX13" fmla="*/ 781050 w 933450"/>
              <a:gd name="connsiteY13" fmla="*/ 94060 h 385763"/>
              <a:gd name="connsiteX14" fmla="*/ 822722 w 933450"/>
              <a:gd name="connsiteY14" fmla="*/ 107157 h 385763"/>
              <a:gd name="connsiteX15" fmla="*/ 820341 w 933450"/>
              <a:gd name="connsiteY15" fmla="*/ 127397 h 385763"/>
              <a:gd name="connsiteX16" fmla="*/ 744141 w 933450"/>
              <a:gd name="connsiteY16" fmla="*/ 127397 h 385763"/>
              <a:gd name="connsiteX17" fmla="*/ 744141 w 933450"/>
              <a:gd name="connsiteY17" fmla="*/ 191691 h 385763"/>
              <a:gd name="connsiteX18" fmla="*/ 678656 w 933450"/>
              <a:gd name="connsiteY18" fmla="*/ 191691 h 385763"/>
              <a:gd name="connsiteX19" fmla="*/ 678656 w 933450"/>
              <a:gd name="connsiteY19" fmla="*/ 236935 h 385763"/>
              <a:gd name="connsiteX20" fmla="*/ 646509 w 933450"/>
              <a:gd name="connsiteY20" fmla="*/ 236935 h 385763"/>
              <a:gd name="connsiteX21" fmla="*/ 325041 w 933450"/>
              <a:gd name="connsiteY21" fmla="*/ 130969 h 385763"/>
              <a:gd name="connsiteX22" fmla="*/ 190500 w 933450"/>
              <a:gd name="connsiteY22" fmla="*/ 130969 h 385763"/>
              <a:gd name="connsiteX23" fmla="*/ 190500 w 933450"/>
              <a:gd name="connsiteY23" fmla="*/ 61913 h 385763"/>
              <a:gd name="connsiteX24" fmla="*/ 116681 w 933450"/>
              <a:gd name="connsiteY24" fmla="*/ 61913 h 385763"/>
              <a:gd name="connsiteX25" fmla="*/ 116681 w 933450"/>
              <a:gd name="connsiteY25" fmla="*/ 105966 h 385763"/>
              <a:gd name="connsiteX26" fmla="*/ 144066 w 933450"/>
              <a:gd name="connsiteY26" fmla="*/ 105966 h 385763"/>
              <a:gd name="connsiteX27" fmla="*/ 144066 w 933450"/>
              <a:gd name="connsiteY27" fmla="*/ 127397 h 385763"/>
              <a:gd name="connsiteX28" fmla="*/ 21431 w 933450"/>
              <a:gd name="connsiteY28" fmla="*/ 127397 h 385763"/>
              <a:gd name="connsiteX29" fmla="*/ 21431 w 933450"/>
              <a:gd name="connsiteY29" fmla="*/ 157163 h 385763"/>
              <a:gd name="connsiteX30" fmla="*/ 53578 w 933450"/>
              <a:gd name="connsiteY30" fmla="*/ 157163 h 385763"/>
              <a:gd name="connsiteX31" fmla="*/ 53578 w 933450"/>
              <a:gd name="connsiteY31" fmla="*/ 188119 h 385763"/>
              <a:gd name="connsiteX32" fmla="*/ 21432 w 933450"/>
              <a:gd name="connsiteY32" fmla="*/ 189309 h 385763"/>
              <a:gd name="connsiteX33" fmla="*/ 23812 w 933450"/>
              <a:gd name="connsiteY33" fmla="*/ 226219 h 385763"/>
              <a:gd name="connsiteX34" fmla="*/ 0 w 933450"/>
              <a:gd name="connsiteY34" fmla="*/ 227410 h 385763"/>
              <a:gd name="connsiteX0" fmla="*/ 0 w 933450"/>
              <a:gd name="connsiteY0" fmla="*/ 227410 h 385763"/>
              <a:gd name="connsiteX1" fmla="*/ 0 w 933450"/>
              <a:gd name="connsiteY1" fmla="*/ 385763 h 385763"/>
              <a:gd name="connsiteX2" fmla="*/ 909637 w 933450"/>
              <a:gd name="connsiteY2" fmla="*/ 372666 h 385763"/>
              <a:gd name="connsiteX3" fmla="*/ 906066 w 933450"/>
              <a:gd name="connsiteY3" fmla="*/ 295275 h 385763"/>
              <a:gd name="connsiteX4" fmla="*/ 890587 w 933450"/>
              <a:gd name="connsiteY4" fmla="*/ 261938 h 385763"/>
              <a:gd name="connsiteX5" fmla="*/ 925116 w 933450"/>
              <a:gd name="connsiteY5" fmla="*/ 204788 h 385763"/>
              <a:gd name="connsiteX6" fmla="*/ 912019 w 933450"/>
              <a:gd name="connsiteY6" fmla="*/ 182166 h 385763"/>
              <a:gd name="connsiteX7" fmla="*/ 933450 w 933450"/>
              <a:gd name="connsiteY7" fmla="*/ 159544 h 385763"/>
              <a:gd name="connsiteX8" fmla="*/ 871537 w 933450"/>
              <a:gd name="connsiteY8" fmla="*/ 92869 h 385763"/>
              <a:gd name="connsiteX9" fmla="*/ 878681 w 933450"/>
              <a:gd name="connsiteY9" fmla="*/ 48816 h 385763"/>
              <a:gd name="connsiteX10" fmla="*/ 850106 w 933450"/>
              <a:gd name="connsiteY10" fmla="*/ 0 h 385763"/>
              <a:gd name="connsiteX11" fmla="*/ 807244 w 933450"/>
              <a:gd name="connsiteY11" fmla="*/ 38100 h 385763"/>
              <a:gd name="connsiteX12" fmla="*/ 809625 w 933450"/>
              <a:gd name="connsiteY12" fmla="*/ 78582 h 385763"/>
              <a:gd name="connsiteX13" fmla="*/ 781050 w 933450"/>
              <a:gd name="connsiteY13" fmla="*/ 94060 h 385763"/>
              <a:gd name="connsiteX14" fmla="*/ 822722 w 933450"/>
              <a:gd name="connsiteY14" fmla="*/ 107157 h 385763"/>
              <a:gd name="connsiteX15" fmla="*/ 820341 w 933450"/>
              <a:gd name="connsiteY15" fmla="*/ 127397 h 385763"/>
              <a:gd name="connsiteX16" fmla="*/ 744141 w 933450"/>
              <a:gd name="connsiteY16" fmla="*/ 127397 h 385763"/>
              <a:gd name="connsiteX17" fmla="*/ 744141 w 933450"/>
              <a:gd name="connsiteY17" fmla="*/ 191691 h 385763"/>
              <a:gd name="connsiteX18" fmla="*/ 678656 w 933450"/>
              <a:gd name="connsiteY18" fmla="*/ 191691 h 385763"/>
              <a:gd name="connsiteX19" fmla="*/ 678656 w 933450"/>
              <a:gd name="connsiteY19" fmla="*/ 236935 h 385763"/>
              <a:gd name="connsiteX20" fmla="*/ 325041 w 933450"/>
              <a:gd name="connsiteY20" fmla="*/ 130969 h 385763"/>
              <a:gd name="connsiteX21" fmla="*/ 190500 w 933450"/>
              <a:gd name="connsiteY21" fmla="*/ 130969 h 385763"/>
              <a:gd name="connsiteX22" fmla="*/ 190500 w 933450"/>
              <a:gd name="connsiteY22" fmla="*/ 61913 h 385763"/>
              <a:gd name="connsiteX23" fmla="*/ 116681 w 933450"/>
              <a:gd name="connsiteY23" fmla="*/ 61913 h 385763"/>
              <a:gd name="connsiteX24" fmla="*/ 116681 w 933450"/>
              <a:gd name="connsiteY24" fmla="*/ 105966 h 385763"/>
              <a:gd name="connsiteX25" fmla="*/ 144066 w 933450"/>
              <a:gd name="connsiteY25" fmla="*/ 105966 h 385763"/>
              <a:gd name="connsiteX26" fmla="*/ 144066 w 933450"/>
              <a:gd name="connsiteY26" fmla="*/ 127397 h 385763"/>
              <a:gd name="connsiteX27" fmla="*/ 21431 w 933450"/>
              <a:gd name="connsiteY27" fmla="*/ 127397 h 385763"/>
              <a:gd name="connsiteX28" fmla="*/ 21431 w 933450"/>
              <a:gd name="connsiteY28" fmla="*/ 157163 h 385763"/>
              <a:gd name="connsiteX29" fmla="*/ 53578 w 933450"/>
              <a:gd name="connsiteY29" fmla="*/ 157163 h 385763"/>
              <a:gd name="connsiteX30" fmla="*/ 53578 w 933450"/>
              <a:gd name="connsiteY30" fmla="*/ 188119 h 385763"/>
              <a:gd name="connsiteX31" fmla="*/ 21432 w 933450"/>
              <a:gd name="connsiteY31" fmla="*/ 189309 h 385763"/>
              <a:gd name="connsiteX32" fmla="*/ 23812 w 933450"/>
              <a:gd name="connsiteY32" fmla="*/ 226219 h 385763"/>
              <a:gd name="connsiteX33" fmla="*/ 0 w 933450"/>
              <a:gd name="connsiteY33" fmla="*/ 227410 h 385763"/>
              <a:gd name="connsiteX0" fmla="*/ 0 w 933450"/>
              <a:gd name="connsiteY0" fmla="*/ 227410 h 385763"/>
              <a:gd name="connsiteX1" fmla="*/ 0 w 933450"/>
              <a:gd name="connsiteY1" fmla="*/ 385763 h 385763"/>
              <a:gd name="connsiteX2" fmla="*/ 909637 w 933450"/>
              <a:gd name="connsiteY2" fmla="*/ 372666 h 385763"/>
              <a:gd name="connsiteX3" fmla="*/ 906066 w 933450"/>
              <a:gd name="connsiteY3" fmla="*/ 295275 h 385763"/>
              <a:gd name="connsiteX4" fmla="*/ 890587 w 933450"/>
              <a:gd name="connsiteY4" fmla="*/ 261938 h 385763"/>
              <a:gd name="connsiteX5" fmla="*/ 925116 w 933450"/>
              <a:gd name="connsiteY5" fmla="*/ 204788 h 385763"/>
              <a:gd name="connsiteX6" fmla="*/ 912019 w 933450"/>
              <a:gd name="connsiteY6" fmla="*/ 182166 h 385763"/>
              <a:gd name="connsiteX7" fmla="*/ 933450 w 933450"/>
              <a:gd name="connsiteY7" fmla="*/ 159544 h 385763"/>
              <a:gd name="connsiteX8" fmla="*/ 871537 w 933450"/>
              <a:gd name="connsiteY8" fmla="*/ 92869 h 385763"/>
              <a:gd name="connsiteX9" fmla="*/ 878681 w 933450"/>
              <a:gd name="connsiteY9" fmla="*/ 48816 h 385763"/>
              <a:gd name="connsiteX10" fmla="*/ 850106 w 933450"/>
              <a:gd name="connsiteY10" fmla="*/ 0 h 385763"/>
              <a:gd name="connsiteX11" fmla="*/ 807244 w 933450"/>
              <a:gd name="connsiteY11" fmla="*/ 38100 h 385763"/>
              <a:gd name="connsiteX12" fmla="*/ 809625 w 933450"/>
              <a:gd name="connsiteY12" fmla="*/ 78582 h 385763"/>
              <a:gd name="connsiteX13" fmla="*/ 781050 w 933450"/>
              <a:gd name="connsiteY13" fmla="*/ 94060 h 385763"/>
              <a:gd name="connsiteX14" fmla="*/ 822722 w 933450"/>
              <a:gd name="connsiteY14" fmla="*/ 107157 h 385763"/>
              <a:gd name="connsiteX15" fmla="*/ 820341 w 933450"/>
              <a:gd name="connsiteY15" fmla="*/ 127397 h 385763"/>
              <a:gd name="connsiteX16" fmla="*/ 744141 w 933450"/>
              <a:gd name="connsiteY16" fmla="*/ 127397 h 385763"/>
              <a:gd name="connsiteX17" fmla="*/ 744141 w 933450"/>
              <a:gd name="connsiteY17" fmla="*/ 191691 h 385763"/>
              <a:gd name="connsiteX18" fmla="*/ 678656 w 933450"/>
              <a:gd name="connsiteY18" fmla="*/ 191691 h 385763"/>
              <a:gd name="connsiteX19" fmla="*/ 325041 w 933450"/>
              <a:gd name="connsiteY19" fmla="*/ 130969 h 385763"/>
              <a:gd name="connsiteX20" fmla="*/ 190500 w 933450"/>
              <a:gd name="connsiteY20" fmla="*/ 130969 h 385763"/>
              <a:gd name="connsiteX21" fmla="*/ 190500 w 933450"/>
              <a:gd name="connsiteY21" fmla="*/ 61913 h 385763"/>
              <a:gd name="connsiteX22" fmla="*/ 116681 w 933450"/>
              <a:gd name="connsiteY22" fmla="*/ 61913 h 385763"/>
              <a:gd name="connsiteX23" fmla="*/ 116681 w 933450"/>
              <a:gd name="connsiteY23" fmla="*/ 105966 h 385763"/>
              <a:gd name="connsiteX24" fmla="*/ 144066 w 933450"/>
              <a:gd name="connsiteY24" fmla="*/ 105966 h 385763"/>
              <a:gd name="connsiteX25" fmla="*/ 144066 w 933450"/>
              <a:gd name="connsiteY25" fmla="*/ 127397 h 385763"/>
              <a:gd name="connsiteX26" fmla="*/ 21431 w 933450"/>
              <a:gd name="connsiteY26" fmla="*/ 127397 h 385763"/>
              <a:gd name="connsiteX27" fmla="*/ 21431 w 933450"/>
              <a:gd name="connsiteY27" fmla="*/ 157163 h 385763"/>
              <a:gd name="connsiteX28" fmla="*/ 53578 w 933450"/>
              <a:gd name="connsiteY28" fmla="*/ 157163 h 385763"/>
              <a:gd name="connsiteX29" fmla="*/ 53578 w 933450"/>
              <a:gd name="connsiteY29" fmla="*/ 188119 h 385763"/>
              <a:gd name="connsiteX30" fmla="*/ 21432 w 933450"/>
              <a:gd name="connsiteY30" fmla="*/ 189309 h 385763"/>
              <a:gd name="connsiteX31" fmla="*/ 23812 w 933450"/>
              <a:gd name="connsiteY31" fmla="*/ 226219 h 385763"/>
              <a:gd name="connsiteX32" fmla="*/ 0 w 933450"/>
              <a:gd name="connsiteY32" fmla="*/ 227410 h 385763"/>
              <a:gd name="connsiteX0" fmla="*/ 0 w 933450"/>
              <a:gd name="connsiteY0" fmla="*/ 227410 h 385763"/>
              <a:gd name="connsiteX1" fmla="*/ 0 w 933450"/>
              <a:gd name="connsiteY1" fmla="*/ 385763 h 385763"/>
              <a:gd name="connsiteX2" fmla="*/ 909637 w 933450"/>
              <a:gd name="connsiteY2" fmla="*/ 372666 h 385763"/>
              <a:gd name="connsiteX3" fmla="*/ 906066 w 933450"/>
              <a:gd name="connsiteY3" fmla="*/ 295275 h 385763"/>
              <a:gd name="connsiteX4" fmla="*/ 890587 w 933450"/>
              <a:gd name="connsiteY4" fmla="*/ 261938 h 385763"/>
              <a:gd name="connsiteX5" fmla="*/ 925116 w 933450"/>
              <a:gd name="connsiteY5" fmla="*/ 204788 h 385763"/>
              <a:gd name="connsiteX6" fmla="*/ 912019 w 933450"/>
              <a:gd name="connsiteY6" fmla="*/ 182166 h 385763"/>
              <a:gd name="connsiteX7" fmla="*/ 933450 w 933450"/>
              <a:gd name="connsiteY7" fmla="*/ 159544 h 385763"/>
              <a:gd name="connsiteX8" fmla="*/ 871537 w 933450"/>
              <a:gd name="connsiteY8" fmla="*/ 92869 h 385763"/>
              <a:gd name="connsiteX9" fmla="*/ 878681 w 933450"/>
              <a:gd name="connsiteY9" fmla="*/ 48816 h 385763"/>
              <a:gd name="connsiteX10" fmla="*/ 850106 w 933450"/>
              <a:gd name="connsiteY10" fmla="*/ 0 h 385763"/>
              <a:gd name="connsiteX11" fmla="*/ 807244 w 933450"/>
              <a:gd name="connsiteY11" fmla="*/ 38100 h 385763"/>
              <a:gd name="connsiteX12" fmla="*/ 809625 w 933450"/>
              <a:gd name="connsiteY12" fmla="*/ 78582 h 385763"/>
              <a:gd name="connsiteX13" fmla="*/ 781050 w 933450"/>
              <a:gd name="connsiteY13" fmla="*/ 94060 h 385763"/>
              <a:gd name="connsiteX14" fmla="*/ 822722 w 933450"/>
              <a:gd name="connsiteY14" fmla="*/ 107157 h 385763"/>
              <a:gd name="connsiteX15" fmla="*/ 820341 w 933450"/>
              <a:gd name="connsiteY15" fmla="*/ 127397 h 385763"/>
              <a:gd name="connsiteX16" fmla="*/ 744141 w 933450"/>
              <a:gd name="connsiteY16" fmla="*/ 127397 h 385763"/>
              <a:gd name="connsiteX17" fmla="*/ 744141 w 933450"/>
              <a:gd name="connsiteY17" fmla="*/ 191691 h 385763"/>
              <a:gd name="connsiteX18" fmla="*/ 325041 w 933450"/>
              <a:gd name="connsiteY18" fmla="*/ 130969 h 385763"/>
              <a:gd name="connsiteX19" fmla="*/ 190500 w 933450"/>
              <a:gd name="connsiteY19" fmla="*/ 130969 h 385763"/>
              <a:gd name="connsiteX20" fmla="*/ 190500 w 933450"/>
              <a:gd name="connsiteY20" fmla="*/ 61913 h 385763"/>
              <a:gd name="connsiteX21" fmla="*/ 116681 w 933450"/>
              <a:gd name="connsiteY21" fmla="*/ 61913 h 385763"/>
              <a:gd name="connsiteX22" fmla="*/ 116681 w 933450"/>
              <a:gd name="connsiteY22" fmla="*/ 105966 h 385763"/>
              <a:gd name="connsiteX23" fmla="*/ 144066 w 933450"/>
              <a:gd name="connsiteY23" fmla="*/ 105966 h 385763"/>
              <a:gd name="connsiteX24" fmla="*/ 144066 w 933450"/>
              <a:gd name="connsiteY24" fmla="*/ 127397 h 385763"/>
              <a:gd name="connsiteX25" fmla="*/ 21431 w 933450"/>
              <a:gd name="connsiteY25" fmla="*/ 127397 h 385763"/>
              <a:gd name="connsiteX26" fmla="*/ 21431 w 933450"/>
              <a:gd name="connsiteY26" fmla="*/ 157163 h 385763"/>
              <a:gd name="connsiteX27" fmla="*/ 53578 w 933450"/>
              <a:gd name="connsiteY27" fmla="*/ 157163 h 385763"/>
              <a:gd name="connsiteX28" fmla="*/ 53578 w 933450"/>
              <a:gd name="connsiteY28" fmla="*/ 188119 h 385763"/>
              <a:gd name="connsiteX29" fmla="*/ 21432 w 933450"/>
              <a:gd name="connsiteY29" fmla="*/ 189309 h 385763"/>
              <a:gd name="connsiteX30" fmla="*/ 23812 w 933450"/>
              <a:gd name="connsiteY30" fmla="*/ 226219 h 385763"/>
              <a:gd name="connsiteX31" fmla="*/ 0 w 933450"/>
              <a:gd name="connsiteY31" fmla="*/ 227410 h 385763"/>
              <a:gd name="connsiteX0" fmla="*/ 0 w 933450"/>
              <a:gd name="connsiteY0" fmla="*/ 227410 h 385763"/>
              <a:gd name="connsiteX1" fmla="*/ 0 w 933450"/>
              <a:gd name="connsiteY1" fmla="*/ 385763 h 385763"/>
              <a:gd name="connsiteX2" fmla="*/ 909637 w 933450"/>
              <a:gd name="connsiteY2" fmla="*/ 372666 h 385763"/>
              <a:gd name="connsiteX3" fmla="*/ 906066 w 933450"/>
              <a:gd name="connsiteY3" fmla="*/ 295275 h 385763"/>
              <a:gd name="connsiteX4" fmla="*/ 890587 w 933450"/>
              <a:gd name="connsiteY4" fmla="*/ 261938 h 385763"/>
              <a:gd name="connsiteX5" fmla="*/ 925116 w 933450"/>
              <a:gd name="connsiteY5" fmla="*/ 204788 h 385763"/>
              <a:gd name="connsiteX6" fmla="*/ 912019 w 933450"/>
              <a:gd name="connsiteY6" fmla="*/ 182166 h 385763"/>
              <a:gd name="connsiteX7" fmla="*/ 933450 w 933450"/>
              <a:gd name="connsiteY7" fmla="*/ 159544 h 385763"/>
              <a:gd name="connsiteX8" fmla="*/ 871537 w 933450"/>
              <a:gd name="connsiteY8" fmla="*/ 92869 h 385763"/>
              <a:gd name="connsiteX9" fmla="*/ 878681 w 933450"/>
              <a:gd name="connsiteY9" fmla="*/ 48816 h 385763"/>
              <a:gd name="connsiteX10" fmla="*/ 850106 w 933450"/>
              <a:gd name="connsiteY10" fmla="*/ 0 h 385763"/>
              <a:gd name="connsiteX11" fmla="*/ 807244 w 933450"/>
              <a:gd name="connsiteY11" fmla="*/ 38100 h 385763"/>
              <a:gd name="connsiteX12" fmla="*/ 809625 w 933450"/>
              <a:gd name="connsiteY12" fmla="*/ 78582 h 385763"/>
              <a:gd name="connsiteX13" fmla="*/ 781050 w 933450"/>
              <a:gd name="connsiteY13" fmla="*/ 94060 h 385763"/>
              <a:gd name="connsiteX14" fmla="*/ 822722 w 933450"/>
              <a:gd name="connsiteY14" fmla="*/ 107157 h 385763"/>
              <a:gd name="connsiteX15" fmla="*/ 820341 w 933450"/>
              <a:gd name="connsiteY15" fmla="*/ 127397 h 385763"/>
              <a:gd name="connsiteX16" fmla="*/ 744141 w 933450"/>
              <a:gd name="connsiteY16" fmla="*/ 127397 h 385763"/>
              <a:gd name="connsiteX17" fmla="*/ 325041 w 933450"/>
              <a:gd name="connsiteY17" fmla="*/ 130969 h 385763"/>
              <a:gd name="connsiteX18" fmla="*/ 190500 w 933450"/>
              <a:gd name="connsiteY18" fmla="*/ 130969 h 385763"/>
              <a:gd name="connsiteX19" fmla="*/ 190500 w 933450"/>
              <a:gd name="connsiteY19" fmla="*/ 61913 h 385763"/>
              <a:gd name="connsiteX20" fmla="*/ 116681 w 933450"/>
              <a:gd name="connsiteY20" fmla="*/ 61913 h 385763"/>
              <a:gd name="connsiteX21" fmla="*/ 116681 w 933450"/>
              <a:gd name="connsiteY21" fmla="*/ 105966 h 385763"/>
              <a:gd name="connsiteX22" fmla="*/ 144066 w 933450"/>
              <a:gd name="connsiteY22" fmla="*/ 105966 h 385763"/>
              <a:gd name="connsiteX23" fmla="*/ 144066 w 933450"/>
              <a:gd name="connsiteY23" fmla="*/ 127397 h 385763"/>
              <a:gd name="connsiteX24" fmla="*/ 21431 w 933450"/>
              <a:gd name="connsiteY24" fmla="*/ 127397 h 385763"/>
              <a:gd name="connsiteX25" fmla="*/ 21431 w 933450"/>
              <a:gd name="connsiteY25" fmla="*/ 157163 h 385763"/>
              <a:gd name="connsiteX26" fmla="*/ 53578 w 933450"/>
              <a:gd name="connsiteY26" fmla="*/ 157163 h 385763"/>
              <a:gd name="connsiteX27" fmla="*/ 53578 w 933450"/>
              <a:gd name="connsiteY27" fmla="*/ 188119 h 385763"/>
              <a:gd name="connsiteX28" fmla="*/ 21432 w 933450"/>
              <a:gd name="connsiteY28" fmla="*/ 189309 h 385763"/>
              <a:gd name="connsiteX29" fmla="*/ 23812 w 933450"/>
              <a:gd name="connsiteY29" fmla="*/ 226219 h 385763"/>
              <a:gd name="connsiteX30" fmla="*/ 0 w 933450"/>
              <a:gd name="connsiteY30" fmla="*/ 227410 h 38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33450" h="385763">
                <a:moveTo>
                  <a:pt x="0" y="227410"/>
                </a:moveTo>
                <a:lnTo>
                  <a:pt x="0" y="385763"/>
                </a:lnTo>
                <a:lnTo>
                  <a:pt x="909637" y="372666"/>
                </a:lnTo>
                <a:lnTo>
                  <a:pt x="906066" y="295275"/>
                </a:lnTo>
                <a:lnTo>
                  <a:pt x="890587" y="261938"/>
                </a:lnTo>
                <a:lnTo>
                  <a:pt x="925116" y="204788"/>
                </a:lnTo>
                <a:lnTo>
                  <a:pt x="912019" y="182166"/>
                </a:lnTo>
                <a:lnTo>
                  <a:pt x="933450" y="159544"/>
                </a:lnTo>
                <a:lnTo>
                  <a:pt x="871537" y="92869"/>
                </a:lnTo>
                <a:lnTo>
                  <a:pt x="878681" y="48816"/>
                </a:lnTo>
                <a:lnTo>
                  <a:pt x="850106" y="0"/>
                </a:lnTo>
                <a:lnTo>
                  <a:pt x="807244" y="38100"/>
                </a:lnTo>
                <a:lnTo>
                  <a:pt x="809625" y="78582"/>
                </a:lnTo>
                <a:lnTo>
                  <a:pt x="781050" y="94060"/>
                </a:lnTo>
                <a:lnTo>
                  <a:pt x="822722" y="107157"/>
                </a:lnTo>
                <a:lnTo>
                  <a:pt x="820341" y="127397"/>
                </a:lnTo>
                <a:lnTo>
                  <a:pt x="744141" y="127397"/>
                </a:lnTo>
                <a:lnTo>
                  <a:pt x="325041" y="130969"/>
                </a:lnTo>
                <a:lnTo>
                  <a:pt x="190500" y="130969"/>
                </a:lnTo>
                <a:lnTo>
                  <a:pt x="190500" y="61913"/>
                </a:lnTo>
                <a:lnTo>
                  <a:pt x="116681" y="61913"/>
                </a:lnTo>
                <a:lnTo>
                  <a:pt x="116681" y="105966"/>
                </a:lnTo>
                <a:lnTo>
                  <a:pt x="144066" y="105966"/>
                </a:lnTo>
                <a:lnTo>
                  <a:pt x="144066" y="127397"/>
                </a:lnTo>
                <a:lnTo>
                  <a:pt x="21431" y="127397"/>
                </a:lnTo>
                <a:lnTo>
                  <a:pt x="21431" y="157163"/>
                </a:lnTo>
                <a:lnTo>
                  <a:pt x="53578" y="157163"/>
                </a:lnTo>
                <a:lnTo>
                  <a:pt x="53578" y="188119"/>
                </a:lnTo>
                <a:lnTo>
                  <a:pt x="21432" y="189309"/>
                </a:lnTo>
                <a:lnTo>
                  <a:pt x="23812" y="226219"/>
                </a:lnTo>
                <a:lnTo>
                  <a:pt x="0" y="227410"/>
                </a:lnTo>
                <a:close/>
              </a:path>
            </a:pathLst>
          </a:custGeom>
          <a:solidFill>
            <a:srgbClr val="5285B4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2458E65F-9276-44F7-B075-6C89D27FC1DD}"/>
              </a:ext>
            </a:extLst>
          </p:cNvPr>
          <p:cNvSpPr txBox="1"/>
          <p:nvPr/>
        </p:nvSpPr>
        <p:spPr>
          <a:xfrm>
            <a:off x="8714413" y="6202204"/>
            <a:ext cx="25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7884F0C8-20A4-4C33-B0DE-02DA355CFDC1}"/>
              </a:ext>
            </a:extLst>
          </p:cNvPr>
          <p:cNvSpPr txBox="1"/>
          <p:nvPr/>
        </p:nvSpPr>
        <p:spPr>
          <a:xfrm>
            <a:off x="8720733" y="5753024"/>
            <a:ext cx="25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501" name="Freeform: Shape 500">
            <a:extLst>
              <a:ext uri="{FF2B5EF4-FFF2-40B4-BE49-F238E27FC236}">
                <a16:creationId xmlns:a16="http://schemas.microsoft.com/office/drawing/2014/main" id="{80EDB638-0EDD-4D62-95C3-BC550C57AE93}"/>
              </a:ext>
            </a:extLst>
          </p:cNvPr>
          <p:cNvSpPr/>
          <p:nvPr/>
        </p:nvSpPr>
        <p:spPr>
          <a:xfrm>
            <a:off x="6711950" y="4641850"/>
            <a:ext cx="1139825" cy="406400"/>
          </a:xfrm>
          <a:custGeom>
            <a:avLst/>
            <a:gdLst>
              <a:gd name="connsiteX0" fmla="*/ 0 w 1139825"/>
              <a:gd name="connsiteY0" fmla="*/ 73025 h 406400"/>
              <a:gd name="connsiteX1" fmla="*/ 384175 w 1139825"/>
              <a:gd name="connsiteY1" fmla="*/ 66675 h 406400"/>
              <a:gd name="connsiteX2" fmla="*/ 384175 w 1139825"/>
              <a:gd name="connsiteY2" fmla="*/ 0 h 406400"/>
              <a:gd name="connsiteX3" fmla="*/ 666750 w 1139825"/>
              <a:gd name="connsiteY3" fmla="*/ 0 h 406400"/>
              <a:gd name="connsiteX4" fmla="*/ 666750 w 1139825"/>
              <a:gd name="connsiteY4" fmla="*/ 66675 h 406400"/>
              <a:gd name="connsiteX5" fmla="*/ 1079500 w 1139825"/>
              <a:gd name="connsiteY5" fmla="*/ 66675 h 406400"/>
              <a:gd name="connsiteX6" fmla="*/ 1079500 w 1139825"/>
              <a:gd name="connsiteY6" fmla="*/ 317500 h 406400"/>
              <a:gd name="connsiteX7" fmla="*/ 1139825 w 1139825"/>
              <a:gd name="connsiteY7" fmla="*/ 317500 h 406400"/>
              <a:gd name="connsiteX8" fmla="*/ 1139825 w 1139825"/>
              <a:gd name="connsiteY8" fmla="*/ 406400 h 406400"/>
              <a:gd name="connsiteX9" fmla="*/ 444500 w 1139825"/>
              <a:gd name="connsiteY9" fmla="*/ 406400 h 406400"/>
              <a:gd name="connsiteX10" fmla="*/ 260350 w 1139825"/>
              <a:gd name="connsiteY10" fmla="*/ 314325 h 406400"/>
              <a:gd name="connsiteX11" fmla="*/ 146050 w 1139825"/>
              <a:gd name="connsiteY11" fmla="*/ 279400 h 406400"/>
              <a:gd name="connsiteX12" fmla="*/ 3175 w 1139825"/>
              <a:gd name="connsiteY12" fmla="*/ 155575 h 406400"/>
              <a:gd name="connsiteX13" fmla="*/ 0 w 1139825"/>
              <a:gd name="connsiteY13" fmla="*/ 73025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9825" h="406400">
                <a:moveTo>
                  <a:pt x="0" y="73025"/>
                </a:moveTo>
                <a:lnTo>
                  <a:pt x="384175" y="66675"/>
                </a:lnTo>
                <a:lnTo>
                  <a:pt x="384175" y="0"/>
                </a:lnTo>
                <a:lnTo>
                  <a:pt x="666750" y="0"/>
                </a:lnTo>
                <a:lnTo>
                  <a:pt x="666750" y="66675"/>
                </a:lnTo>
                <a:lnTo>
                  <a:pt x="1079500" y="66675"/>
                </a:lnTo>
                <a:lnTo>
                  <a:pt x="1079500" y="317500"/>
                </a:lnTo>
                <a:lnTo>
                  <a:pt x="1139825" y="317500"/>
                </a:lnTo>
                <a:lnTo>
                  <a:pt x="1139825" y="406400"/>
                </a:lnTo>
                <a:lnTo>
                  <a:pt x="444500" y="406400"/>
                </a:lnTo>
                <a:lnTo>
                  <a:pt x="260350" y="314325"/>
                </a:lnTo>
                <a:lnTo>
                  <a:pt x="146050" y="279400"/>
                </a:lnTo>
                <a:lnTo>
                  <a:pt x="3175" y="155575"/>
                </a:lnTo>
                <a:lnTo>
                  <a:pt x="0" y="73025"/>
                </a:lnTo>
                <a:close/>
              </a:path>
            </a:pathLst>
          </a:custGeom>
          <a:pattFill prst="dotGrid">
            <a:fgClr>
              <a:schemeClr val="accent2">
                <a:lumMod val="50000"/>
              </a:schemeClr>
            </a:fgClr>
            <a:bgClr>
              <a:srgbClr val="E5ED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481C8CED-6F84-48C4-9561-B3694C7C8914}"/>
              </a:ext>
            </a:extLst>
          </p:cNvPr>
          <p:cNvSpPr/>
          <p:nvPr/>
        </p:nvSpPr>
        <p:spPr>
          <a:xfrm>
            <a:off x="8121051" y="3491302"/>
            <a:ext cx="1273175" cy="1346200"/>
          </a:xfrm>
          <a:custGeom>
            <a:avLst/>
            <a:gdLst>
              <a:gd name="connsiteX0" fmla="*/ 0 w 1273175"/>
              <a:gd name="connsiteY0" fmla="*/ 0 h 1346200"/>
              <a:gd name="connsiteX1" fmla="*/ 19050 w 1273175"/>
              <a:gd name="connsiteY1" fmla="*/ 1346200 h 1346200"/>
              <a:gd name="connsiteX2" fmla="*/ 635000 w 1273175"/>
              <a:gd name="connsiteY2" fmla="*/ 1346200 h 1346200"/>
              <a:gd name="connsiteX3" fmla="*/ 635000 w 1273175"/>
              <a:gd name="connsiteY3" fmla="*/ 1041400 h 1346200"/>
              <a:gd name="connsiteX4" fmla="*/ 682625 w 1273175"/>
              <a:gd name="connsiteY4" fmla="*/ 1041400 h 1346200"/>
              <a:gd name="connsiteX5" fmla="*/ 682625 w 1273175"/>
              <a:gd name="connsiteY5" fmla="*/ 895350 h 1346200"/>
              <a:gd name="connsiteX6" fmla="*/ 736600 w 1273175"/>
              <a:gd name="connsiteY6" fmla="*/ 895350 h 1346200"/>
              <a:gd name="connsiteX7" fmla="*/ 736600 w 1273175"/>
              <a:gd name="connsiteY7" fmla="*/ 765175 h 1346200"/>
              <a:gd name="connsiteX8" fmla="*/ 819150 w 1273175"/>
              <a:gd name="connsiteY8" fmla="*/ 765175 h 1346200"/>
              <a:gd name="connsiteX9" fmla="*/ 819150 w 1273175"/>
              <a:gd name="connsiteY9" fmla="*/ 841375 h 1346200"/>
              <a:gd name="connsiteX10" fmla="*/ 1079500 w 1273175"/>
              <a:gd name="connsiteY10" fmla="*/ 841375 h 1346200"/>
              <a:gd name="connsiteX11" fmla="*/ 1079500 w 1273175"/>
              <a:gd name="connsiteY11" fmla="*/ 581025 h 1346200"/>
              <a:gd name="connsiteX12" fmla="*/ 1273175 w 1273175"/>
              <a:gd name="connsiteY12" fmla="*/ 581025 h 1346200"/>
              <a:gd name="connsiteX13" fmla="*/ 1273175 w 1273175"/>
              <a:gd name="connsiteY13" fmla="*/ 552450 h 1346200"/>
              <a:gd name="connsiteX14" fmla="*/ 1231900 w 1273175"/>
              <a:gd name="connsiteY14" fmla="*/ 552450 h 1346200"/>
              <a:gd name="connsiteX15" fmla="*/ 1270000 w 1273175"/>
              <a:gd name="connsiteY15" fmla="*/ 466725 h 1346200"/>
              <a:gd name="connsiteX16" fmla="*/ 1225550 w 1273175"/>
              <a:gd name="connsiteY16" fmla="*/ 419100 h 1346200"/>
              <a:gd name="connsiteX17" fmla="*/ 1146175 w 1273175"/>
              <a:gd name="connsiteY17" fmla="*/ 415925 h 1346200"/>
              <a:gd name="connsiteX18" fmla="*/ 990600 w 1273175"/>
              <a:gd name="connsiteY18" fmla="*/ 384175 h 1346200"/>
              <a:gd name="connsiteX19" fmla="*/ 946150 w 1273175"/>
              <a:gd name="connsiteY19" fmla="*/ 400050 h 1346200"/>
              <a:gd name="connsiteX20" fmla="*/ 593725 w 1273175"/>
              <a:gd name="connsiteY20" fmla="*/ 263525 h 1346200"/>
              <a:gd name="connsiteX21" fmla="*/ 152400 w 1273175"/>
              <a:gd name="connsiteY21" fmla="*/ 161925 h 1346200"/>
              <a:gd name="connsiteX22" fmla="*/ 0 w 1273175"/>
              <a:gd name="connsiteY22" fmla="*/ 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3175" h="1346200">
                <a:moveTo>
                  <a:pt x="0" y="0"/>
                </a:moveTo>
                <a:lnTo>
                  <a:pt x="19050" y="1346200"/>
                </a:lnTo>
                <a:lnTo>
                  <a:pt x="635000" y="1346200"/>
                </a:lnTo>
                <a:lnTo>
                  <a:pt x="635000" y="1041400"/>
                </a:lnTo>
                <a:lnTo>
                  <a:pt x="682625" y="1041400"/>
                </a:lnTo>
                <a:lnTo>
                  <a:pt x="682625" y="895350"/>
                </a:lnTo>
                <a:lnTo>
                  <a:pt x="736600" y="895350"/>
                </a:lnTo>
                <a:lnTo>
                  <a:pt x="736600" y="765175"/>
                </a:lnTo>
                <a:lnTo>
                  <a:pt x="819150" y="765175"/>
                </a:lnTo>
                <a:lnTo>
                  <a:pt x="819150" y="841375"/>
                </a:lnTo>
                <a:lnTo>
                  <a:pt x="1079500" y="841375"/>
                </a:lnTo>
                <a:lnTo>
                  <a:pt x="1079500" y="581025"/>
                </a:lnTo>
                <a:lnTo>
                  <a:pt x="1273175" y="581025"/>
                </a:lnTo>
                <a:lnTo>
                  <a:pt x="1273175" y="552450"/>
                </a:lnTo>
                <a:lnTo>
                  <a:pt x="1231900" y="552450"/>
                </a:lnTo>
                <a:lnTo>
                  <a:pt x="1270000" y="466725"/>
                </a:lnTo>
                <a:lnTo>
                  <a:pt x="1225550" y="419100"/>
                </a:lnTo>
                <a:lnTo>
                  <a:pt x="1146175" y="415925"/>
                </a:lnTo>
                <a:lnTo>
                  <a:pt x="990600" y="384175"/>
                </a:lnTo>
                <a:lnTo>
                  <a:pt x="946150" y="400050"/>
                </a:lnTo>
                <a:lnTo>
                  <a:pt x="593725" y="263525"/>
                </a:lnTo>
                <a:lnTo>
                  <a:pt x="152400" y="161925"/>
                </a:lnTo>
                <a:lnTo>
                  <a:pt x="0" y="0"/>
                </a:lnTo>
                <a:close/>
              </a:path>
            </a:pathLst>
          </a:custGeom>
          <a:pattFill prst="dotGrid">
            <a:fgClr>
              <a:schemeClr val="accent2">
                <a:lumMod val="50000"/>
              </a:schemeClr>
            </a:fgClr>
            <a:bgClr>
              <a:srgbClr val="D9E4E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: Shape 502">
            <a:extLst>
              <a:ext uri="{FF2B5EF4-FFF2-40B4-BE49-F238E27FC236}">
                <a16:creationId xmlns:a16="http://schemas.microsoft.com/office/drawing/2014/main" id="{FFA7EAE1-F34B-4C2B-A46A-B4E83F7ED205}"/>
              </a:ext>
            </a:extLst>
          </p:cNvPr>
          <p:cNvSpPr/>
          <p:nvPr/>
        </p:nvSpPr>
        <p:spPr>
          <a:xfrm>
            <a:off x="8426450" y="5594350"/>
            <a:ext cx="469900" cy="311150"/>
          </a:xfrm>
          <a:custGeom>
            <a:avLst/>
            <a:gdLst>
              <a:gd name="connsiteX0" fmla="*/ 0 w 469900"/>
              <a:gd name="connsiteY0" fmla="*/ 3175 h 311150"/>
              <a:gd name="connsiteX1" fmla="*/ 0 w 469900"/>
              <a:gd name="connsiteY1" fmla="*/ 311150 h 311150"/>
              <a:gd name="connsiteX2" fmla="*/ 66675 w 469900"/>
              <a:gd name="connsiteY2" fmla="*/ 311150 h 311150"/>
              <a:gd name="connsiteX3" fmla="*/ 66675 w 469900"/>
              <a:gd name="connsiteY3" fmla="*/ 257175 h 311150"/>
              <a:gd name="connsiteX4" fmla="*/ 469900 w 469900"/>
              <a:gd name="connsiteY4" fmla="*/ 257175 h 311150"/>
              <a:gd name="connsiteX5" fmla="*/ 469900 w 469900"/>
              <a:gd name="connsiteY5" fmla="*/ 0 h 311150"/>
              <a:gd name="connsiteX6" fmla="*/ 0 w 469900"/>
              <a:gd name="connsiteY6" fmla="*/ 3175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900" h="311150">
                <a:moveTo>
                  <a:pt x="0" y="3175"/>
                </a:moveTo>
                <a:lnTo>
                  <a:pt x="0" y="311150"/>
                </a:lnTo>
                <a:lnTo>
                  <a:pt x="66675" y="311150"/>
                </a:lnTo>
                <a:lnTo>
                  <a:pt x="66675" y="257175"/>
                </a:lnTo>
                <a:lnTo>
                  <a:pt x="469900" y="257175"/>
                </a:lnTo>
                <a:lnTo>
                  <a:pt x="469900" y="0"/>
                </a:lnTo>
                <a:lnTo>
                  <a:pt x="0" y="3175"/>
                </a:lnTo>
                <a:close/>
              </a:path>
            </a:pathLst>
          </a:custGeom>
          <a:pattFill prst="dotGrid">
            <a:fgClr>
              <a:schemeClr val="accent2">
                <a:lumMod val="50000"/>
              </a:schemeClr>
            </a:fgClr>
            <a:bgClr>
              <a:srgbClr val="98B6D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DE095654-9D40-4DAD-9BAD-E85960F5E41E}"/>
              </a:ext>
            </a:extLst>
          </p:cNvPr>
          <p:cNvSpPr/>
          <p:nvPr/>
        </p:nvSpPr>
        <p:spPr>
          <a:xfrm>
            <a:off x="9023350" y="6159500"/>
            <a:ext cx="428625" cy="149225"/>
          </a:xfrm>
          <a:custGeom>
            <a:avLst/>
            <a:gdLst>
              <a:gd name="connsiteX0" fmla="*/ 3175 w 428625"/>
              <a:gd name="connsiteY0" fmla="*/ 0 h 149225"/>
              <a:gd name="connsiteX1" fmla="*/ 57150 w 428625"/>
              <a:gd name="connsiteY1" fmla="*/ 0 h 149225"/>
              <a:gd name="connsiteX2" fmla="*/ 79375 w 428625"/>
              <a:gd name="connsiteY2" fmla="*/ 28575 h 149225"/>
              <a:gd name="connsiteX3" fmla="*/ 428625 w 428625"/>
              <a:gd name="connsiteY3" fmla="*/ 25400 h 149225"/>
              <a:gd name="connsiteX4" fmla="*/ 415925 w 428625"/>
              <a:gd name="connsiteY4" fmla="*/ 88900 h 149225"/>
              <a:gd name="connsiteX5" fmla="*/ 355600 w 428625"/>
              <a:gd name="connsiteY5" fmla="*/ 88900 h 149225"/>
              <a:gd name="connsiteX6" fmla="*/ 352425 w 428625"/>
              <a:gd name="connsiteY6" fmla="*/ 130175 h 149225"/>
              <a:gd name="connsiteX7" fmla="*/ 311150 w 428625"/>
              <a:gd name="connsiteY7" fmla="*/ 130175 h 149225"/>
              <a:gd name="connsiteX8" fmla="*/ 298450 w 428625"/>
              <a:gd name="connsiteY8" fmla="*/ 101600 h 149225"/>
              <a:gd name="connsiteX9" fmla="*/ 279400 w 428625"/>
              <a:gd name="connsiteY9" fmla="*/ 101600 h 149225"/>
              <a:gd name="connsiteX10" fmla="*/ 282575 w 428625"/>
              <a:gd name="connsiteY10" fmla="*/ 149225 h 149225"/>
              <a:gd name="connsiteX11" fmla="*/ 0 w 428625"/>
              <a:gd name="connsiteY11" fmla="*/ 149225 h 149225"/>
              <a:gd name="connsiteX12" fmla="*/ 3175 w 428625"/>
              <a:gd name="connsiteY12" fmla="*/ 0 h 14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8625" h="149225">
                <a:moveTo>
                  <a:pt x="3175" y="0"/>
                </a:moveTo>
                <a:lnTo>
                  <a:pt x="57150" y="0"/>
                </a:lnTo>
                <a:lnTo>
                  <a:pt x="79375" y="28575"/>
                </a:lnTo>
                <a:lnTo>
                  <a:pt x="428625" y="25400"/>
                </a:lnTo>
                <a:lnTo>
                  <a:pt x="415925" y="88900"/>
                </a:lnTo>
                <a:lnTo>
                  <a:pt x="355600" y="88900"/>
                </a:lnTo>
                <a:lnTo>
                  <a:pt x="352425" y="130175"/>
                </a:lnTo>
                <a:lnTo>
                  <a:pt x="311150" y="130175"/>
                </a:lnTo>
                <a:lnTo>
                  <a:pt x="298450" y="101600"/>
                </a:lnTo>
                <a:lnTo>
                  <a:pt x="279400" y="101600"/>
                </a:lnTo>
                <a:lnTo>
                  <a:pt x="282575" y="149225"/>
                </a:lnTo>
                <a:lnTo>
                  <a:pt x="0" y="149225"/>
                </a:lnTo>
                <a:cubicBezTo>
                  <a:pt x="1058" y="100542"/>
                  <a:pt x="2117" y="51858"/>
                  <a:pt x="3175" y="0"/>
                </a:cubicBezTo>
                <a:close/>
              </a:path>
            </a:pathLst>
          </a:custGeom>
          <a:pattFill prst="dotGrid">
            <a:fgClr>
              <a:schemeClr val="accent2">
                <a:lumMod val="50000"/>
              </a:schemeClr>
            </a:fgClr>
            <a:bgClr>
              <a:srgbClr val="5285B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B6555165-F891-4122-A9FD-F79EC1A904D1}"/>
              </a:ext>
            </a:extLst>
          </p:cNvPr>
          <p:cNvGrpSpPr/>
          <p:nvPr/>
        </p:nvGrpSpPr>
        <p:grpSpPr>
          <a:xfrm>
            <a:off x="6655508" y="3073938"/>
            <a:ext cx="3459491" cy="3374488"/>
            <a:chOff x="2244397" y="3073937"/>
            <a:chExt cx="3459491" cy="3374488"/>
          </a:xfrm>
          <a:noFill/>
        </p:grpSpPr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81C01B25-A67F-40FE-9B45-ECF40EEB02F0}"/>
                </a:ext>
              </a:extLst>
            </p:cNvPr>
            <p:cNvSpPr/>
            <p:nvPr/>
          </p:nvSpPr>
          <p:spPr>
            <a:xfrm>
              <a:off x="2244397" y="3073937"/>
              <a:ext cx="2733675" cy="1978025"/>
            </a:xfrm>
            <a:custGeom>
              <a:avLst/>
              <a:gdLst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57325 w 2733675"/>
                <a:gd name="connsiteY21" fmla="*/ 1978025 h 1978025"/>
                <a:gd name="connsiteX22" fmla="*/ 1457325 w 2733675"/>
                <a:gd name="connsiteY22" fmla="*/ 1762125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57325 w 2733675"/>
                <a:gd name="connsiteY22" fmla="*/ 1762125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33675" h="1978025">
                  <a:moveTo>
                    <a:pt x="1276350" y="44450"/>
                  </a:moveTo>
                  <a:lnTo>
                    <a:pt x="822325" y="231775"/>
                  </a:lnTo>
                  <a:lnTo>
                    <a:pt x="584200" y="285750"/>
                  </a:lnTo>
                  <a:lnTo>
                    <a:pt x="473075" y="231775"/>
                  </a:lnTo>
                  <a:lnTo>
                    <a:pt x="365125" y="336550"/>
                  </a:lnTo>
                  <a:lnTo>
                    <a:pt x="365125" y="695325"/>
                  </a:lnTo>
                  <a:lnTo>
                    <a:pt x="146050" y="838200"/>
                  </a:lnTo>
                  <a:lnTo>
                    <a:pt x="0" y="1076325"/>
                  </a:lnTo>
                  <a:lnTo>
                    <a:pt x="38100" y="1158875"/>
                  </a:lnTo>
                  <a:lnTo>
                    <a:pt x="101600" y="1143000"/>
                  </a:lnTo>
                  <a:lnTo>
                    <a:pt x="165100" y="1203325"/>
                  </a:lnTo>
                  <a:lnTo>
                    <a:pt x="76200" y="1289050"/>
                  </a:lnTo>
                  <a:lnTo>
                    <a:pt x="50800" y="1641475"/>
                  </a:lnTo>
                  <a:lnTo>
                    <a:pt x="434975" y="1644650"/>
                  </a:lnTo>
                  <a:lnTo>
                    <a:pt x="434975" y="1565275"/>
                  </a:lnTo>
                  <a:lnTo>
                    <a:pt x="723900" y="1565275"/>
                  </a:lnTo>
                  <a:lnTo>
                    <a:pt x="723900" y="1635125"/>
                  </a:lnTo>
                  <a:lnTo>
                    <a:pt x="1136650" y="1635125"/>
                  </a:lnTo>
                  <a:lnTo>
                    <a:pt x="1136650" y="1898650"/>
                  </a:lnTo>
                  <a:lnTo>
                    <a:pt x="1193800" y="1898650"/>
                  </a:lnTo>
                  <a:lnTo>
                    <a:pt x="1193800" y="1978025"/>
                  </a:lnTo>
                  <a:lnTo>
                    <a:pt x="1472803" y="1976835"/>
                  </a:lnTo>
                  <a:cubicBezTo>
                    <a:pt x="1472406" y="1906059"/>
                    <a:pt x="1472010" y="1835282"/>
                    <a:pt x="1471613" y="1764506"/>
                  </a:cubicBezTo>
                  <a:lnTo>
                    <a:pt x="2095500" y="1762125"/>
                  </a:lnTo>
                  <a:lnTo>
                    <a:pt x="2095500" y="1447800"/>
                  </a:lnTo>
                  <a:lnTo>
                    <a:pt x="2143125" y="1447800"/>
                  </a:lnTo>
                  <a:lnTo>
                    <a:pt x="2143125" y="1311275"/>
                  </a:lnTo>
                  <a:lnTo>
                    <a:pt x="2193925" y="1311275"/>
                  </a:lnTo>
                  <a:lnTo>
                    <a:pt x="2193925" y="1181100"/>
                  </a:lnTo>
                  <a:lnTo>
                    <a:pt x="2289175" y="1181100"/>
                  </a:lnTo>
                  <a:lnTo>
                    <a:pt x="2289175" y="1247775"/>
                  </a:lnTo>
                  <a:lnTo>
                    <a:pt x="2536825" y="1247775"/>
                  </a:lnTo>
                  <a:lnTo>
                    <a:pt x="2536825" y="1000125"/>
                  </a:lnTo>
                  <a:lnTo>
                    <a:pt x="2733675" y="1000125"/>
                  </a:lnTo>
                  <a:lnTo>
                    <a:pt x="2733675" y="955675"/>
                  </a:lnTo>
                  <a:lnTo>
                    <a:pt x="2689225" y="955675"/>
                  </a:lnTo>
                  <a:lnTo>
                    <a:pt x="2729707" y="885031"/>
                  </a:lnTo>
                  <a:lnTo>
                    <a:pt x="2689225" y="825500"/>
                  </a:lnTo>
                  <a:lnTo>
                    <a:pt x="2587625" y="825500"/>
                  </a:lnTo>
                  <a:lnTo>
                    <a:pt x="2438400" y="790575"/>
                  </a:lnTo>
                  <a:lnTo>
                    <a:pt x="2403475" y="809625"/>
                  </a:lnTo>
                  <a:lnTo>
                    <a:pt x="2105025" y="685800"/>
                  </a:lnTo>
                  <a:lnTo>
                    <a:pt x="1593850" y="568325"/>
                  </a:lnTo>
                  <a:lnTo>
                    <a:pt x="1501775" y="415925"/>
                  </a:lnTo>
                  <a:lnTo>
                    <a:pt x="1362075" y="387350"/>
                  </a:lnTo>
                  <a:lnTo>
                    <a:pt x="1266825" y="311150"/>
                  </a:lnTo>
                  <a:lnTo>
                    <a:pt x="1146175" y="381000"/>
                  </a:lnTo>
                  <a:lnTo>
                    <a:pt x="1193800" y="295275"/>
                  </a:lnTo>
                  <a:lnTo>
                    <a:pt x="1339850" y="203200"/>
                  </a:lnTo>
                  <a:lnTo>
                    <a:pt x="1460500" y="63500"/>
                  </a:lnTo>
                  <a:lnTo>
                    <a:pt x="1444625" y="0"/>
                  </a:lnTo>
                  <a:lnTo>
                    <a:pt x="1276350" y="4445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A1F86967-796E-46BC-AA1C-F68D24771E51}"/>
                </a:ext>
              </a:extLst>
            </p:cNvPr>
            <p:cNvSpPr/>
            <p:nvPr/>
          </p:nvSpPr>
          <p:spPr>
            <a:xfrm>
              <a:off x="2303462" y="4641850"/>
              <a:ext cx="2182813" cy="1806575"/>
            </a:xfrm>
            <a:custGeom>
              <a:avLst/>
              <a:gdLst>
                <a:gd name="connsiteX0" fmla="*/ 25400 w 2193925"/>
                <a:gd name="connsiteY0" fmla="*/ 73025 h 1806575"/>
                <a:gd name="connsiteX1" fmla="*/ 0 w 2193925"/>
                <a:gd name="connsiteY1" fmla="*/ 139700 h 1806575"/>
                <a:gd name="connsiteX2" fmla="*/ 117475 w 2193925"/>
                <a:gd name="connsiteY2" fmla="*/ 244475 h 1806575"/>
                <a:gd name="connsiteX3" fmla="*/ 193675 w 2193925"/>
                <a:gd name="connsiteY3" fmla="*/ 288925 h 1806575"/>
                <a:gd name="connsiteX4" fmla="*/ 273050 w 2193925"/>
                <a:gd name="connsiteY4" fmla="*/ 285750 h 1806575"/>
                <a:gd name="connsiteX5" fmla="*/ 339725 w 2193925"/>
                <a:gd name="connsiteY5" fmla="*/ 377825 h 1806575"/>
                <a:gd name="connsiteX6" fmla="*/ 419100 w 2193925"/>
                <a:gd name="connsiteY6" fmla="*/ 403225 h 1806575"/>
                <a:gd name="connsiteX7" fmla="*/ 504825 w 2193925"/>
                <a:gd name="connsiteY7" fmla="*/ 447675 h 1806575"/>
                <a:gd name="connsiteX8" fmla="*/ 520700 w 2193925"/>
                <a:gd name="connsiteY8" fmla="*/ 530225 h 1806575"/>
                <a:gd name="connsiteX9" fmla="*/ 704850 w 2193925"/>
                <a:gd name="connsiteY9" fmla="*/ 695325 h 1806575"/>
                <a:gd name="connsiteX10" fmla="*/ 765175 w 2193925"/>
                <a:gd name="connsiteY10" fmla="*/ 688975 h 1806575"/>
                <a:gd name="connsiteX11" fmla="*/ 882650 w 2193925"/>
                <a:gd name="connsiteY11" fmla="*/ 831850 h 1806575"/>
                <a:gd name="connsiteX12" fmla="*/ 869950 w 2193925"/>
                <a:gd name="connsiteY12" fmla="*/ 920750 h 1806575"/>
                <a:gd name="connsiteX13" fmla="*/ 904875 w 2193925"/>
                <a:gd name="connsiteY13" fmla="*/ 1162050 h 1806575"/>
                <a:gd name="connsiteX14" fmla="*/ 977900 w 2193925"/>
                <a:gd name="connsiteY14" fmla="*/ 1222375 h 1806575"/>
                <a:gd name="connsiteX15" fmla="*/ 984250 w 2193925"/>
                <a:gd name="connsiteY15" fmla="*/ 1254125 h 1806575"/>
                <a:gd name="connsiteX16" fmla="*/ 917575 w 2193925"/>
                <a:gd name="connsiteY16" fmla="*/ 1343025 h 1806575"/>
                <a:gd name="connsiteX17" fmla="*/ 942975 w 2193925"/>
                <a:gd name="connsiteY17" fmla="*/ 1520825 h 1806575"/>
                <a:gd name="connsiteX18" fmla="*/ 955675 w 2193925"/>
                <a:gd name="connsiteY18" fmla="*/ 1536700 h 1806575"/>
                <a:gd name="connsiteX19" fmla="*/ 981075 w 2193925"/>
                <a:gd name="connsiteY19" fmla="*/ 1644650 h 1806575"/>
                <a:gd name="connsiteX20" fmla="*/ 1187450 w 2193925"/>
                <a:gd name="connsiteY20" fmla="*/ 1704975 h 1806575"/>
                <a:gd name="connsiteX21" fmla="*/ 1235075 w 2193925"/>
                <a:gd name="connsiteY21" fmla="*/ 1806575 h 1806575"/>
                <a:gd name="connsiteX22" fmla="*/ 1997075 w 2193925"/>
                <a:gd name="connsiteY22" fmla="*/ 1803400 h 1806575"/>
                <a:gd name="connsiteX23" fmla="*/ 1997075 w 2193925"/>
                <a:gd name="connsiteY23" fmla="*/ 1527175 h 1806575"/>
                <a:gd name="connsiteX24" fmla="*/ 1717675 w 2193925"/>
                <a:gd name="connsiteY24" fmla="*/ 1527175 h 1806575"/>
                <a:gd name="connsiteX25" fmla="*/ 1717675 w 2193925"/>
                <a:gd name="connsiteY25" fmla="*/ 1276350 h 1806575"/>
                <a:gd name="connsiteX26" fmla="*/ 1793875 w 2193925"/>
                <a:gd name="connsiteY26" fmla="*/ 1276350 h 1806575"/>
                <a:gd name="connsiteX27" fmla="*/ 1793875 w 2193925"/>
                <a:gd name="connsiteY27" fmla="*/ 1216025 h 1806575"/>
                <a:gd name="connsiteX28" fmla="*/ 2193925 w 2193925"/>
                <a:gd name="connsiteY28" fmla="*/ 1216025 h 1806575"/>
                <a:gd name="connsiteX29" fmla="*/ 2193925 w 2193925"/>
                <a:gd name="connsiteY29" fmla="*/ 958850 h 1806575"/>
                <a:gd name="connsiteX30" fmla="*/ 1425575 w 2193925"/>
                <a:gd name="connsiteY30" fmla="*/ 958850 h 1806575"/>
                <a:gd name="connsiteX31" fmla="*/ 1425575 w 2193925"/>
                <a:gd name="connsiteY31" fmla="*/ 406400 h 1806575"/>
                <a:gd name="connsiteX32" fmla="*/ 1146175 w 2193925"/>
                <a:gd name="connsiteY32" fmla="*/ 406400 h 1806575"/>
                <a:gd name="connsiteX33" fmla="*/ 1146175 w 2193925"/>
                <a:gd name="connsiteY33" fmla="*/ 320675 h 1806575"/>
                <a:gd name="connsiteX34" fmla="*/ 1089025 w 2193925"/>
                <a:gd name="connsiteY34" fmla="*/ 320675 h 1806575"/>
                <a:gd name="connsiteX35" fmla="*/ 1089025 w 2193925"/>
                <a:gd name="connsiteY35" fmla="*/ 69850 h 1806575"/>
                <a:gd name="connsiteX36" fmla="*/ 682625 w 2193925"/>
                <a:gd name="connsiteY36" fmla="*/ 69850 h 1806575"/>
                <a:gd name="connsiteX37" fmla="*/ 682625 w 2193925"/>
                <a:gd name="connsiteY37" fmla="*/ 0 h 1806575"/>
                <a:gd name="connsiteX38" fmla="*/ 396875 w 2193925"/>
                <a:gd name="connsiteY38" fmla="*/ 0 h 1806575"/>
                <a:gd name="connsiteX39" fmla="*/ 396875 w 2193925"/>
                <a:gd name="connsiteY39" fmla="*/ 76200 h 1806575"/>
                <a:gd name="connsiteX40" fmla="*/ 25400 w 2193925"/>
                <a:gd name="connsiteY40" fmla="*/ 73025 h 1806575"/>
                <a:gd name="connsiteX0" fmla="*/ 25400 w 2193925"/>
                <a:gd name="connsiteY0" fmla="*/ 73025 h 1806575"/>
                <a:gd name="connsiteX1" fmla="*/ 0 w 2193925"/>
                <a:gd name="connsiteY1" fmla="*/ 139700 h 1806575"/>
                <a:gd name="connsiteX2" fmla="*/ 117475 w 2193925"/>
                <a:gd name="connsiteY2" fmla="*/ 244475 h 1806575"/>
                <a:gd name="connsiteX3" fmla="*/ 193675 w 2193925"/>
                <a:gd name="connsiteY3" fmla="*/ 288925 h 1806575"/>
                <a:gd name="connsiteX4" fmla="*/ 339725 w 2193925"/>
                <a:gd name="connsiteY4" fmla="*/ 377825 h 1806575"/>
                <a:gd name="connsiteX5" fmla="*/ 419100 w 2193925"/>
                <a:gd name="connsiteY5" fmla="*/ 403225 h 1806575"/>
                <a:gd name="connsiteX6" fmla="*/ 504825 w 2193925"/>
                <a:gd name="connsiteY6" fmla="*/ 447675 h 1806575"/>
                <a:gd name="connsiteX7" fmla="*/ 520700 w 2193925"/>
                <a:gd name="connsiteY7" fmla="*/ 530225 h 1806575"/>
                <a:gd name="connsiteX8" fmla="*/ 704850 w 2193925"/>
                <a:gd name="connsiteY8" fmla="*/ 695325 h 1806575"/>
                <a:gd name="connsiteX9" fmla="*/ 765175 w 2193925"/>
                <a:gd name="connsiteY9" fmla="*/ 688975 h 1806575"/>
                <a:gd name="connsiteX10" fmla="*/ 882650 w 2193925"/>
                <a:gd name="connsiteY10" fmla="*/ 831850 h 1806575"/>
                <a:gd name="connsiteX11" fmla="*/ 869950 w 2193925"/>
                <a:gd name="connsiteY11" fmla="*/ 920750 h 1806575"/>
                <a:gd name="connsiteX12" fmla="*/ 904875 w 2193925"/>
                <a:gd name="connsiteY12" fmla="*/ 1162050 h 1806575"/>
                <a:gd name="connsiteX13" fmla="*/ 977900 w 2193925"/>
                <a:gd name="connsiteY13" fmla="*/ 1222375 h 1806575"/>
                <a:gd name="connsiteX14" fmla="*/ 984250 w 2193925"/>
                <a:gd name="connsiteY14" fmla="*/ 1254125 h 1806575"/>
                <a:gd name="connsiteX15" fmla="*/ 917575 w 2193925"/>
                <a:gd name="connsiteY15" fmla="*/ 1343025 h 1806575"/>
                <a:gd name="connsiteX16" fmla="*/ 942975 w 2193925"/>
                <a:gd name="connsiteY16" fmla="*/ 1520825 h 1806575"/>
                <a:gd name="connsiteX17" fmla="*/ 955675 w 2193925"/>
                <a:gd name="connsiteY17" fmla="*/ 1536700 h 1806575"/>
                <a:gd name="connsiteX18" fmla="*/ 981075 w 2193925"/>
                <a:gd name="connsiteY18" fmla="*/ 1644650 h 1806575"/>
                <a:gd name="connsiteX19" fmla="*/ 1187450 w 2193925"/>
                <a:gd name="connsiteY19" fmla="*/ 1704975 h 1806575"/>
                <a:gd name="connsiteX20" fmla="*/ 1235075 w 2193925"/>
                <a:gd name="connsiteY20" fmla="*/ 1806575 h 1806575"/>
                <a:gd name="connsiteX21" fmla="*/ 1997075 w 2193925"/>
                <a:gd name="connsiteY21" fmla="*/ 1803400 h 1806575"/>
                <a:gd name="connsiteX22" fmla="*/ 1997075 w 2193925"/>
                <a:gd name="connsiteY22" fmla="*/ 1527175 h 1806575"/>
                <a:gd name="connsiteX23" fmla="*/ 1717675 w 2193925"/>
                <a:gd name="connsiteY23" fmla="*/ 1527175 h 1806575"/>
                <a:gd name="connsiteX24" fmla="*/ 1717675 w 2193925"/>
                <a:gd name="connsiteY24" fmla="*/ 1276350 h 1806575"/>
                <a:gd name="connsiteX25" fmla="*/ 1793875 w 2193925"/>
                <a:gd name="connsiteY25" fmla="*/ 1276350 h 1806575"/>
                <a:gd name="connsiteX26" fmla="*/ 1793875 w 2193925"/>
                <a:gd name="connsiteY26" fmla="*/ 1216025 h 1806575"/>
                <a:gd name="connsiteX27" fmla="*/ 2193925 w 2193925"/>
                <a:gd name="connsiteY27" fmla="*/ 1216025 h 1806575"/>
                <a:gd name="connsiteX28" fmla="*/ 2193925 w 2193925"/>
                <a:gd name="connsiteY28" fmla="*/ 958850 h 1806575"/>
                <a:gd name="connsiteX29" fmla="*/ 1425575 w 2193925"/>
                <a:gd name="connsiteY29" fmla="*/ 958850 h 1806575"/>
                <a:gd name="connsiteX30" fmla="*/ 1425575 w 2193925"/>
                <a:gd name="connsiteY30" fmla="*/ 406400 h 1806575"/>
                <a:gd name="connsiteX31" fmla="*/ 1146175 w 2193925"/>
                <a:gd name="connsiteY31" fmla="*/ 406400 h 1806575"/>
                <a:gd name="connsiteX32" fmla="*/ 1146175 w 2193925"/>
                <a:gd name="connsiteY32" fmla="*/ 320675 h 1806575"/>
                <a:gd name="connsiteX33" fmla="*/ 1089025 w 2193925"/>
                <a:gd name="connsiteY33" fmla="*/ 320675 h 1806575"/>
                <a:gd name="connsiteX34" fmla="*/ 1089025 w 2193925"/>
                <a:gd name="connsiteY34" fmla="*/ 69850 h 1806575"/>
                <a:gd name="connsiteX35" fmla="*/ 682625 w 2193925"/>
                <a:gd name="connsiteY35" fmla="*/ 69850 h 1806575"/>
                <a:gd name="connsiteX36" fmla="*/ 682625 w 2193925"/>
                <a:gd name="connsiteY36" fmla="*/ 0 h 1806575"/>
                <a:gd name="connsiteX37" fmla="*/ 396875 w 2193925"/>
                <a:gd name="connsiteY37" fmla="*/ 0 h 1806575"/>
                <a:gd name="connsiteX38" fmla="*/ 396875 w 2193925"/>
                <a:gd name="connsiteY38" fmla="*/ 76200 h 1806575"/>
                <a:gd name="connsiteX39" fmla="*/ 25400 w 2193925"/>
                <a:gd name="connsiteY39" fmla="*/ 73025 h 1806575"/>
                <a:gd name="connsiteX0" fmla="*/ 25400 w 2193925"/>
                <a:gd name="connsiteY0" fmla="*/ 73025 h 1806575"/>
                <a:gd name="connsiteX1" fmla="*/ 0 w 2193925"/>
                <a:gd name="connsiteY1" fmla="*/ 139700 h 1806575"/>
                <a:gd name="connsiteX2" fmla="*/ 117475 w 2193925"/>
                <a:gd name="connsiteY2" fmla="*/ 244475 h 1806575"/>
                <a:gd name="connsiteX3" fmla="*/ 193675 w 2193925"/>
                <a:gd name="connsiteY3" fmla="*/ 288925 h 1806575"/>
                <a:gd name="connsiteX4" fmla="*/ 342900 w 2193925"/>
                <a:gd name="connsiteY4" fmla="*/ 352425 h 1806575"/>
                <a:gd name="connsiteX5" fmla="*/ 419100 w 2193925"/>
                <a:gd name="connsiteY5" fmla="*/ 403225 h 1806575"/>
                <a:gd name="connsiteX6" fmla="*/ 504825 w 2193925"/>
                <a:gd name="connsiteY6" fmla="*/ 447675 h 1806575"/>
                <a:gd name="connsiteX7" fmla="*/ 520700 w 2193925"/>
                <a:gd name="connsiteY7" fmla="*/ 530225 h 1806575"/>
                <a:gd name="connsiteX8" fmla="*/ 704850 w 2193925"/>
                <a:gd name="connsiteY8" fmla="*/ 695325 h 1806575"/>
                <a:gd name="connsiteX9" fmla="*/ 765175 w 2193925"/>
                <a:gd name="connsiteY9" fmla="*/ 688975 h 1806575"/>
                <a:gd name="connsiteX10" fmla="*/ 882650 w 2193925"/>
                <a:gd name="connsiteY10" fmla="*/ 831850 h 1806575"/>
                <a:gd name="connsiteX11" fmla="*/ 869950 w 2193925"/>
                <a:gd name="connsiteY11" fmla="*/ 920750 h 1806575"/>
                <a:gd name="connsiteX12" fmla="*/ 904875 w 2193925"/>
                <a:gd name="connsiteY12" fmla="*/ 1162050 h 1806575"/>
                <a:gd name="connsiteX13" fmla="*/ 977900 w 2193925"/>
                <a:gd name="connsiteY13" fmla="*/ 1222375 h 1806575"/>
                <a:gd name="connsiteX14" fmla="*/ 984250 w 2193925"/>
                <a:gd name="connsiteY14" fmla="*/ 1254125 h 1806575"/>
                <a:gd name="connsiteX15" fmla="*/ 917575 w 2193925"/>
                <a:gd name="connsiteY15" fmla="*/ 1343025 h 1806575"/>
                <a:gd name="connsiteX16" fmla="*/ 942975 w 2193925"/>
                <a:gd name="connsiteY16" fmla="*/ 1520825 h 1806575"/>
                <a:gd name="connsiteX17" fmla="*/ 955675 w 2193925"/>
                <a:gd name="connsiteY17" fmla="*/ 1536700 h 1806575"/>
                <a:gd name="connsiteX18" fmla="*/ 981075 w 2193925"/>
                <a:gd name="connsiteY18" fmla="*/ 1644650 h 1806575"/>
                <a:gd name="connsiteX19" fmla="*/ 1187450 w 2193925"/>
                <a:gd name="connsiteY19" fmla="*/ 1704975 h 1806575"/>
                <a:gd name="connsiteX20" fmla="*/ 1235075 w 2193925"/>
                <a:gd name="connsiteY20" fmla="*/ 1806575 h 1806575"/>
                <a:gd name="connsiteX21" fmla="*/ 1997075 w 2193925"/>
                <a:gd name="connsiteY21" fmla="*/ 1803400 h 1806575"/>
                <a:gd name="connsiteX22" fmla="*/ 1997075 w 2193925"/>
                <a:gd name="connsiteY22" fmla="*/ 1527175 h 1806575"/>
                <a:gd name="connsiteX23" fmla="*/ 1717675 w 2193925"/>
                <a:gd name="connsiteY23" fmla="*/ 1527175 h 1806575"/>
                <a:gd name="connsiteX24" fmla="*/ 1717675 w 2193925"/>
                <a:gd name="connsiteY24" fmla="*/ 1276350 h 1806575"/>
                <a:gd name="connsiteX25" fmla="*/ 1793875 w 2193925"/>
                <a:gd name="connsiteY25" fmla="*/ 1276350 h 1806575"/>
                <a:gd name="connsiteX26" fmla="*/ 1793875 w 2193925"/>
                <a:gd name="connsiteY26" fmla="*/ 1216025 h 1806575"/>
                <a:gd name="connsiteX27" fmla="*/ 2193925 w 2193925"/>
                <a:gd name="connsiteY27" fmla="*/ 1216025 h 1806575"/>
                <a:gd name="connsiteX28" fmla="*/ 2193925 w 2193925"/>
                <a:gd name="connsiteY28" fmla="*/ 958850 h 1806575"/>
                <a:gd name="connsiteX29" fmla="*/ 1425575 w 2193925"/>
                <a:gd name="connsiteY29" fmla="*/ 958850 h 1806575"/>
                <a:gd name="connsiteX30" fmla="*/ 1425575 w 2193925"/>
                <a:gd name="connsiteY30" fmla="*/ 406400 h 1806575"/>
                <a:gd name="connsiteX31" fmla="*/ 1146175 w 2193925"/>
                <a:gd name="connsiteY31" fmla="*/ 406400 h 1806575"/>
                <a:gd name="connsiteX32" fmla="*/ 1146175 w 2193925"/>
                <a:gd name="connsiteY32" fmla="*/ 320675 h 1806575"/>
                <a:gd name="connsiteX33" fmla="*/ 1089025 w 2193925"/>
                <a:gd name="connsiteY33" fmla="*/ 320675 h 1806575"/>
                <a:gd name="connsiteX34" fmla="*/ 1089025 w 2193925"/>
                <a:gd name="connsiteY34" fmla="*/ 69850 h 1806575"/>
                <a:gd name="connsiteX35" fmla="*/ 682625 w 2193925"/>
                <a:gd name="connsiteY35" fmla="*/ 69850 h 1806575"/>
                <a:gd name="connsiteX36" fmla="*/ 682625 w 2193925"/>
                <a:gd name="connsiteY36" fmla="*/ 0 h 1806575"/>
                <a:gd name="connsiteX37" fmla="*/ 396875 w 2193925"/>
                <a:gd name="connsiteY37" fmla="*/ 0 h 1806575"/>
                <a:gd name="connsiteX38" fmla="*/ 396875 w 2193925"/>
                <a:gd name="connsiteY38" fmla="*/ 76200 h 1806575"/>
                <a:gd name="connsiteX39" fmla="*/ 25400 w 2193925"/>
                <a:gd name="connsiteY39" fmla="*/ 73025 h 1806575"/>
                <a:gd name="connsiteX0" fmla="*/ 11112 w 2193925"/>
                <a:gd name="connsiteY0" fmla="*/ 69850 h 1806575"/>
                <a:gd name="connsiteX1" fmla="*/ 0 w 2193925"/>
                <a:gd name="connsiteY1" fmla="*/ 139700 h 1806575"/>
                <a:gd name="connsiteX2" fmla="*/ 117475 w 2193925"/>
                <a:gd name="connsiteY2" fmla="*/ 244475 h 1806575"/>
                <a:gd name="connsiteX3" fmla="*/ 193675 w 2193925"/>
                <a:gd name="connsiteY3" fmla="*/ 288925 h 1806575"/>
                <a:gd name="connsiteX4" fmla="*/ 342900 w 2193925"/>
                <a:gd name="connsiteY4" fmla="*/ 352425 h 1806575"/>
                <a:gd name="connsiteX5" fmla="*/ 419100 w 2193925"/>
                <a:gd name="connsiteY5" fmla="*/ 403225 h 1806575"/>
                <a:gd name="connsiteX6" fmla="*/ 504825 w 2193925"/>
                <a:gd name="connsiteY6" fmla="*/ 447675 h 1806575"/>
                <a:gd name="connsiteX7" fmla="*/ 520700 w 2193925"/>
                <a:gd name="connsiteY7" fmla="*/ 530225 h 1806575"/>
                <a:gd name="connsiteX8" fmla="*/ 704850 w 2193925"/>
                <a:gd name="connsiteY8" fmla="*/ 695325 h 1806575"/>
                <a:gd name="connsiteX9" fmla="*/ 765175 w 2193925"/>
                <a:gd name="connsiteY9" fmla="*/ 688975 h 1806575"/>
                <a:gd name="connsiteX10" fmla="*/ 882650 w 2193925"/>
                <a:gd name="connsiteY10" fmla="*/ 831850 h 1806575"/>
                <a:gd name="connsiteX11" fmla="*/ 869950 w 2193925"/>
                <a:gd name="connsiteY11" fmla="*/ 920750 h 1806575"/>
                <a:gd name="connsiteX12" fmla="*/ 904875 w 2193925"/>
                <a:gd name="connsiteY12" fmla="*/ 1162050 h 1806575"/>
                <a:gd name="connsiteX13" fmla="*/ 977900 w 2193925"/>
                <a:gd name="connsiteY13" fmla="*/ 1222375 h 1806575"/>
                <a:gd name="connsiteX14" fmla="*/ 984250 w 2193925"/>
                <a:gd name="connsiteY14" fmla="*/ 1254125 h 1806575"/>
                <a:gd name="connsiteX15" fmla="*/ 917575 w 2193925"/>
                <a:gd name="connsiteY15" fmla="*/ 1343025 h 1806575"/>
                <a:gd name="connsiteX16" fmla="*/ 942975 w 2193925"/>
                <a:gd name="connsiteY16" fmla="*/ 1520825 h 1806575"/>
                <a:gd name="connsiteX17" fmla="*/ 955675 w 2193925"/>
                <a:gd name="connsiteY17" fmla="*/ 1536700 h 1806575"/>
                <a:gd name="connsiteX18" fmla="*/ 981075 w 2193925"/>
                <a:gd name="connsiteY18" fmla="*/ 1644650 h 1806575"/>
                <a:gd name="connsiteX19" fmla="*/ 1187450 w 2193925"/>
                <a:gd name="connsiteY19" fmla="*/ 1704975 h 1806575"/>
                <a:gd name="connsiteX20" fmla="*/ 1235075 w 2193925"/>
                <a:gd name="connsiteY20" fmla="*/ 1806575 h 1806575"/>
                <a:gd name="connsiteX21" fmla="*/ 1997075 w 2193925"/>
                <a:gd name="connsiteY21" fmla="*/ 1803400 h 1806575"/>
                <a:gd name="connsiteX22" fmla="*/ 1997075 w 2193925"/>
                <a:gd name="connsiteY22" fmla="*/ 1527175 h 1806575"/>
                <a:gd name="connsiteX23" fmla="*/ 1717675 w 2193925"/>
                <a:gd name="connsiteY23" fmla="*/ 1527175 h 1806575"/>
                <a:gd name="connsiteX24" fmla="*/ 1717675 w 2193925"/>
                <a:gd name="connsiteY24" fmla="*/ 1276350 h 1806575"/>
                <a:gd name="connsiteX25" fmla="*/ 1793875 w 2193925"/>
                <a:gd name="connsiteY25" fmla="*/ 1276350 h 1806575"/>
                <a:gd name="connsiteX26" fmla="*/ 1793875 w 2193925"/>
                <a:gd name="connsiteY26" fmla="*/ 1216025 h 1806575"/>
                <a:gd name="connsiteX27" fmla="*/ 2193925 w 2193925"/>
                <a:gd name="connsiteY27" fmla="*/ 1216025 h 1806575"/>
                <a:gd name="connsiteX28" fmla="*/ 2193925 w 2193925"/>
                <a:gd name="connsiteY28" fmla="*/ 958850 h 1806575"/>
                <a:gd name="connsiteX29" fmla="*/ 1425575 w 2193925"/>
                <a:gd name="connsiteY29" fmla="*/ 958850 h 1806575"/>
                <a:gd name="connsiteX30" fmla="*/ 1425575 w 2193925"/>
                <a:gd name="connsiteY30" fmla="*/ 406400 h 1806575"/>
                <a:gd name="connsiteX31" fmla="*/ 1146175 w 2193925"/>
                <a:gd name="connsiteY31" fmla="*/ 406400 h 1806575"/>
                <a:gd name="connsiteX32" fmla="*/ 1146175 w 2193925"/>
                <a:gd name="connsiteY32" fmla="*/ 320675 h 1806575"/>
                <a:gd name="connsiteX33" fmla="*/ 1089025 w 2193925"/>
                <a:gd name="connsiteY33" fmla="*/ 320675 h 1806575"/>
                <a:gd name="connsiteX34" fmla="*/ 1089025 w 2193925"/>
                <a:gd name="connsiteY34" fmla="*/ 69850 h 1806575"/>
                <a:gd name="connsiteX35" fmla="*/ 682625 w 2193925"/>
                <a:gd name="connsiteY35" fmla="*/ 69850 h 1806575"/>
                <a:gd name="connsiteX36" fmla="*/ 682625 w 2193925"/>
                <a:gd name="connsiteY36" fmla="*/ 0 h 1806575"/>
                <a:gd name="connsiteX37" fmla="*/ 396875 w 2193925"/>
                <a:gd name="connsiteY37" fmla="*/ 0 h 1806575"/>
                <a:gd name="connsiteX38" fmla="*/ 396875 w 2193925"/>
                <a:gd name="connsiteY38" fmla="*/ 76200 h 1806575"/>
                <a:gd name="connsiteX39" fmla="*/ 11112 w 2193925"/>
                <a:gd name="connsiteY39" fmla="*/ 69850 h 1806575"/>
                <a:gd name="connsiteX0" fmla="*/ 0 w 2182813"/>
                <a:gd name="connsiteY0" fmla="*/ 69850 h 1806575"/>
                <a:gd name="connsiteX1" fmla="*/ 6351 w 2182813"/>
                <a:gd name="connsiteY1" fmla="*/ 150813 h 1806575"/>
                <a:gd name="connsiteX2" fmla="*/ 106363 w 2182813"/>
                <a:gd name="connsiteY2" fmla="*/ 244475 h 1806575"/>
                <a:gd name="connsiteX3" fmla="*/ 182563 w 2182813"/>
                <a:gd name="connsiteY3" fmla="*/ 288925 h 1806575"/>
                <a:gd name="connsiteX4" fmla="*/ 331788 w 2182813"/>
                <a:gd name="connsiteY4" fmla="*/ 352425 h 1806575"/>
                <a:gd name="connsiteX5" fmla="*/ 407988 w 2182813"/>
                <a:gd name="connsiteY5" fmla="*/ 403225 h 1806575"/>
                <a:gd name="connsiteX6" fmla="*/ 493713 w 2182813"/>
                <a:gd name="connsiteY6" fmla="*/ 447675 h 1806575"/>
                <a:gd name="connsiteX7" fmla="*/ 509588 w 2182813"/>
                <a:gd name="connsiteY7" fmla="*/ 530225 h 1806575"/>
                <a:gd name="connsiteX8" fmla="*/ 693738 w 2182813"/>
                <a:gd name="connsiteY8" fmla="*/ 695325 h 1806575"/>
                <a:gd name="connsiteX9" fmla="*/ 754063 w 2182813"/>
                <a:gd name="connsiteY9" fmla="*/ 688975 h 1806575"/>
                <a:gd name="connsiteX10" fmla="*/ 871538 w 2182813"/>
                <a:gd name="connsiteY10" fmla="*/ 831850 h 1806575"/>
                <a:gd name="connsiteX11" fmla="*/ 858838 w 2182813"/>
                <a:gd name="connsiteY11" fmla="*/ 920750 h 1806575"/>
                <a:gd name="connsiteX12" fmla="*/ 893763 w 2182813"/>
                <a:gd name="connsiteY12" fmla="*/ 1162050 h 1806575"/>
                <a:gd name="connsiteX13" fmla="*/ 966788 w 2182813"/>
                <a:gd name="connsiteY13" fmla="*/ 1222375 h 1806575"/>
                <a:gd name="connsiteX14" fmla="*/ 973138 w 2182813"/>
                <a:gd name="connsiteY14" fmla="*/ 1254125 h 1806575"/>
                <a:gd name="connsiteX15" fmla="*/ 906463 w 2182813"/>
                <a:gd name="connsiteY15" fmla="*/ 1343025 h 1806575"/>
                <a:gd name="connsiteX16" fmla="*/ 931863 w 2182813"/>
                <a:gd name="connsiteY16" fmla="*/ 1520825 h 1806575"/>
                <a:gd name="connsiteX17" fmla="*/ 944563 w 2182813"/>
                <a:gd name="connsiteY17" fmla="*/ 1536700 h 1806575"/>
                <a:gd name="connsiteX18" fmla="*/ 969963 w 2182813"/>
                <a:gd name="connsiteY18" fmla="*/ 1644650 h 1806575"/>
                <a:gd name="connsiteX19" fmla="*/ 1176338 w 2182813"/>
                <a:gd name="connsiteY19" fmla="*/ 1704975 h 1806575"/>
                <a:gd name="connsiteX20" fmla="*/ 1223963 w 2182813"/>
                <a:gd name="connsiteY20" fmla="*/ 1806575 h 1806575"/>
                <a:gd name="connsiteX21" fmla="*/ 1985963 w 2182813"/>
                <a:gd name="connsiteY21" fmla="*/ 1803400 h 1806575"/>
                <a:gd name="connsiteX22" fmla="*/ 1985963 w 2182813"/>
                <a:gd name="connsiteY22" fmla="*/ 1527175 h 1806575"/>
                <a:gd name="connsiteX23" fmla="*/ 1706563 w 2182813"/>
                <a:gd name="connsiteY23" fmla="*/ 1527175 h 1806575"/>
                <a:gd name="connsiteX24" fmla="*/ 1706563 w 2182813"/>
                <a:gd name="connsiteY24" fmla="*/ 1276350 h 1806575"/>
                <a:gd name="connsiteX25" fmla="*/ 1782763 w 2182813"/>
                <a:gd name="connsiteY25" fmla="*/ 1276350 h 1806575"/>
                <a:gd name="connsiteX26" fmla="*/ 1782763 w 2182813"/>
                <a:gd name="connsiteY26" fmla="*/ 1216025 h 1806575"/>
                <a:gd name="connsiteX27" fmla="*/ 2182813 w 2182813"/>
                <a:gd name="connsiteY27" fmla="*/ 1216025 h 1806575"/>
                <a:gd name="connsiteX28" fmla="*/ 2182813 w 2182813"/>
                <a:gd name="connsiteY28" fmla="*/ 958850 h 1806575"/>
                <a:gd name="connsiteX29" fmla="*/ 1414463 w 2182813"/>
                <a:gd name="connsiteY29" fmla="*/ 958850 h 1806575"/>
                <a:gd name="connsiteX30" fmla="*/ 1414463 w 2182813"/>
                <a:gd name="connsiteY30" fmla="*/ 406400 h 1806575"/>
                <a:gd name="connsiteX31" fmla="*/ 1135063 w 2182813"/>
                <a:gd name="connsiteY31" fmla="*/ 406400 h 1806575"/>
                <a:gd name="connsiteX32" fmla="*/ 1135063 w 2182813"/>
                <a:gd name="connsiteY32" fmla="*/ 320675 h 1806575"/>
                <a:gd name="connsiteX33" fmla="*/ 1077913 w 2182813"/>
                <a:gd name="connsiteY33" fmla="*/ 320675 h 1806575"/>
                <a:gd name="connsiteX34" fmla="*/ 1077913 w 2182813"/>
                <a:gd name="connsiteY34" fmla="*/ 69850 h 1806575"/>
                <a:gd name="connsiteX35" fmla="*/ 671513 w 2182813"/>
                <a:gd name="connsiteY35" fmla="*/ 69850 h 1806575"/>
                <a:gd name="connsiteX36" fmla="*/ 671513 w 2182813"/>
                <a:gd name="connsiteY36" fmla="*/ 0 h 1806575"/>
                <a:gd name="connsiteX37" fmla="*/ 385763 w 2182813"/>
                <a:gd name="connsiteY37" fmla="*/ 0 h 1806575"/>
                <a:gd name="connsiteX38" fmla="*/ 385763 w 2182813"/>
                <a:gd name="connsiteY38" fmla="*/ 76200 h 1806575"/>
                <a:gd name="connsiteX39" fmla="*/ 0 w 2182813"/>
                <a:gd name="connsiteY39" fmla="*/ 69850 h 180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82813" h="1806575">
                  <a:moveTo>
                    <a:pt x="0" y="69850"/>
                  </a:moveTo>
                  <a:lnTo>
                    <a:pt x="6351" y="150813"/>
                  </a:lnTo>
                  <a:lnTo>
                    <a:pt x="106363" y="244475"/>
                  </a:lnTo>
                  <a:lnTo>
                    <a:pt x="182563" y="288925"/>
                  </a:lnTo>
                  <a:lnTo>
                    <a:pt x="331788" y="352425"/>
                  </a:lnTo>
                  <a:lnTo>
                    <a:pt x="407988" y="403225"/>
                  </a:lnTo>
                  <a:lnTo>
                    <a:pt x="493713" y="447675"/>
                  </a:lnTo>
                  <a:lnTo>
                    <a:pt x="509588" y="530225"/>
                  </a:lnTo>
                  <a:lnTo>
                    <a:pt x="693738" y="695325"/>
                  </a:lnTo>
                  <a:lnTo>
                    <a:pt x="754063" y="688975"/>
                  </a:lnTo>
                  <a:lnTo>
                    <a:pt x="871538" y="831850"/>
                  </a:lnTo>
                  <a:lnTo>
                    <a:pt x="858838" y="920750"/>
                  </a:lnTo>
                  <a:lnTo>
                    <a:pt x="893763" y="1162050"/>
                  </a:lnTo>
                  <a:lnTo>
                    <a:pt x="966788" y="1222375"/>
                  </a:lnTo>
                  <a:lnTo>
                    <a:pt x="973138" y="1254125"/>
                  </a:lnTo>
                  <a:lnTo>
                    <a:pt x="906463" y="1343025"/>
                  </a:lnTo>
                  <a:lnTo>
                    <a:pt x="931863" y="1520825"/>
                  </a:lnTo>
                  <a:lnTo>
                    <a:pt x="944563" y="1536700"/>
                  </a:lnTo>
                  <a:lnTo>
                    <a:pt x="969963" y="1644650"/>
                  </a:lnTo>
                  <a:lnTo>
                    <a:pt x="1176338" y="1704975"/>
                  </a:lnTo>
                  <a:lnTo>
                    <a:pt x="1223963" y="1806575"/>
                  </a:lnTo>
                  <a:lnTo>
                    <a:pt x="1985963" y="1803400"/>
                  </a:lnTo>
                  <a:lnTo>
                    <a:pt x="1985963" y="1527175"/>
                  </a:lnTo>
                  <a:lnTo>
                    <a:pt x="1706563" y="1527175"/>
                  </a:lnTo>
                  <a:lnTo>
                    <a:pt x="1706563" y="1276350"/>
                  </a:lnTo>
                  <a:lnTo>
                    <a:pt x="1782763" y="1276350"/>
                  </a:lnTo>
                  <a:lnTo>
                    <a:pt x="1782763" y="1216025"/>
                  </a:lnTo>
                  <a:lnTo>
                    <a:pt x="2182813" y="1216025"/>
                  </a:lnTo>
                  <a:lnTo>
                    <a:pt x="2182813" y="958850"/>
                  </a:lnTo>
                  <a:lnTo>
                    <a:pt x="1414463" y="958850"/>
                  </a:lnTo>
                  <a:lnTo>
                    <a:pt x="1414463" y="406400"/>
                  </a:lnTo>
                  <a:lnTo>
                    <a:pt x="1135063" y="406400"/>
                  </a:lnTo>
                  <a:lnTo>
                    <a:pt x="1135063" y="320675"/>
                  </a:lnTo>
                  <a:lnTo>
                    <a:pt x="1077913" y="320675"/>
                  </a:lnTo>
                  <a:lnTo>
                    <a:pt x="1077913" y="69850"/>
                  </a:lnTo>
                  <a:lnTo>
                    <a:pt x="671513" y="69850"/>
                  </a:lnTo>
                  <a:lnTo>
                    <a:pt x="671513" y="0"/>
                  </a:lnTo>
                  <a:lnTo>
                    <a:pt x="385763" y="0"/>
                  </a:lnTo>
                  <a:lnTo>
                    <a:pt x="385763" y="76200"/>
                  </a:lnTo>
                  <a:lnTo>
                    <a:pt x="0" y="6985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55A7C173-9F48-4824-9EFD-3EC4990FAE83}"/>
                </a:ext>
              </a:extLst>
            </p:cNvPr>
            <p:cNvSpPr/>
            <p:nvPr/>
          </p:nvSpPr>
          <p:spPr>
            <a:xfrm>
              <a:off x="3718322" y="4837509"/>
              <a:ext cx="0" cy="762000"/>
            </a:xfrm>
            <a:custGeom>
              <a:avLst/>
              <a:gdLst>
                <a:gd name="connsiteX0" fmla="*/ 0 w 0"/>
                <a:gd name="connsiteY0" fmla="*/ 0 h 762000"/>
                <a:gd name="connsiteX1" fmla="*/ 0 w 0"/>
                <a:gd name="connsiteY1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8C6C9B8A-2071-45EF-B218-7DBC5F5857F4}"/>
                </a:ext>
              </a:extLst>
            </p:cNvPr>
            <p:cNvSpPr/>
            <p:nvPr/>
          </p:nvSpPr>
          <p:spPr>
            <a:xfrm>
              <a:off x="3720080" y="4835883"/>
              <a:ext cx="1314450" cy="852487"/>
            </a:xfrm>
            <a:custGeom>
              <a:avLst/>
              <a:gdLst>
                <a:gd name="connsiteX0" fmla="*/ 620713 w 1314450"/>
                <a:gd name="connsiteY0" fmla="*/ 0 h 852487"/>
                <a:gd name="connsiteX1" fmla="*/ 0 w 1314450"/>
                <a:gd name="connsiteY1" fmla="*/ 0 h 852487"/>
                <a:gd name="connsiteX2" fmla="*/ 0 w 1314450"/>
                <a:gd name="connsiteY2" fmla="*/ 763587 h 852487"/>
                <a:gd name="connsiteX3" fmla="*/ 1112838 w 1314450"/>
                <a:gd name="connsiteY3" fmla="*/ 763587 h 852487"/>
                <a:gd name="connsiteX4" fmla="*/ 1112838 w 1314450"/>
                <a:gd name="connsiteY4" fmla="*/ 852487 h 852487"/>
                <a:gd name="connsiteX5" fmla="*/ 1252538 w 1314450"/>
                <a:gd name="connsiteY5" fmla="*/ 852487 h 852487"/>
                <a:gd name="connsiteX6" fmla="*/ 1250950 w 1314450"/>
                <a:gd name="connsiteY6" fmla="*/ 836612 h 852487"/>
                <a:gd name="connsiteX7" fmla="*/ 1250950 w 1314450"/>
                <a:gd name="connsiteY7" fmla="*/ 581025 h 852487"/>
                <a:gd name="connsiteX8" fmla="*/ 1314450 w 1314450"/>
                <a:gd name="connsiteY8" fmla="*/ 581025 h 852487"/>
                <a:gd name="connsiteX9" fmla="*/ 1314450 w 1314450"/>
                <a:gd name="connsiteY9" fmla="*/ 319087 h 852487"/>
                <a:gd name="connsiteX10" fmla="*/ 1219200 w 1314450"/>
                <a:gd name="connsiteY10" fmla="*/ 319087 h 852487"/>
                <a:gd name="connsiteX11" fmla="*/ 1219200 w 1314450"/>
                <a:gd name="connsiteY11" fmla="*/ 220662 h 852487"/>
                <a:gd name="connsiteX12" fmla="*/ 1176338 w 1314450"/>
                <a:gd name="connsiteY12" fmla="*/ 220662 h 852487"/>
                <a:gd name="connsiteX13" fmla="*/ 1176338 w 1314450"/>
                <a:gd name="connsiteY13" fmla="*/ 266700 h 852487"/>
                <a:gd name="connsiteX14" fmla="*/ 1108075 w 1314450"/>
                <a:gd name="connsiteY14" fmla="*/ 266700 h 852487"/>
                <a:gd name="connsiteX15" fmla="*/ 1108075 w 1314450"/>
                <a:gd name="connsiteY15" fmla="*/ 236537 h 852487"/>
                <a:gd name="connsiteX16" fmla="*/ 1047750 w 1314450"/>
                <a:gd name="connsiteY16" fmla="*/ 236537 h 852487"/>
                <a:gd name="connsiteX17" fmla="*/ 1047750 w 1314450"/>
                <a:gd name="connsiteY17" fmla="*/ 271462 h 852487"/>
                <a:gd name="connsiteX18" fmla="*/ 966788 w 1314450"/>
                <a:gd name="connsiteY18" fmla="*/ 271462 h 852487"/>
                <a:gd name="connsiteX19" fmla="*/ 966788 w 1314450"/>
                <a:gd name="connsiteY19" fmla="*/ 244475 h 852487"/>
                <a:gd name="connsiteX20" fmla="*/ 925513 w 1314450"/>
                <a:gd name="connsiteY20" fmla="*/ 244475 h 852487"/>
                <a:gd name="connsiteX21" fmla="*/ 904875 w 1314450"/>
                <a:gd name="connsiteY21" fmla="*/ 223837 h 852487"/>
                <a:gd name="connsiteX22" fmla="*/ 904875 w 1314450"/>
                <a:gd name="connsiteY22" fmla="*/ 330200 h 852487"/>
                <a:gd name="connsiteX23" fmla="*/ 620713 w 1314450"/>
                <a:gd name="connsiteY23" fmla="*/ 330200 h 852487"/>
                <a:gd name="connsiteX24" fmla="*/ 620713 w 1314450"/>
                <a:gd name="connsiteY24" fmla="*/ 0 h 85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4450" h="852487">
                  <a:moveTo>
                    <a:pt x="620713" y="0"/>
                  </a:moveTo>
                  <a:lnTo>
                    <a:pt x="0" y="0"/>
                  </a:lnTo>
                  <a:lnTo>
                    <a:pt x="0" y="763587"/>
                  </a:lnTo>
                  <a:lnTo>
                    <a:pt x="1112838" y="763587"/>
                  </a:lnTo>
                  <a:lnTo>
                    <a:pt x="1112838" y="852487"/>
                  </a:lnTo>
                  <a:lnTo>
                    <a:pt x="1252538" y="852487"/>
                  </a:lnTo>
                  <a:lnTo>
                    <a:pt x="1250950" y="836612"/>
                  </a:lnTo>
                  <a:lnTo>
                    <a:pt x="1250950" y="581025"/>
                  </a:lnTo>
                  <a:lnTo>
                    <a:pt x="1314450" y="581025"/>
                  </a:lnTo>
                  <a:lnTo>
                    <a:pt x="1314450" y="319087"/>
                  </a:lnTo>
                  <a:lnTo>
                    <a:pt x="1219200" y="319087"/>
                  </a:lnTo>
                  <a:lnTo>
                    <a:pt x="1219200" y="220662"/>
                  </a:lnTo>
                  <a:lnTo>
                    <a:pt x="1176338" y="220662"/>
                  </a:lnTo>
                  <a:lnTo>
                    <a:pt x="1176338" y="266700"/>
                  </a:lnTo>
                  <a:lnTo>
                    <a:pt x="1108075" y="266700"/>
                  </a:lnTo>
                  <a:lnTo>
                    <a:pt x="1108075" y="236537"/>
                  </a:lnTo>
                  <a:lnTo>
                    <a:pt x="1047750" y="236537"/>
                  </a:lnTo>
                  <a:lnTo>
                    <a:pt x="1047750" y="271462"/>
                  </a:lnTo>
                  <a:lnTo>
                    <a:pt x="966788" y="271462"/>
                  </a:lnTo>
                  <a:lnTo>
                    <a:pt x="966788" y="244475"/>
                  </a:lnTo>
                  <a:lnTo>
                    <a:pt x="925513" y="244475"/>
                  </a:lnTo>
                  <a:lnTo>
                    <a:pt x="904875" y="223837"/>
                  </a:lnTo>
                  <a:lnTo>
                    <a:pt x="904875" y="330200"/>
                  </a:lnTo>
                  <a:lnTo>
                    <a:pt x="620713" y="330200"/>
                  </a:lnTo>
                  <a:lnTo>
                    <a:pt x="620713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E0FD1DBC-F476-4CA1-B678-6290B8DC2916}"/>
                </a:ext>
              </a:extLst>
            </p:cNvPr>
            <p:cNvSpPr/>
            <p:nvPr/>
          </p:nvSpPr>
          <p:spPr>
            <a:xfrm>
              <a:off x="4740275" y="5183188"/>
              <a:ext cx="153988" cy="309562"/>
            </a:xfrm>
            <a:custGeom>
              <a:avLst/>
              <a:gdLst>
                <a:gd name="connsiteX0" fmla="*/ 71438 w 153988"/>
                <a:gd name="connsiteY0" fmla="*/ 0 h 309562"/>
                <a:gd name="connsiteX1" fmla="*/ 153988 w 153988"/>
                <a:gd name="connsiteY1" fmla="*/ 33337 h 309562"/>
                <a:gd name="connsiteX2" fmla="*/ 127000 w 153988"/>
                <a:gd name="connsiteY2" fmla="*/ 76200 h 309562"/>
                <a:gd name="connsiteX3" fmla="*/ 127000 w 153988"/>
                <a:gd name="connsiteY3" fmla="*/ 187325 h 309562"/>
                <a:gd name="connsiteX4" fmla="*/ 141288 w 153988"/>
                <a:gd name="connsiteY4" fmla="*/ 206375 h 309562"/>
                <a:gd name="connsiteX5" fmla="*/ 84138 w 153988"/>
                <a:gd name="connsiteY5" fmla="*/ 304800 h 309562"/>
                <a:gd name="connsiteX6" fmla="*/ 38100 w 153988"/>
                <a:gd name="connsiteY6" fmla="*/ 309562 h 309562"/>
                <a:gd name="connsiteX7" fmla="*/ 46038 w 153988"/>
                <a:gd name="connsiteY7" fmla="*/ 223837 h 309562"/>
                <a:gd name="connsiteX8" fmla="*/ 0 w 153988"/>
                <a:gd name="connsiteY8" fmla="*/ 176212 h 309562"/>
                <a:gd name="connsiteX9" fmla="*/ 14288 w 153988"/>
                <a:gd name="connsiteY9" fmla="*/ 103187 h 309562"/>
                <a:gd name="connsiteX10" fmla="*/ 71438 w 153988"/>
                <a:gd name="connsiteY10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988" h="309562">
                  <a:moveTo>
                    <a:pt x="71438" y="0"/>
                  </a:moveTo>
                  <a:lnTo>
                    <a:pt x="153988" y="33337"/>
                  </a:lnTo>
                  <a:lnTo>
                    <a:pt x="127000" y="76200"/>
                  </a:lnTo>
                  <a:lnTo>
                    <a:pt x="127000" y="187325"/>
                  </a:lnTo>
                  <a:lnTo>
                    <a:pt x="141288" y="206375"/>
                  </a:lnTo>
                  <a:lnTo>
                    <a:pt x="84138" y="304800"/>
                  </a:lnTo>
                  <a:lnTo>
                    <a:pt x="38100" y="309562"/>
                  </a:lnTo>
                  <a:lnTo>
                    <a:pt x="46038" y="223837"/>
                  </a:lnTo>
                  <a:lnTo>
                    <a:pt x="0" y="176212"/>
                  </a:lnTo>
                  <a:lnTo>
                    <a:pt x="14288" y="103187"/>
                  </a:lnTo>
                  <a:lnTo>
                    <a:pt x="71438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C9582BE6-3D04-4899-AB86-8D438986D9E6}"/>
                </a:ext>
              </a:extLst>
            </p:cNvPr>
            <p:cNvSpPr/>
            <p:nvPr/>
          </p:nvSpPr>
          <p:spPr>
            <a:xfrm>
              <a:off x="4010025" y="5597128"/>
              <a:ext cx="822722" cy="690563"/>
            </a:xfrm>
            <a:custGeom>
              <a:avLst/>
              <a:gdLst>
                <a:gd name="connsiteX0" fmla="*/ 476250 w 822722"/>
                <a:gd name="connsiteY0" fmla="*/ 258366 h 690563"/>
                <a:gd name="connsiteX1" fmla="*/ 476250 w 822722"/>
                <a:gd name="connsiteY1" fmla="*/ 0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27" fmla="*/ 0 w 822722"/>
                <a:gd name="connsiteY27" fmla="*/ 319088 h 690563"/>
                <a:gd name="connsiteX28" fmla="*/ 75009 w 822722"/>
                <a:gd name="connsiteY28" fmla="*/ 319088 h 690563"/>
                <a:gd name="connsiteX29" fmla="*/ 75009 w 822722"/>
                <a:gd name="connsiteY29" fmla="*/ 259556 h 690563"/>
                <a:gd name="connsiteX30" fmla="*/ 476250 w 822722"/>
                <a:gd name="connsiteY30" fmla="*/ 258366 h 69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22722" h="690563">
                  <a:moveTo>
                    <a:pt x="476250" y="258366"/>
                  </a:moveTo>
                  <a:lnTo>
                    <a:pt x="476250" y="0"/>
                  </a:lnTo>
                  <a:lnTo>
                    <a:pt x="822722" y="0"/>
                  </a:lnTo>
                  <a:lnTo>
                    <a:pt x="822722" y="194072"/>
                  </a:lnTo>
                  <a:lnTo>
                    <a:pt x="807244" y="194072"/>
                  </a:lnTo>
                  <a:lnTo>
                    <a:pt x="807244" y="336947"/>
                  </a:lnTo>
                  <a:lnTo>
                    <a:pt x="741759" y="336947"/>
                  </a:lnTo>
                  <a:lnTo>
                    <a:pt x="741759" y="579835"/>
                  </a:lnTo>
                  <a:lnTo>
                    <a:pt x="660797" y="579835"/>
                  </a:lnTo>
                  <a:lnTo>
                    <a:pt x="660797" y="561975"/>
                  </a:lnTo>
                  <a:lnTo>
                    <a:pt x="602456" y="561975"/>
                  </a:lnTo>
                  <a:lnTo>
                    <a:pt x="602456" y="592931"/>
                  </a:lnTo>
                  <a:lnTo>
                    <a:pt x="470297" y="592931"/>
                  </a:lnTo>
                  <a:lnTo>
                    <a:pt x="470297" y="527447"/>
                  </a:lnTo>
                  <a:lnTo>
                    <a:pt x="395288" y="527447"/>
                  </a:lnTo>
                  <a:lnTo>
                    <a:pt x="395288" y="567928"/>
                  </a:lnTo>
                  <a:lnTo>
                    <a:pt x="422672" y="567928"/>
                  </a:lnTo>
                  <a:lnTo>
                    <a:pt x="422672" y="594122"/>
                  </a:lnTo>
                  <a:lnTo>
                    <a:pt x="303609" y="594122"/>
                  </a:lnTo>
                  <a:lnTo>
                    <a:pt x="303609" y="622697"/>
                  </a:lnTo>
                  <a:lnTo>
                    <a:pt x="332184" y="622697"/>
                  </a:lnTo>
                  <a:lnTo>
                    <a:pt x="332184" y="658416"/>
                  </a:lnTo>
                  <a:lnTo>
                    <a:pt x="308372" y="658416"/>
                  </a:lnTo>
                  <a:lnTo>
                    <a:pt x="308372" y="690563"/>
                  </a:lnTo>
                  <a:lnTo>
                    <a:pt x="280988" y="690563"/>
                  </a:lnTo>
                  <a:lnTo>
                    <a:pt x="280988" y="570310"/>
                  </a:lnTo>
                  <a:lnTo>
                    <a:pt x="0" y="570310"/>
                  </a:lnTo>
                  <a:lnTo>
                    <a:pt x="0" y="319088"/>
                  </a:lnTo>
                  <a:lnTo>
                    <a:pt x="75009" y="319088"/>
                  </a:lnTo>
                  <a:lnTo>
                    <a:pt x="75009" y="259556"/>
                  </a:lnTo>
                  <a:lnTo>
                    <a:pt x="476250" y="258366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622879BE-C87D-4D89-A65F-7113732BF4FC}"/>
                </a:ext>
              </a:extLst>
            </p:cNvPr>
            <p:cNvSpPr/>
            <p:nvPr/>
          </p:nvSpPr>
          <p:spPr>
            <a:xfrm>
              <a:off x="4287723" y="6058797"/>
              <a:ext cx="933450" cy="385763"/>
            </a:xfrm>
            <a:custGeom>
              <a:avLst/>
              <a:gdLst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0 w 933450"/>
                <a:gd name="connsiteY36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207169 h 385763"/>
                <a:gd name="connsiteX37" fmla="*/ 0 w 933450"/>
                <a:gd name="connsiteY37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190500 h 385763"/>
                <a:gd name="connsiteX37" fmla="*/ 0 w 933450"/>
                <a:gd name="connsiteY37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190500 h 385763"/>
                <a:gd name="connsiteX37" fmla="*/ 17859 w 933450"/>
                <a:gd name="connsiteY37" fmla="*/ 202407 h 385763"/>
                <a:gd name="connsiteX38" fmla="*/ 0 w 933450"/>
                <a:gd name="connsiteY38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190500 h 385763"/>
                <a:gd name="connsiteX37" fmla="*/ 17859 w 933450"/>
                <a:gd name="connsiteY37" fmla="*/ 230982 h 385763"/>
                <a:gd name="connsiteX38" fmla="*/ 0 w 933450"/>
                <a:gd name="connsiteY38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190500 h 385763"/>
                <a:gd name="connsiteX37" fmla="*/ 23812 w 933450"/>
                <a:gd name="connsiteY37" fmla="*/ 226219 h 385763"/>
                <a:gd name="connsiteX38" fmla="*/ 0 w 933450"/>
                <a:gd name="connsiteY38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1432 w 933450"/>
                <a:gd name="connsiteY36" fmla="*/ 189309 h 385763"/>
                <a:gd name="connsiteX37" fmla="*/ 23812 w 933450"/>
                <a:gd name="connsiteY37" fmla="*/ 226219 h 385763"/>
                <a:gd name="connsiteX38" fmla="*/ 0 w 933450"/>
                <a:gd name="connsiteY38" fmla="*/ 227410 h 38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3450" h="385763">
                  <a:moveTo>
                    <a:pt x="0" y="227410"/>
                  </a:moveTo>
                  <a:lnTo>
                    <a:pt x="0" y="385763"/>
                  </a:lnTo>
                  <a:lnTo>
                    <a:pt x="909637" y="372666"/>
                  </a:lnTo>
                  <a:lnTo>
                    <a:pt x="906066" y="295275"/>
                  </a:lnTo>
                  <a:lnTo>
                    <a:pt x="890587" y="261938"/>
                  </a:lnTo>
                  <a:lnTo>
                    <a:pt x="925116" y="204788"/>
                  </a:lnTo>
                  <a:lnTo>
                    <a:pt x="912019" y="182166"/>
                  </a:lnTo>
                  <a:lnTo>
                    <a:pt x="933450" y="159544"/>
                  </a:lnTo>
                  <a:lnTo>
                    <a:pt x="871537" y="92869"/>
                  </a:lnTo>
                  <a:lnTo>
                    <a:pt x="878681" y="48816"/>
                  </a:lnTo>
                  <a:lnTo>
                    <a:pt x="850106" y="0"/>
                  </a:lnTo>
                  <a:lnTo>
                    <a:pt x="807244" y="38100"/>
                  </a:lnTo>
                  <a:lnTo>
                    <a:pt x="809625" y="78582"/>
                  </a:lnTo>
                  <a:lnTo>
                    <a:pt x="781050" y="94060"/>
                  </a:lnTo>
                  <a:lnTo>
                    <a:pt x="822722" y="107157"/>
                  </a:lnTo>
                  <a:lnTo>
                    <a:pt x="820341" y="127397"/>
                  </a:lnTo>
                  <a:lnTo>
                    <a:pt x="744141" y="127397"/>
                  </a:lnTo>
                  <a:lnTo>
                    <a:pt x="744141" y="191691"/>
                  </a:lnTo>
                  <a:lnTo>
                    <a:pt x="678656" y="191691"/>
                  </a:lnTo>
                  <a:lnTo>
                    <a:pt x="678656" y="236935"/>
                  </a:lnTo>
                  <a:lnTo>
                    <a:pt x="646509" y="236935"/>
                  </a:lnTo>
                  <a:lnTo>
                    <a:pt x="646509" y="216694"/>
                  </a:lnTo>
                  <a:lnTo>
                    <a:pt x="613172" y="216694"/>
                  </a:lnTo>
                  <a:lnTo>
                    <a:pt x="613172" y="260747"/>
                  </a:lnTo>
                  <a:lnTo>
                    <a:pt x="325041" y="260747"/>
                  </a:lnTo>
                  <a:lnTo>
                    <a:pt x="325041" y="130969"/>
                  </a:lnTo>
                  <a:lnTo>
                    <a:pt x="190500" y="130969"/>
                  </a:lnTo>
                  <a:lnTo>
                    <a:pt x="190500" y="61913"/>
                  </a:lnTo>
                  <a:lnTo>
                    <a:pt x="116681" y="61913"/>
                  </a:lnTo>
                  <a:lnTo>
                    <a:pt x="116681" y="105966"/>
                  </a:lnTo>
                  <a:lnTo>
                    <a:pt x="144066" y="105966"/>
                  </a:lnTo>
                  <a:lnTo>
                    <a:pt x="144066" y="127397"/>
                  </a:lnTo>
                  <a:lnTo>
                    <a:pt x="21431" y="127397"/>
                  </a:lnTo>
                  <a:lnTo>
                    <a:pt x="21431" y="157163"/>
                  </a:lnTo>
                  <a:lnTo>
                    <a:pt x="53578" y="157163"/>
                  </a:lnTo>
                  <a:lnTo>
                    <a:pt x="53578" y="188119"/>
                  </a:lnTo>
                  <a:lnTo>
                    <a:pt x="21432" y="189309"/>
                  </a:lnTo>
                  <a:lnTo>
                    <a:pt x="23812" y="226219"/>
                  </a:lnTo>
                  <a:lnTo>
                    <a:pt x="0" y="22741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E218A2AD-BD04-4C26-9878-425C30D56795}"/>
                </a:ext>
              </a:extLst>
            </p:cNvPr>
            <p:cNvSpPr/>
            <p:nvPr/>
          </p:nvSpPr>
          <p:spPr>
            <a:xfrm>
              <a:off x="4610100" y="5660231"/>
              <a:ext cx="575072" cy="659607"/>
            </a:xfrm>
            <a:custGeom>
              <a:avLst/>
              <a:gdLst>
                <a:gd name="connsiteX0" fmla="*/ 0 w 575072"/>
                <a:gd name="connsiteY0" fmla="*/ 500063 h 659607"/>
                <a:gd name="connsiteX1" fmla="*/ 0 w 575072"/>
                <a:gd name="connsiteY1" fmla="*/ 659607 h 659607"/>
                <a:gd name="connsiteX2" fmla="*/ 289322 w 575072"/>
                <a:gd name="connsiteY2" fmla="*/ 659607 h 659607"/>
                <a:gd name="connsiteX3" fmla="*/ 289322 w 575072"/>
                <a:gd name="connsiteY3" fmla="*/ 613172 h 659607"/>
                <a:gd name="connsiteX4" fmla="*/ 325041 w 575072"/>
                <a:gd name="connsiteY4" fmla="*/ 613172 h 659607"/>
                <a:gd name="connsiteX5" fmla="*/ 325041 w 575072"/>
                <a:gd name="connsiteY5" fmla="*/ 640557 h 659607"/>
                <a:gd name="connsiteX6" fmla="*/ 355997 w 575072"/>
                <a:gd name="connsiteY6" fmla="*/ 640557 h 659607"/>
                <a:gd name="connsiteX7" fmla="*/ 355997 w 575072"/>
                <a:gd name="connsiteY7" fmla="*/ 586978 h 659607"/>
                <a:gd name="connsiteX8" fmla="*/ 419100 w 575072"/>
                <a:gd name="connsiteY8" fmla="*/ 586978 h 659607"/>
                <a:gd name="connsiteX9" fmla="*/ 419100 w 575072"/>
                <a:gd name="connsiteY9" fmla="*/ 525066 h 659607"/>
                <a:gd name="connsiteX10" fmla="*/ 498872 w 575072"/>
                <a:gd name="connsiteY10" fmla="*/ 525066 h 659607"/>
                <a:gd name="connsiteX11" fmla="*/ 498872 w 575072"/>
                <a:gd name="connsiteY11" fmla="*/ 506016 h 659607"/>
                <a:gd name="connsiteX12" fmla="*/ 454819 w 575072"/>
                <a:gd name="connsiteY12" fmla="*/ 491728 h 659607"/>
                <a:gd name="connsiteX13" fmla="*/ 488156 w 575072"/>
                <a:gd name="connsiteY13" fmla="*/ 471488 h 659607"/>
                <a:gd name="connsiteX14" fmla="*/ 488156 w 575072"/>
                <a:gd name="connsiteY14" fmla="*/ 433388 h 659607"/>
                <a:gd name="connsiteX15" fmla="*/ 525066 w 575072"/>
                <a:gd name="connsiteY15" fmla="*/ 396478 h 659607"/>
                <a:gd name="connsiteX16" fmla="*/ 529828 w 575072"/>
                <a:gd name="connsiteY16" fmla="*/ 371475 h 659607"/>
                <a:gd name="connsiteX17" fmla="*/ 545306 w 575072"/>
                <a:gd name="connsiteY17" fmla="*/ 347663 h 659607"/>
                <a:gd name="connsiteX18" fmla="*/ 520303 w 575072"/>
                <a:gd name="connsiteY18" fmla="*/ 309563 h 659607"/>
                <a:gd name="connsiteX19" fmla="*/ 531019 w 575072"/>
                <a:gd name="connsiteY19" fmla="*/ 269082 h 659607"/>
                <a:gd name="connsiteX20" fmla="*/ 509588 w 575072"/>
                <a:gd name="connsiteY20" fmla="*/ 219075 h 659607"/>
                <a:gd name="connsiteX21" fmla="*/ 533400 w 575072"/>
                <a:gd name="connsiteY21" fmla="*/ 125016 h 659607"/>
                <a:gd name="connsiteX22" fmla="*/ 575072 w 575072"/>
                <a:gd name="connsiteY22" fmla="*/ 57150 h 659607"/>
                <a:gd name="connsiteX23" fmla="*/ 566738 w 575072"/>
                <a:gd name="connsiteY23" fmla="*/ 0 h 659607"/>
                <a:gd name="connsiteX24" fmla="*/ 360759 w 575072"/>
                <a:gd name="connsiteY24" fmla="*/ 0 h 659607"/>
                <a:gd name="connsiteX25" fmla="*/ 360759 w 575072"/>
                <a:gd name="connsiteY25" fmla="*/ 22622 h 659607"/>
                <a:gd name="connsiteX26" fmla="*/ 223838 w 575072"/>
                <a:gd name="connsiteY26" fmla="*/ 22622 h 659607"/>
                <a:gd name="connsiteX27" fmla="*/ 223838 w 575072"/>
                <a:gd name="connsiteY27" fmla="*/ 126207 h 659607"/>
                <a:gd name="connsiteX28" fmla="*/ 208359 w 575072"/>
                <a:gd name="connsiteY28" fmla="*/ 126207 h 659607"/>
                <a:gd name="connsiteX29" fmla="*/ 208359 w 575072"/>
                <a:gd name="connsiteY29" fmla="*/ 276225 h 659607"/>
                <a:gd name="connsiteX30" fmla="*/ 145256 w 575072"/>
                <a:gd name="connsiteY30" fmla="*/ 276225 h 659607"/>
                <a:gd name="connsiteX31" fmla="*/ 145256 w 575072"/>
                <a:gd name="connsiteY31" fmla="*/ 516732 h 659607"/>
                <a:gd name="connsiteX32" fmla="*/ 61913 w 575072"/>
                <a:gd name="connsiteY32" fmla="*/ 516732 h 659607"/>
                <a:gd name="connsiteX33" fmla="*/ 61913 w 575072"/>
                <a:gd name="connsiteY33" fmla="*/ 500063 h 659607"/>
                <a:gd name="connsiteX34" fmla="*/ 0 w 575072"/>
                <a:gd name="connsiteY34" fmla="*/ 500063 h 65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75072" h="659607">
                  <a:moveTo>
                    <a:pt x="0" y="500063"/>
                  </a:moveTo>
                  <a:lnTo>
                    <a:pt x="0" y="659607"/>
                  </a:lnTo>
                  <a:lnTo>
                    <a:pt x="289322" y="659607"/>
                  </a:lnTo>
                  <a:lnTo>
                    <a:pt x="289322" y="613172"/>
                  </a:lnTo>
                  <a:lnTo>
                    <a:pt x="325041" y="613172"/>
                  </a:lnTo>
                  <a:lnTo>
                    <a:pt x="325041" y="640557"/>
                  </a:lnTo>
                  <a:lnTo>
                    <a:pt x="355997" y="640557"/>
                  </a:lnTo>
                  <a:lnTo>
                    <a:pt x="355997" y="586978"/>
                  </a:lnTo>
                  <a:lnTo>
                    <a:pt x="419100" y="586978"/>
                  </a:lnTo>
                  <a:lnTo>
                    <a:pt x="419100" y="525066"/>
                  </a:lnTo>
                  <a:lnTo>
                    <a:pt x="498872" y="525066"/>
                  </a:lnTo>
                  <a:lnTo>
                    <a:pt x="498872" y="506016"/>
                  </a:lnTo>
                  <a:lnTo>
                    <a:pt x="454819" y="491728"/>
                  </a:lnTo>
                  <a:lnTo>
                    <a:pt x="488156" y="471488"/>
                  </a:lnTo>
                  <a:lnTo>
                    <a:pt x="488156" y="433388"/>
                  </a:lnTo>
                  <a:lnTo>
                    <a:pt x="525066" y="396478"/>
                  </a:lnTo>
                  <a:lnTo>
                    <a:pt x="529828" y="371475"/>
                  </a:lnTo>
                  <a:lnTo>
                    <a:pt x="545306" y="347663"/>
                  </a:lnTo>
                  <a:lnTo>
                    <a:pt x="520303" y="309563"/>
                  </a:lnTo>
                  <a:lnTo>
                    <a:pt x="531019" y="269082"/>
                  </a:lnTo>
                  <a:lnTo>
                    <a:pt x="509588" y="219075"/>
                  </a:lnTo>
                  <a:lnTo>
                    <a:pt x="533400" y="125016"/>
                  </a:lnTo>
                  <a:lnTo>
                    <a:pt x="575072" y="57150"/>
                  </a:lnTo>
                  <a:lnTo>
                    <a:pt x="566738" y="0"/>
                  </a:lnTo>
                  <a:lnTo>
                    <a:pt x="360759" y="0"/>
                  </a:lnTo>
                  <a:lnTo>
                    <a:pt x="360759" y="22622"/>
                  </a:lnTo>
                  <a:lnTo>
                    <a:pt x="223838" y="22622"/>
                  </a:lnTo>
                  <a:lnTo>
                    <a:pt x="223838" y="126207"/>
                  </a:lnTo>
                  <a:lnTo>
                    <a:pt x="208359" y="126207"/>
                  </a:lnTo>
                  <a:lnTo>
                    <a:pt x="208359" y="276225"/>
                  </a:lnTo>
                  <a:lnTo>
                    <a:pt x="145256" y="276225"/>
                  </a:lnTo>
                  <a:lnTo>
                    <a:pt x="145256" y="516732"/>
                  </a:lnTo>
                  <a:lnTo>
                    <a:pt x="61913" y="516732"/>
                  </a:lnTo>
                  <a:lnTo>
                    <a:pt x="61913" y="500063"/>
                  </a:lnTo>
                  <a:lnTo>
                    <a:pt x="0" y="500063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4F3C624C-B05B-469F-BA79-12868C94D2D7}"/>
                </a:ext>
              </a:extLst>
            </p:cNvPr>
            <p:cNvSpPr/>
            <p:nvPr/>
          </p:nvSpPr>
          <p:spPr>
            <a:xfrm>
              <a:off x="4341813" y="4025503"/>
              <a:ext cx="1362075" cy="1633935"/>
            </a:xfrm>
            <a:custGeom>
              <a:avLst/>
              <a:gdLst>
                <a:gd name="connsiteX0" fmla="*/ 638175 w 1362075"/>
                <a:gd name="connsiteY0" fmla="*/ 26988 h 1649413"/>
                <a:gd name="connsiteX1" fmla="*/ 690562 w 1362075"/>
                <a:gd name="connsiteY1" fmla="*/ 0 h 1649413"/>
                <a:gd name="connsiteX2" fmla="*/ 712787 w 1362075"/>
                <a:gd name="connsiteY2" fmla="*/ 38100 h 1649413"/>
                <a:gd name="connsiteX3" fmla="*/ 804862 w 1362075"/>
                <a:gd name="connsiteY3" fmla="*/ 103188 h 1649413"/>
                <a:gd name="connsiteX4" fmla="*/ 776287 w 1362075"/>
                <a:gd name="connsiteY4" fmla="*/ 128588 h 1649413"/>
                <a:gd name="connsiteX5" fmla="*/ 819150 w 1362075"/>
                <a:gd name="connsiteY5" fmla="*/ 171450 h 1649413"/>
                <a:gd name="connsiteX6" fmla="*/ 796925 w 1362075"/>
                <a:gd name="connsiteY6" fmla="*/ 257175 h 1649413"/>
                <a:gd name="connsiteX7" fmla="*/ 749300 w 1362075"/>
                <a:gd name="connsiteY7" fmla="*/ 344488 h 1649413"/>
                <a:gd name="connsiteX8" fmla="*/ 811212 w 1362075"/>
                <a:gd name="connsiteY8" fmla="*/ 347663 h 1649413"/>
                <a:gd name="connsiteX9" fmla="*/ 862012 w 1362075"/>
                <a:gd name="connsiteY9" fmla="*/ 301625 h 1649413"/>
                <a:gd name="connsiteX10" fmla="*/ 893762 w 1362075"/>
                <a:gd name="connsiteY10" fmla="*/ 325438 h 1649413"/>
                <a:gd name="connsiteX11" fmla="*/ 836612 w 1362075"/>
                <a:gd name="connsiteY11" fmla="*/ 447675 h 1649413"/>
                <a:gd name="connsiteX12" fmla="*/ 906462 w 1362075"/>
                <a:gd name="connsiteY12" fmla="*/ 515938 h 1649413"/>
                <a:gd name="connsiteX13" fmla="*/ 904875 w 1362075"/>
                <a:gd name="connsiteY13" fmla="*/ 609600 h 1649413"/>
                <a:gd name="connsiteX14" fmla="*/ 785812 w 1362075"/>
                <a:gd name="connsiteY14" fmla="*/ 628650 h 1649413"/>
                <a:gd name="connsiteX15" fmla="*/ 792162 w 1362075"/>
                <a:gd name="connsiteY15" fmla="*/ 679450 h 1649413"/>
                <a:gd name="connsiteX16" fmla="*/ 735012 w 1362075"/>
                <a:gd name="connsiteY16" fmla="*/ 754063 h 1649413"/>
                <a:gd name="connsiteX17" fmla="*/ 730250 w 1362075"/>
                <a:gd name="connsiteY17" fmla="*/ 806450 h 1649413"/>
                <a:gd name="connsiteX18" fmla="*/ 690562 w 1362075"/>
                <a:gd name="connsiteY18" fmla="*/ 868363 h 1649413"/>
                <a:gd name="connsiteX19" fmla="*/ 688975 w 1362075"/>
                <a:gd name="connsiteY19" fmla="*/ 909638 h 1649413"/>
                <a:gd name="connsiteX20" fmla="*/ 731837 w 1362075"/>
                <a:gd name="connsiteY20" fmla="*/ 947738 h 1649413"/>
                <a:gd name="connsiteX21" fmla="*/ 762000 w 1362075"/>
                <a:gd name="connsiteY21" fmla="*/ 881063 h 1649413"/>
                <a:gd name="connsiteX22" fmla="*/ 839787 w 1362075"/>
                <a:gd name="connsiteY22" fmla="*/ 842963 h 1649413"/>
                <a:gd name="connsiteX23" fmla="*/ 874712 w 1362075"/>
                <a:gd name="connsiteY23" fmla="*/ 765175 h 1649413"/>
                <a:gd name="connsiteX24" fmla="*/ 936625 w 1362075"/>
                <a:gd name="connsiteY24" fmla="*/ 674688 h 1649413"/>
                <a:gd name="connsiteX25" fmla="*/ 1001712 w 1362075"/>
                <a:gd name="connsiteY25" fmla="*/ 666750 h 1649413"/>
                <a:gd name="connsiteX26" fmla="*/ 1108075 w 1362075"/>
                <a:gd name="connsiteY26" fmla="*/ 520700 h 1649413"/>
                <a:gd name="connsiteX27" fmla="*/ 1036637 w 1362075"/>
                <a:gd name="connsiteY27" fmla="*/ 438150 h 1649413"/>
                <a:gd name="connsiteX28" fmla="*/ 1081087 w 1362075"/>
                <a:gd name="connsiteY28" fmla="*/ 420688 h 1649413"/>
                <a:gd name="connsiteX29" fmla="*/ 1133475 w 1362075"/>
                <a:gd name="connsiteY29" fmla="*/ 449263 h 1649413"/>
                <a:gd name="connsiteX30" fmla="*/ 1282700 w 1362075"/>
                <a:gd name="connsiteY30" fmla="*/ 266700 h 1649413"/>
                <a:gd name="connsiteX31" fmla="*/ 1362075 w 1362075"/>
                <a:gd name="connsiteY31" fmla="*/ 261938 h 1649413"/>
                <a:gd name="connsiteX32" fmla="*/ 1303337 w 1362075"/>
                <a:gd name="connsiteY32" fmla="*/ 398463 h 1649413"/>
                <a:gd name="connsiteX33" fmla="*/ 1101725 w 1362075"/>
                <a:gd name="connsiteY33" fmla="*/ 754063 h 1649413"/>
                <a:gd name="connsiteX34" fmla="*/ 1006475 w 1362075"/>
                <a:gd name="connsiteY34" fmla="*/ 954088 h 1649413"/>
                <a:gd name="connsiteX35" fmla="*/ 974725 w 1362075"/>
                <a:gd name="connsiteY35" fmla="*/ 1098550 h 1649413"/>
                <a:gd name="connsiteX36" fmla="*/ 1006475 w 1362075"/>
                <a:gd name="connsiteY36" fmla="*/ 1198563 h 1649413"/>
                <a:gd name="connsiteX37" fmla="*/ 936625 w 1362075"/>
                <a:gd name="connsiteY37" fmla="*/ 1247775 h 1649413"/>
                <a:gd name="connsiteX38" fmla="*/ 869950 w 1362075"/>
                <a:gd name="connsiteY38" fmla="*/ 1422400 h 1649413"/>
                <a:gd name="connsiteX39" fmla="*/ 903287 w 1362075"/>
                <a:gd name="connsiteY39" fmla="*/ 1539875 h 1649413"/>
                <a:gd name="connsiteX40" fmla="*/ 831850 w 1362075"/>
                <a:gd name="connsiteY40" fmla="*/ 1649413 h 1649413"/>
                <a:gd name="connsiteX41" fmla="*/ 631825 w 1362075"/>
                <a:gd name="connsiteY41" fmla="*/ 1649413 h 1649413"/>
                <a:gd name="connsiteX42" fmla="*/ 631825 w 1362075"/>
                <a:gd name="connsiteY42" fmla="*/ 1403350 h 1649413"/>
                <a:gd name="connsiteX43" fmla="*/ 695325 w 1362075"/>
                <a:gd name="connsiteY43" fmla="*/ 1403350 h 1649413"/>
                <a:gd name="connsiteX44" fmla="*/ 695325 w 1362075"/>
                <a:gd name="connsiteY44" fmla="*/ 1139825 h 1649413"/>
                <a:gd name="connsiteX45" fmla="*/ 600075 w 1362075"/>
                <a:gd name="connsiteY45" fmla="*/ 1139825 h 1649413"/>
                <a:gd name="connsiteX46" fmla="*/ 600075 w 1362075"/>
                <a:gd name="connsiteY46" fmla="*/ 1041400 h 1649413"/>
                <a:gd name="connsiteX47" fmla="*/ 552450 w 1362075"/>
                <a:gd name="connsiteY47" fmla="*/ 1041400 h 1649413"/>
                <a:gd name="connsiteX48" fmla="*/ 552450 w 1362075"/>
                <a:gd name="connsiteY48" fmla="*/ 1085850 h 1649413"/>
                <a:gd name="connsiteX49" fmla="*/ 487362 w 1362075"/>
                <a:gd name="connsiteY49" fmla="*/ 1085850 h 1649413"/>
                <a:gd name="connsiteX50" fmla="*/ 487362 w 1362075"/>
                <a:gd name="connsiteY50" fmla="*/ 1055688 h 1649413"/>
                <a:gd name="connsiteX51" fmla="*/ 422275 w 1362075"/>
                <a:gd name="connsiteY51" fmla="*/ 1055688 h 1649413"/>
                <a:gd name="connsiteX52" fmla="*/ 422275 w 1362075"/>
                <a:gd name="connsiteY52" fmla="*/ 1093788 h 1649413"/>
                <a:gd name="connsiteX53" fmla="*/ 342900 w 1362075"/>
                <a:gd name="connsiteY53" fmla="*/ 1093788 h 1649413"/>
                <a:gd name="connsiteX54" fmla="*/ 342900 w 1362075"/>
                <a:gd name="connsiteY54" fmla="*/ 1068388 h 1649413"/>
                <a:gd name="connsiteX55" fmla="*/ 304800 w 1362075"/>
                <a:gd name="connsiteY55" fmla="*/ 1068388 h 1649413"/>
                <a:gd name="connsiteX56" fmla="*/ 279400 w 1362075"/>
                <a:gd name="connsiteY56" fmla="*/ 1042988 h 1649413"/>
                <a:gd name="connsiteX57" fmla="*/ 279400 w 1362075"/>
                <a:gd name="connsiteY57" fmla="*/ 1147763 h 1649413"/>
                <a:gd name="connsiteX58" fmla="*/ 0 w 1362075"/>
                <a:gd name="connsiteY58" fmla="*/ 1147763 h 1649413"/>
                <a:gd name="connsiteX59" fmla="*/ 0 w 1362075"/>
                <a:gd name="connsiteY59" fmla="*/ 512763 h 1649413"/>
                <a:gd name="connsiteX60" fmla="*/ 44450 w 1362075"/>
                <a:gd name="connsiteY60" fmla="*/ 512763 h 1649413"/>
                <a:gd name="connsiteX61" fmla="*/ 44450 w 1362075"/>
                <a:gd name="connsiteY61" fmla="*/ 371475 h 1649413"/>
                <a:gd name="connsiteX62" fmla="*/ 100012 w 1362075"/>
                <a:gd name="connsiteY62" fmla="*/ 371475 h 1649413"/>
                <a:gd name="connsiteX63" fmla="*/ 100012 w 1362075"/>
                <a:gd name="connsiteY63" fmla="*/ 242888 h 1649413"/>
                <a:gd name="connsiteX64" fmla="*/ 195262 w 1362075"/>
                <a:gd name="connsiteY64" fmla="*/ 242888 h 1649413"/>
                <a:gd name="connsiteX65" fmla="*/ 195262 w 1362075"/>
                <a:gd name="connsiteY65" fmla="*/ 312738 h 1649413"/>
                <a:gd name="connsiteX66" fmla="*/ 439737 w 1362075"/>
                <a:gd name="connsiteY66" fmla="*/ 312738 h 1649413"/>
                <a:gd name="connsiteX67" fmla="*/ 439737 w 1362075"/>
                <a:gd name="connsiteY67" fmla="*/ 58738 h 1649413"/>
                <a:gd name="connsiteX68" fmla="*/ 638175 w 1362075"/>
                <a:gd name="connsiteY68" fmla="*/ 26988 h 1649413"/>
                <a:gd name="connsiteX0" fmla="*/ 636587 w 1362075"/>
                <a:gd name="connsiteY0" fmla="*/ 63501 h 1649413"/>
                <a:gd name="connsiteX1" fmla="*/ 690562 w 1362075"/>
                <a:gd name="connsiteY1" fmla="*/ 0 h 1649413"/>
                <a:gd name="connsiteX2" fmla="*/ 712787 w 1362075"/>
                <a:gd name="connsiteY2" fmla="*/ 38100 h 1649413"/>
                <a:gd name="connsiteX3" fmla="*/ 804862 w 1362075"/>
                <a:gd name="connsiteY3" fmla="*/ 103188 h 1649413"/>
                <a:gd name="connsiteX4" fmla="*/ 776287 w 1362075"/>
                <a:gd name="connsiteY4" fmla="*/ 128588 h 1649413"/>
                <a:gd name="connsiteX5" fmla="*/ 819150 w 1362075"/>
                <a:gd name="connsiteY5" fmla="*/ 171450 h 1649413"/>
                <a:gd name="connsiteX6" fmla="*/ 796925 w 1362075"/>
                <a:gd name="connsiteY6" fmla="*/ 257175 h 1649413"/>
                <a:gd name="connsiteX7" fmla="*/ 749300 w 1362075"/>
                <a:gd name="connsiteY7" fmla="*/ 344488 h 1649413"/>
                <a:gd name="connsiteX8" fmla="*/ 811212 w 1362075"/>
                <a:gd name="connsiteY8" fmla="*/ 347663 h 1649413"/>
                <a:gd name="connsiteX9" fmla="*/ 862012 w 1362075"/>
                <a:gd name="connsiteY9" fmla="*/ 301625 h 1649413"/>
                <a:gd name="connsiteX10" fmla="*/ 893762 w 1362075"/>
                <a:gd name="connsiteY10" fmla="*/ 325438 h 1649413"/>
                <a:gd name="connsiteX11" fmla="*/ 836612 w 1362075"/>
                <a:gd name="connsiteY11" fmla="*/ 447675 h 1649413"/>
                <a:gd name="connsiteX12" fmla="*/ 906462 w 1362075"/>
                <a:gd name="connsiteY12" fmla="*/ 515938 h 1649413"/>
                <a:gd name="connsiteX13" fmla="*/ 904875 w 1362075"/>
                <a:gd name="connsiteY13" fmla="*/ 609600 h 1649413"/>
                <a:gd name="connsiteX14" fmla="*/ 785812 w 1362075"/>
                <a:gd name="connsiteY14" fmla="*/ 628650 h 1649413"/>
                <a:gd name="connsiteX15" fmla="*/ 792162 w 1362075"/>
                <a:gd name="connsiteY15" fmla="*/ 679450 h 1649413"/>
                <a:gd name="connsiteX16" fmla="*/ 735012 w 1362075"/>
                <a:gd name="connsiteY16" fmla="*/ 754063 h 1649413"/>
                <a:gd name="connsiteX17" fmla="*/ 730250 w 1362075"/>
                <a:gd name="connsiteY17" fmla="*/ 806450 h 1649413"/>
                <a:gd name="connsiteX18" fmla="*/ 690562 w 1362075"/>
                <a:gd name="connsiteY18" fmla="*/ 868363 h 1649413"/>
                <a:gd name="connsiteX19" fmla="*/ 688975 w 1362075"/>
                <a:gd name="connsiteY19" fmla="*/ 909638 h 1649413"/>
                <a:gd name="connsiteX20" fmla="*/ 731837 w 1362075"/>
                <a:gd name="connsiteY20" fmla="*/ 947738 h 1649413"/>
                <a:gd name="connsiteX21" fmla="*/ 762000 w 1362075"/>
                <a:gd name="connsiteY21" fmla="*/ 881063 h 1649413"/>
                <a:gd name="connsiteX22" fmla="*/ 839787 w 1362075"/>
                <a:gd name="connsiteY22" fmla="*/ 842963 h 1649413"/>
                <a:gd name="connsiteX23" fmla="*/ 874712 w 1362075"/>
                <a:gd name="connsiteY23" fmla="*/ 765175 h 1649413"/>
                <a:gd name="connsiteX24" fmla="*/ 936625 w 1362075"/>
                <a:gd name="connsiteY24" fmla="*/ 674688 h 1649413"/>
                <a:gd name="connsiteX25" fmla="*/ 1001712 w 1362075"/>
                <a:gd name="connsiteY25" fmla="*/ 666750 h 1649413"/>
                <a:gd name="connsiteX26" fmla="*/ 1108075 w 1362075"/>
                <a:gd name="connsiteY26" fmla="*/ 520700 h 1649413"/>
                <a:gd name="connsiteX27" fmla="*/ 1036637 w 1362075"/>
                <a:gd name="connsiteY27" fmla="*/ 438150 h 1649413"/>
                <a:gd name="connsiteX28" fmla="*/ 1081087 w 1362075"/>
                <a:gd name="connsiteY28" fmla="*/ 420688 h 1649413"/>
                <a:gd name="connsiteX29" fmla="*/ 1133475 w 1362075"/>
                <a:gd name="connsiteY29" fmla="*/ 449263 h 1649413"/>
                <a:gd name="connsiteX30" fmla="*/ 1282700 w 1362075"/>
                <a:gd name="connsiteY30" fmla="*/ 266700 h 1649413"/>
                <a:gd name="connsiteX31" fmla="*/ 1362075 w 1362075"/>
                <a:gd name="connsiteY31" fmla="*/ 261938 h 1649413"/>
                <a:gd name="connsiteX32" fmla="*/ 1303337 w 1362075"/>
                <a:gd name="connsiteY32" fmla="*/ 398463 h 1649413"/>
                <a:gd name="connsiteX33" fmla="*/ 1101725 w 1362075"/>
                <a:gd name="connsiteY33" fmla="*/ 754063 h 1649413"/>
                <a:gd name="connsiteX34" fmla="*/ 1006475 w 1362075"/>
                <a:gd name="connsiteY34" fmla="*/ 954088 h 1649413"/>
                <a:gd name="connsiteX35" fmla="*/ 974725 w 1362075"/>
                <a:gd name="connsiteY35" fmla="*/ 1098550 h 1649413"/>
                <a:gd name="connsiteX36" fmla="*/ 1006475 w 1362075"/>
                <a:gd name="connsiteY36" fmla="*/ 1198563 h 1649413"/>
                <a:gd name="connsiteX37" fmla="*/ 936625 w 1362075"/>
                <a:gd name="connsiteY37" fmla="*/ 1247775 h 1649413"/>
                <a:gd name="connsiteX38" fmla="*/ 869950 w 1362075"/>
                <a:gd name="connsiteY38" fmla="*/ 1422400 h 1649413"/>
                <a:gd name="connsiteX39" fmla="*/ 903287 w 1362075"/>
                <a:gd name="connsiteY39" fmla="*/ 1539875 h 1649413"/>
                <a:gd name="connsiteX40" fmla="*/ 831850 w 1362075"/>
                <a:gd name="connsiteY40" fmla="*/ 1649413 h 1649413"/>
                <a:gd name="connsiteX41" fmla="*/ 631825 w 1362075"/>
                <a:gd name="connsiteY41" fmla="*/ 1649413 h 1649413"/>
                <a:gd name="connsiteX42" fmla="*/ 631825 w 1362075"/>
                <a:gd name="connsiteY42" fmla="*/ 1403350 h 1649413"/>
                <a:gd name="connsiteX43" fmla="*/ 695325 w 1362075"/>
                <a:gd name="connsiteY43" fmla="*/ 1403350 h 1649413"/>
                <a:gd name="connsiteX44" fmla="*/ 695325 w 1362075"/>
                <a:gd name="connsiteY44" fmla="*/ 1139825 h 1649413"/>
                <a:gd name="connsiteX45" fmla="*/ 600075 w 1362075"/>
                <a:gd name="connsiteY45" fmla="*/ 1139825 h 1649413"/>
                <a:gd name="connsiteX46" fmla="*/ 600075 w 1362075"/>
                <a:gd name="connsiteY46" fmla="*/ 1041400 h 1649413"/>
                <a:gd name="connsiteX47" fmla="*/ 552450 w 1362075"/>
                <a:gd name="connsiteY47" fmla="*/ 1041400 h 1649413"/>
                <a:gd name="connsiteX48" fmla="*/ 552450 w 1362075"/>
                <a:gd name="connsiteY48" fmla="*/ 1085850 h 1649413"/>
                <a:gd name="connsiteX49" fmla="*/ 487362 w 1362075"/>
                <a:gd name="connsiteY49" fmla="*/ 1085850 h 1649413"/>
                <a:gd name="connsiteX50" fmla="*/ 487362 w 1362075"/>
                <a:gd name="connsiteY50" fmla="*/ 1055688 h 1649413"/>
                <a:gd name="connsiteX51" fmla="*/ 422275 w 1362075"/>
                <a:gd name="connsiteY51" fmla="*/ 1055688 h 1649413"/>
                <a:gd name="connsiteX52" fmla="*/ 422275 w 1362075"/>
                <a:gd name="connsiteY52" fmla="*/ 1093788 h 1649413"/>
                <a:gd name="connsiteX53" fmla="*/ 342900 w 1362075"/>
                <a:gd name="connsiteY53" fmla="*/ 1093788 h 1649413"/>
                <a:gd name="connsiteX54" fmla="*/ 342900 w 1362075"/>
                <a:gd name="connsiteY54" fmla="*/ 1068388 h 1649413"/>
                <a:gd name="connsiteX55" fmla="*/ 304800 w 1362075"/>
                <a:gd name="connsiteY55" fmla="*/ 1068388 h 1649413"/>
                <a:gd name="connsiteX56" fmla="*/ 279400 w 1362075"/>
                <a:gd name="connsiteY56" fmla="*/ 1042988 h 1649413"/>
                <a:gd name="connsiteX57" fmla="*/ 279400 w 1362075"/>
                <a:gd name="connsiteY57" fmla="*/ 1147763 h 1649413"/>
                <a:gd name="connsiteX58" fmla="*/ 0 w 1362075"/>
                <a:gd name="connsiteY58" fmla="*/ 1147763 h 1649413"/>
                <a:gd name="connsiteX59" fmla="*/ 0 w 1362075"/>
                <a:gd name="connsiteY59" fmla="*/ 512763 h 1649413"/>
                <a:gd name="connsiteX60" fmla="*/ 44450 w 1362075"/>
                <a:gd name="connsiteY60" fmla="*/ 512763 h 1649413"/>
                <a:gd name="connsiteX61" fmla="*/ 44450 w 1362075"/>
                <a:gd name="connsiteY61" fmla="*/ 371475 h 1649413"/>
                <a:gd name="connsiteX62" fmla="*/ 100012 w 1362075"/>
                <a:gd name="connsiteY62" fmla="*/ 371475 h 1649413"/>
                <a:gd name="connsiteX63" fmla="*/ 100012 w 1362075"/>
                <a:gd name="connsiteY63" fmla="*/ 242888 h 1649413"/>
                <a:gd name="connsiteX64" fmla="*/ 195262 w 1362075"/>
                <a:gd name="connsiteY64" fmla="*/ 242888 h 1649413"/>
                <a:gd name="connsiteX65" fmla="*/ 195262 w 1362075"/>
                <a:gd name="connsiteY65" fmla="*/ 312738 h 1649413"/>
                <a:gd name="connsiteX66" fmla="*/ 439737 w 1362075"/>
                <a:gd name="connsiteY66" fmla="*/ 312738 h 1649413"/>
                <a:gd name="connsiteX67" fmla="*/ 439737 w 1362075"/>
                <a:gd name="connsiteY67" fmla="*/ 58738 h 1649413"/>
                <a:gd name="connsiteX68" fmla="*/ 636587 w 1362075"/>
                <a:gd name="connsiteY68" fmla="*/ 63501 h 1649413"/>
                <a:gd name="connsiteX0" fmla="*/ 636587 w 1362075"/>
                <a:gd name="connsiteY0" fmla="*/ 63501 h 1649413"/>
                <a:gd name="connsiteX1" fmla="*/ 671512 w 1362075"/>
                <a:gd name="connsiteY1" fmla="*/ 17463 h 1649413"/>
                <a:gd name="connsiteX2" fmla="*/ 690562 w 1362075"/>
                <a:gd name="connsiteY2" fmla="*/ 0 h 1649413"/>
                <a:gd name="connsiteX3" fmla="*/ 712787 w 1362075"/>
                <a:gd name="connsiteY3" fmla="*/ 38100 h 1649413"/>
                <a:gd name="connsiteX4" fmla="*/ 804862 w 1362075"/>
                <a:gd name="connsiteY4" fmla="*/ 103188 h 1649413"/>
                <a:gd name="connsiteX5" fmla="*/ 776287 w 1362075"/>
                <a:gd name="connsiteY5" fmla="*/ 128588 h 1649413"/>
                <a:gd name="connsiteX6" fmla="*/ 819150 w 1362075"/>
                <a:gd name="connsiteY6" fmla="*/ 171450 h 1649413"/>
                <a:gd name="connsiteX7" fmla="*/ 796925 w 1362075"/>
                <a:gd name="connsiteY7" fmla="*/ 257175 h 1649413"/>
                <a:gd name="connsiteX8" fmla="*/ 749300 w 1362075"/>
                <a:gd name="connsiteY8" fmla="*/ 344488 h 1649413"/>
                <a:gd name="connsiteX9" fmla="*/ 811212 w 1362075"/>
                <a:gd name="connsiteY9" fmla="*/ 347663 h 1649413"/>
                <a:gd name="connsiteX10" fmla="*/ 862012 w 1362075"/>
                <a:gd name="connsiteY10" fmla="*/ 301625 h 1649413"/>
                <a:gd name="connsiteX11" fmla="*/ 893762 w 1362075"/>
                <a:gd name="connsiteY11" fmla="*/ 325438 h 1649413"/>
                <a:gd name="connsiteX12" fmla="*/ 836612 w 1362075"/>
                <a:gd name="connsiteY12" fmla="*/ 447675 h 1649413"/>
                <a:gd name="connsiteX13" fmla="*/ 906462 w 1362075"/>
                <a:gd name="connsiteY13" fmla="*/ 515938 h 1649413"/>
                <a:gd name="connsiteX14" fmla="*/ 904875 w 1362075"/>
                <a:gd name="connsiteY14" fmla="*/ 609600 h 1649413"/>
                <a:gd name="connsiteX15" fmla="*/ 785812 w 1362075"/>
                <a:gd name="connsiteY15" fmla="*/ 628650 h 1649413"/>
                <a:gd name="connsiteX16" fmla="*/ 792162 w 1362075"/>
                <a:gd name="connsiteY16" fmla="*/ 679450 h 1649413"/>
                <a:gd name="connsiteX17" fmla="*/ 735012 w 1362075"/>
                <a:gd name="connsiteY17" fmla="*/ 754063 h 1649413"/>
                <a:gd name="connsiteX18" fmla="*/ 730250 w 1362075"/>
                <a:gd name="connsiteY18" fmla="*/ 806450 h 1649413"/>
                <a:gd name="connsiteX19" fmla="*/ 690562 w 1362075"/>
                <a:gd name="connsiteY19" fmla="*/ 868363 h 1649413"/>
                <a:gd name="connsiteX20" fmla="*/ 688975 w 1362075"/>
                <a:gd name="connsiteY20" fmla="*/ 909638 h 1649413"/>
                <a:gd name="connsiteX21" fmla="*/ 731837 w 1362075"/>
                <a:gd name="connsiteY21" fmla="*/ 947738 h 1649413"/>
                <a:gd name="connsiteX22" fmla="*/ 762000 w 1362075"/>
                <a:gd name="connsiteY22" fmla="*/ 881063 h 1649413"/>
                <a:gd name="connsiteX23" fmla="*/ 839787 w 1362075"/>
                <a:gd name="connsiteY23" fmla="*/ 842963 h 1649413"/>
                <a:gd name="connsiteX24" fmla="*/ 874712 w 1362075"/>
                <a:gd name="connsiteY24" fmla="*/ 765175 h 1649413"/>
                <a:gd name="connsiteX25" fmla="*/ 936625 w 1362075"/>
                <a:gd name="connsiteY25" fmla="*/ 674688 h 1649413"/>
                <a:gd name="connsiteX26" fmla="*/ 1001712 w 1362075"/>
                <a:gd name="connsiteY26" fmla="*/ 666750 h 1649413"/>
                <a:gd name="connsiteX27" fmla="*/ 1108075 w 1362075"/>
                <a:gd name="connsiteY27" fmla="*/ 520700 h 1649413"/>
                <a:gd name="connsiteX28" fmla="*/ 1036637 w 1362075"/>
                <a:gd name="connsiteY28" fmla="*/ 438150 h 1649413"/>
                <a:gd name="connsiteX29" fmla="*/ 1081087 w 1362075"/>
                <a:gd name="connsiteY29" fmla="*/ 420688 h 1649413"/>
                <a:gd name="connsiteX30" fmla="*/ 1133475 w 1362075"/>
                <a:gd name="connsiteY30" fmla="*/ 449263 h 1649413"/>
                <a:gd name="connsiteX31" fmla="*/ 1282700 w 1362075"/>
                <a:gd name="connsiteY31" fmla="*/ 266700 h 1649413"/>
                <a:gd name="connsiteX32" fmla="*/ 1362075 w 1362075"/>
                <a:gd name="connsiteY32" fmla="*/ 261938 h 1649413"/>
                <a:gd name="connsiteX33" fmla="*/ 1303337 w 1362075"/>
                <a:gd name="connsiteY33" fmla="*/ 398463 h 1649413"/>
                <a:gd name="connsiteX34" fmla="*/ 1101725 w 1362075"/>
                <a:gd name="connsiteY34" fmla="*/ 754063 h 1649413"/>
                <a:gd name="connsiteX35" fmla="*/ 1006475 w 1362075"/>
                <a:gd name="connsiteY35" fmla="*/ 954088 h 1649413"/>
                <a:gd name="connsiteX36" fmla="*/ 974725 w 1362075"/>
                <a:gd name="connsiteY36" fmla="*/ 1098550 h 1649413"/>
                <a:gd name="connsiteX37" fmla="*/ 1006475 w 1362075"/>
                <a:gd name="connsiteY37" fmla="*/ 1198563 h 1649413"/>
                <a:gd name="connsiteX38" fmla="*/ 936625 w 1362075"/>
                <a:gd name="connsiteY38" fmla="*/ 1247775 h 1649413"/>
                <a:gd name="connsiteX39" fmla="*/ 869950 w 1362075"/>
                <a:gd name="connsiteY39" fmla="*/ 1422400 h 1649413"/>
                <a:gd name="connsiteX40" fmla="*/ 903287 w 1362075"/>
                <a:gd name="connsiteY40" fmla="*/ 1539875 h 1649413"/>
                <a:gd name="connsiteX41" fmla="*/ 831850 w 1362075"/>
                <a:gd name="connsiteY41" fmla="*/ 1649413 h 1649413"/>
                <a:gd name="connsiteX42" fmla="*/ 631825 w 1362075"/>
                <a:gd name="connsiteY42" fmla="*/ 1649413 h 1649413"/>
                <a:gd name="connsiteX43" fmla="*/ 631825 w 1362075"/>
                <a:gd name="connsiteY43" fmla="*/ 1403350 h 1649413"/>
                <a:gd name="connsiteX44" fmla="*/ 695325 w 1362075"/>
                <a:gd name="connsiteY44" fmla="*/ 1403350 h 1649413"/>
                <a:gd name="connsiteX45" fmla="*/ 695325 w 1362075"/>
                <a:gd name="connsiteY45" fmla="*/ 1139825 h 1649413"/>
                <a:gd name="connsiteX46" fmla="*/ 600075 w 1362075"/>
                <a:gd name="connsiteY46" fmla="*/ 1139825 h 1649413"/>
                <a:gd name="connsiteX47" fmla="*/ 600075 w 1362075"/>
                <a:gd name="connsiteY47" fmla="*/ 1041400 h 1649413"/>
                <a:gd name="connsiteX48" fmla="*/ 552450 w 1362075"/>
                <a:gd name="connsiteY48" fmla="*/ 1041400 h 1649413"/>
                <a:gd name="connsiteX49" fmla="*/ 552450 w 1362075"/>
                <a:gd name="connsiteY49" fmla="*/ 1085850 h 1649413"/>
                <a:gd name="connsiteX50" fmla="*/ 487362 w 1362075"/>
                <a:gd name="connsiteY50" fmla="*/ 1085850 h 1649413"/>
                <a:gd name="connsiteX51" fmla="*/ 487362 w 1362075"/>
                <a:gd name="connsiteY51" fmla="*/ 1055688 h 1649413"/>
                <a:gd name="connsiteX52" fmla="*/ 422275 w 1362075"/>
                <a:gd name="connsiteY52" fmla="*/ 1055688 h 1649413"/>
                <a:gd name="connsiteX53" fmla="*/ 422275 w 1362075"/>
                <a:gd name="connsiteY53" fmla="*/ 1093788 h 1649413"/>
                <a:gd name="connsiteX54" fmla="*/ 342900 w 1362075"/>
                <a:gd name="connsiteY54" fmla="*/ 1093788 h 1649413"/>
                <a:gd name="connsiteX55" fmla="*/ 342900 w 1362075"/>
                <a:gd name="connsiteY55" fmla="*/ 1068388 h 1649413"/>
                <a:gd name="connsiteX56" fmla="*/ 304800 w 1362075"/>
                <a:gd name="connsiteY56" fmla="*/ 1068388 h 1649413"/>
                <a:gd name="connsiteX57" fmla="*/ 279400 w 1362075"/>
                <a:gd name="connsiteY57" fmla="*/ 1042988 h 1649413"/>
                <a:gd name="connsiteX58" fmla="*/ 279400 w 1362075"/>
                <a:gd name="connsiteY58" fmla="*/ 1147763 h 1649413"/>
                <a:gd name="connsiteX59" fmla="*/ 0 w 1362075"/>
                <a:gd name="connsiteY59" fmla="*/ 1147763 h 1649413"/>
                <a:gd name="connsiteX60" fmla="*/ 0 w 1362075"/>
                <a:gd name="connsiteY60" fmla="*/ 512763 h 1649413"/>
                <a:gd name="connsiteX61" fmla="*/ 44450 w 1362075"/>
                <a:gd name="connsiteY61" fmla="*/ 512763 h 1649413"/>
                <a:gd name="connsiteX62" fmla="*/ 44450 w 1362075"/>
                <a:gd name="connsiteY62" fmla="*/ 371475 h 1649413"/>
                <a:gd name="connsiteX63" fmla="*/ 100012 w 1362075"/>
                <a:gd name="connsiteY63" fmla="*/ 371475 h 1649413"/>
                <a:gd name="connsiteX64" fmla="*/ 100012 w 1362075"/>
                <a:gd name="connsiteY64" fmla="*/ 242888 h 1649413"/>
                <a:gd name="connsiteX65" fmla="*/ 195262 w 1362075"/>
                <a:gd name="connsiteY65" fmla="*/ 242888 h 1649413"/>
                <a:gd name="connsiteX66" fmla="*/ 195262 w 1362075"/>
                <a:gd name="connsiteY66" fmla="*/ 312738 h 1649413"/>
                <a:gd name="connsiteX67" fmla="*/ 439737 w 1362075"/>
                <a:gd name="connsiteY67" fmla="*/ 312738 h 1649413"/>
                <a:gd name="connsiteX68" fmla="*/ 439737 w 1362075"/>
                <a:gd name="connsiteY68" fmla="*/ 58738 h 1649413"/>
                <a:gd name="connsiteX69" fmla="*/ 636587 w 1362075"/>
                <a:gd name="connsiteY69" fmla="*/ 63501 h 1649413"/>
                <a:gd name="connsiteX0" fmla="*/ 636587 w 1362075"/>
                <a:gd name="connsiteY0" fmla="*/ 58739 h 1644651"/>
                <a:gd name="connsiteX1" fmla="*/ 671512 w 1362075"/>
                <a:gd name="connsiteY1" fmla="*/ 12701 h 1644651"/>
                <a:gd name="connsiteX2" fmla="*/ 654049 w 1362075"/>
                <a:gd name="connsiteY2" fmla="*/ 0 h 1644651"/>
                <a:gd name="connsiteX3" fmla="*/ 712787 w 1362075"/>
                <a:gd name="connsiteY3" fmla="*/ 33338 h 1644651"/>
                <a:gd name="connsiteX4" fmla="*/ 804862 w 1362075"/>
                <a:gd name="connsiteY4" fmla="*/ 98426 h 1644651"/>
                <a:gd name="connsiteX5" fmla="*/ 776287 w 1362075"/>
                <a:gd name="connsiteY5" fmla="*/ 123826 h 1644651"/>
                <a:gd name="connsiteX6" fmla="*/ 819150 w 1362075"/>
                <a:gd name="connsiteY6" fmla="*/ 166688 h 1644651"/>
                <a:gd name="connsiteX7" fmla="*/ 796925 w 1362075"/>
                <a:gd name="connsiteY7" fmla="*/ 252413 h 1644651"/>
                <a:gd name="connsiteX8" fmla="*/ 749300 w 1362075"/>
                <a:gd name="connsiteY8" fmla="*/ 339726 h 1644651"/>
                <a:gd name="connsiteX9" fmla="*/ 811212 w 1362075"/>
                <a:gd name="connsiteY9" fmla="*/ 342901 h 1644651"/>
                <a:gd name="connsiteX10" fmla="*/ 862012 w 1362075"/>
                <a:gd name="connsiteY10" fmla="*/ 296863 h 1644651"/>
                <a:gd name="connsiteX11" fmla="*/ 893762 w 1362075"/>
                <a:gd name="connsiteY11" fmla="*/ 320676 h 1644651"/>
                <a:gd name="connsiteX12" fmla="*/ 836612 w 1362075"/>
                <a:gd name="connsiteY12" fmla="*/ 442913 h 1644651"/>
                <a:gd name="connsiteX13" fmla="*/ 906462 w 1362075"/>
                <a:gd name="connsiteY13" fmla="*/ 511176 h 1644651"/>
                <a:gd name="connsiteX14" fmla="*/ 904875 w 1362075"/>
                <a:gd name="connsiteY14" fmla="*/ 604838 h 1644651"/>
                <a:gd name="connsiteX15" fmla="*/ 785812 w 1362075"/>
                <a:gd name="connsiteY15" fmla="*/ 623888 h 1644651"/>
                <a:gd name="connsiteX16" fmla="*/ 792162 w 1362075"/>
                <a:gd name="connsiteY16" fmla="*/ 674688 h 1644651"/>
                <a:gd name="connsiteX17" fmla="*/ 735012 w 1362075"/>
                <a:gd name="connsiteY17" fmla="*/ 749301 h 1644651"/>
                <a:gd name="connsiteX18" fmla="*/ 730250 w 1362075"/>
                <a:gd name="connsiteY18" fmla="*/ 801688 h 1644651"/>
                <a:gd name="connsiteX19" fmla="*/ 690562 w 1362075"/>
                <a:gd name="connsiteY19" fmla="*/ 863601 h 1644651"/>
                <a:gd name="connsiteX20" fmla="*/ 688975 w 1362075"/>
                <a:gd name="connsiteY20" fmla="*/ 904876 h 1644651"/>
                <a:gd name="connsiteX21" fmla="*/ 731837 w 1362075"/>
                <a:gd name="connsiteY21" fmla="*/ 942976 h 1644651"/>
                <a:gd name="connsiteX22" fmla="*/ 762000 w 1362075"/>
                <a:gd name="connsiteY22" fmla="*/ 876301 h 1644651"/>
                <a:gd name="connsiteX23" fmla="*/ 839787 w 1362075"/>
                <a:gd name="connsiteY23" fmla="*/ 838201 h 1644651"/>
                <a:gd name="connsiteX24" fmla="*/ 874712 w 1362075"/>
                <a:gd name="connsiteY24" fmla="*/ 760413 h 1644651"/>
                <a:gd name="connsiteX25" fmla="*/ 936625 w 1362075"/>
                <a:gd name="connsiteY25" fmla="*/ 669926 h 1644651"/>
                <a:gd name="connsiteX26" fmla="*/ 1001712 w 1362075"/>
                <a:gd name="connsiteY26" fmla="*/ 661988 h 1644651"/>
                <a:gd name="connsiteX27" fmla="*/ 1108075 w 1362075"/>
                <a:gd name="connsiteY27" fmla="*/ 515938 h 1644651"/>
                <a:gd name="connsiteX28" fmla="*/ 1036637 w 1362075"/>
                <a:gd name="connsiteY28" fmla="*/ 433388 h 1644651"/>
                <a:gd name="connsiteX29" fmla="*/ 1081087 w 1362075"/>
                <a:gd name="connsiteY29" fmla="*/ 415926 h 1644651"/>
                <a:gd name="connsiteX30" fmla="*/ 1133475 w 1362075"/>
                <a:gd name="connsiteY30" fmla="*/ 444501 h 1644651"/>
                <a:gd name="connsiteX31" fmla="*/ 1282700 w 1362075"/>
                <a:gd name="connsiteY31" fmla="*/ 261938 h 1644651"/>
                <a:gd name="connsiteX32" fmla="*/ 1362075 w 1362075"/>
                <a:gd name="connsiteY32" fmla="*/ 257176 h 1644651"/>
                <a:gd name="connsiteX33" fmla="*/ 1303337 w 1362075"/>
                <a:gd name="connsiteY33" fmla="*/ 393701 h 1644651"/>
                <a:gd name="connsiteX34" fmla="*/ 1101725 w 1362075"/>
                <a:gd name="connsiteY34" fmla="*/ 749301 h 1644651"/>
                <a:gd name="connsiteX35" fmla="*/ 1006475 w 1362075"/>
                <a:gd name="connsiteY35" fmla="*/ 949326 h 1644651"/>
                <a:gd name="connsiteX36" fmla="*/ 974725 w 1362075"/>
                <a:gd name="connsiteY36" fmla="*/ 1093788 h 1644651"/>
                <a:gd name="connsiteX37" fmla="*/ 1006475 w 1362075"/>
                <a:gd name="connsiteY37" fmla="*/ 1193801 h 1644651"/>
                <a:gd name="connsiteX38" fmla="*/ 936625 w 1362075"/>
                <a:gd name="connsiteY38" fmla="*/ 1243013 h 1644651"/>
                <a:gd name="connsiteX39" fmla="*/ 869950 w 1362075"/>
                <a:gd name="connsiteY39" fmla="*/ 1417638 h 1644651"/>
                <a:gd name="connsiteX40" fmla="*/ 903287 w 1362075"/>
                <a:gd name="connsiteY40" fmla="*/ 1535113 h 1644651"/>
                <a:gd name="connsiteX41" fmla="*/ 831850 w 1362075"/>
                <a:gd name="connsiteY41" fmla="*/ 1644651 h 1644651"/>
                <a:gd name="connsiteX42" fmla="*/ 631825 w 1362075"/>
                <a:gd name="connsiteY42" fmla="*/ 1644651 h 1644651"/>
                <a:gd name="connsiteX43" fmla="*/ 631825 w 1362075"/>
                <a:gd name="connsiteY43" fmla="*/ 1398588 h 1644651"/>
                <a:gd name="connsiteX44" fmla="*/ 695325 w 1362075"/>
                <a:gd name="connsiteY44" fmla="*/ 1398588 h 1644651"/>
                <a:gd name="connsiteX45" fmla="*/ 695325 w 1362075"/>
                <a:gd name="connsiteY45" fmla="*/ 1135063 h 1644651"/>
                <a:gd name="connsiteX46" fmla="*/ 600075 w 1362075"/>
                <a:gd name="connsiteY46" fmla="*/ 1135063 h 1644651"/>
                <a:gd name="connsiteX47" fmla="*/ 600075 w 1362075"/>
                <a:gd name="connsiteY47" fmla="*/ 1036638 h 1644651"/>
                <a:gd name="connsiteX48" fmla="*/ 552450 w 1362075"/>
                <a:gd name="connsiteY48" fmla="*/ 1036638 h 1644651"/>
                <a:gd name="connsiteX49" fmla="*/ 552450 w 1362075"/>
                <a:gd name="connsiteY49" fmla="*/ 1081088 h 1644651"/>
                <a:gd name="connsiteX50" fmla="*/ 487362 w 1362075"/>
                <a:gd name="connsiteY50" fmla="*/ 1081088 h 1644651"/>
                <a:gd name="connsiteX51" fmla="*/ 487362 w 1362075"/>
                <a:gd name="connsiteY51" fmla="*/ 1050926 h 1644651"/>
                <a:gd name="connsiteX52" fmla="*/ 422275 w 1362075"/>
                <a:gd name="connsiteY52" fmla="*/ 1050926 h 1644651"/>
                <a:gd name="connsiteX53" fmla="*/ 422275 w 1362075"/>
                <a:gd name="connsiteY53" fmla="*/ 1089026 h 1644651"/>
                <a:gd name="connsiteX54" fmla="*/ 342900 w 1362075"/>
                <a:gd name="connsiteY54" fmla="*/ 1089026 h 1644651"/>
                <a:gd name="connsiteX55" fmla="*/ 342900 w 1362075"/>
                <a:gd name="connsiteY55" fmla="*/ 1063626 h 1644651"/>
                <a:gd name="connsiteX56" fmla="*/ 304800 w 1362075"/>
                <a:gd name="connsiteY56" fmla="*/ 1063626 h 1644651"/>
                <a:gd name="connsiteX57" fmla="*/ 279400 w 1362075"/>
                <a:gd name="connsiteY57" fmla="*/ 1038226 h 1644651"/>
                <a:gd name="connsiteX58" fmla="*/ 279400 w 1362075"/>
                <a:gd name="connsiteY58" fmla="*/ 1143001 h 1644651"/>
                <a:gd name="connsiteX59" fmla="*/ 0 w 1362075"/>
                <a:gd name="connsiteY59" fmla="*/ 1143001 h 1644651"/>
                <a:gd name="connsiteX60" fmla="*/ 0 w 1362075"/>
                <a:gd name="connsiteY60" fmla="*/ 508001 h 1644651"/>
                <a:gd name="connsiteX61" fmla="*/ 44450 w 1362075"/>
                <a:gd name="connsiteY61" fmla="*/ 508001 h 1644651"/>
                <a:gd name="connsiteX62" fmla="*/ 44450 w 1362075"/>
                <a:gd name="connsiteY62" fmla="*/ 366713 h 1644651"/>
                <a:gd name="connsiteX63" fmla="*/ 100012 w 1362075"/>
                <a:gd name="connsiteY63" fmla="*/ 366713 h 1644651"/>
                <a:gd name="connsiteX64" fmla="*/ 100012 w 1362075"/>
                <a:gd name="connsiteY64" fmla="*/ 238126 h 1644651"/>
                <a:gd name="connsiteX65" fmla="*/ 195262 w 1362075"/>
                <a:gd name="connsiteY65" fmla="*/ 238126 h 1644651"/>
                <a:gd name="connsiteX66" fmla="*/ 195262 w 1362075"/>
                <a:gd name="connsiteY66" fmla="*/ 307976 h 1644651"/>
                <a:gd name="connsiteX67" fmla="*/ 439737 w 1362075"/>
                <a:gd name="connsiteY67" fmla="*/ 307976 h 1644651"/>
                <a:gd name="connsiteX68" fmla="*/ 439737 w 1362075"/>
                <a:gd name="connsiteY68" fmla="*/ 53976 h 1644651"/>
                <a:gd name="connsiteX69" fmla="*/ 636587 w 1362075"/>
                <a:gd name="connsiteY69" fmla="*/ 58739 h 1644651"/>
                <a:gd name="connsiteX0" fmla="*/ 636587 w 1362075"/>
                <a:gd name="connsiteY0" fmla="*/ 58739 h 1644651"/>
                <a:gd name="connsiteX1" fmla="*/ 645319 w 1362075"/>
                <a:gd name="connsiteY1" fmla="*/ 17464 h 1644651"/>
                <a:gd name="connsiteX2" fmla="*/ 654049 w 1362075"/>
                <a:gd name="connsiteY2" fmla="*/ 0 h 1644651"/>
                <a:gd name="connsiteX3" fmla="*/ 712787 w 1362075"/>
                <a:gd name="connsiteY3" fmla="*/ 33338 h 1644651"/>
                <a:gd name="connsiteX4" fmla="*/ 804862 w 1362075"/>
                <a:gd name="connsiteY4" fmla="*/ 98426 h 1644651"/>
                <a:gd name="connsiteX5" fmla="*/ 776287 w 1362075"/>
                <a:gd name="connsiteY5" fmla="*/ 123826 h 1644651"/>
                <a:gd name="connsiteX6" fmla="*/ 819150 w 1362075"/>
                <a:gd name="connsiteY6" fmla="*/ 166688 h 1644651"/>
                <a:gd name="connsiteX7" fmla="*/ 796925 w 1362075"/>
                <a:gd name="connsiteY7" fmla="*/ 252413 h 1644651"/>
                <a:gd name="connsiteX8" fmla="*/ 749300 w 1362075"/>
                <a:gd name="connsiteY8" fmla="*/ 339726 h 1644651"/>
                <a:gd name="connsiteX9" fmla="*/ 811212 w 1362075"/>
                <a:gd name="connsiteY9" fmla="*/ 342901 h 1644651"/>
                <a:gd name="connsiteX10" fmla="*/ 862012 w 1362075"/>
                <a:gd name="connsiteY10" fmla="*/ 296863 h 1644651"/>
                <a:gd name="connsiteX11" fmla="*/ 893762 w 1362075"/>
                <a:gd name="connsiteY11" fmla="*/ 320676 h 1644651"/>
                <a:gd name="connsiteX12" fmla="*/ 836612 w 1362075"/>
                <a:gd name="connsiteY12" fmla="*/ 442913 h 1644651"/>
                <a:gd name="connsiteX13" fmla="*/ 906462 w 1362075"/>
                <a:gd name="connsiteY13" fmla="*/ 511176 h 1644651"/>
                <a:gd name="connsiteX14" fmla="*/ 904875 w 1362075"/>
                <a:gd name="connsiteY14" fmla="*/ 604838 h 1644651"/>
                <a:gd name="connsiteX15" fmla="*/ 785812 w 1362075"/>
                <a:gd name="connsiteY15" fmla="*/ 623888 h 1644651"/>
                <a:gd name="connsiteX16" fmla="*/ 792162 w 1362075"/>
                <a:gd name="connsiteY16" fmla="*/ 674688 h 1644651"/>
                <a:gd name="connsiteX17" fmla="*/ 735012 w 1362075"/>
                <a:gd name="connsiteY17" fmla="*/ 749301 h 1644651"/>
                <a:gd name="connsiteX18" fmla="*/ 730250 w 1362075"/>
                <a:gd name="connsiteY18" fmla="*/ 801688 h 1644651"/>
                <a:gd name="connsiteX19" fmla="*/ 690562 w 1362075"/>
                <a:gd name="connsiteY19" fmla="*/ 863601 h 1644651"/>
                <a:gd name="connsiteX20" fmla="*/ 688975 w 1362075"/>
                <a:gd name="connsiteY20" fmla="*/ 904876 h 1644651"/>
                <a:gd name="connsiteX21" fmla="*/ 731837 w 1362075"/>
                <a:gd name="connsiteY21" fmla="*/ 942976 h 1644651"/>
                <a:gd name="connsiteX22" fmla="*/ 762000 w 1362075"/>
                <a:gd name="connsiteY22" fmla="*/ 876301 h 1644651"/>
                <a:gd name="connsiteX23" fmla="*/ 839787 w 1362075"/>
                <a:gd name="connsiteY23" fmla="*/ 838201 h 1644651"/>
                <a:gd name="connsiteX24" fmla="*/ 874712 w 1362075"/>
                <a:gd name="connsiteY24" fmla="*/ 760413 h 1644651"/>
                <a:gd name="connsiteX25" fmla="*/ 936625 w 1362075"/>
                <a:gd name="connsiteY25" fmla="*/ 669926 h 1644651"/>
                <a:gd name="connsiteX26" fmla="*/ 1001712 w 1362075"/>
                <a:gd name="connsiteY26" fmla="*/ 661988 h 1644651"/>
                <a:gd name="connsiteX27" fmla="*/ 1108075 w 1362075"/>
                <a:gd name="connsiteY27" fmla="*/ 515938 h 1644651"/>
                <a:gd name="connsiteX28" fmla="*/ 1036637 w 1362075"/>
                <a:gd name="connsiteY28" fmla="*/ 433388 h 1644651"/>
                <a:gd name="connsiteX29" fmla="*/ 1081087 w 1362075"/>
                <a:gd name="connsiteY29" fmla="*/ 415926 h 1644651"/>
                <a:gd name="connsiteX30" fmla="*/ 1133475 w 1362075"/>
                <a:gd name="connsiteY30" fmla="*/ 444501 h 1644651"/>
                <a:gd name="connsiteX31" fmla="*/ 1282700 w 1362075"/>
                <a:gd name="connsiteY31" fmla="*/ 261938 h 1644651"/>
                <a:gd name="connsiteX32" fmla="*/ 1362075 w 1362075"/>
                <a:gd name="connsiteY32" fmla="*/ 257176 h 1644651"/>
                <a:gd name="connsiteX33" fmla="*/ 1303337 w 1362075"/>
                <a:gd name="connsiteY33" fmla="*/ 393701 h 1644651"/>
                <a:gd name="connsiteX34" fmla="*/ 1101725 w 1362075"/>
                <a:gd name="connsiteY34" fmla="*/ 749301 h 1644651"/>
                <a:gd name="connsiteX35" fmla="*/ 1006475 w 1362075"/>
                <a:gd name="connsiteY35" fmla="*/ 949326 h 1644651"/>
                <a:gd name="connsiteX36" fmla="*/ 974725 w 1362075"/>
                <a:gd name="connsiteY36" fmla="*/ 1093788 h 1644651"/>
                <a:gd name="connsiteX37" fmla="*/ 1006475 w 1362075"/>
                <a:gd name="connsiteY37" fmla="*/ 1193801 h 1644651"/>
                <a:gd name="connsiteX38" fmla="*/ 936625 w 1362075"/>
                <a:gd name="connsiteY38" fmla="*/ 1243013 h 1644651"/>
                <a:gd name="connsiteX39" fmla="*/ 869950 w 1362075"/>
                <a:gd name="connsiteY39" fmla="*/ 1417638 h 1644651"/>
                <a:gd name="connsiteX40" fmla="*/ 903287 w 1362075"/>
                <a:gd name="connsiteY40" fmla="*/ 1535113 h 1644651"/>
                <a:gd name="connsiteX41" fmla="*/ 831850 w 1362075"/>
                <a:gd name="connsiteY41" fmla="*/ 1644651 h 1644651"/>
                <a:gd name="connsiteX42" fmla="*/ 631825 w 1362075"/>
                <a:gd name="connsiteY42" fmla="*/ 1644651 h 1644651"/>
                <a:gd name="connsiteX43" fmla="*/ 631825 w 1362075"/>
                <a:gd name="connsiteY43" fmla="*/ 1398588 h 1644651"/>
                <a:gd name="connsiteX44" fmla="*/ 695325 w 1362075"/>
                <a:gd name="connsiteY44" fmla="*/ 1398588 h 1644651"/>
                <a:gd name="connsiteX45" fmla="*/ 695325 w 1362075"/>
                <a:gd name="connsiteY45" fmla="*/ 1135063 h 1644651"/>
                <a:gd name="connsiteX46" fmla="*/ 600075 w 1362075"/>
                <a:gd name="connsiteY46" fmla="*/ 1135063 h 1644651"/>
                <a:gd name="connsiteX47" fmla="*/ 600075 w 1362075"/>
                <a:gd name="connsiteY47" fmla="*/ 1036638 h 1644651"/>
                <a:gd name="connsiteX48" fmla="*/ 552450 w 1362075"/>
                <a:gd name="connsiteY48" fmla="*/ 1036638 h 1644651"/>
                <a:gd name="connsiteX49" fmla="*/ 552450 w 1362075"/>
                <a:gd name="connsiteY49" fmla="*/ 1081088 h 1644651"/>
                <a:gd name="connsiteX50" fmla="*/ 487362 w 1362075"/>
                <a:gd name="connsiteY50" fmla="*/ 1081088 h 1644651"/>
                <a:gd name="connsiteX51" fmla="*/ 487362 w 1362075"/>
                <a:gd name="connsiteY51" fmla="*/ 1050926 h 1644651"/>
                <a:gd name="connsiteX52" fmla="*/ 422275 w 1362075"/>
                <a:gd name="connsiteY52" fmla="*/ 1050926 h 1644651"/>
                <a:gd name="connsiteX53" fmla="*/ 422275 w 1362075"/>
                <a:gd name="connsiteY53" fmla="*/ 1089026 h 1644651"/>
                <a:gd name="connsiteX54" fmla="*/ 342900 w 1362075"/>
                <a:gd name="connsiteY54" fmla="*/ 1089026 h 1644651"/>
                <a:gd name="connsiteX55" fmla="*/ 342900 w 1362075"/>
                <a:gd name="connsiteY55" fmla="*/ 1063626 h 1644651"/>
                <a:gd name="connsiteX56" fmla="*/ 304800 w 1362075"/>
                <a:gd name="connsiteY56" fmla="*/ 1063626 h 1644651"/>
                <a:gd name="connsiteX57" fmla="*/ 279400 w 1362075"/>
                <a:gd name="connsiteY57" fmla="*/ 1038226 h 1644651"/>
                <a:gd name="connsiteX58" fmla="*/ 279400 w 1362075"/>
                <a:gd name="connsiteY58" fmla="*/ 1143001 h 1644651"/>
                <a:gd name="connsiteX59" fmla="*/ 0 w 1362075"/>
                <a:gd name="connsiteY59" fmla="*/ 1143001 h 1644651"/>
                <a:gd name="connsiteX60" fmla="*/ 0 w 1362075"/>
                <a:gd name="connsiteY60" fmla="*/ 508001 h 1644651"/>
                <a:gd name="connsiteX61" fmla="*/ 44450 w 1362075"/>
                <a:gd name="connsiteY61" fmla="*/ 508001 h 1644651"/>
                <a:gd name="connsiteX62" fmla="*/ 44450 w 1362075"/>
                <a:gd name="connsiteY62" fmla="*/ 366713 h 1644651"/>
                <a:gd name="connsiteX63" fmla="*/ 100012 w 1362075"/>
                <a:gd name="connsiteY63" fmla="*/ 366713 h 1644651"/>
                <a:gd name="connsiteX64" fmla="*/ 100012 w 1362075"/>
                <a:gd name="connsiteY64" fmla="*/ 238126 h 1644651"/>
                <a:gd name="connsiteX65" fmla="*/ 195262 w 1362075"/>
                <a:gd name="connsiteY65" fmla="*/ 238126 h 1644651"/>
                <a:gd name="connsiteX66" fmla="*/ 195262 w 1362075"/>
                <a:gd name="connsiteY66" fmla="*/ 307976 h 1644651"/>
                <a:gd name="connsiteX67" fmla="*/ 439737 w 1362075"/>
                <a:gd name="connsiteY67" fmla="*/ 307976 h 1644651"/>
                <a:gd name="connsiteX68" fmla="*/ 439737 w 1362075"/>
                <a:gd name="connsiteY68" fmla="*/ 53976 h 1644651"/>
                <a:gd name="connsiteX69" fmla="*/ 636587 w 1362075"/>
                <a:gd name="connsiteY69" fmla="*/ 58739 h 1644651"/>
                <a:gd name="connsiteX0" fmla="*/ 636587 w 1362075"/>
                <a:gd name="connsiteY0" fmla="*/ 58739 h 1644651"/>
                <a:gd name="connsiteX1" fmla="*/ 645319 w 1362075"/>
                <a:gd name="connsiteY1" fmla="*/ 17464 h 1644651"/>
                <a:gd name="connsiteX2" fmla="*/ 735012 w 1362075"/>
                <a:gd name="connsiteY2" fmla="*/ 0 h 1644651"/>
                <a:gd name="connsiteX3" fmla="*/ 712787 w 1362075"/>
                <a:gd name="connsiteY3" fmla="*/ 33338 h 1644651"/>
                <a:gd name="connsiteX4" fmla="*/ 804862 w 1362075"/>
                <a:gd name="connsiteY4" fmla="*/ 98426 h 1644651"/>
                <a:gd name="connsiteX5" fmla="*/ 776287 w 1362075"/>
                <a:gd name="connsiteY5" fmla="*/ 123826 h 1644651"/>
                <a:gd name="connsiteX6" fmla="*/ 819150 w 1362075"/>
                <a:gd name="connsiteY6" fmla="*/ 166688 h 1644651"/>
                <a:gd name="connsiteX7" fmla="*/ 796925 w 1362075"/>
                <a:gd name="connsiteY7" fmla="*/ 252413 h 1644651"/>
                <a:gd name="connsiteX8" fmla="*/ 749300 w 1362075"/>
                <a:gd name="connsiteY8" fmla="*/ 339726 h 1644651"/>
                <a:gd name="connsiteX9" fmla="*/ 811212 w 1362075"/>
                <a:gd name="connsiteY9" fmla="*/ 342901 h 1644651"/>
                <a:gd name="connsiteX10" fmla="*/ 862012 w 1362075"/>
                <a:gd name="connsiteY10" fmla="*/ 296863 h 1644651"/>
                <a:gd name="connsiteX11" fmla="*/ 893762 w 1362075"/>
                <a:gd name="connsiteY11" fmla="*/ 320676 h 1644651"/>
                <a:gd name="connsiteX12" fmla="*/ 836612 w 1362075"/>
                <a:gd name="connsiteY12" fmla="*/ 442913 h 1644651"/>
                <a:gd name="connsiteX13" fmla="*/ 906462 w 1362075"/>
                <a:gd name="connsiteY13" fmla="*/ 511176 h 1644651"/>
                <a:gd name="connsiteX14" fmla="*/ 904875 w 1362075"/>
                <a:gd name="connsiteY14" fmla="*/ 604838 h 1644651"/>
                <a:gd name="connsiteX15" fmla="*/ 785812 w 1362075"/>
                <a:gd name="connsiteY15" fmla="*/ 623888 h 1644651"/>
                <a:gd name="connsiteX16" fmla="*/ 792162 w 1362075"/>
                <a:gd name="connsiteY16" fmla="*/ 674688 h 1644651"/>
                <a:gd name="connsiteX17" fmla="*/ 735012 w 1362075"/>
                <a:gd name="connsiteY17" fmla="*/ 749301 h 1644651"/>
                <a:gd name="connsiteX18" fmla="*/ 730250 w 1362075"/>
                <a:gd name="connsiteY18" fmla="*/ 801688 h 1644651"/>
                <a:gd name="connsiteX19" fmla="*/ 690562 w 1362075"/>
                <a:gd name="connsiteY19" fmla="*/ 863601 h 1644651"/>
                <a:gd name="connsiteX20" fmla="*/ 688975 w 1362075"/>
                <a:gd name="connsiteY20" fmla="*/ 904876 h 1644651"/>
                <a:gd name="connsiteX21" fmla="*/ 731837 w 1362075"/>
                <a:gd name="connsiteY21" fmla="*/ 942976 h 1644651"/>
                <a:gd name="connsiteX22" fmla="*/ 762000 w 1362075"/>
                <a:gd name="connsiteY22" fmla="*/ 876301 h 1644651"/>
                <a:gd name="connsiteX23" fmla="*/ 839787 w 1362075"/>
                <a:gd name="connsiteY23" fmla="*/ 838201 h 1644651"/>
                <a:gd name="connsiteX24" fmla="*/ 874712 w 1362075"/>
                <a:gd name="connsiteY24" fmla="*/ 760413 h 1644651"/>
                <a:gd name="connsiteX25" fmla="*/ 936625 w 1362075"/>
                <a:gd name="connsiteY25" fmla="*/ 669926 h 1644651"/>
                <a:gd name="connsiteX26" fmla="*/ 1001712 w 1362075"/>
                <a:gd name="connsiteY26" fmla="*/ 661988 h 1644651"/>
                <a:gd name="connsiteX27" fmla="*/ 1108075 w 1362075"/>
                <a:gd name="connsiteY27" fmla="*/ 515938 h 1644651"/>
                <a:gd name="connsiteX28" fmla="*/ 1036637 w 1362075"/>
                <a:gd name="connsiteY28" fmla="*/ 433388 h 1644651"/>
                <a:gd name="connsiteX29" fmla="*/ 1081087 w 1362075"/>
                <a:gd name="connsiteY29" fmla="*/ 415926 h 1644651"/>
                <a:gd name="connsiteX30" fmla="*/ 1133475 w 1362075"/>
                <a:gd name="connsiteY30" fmla="*/ 444501 h 1644651"/>
                <a:gd name="connsiteX31" fmla="*/ 1282700 w 1362075"/>
                <a:gd name="connsiteY31" fmla="*/ 261938 h 1644651"/>
                <a:gd name="connsiteX32" fmla="*/ 1362075 w 1362075"/>
                <a:gd name="connsiteY32" fmla="*/ 257176 h 1644651"/>
                <a:gd name="connsiteX33" fmla="*/ 1303337 w 1362075"/>
                <a:gd name="connsiteY33" fmla="*/ 393701 h 1644651"/>
                <a:gd name="connsiteX34" fmla="*/ 1101725 w 1362075"/>
                <a:gd name="connsiteY34" fmla="*/ 749301 h 1644651"/>
                <a:gd name="connsiteX35" fmla="*/ 1006475 w 1362075"/>
                <a:gd name="connsiteY35" fmla="*/ 949326 h 1644651"/>
                <a:gd name="connsiteX36" fmla="*/ 974725 w 1362075"/>
                <a:gd name="connsiteY36" fmla="*/ 1093788 h 1644651"/>
                <a:gd name="connsiteX37" fmla="*/ 1006475 w 1362075"/>
                <a:gd name="connsiteY37" fmla="*/ 1193801 h 1644651"/>
                <a:gd name="connsiteX38" fmla="*/ 936625 w 1362075"/>
                <a:gd name="connsiteY38" fmla="*/ 1243013 h 1644651"/>
                <a:gd name="connsiteX39" fmla="*/ 869950 w 1362075"/>
                <a:gd name="connsiteY39" fmla="*/ 1417638 h 1644651"/>
                <a:gd name="connsiteX40" fmla="*/ 903287 w 1362075"/>
                <a:gd name="connsiteY40" fmla="*/ 1535113 h 1644651"/>
                <a:gd name="connsiteX41" fmla="*/ 831850 w 1362075"/>
                <a:gd name="connsiteY41" fmla="*/ 1644651 h 1644651"/>
                <a:gd name="connsiteX42" fmla="*/ 631825 w 1362075"/>
                <a:gd name="connsiteY42" fmla="*/ 1644651 h 1644651"/>
                <a:gd name="connsiteX43" fmla="*/ 631825 w 1362075"/>
                <a:gd name="connsiteY43" fmla="*/ 1398588 h 1644651"/>
                <a:gd name="connsiteX44" fmla="*/ 695325 w 1362075"/>
                <a:gd name="connsiteY44" fmla="*/ 1398588 h 1644651"/>
                <a:gd name="connsiteX45" fmla="*/ 695325 w 1362075"/>
                <a:gd name="connsiteY45" fmla="*/ 1135063 h 1644651"/>
                <a:gd name="connsiteX46" fmla="*/ 600075 w 1362075"/>
                <a:gd name="connsiteY46" fmla="*/ 1135063 h 1644651"/>
                <a:gd name="connsiteX47" fmla="*/ 600075 w 1362075"/>
                <a:gd name="connsiteY47" fmla="*/ 1036638 h 1644651"/>
                <a:gd name="connsiteX48" fmla="*/ 552450 w 1362075"/>
                <a:gd name="connsiteY48" fmla="*/ 1036638 h 1644651"/>
                <a:gd name="connsiteX49" fmla="*/ 552450 w 1362075"/>
                <a:gd name="connsiteY49" fmla="*/ 1081088 h 1644651"/>
                <a:gd name="connsiteX50" fmla="*/ 487362 w 1362075"/>
                <a:gd name="connsiteY50" fmla="*/ 1081088 h 1644651"/>
                <a:gd name="connsiteX51" fmla="*/ 487362 w 1362075"/>
                <a:gd name="connsiteY51" fmla="*/ 1050926 h 1644651"/>
                <a:gd name="connsiteX52" fmla="*/ 422275 w 1362075"/>
                <a:gd name="connsiteY52" fmla="*/ 1050926 h 1644651"/>
                <a:gd name="connsiteX53" fmla="*/ 422275 w 1362075"/>
                <a:gd name="connsiteY53" fmla="*/ 1089026 h 1644651"/>
                <a:gd name="connsiteX54" fmla="*/ 342900 w 1362075"/>
                <a:gd name="connsiteY54" fmla="*/ 1089026 h 1644651"/>
                <a:gd name="connsiteX55" fmla="*/ 342900 w 1362075"/>
                <a:gd name="connsiteY55" fmla="*/ 1063626 h 1644651"/>
                <a:gd name="connsiteX56" fmla="*/ 304800 w 1362075"/>
                <a:gd name="connsiteY56" fmla="*/ 1063626 h 1644651"/>
                <a:gd name="connsiteX57" fmla="*/ 279400 w 1362075"/>
                <a:gd name="connsiteY57" fmla="*/ 1038226 h 1644651"/>
                <a:gd name="connsiteX58" fmla="*/ 279400 w 1362075"/>
                <a:gd name="connsiteY58" fmla="*/ 1143001 h 1644651"/>
                <a:gd name="connsiteX59" fmla="*/ 0 w 1362075"/>
                <a:gd name="connsiteY59" fmla="*/ 1143001 h 1644651"/>
                <a:gd name="connsiteX60" fmla="*/ 0 w 1362075"/>
                <a:gd name="connsiteY60" fmla="*/ 508001 h 1644651"/>
                <a:gd name="connsiteX61" fmla="*/ 44450 w 1362075"/>
                <a:gd name="connsiteY61" fmla="*/ 508001 h 1644651"/>
                <a:gd name="connsiteX62" fmla="*/ 44450 w 1362075"/>
                <a:gd name="connsiteY62" fmla="*/ 366713 h 1644651"/>
                <a:gd name="connsiteX63" fmla="*/ 100012 w 1362075"/>
                <a:gd name="connsiteY63" fmla="*/ 366713 h 1644651"/>
                <a:gd name="connsiteX64" fmla="*/ 100012 w 1362075"/>
                <a:gd name="connsiteY64" fmla="*/ 238126 h 1644651"/>
                <a:gd name="connsiteX65" fmla="*/ 195262 w 1362075"/>
                <a:gd name="connsiteY65" fmla="*/ 238126 h 1644651"/>
                <a:gd name="connsiteX66" fmla="*/ 195262 w 1362075"/>
                <a:gd name="connsiteY66" fmla="*/ 307976 h 1644651"/>
                <a:gd name="connsiteX67" fmla="*/ 439737 w 1362075"/>
                <a:gd name="connsiteY67" fmla="*/ 307976 h 1644651"/>
                <a:gd name="connsiteX68" fmla="*/ 439737 w 1362075"/>
                <a:gd name="connsiteY68" fmla="*/ 53976 h 1644651"/>
                <a:gd name="connsiteX69" fmla="*/ 636587 w 1362075"/>
                <a:gd name="connsiteY69" fmla="*/ 58739 h 1644651"/>
                <a:gd name="connsiteX0" fmla="*/ 636587 w 1362075"/>
                <a:gd name="connsiteY0" fmla="*/ 48023 h 1633935"/>
                <a:gd name="connsiteX1" fmla="*/ 645319 w 1362075"/>
                <a:gd name="connsiteY1" fmla="*/ 6748 h 1633935"/>
                <a:gd name="connsiteX2" fmla="*/ 702865 w 1362075"/>
                <a:gd name="connsiteY2" fmla="*/ 0 h 1633935"/>
                <a:gd name="connsiteX3" fmla="*/ 712787 w 1362075"/>
                <a:gd name="connsiteY3" fmla="*/ 22622 h 1633935"/>
                <a:gd name="connsiteX4" fmla="*/ 804862 w 1362075"/>
                <a:gd name="connsiteY4" fmla="*/ 87710 h 1633935"/>
                <a:gd name="connsiteX5" fmla="*/ 776287 w 1362075"/>
                <a:gd name="connsiteY5" fmla="*/ 113110 h 1633935"/>
                <a:gd name="connsiteX6" fmla="*/ 819150 w 1362075"/>
                <a:gd name="connsiteY6" fmla="*/ 155972 h 1633935"/>
                <a:gd name="connsiteX7" fmla="*/ 796925 w 1362075"/>
                <a:gd name="connsiteY7" fmla="*/ 241697 h 1633935"/>
                <a:gd name="connsiteX8" fmla="*/ 749300 w 1362075"/>
                <a:gd name="connsiteY8" fmla="*/ 329010 h 1633935"/>
                <a:gd name="connsiteX9" fmla="*/ 811212 w 1362075"/>
                <a:gd name="connsiteY9" fmla="*/ 332185 h 1633935"/>
                <a:gd name="connsiteX10" fmla="*/ 862012 w 1362075"/>
                <a:gd name="connsiteY10" fmla="*/ 286147 h 1633935"/>
                <a:gd name="connsiteX11" fmla="*/ 893762 w 1362075"/>
                <a:gd name="connsiteY11" fmla="*/ 309960 h 1633935"/>
                <a:gd name="connsiteX12" fmla="*/ 836612 w 1362075"/>
                <a:gd name="connsiteY12" fmla="*/ 432197 h 1633935"/>
                <a:gd name="connsiteX13" fmla="*/ 906462 w 1362075"/>
                <a:gd name="connsiteY13" fmla="*/ 500460 h 1633935"/>
                <a:gd name="connsiteX14" fmla="*/ 904875 w 1362075"/>
                <a:gd name="connsiteY14" fmla="*/ 594122 h 1633935"/>
                <a:gd name="connsiteX15" fmla="*/ 785812 w 1362075"/>
                <a:gd name="connsiteY15" fmla="*/ 613172 h 1633935"/>
                <a:gd name="connsiteX16" fmla="*/ 792162 w 1362075"/>
                <a:gd name="connsiteY16" fmla="*/ 663972 h 1633935"/>
                <a:gd name="connsiteX17" fmla="*/ 735012 w 1362075"/>
                <a:gd name="connsiteY17" fmla="*/ 738585 h 1633935"/>
                <a:gd name="connsiteX18" fmla="*/ 730250 w 1362075"/>
                <a:gd name="connsiteY18" fmla="*/ 790972 h 1633935"/>
                <a:gd name="connsiteX19" fmla="*/ 690562 w 1362075"/>
                <a:gd name="connsiteY19" fmla="*/ 852885 h 1633935"/>
                <a:gd name="connsiteX20" fmla="*/ 688975 w 1362075"/>
                <a:gd name="connsiteY20" fmla="*/ 894160 h 1633935"/>
                <a:gd name="connsiteX21" fmla="*/ 731837 w 1362075"/>
                <a:gd name="connsiteY21" fmla="*/ 932260 h 1633935"/>
                <a:gd name="connsiteX22" fmla="*/ 762000 w 1362075"/>
                <a:gd name="connsiteY22" fmla="*/ 865585 h 1633935"/>
                <a:gd name="connsiteX23" fmla="*/ 839787 w 1362075"/>
                <a:gd name="connsiteY23" fmla="*/ 827485 h 1633935"/>
                <a:gd name="connsiteX24" fmla="*/ 874712 w 1362075"/>
                <a:gd name="connsiteY24" fmla="*/ 749697 h 1633935"/>
                <a:gd name="connsiteX25" fmla="*/ 936625 w 1362075"/>
                <a:gd name="connsiteY25" fmla="*/ 659210 h 1633935"/>
                <a:gd name="connsiteX26" fmla="*/ 1001712 w 1362075"/>
                <a:gd name="connsiteY26" fmla="*/ 651272 h 1633935"/>
                <a:gd name="connsiteX27" fmla="*/ 1108075 w 1362075"/>
                <a:gd name="connsiteY27" fmla="*/ 505222 h 1633935"/>
                <a:gd name="connsiteX28" fmla="*/ 1036637 w 1362075"/>
                <a:gd name="connsiteY28" fmla="*/ 422672 h 1633935"/>
                <a:gd name="connsiteX29" fmla="*/ 1081087 w 1362075"/>
                <a:gd name="connsiteY29" fmla="*/ 405210 h 1633935"/>
                <a:gd name="connsiteX30" fmla="*/ 1133475 w 1362075"/>
                <a:gd name="connsiteY30" fmla="*/ 433785 h 1633935"/>
                <a:gd name="connsiteX31" fmla="*/ 1282700 w 1362075"/>
                <a:gd name="connsiteY31" fmla="*/ 251222 h 1633935"/>
                <a:gd name="connsiteX32" fmla="*/ 1362075 w 1362075"/>
                <a:gd name="connsiteY32" fmla="*/ 246460 h 1633935"/>
                <a:gd name="connsiteX33" fmla="*/ 1303337 w 1362075"/>
                <a:gd name="connsiteY33" fmla="*/ 382985 h 1633935"/>
                <a:gd name="connsiteX34" fmla="*/ 1101725 w 1362075"/>
                <a:gd name="connsiteY34" fmla="*/ 738585 h 1633935"/>
                <a:gd name="connsiteX35" fmla="*/ 1006475 w 1362075"/>
                <a:gd name="connsiteY35" fmla="*/ 938610 h 1633935"/>
                <a:gd name="connsiteX36" fmla="*/ 974725 w 1362075"/>
                <a:gd name="connsiteY36" fmla="*/ 1083072 h 1633935"/>
                <a:gd name="connsiteX37" fmla="*/ 1006475 w 1362075"/>
                <a:gd name="connsiteY37" fmla="*/ 1183085 h 1633935"/>
                <a:gd name="connsiteX38" fmla="*/ 936625 w 1362075"/>
                <a:gd name="connsiteY38" fmla="*/ 1232297 h 1633935"/>
                <a:gd name="connsiteX39" fmla="*/ 869950 w 1362075"/>
                <a:gd name="connsiteY39" fmla="*/ 1406922 h 1633935"/>
                <a:gd name="connsiteX40" fmla="*/ 903287 w 1362075"/>
                <a:gd name="connsiteY40" fmla="*/ 1524397 h 1633935"/>
                <a:gd name="connsiteX41" fmla="*/ 831850 w 1362075"/>
                <a:gd name="connsiteY41" fmla="*/ 1633935 h 1633935"/>
                <a:gd name="connsiteX42" fmla="*/ 631825 w 1362075"/>
                <a:gd name="connsiteY42" fmla="*/ 1633935 h 1633935"/>
                <a:gd name="connsiteX43" fmla="*/ 631825 w 1362075"/>
                <a:gd name="connsiteY43" fmla="*/ 1387872 h 1633935"/>
                <a:gd name="connsiteX44" fmla="*/ 695325 w 1362075"/>
                <a:gd name="connsiteY44" fmla="*/ 1387872 h 1633935"/>
                <a:gd name="connsiteX45" fmla="*/ 695325 w 1362075"/>
                <a:gd name="connsiteY45" fmla="*/ 1124347 h 1633935"/>
                <a:gd name="connsiteX46" fmla="*/ 600075 w 1362075"/>
                <a:gd name="connsiteY46" fmla="*/ 1124347 h 1633935"/>
                <a:gd name="connsiteX47" fmla="*/ 600075 w 1362075"/>
                <a:gd name="connsiteY47" fmla="*/ 1025922 h 1633935"/>
                <a:gd name="connsiteX48" fmla="*/ 552450 w 1362075"/>
                <a:gd name="connsiteY48" fmla="*/ 1025922 h 1633935"/>
                <a:gd name="connsiteX49" fmla="*/ 552450 w 1362075"/>
                <a:gd name="connsiteY49" fmla="*/ 1070372 h 1633935"/>
                <a:gd name="connsiteX50" fmla="*/ 487362 w 1362075"/>
                <a:gd name="connsiteY50" fmla="*/ 1070372 h 1633935"/>
                <a:gd name="connsiteX51" fmla="*/ 487362 w 1362075"/>
                <a:gd name="connsiteY51" fmla="*/ 1040210 h 1633935"/>
                <a:gd name="connsiteX52" fmla="*/ 422275 w 1362075"/>
                <a:gd name="connsiteY52" fmla="*/ 1040210 h 1633935"/>
                <a:gd name="connsiteX53" fmla="*/ 422275 w 1362075"/>
                <a:gd name="connsiteY53" fmla="*/ 1078310 h 1633935"/>
                <a:gd name="connsiteX54" fmla="*/ 342900 w 1362075"/>
                <a:gd name="connsiteY54" fmla="*/ 1078310 h 1633935"/>
                <a:gd name="connsiteX55" fmla="*/ 342900 w 1362075"/>
                <a:gd name="connsiteY55" fmla="*/ 1052910 h 1633935"/>
                <a:gd name="connsiteX56" fmla="*/ 304800 w 1362075"/>
                <a:gd name="connsiteY56" fmla="*/ 1052910 h 1633935"/>
                <a:gd name="connsiteX57" fmla="*/ 279400 w 1362075"/>
                <a:gd name="connsiteY57" fmla="*/ 1027510 h 1633935"/>
                <a:gd name="connsiteX58" fmla="*/ 279400 w 1362075"/>
                <a:gd name="connsiteY58" fmla="*/ 1132285 h 1633935"/>
                <a:gd name="connsiteX59" fmla="*/ 0 w 1362075"/>
                <a:gd name="connsiteY59" fmla="*/ 1132285 h 1633935"/>
                <a:gd name="connsiteX60" fmla="*/ 0 w 1362075"/>
                <a:gd name="connsiteY60" fmla="*/ 497285 h 1633935"/>
                <a:gd name="connsiteX61" fmla="*/ 44450 w 1362075"/>
                <a:gd name="connsiteY61" fmla="*/ 497285 h 1633935"/>
                <a:gd name="connsiteX62" fmla="*/ 44450 w 1362075"/>
                <a:gd name="connsiteY62" fmla="*/ 355997 h 1633935"/>
                <a:gd name="connsiteX63" fmla="*/ 100012 w 1362075"/>
                <a:gd name="connsiteY63" fmla="*/ 355997 h 1633935"/>
                <a:gd name="connsiteX64" fmla="*/ 100012 w 1362075"/>
                <a:gd name="connsiteY64" fmla="*/ 227410 h 1633935"/>
                <a:gd name="connsiteX65" fmla="*/ 195262 w 1362075"/>
                <a:gd name="connsiteY65" fmla="*/ 227410 h 1633935"/>
                <a:gd name="connsiteX66" fmla="*/ 195262 w 1362075"/>
                <a:gd name="connsiteY66" fmla="*/ 297260 h 1633935"/>
                <a:gd name="connsiteX67" fmla="*/ 439737 w 1362075"/>
                <a:gd name="connsiteY67" fmla="*/ 297260 h 1633935"/>
                <a:gd name="connsiteX68" fmla="*/ 439737 w 1362075"/>
                <a:gd name="connsiteY68" fmla="*/ 43260 h 1633935"/>
                <a:gd name="connsiteX69" fmla="*/ 636587 w 1362075"/>
                <a:gd name="connsiteY69" fmla="*/ 48023 h 163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075" h="1633935">
                  <a:moveTo>
                    <a:pt x="636587" y="48023"/>
                  </a:moveTo>
                  <a:lnTo>
                    <a:pt x="645319" y="6748"/>
                  </a:lnTo>
                  <a:lnTo>
                    <a:pt x="702865" y="0"/>
                  </a:lnTo>
                  <a:lnTo>
                    <a:pt x="712787" y="22622"/>
                  </a:lnTo>
                  <a:lnTo>
                    <a:pt x="804862" y="87710"/>
                  </a:lnTo>
                  <a:lnTo>
                    <a:pt x="776287" y="113110"/>
                  </a:lnTo>
                  <a:lnTo>
                    <a:pt x="819150" y="155972"/>
                  </a:lnTo>
                  <a:lnTo>
                    <a:pt x="796925" y="241697"/>
                  </a:lnTo>
                  <a:lnTo>
                    <a:pt x="749300" y="329010"/>
                  </a:lnTo>
                  <a:lnTo>
                    <a:pt x="811212" y="332185"/>
                  </a:lnTo>
                  <a:lnTo>
                    <a:pt x="862012" y="286147"/>
                  </a:lnTo>
                  <a:lnTo>
                    <a:pt x="893762" y="309960"/>
                  </a:lnTo>
                  <a:lnTo>
                    <a:pt x="836612" y="432197"/>
                  </a:lnTo>
                  <a:lnTo>
                    <a:pt x="906462" y="500460"/>
                  </a:lnTo>
                  <a:lnTo>
                    <a:pt x="904875" y="594122"/>
                  </a:lnTo>
                  <a:lnTo>
                    <a:pt x="785812" y="613172"/>
                  </a:lnTo>
                  <a:lnTo>
                    <a:pt x="792162" y="663972"/>
                  </a:lnTo>
                  <a:lnTo>
                    <a:pt x="735012" y="738585"/>
                  </a:lnTo>
                  <a:lnTo>
                    <a:pt x="730250" y="790972"/>
                  </a:lnTo>
                  <a:lnTo>
                    <a:pt x="690562" y="852885"/>
                  </a:lnTo>
                  <a:lnTo>
                    <a:pt x="688975" y="894160"/>
                  </a:lnTo>
                  <a:lnTo>
                    <a:pt x="731837" y="932260"/>
                  </a:lnTo>
                  <a:lnTo>
                    <a:pt x="762000" y="865585"/>
                  </a:lnTo>
                  <a:lnTo>
                    <a:pt x="839787" y="827485"/>
                  </a:lnTo>
                  <a:lnTo>
                    <a:pt x="874712" y="749697"/>
                  </a:lnTo>
                  <a:lnTo>
                    <a:pt x="936625" y="659210"/>
                  </a:lnTo>
                  <a:lnTo>
                    <a:pt x="1001712" y="651272"/>
                  </a:lnTo>
                  <a:lnTo>
                    <a:pt x="1108075" y="505222"/>
                  </a:lnTo>
                  <a:lnTo>
                    <a:pt x="1036637" y="422672"/>
                  </a:lnTo>
                  <a:lnTo>
                    <a:pt x="1081087" y="405210"/>
                  </a:lnTo>
                  <a:lnTo>
                    <a:pt x="1133475" y="433785"/>
                  </a:lnTo>
                  <a:lnTo>
                    <a:pt x="1282700" y="251222"/>
                  </a:lnTo>
                  <a:lnTo>
                    <a:pt x="1362075" y="246460"/>
                  </a:lnTo>
                  <a:lnTo>
                    <a:pt x="1303337" y="382985"/>
                  </a:lnTo>
                  <a:lnTo>
                    <a:pt x="1101725" y="738585"/>
                  </a:lnTo>
                  <a:lnTo>
                    <a:pt x="1006475" y="938610"/>
                  </a:lnTo>
                  <a:lnTo>
                    <a:pt x="974725" y="1083072"/>
                  </a:lnTo>
                  <a:lnTo>
                    <a:pt x="1006475" y="1183085"/>
                  </a:lnTo>
                  <a:lnTo>
                    <a:pt x="936625" y="1232297"/>
                  </a:lnTo>
                  <a:lnTo>
                    <a:pt x="869950" y="1406922"/>
                  </a:lnTo>
                  <a:lnTo>
                    <a:pt x="903287" y="1524397"/>
                  </a:lnTo>
                  <a:lnTo>
                    <a:pt x="831850" y="1633935"/>
                  </a:lnTo>
                  <a:lnTo>
                    <a:pt x="631825" y="1633935"/>
                  </a:lnTo>
                  <a:lnTo>
                    <a:pt x="631825" y="1387872"/>
                  </a:lnTo>
                  <a:lnTo>
                    <a:pt x="695325" y="1387872"/>
                  </a:lnTo>
                  <a:lnTo>
                    <a:pt x="695325" y="1124347"/>
                  </a:lnTo>
                  <a:lnTo>
                    <a:pt x="600075" y="1124347"/>
                  </a:lnTo>
                  <a:lnTo>
                    <a:pt x="600075" y="1025922"/>
                  </a:lnTo>
                  <a:lnTo>
                    <a:pt x="552450" y="1025922"/>
                  </a:lnTo>
                  <a:lnTo>
                    <a:pt x="552450" y="1070372"/>
                  </a:lnTo>
                  <a:lnTo>
                    <a:pt x="487362" y="1070372"/>
                  </a:lnTo>
                  <a:lnTo>
                    <a:pt x="487362" y="1040210"/>
                  </a:lnTo>
                  <a:lnTo>
                    <a:pt x="422275" y="1040210"/>
                  </a:lnTo>
                  <a:lnTo>
                    <a:pt x="422275" y="1078310"/>
                  </a:lnTo>
                  <a:lnTo>
                    <a:pt x="342900" y="1078310"/>
                  </a:lnTo>
                  <a:lnTo>
                    <a:pt x="342900" y="1052910"/>
                  </a:lnTo>
                  <a:lnTo>
                    <a:pt x="304800" y="1052910"/>
                  </a:lnTo>
                  <a:lnTo>
                    <a:pt x="279400" y="1027510"/>
                  </a:lnTo>
                  <a:lnTo>
                    <a:pt x="279400" y="1132285"/>
                  </a:lnTo>
                  <a:lnTo>
                    <a:pt x="0" y="1132285"/>
                  </a:lnTo>
                  <a:lnTo>
                    <a:pt x="0" y="497285"/>
                  </a:lnTo>
                  <a:lnTo>
                    <a:pt x="44450" y="497285"/>
                  </a:lnTo>
                  <a:lnTo>
                    <a:pt x="44450" y="355997"/>
                  </a:lnTo>
                  <a:lnTo>
                    <a:pt x="100012" y="355997"/>
                  </a:lnTo>
                  <a:lnTo>
                    <a:pt x="100012" y="227410"/>
                  </a:lnTo>
                  <a:lnTo>
                    <a:pt x="195262" y="227410"/>
                  </a:lnTo>
                  <a:lnTo>
                    <a:pt x="195262" y="297260"/>
                  </a:lnTo>
                  <a:lnTo>
                    <a:pt x="439737" y="297260"/>
                  </a:lnTo>
                  <a:lnTo>
                    <a:pt x="439737" y="43260"/>
                  </a:lnTo>
                  <a:lnTo>
                    <a:pt x="636587" y="48023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7" name="TextBox 526">
            <a:extLst>
              <a:ext uri="{FF2B5EF4-FFF2-40B4-BE49-F238E27FC236}">
                <a16:creationId xmlns:a16="http://schemas.microsoft.com/office/drawing/2014/main" id="{F93A4AA0-2B29-48CE-BCD5-0D69A3B73634}"/>
              </a:ext>
            </a:extLst>
          </p:cNvPr>
          <p:cNvSpPr txBox="1"/>
          <p:nvPr/>
        </p:nvSpPr>
        <p:spPr>
          <a:xfrm>
            <a:off x="195055" y="749064"/>
            <a:ext cx="138947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/>
              <a:t>* Lead the users to learn how the website works</a:t>
            </a:r>
          </a:p>
          <a:p>
            <a:r>
              <a:rPr lang="en-US" sz="600" dirty="0"/>
              <a:t>* Only one card at a time in implementation</a:t>
            </a:r>
          </a:p>
          <a:p>
            <a:r>
              <a:rPr lang="en-US" sz="600" dirty="0"/>
              <a:t>* The tutorial can also pop when click the upper-right question mark </a:t>
            </a: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617C5D92-DB9B-468F-93CA-2A79F5ED3690}"/>
              </a:ext>
            </a:extLst>
          </p:cNvPr>
          <p:cNvGrpSpPr/>
          <p:nvPr/>
        </p:nvGrpSpPr>
        <p:grpSpPr>
          <a:xfrm>
            <a:off x="353933" y="1559685"/>
            <a:ext cx="11404772" cy="3703239"/>
            <a:chOff x="293338" y="1304488"/>
            <a:chExt cx="11404772" cy="3703239"/>
          </a:xfrm>
        </p:grpSpPr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CF400F91-D3B8-43FC-B8C5-8E996EA2CA93}"/>
                </a:ext>
              </a:extLst>
            </p:cNvPr>
            <p:cNvSpPr txBox="1"/>
            <p:nvPr/>
          </p:nvSpPr>
          <p:spPr>
            <a:xfrm>
              <a:off x="3939259" y="2982502"/>
              <a:ext cx="162565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C</a:t>
              </a:r>
              <a:r>
                <a:rPr lang="en-US" altLang="zh-CN" sz="1200" b="1" dirty="0">
                  <a:solidFill>
                    <a:schemeClr val="tx2">
                      <a:lumMod val="75000"/>
                    </a:schemeClr>
                  </a:solidFill>
                </a:rPr>
                <a:t>urrent District Ma</a:t>
              </a:r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p</a:t>
              </a:r>
            </a:p>
          </p:txBody>
        </p: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D1F9DEA7-B64E-43D4-B2F9-E8FC7EFA8A7B}"/>
                </a:ext>
              </a:extLst>
            </p:cNvPr>
            <p:cNvGrpSpPr/>
            <p:nvPr/>
          </p:nvGrpSpPr>
          <p:grpSpPr>
            <a:xfrm>
              <a:off x="293338" y="1304488"/>
              <a:ext cx="2533414" cy="3703239"/>
              <a:chOff x="374516" y="1496814"/>
              <a:chExt cx="2533414" cy="3703239"/>
            </a:xfrm>
          </p:grpSpPr>
          <p:grpSp>
            <p:nvGrpSpPr>
              <p:cNvPr id="657" name="Group 656">
                <a:extLst>
                  <a:ext uri="{FF2B5EF4-FFF2-40B4-BE49-F238E27FC236}">
                    <a16:creationId xmlns:a16="http://schemas.microsoft.com/office/drawing/2014/main" id="{350F8288-FD41-4C69-B49C-86EC4D2D5F0D}"/>
                  </a:ext>
                </a:extLst>
              </p:cNvPr>
              <p:cNvGrpSpPr/>
              <p:nvPr/>
            </p:nvGrpSpPr>
            <p:grpSpPr>
              <a:xfrm>
                <a:off x="2182813" y="2987675"/>
                <a:ext cx="269659" cy="806450"/>
                <a:chOff x="2182813" y="2987675"/>
                <a:chExt cx="200025" cy="598201"/>
              </a:xfrm>
            </p:grpSpPr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BF6C712C-A9E1-4C6E-BD4F-057BC1249F9E}"/>
                    </a:ext>
                  </a:extLst>
                </p:cNvPr>
                <p:cNvSpPr/>
                <p:nvPr/>
              </p:nvSpPr>
              <p:spPr>
                <a:xfrm>
                  <a:off x="2182813" y="298767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C3472C3E-A022-4F2B-A57A-34A383FFE3FA}"/>
                    </a:ext>
                  </a:extLst>
                </p:cNvPr>
                <p:cNvSpPr/>
                <p:nvPr/>
              </p:nvSpPr>
              <p:spPr>
                <a:xfrm>
                  <a:off x="2182813" y="3189968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5B1EF3F7-D088-49F1-A0DF-BF47AC4AE507}"/>
                    </a:ext>
                  </a:extLst>
                </p:cNvPr>
                <p:cNvSpPr/>
                <p:nvPr/>
              </p:nvSpPr>
              <p:spPr>
                <a:xfrm>
                  <a:off x="2182813" y="3385851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8" name="Group 657">
                <a:extLst>
                  <a:ext uri="{FF2B5EF4-FFF2-40B4-BE49-F238E27FC236}">
                    <a16:creationId xmlns:a16="http://schemas.microsoft.com/office/drawing/2014/main" id="{16BD6203-C517-4895-ACC3-D3891261D7C3}"/>
                  </a:ext>
                </a:extLst>
              </p:cNvPr>
              <p:cNvGrpSpPr/>
              <p:nvPr/>
            </p:nvGrpSpPr>
            <p:grpSpPr>
              <a:xfrm>
                <a:off x="2206347" y="3031944"/>
                <a:ext cx="229833" cy="194441"/>
                <a:chOff x="2196861" y="3009066"/>
                <a:chExt cx="160179" cy="135513"/>
              </a:xfrm>
            </p:grpSpPr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CC70E92C-3EB2-4DFD-973F-A529C1D3838A}"/>
                    </a:ext>
                  </a:extLst>
                </p:cNvPr>
                <p:cNvSpPr/>
                <p:nvPr/>
              </p:nvSpPr>
              <p:spPr>
                <a:xfrm>
                  <a:off x="2213327" y="3009066"/>
                  <a:ext cx="95295" cy="45719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FA4EE38E-8A81-455B-8B35-F113753F7746}"/>
                    </a:ext>
                  </a:extLst>
                </p:cNvPr>
                <p:cNvSpPr/>
                <p:nvPr/>
              </p:nvSpPr>
              <p:spPr>
                <a:xfrm>
                  <a:off x="2196861" y="3055822"/>
                  <a:ext cx="80089" cy="88757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08D06724-A194-4D73-A851-10CEF6180530}"/>
                    </a:ext>
                  </a:extLst>
                </p:cNvPr>
                <p:cNvSpPr/>
                <p:nvPr/>
              </p:nvSpPr>
              <p:spPr>
                <a:xfrm>
                  <a:off x="2276950" y="3055539"/>
                  <a:ext cx="80090" cy="55996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9" name="Group 658">
                <a:extLst>
                  <a:ext uri="{FF2B5EF4-FFF2-40B4-BE49-F238E27FC236}">
                    <a16:creationId xmlns:a16="http://schemas.microsoft.com/office/drawing/2014/main" id="{8386BAA7-FEDB-4A4C-952F-F380702F7E51}"/>
                  </a:ext>
                </a:extLst>
              </p:cNvPr>
              <p:cNvGrpSpPr/>
              <p:nvPr/>
            </p:nvGrpSpPr>
            <p:grpSpPr>
              <a:xfrm>
                <a:off x="2222855" y="3297269"/>
                <a:ext cx="189618" cy="189618"/>
                <a:chOff x="2213327" y="3217339"/>
                <a:chExt cx="127442" cy="127442"/>
              </a:xfrm>
            </p:grpSpPr>
            <p:sp>
              <p:nvSpPr>
                <p:cNvPr id="674" name="Oval 673">
                  <a:extLst>
                    <a:ext uri="{FF2B5EF4-FFF2-40B4-BE49-F238E27FC236}">
                      <a16:creationId xmlns:a16="http://schemas.microsoft.com/office/drawing/2014/main" id="{461976EA-C702-4F7A-8006-9442BD05A220}"/>
                    </a:ext>
                  </a:extLst>
                </p:cNvPr>
                <p:cNvSpPr/>
                <p:nvPr/>
              </p:nvSpPr>
              <p:spPr>
                <a:xfrm>
                  <a:off x="2213327" y="3217339"/>
                  <a:ext cx="127442" cy="127442"/>
                </a:xfrm>
                <a:prstGeom prst="ellipse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Oval 674">
                  <a:extLst>
                    <a:ext uri="{FF2B5EF4-FFF2-40B4-BE49-F238E27FC236}">
                      <a16:creationId xmlns:a16="http://schemas.microsoft.com/office/drawing/2014/main" id="{75A8A3CC-AD90-43D7-A832-E08EBB6161DF}"/>
                    </a:ext>
                  </a:extLst>
                </p:cNvPr>
                <p:cNvSpPr/>
                <p:nvPr/>
              </p:nvSpPr>
              <p:spPr>
                <a:xfrm>
                  <a:off x="2227257" y="3252485"/>
                  <a:ext cx="92296" cy="92296"/>
                </a:xfrm>
                <a:prstGeom prst="ellipse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Oval 675">
                  <a:extLst>
                    <a:ext uri="{FF2B5EF4-FFF2-40B4-BE49-F238E27FC236}">
                      <a16:creationId xmlns:a16="http://schemas.microsoft.com/office/drawing/2014/main" id="{69AD670B-9786-4213-BCD7-A0279E1A9475}"/>
                    </a:ext>
                  </a:extLst>
                </p:cNvPr>
                <p:cNvSpPr/>
                <p:nvPr/>
              </p:nvSpPr>
              <p:spPr>
                <a:xfrm>
                  <a:off x="2248526" y="3290681"/>
                  <a:ext cx="49757" cy="49757"/>
                </a:xfrm>
                <a:prstGeom prst="ellipse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0" name="Group 659">
                <a:extLst>
                  <a:ext uri="{FF2B5EF4-FFF2-40B4-BE49-F238E27FC236}">
                    <a16:creationId xmlns:a16="http://schemas.microsoft.com/office/drawing/2014/main" id="{ADBCE7DC-1039-4413-B62B-A9603A67B491}"/>
                  </a:ext>
                </a:extLst>
              </p:cNvPr>
              <p:cNvGrpSpPr/>
              <p:nvPr/>
            </p:nvGrpSpPr>
            <p:grpSpPr>
              <a:xfrm>
                <a:off x="2229233" y="3557772"/>
                <a:ext cx="184061" cy="179486"/>
                <a:chOff x="2216526" y="3557772"/>
                <a:chExt cx="184061" cy="179486"/>
              </a:xfrm>
            </p:grpSpPr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97EACC79-5238-4DC0-9B1C-2094EFA20209}"/>
                    </a:ext>
                  </a:extLst>
                </p:cNvPr>
                <p:cNvSpPr/>
                <p:nvPr/>
              </p:nvSpPr>
              <p:spPr>
                <a:xfrm>
                  <a:off x="2216526" y="3611902"/>
                  <a:ext cx="45719" cy="125355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Rectangle 670">
                  <a:extLst>
                    <a:ext uri="{FF2B5EF4-FFF2-40B4-BE49-F238E27FC236}">
                      <a16:creationId xmlns:a16="http://schemas.microsoft.com/office/drawing/2014/main" id="{49B99093-6315-4BC5-A9A5-334AC87A6FF1}"/>
                    </a:ext>
                  </a:extLst>
                </p:cNvPr>
                <p:cNvSpPr/>
                <p:nvPr/>
              </p:nvSpPr>
              <p:spPr>
                <a:xfrm>
                  <a:off x="2262590" y="3557772"/>
                  <a:ext cx="45719" cy="179486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24D5D5F8-C2CC-4373-8993-9A414F2EA3F7}"/>
                    </a:ext>
                  </a:extLst>
                </p:cNvPr>
                <p:cNvSpPr/>
                <p:nvPr/>
              </p:nvSpPr>
              <p:spPr>
                <a:xfrm>
                  <a:off x="2309750" y="3652276"/>
                  <a:ext cx="45719" cy="84981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6086C692-0257-449F-AEB9-CDDCE17B8EFA}"/>
                    </a:ext>
                  </a:extLst>
                </p:cNvPr>
                <p:cNvSpPr/>
                <p:nvPr/>
              </p:nvSpPr>
              <p:spPr>
                <a:xfrm>
                  <a:off x="2354868" y="3611902"/>
                  <a:ext cx="45719" cy="125355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2F45B7BB-E86A-4C10-B4E7-6FB058E33ADD}"/>
                  </a:ext>
                </a:extLst>
              </p:cNvPr>
              <p:cNvSpPr/>
              <p:nvPr/>
            </p:nvSpPr>
            <p:spPr>
              <a:xfrm>
                <a:off x="374516" y="1496814"/>
                <a:ext cx="2533414" cy="3703239"/>
              </a:xfrm>
              <a:prstGeom prst="rect">
                <a:avLst/>
              </a:prstGeom>
              <a:solidFill>
                <a:srgbClr val="ECECE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2" name="TextBox 661">
                <a:extLst>
                  <a:ext uri="{FF2B5EF4-FFF2-40B4-BE49-F238E27FC236}">
                    <a16:creationId xmlns:a16="http://schemas.microsoft.com/office/drawing/2014/main" id="{A4137A06-804F-4B43-9EAE-371AF3ACE5F8}"/>
                  </a:ext>
                </a:extLst>
              </p:cNvPr>
              <p:cNvSpPr txBox="1"/>
              <p:nvPr/>
            </p:nvSpPr>
            <p:spPr>
              <a:xfrm>
                <a:off x="520700" y="1639186"/>
                <a:ext cx="2267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Gerrymandering primer</a:t>
                </a:r>
              </a:p>
            </p:txBody>
          </p:sp>
          <p:pic>
            <p:nvPicPr>
              <p:cNvPr id="663" name="Picture 2" descr="See the source image">
                <a:extLst>
                  <a:ext uri="{FF2B5EF4-FFF2-40B4-BE49-F238E27FC236}">
                    <a16:creationId xmlns:a16="http://schemas.microsoft.com/office/drawing/2014/main" id="{3B448B47-1593-435E-9C1E-4E9D75B682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23" r="11735"/>
              <a:stretch/>
            </p:blipFill>
            <p:spPr bwMode="auto">
              <a:xfrm>
                <a:off x="478052" y="2164505"/>
                <a:ext cx="2362711" cy="2404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A3FCBAE1-A5DE-4990-BD9C-21D956874EB2}"/>
                  </a:ext>
                </a:extLst>
              </p:cNvPr>
              <p:cNvSpPr txBox="1"/>
              <p:nvPr/>
            </p:nvSpPr>
            <p:spPr>
              <a:xfrm>
                <a:off x="520700" y="1970988"/>
                <a:ext cx="22678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</p:txBody>
          </p:sp>
          <p:grpSp>
            <p:nvGrpSpPr>
              <p:cNvPr id="665" name="Group 664">
                <a:extLst>
                  <a:ext uri="{FF2B5EF4-FFF2-40B4-BE49-F238E27FC236}">
                    <a16:creationId xmlns:a16="http://schemas.microsoft.com/office/drawing/2014/main" id="{C79D5A7B-E9CB-4380-987A-AA82B1EDDA1A}"/>
                  </a:ext>
                </a:extLst>
              </p:cNvPr>
              <p:cNvGrpSpPr/>
              <p:nvPr/>
            </p:nvGrpSpPr>
            <p:grpSpPr>
              <a:xfrm>
                <a:off x="1177746" y="4897405"/>
                <a:ext cx="535993" cy="118205"/>
                <a:chOff x="1030093" y="4871847"/>
                <a:chExt cx="651886" cy="143764"/>
              </a:xfrm>
            </p:grpSpPr>
            <p:sp>
              <p:nvSpPr>
                <p:cNvPr id="666" name="Oval 665">
                  <a:extLst>
                    <a:ext uri="{FF2B5EF4-FFF2-40B4-BE49-F238E27FC236}">
                      <a16:creationId xmlns:a16="http://schemas.microsoft.com/office/drawing/2014/main" id="{B416979B-C50F-430A-B381-F0B1FA2EDB22}"/>
                    </a:ext>
                  </a:extLst>
                </p:cNvPr>
                <p:cNvSpPr/>
                <p:nvPr/>
              </p:nvSpPr>
              <p:spPr>
                <a:xfrm>
                  <a:off x="1030093" y="4871847"/>
                  <a:ext cx="143764" cy="14376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Oval 666">
                  <a:extLst>
                    <a:ext uri="{FF2B5EF4-FFF2-40B4-BE49-F238E27FC236}">
                      <a16:creationId xmlns:a16="http://schemas.microsoft.com/office/drawing/2014/main" id="{A7429569-A98D-4936-805B-238B79A1E214}"/>
                    </a:ext>
                  </a:extLst>
                </p:cNvPr>
                <p:cNvSpPr/>
                <p:nvPr/>
              </p:nvSpPr>
              <p:spPr>
                <a:xfrm>
                  <a:off x="1248870" y="4899024"/>
                  <a:ext cx="94361" cy="943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Oval 667">
                  <a:extLst>
                    <a:ext uri="{FF2B5EF4-FFF2-40B4-BE49-F238E27FC236}">
                      <a16:creationId xmlns:a16="http://schemas.microsoft.com/office/drawing/2014/main" id="{96607BCA-D741-4A6A-9DBC-9491483BA5BE}"/>
                    </a:ext>
                  </a:extLst>
                </p:cNvPr>
                <p:cNvSpPr/>
                <p:nvPr/>
              </p:nvSpPr>
              <p:spPr>
                <a:xfrm>
                  <a:off x="1418244" y="4899024"/>
                  <a:ext cx="94361" cy="943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Oval 668">
                  <a:extLst>
                    <a:ext uri="{FF2B5EF4-FFF2-40B4-BE49-F238E27FC236}">
                      <a16:creationId xmlns:a16="http://schemas.microsoft.com/office/drawing/2014/main" id="{C0DBDBCA-91F2-4EF7-AEAF-26F7C445C078}"/>
                    </a:ext>
                  </a:extLst>
                </p:cNvPr>
                <p:cNvSpPr/>
                <p:nvPr/>
              </p:nvSpPr>
              <p:spPr>
                <a:xfrm>
                  <a:off x="1587618" y="4899024"/>
                  <a:ext cx="94361" cy="943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17AB4875-FF41-4127-9CF3-33BAB7777F3B}"/>
                </a:ext>
              </a:extLst>
            </p:cNvPr>
            <p:cNvSpPr txBox="1"/>
            <p:nvPr/>
          </p:nvSpPr>
          <p:spPr>
            <a:xfrm>
              <a:off x="8337619" y="2982502"/>
              <a:ext cx="162565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C</a:t>
              </a:r>
              <a:r>
                <a:rPr lang="en-US" altLang="zh-CN" sz="1200" b="1" dirty="0">
                  <a:solidFill>
                    <a:schemeClr val="tx2">
                      <a:lumMod val="75000"/>
                    </a:schemeClr>
                  </a:solidFill>
                </a:rPr>
                <a:t>urrent District Ma</a:t>
              </a:r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p</a:t>
              </a: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30E8C817-2BE5-4E8B-B4C2-D1B620CF2255}"/>
                </a:ext>
              </a:extLst>
            </p:cNvPr>
            <p:cNvGrpSpPr/>
            <p:nvPr/>
          </p:nvGrpSpPr>
          <p:grpSpPr>
            <a:xfrm>
              <a:off x="9559723" y="3281546"/>
              <a:ext cx="1001346" cy="384337"/>
              <a:chOff x="5003765" y="1132902"/>
              <a:chExt cx="1655512" cy="611078"/>
            </a:xfrm>
          </p:grpSpPr>
          <p:sp>
            <p:nvSpPr>
              <p:cNvPr id="655" name="TextBox 654">
                <a:extLst>
                  <a:ext uri="{FF2B5EF4-FFF2-40B4-BE49-F238E27FC236}">
                    <a16:creationId xmlns:a16="http://schemas.microsoft.com/office/drawing/2014/main" id="{384CE44E-BEB9-4D61-BBAE-71122AB4E157}"/>
                  </a:ext>
                </a:extLst>
              </p:cNvPr>
              <p:cNvSpPr txBox="1"/>
              <p:nvPr/>
            </p:nvSpPr>
            <p:spPr>
              <a:xfrm>
                <a:off x="5003765" y="1466981"/>
                <a:ext cx="1655512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* Hide until two maps and variables are set up</a:t>
                </a:r>
              </a:p>
            </p:txBody>
          </p: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4CF03FC9-6E5D-43FC-A461-CCD08DEF54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4326" y="1132902"/>
                <a:ext cx="186997" cy="334079"/>
              </a:xfrm>
              <a:prstGeom prst="line">
                <a:avLst/>
              </a:prstGeom>
              <a:ln w="31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9743D454-EB5C-4C7C-9B58-EFA2746DC7CF}"/>
                </a:ext>
              </a:extLst>
            </p:cNvPr>
            <p:cNvSpPr/>
            <p:nvPr/>
          </p:nvSpPr>
          <p:spPr>
            <a:xfrm>
              <a:off x="9979979" y="3049070"/>
              <a:ext cx="284153" cy="25061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3E329D5B-7E20-4AB2-8998-68F91ED925EF}"/>
                </a:ext>
              </a:extLst>
            </p:cNvPr>
            <p:cNvGrpSpPr/>
            <p:nvPr/>
          </p:nvGrpSpPr>
          <p:grpSpPr>
            <a:xfrm>
              <a:off x="3310567" y="1304488"/>
              <a:ext cx="2533414" cy="3703239"/>
              <a:chOff x="374516" y="1496814"/>
              <a:chExt cx="2533414" cy="3703239"/>
            </a:xfrm>
          </p:grpSpPr>
          <p:grpSp>
            <p:nvGrpSpPr>
              <p:cNvPr id="628" name="Group 627">
                <a:extLst>
                  <a:ext uri="{FF2B5EF4-FFF2-40B4-BE49-F238E27FC236}">
                    <a16:creationId xmlns:a16="http://schemas.microsoft.com/office/drawing/2014/main" id="{365D221E-FFAE-499B-A9E7-BEBA8F56519D}"/>
                  </a:ext>
                </a:extLst>
              </p:cNvPr>
              <p:cNvGrpSpPr/>
              <p:nvPr/>
            </p:nvGrpSpPr>
            <p:grpSpPr>
              <a:xfrm>
                <a:off x="2182813" y="2987675"/>
                <a:ext cx="269659" cy="806450"/>
                <a:chOff x="2182813" y="2987675"/>
                <a:chExt cx="200025" cy="598201"/>
              </a:xfrm>
            </p:grpSpPr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43B5BAC9-8B0B-4D2A-BA53-DFA8CBDDFFB8}"/>
                    </a:ext>
                  </a:extLst>
                </p:cNvPr>
                <p:cNvSpPr/>
                <p:nvPr/>
              </p:nvSpPr>
              <p:spPr>
                <a:xfrm>
                  <a:off x="2182813" y="298767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791D2E1A-DE2C-48F4-ABE4-0BF7FC7DBD09}"/>
                    </a:ext>
                  </a:extLst>
                </p:cNvPr>
                <p:cNvSpPr/>
                <p:nvPr/>
              </p:nvSpPr>
              <p:spPr>
                <a:xfrm>
                  <a:off x="2182813" y="3189968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43B1F7E8-59A0-4370-B362-78FF6192EA48}"/>
                    </a:ext>
                  </a:extLst>
                </p:cNvPr>
                <p:cNvSpPr/>
                <p:nvPr/>
              </p:nvSpPr>
              <p:spPr>
                <a:xfrm>
                  <a:off x="2182813" y="3385851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D5127B89-599E-43A3-97C5-70CD9FC80E0D}"/>
                  </a:ext>
                </a:extLst>
              </p:cNvPr>
              <p:cNvGrpSpPr/>
              <p:nvPr/>
            </p:nvGrpSpPr>
            <p:grpSpPr>
              <a:xfrm>
                <a:off x="2206347" y="3031944"/>
                <a:ext cx="229833" cy="194441"/>
                <a:chOff x="2196861" y="3009066"/>
                <a:chExt cx="160179" cy="135513"/>
              </a:xfrm>
            </p:grpSpPr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43573E94-B32C-4A25-A645-0160552BC887}"/>
                    </a:ext>
                  </a:extLst>
                </p:cNvPr>
                <p:cNvSpPr/>
                <p:nvPr/>
              </p:nvSpPr>
              <p:spPr>
                <a:xfrm>
                  <a:off x="2213327" y="3009066"/>
                  <a:ext cx="95295" cy="45719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858919E1-C75A-4F43-9A6F-2CCECCC51D82}"/>
                    </a:ext>
                  </a:extLst>
                </p:cNvPr>
                <p:cNvSpPr/>
                <p:nvPr/>
              </p:nvSpPr>
              <p:spPr>
                <a:xfrm>
                  <a:off x="2196861" y="3055822"/>
                  <a:ext cx="80089" cy="88757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65561EF0-3FFB-4978-A335-B33F7EA992E9}"/>
                    </a:ext>
                  </a:extLst>
                </p:cNvPr>
                <p:cNvSpPr/>
                <p:nvPr/>
              </p:nvSpPr>
              <p:spPr>
                <a:xfrm>
                  <a:off x="2276950" y="3055539"/>
                  <a:ext cx="80090" cy="55996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06D073F4-78FC-47B4-AE94-66FFAEC5A90C}"/>
                  </a:ext>
                </a:extLst>
              </p:cNvPr>
              <p:cNvGrpSpPr/>
              <p:nvPr/>
            </p:nvGrpSpPr>
            <p:grpSpPr>
              <a:xfrm>
                <a:off x="2222855" y="3297269"/>
                <a:ext cx="189618" cy="189618"/>
                <a:chOff x="2213327" y="3217339"/>
                <a:chExt cx="127442" cy="127442"/>
              </a:xfrm>
            </p:grpSpPr>
            <p:sp>
              <p:nvSpPr>
                <p:cNvPr id="646" name="Oval 645">
                  <a:extLst>
                    <a:ext uri="{FF2B5EF4-FFF2-40B4-BE49-F238E27FC236}">
                      <a16:creationId xmlns:a16="http://schemas.microsoft.com/office/drawing/2014/main" id="{1DF61CB4-4464-4C86-BA0C-9FF6135D4D00}"/>
                    </a:ext>
                  </a:extLst>
                </p:cNvPr>
                <p:cNvSpPr/>
                <p:nvPr/>
              </p:nvSpPr>
              <p:spPr>
                <a:xfrm>
                  <a:off x="2213327" y="3217339"/>
                  <a:ext cx="127442" cy="127442"/>
                </a:xfrm>
                <a:prstGeom prst="ellipse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Oval 646">
                  <a:extLst>
                    <a:ext uri="{FF2B5EF4-FFF2-40B4-BE49-F238E27FC236}">
                      <a16:creationId xmlns:a16="http://schemas.microsoft.com/office/drawing/2014/main" id="{6441D448-4A3C-4D82-8F36-558B23B41756}"/>
                    </a:ext>
                  </a:extLst>
                </p:cNvPr>
                <p:cNvSpPr/>
                <p:nvPr/>
              </p:nvSpPr>
              <p:spPr>
                <a:xfrm>
                  <a:off x="2227257" y="3252485"/>
                  <a:ext cx="92296" cy="92296"/>
                </a:xfrm>
                <a:prstGeom prst="ellipse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Oval 647">
                  <a:extLst>
                    <a:ext uri="{FF2B5EF4-FFF2-40B4-BE49-F238E27FC236}">
                      <a16:creationId xmlns:a16="http://schemas.microsoft.com/office/drawing/2014/main" id="{7B9AA492-AD18-4455-B88A-9D7459C56068}"/>
                    </a:ext>
                  </a:extLst>
                </p:cNvPr>
                <p:cNvSpPr/>
                <p:nvPr/>
              </p:nvSpPr>
              <p:spPr>
                <a:xfrm>
                  <a:off x="2248526" y="3290681"/>
                  <a:ext cx="49757" cy="49757"/>
                </a:xfrm>
                <a:prstGeom prst="ellipse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1" name="Group 630">
                <a:extLst>
                  <a:ext uri="{FF2B5EF4-FFF2-40B4-BE49-F238E27FC236}">
                    <a16:creationId xmlns:a16="http://schemas.microsoft.com/office/drawing/2014/main" id="{B45303DA-9860-4267-8CF1-74063DD25EB1}"/>
                  </a:ext>
                </a:extLst>
              </p:cNvPr>
              <p:cNvGrpSpPr/>
              <p:nvPr/>
            </p:nvGrpSpPr>
            <p:grpSpPr>
              <a:xfrm>
                <a:off x="2229233" y="3557772"/>
                <a:ext cx="184061" cy="179486"/>
                <a:chOff x="2216526" y="3557772"/>
                <a:chExt cx="184061" cy="179486"/>
              </a:xfrm>
            </p:grpSpPr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B80812DB-5066-4113-83A9-50AB0BF5600C}"/>
                    </a:ext>
                  </a:extLst>
                </p:cNvPr>
                <p:cNvSpPr/>
                <p:nvPr/>
              </p:nvSpPr>
              <p:spPr>
                <a:xfrm>
                  <a:off x="2216526" y="3611902"/>
                  <a:ext cx="45719" cy="125355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1A92201B-A5AC-42FE-B9A7-AE4D24EB0675}"/>
                    </a:ext>
                  </a:extLst>
                </p:cNvPr>
                <p:cNvSpPr/>
                <p:nvPr/>
              </p:nvSpPr>
              <p:spPr>
                <a:xfrm>
                  <a:off x="2262590" y="3557772"/>
                  <a:ext cx="45719" cy="179486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36783733-3D8C-4959-8190-FED10836EBF4}"/>
                    </a:ext>
                  </a:extLst>
                </p:cNvPr>
                <p:cNvSpPr/>
                <p:nvPr/>
              </p:nvSpPr>
              <p:spPr>
                <a:xfrm>
                  <a:off x="2309750" y="3652276"/>
                  <a:ext cx="45719" cy="84981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728CA520-03FB-4668-9A64-C098839CDB38}"/>
                    </a:ext>
                  </a:extLst>
                </p:cNvPr>
                <p:cNvSpPr/>
                <p:nvPr/>
              </p:nvSpPr>
              <p:spPr>
                <a:xfrm>
                  <a:off x="2354868" y="3611902"/>
                  <a:ext cx="45719" cy="125355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6F29341A-E196-4A6A-BE82-B4B3A969A7C0}"/>
                  </a:ext>
                </a:extLst>
              </p:cNvPr>
              <p:cNvSpPr/>
              <p:nvPr/>
            </p:nvSpPr>
            <p:spPr>
              <a:xfrm>
                <a:off x="374516" y="1496814"/>
                <a:ext cx="2533414" cy="3703239"/>
              </a:xfrm>
              <a:prstGeom prst="rect">
                <a:avLst/>
              </a:prstGeom>
              <a:solidFill>
                <a:srgbClr val="ECECE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3" name="TextBox 632">
                <a:extLst>
                  <a:ext uri="{FF2B5EF4-FFF2-40B4-BE49-F238E27FC236}">
                    <a16:creationId xmlns:a16="http://schemas.microsoft.com/office/drawing/2014/main" id="{8936AFFC-1FA8-46D0-8FCF-20DE5D48DDBE}"/>
                  </a:ext>
                </a:extLst>
              </p:cNvPr>
              <p:cNvSpPr txBox="1"/>
              <p:nvPr/>
            </p:nvSpPr>
            <p:spPr>
              <a:xfrm>
                <a:off x="520700" y="1639186"/>
                <a:ext cx="2267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Purpose of this research</a:t>
                </a:r>
                <a:endParaRPr lang="en-US" sz="1200" dirty="0"/>
              </a:p>
            </p:txBody>
          </p:sp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1EF4DD2C-F435-4027-8245-FCA63B827D3C}"/>
                  </a:ext>
                </a:extLst>
              </p:cNvPr>
              <p:cNvSpPr txBox="1"/>
              <p:nvPr/>
            </p:nvSpPr>
            <p:spPr>
              <a:xfrm>
                <a:off x="410300" y="1970988"/>
                <a:ext cx="2407663" cy="146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Show tradeoffs between redistricting criteria – can’t optimize for all at the same time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Use mobility flow data to include real measures of community rather than just administrative boundaries</a:t>
                </a:r>
              </a:p>
              <a:p>
                <a:endParaRPr lang="en-US" sz="1200" dirty="0"/>
              </a:p>
            </p:txBody>
          </p: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76476BFE-6B41-43F8-98D7-0319C5F1936A}"/>
                  </a:ext>
                </a:extLst>
              </p:cNvPr>
              <p:cNvGrpSpPr/>
              <p:nvPr/>
            </p:nvGrpSpPr>
            <p:grpSpPr>
              <a:xfrm>
                <a:off x="1367034" y="4897405"/>
                <a:ext cx="509027" cy="118205"/>
                <a:chOff x="1260309" y="4871847"/>
                <a:chExt cx="619090" cy="143764"/>
              </a:xfrm>
            </p:grpSpPr>
            <p:sp>
              <p:nvSpPr>
                <p:cNvPr id="637" name="Oval 636">
                  <a:extLst>
                    <a:ext uri="{FF2B5EF4-FFF2-40B4-BE49-F238E27FC236}">
                      <a16:creationId xmlns:a16="http://schemas.microsoft.com/office/drawing/2014/main" id="{C6A4F89E-3D33-41DB-A92A-735C9E9AFE5B}"/>
                    </a:ext>
                  </a:extLst>
                </p:cNvPr>
                <p:cNvSpPr/>
                <p:nvPr/>
              </p:nvSpPr>
              <p:spPr>
                <a:xfrm>
                  <a:off x="1418030" y="4871847"/>
                  <a:ext cx="143763" cy="14376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0581CF61-3BCF-4DC5-94F9-7AE3A03F0753}"/>
                    </a:ext>
                  </a:extLst>
                </p:cNvPr>
                <p:cNvSpPr/>
                <p:nvPr/>
              </p:nvSpPr>
              <p:spPr>
                <a:xfrm>
                  <a:off x="1446291" y="4899024"/>
                  <a:ext cx="94360" cy="943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Oval 638">
                  <a:extLst>
                    <a:ext uri="{FF2B5EF4-FFF2-40B4-BE49-F238E27FC236}">
                      <a16:creationId xmlns:a16="http://schemas.microsoft.com/office/drawing/2014/main" id="{EC08884A-F384-485E-BC9B-CAA2B58D6F15}"/>
                    </a:ext>
                  </a:extLst>
                </p:cNvPr>
                <p:cNvSpPr/>
                <p:nvPr/>
              </p:nvSpPr>
              <p:spPr>
                <a:xfrm>
                  <a:off x="1615666" y="4899024"/>
                  <a:ext cx="94361" cy="943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9C095CA3-DEEF-4A2A-BBD3-6B9C45917659}"/>
                    </a:ext>
                  </a:extLst>
                </p:cNvPr>
                <p:cNvSpPr/>
                <p:nvPr/>
              </p:nvSpPr>
              <p:spPr>
                <a:xfrm>
                  <a:off x="1785039" y="4899024"/>
                  <a:ext cx="94360" cy="943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Oval 640">
                  <a:extLst>
                    <a:ext uri="{FF2B5EF4-FFF2-40B4-BE49-F238E27FC236}">
                      <a16:creationId xmlns:a16="http://schemas.microsoft.com/office/drawing/2014/main" id="{52BF41DD-32A4-4D48-98A1-936FCF5B6537}"/>
                    </a:ext>
                  </a:extLst>
                </p:cNvPr>
                <p:cNvSpPr/>
                <p:nvPr/>
              </p:nvSpPr>
              <p:spPr>
                <a:xfrm>
                  <a:off x="1260309" y="4899024"/>
                  <a:ext cx="94361" cy="943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50B41B7D-EF01-4EB5-9C60-14A2F6537820}"/>
                  </a:ext>
                </a:extLst>
              </p:cNvPr>
              <p:cNvSpPr txBox="1"/>
              <p:nvPr/>
            </p:nvSpPr>
            <p:spPr>
              <a:xfrm>
                <a:off x="520700" y="3318907"/>
                <a:ext cx="2267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</a:t>
                </a:r>
                <a:r>
                  <a:rPr lang="en-US" altLang="zh-CN" sz="1400" dirty="0"/>
                  <a:t>ata</a:t>
                </a:r>
                <a:endParaRPr lang="en-US" sz="1200" dirty="0"/>
              </a:p>
            </p:txBody>
          </p: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E58A3011-2472-4CF6-A13D-8B1C0B3F1016}"/>
                </a:ext>
              </a:extLst>
            </p:cNvPr>
            <p:cNvGrpSpPr/>
            <p:nvPr/>
          </p:nvGrpSpPr>
          <p:grpSpPr>
            <a:xfrm>
              <a:off x="6256897" y="1304488"/>
              <a:ext cx="2533414" cy="3703239"/>
              <a:chOff x="374516" y="1496814"/>
              <a:chExt cx="2533414" cy="3703239"/>
            </a:xfrm>
          </p:grpSpPr>
          <p:grpSp>
            <p:nvGrpSpPr>
              <p:cNvPr id="602" name="Group 601">
                <a:extLst>
                  <a:ext uri="{FF2B5EF4-FFF2-40B4-BE49-F238E27FC236}">
                    <a16:creationId xmlns:a16="http://schemas.microsoft.com/office/drawing/2014/main" id="{D83583B0-327E-4FD3-B2EC-EDD909952247}"/>
                  </a:ext>
                </a:extLst>
              </p:cNvPr>
              <p:cNvGrpSpPr/>
              <p:nvPr/>
            </p:nvGrpSpPr>
            <p:grpSpPr>
              <a:xfrm>
                <a:off x="2182813" y="2987675"/>
                <a:ext cx="269659" cy="806450"/>
                <a:chOff x="2182813" y="2987675"/>
                <a:chExt cx="200025" cy="598201"/>
              </a:xfrm>
            </p:grpSpPr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DFB3B9FA-181D-4A19-AA98-DF4DC8207218}"/>
                    </a:ext>
                  </a:extLst>
                </p:cNvPr>
                <p:cNvSpPr/>
                <p:nvPr/>
              </p:nvSpPr>
              <p:spPr>
                <a:xfrm>
                  <a:off x="2182813" y="298767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BBEAC068-FA8F-4F8D-984B-93743D2AD367}"/>
                    </a:ext>
                  </a:extLst>
                </p:cNvPr>
                <p:cNvSpPr/>
                <p:nvPr/>
              </p:nvSpPr>
              <p:spPr>
                <a:xfrm>
                  <a:off x="2182813" y="3189968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29707B2-478E-428E-B397-276660BF0B8B}"/>
                    </a:ext>
                  </a:extLst>
                </p:cNvPr>
                <p:cNvSpPr/>
                <p:nvPr/>
              </p:nvSpPr>
              <p:spPr>
                <a:xfrm>
                  <a:off x="2182813" y="3385851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3" name="Group 602">
                <a:extLst>
                  <a:ext uri="{FF2B5EF4-FFF2-40B4-BE49-F238E27FC236}">
                    <a16:creationId xmlns:a16="http://schemas.microsoft.com/office/drawing/2014/main" id="{B2B4276F-6F07-4D2B-8EA9-3F13701D22BA}"/>
                  </a:ext>
                </a:extLst>
              </p:cNvPr>
              <p:cNvGrpSpPr/>
              <p:nvPr/>
            </p:nvGrpSpPr>
            <p:grpSpPr>
              <a:xfrm>
                <a:off x="2206347" y="3031944"/>
                <a:ext cx="229833" cy="194441"/>
                <a:chOff x="2196861" y="3009066"/>
                <a:chExt cx="160179" cy="135513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76D4E69A-2315-44C2-88B2-00178CFE2DFC}"/>
                    </a:ext>
                  </a:extLst>
                </p:cNvPr>
                <p:cNvSpPr/>
                <p:nvPr/>
              </p:nvSpPr>
              <p:spPr>
                <a:xfrm>
                  <a:off x="2213327" y="3009066"/>
                  <a:ext cx="95295" cy="45719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7EC15F0A-B31F-4AF2-A8BC-BEF85A0F8873}"/>
                    </a:ext>
                  </a:extLst>
                </p:cNvPr>
                <p:cNvSpPr/>
                <p:nvPr/>
              </p:nvSpPr>
              <p:spPr>
                <a:xfrm>
                  <a:off x="2196861" y="3055822"/>
                  <a:ext cx="80089" cy="88757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EAAA4557-5988-4C3E-A63D-DD1172B19311}"/>
                    </a:ext>
                  </a:extLst>
                </p:cNvPr>
                <p:cNvSpPr/>
                <p:nvPr/>
              </p:nvSpPr>
              <p:spPr>
                <a:xfrm>
                  <a:off x="2276950" y="3055539"/>
                  <a:ext cx="80090" cy="55996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4" name="Group 603">
                <a:extLst>
                  <a:ext uri="{FF2B5EF4-FFF2-40B4-BE49-F238E27FC236}">
                    <a16:creationId xmlns:a16="http://schemas.microsoft.com/office/drawing/2014/main" id="{D79E8A16-20B4-49A7-AC29-DA382349C4B3}"/>
                  </a:ext>
                </a:extLst>
              </p:cNvPr>
              <p:cNvGrpSpPr/>
              <p:nvPr/>
            </p:nvGrpSpPr>
            <p:grpSpPr>
              <a:xfrm>
                <a:off x="2222855" y="3297269"/>
                <a:ext cx="189618" cy="189618"/>
                <a:chOff x="2213327" y="3217339"/>
                <a:chExt cx="127442" cy="127442"/>
              </a:xfrm>
            </p:grpSpPr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3C07069B-97DA-48BD-ACD2-5727E72EB995}"/>
                    </a:ext>
                  </a:extLst>
                </p:cNvPr>
                <p:cNvSpPr/>
                <p:nvPr/>
              </p:nvSpPr>
              <p:spPr>
                <a:xfrm>
                  <a:off x="2213327" y="3217339"/>
                  <a:ext cx="127442" cy="127442"/>
                </a:xfrm>
                <a:prstGeom prst="ellipse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>
                  <a:extLst>
                    <a:ext uri="{FF2B5EF4-FFF2-40B4-BE49-F238E27FC236}">
                      <a16:creationId xmlns:a16="http://schemas.microsoft.com/office/drawing/2014/main" id="{359367DA-E687-4306-AB96-B4A658FA656D}"/>
                    </a:ext>
                  </a:extLst>
                </p:cNvPr>
                <p:cNvSpPr/>
                <p:nvPr/>
              </p:nvSpPr>
              <p:spPr>
                <a:xfrm>
                  <a:off x="2227257" y="3252485"/>
                  <a:ext cx="92296" cy="92296"/>
                </a:xfrm>
                <a:prstGeom prst="ellipse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Oval 620">
                  <a:extLst>
                    <a:ext uri="{FF2B5EF4-FFF2-40B4-BE49-F238E27FC236}">
                      <a16:creationId xmlns:a16="http://schemas.microsoft.com/office/drawing/2014/main" id="{92790358-F42B-45F8-A67F-D10EA5510081}"/>
                    </a:ext>
                  </a:extLst>
                </p:cNvPr>
                <p:cNvSpPr/>
                <p:nvPr/>
              </p:nvSpPr>
              <p:spPr>
                <a:xfrm>
                  <a:off x="2248526" y="3290681"/>
                  <a:ext cx="49757" cy="49757"/>
                </a:xfrm>
                <a:prstGeom prst="ellipse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5" name="Group 604">
                <a:extLst>
                  <a:ext uri="{FF2B5EF4-FFF2-40B4-BE49-F238E27FC236}">
                    <a16:creationId xmlns:a16="http://schemas.microsoft.com/office/drawing/2014/main" id="{0F13051B-3F52-4B26-B601-C4E12C4554B6}"/>
                  </a:ext>
                </a:extLst>
              </p:cNvPr>
              <p:cNvGrpSpPr/>
              <p:nvPr/>
            </p:nvGrpSpPr>
            <p:grpSpPr>
              <a:xfrm>
                <a:off x="2229233" y="3557772"/>
                <a:ext cx="184061" cy="179486"/>
                <a:chOff x="2216526" y="3557772"/>
                <a:chExt cx="184061" cy="179486"/>
              </a:xfrm>
            </p:grpSpPr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28CB811A-7173-4C7B-A5FD-6F9EF5191505}"/>
                    </a:ext>
                  </a:extLst>
                </p:cNvPr>
                <p:cNvSpPr/>
                <p:nvPr/>
              </p:nvSpPr>
              <p:spPr>
                <a:xfrm>
                  <a:off x="2216526" y="3611902"/>
                  <a:ext cx="45719" cy="125355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F922E97C-F588-494D-840C-6AF740F8D800}"/>
                    </a:ext>
                  </a:extLst>
                </p:cNvPr>
                <p:cNvSpPr/>
                <p:nvPr/>
              </p:nvSpPr>
              <p:spPr>
                <a:xfrm>
                  <a:off x="2262590" y="3557772"/>
                  <a:ext cx="45719" cy="179486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875EF931-A734-4AE5-AF7C-45C3A58161E8}"/>
                    </a:ext>
                  </a:extLst>
                </p:cNvPr>
                <p:cNvSpPr/>
                <p:nvPr/>
              </p:nvSpPr>
              <p:spPr>
                <a:xfrm>
                  <a:off x="2309750" y="3652276"/>
                  <a:ext cx="45719" cy="84981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BD6BFE26-B00B-404A-B318-007647F30059}"/>
                    </a:ext>
                  </a:extLst>
                </p:cNvPr>
                <p:cNvSpPr/>
                <p:nvPr/>
              </p:nvSpPr>
              <p:spPr>
                <a:xfrm>
                  <a:off x="2354868" y="3611902"/>
                  <a:ext cx="45719" cy="125355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C499EC10-522E-4BCE-96DB-25415851C50F}"/>
                  </a:ext>
                </a:extLst>
              </p:cNvPr>
              <p:cNvSpPr/>
              <p:nvPr/>
            </p:nvSpPr>
            <p:spPr>
              <a:xfrm>
                <a:off x="374516" y="1496814"/>
                <a:ext cx="2533414" cy="3703239"/>
              </a:xfrm>
              <a:prstGeom prst="rect">
                <a:avLst/>
              </a:prstGeom>
              <a:solidFill>
                <a:srgbClr val="ECECE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FDD3BC2B-F15B-4CFF-AE73-2B77E47660BE}"/>
                  </a:ext>
                </a:extLst>
              </p:cNvPr>
              <p:cNvSpPr txBox="1"/>
              <p:nvPr/>
            </p:nvSpPr>
            <p:spPr>
              <a:xfrm>
                <a:off x="520700" y="1639186"/>
                <a:ext cx="2267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Map settings</a:t>
                </a:r>
              </a:p>
            </p:txBody>
          </p: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003C59F1-B301-41AC-8BF4-9C1E5CC5E280}"/>
                  </a:ext>
                </a:extLst>
              </p:cNvPr>
              <p:cNvSpPr txBox="1"/>
              <p:nvPr/>
            </p:nvSpPr>
            <p:spPr>
              <a:xfrm>
                <a:off x="466426" y="1970988"/>
                <a:ext cx="24415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sz="1200" dirty="0"/>
                  <a:t>Select two proposals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dirty="0"/>
                  <a:t>Select the variable to show on both maps</a:t>
                </a:r>
              </a:p>
            </p:txBody>
          </p:sp>
          <p:grpSp>
            <p:nvGrpSpPr>
              <p:cNvPr id="609" name="Group 608">
                <a:extLst>
                  <a:ext uri="{FF2B5EF4-FFF2-40B4-BE49-F238E27FC236}">
                    <a16:creationId xmlns:a16="http://schemas.microsoft.com/office/drawing/2014/main" id="{C28A8D3A-45B9-417B-82DB-86B3EE3C3643}"/>
                  </a:ext>
                </a:extLst>
              </p:cNvPr>
              <p:cNvGrpSpPr/>
              <p:nvPr/>
            </p:nvGrpSpPr>
            <p:grpSpPr>
              <a:xfrm>
                <a:off x="1496886" y="4897405"/>
                <a:ext cx="494248" cy="118205"/>
                <a:chOff x="1418244" y="4871847"/>
                <a:chExt cx="601117" cy="143764"/>
              </a:xfrm>
            </p:grpSpPr>
            <p:sp>
              <p:nvSpPr>
                <p:cNvPr id="610" name="Oval 609">
                  <a:extLst>
                    <a:ext uri="{FF2B5EF4-FFF2-40B4-BE49-F238E27FC236}">
                      <a16:creationId xmlns:a16="http://schemas.microsoft.com/office/drawing/2014/main" id="{43158A2D-6FAF-4B00-896B-D1E5DA6D0B17}"/>
                    </a:ext>
                  </a:extLst>
                </p:cNvPr>
                <p:cNvSpPr/>
                <p:nvPr/>
              </p:nvSpPr>
              <p:spPr>
                <a:xfrm>
                  <a:off x="1586246" y="4899024"/>
                  <a:ext cx="94361" cy="943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id="{D4F5B49D-C463-45BC-A112-C0D72EC20740}"/>
                    </a:ext>
                  </a:extLst>
                </p:cNvPr>
                <p:cNvSpPr/>
                <p:nvPr/>
              </p:nvSpPr>
              <p:spPr>
                <a:xfrm>
                  <a:off x="1418244" y="4899024"/>
                  <a:ext cx="94361" cy="943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Oval 611">
                  <a:extLst>
                    <a:ext uri="{FF2B5EF4-FFF2-40B4-BE49-F238E27FC236}">
                      <a16:creationId xmlns:a16="http://schemas.microsoft.com/office/drawing/2014/main" id="{F3CF1154-039E-497A-8B5A-A26A87418203}"/>
                    </a:ext>
                  </a:extLst>
                </p:cNvPr>
                <p:cNvSpPr/>
                <p:nvPr/>
              </p:nvSpPr>
              <p:spPr>
                <a:xfrm>
                  <a:off x="1925000" y="4899024"/>
                  <a:ext cx="94361" cy="943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Oval 612">
                  <a:extLst>
                    <a:ext uri="{FF2B5EF4-FFF2-40B4-BE49-F238E27FC236}">
                      <a16:creationId xmlns:a16="http://schemas.microsoft.com/office/drawing/2014/main" id="{A2764C2F-7009-4D87-8178-C90DCDE299D8}"/>
                    </a:ext>
                  </a:extLst>
                </p:cNvPr>
                <p:cNvSpPr/>
                <p:nvPr/>
              </p:nvSpPr>
              <p:spPr>
                <a:xfrm>
                  <a:off x="1732789" y="4871847"/>
                  <a:ext cx="143763" cy="14376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Oval 613">
                  <a:extLst>
                    <a:ext uri="{FF2B5EF4-FFF2-40B4-BE49-F238E27FC236}">
                      <a16:creationId xmlns:a16="http://schemas.microsoft.com/office/drawing/2014/main" id="{EC45E856-4DEC-4003-A3D0-8A182DD23648}"/>
                    </a:ext>
                  </a:extLst>
                </p:cNvPr>
                <p:cNvSpPr/>
                <p:nvPr/>
              </p:nvSpPr>
              <p:spPr>
                <a:xfrm>
                  <a:off x="1426941" y="4899024"/>
                  <a:ext cx="94361" cy="943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166DF233-359B-4B5A-9165-93E92E5C8908}"/>
                </a:ext>
              </a:extLst>
            </p:cNvPr>
            <p:cNvGrpSpPr/>
            <p:nvPr/>
          </p:nvGrpSpPr>
          <p:grpSpPr>
            <a:xfrm>
              <a:off x="9164696" y="1304488"/>
              <a:ext cx="2533414" cy="3703239"/>
              <a:chOff x="374516" y="1496814"/>
              <a:chExt cx="2533414" cy="3703239"/>
            </a:xfrm>
          </p:grpSpPr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166E749A-61D3-45C0-B490-603A4A54CC4A}"/>
                  </a:ext>
                </a:extLst>
              </p:cNvPr>
              <p:cNvGrpSpPr/>
              <p:nvPr/>
            </p:nvGrpSpPr>
            <p:grpSpPr>
              <a:xfrm>
                <a:off x="2182813" y="2987675"/>
                <a:ext cx="269659" cy="806450"/>
                <a:chOff x="2182813" y="2987675"/>
                <a:chExt cx="200025" cy="598201"/>
              </a:xfrm>
            </p:grpSpPr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C161DC25-6059-44A6-82C8-53460AEB86C0}"/>
                    </a:ext>
                  </a:extLst>
                </p:cNvPr>
                <p:cNvSpPr/>
                <p:nvPr/>
              </p:nvSpPr>
              <p:spPr>
                <a:xfrm>
                  <a:off x="2182813" y="298767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5F276F6E-3248-4719-B510-BBD1F730227B}"/>
                    </a:ext>
                  </a:extLst>
                </p:cNvPr>
                <p:cNvSpPr/>
                <p:nvPr/>
              </p:nvSpPr>
              <p:spPr>
                <a:xfrm>
                  <a:off x="2182813" y="3189968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F6911A18-0D29-4A86-AC56-0110EA3C7A8B}"/>
                    </a:ext>
                  </a:extLst>
                </p:cNvPr>
                <p:cNvSpPr/>
                <p:nvPr/>
              </p:nvSpPr>
              <p:spPr>
                <a:xfrm>
                  <a:off x="2182813" y="3385851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9" name="Group 578">
                <a:extLst>
                  <a:ext uri="{FF2B5EF4-FFF2-40B4-BE49-F238E27FC236}">
                    <a16:creationId xmlns:a16="http://schemas.microsoft.com/office/drawing/2014/main" id="{384F908B-2F41-471C-9B04-A6CE83BFEBA9}"/>
                  </a:ext>
                </a:extLst>
              </p:cNvPr>
              <p:cNvGrpSpPr/>
              <p:nvPr/>
            </p:nvGrpSpPr>
            <p:grpSpPr>
              <a:xfrm>
                <a:off x="2206347" y="3031944"/>
                <a:ext cx="229833" cy="194441"/>
                <a:chOff x="2196861" y="3009066"/>
                <a:chExt cx="160179" cy="135513"/>
              </a:xfrm>
            </p:grpSpPr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A18661E3-3BC2-42A1-A5B8-3BC9CEA72674}"/>
                    </a:ext>
                  </a:extLst>
                </p:cNvPr>
                <p:cNvSpPr/>
                <p:nvPr/>
              </p:nvSpPr>
              <p:spPr>
                <a:xfrm>
                  <a:off x="2213327" y="3009066"/>
                  <a:ext cx="95295" cy="45719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63CB7565-DC81-4293-AEAB-95E3F173B9E9}"/>
                    </a:ext>
                  </a:extLst>
                </p:cNvPr>
                <p:cNvSpPr/>
                <p:nvPr/>
              </p:nvSpPr>
              <p:spPr>
                <a:xfrm>
                  <a:off x="2196861" y="3055822"/>
                  <a:ext cx="80089" cy="88757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76AC5832-4BCC-4AE6-8320-44D81A7DF0BD}"/>
                    </a:ext>
                  </a:extLst>
                </p:cNvPr>
                <p:cNvSpPr/>
                <p:nvPr/>
              </p:nvSpPr>
              <p:spPr>
                <a:xfrm>
                  <a:off x="2276950" y="3055539"/>
                  <a:ext cx="80090" cy="55996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7765F5D8-489E-426C-B34C-326040EBC3EE}"/>
                  </a:ext>
                </a:extLst>
              </p:cNvPr>
              <p:cNvGrpSpPr/>
              <p:nvPr/>
            </p:nvGrpSpPr>
            <p:grpSpPr>
              <a:xfrm>
                <a:off x="2222855" y="3297269"/>
                <a:ext cx="189618" cy="189618"/>
                <a:chOff x="2213327" y="3217339"/>
                <a:chExt cx="127442" cy="127442"/>
              </a:xfrm>
            </p:grpSpPr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39E49DF0-CA69-4D96-A9F1-779DD2296054}"/>
                    </a:ext>
                  </a:extLst>
                </p:cNvPr>
                <p:cNvSpPr/>
                <p:nvPr/>
              </p:nvSpPr>
              <p:spPr>
                <a:xfrm>
                  <a:off x="2213327" y="3217339"/>
                  <a:ext cx="127442" cy="127442"/>
                </a:xfrm>
                <a:prstGeom prst="ellipse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Oval 593">
                  <a:extLst>
                    <a:ext uri="{FF2B5EF4-FFF2-40B4-BE49-F238E27FC236}">
                      <a16:creationId xmlns:a16="http://schemas.microsoft.com/office/drawing/2014/main" id="{3DCD0DDE-8F69-4393-828E-845E8EBF3186}"/>
                    </a:ext>
                  </a:extLst>
                </p:cNvPr>
                <p:cNvSpPr/>
                <p:nvPr/>
              </p:nvSpPr>
              <p:spPr>
                <a:xfrm>
                  <a:off x="2227257" y="3252485"/>
                  <a:ext cx="92296" cy="92296"/>
                </a:xfrm>
                <a:prstGeom prst="ellipse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3365AEDB-BAEA-4F69-BED6-9EDE7CC0EB50}"/>
                    </a:ext>
                  </a:extLst>
                </p:cNvPr>
                <p:cNvSpPr/>
                <p:nvPr/>
              </p:nvSpPr>
              <p:spPr>
                <a:xfrm>
                  <a:off x="2248526" y="3290681"/>
                  <a:ext cx="49757" cy="49757"/>
                </a:xfrm>
                <a:prstGeom prst="ellipse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1" name="Group 580">
                <a:extLst>
                  <a:ext uri="{FF2B5EF4-FFF2-40B4-BE49-F238E27FC236}">
                    <a16:creationId xmlns:a16="http://schemas.microsoft.com/office/drawing/2014/main" id="{3DC94C72-4DAB-4C02-B33F-ABB31FDFB103}"/>
                  </a:ext>
                </a:extLst>
              </p:cNvPr>
              <p:cNvGrpSpPr/>
              <p:nvPr/>
            </p:nvGrpSpPr>
            <p:grpSpPr>
              <a:xfrm>
                <a:off x="2229233" y="3557772"/>
                <a:ext cx="184061" cy="179486"/>
                <a:chOff x="2216526" y="3557772"/>
                <a:chExt cx="184061" cy="179486"/>
              </a:xfrm>
            </p:grpSpPr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59A56BBD-505E-4FAC-B73C-51FBB7E735CB}"/>
                    </a:ext>
                  </a:extLst>
                </p:cNvPr>
                <p:cNvSpPr/>
                <p:nvPr/>
              </p:nvSpPr>
              <p:spPr>
                <a:xfrm>
                  <a:off x="2216526" y="3611902"/>
                  <a:ext cx="45719" cy="125355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38508291-95FE-497A-96A9-EB7BD743836F}"/>
                    </a:ext>
                  </a:extLst>
                </p:cNvPr>
                <p:cNvSpPr/>
                <p:nvPr/>
              </p:nvSpPr>
              <p:spPr>
                <a:xfrm>
                  <a:off x="2262590" y="3557772"/>
                  <a:ext cx="45719" cy="179486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C09BCBAC-15D5-4547-82B6-BCD6A42225E3}"/>
                    </a:ext>
                  </a:extLst>
                </p:cNvPr>
                <p:cNvSpPr/>
                <p:nvPr/>
              </p:nvSpPr>
              <p:spPr>
                <a:xfrm>
                  <a:off x="2309750" y="3652276"/>
                  <a:ext cx="45719" cy="84981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B97A8B26-4FD3-45E9-BB01-C6F296024BA1}"/>
                    </a:ext>
                  </a:extLst>
                </p:cNvPr>
                <p:cNvSpPr/>
                <p:nvPr/>
              </p:nvSpPr>
              <p:spPr>
                <a:xfrm>
                  <a:off x="2354868" y="3611902"/>
                  <a:ext cx="45719" cy="125355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2" name="Rectangle 581">
                <a:extLst>
                  <a:ext uri="{FF2B5EF4-FFF2-40B4-BE49-F238E27FC236}">
                    <a16:creationId xmlns:a16="http://schemas.microsoft.com/office/drawing/2014/main" id="{2D1AB209-447A-41E8-9ADB-08E8EC7FCD45}"/>
                  </a:ext>
                </a:extLst>
              </p:cNvPr>
              <p:cNvSpPr/>
              <p:nvPr/>
            </p:nvSpPr>
            <p:spPr>
              <a:xfrm>
                <a:off x="374516" y="1496814"/>
                <a:ext cx="2533414" cy="3703239"/>
              </a:xfrm>
              <a:prstGeom prst="rect">
                <a:avLst/>
              </a:prstGeom>
              <a:solidFill>
                <a:srgbClr val="ECECE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92F06EB0-5584-4065-87F0-4A708B9BD6B1}"/>
                  </a:ext>
                </a:extLst>
              </p:cNvPr>
              <p:cNvSpPr txBox="1"/>
              <p:nvPr/>
            </p:nvSpPr>
            <p:spPr>
              <a:xfrm>
                <a:off x="520700" y="1639186"/>
                <a:ext cx="2267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Map Exploration</a:t>
                </a:r>
                <a:endParaRPr lang="en-US" altLang="zh-CN" sz="1400" dirty="0"/>
              </a:p>
            </p:txBody>
          </p: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A5A09E62-E7F1-4234-9BB6-AC7F5CC353F0}"/>
                  </a:ext>
                </a:extLst>
              </p:cNvPr>
              <p:cNvGrpSpPr/>
              <p:nvPr/>
            </p:nvGrpSpPr>
            <p:grpSpPr>
              <a:xfrm>
                <a:off x="1417888" y="4897405"/>
                <a:ext cx="521302" cy="118205"/>
                <a:chOff x="1322156" y="4871847"/>
                <a:chExt cx="634018" cy="143764"/>
              </a:xfrm>
            </p:grpSpPr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8AF90446-BA23-4752-8637-FF6B95DCC0FD}"/>
                    </a:ext>
                  </a:extLst>
                </p:cNvPr>
                <p:cNvSpPr/>
                <p:nvPr/>
              </p:nvSpPr>
              <p:spPr>
                <a:xfrm>
                  <a:off x="1322156" y="4899024"/>
                  <a:ext cx="94360" cy="943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Oval 585">
                  <a:extLst>
                    <a:ext uri="{FF2B5EF4-FFF2-40B4-BE49-F238E27FC236}">
                      <a16:creationId xmlns:a16="http://schemas.microsoft.com/office/drawing/2014/main" id="{E96A8209-082B-4564-ADE3-3D645E8A1A29}"/>
                    </a:ext>
                  </a:extLst>
                </p:cNvPr>
                <p:cNvSpPr/>
                <p:nvPr/>
              </p:nvSpPr>
              <p:spPr>
                <a:xfrm>
                  <a:off x="1491530" y="4899024"/>
                  <a:ext cx="94360" cy="943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98B78CE4-41DD-4059-86F8-9FD5A3DC12AB}"/>
                    </a:ext>
                  </a:extLst>
                </p:cNvPr>
                <p:cNvSpPr/>
                <p:nvPr/>
              </p:nvSpPr>
              <p:spPr>
                <a:xfrm>
                  <a:off x="1660904" y="4899024"/>
                  <a:ext cx="94360" cy="9436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1576FDC8-5AAE-4D43-A31E-0A0AA20A0718}"/>
                    </a:ext>
                  </a:extLst>
                </p:cNvPr>
                <p:cNvSpPr/>
                <p:nvPr/>
              </p:nvSpPr>
              <p:spPr>
                <a:xfrm>
                  <a:off x="1812411" y="4871847"/>
                  <a:ext cx="143763" cy="14376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537" name="Picture 536">
              <a:extLst>
                <a:ext uri="{FF2B5EF4-FFF2-40B4-BE49-F238E27FC236}">
                  <a16:creationId xmlns:a16="http://schemas.microsoft.com/office/drawing/2014/main" id="{EF757F80-981A-404F-8EB4-55B248469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58138" y="3219907"/>
              <a:ext cx="2061866" cy="1449883"/>
            </a:xfrm>
            <a:prstGeom prst="rect">
              <a:avLst/>
            </a:prstGeom>
          </p:spPr>
        </p:pic>
        <p:sp>
          <p:nvSpPr>
            <p:cNvPr id="538" name="Isosceles Triangle 537">
              <a:extLst>
                <a:ext uri="{FF2B5EF4-FFF2-40B4-BE49-F238E27FC236}">
                  <a16:creationId xmlns:a16="http://schemas.microsoft.com/office/drawing/2014/main" id="{4AFB2619-44F7-4500-B547-511C7D3FB84D}"/>
                </a:ext>
              </a:extLst>
            </p:cNvPr>
            <p:cNvSpPr/>
            <p:nvPr/>
          </p:nvSpPr>
          <p:spPr>
            <a:xfrm rot="5400000">
              <a:off x="2579620" y="3038827"/>
              <a:ext cx="341939" cy="10848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: Rounded Corners 538">
              <a:extLst>
                <a:ext uri="{FF2B5EF4-FFF2-40B4-BE49-F238E27FC236}">
                  <a16:creationId xmlns:a16="http://schemas.microsoft.com/office/drawing/2014/main" id="{0CC2E061-82C6-44F1-B804-A0B259706BE3}"/>
                </a:ext>
              </a:extLst>
            </p:cNvPr>
            <p:cNvSpPr/>
            <p:nvPr/>
          </p:nvSpPr>
          <p:spPr>
            <a:xfrm>
              <a:off x="6490454" y="3101776"/>
              <a:ext cx="632244" cy="428488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9F6368E1-3F03-4813-BFDD-449C8E7C9195}"/>
                </a:ext>
              </a:extLst>
            </p:cNvPr>
            <p:cNvSpPr/>
            <p:nvPr/>
          </p:nvSpPr>
          <p:spPr>
            <a:xfrm>
              <a:off x="7294732" y="3093460"/>
              <a:ext cx="1255571" cy="418562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51B9CF14-CD59-4EC5-AC9D-74E3DE91AEC6}"/>
                </a:ext>
              </a:extLst>
            </p:cNvPr>
            <p:cNvSpPr/>
            <p:nvPr/>
          </p:nvSpPr>
          <p:spPr>
            <a:xfrm>
              <a:off x="6528687" y="3786976"/>
              <a:ext cx="936932" cy="667376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F96FA9CA-8050-44C9-93F8-AD6758791C68}"/>
                </a:ext>
              </a:extLst>
            </p:cNvPr>
            <p:cNvSpPr/>
            <p:nvPr/>
          </p:nvSpPr>
          <p:spPr>
            <a:xfrm>
              <a:off x="7615126" y="3786976"/>
              <a:ext cx="936932" cy="667376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516BE774-B298-49DD-89AB-FD23B2877D4A}"/>
                </a:ext>
              </a:extLst>
            </p:cNvPr>
            <p:cNvSpPr/>
            <p:nvPr/>
          </p:nvSpPr>
          <p:spPr>
            <a:xfrm>
              <a:off x="6769376" y="3189570"/>
              <a:ext cx="221835" cy="5856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1B112F6C-01DC-45D3-9BAF-D65E65AD579E}"/>
                </a:ext>
              </a:extLst>
            </p:cNvPr>
            <p:cNvSpPr/>
            <p:nvPr/>
          </p:nvSpPr>
          <p:spPr>
            <a:xfrm>
              <a:off x="6769376" y="3350582"/>
              <a:ext cx="221835" cy="5856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Speech Bubble: Oval 544">
              <a:extLst>
                <a:ext uri="{FF2B5EF4-FFF2-40B4-BE49-F238E27FC236}">
                  <a16:creationId xmlns:a16="http://schemas.microsoft.com/office/drawing/2014/main" id="{8FFED58F-E52D-4BBF-A9E2-A47F3F6B51E4}"/>
                </a:ext>
              </a:extLst>
            </p:cNvPr>
            <p:cNvSpPr/>
            <p:nvPr/>
          </p:nvSpPr>
          <p:spPr>
            <a:xfrm>
              <a:off x="6924545" y="2938135"/>
              <a:ext cx="160048" cy="130359"/>
            </a:xfrm>
            <a:prstGeom prst="wedgeEllipseCallou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6BDB721E-A0B3-46D0-8643-E0132BEE4DA3}"/>
                </a:ext>
              </a:extLst>
            </p:cNvPr>
            <p:cNvSpPr/>
            <p:nvPr/>
          </p:nvSpPr>
          <p:spPr>
            <a:xfrm>
              <a:off x="7345627" y="3132757"/>
              <a:ext cx="1139613" cy="102438"/>
            </a:xfrm>
            <a:prstGeom prst="rect">
              <a:avLst/>
            </a:prstGeom>
            <a:noFill/>
            <a:ln w="31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FFAF73C4-8BAE-460D-926D-9C8ECF29601F}"/>
                </a:ext>
              </a:extLst>
            </p:cNvPr>
            <p:cNvSpPr txBox="1"/>
            <p:nvPr/>
          </p:nvSpPr>
          <p:spPr>
            <a:xfrm>
              <a:off x="7274560" y="2793884"/>
              <a:ext cx="3178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EF8A874E-7207-4C91-905E-3AF56DBCF844}"/>
                </a:ext>
              </a:extLst>
            </p:cNvPr>
            <p:cNvSpPr txBox="1"/>
            <p:nvPr/>
          </p:nvSpPr>
          <p:spPr>
            <a:xfrm>
              <a:off x="7574445" y="3072655"/>
              <a:ext cx="3178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2">
                      <a:lumMod val="50000"/>
                    </a:schemeClr>
                  </a:solidFill>
                </a:rPr>
                <a:t>xxx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44AF5DF8-5ED1-4549-B71C-F7676B4CA89F}"/>
                </a:ext>
              </a:extLst>
            </p:cNvPr>
            <p:cNvSpPr txBox="1"/>
            <p:nvPr/>
          </p:nvSpPr>
          <p:spPr>
            <a:xfrm>
              <a:off x="7874982" y="3072655"/>
              <a:ext cx="3178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5CB89FCD-0507-4AAF-8279-97CDEC01BA62}"/>
                </a:ext>
              </a:extLst>
            </p:cNvPr>
            <p:cNvSpPr txBox="1"/>
            <p:nvPr/>
          </p:nvSpPr>
          <p:spPr>
            <a:xfrm>
              <a:off x="8213019" y="3072655"/>
              <a:ext cx="3178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51" name="Speech Bubble: Oval 550">
              <a:extLst>
                <a:ext uri="{FF2B5EF4-FFF2-40B4-BE49-F238E27FC236}">
                  <a16:creationId xmlns:a16="http://schemas.microsoft.com/office/drawing/2014/main" id="{F8812E2B-34AC-4435-86D3-2609ACD27953}"/>
                </a:ext>
              </a:extLst>
            </p:cNvPr>
            <p:cNvSpPr/>
            <p:nvPr/>
          </p:nvSpPr>
          <p:spPr>
            <a:xfrm>
              <a:off x="7710683" y="2938135"/>
              <a:ext cx="160048" cy="130359"/>
            </a:xfrm>
            <a:prstGeom prst="wedgeEllipseCallou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0417EE3A-FA12-46E1-A1B1-396449151136}"/>
                </a:ext>
              </a:extLst>
            </p:cNvPr>
            <p:cNvSpPr txBox="1"/>
            <p:nvPr/>
          </p:nvSpPr>
          <p:spPr>
            <a:xfrm>
              <a:off x="9214853" y="1807783"/>
              <a:ext cx="24415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Move the thumb to filter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Change map or diagram type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Add or hide layers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Zoom and pan to local areas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Click to see detailed info</a:t>
              </a:r>
            </a:p>
          </p:txBody>
        </p:sp>
        <p:sp>
          <p:nvSpPr>
            <p:cNvPr id="553" name="Rectangle: Rounded Corners 552">
              <a:extLst>
                <a:ext uri="{FF2B5EF4-FFF2-40B4-BE49-F238E27FC236}">
                  <a16:creationId xmlns:a16="http://schemas.microsoft.com/office/drawing/2014/main" id="{2A5E3C84-B2E1-48BA-A941-485A5861DF6A}"/>
                </a:ext>
              </a:extLst>
            </p:cNvPr>
            <p:cNvSpPr/>
            <p:nvPr/>
          </p:nvSpPr>
          <p:spPr>
            <a:xfrm>
              <a:off x="9384110" y="3101776"/>
              <a:ext cx="632244" cy="428488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38E2FFAD-FEB5-4AD0-81A7-FE2CE85BF816}"/>
                </a:ext>
              </a:extLst>
            </p:cNvPr>
            <p:cNvSpPr/>
            <p:nvPr/>
          </p:nvSpPr>
          <p:spPr>
            <a:xfrm>
              <a:off x="10188388" y="3093460"/>
              <a:ext cx="1255571" cy="418562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C68B6EF7-AE6E-4C02-8382-693B832DD341}"/>
                </a:ext>
              </a:extLst>
            </p:cNvPr>
            <p:cNvSpPr/>
            <p:nvPr/>
          </p:nvSpPr>
          <p:spPr>
            <a:xfrm>
              <a:off x="9422343" y="3786976"/>
              <a:ext cx="936932" cy="667376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67F7ADC6-E595-4994-A147-FE8FDED49B36}"/>
                </a:ext>
              </a:extLst>
            </p:cNvPr>
            <p:cNvSpPr/>
            <p:nvPr/>
          </p:nvSpPr>
          <p:spPr>
            <a:xfrm>
              <a:off x="10508782" y="3786976"/>
              <a:ext cx="936932" cy="667376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Speech Bubble: Oval 556">
              <a:extLst>
                <a:ext uri="{FF2B5EF4-FFF2-40B4-BE49-F238E27FC236}">
                  <a16:creationId xmlns:a16="http://schemas.microsoft.com/office/drawing/2014/main" id="{91E25ADC-A923-43A1-86CF-F88881E32EDE}"/>
                </a:ext>
              </a:extLst>
            </p:cNvPr>
            <p:cNvSpPr/>
            <p:nvPr/>
          </p:nvSpPr>
          <p:spPr>
            <a:xfrm>
              <a:off x="10681489" y="3290331"/>
              <a:ext cx="160048" cy="130359"/>
            </a:xfrm>
            <a:prstGeom prst="wedgeEllipseCallou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016F1583-CD10-4E85-9FA0-A3A4CC127CEC}"/>
                </a:ext>
              </a:extLst>
            </p:cNvPr>
            <p:cNvSpPr txBox="1"/>
            <p:nvPr/>
          </p:nvSpPr>
          <p:spPr>
            <a:xfrm>
              <a:off x="10468101" y="3072655"/>
              <a:ext cx="3178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2">
                      <a:lumMod val="50000"/>
                    </a:schemeClr>
                  </a:solidFill>
                </a:rPr>
                <a:t>xxx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59" name="Speech Bubble: Oval 558">
              <a:extLst>
                <a:ext uri="{FF2B5EF4-FFF2-40B4-BE49-F238E27FC236}">
                  <a16:creationId xmlns:a16="http://schemas.microsoft.com/office/drawing/2014/main" id="{B6FF11E1-FBA7-4B97-AE5A-6651C66B7CD6}"/>
                </a:ext>
              </a:extLst>
            </p:cNvPr>
            <p:cNvSpPr/>
            <p:nvPr/>
          </p:nvSpPr>
          <p:spPr>
            <a:xfrm>
              <a:off x="9536736" y="3646725"/>
              <a:ext cx="160048" cy="130359"/>
            </a:xfrm>
            <a:prstGeom prst="wedgeEllipseCallou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54C66ACD-5D9D-4541-B254-E231B544D05E}"/>
                </a:ext>
              </a:extLst>
            </p:cNvPr>
            <p:cNvGrpSpPr/>
            <p:nvPr/>
          </p:nvGrpSpPr>
          <p:grpSpPr>
            <a:xfrm>
              <a:off x="10611242" y="3233601"/>
              <a:ext cx="33036" cy="248652"/>
              <a:chOff x="10611242" y="3233601"/>
              <a:chExt cx="33036" cy="248652"/>
            </a:xfrm>
          </p:grpSpPr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434A7D48-D70D-4057-8816-E95AED296E4C}"/>
                  </a:ext>
                </a:extLst>
              </p:cNvPr>
              <p:cNvCxnSpPr>
                <a:cxnSpLocks/>
                <a:stCxn id="558" idx="2"/>
              </p:cNvCxnSpPr>
              <p:nvPr/>
            </p:nvCxnSpPr>
            <p:spPr>
              <a:xfrm>
                <a:off x="10627012" y="3233601"/>
                <a:ext cx="0" cy="248652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292AD46D-5B79-4D1E-9380-45E8BEE1F0E3}"/>
                  </a:ext>
                </a:extLst>
              </p:cNvPr>
              <p:cNvCxnSpPr>
                <a:stCxn id="558" idx="2"/>
                <a:endCxn id="558" idx="2"/>
              </p:cNvCxnSpPr>
              <p:nvPr/>
            </p:nvCxnSpPr>
            <p:spPr>
              <a:xfrm>
                <a:off x="10627012" y="3288099"/>
                <a:ext cx="0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0CB55075-2844-4D6A-B6AA-20475032A7BB}"/>
                  </a:ext>
                </a:extLst>
              </p:cNvPr>
              <p:cNvCxnSpPr/>
              <p:nvPr/>
            </p:nvCxnSpPr>
            <p:spPr>
              <a:xfrm>
                <a:off x="10612443" y="3419576"/>
                <a:ext cx="31835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CF8B92A0-D8B6-4C63-A073-EF01066796F7}"/>
                  </a:ext>
                </a:extLst>
              </p:cNvPr>
              <p:cNvCxnSpPr/>
              <p:nvPr/>
            </p:nvCxnSpPr>
            <p:spPr>
              <a:xfrm>
                <a:off x="10611242" y="3326706"/>
                <a:ext cx="31835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220B047E-60D3-4AAE-81AD-E8596F45D920}"/>
                </a:ext>
              </a:extLst>
            </p:cNvPr>
            <p:cNvSpPr/>
            <p:nvPr/>
          </p:nvSpPr>
          <p:spPr>
            <a:xfrm>
              <a:off x="9482676" y="3856578"/>
              <a:ext cx="91334" cy="194193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Speech Bubble: Oval 561">
              <a:extLst>
                <a:ext uri="{FF2B5EF4-FFF2-40B4-BE49-F238E27FC236}">
                  <a16:creationId xmlns:a16="http://schemas.microsoft.com/office/drawing/2014/main" id="{40132976-2F3B-44EB-9C17-0B4443750170}"/>
                </a:ext>
              </a:extLst>
            </p:cNvPr>
            <p:cNvSpPr/>
            <p:nvPr/>
          </p:nvSpPr>
          <p:spPr>
            <a:xfrm>
              <a:off x="11334367" y="3675173"/>
              <a:ext cx="160048" cy="130359"/>
            </a:xfrm>
            <a:prstGeom prst="wedgeEllipseCallou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36DB5ACA-4BA1-4D95-959D-6080CFD286EB}"/>
                </a:ext>
              </a:extLst>
            </p:cNvPr>
            <p:cNvSpPr/>
            <p:nvPr/>
          </p:nvSpPr>
          <p:spPr>
            <a:xfrm>
              <a:off x="11282920" y="3856579"/>
              <a:ext cx="91334" cy="91526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Speech Bubble: Oval 563">
              <a:extLst>
                <a:ext uri="{FF2B5EF4-FFF2-40B4-BE49-F238E27FC236}">
                  <a16:creationId xmlns:a16="http://schemas.microsoft.com/office/drawing/2014/main" id="{772BEAAA-8320-42BC-9085-86521FAE6B2C}"/>
                </a:ext>
              </a:extLst>
            </p:cNvPr>
            <p:cNvSpPr/>
            <p:nvPr/>
          </p:nvSpPr>
          <p:spPr>
            <a:xfrm>
              <a:off x="11329569" y="4044459"/>
              <a:ext cx="160048" cy="130359"/>
            </a:xfrm>
            <a:prstGeom prst="wedgeEllipseCallou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D087DEDF-7518-4DF7-BED6-4A5E70960990}"/>
                </a:ext>
              </a:extLst>
            </p:cNvPr>
            <p:cNvSpPr/>
            <p:nvPr/>
          </p:nvSpPr>
          <p:spPr>
            <a:xfrm>
              <a:off x="11282920" y="4221176"/>
              <a:ext cx="91334" cy="194193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D84FA8B7-F714-4802-827F-4FFDD6368784}"/>
                </a:ext>
              </a:extLst>
            </p:cNvPr>
            <p:cNvSpPr/>
            <p:nvPr/>
          </p:nvSpPr>
          <p:spPr>
            <a:xfrm>
              <a:off x="10265569" y="3255169"/>
              <a:ext cx="1007269" cy="157162"/>
            </a:xfrm>
            <a:custGeom>
              <a:avLst/>
              <a:gdLst>
                <a:gd name="connsiteX0" fmla="*/ 0 w 1007269"/>
                <a:gd name="connsiteY0" fmla="*/ 0 h 157162"/>
                <a:gd name="connsiteX1" fmla="*/ 202406 w 1007269"/>
                <a:gd name="connsiteY1" fmla="*/ 71437 h 157162"/>
                <a:gd name="connsiteX2" fmla="*/ 364331 w 1007269"/>
                <a:gd name="connsiteY2" fmla="*/ 16669 h 157162"/>
                <a:gd name="connsiteX3" fmla="*/ 742950 w 1007269"/>
                <a:gd name="connsiteY3" fmla="*/ 157162 h 157162"/>
                <a:gd name="connsiteX4" fmla="*/ 1007269 w 1007269"/>
                <a:gd name="connsiteY4" fmla="*/ 28575 h 1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269" h="157162">
                  <a:moveTo>
                    <a:pt x="0" y="0"/>
                  </a:moveTo>
                  <a:lnTo>
                    <a:pt x="202406" y="71437"/>
                  </a:lnTo>
                  <a:lnTo>
                    <a:pt x="364331" y="16669"/>
                  </a:lnTo>
                  <a:lnTo>
                    <a:pt x="742950" y="157162"/>
                  </a:lnTo>
                  <a:lnTo>
                    <a:pt x="1007269" y="28575"/>
                  </a:ln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DB287625-4CC3-470B-945F-CEE9A57882E2}"/>
                </a:ext>
              </a:extLst>
            </p:cNvPr>
            <p:cNvSpPr/>
            <p:nvPr/>
          </p:nvSpPr>
          <p:spPr>
            <a:xfrm>
              <a:off x="9789319" y="3864769"/>
              <a:ext cx="426244" cy="516731"/>
            </a:xfrm>
            <a:custGeom>
              <a:avLst/>
              <a:gdLst>
                <a:gd name="connsiteX0" fmla="*/ 126206 w 426244"/>
                <a:gd name="connsiteY0" fmla="*/ 0 h 516731"/>
                <a:gd name="connsiteX1" fmla="*/ 2381 w 426244"/>
                <a:gd name="connsiteY1" fmla="*/ 185737 h 516731"/>
                <a:gd name="connsiteX2" fmla="*/ 0 w 426244"/>
                <a:gd name="connsiteY2" fmla="*/ 338137 h 516731"/>
                <a:gd name="connsiteX3" fmla="*/ 119062 w 426244"/>
                <a:gd name="connsiteY3" fmla="*/ 395287 h 516731"/>
                <a:gd name="connsiteX4" fmla="*/ 152400 w 426244"/>
                <a:gd name="connsiteY4" fmla="*/ 516731 h 516731"/>
                <a:gd name="connsiteX5" fmla="*/ 361950 w 426244"/>
                <a:gd name="connsiteY5" fmla="*/ 511969 h 516731"/>
                <a:gd name="connsiteX6" fmla="*/ 354806 w 426244"/>
                <a:gd name="connsiteY6" fmla="*/ 297656 h 516731"/>
                <a:gd name="connsiteX7" fmla="*/ 426244 w 426244"/>
                <a:gd name="connsiteY7" fmla="*/ 176212 h 516731"/>
                <a:gd name="connsiteX8" fmla="*/ 126206 w 426244"/>
                <a:gd name="connsiteY8" fmla="*/ 0 h 51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244" h="516731">
                  <a:moveTo>
                    <a:pt x="126206" y="0"/>
                  </a:moveTo>
                  <a:lnTo>
                    <a:pt x="2381" y="185737"/>
                  </a:lnTo>
                  <a:cubicBezTo>
                    <a:pt x="1587" y="236537"/>
                    <a:pt x="794" y="287337"/>
                    <a:pt x="0" y="338137"/>
                  </a:cubicBezTo>
                  <a:lnTo>
                    <a:pt x="119062" y="395287"/>
                  </a:lnTo>
                  <a:lnTo>
                    <a:pt x="152400" y="516731"/>
                  </a:lnTo>
                  <a:lnTo>
                    <a:pt x="361950" y="511969"/>
                  </a:lnTo>
                  <a:lnTo>
                    <a:pt x="354806" y="297656"/>
                  </a:lnTo>
                  <a:lnTo>
                    <a:pt x="426244" y="176212"/>
                  </a:lnTo>
                  <a:lnTo>
                    <a:pt x="126206" y="0"/>
                  </a:lnTo>
                  <a:close/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2897001E-E4CD-4822-8C1C-5A55EAD8C67A}"/>
                </a:ext>
              </a:extLst>
            </p:cNvPr>
            <p:cNvSpPr/>
            <p:nvPr/>
          </p:nvSpPr>
          <p:spPr>
            <a:xfrm>
              <a:off x="9958678" y="4057725"/>
              <a:ext cx="167645" cy="868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AD06F6D2-623C-4C20-94C1-EA0B3A21EF7D}"/>
                </a:ext>
              </a:extLst>
            </p:cNvPr>
            <p:cNvSpPr/>
            <p:nvPr/>
          </p:nvSpPr>
          <p:spPr>
            <a:xfrm>
              <a:off x="10722565" y="3864769"/>
              <a:ext cx="426244" cy="516731"/>
            </a:xfrm>
            <a:custGeom>
              <a:avLst/>
              <a:gdLst>
                <a:gd name="connsiteX0" fmla="*/ 126206 w 426244"/>
                <a:gd name="connsiteY0" fmla="*/ 0 h 516731"/>
                <a:gd name="connsiteX1" fmla="*/ 2381 w 426244"/>
                <a:gd name="connsiteY1" fmla="*/ 185737 h 516731"/>
                <a:gd name="connsiteX2" fmla="*/ 0 w 426244"/>
                <a:gd name="connsiteY2" fmla="*/ 338137 h 516731"/>
                <a:gd name="connsiteX3" fmla="*/ 119062 w 426244"/>
                <a:gd name="connsiteY3" fmla="*/ 395287 h 516731"/>
                <a:gd name="connsiteX4" fmla="*/ 152400 w 426244"/>
                <a:gd name="connsiteY4" fmla="*/ 516731 h 516731"/>
                <a:gd name="connsiteX5" fmla="*/ 361950 w 426244"/>
                <a:gd name="connsiteY5" fmla="*/ 511969 h 516731"/>
                <a:gd name="connsiteX6" fmla="*/ 354806 w 426244"/>
                <a:gd name="connsiteY6" fmla="*/ 297656 h 516731"/>
                <a:gd name="connsiteX7" fmla="*/ 426244 w 426244"/>
                <a:gd name="connsiteY7" fmla="*/ 176212 h 516731"/>
                <a:gd name="connsiteX8" fmla="*/ 126206 w 426244"/>
                <a:gd name="connsiteY8" fmla="*/ 0 h 516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244" h="516731">
                  <a:moveTo>
                    <a:pt x="126206" y="0"/>
                  </a:moveTo>
                  <a:lnTo>
                    <a:pt x="2381" y="185737"/>
                  </a:lnTo>
                  <a:cubicBezTo>
                    <a:pt x="1587" y="236537"/>
                    <a:pt x="794" y="287337"/>
                    <a:pt x="0" y="338137"/>
                  </a:cubicBezTo>
                  <a:lnTo>
                    <a:pt x="119062" y="395287"/>
                  </a:lnTo>
                  <a:lnTo>
                    <a:pt x="152400" y="516731"/>
                  </a:lnTo>
                  <a:lnTo>
                    <a:pt x="361950" y="511969"/>
                  </a:lnTo>
                  <a:lnTo>
                    <a:pt x="354806" y="297656"/>
                  </a:lnTo>
                  <a:lnTo>
                    <a:pt x="426244" y="176212"/>
                  </a:lnTo>
                  <a:lnTo>
                    <a:pt x="126206" y="0"/>
                  </a:lnTo>
                  <a:close/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Speech Bubble: Oval 569">
              <a:extLst>
                <a:ext uri="{FF2B5EF4-FFF2-40B4-BE49-F238E27FC236}">
                  <a16:creationId xmlns:a16="http://schemas.microsoft.com/office/drawing/2014/main" id="{290FABD1-08C1-425B-A495-4C26DEEBA992}"/>
                </a:ext>
              </a:extLst>
            </p:cNvPr>
            <p:cNvSpPr/>
            <p:nvPr/>
          </p:nvSpPr>
          <p:spPr>
            <a:xfrm>
              <a:off x="10062530" y="3871055"/>
              <a:ext cx="160048" cy="130359"/>
            </a:xfrm>
            <a:prstGeom prst="wedgeEllipseCallou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571" name="Speech Bubble: Oval 570">
              <a:extLst>
                <a:ext uri="{FF2B5EF4-FFF2-40B4-BE49-F238E27FC236}">
                  <a16:creationId xmlns:a16="http://schemas.microsoft.com/office/drawing/2014/main" id="{BD9B145D-31FD-4F9A-9DB4-10C84A366BE6}"/>
                </a:ext>
              </a:extLst>
            </p:cNvPr>
            <p:cNvSpPr/>
            <p:nvPr/>
          </p:nvSpPr>
          <p:spPr>
            <a:xfrm>
              <a:off x="11120200" y="3154727"/>
              <a:ext cx="160048" cy="130359"/>
            </a:xfrm>
            <a:prstGeom prst="wedgeEllipseCallou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572" name="Isosceles Triangle 571">
              <a:extLst>
                <a:ext uri="{FF2B5EF4-FFF2-40B4-BE49-F238E27FC236}">
                  <a16:creationId xmlns:a16="http://schemas.microsoft.com/office/drawing/2014/main" id="{65010160-4116-4B10-9D74-C7E64F3E4676}"/>
                </a:ext>
              </a:extLst>
            </p:cNvPr>
            <p:cNvSpPr/>
            <p:nvPr/>
          </p:nvSpPr>
          <p:spPr>
            <a:xfrm rot="5400000">
              <a:off x="5556335" y="3038827"/>
              <a:ext cx="341939" cy="10848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Isosceles Triangle 572">
              <a:extLst>
                <a:ext uri="{FF2B5EF4-FFF2-40B4-BE49-F238E27FC236}">
                  <a16:creationId xmlns:a16="http://schemas.microsoft.com/office/drawing/2014/main" id="{84EE49D1-39BF-4441-AB25-0EB588769A07}"/>
                </a:ext>
              </a:extLst>
            </p:cNvPr>
            <p:cNvSpPr/>
            <p:nvPr/>
          </p:nvSpPr>
          <p:spPr>
            <a:xfrm rot="5400000">
              <a:off x="8539125" y="3038827"/>
              <a:ext cx="341939" cy="10848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460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EE3A17-27A2-4F82-8A52-EFE6AF3E622C}"/>
              </a:ext>
            </a:extLst>
          </p:cNvPr>
          <p:cNvGrpSpPr/>
          <p:nvPr/>
        </p:nvGrpSpPr>
        <p:grpSpPr>
          <a:xfrm>
            <a:off x="2095145" y="2935953"/>
            <a:ext cx="3943299" cy="3767373"/>
            <a:chOff x="2113020" y="2912030"/>
            <a:chExt cx="3943299" cy="3767373"/>
          </a:xfrm>
        </p:grpSpPr>
        <p:pic>
          <p:nvPicPr>
            <p:cNvPr id="414" name="Picture 413">
              <a:extLst>
                <a:ext uri="{FF2B5EF4-FFF2-40B4-BE49-F238E27FC236}">
                  <a16:creationId xmlns:a16="http://schemas.microsoft.com/office/drawing/2014/main" id="{DA90E9B8-15DF-4CEC-89C7-F8FB39C11C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8733" t="8159" b="2183"/>
            <a:stretch/>
          </p:blipFill>
          <p:spPr>
            <a:xfrm>
              <a:off x="2113020" y="2912030"/>
              <a:ext cx="3943299" cy="3767373"/>
            </a:xfrm>
            <a:prstGeom prst="rect">
              <a:avLst/>
            </a:prstGeom>
          </p:spPr>
        </p:pic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17484E4A-1DD4-49D2-9474-78D6313A1BFB}"/>
                </a:ext>
              </a:extLst>
            </p:cNvPr>
            <p:cNvGrpSpPr/>
            <p:nvPr/>
          </p:nvGrpSpPr>
          <p:grpSpPr>
            <a:xfrm>
              <a:off x="2275919" y="3073938"/>
              <a:ext cx="3459491" cy="3374488"/>
              <a:chOff x="2408610" y="3262301"/>
              <a:chExt cx="3459491" cy="3374488"/>
            </a:xfrm>
          </p:grpSpPr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2CB8E2C4-F101-4EBD-9EB2-D6F541B5EC13}"/>
                  </a:ext>
                </a:extLst>
              </p:cNvPr>
              <p:cNvSpPr/>
              <p:nvPr/>
            </p:nvSpPr>
            <p:spPr>
              <a:xfrm>
                <a:off x="2408610" y="3262301"/>
                <a:ext cx="2733675" cy="1978025"/>
              </a:xfrm>
              <a:custGeom>
                <a:avLst/>
                <a:gdLst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57325 w 2733675"/>
                  <a:gd name="connsiteY21" fmla="*/ 1978025 h 1978025"/>
                  <a:gd name="connsiteX22" fmla="*/ 1457325 w 2733675"/>
                  <a:gd name="connsiteY22" fmla="*/ 1762125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57325 w 2733675"/>
                  <a:gd name="connsiteY22" fmla="*/ 1762125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729707 w 2733675"/>
                  <a:gd name="connsiteY36" fmla="*/ 885031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733675" h="1978025">
                    <a:moveTo>
                      <a:pt x="1276350" y="44450"/>
                    </a:moveTo>
                    <a:lnTo>
                      <a:pt x="822325" y="231775"/>
                    </a:lnTo>
                    <a:lnTo>
                      <a:pt x="584200" y="285750"/>
                    </a:lnTo>
                    <a:lnTo>
                      <a:pt x="473075" y="231775"/>
                    </a:lnTo>
                    <a:lnTo>
                      <a:pt x="365125" y="336550"/>
                    </a:lnTo>
                    <a:lnTo>
                      <a:pt x="365125" y="695325"/>
                    </a:lnTo>
                    <a:lnTo>
                      <a:pt x="146050" y="838200"/>
                    </a:lnTo>
                    <a:lnTo>
                      <a:pt x="0" y="1076325"/>
                    </a:lnTo>
                    <a:lnTo>
                      <a:pt x="38100" y="1158875"/>
                    </a:lnTo>
                    <a:lnTo>
                      <a:pt x="101600" y="1143000"/>
                    </a:lnTo>
                    <a:lnTo>
                      <a:pt x="165100" y="1203325"/>
                    </a:lnTo>
                    <a:lnTo>
                      <a:pt x="76200" y="1289050"/>
                    </a:lnTo>
                    <a:lnTo>
                      <a:pt x="50800" y="1641475"/>
                    </a:lnTo>
                    <a:lnTo>
                      <a:pt x="434975" y="1644650"/>
                    </a:lnTo>
                    <a:lnTo>
                      <a:pt x="434975" y="1565275"/>
                    </a:lnTo>
                    <a:lnTo>
                      <a:pt x="723900" y="1565275"/>
                    </a:lnTo>
                    <a:lnTo>
                      <a:pt x="723900" y="1635125"/>
                    </a:lnTo>
                    <a:lnTo>
                      <a:pt x="1136650" y="1635125"/>
                    </a:lnTo>
                    <a:lnTo>
                      <a:pt x="1136650" y="1898650"/>
                    </a:lnTo>
                    <a:lnTo>
                      <a:pt x="1193800" y="1898650"/>
                    </a:lnTo>
                    <a:lnTo>
                      <a:pt x="1193800" y="1978025"/>
                    </a:lnTo>
                    <a:lnTo>
                      <a:pt x="1472803" y="1976835"/>
                    </a:lnTo>
                    <a:cubicBezTo>
                      <a:pt x="1472406" y="1906059"/>
                      <a:pt x="1472010" y="1835282"/>
                      <a:pt x="1471613" y="1764506"/>
                    </a:cubicBezTo>
                    <a:lnTo>
                      <a:pt x="2095500" y="1762125"/>
                    </a:lnTo>
                    <a:lnTo>
                      <a:pt x="2095500" y="1447800"/>
                    </a:lnTo>
                    <a:lnTo>
                      <a:pt x="2143125" y="1447800"/>
                    </a:lnTo>
                    <a:lnTo>
                      <a:pt x="2143125" y="1311275"/>
                    </a:lnTo>
                    <a:lnTo>
                      <a:pt x="2193925" y="1311275"/>
                    </a:lnTo>
                    <a:lnTo>
                      <a:pt x="2193925" y="1181100"/>
                    </a:lnTo>
                    <a:lnTo>
                      <a:pt x="2289175" y="1181100"/>
                    </a:lnTo>
                    <a:lnTo>
                      <a:pt x="2289175" y="1247775"/>
                    </a:lnTo>
                    <a:lnTo>
                      <a:pt x="2536825" y="1247775"/>
                    </a:lnTo>
                    <a:lnTo>
                      <a:pt x="2536825" y="1000125"/>
                    </a:lnTo>
                    <a:lnTo>
                      <a:pt x="2733675" y="1000125"/>
                    </a:lnTo>
                    <a:lnTo>
                      <a:pt x="2733675" y="955675"/>
                    </a:lnTo>
                    <a:lnTo>
                      <a:pt x="2689225" y="955675"/>
                    </a:lnTo>
                    <a:lnTo>
                      <a:pt x="2729707" y="885031"/>
                    </a:lnTo>
                    <a:lnTo>
                      <a:pt x="2689225" y="825500"/>
                    </a:lnTo>
                    <a:lnTo>
                      <a:pt x="2587625" y="825500"/>
                    </a:lnTo>
                    <a:lnTo>
                      <a:pt x="2438400" y="790575"/>
                    </a:lnTo>
                    <a:lnTo>
                      <a:pt x="2403475" y="809625"/>
                    </a:lnTo>
                    <a:lnTo>
                      <a:pt x="2105025" y="685800"/>
                    </a:lnTo>
                    <a:lnTo>
                      <a:pt x="1593850" y="568325"/>
                    </a:lnTo>
                    <a:lnTo>
                      <a:pt x="1501775" y="415925"/>
                    </a:lnTo>
                    <a:lnTo>
                      <a:pt x="1362075" y="387350"/>
                    </a:lnTo>
                    <a:lnTo>
                      <a:pt x="1266825" y="311150"/>
                    </a:lnTo>
                    <a:lnTo>
                      <a:pt x="1146175" y="381000"/>
                    </a:lnTo>
                    <a:lnTo>
                      <a:pt x="1193800" y="295275"/>
                    </a:lnTo>
                    <a:lnTo>
                      <a:pt x="1339850" y="203200"/>
                    </a:lnTo>
                    <a:lnTo>
                      <a:pt x="1460500" y="63500"/>
                    </a:lnTo>
                    <a:lnTo>
                      <a:pt x="1444625" y="0"/>
                    </a:lnTo>
                    <a:lnTo>
                      <a:pt x="1276350" y="44450"/>
                    </a:lnTo>
                    <a:close/>
                  </a:path>
                </a:pathLst>
              </a:custGeom>
              <a:solidFill>
                <a:srgbClr val="CEDDEA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7B3F9A7D-7F08-4E7D-819F-0E622A5AF8E1}"/>
                  </a:ext>
                </a:extLst>
              </p:cNvPr>
              <p:cNvSpPr/>
              <p:nvPr/>
            </p:nvSpPr>
            <p:spPr>
              <a:xfrm>
                <a:off x="2456563" y="4830214"/>
                <a:ext cx="2193925" cy="1806575"/>
              </a:xfrm>
              <a:custGeom>
                <a:avLst/>
                <a:gdLst>
                  <a:gd name="connsiteX0" fmla="*/ 25400 w 2193925"/>
                  <a:gd name="connsiteY0" fmla="*/ 73025 h 1806575"/>
                  <a:gd name="connsiteX1" fmla="*/ 0 w 2193925"/>
                  <a:gd name="connsiteY1" fmla="*/ 139700 h 1806575"/>
                  <a:gd name="connsiteX2" fmla="*/ 117475 w 2193925"/>
                  <a:gd name="connsiteY2" fmla="*/ 244475 h 1806575"/>
                  <a:gd name="connsiteX3" fmla="*/ 193675 w 2193925"/>
                  <a:gd name="connsiteY3" fmla="*/ 288925 h 1806575"/>
                  <a:gd name="connsiteX4" fmla="*/ 273050 w 2193925"/>
                  <a:gd name="connsiteY4" fmla="*/ 285750 h 1806575"/>
                  <a:gd name="connsiteX5" fmla="*/ 339725 w 2193925"/>
                  <a:gd name="connsiteY5" fmla="*/ 377825 h 1806575"/>
                  <a:gd name="connsiteX6" fmla="*/ 419100 w 2193925"/>
                  <a:gd name="connsiteY6" fmla="*/ 403225 h 1806575"/>
                  <a:gd name="connsiteX7" fmla="*/ 504825 w 2193925"/>
                  <a:gd name="connsiteY7" fmla="*/ 447675 h 1806575"/>
                  <a:gd name="connsiteX8" fmla="*/ 520700 w 2193925"/>
                  <a:gd name="connsiteY8" fmla="*/ 530225 h 1806575"/>
                  <a:gd name="connsiteX9" fmla="*/ 704850 w 2193925"/>
                  <a:gd name="connsiteY9" fmla="*/ 695325 h 1806575"/>
                  <a:gd name="connsiteX10" fmla="*/ 765175 w 2193925"/>
                  <a:gd name="connsiteY10" fmla="*/ 688975 h 1806575"/>
                  <a:gd name="connsiteX11" fmla="*/ 882650 w 2193925"/>
                  <a:gd name="connsiteY11" fmla="*/ 831850 h 1806575"/>
                  <a:gd name="connsiteX12" fmla="*/ 869950 w 2193925"/>
                  <a:gd name="connsiteY12" fmla="*/ 920750 h 1806575"/>
                  <a:gd name="connsiteX13" fmla="*/ 904875 w 2193925"/>
                  <a:gd name="connsiteY13" fmla="*/ 1162050 h 1806575"/>
                  <a:gd name="connsiteX14" fmla="*/ 977900 w 2193925"/>
                  <a:gd name="connsiteY14" fmla="*/ 1222375 h 1806575"/>
                  <a:gd name="connsiteX15" fmla="*/ 984250 w 2193925"/>
                  <a:gd name="connsiteY15" fmla="*/ 1254125 h 1806575"/>
                  <a:gd name="connsiteX16" fmla="*/ 917575 w 2193925"/>
                  <a:gd name="connsiteY16" fmla="*/ 1343025 h 1806575"/>
                  <a:gd name="connsiteX17" fmla="*/ 942975 w 2193925"/>
                  <a:gd name="connsiteY17" fmla="*/ 1520825 h 1806575"/>
                  <a:gd name="connsiteX18" fmla="*/ 955675 w 2193925"/>
                  <a:gd name="connsiteY18" fmla="*/ 1536700 h 1806575"/>
                  <a:gd name="connsiteX19" fmla="*/ 981075 w 2193925"/>
                  <a:gd name="connsiteY19" fmla="*/ 1644650 h 1806575"/>
                  <a:gd name="connsiteX20" fmla="*/ 1187450 w 2193925"/>
                  <a:gd name="connsiteY20" fmla="*/ 1704975 h 1806575"/>
                  <a:gd name="connsiteX21" fmla="*/ 1235075 w 2193925"/>
                  <a:gd name="connsiteY21" fmla="*/ 1806575 h 1806575"/>
                  <a:gd name="connsiteX22" fmla="*/ 1997075 w 2193925"/>
                  <a:gd name="connsiteY22" fmla="*/ 1803400 h 1806575"/>
                  <a:gd name="connsiteX23" fmla="*/ 1997075 w 2193925"/>
                  <a:gd name="connsiteY23" fmla="*/ 1527175 h 1806575"/>
                  <a:gd name="connsiteX24" fmla="*/ 1717675 w 2193925"/>
                  <a:gd name="connsiteY24" fmla="*/ 1527175 h 1806575"/>
                  <a:gd name="connsiteX25" fmla="*/ 1717675 w 2193925"/>
                  <a:gd name="connsiteY25" fmla="*/ 1276350 h 1806575"/>
                  <a:gd name="connsiteX26" fmla="*/ 1793875 w 2193925"/>
                  <a:gd name="connsiteY26" fmla="*/ 1276350 h 1806575"/>
                  <a:gd name="connsiteX27" fmla="*/ 1793875 w 2193925"/>
                  <a:gd name="connsiteY27" fmla="*/ 1216025 h 1806575"/>
                  <a:gd name="connsiteX28" fmla="*/ 2193925 w 2193925"/>
                  <a:gd name="connsiteY28" fmla="*/ 1216025 h 1806575"/>
                  <a:gd name="connsiteX29" fmla="*/ 2193925 w 2193925"/>
                  <a:gd name="connsiteY29" fmla="*/ 958850 h 1806575"/>
                  <a:gd name="connsiteX30" fmla="*/ 1425575 w 2193925"/>
                  <a:gd name="connsiteY30" fmla="*/ 958850 h 1806575"/>
                  <a:gd name="connsiteX31" fmla="*/ 1425575 w 2193925"/>
                  <a:gd name="connsiteY31" fmla="*/ 406400 h 1806575"/>
                  <a:gd name="connsiteX32" fmla="*/ 1146175 w 2193925"/>
                  <a:gd name="connsiteY32" fmla="*/ 406400 h 1806575"/>
                  <a:gd name="connsiteX33" fmla="*/ 1146175 w 2193925"/>
                  <a:gd name="connsiteY33" fmla="*/ 320675 h 1806575"/>
                  <a:gd name="connsiteX34" fmla="*/ 1089025 w 2193925"/>
                  <a:gd name="connsiteY34" fmla="*/ 320675 h 1806575"/>
                  <a:gd name="connsiteX35" fmla="*/ 1089025 w 2193925"/>
                  <a:gd name="connsiteY35" fmla="*/ 69850 h 1806575"/>
                  <a:gd name="connsiteX36" fmla="*/ 682625 w 2193925"/>
                  <a:gd name="connsiteY36" fmla="*/ 69850 h 1806575"/>
                  <a:gd name="connsiteX37" fmla="*/ 682625 w 2193925"/>
                  <a:gd name="connsiteY37" fmla="*/ 0 h 1806575"/>
                  <a:gd name="connsiteX38" fmla="*/ 396875 w 2193925"/>
                  <a:gd name="connsiteY38" fmla="*/ 0 h 1806575"/>
                  <a:gd name="connsiteX39" fmla="*/ 396875 w 2193925"/>
                  <a:gd name="connsiteY39" fmla="*/ 76200 h 1806575"/>
                  <a:gd name="connsiteX40" fmla="*/ 25400 w 2193925"/>
                  <a:gd name="connsiteY40" fmla="*/ 73025 h 1806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93925" h="1806575">
                    <a:moveTo>
                      <a:pt x="25400" y="73025"/>
                    </a:moveTo>
                    <a:lnTo>
                      <a:pt x="0" y="139700"/>
                    </a:lnTo>
                    <a:lnTo>
                      <a:pt x="117475" y="244475"/>
                    </a:lnTo>
                    <a:lnTo>
                      <a:pt x="193675" y="288925"/>
                    </a:lnTo>
                    <a:lnTo>
                      <a:pt x="273050" y="285750"/>
                    </a:lnTo>
                    <a:lnTo>
                      <a:pt x="339725" y="377825"/>
                    </a:lnTo>
                    <a:lnTo>
                      <a:pt x="419100" y="403225"/>
                    </a:lnTo>
                    <a:lnTo>
                      <a:pt x="504825" y="447675"/>
                    </a:lnTo>
                    <a:lnTo>
                      <a:pt x="520700" y="530225"/>
                    </a:lnTo>
                    <a:lnTo>
                      <a:pt x="704850" y="695325"/>
                    </a:lnTo>
                    <a:lnTo>
                      <a:pt x="765175" y="688975"/>
                    </a:lnTo>
                    <a:lnTo>
                      <a:pt x="882650" y="831850"/>
                    </a:lnTo>
                    <a:lnTo>
                      <a:pt x="869950" y="920750"/>
                    </a:lnTo>
                    <a:lnTo>
                      <a:pt x="904875" y="1162050"/>
                    </a:lnTo>
                    <a:lnTo>
                      <a:pt x="977900" y="1222375"/>
                    </a:lnTo>
                    <a:lnTo>
                      <a:pt x="984250" y="1254125"/>
                    </a:lnTo>
                    <a:lnTo>
                      <a:pt x="917575" y="1343025"/>
                    </a:lnTo>
                    <a:lnTo>
                      <a:pt x="942975" y="1520825"/>
                    </a:lnTo>
                    <a:lnTo>
                      <a:pt x="955675" y="1536700"/>
                    </a:lnTo>
                    <a:lnTo>
                      <a:pt x="981075" y="1644650"/>
                    </a:lnTo>
                    <a:lnTo>
                      <a:pt x="1187450" y="1704975"/>
                    </a:lnTo>
                    <a:lnTo>
                      <a:pt x="1235075" y="1806575"/>
                    </a:lnTo>
                    <a:lnTo>
                      <a:pt x="1997075" y="1803400"/>
                    </a:lnTo>
                    <a:lnTo>
                      <a:pt x="1997075" y="1527175"/>
                    </a:lnTo>
                    <a:lnTo>
                      <a:pt x="1717675" y="1527175"/>
                    </a:lnTo>
                    <a:lnTo>
                      <a:pt x="1717675" y="1276350"/>
                    </a:lnTo>
                    <a:lnTo>
                      <a:pt x="1793875" y="1276350"/>
                    </a:lnTo>
                    <a:lnTo>
                      <a:pt x="1793875" y="1216025"/>
                    </a:lnTo>
                    <a:lnTo>
                      <a:pt x="2193925" y="1216025"/>
                    </a:lnTo>
                    <a:lnTo>
                      <a:pt x="2193925" y="958850"/>
                    </a:lnTo>
                    <a:lnTo>
                      <a:pt x="1425575" y="958850"/>
                    </a:lnTo>
                    <a:lnTo>
                      <a:pt x="1425575" y="406400"/>
                    </a:lnTo>
                    <a:lnTo>
                      <a:pt x="1146175" y="406400"/>
                    </a:lnTo>
                    <a:lnTo>
                      <a:pt x="1146175" y="320675"/>
                    </a:lnTo>
                    <a:lnTo>
                      <a:pt x="1089025" y="320675"/>
                    </a:lnTo>
                    <a:lnTo>
                      <a:pt x="1089025" y="69850"/>
                    </a:lnTo>
                    <a:lnTo>
                      <a:pt x="682625" y="69850"/>
                    </a:lnTo>
                    <a:lnTo>
                      <a:pt x="682625" y="0"/>
                    </a:lnTo>
                    <a:lnTo>
                      <a:pt x="396875" y="0"/>
                    </a:lnTo>
                    <a:lnTo>
                      <a:pt x="396875" y="76200"/>
                    </a:lnTo>
                    <a:lnTo>
                      <a:pt x="25400" y="73025"/>
                    </a:lnTo>
                    <a:close/>
                  </a:path>
                </a:pathLst>
              </a:custGeom>
              <a:solidFill>
                <a:srgbClr val="8FB0CE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EA4CE9A3-E675-4925-9CB4-1BDA2CF3355E}"/>
                  </a:ext>
                </a:extLst>
              </p:cNvPr>
              <p:cNvSpPr/>
              <p:nvPr/>
            </p:nvSpPr>
            <p:spPr>
              <a:xfrm>
                <a:off x="3884293" y="5024247"/>
                <a:ext cx="1314450" cy="852487"/>
              </a:xfrm>
              <a:custGeom>
                <a:avLst/>
                <a:gdLst>
                  <a:gd name="connsiteX0" fmla="*/ 620713 w 1314450"/>
                  <a:gd name="connsiteY0" fmla="*/ 0 h 852487"/>
                  <a:gd name="connsiteX1" fmla="*/ 0 w 1314450"/>
                  <a:gd name="connsiteY1" fmla="*/ 0 h 852487"/>
                  <a:gd name="connsiteX2" fmla="*/ 0 w 1314450"/>
                  <a:gd name="connsiteY2" fmla="*/ 763587 h 852487"/>
                  <a:gd name="connsiteX3" fmla="*/ 1112838 w 1314450"/>
                  <a:gd name="connsiteY3" fmla="*/ 763587 h 852487"/>
                  <a:gd name="connsiteX4" fmla="*/ 1112838 w 1314450"/>
                  <a:gd name="connsiteY4" fmla="*/ 852487 h 852487"/>
                  <a:gd name="connsiteX5" fmla="*/ 1252538 w 1314450"/>
                  <a:gd name="connsiteY5" fmla="*/ 852487 h 852487"/>
                  <a:gd name="connsiteX6" fmla="*/ 1250950 w 1314450"/>
                  <a:gd name="connsiteY6" fmla="*/ 836612 h 852487"/>
                  <a:gd name="connsiteX7" fmla="*/ 1250950 w 1314450"/>
                  <a:gd name="connsiteY7" fmla="*/ 581025 h 852487"/>
                  <a:gd name="connsiteX8" fmla="*/ 1314450 w 1314450"/>
                  <a:gd name="connsiteY8" fmla="*/ 581025 h 852487"/>
                  <a:gd name="connsiteX9" fmla="*/ 1314450 w 1314450"/>
                  <a:gd name="connsiteY9" fmla="*/ 319087 h 852487"/>
                  <a:gd name="connsiteX10" fmla="*/ 1219200 w 1314450"/>
                  <a:gd name="connsiteY10" fmla="*/ 319087 h 852487"/>
                  <a:gd name="connsiteX11" fmla="*/ 1219200 w 1314450"/>
                  <a:gd name="connsiteY11" fmla="*/ 220662 h 852487"/>
                  <a:gd name="connsiteX12" fmla="*/ 1176338 w 1314450"/>
                  <a:gd name="connsiteY12" fmla="*/ 220662 h 852487"/>
                  <a:gd name="connsiteX13" fmla="*/ 1176338 w 1314450"/>
                  <a:gd name="connsiteY13" fmla="*/ 266700 h 852487"/>
                  <a:gd name="connsiteX14" fmla="*/ 1108075 w 1314450"/>
                  <a:gd name="connsiteY14" fmla="*/ 266700 h 852487"/>
                  <a:gd name="connsiteX15" fmla="*/ 1108075 w 1314450"/>
                  <a:gd name="connsiteY15" fmla="*/ 236537 h 852487"/>
                  <a:gd name="connsiteX16" fmla="*/ 1047750 w 1314450"/>
                  <a:gd name="connsiteY16" fmla="*/ 236537 h 852487"/>
                  <a:gd name="connsiteX17" fmla="*/ 1047750 w 1314450"/>
                  <a:gd name="connsiteY17" fmla="*/ 271462 h 852487"/>
                  <a:gd name="connsiteX18" fmla="*/ 966788 w 1314450"/>
                  <a:gd name="connsiteY18" fmla="*/ 271462 h 852487"/>
                  <a:gd name="connsiteX19" fmla="*/ 966788 w 1314450"/>
                  <a:gd name="connsiteY19" fmla="*/ 244475 h 852487"/>
                  <a:gd name="connsiteX20" fmla="*/ 925513 w 1314450"/>
                  <a:gd name="connsiteY20" fmla="*/ 244475 h 852487"/>
                  <a:gd name="connsiteX21" fmla="*/ 904875 w 1314450"/>
                  <a:gd name="connsiteY21" fmla="*/ 223837 h 852487"/>
                  <a:gd name="connsiteX22" fmla="*/ 904875 w 1314450"/>
                  <a:gd name="connsiteY22" fmla="*/ 330200 h 852487"/>
                  <a:gd name="connsiteX23" fmla="*/ 620713 w 1314450"/>
                  <a:gd name="connsiteY23" fmla="*/ 330200 h 852487"/>
                  <a:gd name="connsiteX24" fmla="*/ 620713 w 1314450"/>
                  <a:gd name="connsiteY24" fmla="*/ 0 h 85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14450" h="852487">
                    <a:moveTo>
                      <a:pt x="620713" y="0"/>
                    </a:moveTo>
                    <a:lnTo>
                      <a:pt x="0" y="0"/>
                    </a:lnTo>
                    <a:lnTo>
                      <a:pt x="0" y="763587"/>
                    </a:lnTo>
                    <a:lnTo>
                      <a:pt x="1112838" y="763587"/>
                    </a:lnTo>
                    <a:lnTo>
                      <a:pt x="1112838" y="852487"/>
                    </a:lnTo>
                    <a:lnTo>
                      <a:pt x="1252538" y="852487"/>
                    </a:lnTo>
                    <a:lnTo>
                      <a:pt x="1250950" y="836612"/>
                    </a:lnTo>
                    <a:lnTo>
                      <a:pt x="1250950" y="581025"/>
                    </a:lnTo>
                    <a:lnTo>
                      <a:pt x="1314450" y="581025"/>
                    </a:lnTo>
                    <a:lnTo>
                      <a:pt x="1314450" y="319087"/>
                    </a:lnTo>
                    <a:lnTo>
                      <a:pt x="1219200" y="319087"/>
                    </a:lnTo>
                    <a:lnTo>
                      <a:pt x="1219200" y="220662"/>
                    </a:lnTo>
                    <a:lnTo>
                      <a:pt x="1176338" y="220662"/>
                    </a:lnTo>
                    <a:lnTo>
                      <a:pt x="1176338" y="266700"/>
                    </a:lnTo>
                    <a:lnTo>
                      <a:pt x="1108075" y="266700"/>
                    </a:lnTo>
                    <a:lnTo>
                      <a:pt x="1108075" y="236537"/>
                    </a:lnTo>
                    <a:lnTo>
                      <a:pt x="1047750" y="236537"/>
                    </a:lnTo>
                    <a:lnTo>
                      <a:pt x="1047750" y="271462"/>
                    </a:lnTo>
                    <a:lnTo>
                      <a:pt x="966788" y="271462"/>
                    </a:lnTo>
                    <a:lnTo>
                      <a:pt x="966788" y="244475"/>
                    </a:lnTo>
                    <a:lnTo>
                      <a:pt x="925513" y="244475"/>
                    </a:lnTo>
                    <a:lnTo>
                      <a:pt x="904875" y="223837"/>
                    </a:lnTo>
                    <a:lnTo>
                      <a:pt x="904875" y="330200"/>
                    </a:lnTo>
                    <a:lnTo>
                      <a:pt x="620713" y="330200"/>
                    </a:lnTo>
                    <a:lnTo>
                      <a:pt x="620713" y="0"/>
                    </a:lnTo>
                    <a:close/>
                  </a:path>
                </a:pathLst>
              </a:custGeom>
              <a:solidFill>
                <a:srgbClr val="BFD2E3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FE8D5546-A25A-41FD-A633-BECF56DA768D}"/>
                  </a:ext>
                </a:extLst>
              </p:cNvPr>
              <p:cNvSpPr/>
              <p:nvPr/>
            </p:nvSpPr>
            <p:spPr>
              <a:xfrm>
                <a:off x="4904488" y="5371552"/>
                <a:ext cx="153988" cy="309562"/>
              </a:xfrm>
              <a:custGeom>
                <a:avLst/>
                <a:gdLst>
                  <a:gd name="connsiteX0" fmla="*/ 71438 w 153988"/>
                  <a:gd name="connsiteY0" fmla="*/ 0 h 309562"/>
                  <a:gd name="connsiteX1" fmla="*/ 153988 w 153988"/>
                  <a:gd name="connsiteY1" fmla="*/ 33337 h 309562"/>
                  <a:gd name="connsiteX2" fmla="*/ 127000 w 153988"/>
                  <a:gd name="connsiteY2" fmla="*/ 76200 h 309562"/>
                  <a:gd name="connsiteX3" fmla="*/ 127000 w 153988"/>
                  <a:gd name="connsiteY3" fmla="*/ 187325 h 309562"/>
                  <a:gd name="connsiteX4" fmla="*/ 141288 w 153988"/>
                  <a:gd name="connsiteY4" fmla="*/ 206375 h 309562"/>
                  <a:gd name="connsiteX5" fmla="*/ 84138 w 153988"/>
                  <a:gd name="connsiteY5" fmla="*/ 304800 h 309562"/>
                  <a:gd name="connsiteX6" fmla="*/ 38100 w 153988"/>
                  <a:gd name="connsiteY6" fmla="*/ 309562 h 309562"/>
                  <a:gd name="connsiteX7" fmla="*/ 46038 w 153988"/>
                  <a:gd name="connsiteY7" fmla="*/ 223837 h 309562"/>
                  <a:gd name="connsiteX8" fmla="*/ 0 w 153988"/>
                  <a:gd name="connsiteY8" fmla="*/ 176212 h 309562"/>
                  <a:gd name="connsiteX9" fmla="*/ 14288 w 153988"/>
                  <a:gd name="connsiteY9" fmla="*/ 103187 h 309562"/>
                  <a:gd name="connsiteX10" fmla="*/ 71438 w 153988"/>
                  <a:gd name="connsiteY10" fmla="*/ 0 h 30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88" h="309562">
                    <a:moveTo>
                      <a:pt x="71438" y="0"/>
                    </a:moveTo>
                    <a:lnTo>
                      <a:pt x="153988" y="33337"/>
                    </a:lnTo>
                    <a:lnTo>
                      <a:pt x="127000" y="76200"/>
                    </a:lnTo>
                    <a:lnTo>
                      <a:pt x="127000" y="187325"/>
                    </a:lnTo>
                    <a:lnTo>
                      <a:pt x="141288" y="206375"/>
                    </a:lnTo>
                    <a:lnTo>
                      <a:pt x="84138" y="304800"/>
                    </a:lnTo>
                    <a:lnTo>
                      <a:pt x="38100" y="309562"/>
                    </a:lnTo>
                    <a:lnTo>
                      <a:pt x="46038" y="223837"/>
                    </a:lnTo>
                    <a:lnTo>
                      <a:pt x="0" y="176212"/>
                    </a:lnTo>
                    <a:lnTo>
                      <a:pt x="14288" y="103187"/>
                    </a:lnTo>
                    <a:lnTo>
                      <a:pt x="71438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43943B7A-3992-4539-BA0C-9C59A0B53043}"/>
                  </a:ext>
                </a:extLst>
              </p:cNvPr>
              <p:cNvSpPr/>
              <p:nvPr/>
            </p:nvSpPr>
            <p:spPr>
              <a:xfrm>
                <a:off x="4174238" y="5785492"/>
                <a:ext cx="822722" cy="690563"/>
              </a:xfrm>
              <a:custGeom>
                <a:avLst/>
                <a:gdLst>
                  <a:gd name="connsiteX0" fmla="*/ 476250 w 822722"/>
                  <a:gd name="connsiteY0" fmla="*/ 258366 h 690563"/>
                  <a:gd name="connsiteX1" fmla="*/ 476250 w 822722"/>
                  <a:gd name="connsiteY1" fmla="*/ 0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1759 w 822722"/>
                  <a:gd name="connsiteY7" fmla="*/ 579835 h 690563"/>
                  <a:gd name="connsiteX8" fmla="*/ 660797 w 822722"/>
                  <a:gd name="connsiteY8" fmla="*/ 579835 h 690563"/>
                  <a:gd name="connsiteX9" fmla="*/ 660797 w 822722"/>
                  <a:gd name="connsiteY9" fmla="*/ 561975 h 690563"/>
                  <a:gd name="connsiteX10" fmla="*/ 602456 w 822722"/>
                  <a:gd name="connsiteY10" fmla="*/ 561975 h 690563"/>
                  <a:gd name="connsiteX11" fmla="*/ 602456 w 822722"/>
                  <a:gd name="connsiteY11" fmla="*/ 592931 h 690563"/>
                  <a:gd name="connsiteX12" fmla="*/ 470297 w 822722"/>
                  <a:gd name="connsiteY12" fmla="*/ 592931 h 690563"/>
                  <a:gd name="connsiteX13" fmla="*/ 470297 w 822722"/>
                  <a:gd name="connsiteY13" fmla="*/ 527447 h 690563"/>
                  <a:gd name="connsiteX14" fmla="*/ 395288 w 822722"/>
                  <a:gd name="connsiteY14" fmla="*/ 527447 h 690563"/>
                  <a:gd name="connsiteX15" fmla="*/ 395288 w 822722"/>
                  <a:gd name="connsiteY15" fmla="*/ 567928 h 690563"/>
                  <a:gd name="connsiteX16" fmla="*/ 422672 w 822722"/>
                  <a:gd name="connsiteY16" fmla="*/ 567928 h 690563"/>
                  <a:gd name="connsiteX17" fmla="*/ 422672 w 822722"/>
                  <a:gd name="connsiteY17" fmla="*/ 594122 h 690563"/>
                  <a:gd name="connsiteX18" fmla="*/ 303609 w 822722"/>
                  <a:gd name="connsiteY18" fmla="*/ 594122 h 690563"/>
                  <a:gd name="connsiteX19" fmla="*/ 303609 w 822722"/>
                  <a:gd name="connsiteY19" fmla="*/ 622697 h 690563"/>
                  <a:gd name="connsiteX20" fmla="*/ 332184 w 822722"/>
                  <a:gd name="connsiteY20" fmla="*/ 622697 h 690563"/>
                  <a:gd name="connsiteX21" fmla="*/ 332184 w 822722"/>
                  <a:gd name="connsiteY21" fmla="*/ 658416 h 690563"/>
                  <a:gd name="connsiteX22" fmla="*/ 308372 w 822722"/>
                  <a:gd name="connsiteY22" fmla="*/ 658416 h 690563"/>
                  <a:gd name="connsiteX23" fmla="*/ 308372 w 822722"/>
                  <a:gd name="connsiteY23" fmla="*/ 690563 h 690563"/>
                  <a:gd name="connsiteX24" fmla="*/ 280988 w 822722"/>
                  <a:gd name="connsiteY24" fmla="*/ 690563 h 690563"/>
                  <a:gd name="connsiteX25" fmla="*/ 280988 w 822722"/>
                  <a:gd name="connsiteY25" fmla="*/ 570310 h 690563"/>
                  <a:gd name="connsiteX26" fmla="*/ 0 w 822722"/>
                  <a:gd name="connsiteY26" fmla="*/ 570310 h 690563"/>
                  <a:gd name="connsiteX27" fmla="*/ 0 w 822722"/>
                  <a:gd name="connsiteY27" fmla="*/ 319088 h 690563"/>
                  <a:gd name="connsiteX28" fmla="*/ 75009 w 822722"/>
                  <a:gd name="connsiteY28" fmla="*/ 319088 h 690563"/>
                  <a:gd name="connsiteX29" fmla="*/ 75009 w 822722"/>
                  <a:gd name="connsiteY29" fmla="*/ 259556 h 690563"/>
                  <a:gd name="connsiteX30" fmla="*/ 476250 w 822722"/>
                  <a:gd name="connsiteY30" fmla="*/ 258366 h 69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22722" h="690563">
                    <a:moveTo>
                      <a:pt x="476250" y="258366"/>
                    </a:moveTo>
                    <a:lnTo>
                      <a:pt x="476250" y="0"/>
                    </a:lnTo>
                    <a:lnTo>
                      <a:pt x="822722" y="0"/>
                    </a:lnTo>
                    <a:lnTo>
                      <a:pt x="822722" y="194072"/>
                    </a:lnTo>
                    <a:lnTo>
                      <a:pt x="807244" y="194072"/>
                    </a:lnTo>
                    <a:lnTo>
                      <a:pt x="807244" y="336947"/>
                    </a:lnTo>
                    <a:lnTo>
                      <a:pt x="741759" y="336947"/>
                    </a:lnTo>
                    <a:lnTo>
                      <a:pt x="741759" y="579835"/>
                    </a:lnTo>
                    <a:lnTo>
                      <a:pt x="660797" y="579835"/>
                    </a:lnTo>
                    <a:lnTo>
                      <a:pt x="660797" y="561975"/>
                    </a:lnTo>
                    <a:lnTo>
                      <a:pt x="602456" y="561975"/>
                    </a:lnTo>
                    <a:lnTo>
                      <a:pt x="602456" y="592931"/>
                    </a:lnTo>
                    <a:lnTo>
                      <a:pt x="470297" y="592931"/>
                    </a:lnTo>
                    <a:lnTo>
                      <a:pt x="470297" y="527447"/>
                    </a:lnTo>
                    <a:lnTo>
                      <a:pt x="395288" y="527447"/>
                    </a:lnTo>
                    <a:lnTo>
                      <a:pt x="395288" y="567928"/>
                    </a:lnTo>
                    <a:lnTo>
                      <a:pt x="422672" y="567928"/>
                    </a:lnTo>
                    <a:lnTo>
                      <a:pt x="422672" y="594122"/>
                    </a:lnTo>
                    <a:lnTo>
                      <a:pt x="303609" y="594122"/>
                    </a:lnTo>
                    <a:lnTo>
                      <a:pt x="303609" y="622697"/>
                    </a:lnTo>
                    <a:lnTo>
                      <a:pt x="332184" y="622697"/>
                    </a:lnTo>
                    <a:lnTo>
                      <a:pt x="332184" y="658416"/>
                    </a:lnTo>
                    <a:lnTo>
                      <a:pt x="308372" y="658416"/>
                    </a:lnTo>
                    <a:lnTo>
                      <a:pt x="308372" y="690563"/>
                    </a:lnTo>
                    <a:lnTo>
                      <a:pt x="280988" y="690563"/>
                    </a:lnTo>
                    <a:lnTo>
                      <a:pt x="280988" y="570310"/>
                    </a:lnTo>
                    <a:lnTo>
                      <a:pt x="0" y="570310"/>
                    </a:lnTo>
                    <a:lnTo>
                      <a:pt x="0" y="319088"/>
                    </a:lnTo>
                    <a:lnTo>
                      <a:pt x="75009" y="319088"/>
                    </a:lnTo>
                    <a:lnTo>
                      <a:pt x="75009" y="259556"/>
                    </a:lnTo>
                    <a:lnTo>
                      <a:pt x="476250" y="258366"/>
                    </a:lnTo>
                    <a:close/>
                  </a:path>
                </a:pathLst>
              </a:custGeom>
              <a:solidFill>
                <a:srgbClr val="7CA3C6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B3CD4C9B-E0DC-4174-9317-EDDCF3E38358}"/>
                  </a:ext>
                </a:extLst>
              </p:cNvPr>
              <p:cNvSpPr/>
              <p:nvPr/>
            </p:nvSpPr>
            <p:spPr>
              <a:xfrm>
                <a:off x="4451936" y="6247161"/>
                <a:ext cx="933450" cy="385763"/>
              </a:xfrm>
              <a:custGeom>
                <a:avLst/>
                <a:gdLst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0 w 933450"/>
                  <a:gd name="connsiteY36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207169 h 385763"/>
                  <a:gd name="connsiteX37" fmla="*/ 0 w 933450"/>
                  <a:gd name="connsiteY37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0 w 933450"/>
                  <a:gd name="connsiteY37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17859 w 933450"/>
                  <a:gd name="connsiteY37" fmla="*/ 202407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17859 w 933450"/>
                  <a:gd name="connsiteY37" fmla="*/ 230982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23812 w 933450"/>
                  <a:gd name="connsiteY37" fmla="*/ 226219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1432 w 933450"/>
                  <a:gd name="connsiteY36" fmla="*/ 189309 h 385763"/>
                  <a:gd name="connsiteX37" fmla="*/ 23812 w 933450"/>
                  <a:gd name="connsiteY37" fmla="*/ 226219 h 385763"/>
                  <a:gd name="connsiteX38" fmla="*/ 0 w 933450"/>
                  <a:gd name="connsiteY38" fmla="*/ 227410 h 385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33450" h="385763">
                    <a:moveTo>
                      <a:pt x="0" y="227410"/>
                    </a:moveTo>
                    <a:lnTo>
                      <a:pt x="0" y="385763"/>
                    </a:lnTo>
                    <a:lnTo>
                      <a:pt x="909637" y="372666"/>
                    </a:lnTo>
                    <a:lnTo>
                      <a:pt x="906066" y="295275"/>
                    </a:lnTo>
                    <a:lnTo>
                      <a:pt x="890587" y="261938"/>
                    </a:lnTo>
                    <a:lnTo>
                      <a:pt x="925116" y="204788"/>
                    </a:lnTo>
                    <a:lnTo>
                      <a:pt x="912019" y="182166"/>
                    </a:lnTo>
                    <a:lnTo>
                      <a:pt x="933450" y="159544"/>
                    </a:lnTo>
                    <a:lnTo>
                      <a:pt x="871537" y="92869"/>
                    </a:lnTo>
                    <a:lnTo>
                      <a:pt x="878681" y="48816"/>
                    </a:lnTo>
                    <a:lnTo>
                      <a:pt x="850106" y="0"/>
                    </a:lnTo>
                    <a:lnTo>
                      <a:pt x="807244" y="38100"/>
                    </a:lnTo>
                    <a:lnTo>
                      <a:pt x="809625" y="78582"/>
                    </a:lnTo>
                    <a:lnTo>
                      <a:pt x="781050" y="94060"/>
                    </a:lnTo>
                    <a:lnTo>
                      <a:pt x="822722" y="107157"/>
                    </a:lnTo>
                    <a:lnTo>
                      <a:pt x="820341" y="127397"/>
                    </a:lnTo>
                    <a:lnTo>
                      <a:pt x="744141" y="127397"/>
                    </a:lnTo>
                    <a:lnTo>
                      <a:pt x="744141" y="191691"/>
                    </a:lnTo>
                    <a:lnTo>
                      <a:pt x="678656" y="191691"/>
                    </a:lnTo>
                    <a:lnTo>
                      <a:pt x="678656" y="236935"/>
                    </a:lnTo>
                    <a:lnTo>
                      <a:pt x="646509" y="236935"/>
                    </a:lnTo>
                    <a:lnTo>
                      <a:pt x="646509" y="216694"/>
                    </a:lnTo>
                    <a:lnTo>
                      <a:pt x="613172" y="216694"/>
                    </a:lnTo>
                    <a:lnTo>
                      <a:pt x="613172" y="260747"/>
                    </a:lnTo>
                    <a:lnTo>
                      <a:pt x="325041" y="260747"/>
                    </a:lnTo>
                    <a:lnTo>
                      <a:pt x="325041" y="130969"/>
                    </a:lnTo>
                    <a:lnTo>
                      <a:pt x="190500" y="130969"/>
                    </a:lnTo>
                    <a:lnTo>
                      <a:pt x="190500" y="61913"/>
                    </a:lnTo>
                    <a:lnTo>
                      <a:pt x="116681" y="61913"/>
                    </a:lnTo>
                    <a:lnTo>
                      <a:pt x="116681" y="105966"/>
                    </a:lnTo>
                    <a:lnTo>
                      <a:pt x="144066" y="105966"/>
                    </a:lnTo>
                    <a:lnTo>
                      <a:pt x="144066" y="127397"/>
                    </a:lnTo>
                    <a:lnTo>
                      <a:pt x="21431" y="127397"/>
                    </a:lnTo>
                    <a:lnTo>
                      <a:pt x="21431" y="157163"/>
                    </a:lnTo>
                    <a:lnTo>
                      <a:pt x="53578" y="157163"/>
                    </a:lnTo>
                    <a:lnTo>
                      <a:pt x="53578" y="188119"/>
                    </a:lnTo>
                    <a:lnTo>
                      <a:pt x="21432" y="189309"/>
                    </a:lnTo>
                    <a:lnTo>
                      <a:pt x="23812" y="226219"/>
                    </a:lnTo>
                    <a:lnTo>
                      <a:pt x="0" y="227410"/>
                    </a:lnTo>
                    <a:close/>
                  </a:path>
                </a:pathLst>
              </a:custGeom>
              <a:solidFill>
                <a:srgbClr val="5285B4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F9961A6F-8F4E-4CDC-AF9A-56E54CEB00C3}"/>
                  </a:ext>
                </a:extLst>
              </p:cNvPr>
              <p:cNvSpPr/>
              <p:nvPr/>
            </p:nvSpPr>
            <p:spPr>
              <a:xfrm>
                <a:off x="4774313" y="5848595"/>
                <a:ext cx="575072" cy="659607"/>
              </a:xfrm>
              <a:custGeom>
                <a:avLst/>
                <a:gdLst>
                  <a:gd name="connsiteX0" fmla="*/ 0 w 575072"/>
                  <a:gd name="connsiteY0" fmla="*/ 500063 h 659607"/>
                  <a:gd name="connsiteX1" fmla="*/ 0 w 575072"/>
                  <a:gd name="connsiteY1" fmla="*/ 659607 h 659607"/>
                  <a:gd name="connsiteX2" fmla="*/ 289322 w 575072"/>
                  <a:gd name="connsiteY2" fmla="*/ 659607 h 659607"/>
                  <a:gd name="connsiteX3" fmla="*/ 289322 w 575072"/>
                  <a:gd name="connsiteY3" fmla="*/ 613172 h 659607"/>
                  <a:gd name="connsiteX4" fmla="*/ 325041 w 575072"/>
                  <a:gd name="connsiteY4" fmla="*/ 613172 h 659607"/>
                  <a:gd name="connsiteX5" fmla="*/ 325041 w 575072"/>
                  <a:gd name="connsiteY5" fmla="*/ 640557 h 659607"/>
                  <a:gd name="connsiteX6" fmla="*/ 355997 w 575072"/>
                  <a:gd name="connsiteY6" fmla="*/ 640557 h 659607"/>
                  <a:gd name="connsiteX7" fmla="*/ 355997 w 575072"/>
                  <a:gd name="connsiteY7" fmla="*/ 586978 h 659607"/>
                  <a:gd name="connsiteX8" fmla="*/ 419100 w 575072"/>
                  <a:gd name="connsiteY8" fmla="*/ 586978 h 659607"/>
                  <a:gd name="connsiteX9" fmla="*/ 419100 w 575072"/>
                  <a:gd name="connsiteY9" fmla="*/ 525066 h 659607"/>
                  <a:gd name="connsiteX10" fmla="*/ 498872 w 575072"/>
                  <a:gd name="connsiteY10" fmla="*/ 525066 h 659607"/>
                  <a:gd name="connsiteX11" fmla="*/ 498872 w 575072"/>
                  <a:gd name="connsiteY11" fmla="*/ 506016 h 659607"/>
                  <a:gd name="connsiteX12" fmla="*/ 454819 w 575072"/>
                  <a:gd name="connsiteY12" fmla="*/ 491728 h 659607"/>
                  <a:gd name="connsiteX13" fmla="*/ 488156 w 575072"/>
                  <a:gd name="connsiteY13" fmla="*/ 471488 h 659607"/>
                  <a:gd name="connsiteX14" fmla="*/ 488156 w 575072"/>
                  <a:gd name="connsiteY14" fmla="*/ 433388 h 659607"/>
                  <a:gd name="connsiteX15" fmla="*/ 525066 w 575072"/>
                  <a:gd name="connsiteY15" fmla="*/ 396478 h 659607"/>
                  <a:gd name="connsiteX16" fmla="*/ 529828 w 575072"/>
                  <a:gd name="connsiteY16" fmla="*/ 371475 h 659607"/>
                  <a:gd name="connsiteX17" fmla="*/ 545306 w 575072"/>
                  <a:gd name="connsiteY17" fmla="*/ 347663 h 659607"/>
                  <a:gd name="connsiteX18" fmla="*/ 520303 w 575072"/>
                  <a:gd name="connsiteY18" fmla="*/ 309563 h 659607"/>
                  <a:gd name="connsiteX19" fmla="*/ 531019 w 575072"/>
                  <a:gd name="connsiteY19" fmla="*/ 269082 h 659607"/>
                  <a:gd name="connsiteX20" fmla="*/ 509588 w 575072"/>
                  <a:gd name="connsiteY20" fmla="*/ 219075 h 659607"/>
                  <a:gd name="connsiteX21" fmla="*/ 533400 w 575072"/>
                  <a:gd name="connsiteY21" fmla="*/ 125016 h 659607"/>
                  <a:gd name="connsiteX22" fmla="*/ 575072 w 575072"/>
                  <a:gd name="connsiteY22" fmla="*/ 57150 h 659607"/>
                  <a:gd name="connsiteX23" fmla="*/ 566738 w 575072"/>
                  <a:gd name="connsiteY23" fmla="*/ 0 h 659607"/>
                  <a:gd name="connsiteX24" fmla="*/ 360759 w 575072"/>
                  <a:gd name="connsiteY24" fmla="*/ 0 h 659607"/>
                  <a:gd name="connsiteX25" fmla="*/ 360759 w 575072"/>
                  <a:gd name="connsiteY25" fmla="*/ 22622 h 659607"/>
                  <a:gd name="connsiteX26" fmla="*/ 223838 w 575072"/>
                  <a:gd name="connsiteY26" fmla="*/ 22622 h 659607"/>
                  <a:gd name="connsiteX27" fmla="*/ 223838 w 575072"/>
                  <a:gd name="connsiteY27" fmla="*/ 126207 h 659607"/>
                  <a:gd name="connsiteX28" fmla="*/ 208359 w 575072"/>
                  <a:gd name="connsiteY28" fmla="*/ 126207 h 659607"/>
                  <a:gd name="connsiteX29" fmla="*/ 208359 w 575072"/>
                  <a:gd name="connsiteY29" fmla="*/ 276225 h 659607"/>
                  <a:gd name="connsiteX30" fmla="*/ 145256 w 575072"/>
                  <a:gd name="connsiteY30" fmla="*/ 276225 h 659607"/>
                  <a:gd name="connsiteX31" fmla="*/ 145256 w 575072"/>
                  <a:gd name="connsiteY31" fmla="*/ 516732 h 659607"/>
                  <a:gd name="connsiteX32" fmla="*/ 61913 w 575072"/>
                  <a:gd name="connsiteY32" fmla="*/ 516732 h 659607"/>
                  <a:gd name="connsiteX33" fmla="*/ 61913 w 575072"/>
                  <a:gd name="connsiteY33" fmla="*/ 500063 h 659607"/>
                  <a:gd name="connsiteX34" fmla="*/ 0 w 575072"/>
                  <a:gd name="connsiteY34" fmla="*/ 500063 h 65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75072" h="659607">
                    <a:moveTo>
                      <a:pt x="0" y="500063"/>
                    </a:moveTo>
                    <a:lnTo>
                      <a:pt x="0" y="659607"/>
                    </a:lnTo>
                    <a:lnTo>
                      <a:pt x="289322" y="659607"/>
                    </a:lnTo>
                    <a:lnTo>
                      <a:pt x="289322" y="613172"/>
                    </a:lnTo>
                    <a:lnTo>
                      <a:pt x="325041" y="613172"/>
                    </a:lnTo>
                    <a:lnTo>
                      <a:pt x="325041" y="640557"/>
                    </a:lnTo>
                    <a:lnTo>
                      <a:pt x="355997" y="640557"/>
                    </a:lnTo>
                    <a:lnTo>
                      <a:pt x="355997" y="586978"/>
                    </a:lnTo>
                    <a:lnTo>
                      <a:pt x="419100" y="586978"/>
                    </a:lnTo>
                    <a:lnTo>
                      <a:pt x="419100" y="525066"/>
                    </a:lnTo>
                    <a:lnTo>
                      <a:pt x="498872" y="525066"/>
                    </a:lnTo>
                    <a:lnTo>
                      <a:pt x="498872" y="506016"/>
                    </a:lnTo>
                    <a:lnTo>
                      <a:pt x="454819" y="491728"/>
                    </a:lnTo>
                    <a:lnTo>
                      <a:pt x="488156" y="471488"/>
                    </a:lnTo>
                    <a:lnTo>
                      <a:pt x="488156" y="433388"/>
                    </a:lnTo>
                    <a:lnTo>
                      <a:pt x="525066" y="396478"/>
                    </a:lnTo>
                    <a:lnTo>
                      <a:pt x="529828" y="371475"/>
                    </a:lnTo>
                    <a:lnTo>
                      <a:pt x="545306" y="347663"/>
                    </a:lnTo>
                    <a:lnTo>
                      <a:pt x="520303" y="309563"/>
                    </a:lnTo>
                    <a:lnTo>
                      <a:pt x="531019" y="269082"/>
                    </a:lnTo>
                    <a:lnTo>
                      <a:pt x="509588" y="219075"/>
                    </a:lnTo>
                    <a:lnTo>
                      <a:pt x="533400" y="125016"/>
                    </a:lnTo>
                    <a:lnTo>
                      <a:pt x="575072" y="57150"/>
                    </a:lnTo>
                    <a:lnTo>
                      <a:pt x="566738" y="0"/>
                    </a:lnTo>
                    <a:lnTo>
                      <a:pt x="360759" y="0"/>
                    </a:lnTo>
                    <a:lnTo>
                      <a:pt x="360759" y="22622"/>
                    </a:lnTo>
                    <a:lnTo>
                      <a:pt x="223838" y="22622"/>
                    </a:lnTo>
                    <a:lnTo>
                      <a:pt x="223838" y="126207"/>
                    </a:lnTo>
                    <a:lnTo>
                      <a:pt x="208359" y="126207"/>
                    </a:lnTo>
                    <a:lnTo>
                      <a:pt x="208359" y="276225"/>
                    </a:lnTo>
                    <a:lnTo>
                      <a:pt x="145256" y="276225"/>
                    </a:lnTo>
                    <a:lnTo>
                      <a:pt x="145256" y="516732"/>
                    </a:lnTo>
                    <a:lnTo>
                      <a:pt x="61913" y="516732"/>
                    </a:lnTo>
                    <a:lnTo>
                      <a:pt x="61913" y="500063"/>
                    </a:lnTo>
                    <a:lnTo>
                      <a:pt x="0" y="500063"/>
                    </a:lnTo>
                    <a:close/>
                  </a:path>
                </a:pathLst>
              </a:custGeom>
              <a:solidFill>
                <a:srgbClr val="9AB8D3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E2A95553-CD65-4049-B6C3-D517D906FAE4}"/>
                  </a:ext>
                </a:extLst>
              </p:cNvPr>
              <p:cNvSpPr/>
              <p:nvPr/>
            </p:nvSpPr>
            <p:spPr>
              <a:xfrm>
                <a:off x="4506026" y="4213867"/>
                <a:ext cx="1362075" cy="1633935"/>
              </a:xfrm>
              <a:custGeom>
                <a:avLst/>
                <a:gdLst>
                  <a:gd name="connsiteX0" fmla="*/ 638175 w 1362075"/>
                  <a:gd name="connsiteY0" fmla="*/ 26988 h 1649413"/>
                  <a:gd name="connsiteX1" fmla="*/ 690562 w 1362075"/>
                  <a:gd name="connsiteY1" fmla="*/ 0 h 1649413"/>
                  <a:gd name="connsiteX2" fmla="*/ 712787 w 1362075"/>
                  <a:gd name="connsiteY2" fmla="*/ 38100 h 1649413"/>
                  <a:gd name="connsiteX3" fmla="*/ 804862 w 1362075"/>
                  <a:gd name="connsiteY3" fmla="*/ 103188 h 1649413"/>
                  <a:gd name="connsiteX4" fmla="*/ 776287 w 1362075"/>
                  <a:gd name="connsiteY4" fmla="*/ 128588 h 1649413"/>
                  <a:gd name="connsiteX5" fmla="*/ 819150 w 1362075"/>
                  <a:gd name="connsiteY5" fmla="*/ 171450 h 1649413"/>
                  <a:gd name="connsiteX6" fmla="*/ 796925 w 1362075"/>
                  <a:gd name="connsiteY6" fmla="*/ 257175 h 1649413"/>
                  <a:gd name="connsiteX7" fmla="*/ 749300 w 1362075"/>
                  <a:gd name="connsiteY7" fmla="*/ 344488 h 1649413"/>
                  <a:gd name="connsiteX8" fmla="*/ 811212 w 1362075"/>
                  <a:gd name="connsiteY8" fmla="*/ 347663 h 1649413"/>
                  <a:gd name="connsiteX9" fmla="*/ 862012 w 1362075"/>
                  <a:gd name="connsiteY9" fmla="*/ 301625 h 1649413"/>
                  <a:gd name="connsiteX10" fmla="*/ 893762 w 1362075"/>
                  <a:gd name="connsiteY10" fmla="*/ 325438 h 1649413"/>
                  <a:gd name="connsiteX11" fmla="*/ 836612 w 1362075"/>
                  <a:gd name="connsiteY11" fmla="*/ 447675 h 1649413"/>
                  <a:gd name="connsiteX12" fmla="*/ 906462 w 1362075"/>
                  <a:gd name="connsiteY12" fmla="*/ 515938 h 1649413"/>
                  <a:gd name="connsiteX13" fmla="*/ 904875 w 1362075"/>
                  <a:gd name="connsiteY13" fmla="*/ 609600 h 1649413"/>
                  <a:gd name="connsiteX14" fmla="*/ 785812 w 1362075"/>
                  <a:gd name="connsiteY14" fmla="*/ 628650 h 1649413"/>
                  <a:gd name="connsiteX15" fmla="*/ 792162 w 1362075"/>
                  <a:gd name="connsiteY15" fmla="*/ 679450 h 1649413"/>
                  <a:gd name="connsiteX16" fmla="*/ 735012 w 1362075"/>
                  <a:gd name="connsiteY16" fmla="*/ 754063 h 1649413"/>
                  <a:gd name="connsiteX17" fmla="*/ 730250 w 1362075"/>
                  <a:gd name="connsiteY17" fmla="*/ 806450 h 1649413"/>
                  <a:gd name="connsiteX18" fmla="*/ 690562 w 1362075"/>
                  <a:gd name="connsiteY18" fmla="*/ 868363 h 1649413"/>
                  <a:gd name="connsiteX19" fmla="*/ 688975 w 1362075"/>
                  <a:gd name="connsiteY19" fmla="*/ 909638 h 1649413"/>
                  <a:gd name="connsiteX20" fmla="*/ 731837 w 1362075"/>
                  <a:gd name="connsiteY20" fmla="*/ 947738 h 1649413"/>
                  <a:gd name="connsiteX21" fmla="*/ 762000 w 1362075"/>
                  <a:gd name="connsiteY21" fmla="*/ 881063 h 1649413"/>
                  <a:gd name="connsiteX22" fmla="*/ 839787 w 1362075"/>
                  <a:gd name="connsiteY22" fmla="*/ 842963 h 1649413"/>
                  <a:gd name="connsiteX23" fmla="*/ 874712 w 1362075"/>
                  <a:gd name="connsiteY23" fmla="*/ 765175 h 1649413"/>
                  <a:gd name="connsiteX24" fmla="*/ 936625 w 1362075"/>
                  <a:gd name="connsiteY24" fmla="*/ 674688 h 1649413"/>
                  <a:gd name="connsiteX25" fmla="*/ 1001712 w 1362075"/>
                  <a:gd name="connsiteY25" fmla="*/ 666750 h 1649413"/>
                  <a:gd name="connsiteX26" fmla="*/ 1108075 w 1362075"/>
                  <a:gd name="connsiteY26" fmla="*/ 520700 h 1649413"/>
                  <a:gd name="connsiteX27" fmla="*/ 1036637 w 1362075"/>
                  <a:gd name="connsiteY27" fmla="*/ 438150 h 1649413"/>
                  <a:gd name="connsiteX28" fmla="*/ 1081087 w 1362075"/>
                  <a:gd name="connsiteY28" fmla="*/ 420688 h 1649413"/>
                  <a:gd name="connsiteX29" fmla="*/ 1133475 w 1362075"/>
                  <a:gd name="connsiteY29" fmla="*/ 449263 h 1649413"/>
                  <a:gd name="connsiteX30" fmla="*/ 1282700 w 1362075"/>
                  <a:gd name="connsiteY30" fmla="*/ 266700 h 1649413"/>
                  <a:gd name="connsiteX31" fmla="*/ 1362075 w 1362075"/>
                  <a:gd name="connsiteY31" fmla="*/ 261938 h 1649413"/>
                  <a:gd name="connsiteX32" fmla="*/ 1303337 w 1362075"/>
                  <a:gd name="connsiteY32" fmla="*/ 398463 h 1649413"/>
                  <a:gd name="connsiteX33" fmla="*/ 1101725 w 1362075"/>
                  <a:gd name="connsiteY33" fmla="*/ 754063 h 1649413"/>
                  <a:gd name="connsiteX34" fmla="*/ 1006475 w 1362075"/>
                  <a:gd name="connsiteY34" fmla="*/ 954088 h 1649413"/>
                  <a:gd name="connsiteX35" fmla="*/ 974725 w 1362075"/>
                  <a:gd name="connsiteY35" fmla="*/ 1098550 h 1649413"/>
                  <a:gd name="connsiteX36" fmla="*/ 1006475 w 1362075"/>
                  <a:gd name="connsiteY36" fmla="*/ 1198563 h 1649413"/>
                  <a:gd name="connsiteX37" fmla="*/ 936625 w 1362075"/>
                  <a:gd name="connsiteY37" fmla="*/ 1247775 h 1649413"/>
                  <a:gd name="connsiteX38" fmla="*/ 869950 w 1362075"/>
                  <a:gd name="connsiteY38" fmla="*/ 1422400 h 1649413"/>
                  <a:gd name="connsiteX39" fmla="*/ 903287 w 1362075"/>
                  <a:gd name="connsiteY39" fmla="*/ 1539875 h 1649413"/>
                  <a:gd name="connsiteX40" fmla="*/ 831850 w 1362075"/>
                  <a:gd name="connsiteY40" fmla="*/ 1649413 h 1649413"/>
                  <a:gd name="connsiteX41" fmla="*/ 631825 w 1362075"/>
                  <a:gd name="connsiteY41" fmla="*/ 1649413 h 1649413"/>
                  <a:gd name="connsiteX42" fmla="*/ 631825 w 1362075"/>
                  <a:gd name="connsiteY42" fmla="*/ 1403350 h 1649413"/>
                  <a:gd name="connsiteX43" fmla="*/ 695325 w 1362075"/>
                  <a:gd name="connsiteY43" fmla="*/ 1403350 h 1649413"/>
                  <a:gd name="connsiteX44" fmla="*/ 695325 w 1362075"/>
                  <a:gd name="connsiteY44" fmla="*/ 1139825 h 1649413"/>
                  <a:gd name="connsiteX45" fmla="*/ 600075 w 1362075"/>
                  <a:gd name="connsiteY45" fmla="*/ 1139825 h 1649413"/>
                  <a:gd name="connsiteX46" fmla="*/ 600075 w 1362075"/>
                  <a:gd name="connsiteY46" fmla="*/ 1041400 h 1649413"/>
                  <a:gd name="connsiteX47" fmla="*/ 552450 w 1362075"/>
                  <a:gd name="connsiteY47" fmla="*/ 1041400 h 1649413"/>
                  <a:gd name="connsiteX48" fmla="*/ 552450 w 1362075"/>
                  <a:gd name="connsiteY48" fmla="*/ 1085850 h 1649413"/>
                  <a:gd name="connsiteX49" fmla="*/ 487362 w 1362075"/>
                  <a:gd name="connsiteY49" fmla="*/ 1085850 h 1649413"/>
                  <a:gd name="connsiteX50" fmla="*/ 487362 w 1362075"/>
                  <a:gd name="connsiteY50" fmla="*/ 1055688 h 1649413"/>
                  <a:gd name="connsiteX51" fmla="*/ 422275 w 1362075"/>
                  <a:gd name="connsiteY51" fmla="*/ 1055688 h 1649413"/>
                  <a:gd name="connsiteX52" fmla="*/ 422275 w 1362075"/>
                  <a:gd name="connsiteY52" fmla="*/ 1093788 h 1649413"/>
                  <a:gd name="connsiteX53" fmla="*/ 342900 w 1362075"/>
                  <a:gd name="connsiteY53" fmla="*/ 1093788 h 1649413"/>
                  <a:gd name="connsiteX54" fmla="*/ 342900 w 1362075"/>
                  <a:gd name="connsiteY54" fmla="*/ 1068388 h 1649413"/>
                  <a:gd name="connsiteX55" fmla="*/ 304800 w 1362075"/>
                  <a:gd name="connsiteY55" fmla="*/ 1068388 h 1649413"/>
                  <a:gd name="connsiteX56" fmla="*/ 279400 w 1362075"/>
                  <a:gd name="connsiteY56" fmla="*/ 1042988 h 1649413"/>
                  <a:gd name="connsiteX57" fmla="*/ 279400 w 1362075"/>
                  <a:gd name="connsiteY57" fmla="*/ 1147763 h 1649413"/>
                  <a:gd name="connsiteX58" fmla="*/ 0 w 1362075"/>
                  <a:gd name="connsiteY58" fmla="*/ 1147763 h 1649413"/>
                  <a:gd name="connsiteX59" fmla="*/ 0 w 1362075"/>
                  <a:gd name="connsiteY59" fmla="*/ 512763 h 1649413"/>
                  <a:gd name="connsiteX60" fmla="*/ 44450 w 1362075"/>
                  <a:gd name="connsiteY60" fmla="*/ 512763 h 1649413"/>
                  <a:gd name="connsiteX61" fmla="*/ 44450 w 1362075"/>
                  <a:gd name="connsiteY61" fmla="*/ 371475 h 1649413"/>
                  <a:gd name="connsiteX62" fmla="*/ 100012 w 1362075"/>
                  <a:gd name="connsiteY62" fmla="*/ 371475 h 1649413"/>
                  <a:gd name="connsiteX63" fmla="*/ 100012 w 1362075"/>
                  <a:gd name="connsiteY63" fmla="*/ 242888 h 1649413"/>
                  <a:gd name="connsiteX64" fmla="*/ 195262 w 1362075"/>
                  <a:gd name="connsiteY64" fmla="*/ 242888 h 1649413"/>
                  <a:gd name="connsiteX65" fmla="*/ 195262 w 1362075"/>
                  <a:gd name="connsiteY65" fmla="*/ 312738 h 1649413"/>
                  <a:gd name="connsiteX66" fmla="*/ 439737 w 1362075"/>
                  <a:gd name="connsiteY66" fmla="*/ 312738 h 1649413"/>
                  <a:gd name="connsiteX67" fmla="*/ 439737 w 1362075"/>
                  <a:gd name="connsiteY67" fmla="*/ 58738 h 1649413"/>
                  <a:gd name="connsiteX68" fmla="*/ 638175 w 1362075"/>
                  <a:gd name="connsiteY68" fmla="*/ 26988 h 1649413"/>
                  <a:gd name="connsiteX0" fmla="*/ 636587 w 1362075"/>
                  <a:gd name="connsiteY0" fmla="*/ 63501 h 1649413"/>
                  <a:gd name="connsiteX1" fmla="*/ 690562 w 1362075"/>
                  <a:gd name="connsiteY1" fmla="*/ 0 h 1649413"/>
                  <a:gd name="connsiteX2" fmla="*/ 712787 w 1362075"/>
                  <a:gd name="connsiteY2" fmla="*/ 38100 h 1649413"/>
                  <a:gd name="connsiteX3" fmla="*/ 804862 w 1362075"/>
                  <a:gd name="connsiteY3" fmla="*/ 103188 h 1649413"/>
                  <a:gd name="connsiteX4" fmla="*/ 776287 w 1362075"/>
                  <a:gd name="connsiteY4" fmla="*/ 128588 h 1649413"/>
                  <a:gd name="connsiteX5" fmla="*/ 819150 w 1362075"/>
                  <a:gd name="connsiteY5" fmla="*/ 171450 h 1649413"/>
                  <a:gd name="connsiteX6" fmla="*/ 796925 w 1362075"/>
                  <a:gd name="connsiteY6" fmla="*/ 257175 h 1649413"/>
                  <a:gd name="connsiteX7" fmla="*/ 749300 w 1362075"/>
                  <a:gd name="connsiteY7" fmla="*/ 344488 h 1649413"/>
                  <a:gd name="connsiteX8" fmla="*/ 811212 w 1362075"/>
                  <a:gd name="connsiteY8" fmla="*/ 347663 h 1649413"/>
                  <a:gd name="connsiteX9" fmla="*/ 862012 w 1362075"/>
                  <a:gd name="connsiteY9" fmla="*/ 301625 h 1649413"/>
                  <a:gd name="connsiteX10" fmla="*/ 893762 w 1362075"/>
                  <a:gd name="connsiteY10" fmla="*/ 325438 h 1649413"/>
                  <a:gd name="connsiteX11" fmla="*/ 836612 w 1362075"/>
                  <a:gd name="connsiteY11" fmla="*/ 447675 h 1649413"/>
                  <a:gd name="connsiteX12" fmla="*/ 906462 w 1362075"/>
                  <a:gd name="connsiteY12" fmla="*/ 515938 h 1649413"/>
                  <a:gd name="connsiteX13" fmla="*/ 904875 w 1362075"/>
                  <a:gd name="connsiteY13" fmla="*/ 609600 h 1649413"/>
                  <a:gd name="connsiteX14" fmla="*/ 785812 w 1362075"/>
                  <a:gd name="connsiteY14" fmla="*/ 628650 h 1649413"/>
                  <a:gd name="connsiteX15" fmla="*/ 792162 w 1362075"/>
                  <a:gd name="connsiteY15" fmla="*/ 679450 h 1649413"/>
                  <a:gd name="connsiteX16" fmla="*/ 735012 w 1362075"/>
                  <a:gd name="connsiteY16" fmla="*/ 754063 h 1649413"/>
                  <a:gd name="connsiteX17" fmla="*/ 730250 w 1362075"/>
                  <a:gd name="connsiteY17" fmla="*/ 806450 h 1649413"/>
                  <a:gd name="connsiteX18" fmla="*/ 690562 w 1362075"/>
                  <a:gd name="connsiteY18" fmla="*/ 868363 h 1649413"/>
                  <a:gd name="connsiteX19" fmla="*/ 688975 w 1362075"/>
                  <a:gd name="connsiteY19" fmla="*/ 909638 h 1649413"/>
                  <a:gd name="connsiteX20" fmla="*/ 731837 w 1362075"/>
                  <a:gd name="connsiteY20" fmla="*/ 947738 h 1649413"/>
                  <a:gd name="connsiteX21" fmla="*/ 762000 w 1362075"/>
                  <a:gd name="connsiteY21" fmla="*/ 881063 h 1649413"/>
                  <a:gd name="connsiteX22" fmla="*/ 839787 w 1362075"/>
                  <a:gd name="connsiteY22" fmla="*/ 842963 h 1649413"/>
                  <a:gd name="connsiteX23" fmla="*/ 874712 w 1362075"/>
                  <a:gd name="connsiteY23" fmla="*/ 765175 h 1649413"/>
                  <a:gd name="connsiteX24" fmla="*/ 936625 w 1362075"/>
                  <a:gd name="connsiteY24" fmla="*/ 674688 h 1649413"/>
                  <a:gd name="connsiteX25" fmla="*/ 1001712 w 1362075"/>
                  <a:gd name="connsiteY25" fmla="*/ 666750 h 1649413"/>
                  <a:gd name="connsiteX26" fmla="*/ 1108075 w 1362075"/>
                  <a:gd name="connsiteY26" fmla="*/ 520700 h 1649413"/>
                  <a:gd name="connsiteX27" fmla="*/ 1036637 w 1362075"/>
                  <a:gd name="connsiteY27" fmla="*/ 438150 h 1649413"/>
                  <a:gd name="connsiteX28" fmla="*/ 1081087 w 1362075"/>
                  <a:gd name="connsiteY28" fmla="*/ 420688 h 1649413"/>
                  <a:gd name="connsiteX29" fmla="*/ 1133475 w 1362075"/>
                  <a:gd name="connsiteY29" fmla="*/ 449263 h 1649413"/>
                  <a:gd name="connsiteX30" fmla="*/ 1282700 w 1362075"/>
                  <a:gd name="connsiteY30" fmla="*/ 266700 h 1649413"/>
                  <a:gd name="connsiteX31" fmla="*/ 1362075 w 1362075"/>
                  <a:gd name="connsiteY31" fmla="*/ 261938 h 1649413"/>
                  <a:gd name="connsiteX32" fmla="*/ 1303337 w 1362075"/>
                  <a:gd name="connsiteY32" fmla="*/ 398463 h 1649413"/>
                  <a:gd name="connsiteX33" fmla="*/ 1101725 w 1362075"/>
                  <a:gd name="connsiteY33" fmla="*/ 754063 h 1649413"/>
                  <a:gd name="connsiteX34" fmla="*/ 1006475 w 1362075"/>
                  <a:gd name="connsiteY34" fmla="*/ 954088 h 1649413"/>
                  <a:gd name="connsiteX35" fmla="*/ 974725 w 1362075"/>
                  <a:gd name="connsiteY35" fmla="*/ 1098550 h 1649413"/>
                  <a:gd name="connsiteX36" fmla="*/ 1006475 w 1362075"/>
                  <a:gd name="connsiteY36" fmla="*/ 1198563 h 1649413"/>
                  <a:gd name="connsiteX37" fmla="*/ 936625 w 1362075"/>
                  <a:gd name="connsiteY37" fmla="*/ 1247775 h 1649413"/>
                  <a:gd name="connsiteX38" fmla="*/ 869950 w 1362075"/>
                  <a:gd name="connsiteY38" fmla="*/ 1422400 h 1649413"/>
                  <a:gd name="connsiteX39" fmla="*/ 903287 w 1362075"/>
                  <a:gd name="connsiteY39" fmla="*/ 1539875 h 1649413"/>
                  <a:gd name="connsiteX40" fmla="*/ 831850 w 1362075"/>
                  <a:gd name="connsiteY40" fmla="*/ 1649413 h 1649413"/>
                  <a:gd name="connsiteX41" fmla="*/ 631825 w 1362075"/>
                  <a:gd name="connsiteY41" fmla="*/ 1649413 h 1649413"/>
                  <a:gd name="connsiteX42" fmla="*/ 631825 w 1362075"/>
                  <a:gd name="connsiteY42" fmla="*/ 1403350 h 1649413"/>
                  <a:gd name="connsiteX43" fmla="*/ 695325 w 1362075"/>
                  <a:gd name="connsiteY43" fmla="*/ 1403350 h 1649413"/>
                  <a:gd name="connsiteX44" fmla="*/ 695325 w 1362075"/>
                  <a:gd name="connsiteY44" fmla="*/ 1139825 h 1649413"/>
                  <a:gd name="connsiteX45" fmla="*/ 600075 w 1362075"/>
                  <a:gd name="connsiteY45" fmla="*/ 1139825 h 1649413"/>
                  <a:gd name="connsiteX46" fmla="*/ 600075 w 1362075"/>
                  <a:gd name="connsiteY46" fmla="*/ 1041400 h 1649413"/>
                  <a:gd name="connsiteX47" fmla="*/ 552450 w 1362075"/>
                  <a:gd name="connsiteY47" fmla="*/ 1041400 h 1649413"/>
                  <a:gd name="connsiteX48" fmla="*/ 552450 w 1362075"/>
                  <a:gd name="connsiteY48" fmla="*/ 1085850 h 1649413"/>
                  <a:gd name="connsiteX49" fmla="*/ 487362 w 1362075"/>
                  <a:gd name="connsiteY49" fmla="*/ 1085850 h 1649413"/>
                  <a:gd name="connsiteX50" fmla="*/ 487362 w 1362075"/>
                  <a:gd name="connsiteY50" fmla="*/ 1055688 h 1649413"/>
                  <a:gd name="connsiteX51" fmla="*/ 422275 w 1362075"/>
                  <a:gd name="connsiteY51" fmla="*/ 1055688 h 1649413"/>
                  <a:gd name="connsiteX52" fmla="*/ 422275 w 1362075"/>
                  <a:gd name="connsiteY52" fmla="*/ 1093788 h 1649413"/>
                  <a:gd name="connsiteX53" fmla="*/ 342900 w 1362075"/>
                  <a:gd name="connsiteY53" fmla="*/ 1093788 h 1649413"/>
                  <a:gd name="connsiteX54" fmla="*/ 342900 w 1362075"/>
                  <a:gd name="connsiteY54" fmla="*/ 1068388 h 1649413"/>
                  <a:gd name="connsiteX55" fmla="*/ 304800 w 1362075"/>
                  <a:gd name="connsiteY55" fmla="*/ 1068388 h 1649413"/>
                  <a:gd name="connsiteX56" fmla="*/ 279400 w 1362075"/>
                  <a:gd name="connsiteY56" fmla="*/ 1042988 h 1649413"/>
                  <a:gd name="connsiteX57" fmla="*/ 279400 w 1362075"/>
                  <a:gd name="connsiteY57" fmla="*/ 1147763 h 1649413"/>
                  <a:gd name="connsiteX58" fmla="*/ 0 w 1362075"/>
                  <a:gd name="connsiteY58" fmla="*/ 1147763 h 1649413"/>
                  <a:gd name="connsiteX59" fmla="*/ 0 w 1362075"/>
                  <a:gd name="connsiteY59" fmla="*/ 512763 h 1649413"/>
                  <a:gd name="connsiteX60" fmla="*/ 44450 w 1362075"/>
                  <a:gd name="connsiteY60" fmla="*/ 512763 h 1649413"/>
                  <a:gd name="connsiteX61" fmla="*/ 44450 w 1362075"/>
                  <a:gd name="connsiteY61" fmla="*/ 371475 h 1649413"/>
                  <a:gd name="connsiteX62" fmla="*/ 100012 w 1362075"/>
                  <a:gd name="connsiteY62" fmla="*/ 371475 h 1649413"/>
                  <a:gd name="connsiteX63" fmla="*/ 100012 w 1362075"/>
                  <a:gd name="connsiteY63" fmla="*/ 242888 h 1649413"/>
                  <a:gd name="connsiteX64" fmla="*/ 195262 w 1362075"/>
                  <a:gd name="connsiteY64" fmla="*/ 242888 h 1649413"/>
                  <a:gd name="connsiteX65" fmla="*/ 195262 w 1362075"/>
                  <a:gd name="connsiteY65" fmla="*/ 312738 h 1649413"/>
                  <a:gd name="connsiteX66" fmla="*/ 439737 w 1362075"/>
                  <a:gd name="connsiteY66" fmla="*/ 312738 h 1649413"/>
                  <a:gd name="connsiteX67" fmla="*/ 439737 w 1362075"/>
                  <a:gd name="connsiteY67" fmla="*/ 58738 h 1649413"/>
                  <a:gd name="connsiteX68" fmla="*/ 636587 w 1362075"/>
                  <a:gd name="connsiteY68" fmla="*/ 63501 h 1649413"/>
                  <a:gd name="connsiteX0" fmla="*/ 636587 w 1362075"/>
                  <a:gd name="connsiteY0" fmla="*/ 63501 h 1649413"/>
                  <a:gd name="connsiteX1" fmla="*/ 671512 w 1362075"/>
                  <a:gd name="connsiteY1" fmla="*/ 17463 h 1649413"/>
                  <a:gd name="connsiteX2" fmla="*/ 690562 w 1362075"/>
                  <a:gd name="connsiteY2" fmla="*/ 0 h 1649413"/>
                  <a:gd name="connsiteX3" fmla="*/ 712787 w 1362075"/>
                  <a:gd name="connsiteY3" fmla="*/ 38100 h 1649413"/>
                  <a:gd name="connsiteX4" fmla="*/ 804862 w 1362075"/>
                  <a:gd name="connsiteY4" fmla="*/ 103188 h 1649413"/>
                  <a:gd name="connsiteX5" fmla="*/ 776287 w 1362075"/>
                  <a:gd name="connsiteY5" fmla="*/ 128588 h 1649413"/>
                  <a:gd name="connsiteX6" fmla="*/ 819150 w 1362075"/>
                  <a:gd name="connsiteY6" fmla="*/ 171450 h 1649413"/>
                  <a:gd name="connsiteX7" fmla="*/ 796925 w 1362075"/>
                  <a:gd name="connsiteY7" fmla="*/ 257175 h 1649413"/>
                  <a:gd name="connsiteX8" fmla="*/ 749300 w 1362075"/>
                  <a:gd name="connsiteY8" fmla="*/ 344488 h 1649413"/>
                  <a:gd name="connsiteX9" fmla="*/ 811212 w 1362075"/>
                  <a:gd name="connsiteY9" fmla="*/ 347663 h 1649413"/>
                  <a:gd name="connsiteX10" fmla="*/ 862012 w 1362075"/>
                  <a:gd name="connsiteY10" fmla="*/ 301625 h 1649413"/>
                  <a:gd name="connsiteX11" fmla="*/ 893762 w 1362075"/>
                  <a:gd name="connsiteY11" fmla="*/ 325438 h 1649413"/>
                  <a:gd name="connsiteX12" fmla="*/ 836612 w 1362075"/>
                  <a:gd name="connsiteY12" fmla="*/ 447675 h 1649413"/>
                  <a:gd name="connsiteX13" fmla="*/ 906462 w 1362075"/>
                  <a:gd name="connsiteY13" fmla="*/ 515938 h 1649413"/>
                  <a:gd name="connsiteX14" fmla="*/ 904875 w 1362075"/>
                  <a:gd name="connsiteY14" fmla="*/ 609600 h 1649413"/>
                  <a:gd name="connsiteX15" fmla="*/ 785812 w 1362075"/>
                  <a:gd name="connsiteY15" fmla="*/ 628650 h 1649413"/>
                  <a:gd name="connsiteX16" fmla="*/ 792162 w 1362075"/>
                  <a:gd name="connsiteY16" fmla="*/ 679450 h 1649413"/>
                  <a:gd name="connsiteX17" fmla="*/ 735012 w 1362075"/>
                  <a:gd name="connsiteY17" fmla="*/ 754063 h 1649413"/>
                  <a:gd name="connsiteX18" fmla="*/ 730250 w 1362075"/>
                  <a:gd name="connsiteY18" fmla="*/ 806450 h 1649413"/>
                  <a:gd name="connsiteX19" fmla="*/ 690562 w 1362075"/>
                  <a:gd name="connsiteY19" fmla="*/ 868363 h 1649413"/>
                  <a:gd name="connsiteX20" fmla="*/ 688975 w 1362075"/>
                  <a:gd name="connsiteY20" fmla="*/ 909638 h 1649413"/>
                  <a:gd name="connsiteX21" fmla="*/ 731837 w 1362075"/>
                  <a:gd name="connsiteY21" fmla="*/ 947738 h 1649413"/>
                  <a:gd name="connsiteX22" fmla="*/ 762000 w 1362075"/>
                  <a:gd name="connsiteY22" fmla="*/ 881063 h 1649413"/>
                  <a:gd name="connsiteX23" fmla="*/ 839787 w 1362075"/>
                  <a:gd name="connsiteY23" fmla="*/ 842963 h 1649413"/>
                  <a:gd name="connsiteX24" fmla="*/ 874712 w 1362075"/>
                  <a:gd name="connsiteY24" fmla="*/ 765175 h 1649413"/>
                  <a:gd name="connsiteX25" fmla="*/ 936625 w 1362075"/>
                  <a:gd name="connsiteY25" fmla="*/ 674688 h 1649413"/>
                  <a:gd name="connsiteX26" fmla="*/ 1001712 w 1362075"/>
                  <a:gd name="connsiteY26" fmla="*/ 666750 h 1649413"/>
                  <a:gd name="connsiteX27" fmla="*/ 1108075 w 1362075"/>
                  <a:gd name="connsiteY27" fmla="*/ 520700 h 1649413"/>
                  <a:gd name="connsiteX28" fmla="*/ 1036637 w 1362075"/>
                  <a:gd name="connsiteY28" fmla="*/ 438150 h 1649413"/>
                  <a:gd name="connsiteX29" fmla="*/ 1081087 w 1362075"/>
                  <a:gd name="connsiteY29" fmla="*/ 420688 h 1649413"/>
                  <a:gd name="connsiteX30" fmla="*/ 1133475 w 1362075"/>
                  <a:gd name="connsiteY30" fmla="*/ 449263 h 1649413"/>
                  <a:gd name="connsiteX31" fmla="*/ 1282700 w 1362075"/>
                  <a:gd name="connsiteY31" fmla="*/ 266700 h 1649413"/>
                  <a:gd name="connsiteX32" fmla="*/ 1362075 w 1362075"/>
                  <a:gd name="connsiteY32" fmla="*/ 261938 h 1649413"/>
                  <a:gd name="connsiteX33" fmla="*/ 1303337 w 1362075"/>
                  <a:gd name="connsiteY33" fmla="*/ 398463 h 1649413"/>
                  <a:gd name="connsiteX34" fmla="*/ 1101725 w 1362075"/>
                  <a:gd name="connsiteY34" fmla="*/ 754063 h 1649413"/>
                  <a:gd name="connsiteX35" fmla="*/ 1006475 w 1362075"/>
                  <a:gd name="connsiteY35" fmla="*/ 954088 h 1649413"/>
                  <a:gd name="connsiteX36" fmla="*/ 974725 w 1362075"/>
                  <a:gd name="connsiteY36" fmla="*/ 1098550 h 1649413"/>
                  <a:gd name="connsiteX37" fmla="*/ 1006475 w 1362075"/>
                  <a:gd name="connsiteY37" fmla="*/ 1198563 h 1649413"/>
                  <a:gd name="connsiteX38" fmla="*/ 936625 w 1362075"/>
                  <a:gd name="connsiteY38" fmla="*/ 1247775 h 1649413"/>
                  <a:gd name="connsiteX39" fmla="*/ 869950 w 1362075"/>
                  <a:gd name="connsiteY39" fmla="*/ 1422400 h 1649413"/>
                  <a:gd name="connsiteX40" fmla="*/ 903287 w 1362075"/>
                  <a:gd name="connsiteY40" fmla="*/ 1539875 h 1649413"/>
                  <a:gd name="connsiteX41" fmla="*/ 831850 w 1362075"/>
                  <a:gd name="connsiteY41" fmla="*/ 1649413 h 1649413"/>
                  <a:gd name="connsiteX42" fmla="*/ 631825 w 1362075"/>
                  <a:gd name="connsiteY42" fmla="*/ 1649413 h 1649413"/>
                  <a:gd name="connsiteX43" fmla="*/ 631825 w 1362075"/>
                  <a:gd name="connsiteY43" fmla="*/ 1403350 h 1649413"/>
                  <a:gd name="connsiteX44" fmla="*/ 695325 w 1362075"/>
                  <a:gd name="connsiteY44" fmla="*/ 1403350 h 1649413"/>
                  <a:gd name="connsiteX45" fmla="*/ 695325 w 1362075"/>
                  <a:gd name="connsiteY45" fmla="*/ 1139825 h 1649413"/>
                  <a:gd name="connsiteX46" fmla="*/ 600075 w 1362075"/>
                  <a:gd name="connsiteY46" fmla="*/ 1139825 h 1649413"/>
                  <a:gd name="connsiteX47" fmla="*/ 600075 w 1362075"/>
                  <a:gd name="connsiteY47" fmla="*/ 1041400 h 1649413"/>
                  <a:gd name="connsiteX48" fmla="*/ 552450 w 1362075"/>
                  <a:gd name="connsiteY48" fmla="*/ 1041400 h 1649413"/>
                  <a:gd name="connsiteX49" fmla="*/ 552450 w 1362075"/>
                  <a:gd name="connsiteY49" fmla="*/ 1085850 h 1649413"/>
                  <a:gd name="connsiteX50" fmla="*/ 487362 w 1362075"/>
                  <a:gd name="connsiteY50" fmla="*/ 1085850 h 1649413"/>
                  <a:gd name="connsiteX51" fmla="*/ 487362 w 1362075"/>
                  <a:gd name="connsiteY51" fmla="*/ 1055688 h 1649413"/>
                  <a:gd name="connsiteX52" fmla="*/ 422275 w 1362075"/>
                  <a:gd name="connsiteY52" fmla="*/ 1055688 h 1649413"/>
                  <a:gd name="connsiteX53" fmla="*/ 422275 w 1362075"/>
                  <a:gd name="connsiteY53" fmla="*/ 1093788 h 1649413"/>
                  <a:gd name="connsiteX54" fmla="*/ 342900 w 1362075"/>
                  <a:gd name="connsiteY54" fmla="*/ 1093788 h 1649413"/>
                  <a:gd name="connsiteX55" fmla="*/ 342900 w 1362075"/>
                  <a:gd name="connsiteY55" fmla="*/ 1068388 h 1649413"/>
                  <a:gd name="connsiteX56" fmla="*/ 304800 w 1362075"/>
                  <a:gd name="connsiteY56" fmla="*/ 1068388 h 1649413"/>
                  <a:gd name="connsiteX57" fmla="*/ 279400 w 1362075"/>
                  <a:gd name="connsiteY57" fmla="*/ 1042988 h 1649413"/>
                  <a:gd name="connsiteX58" fmla="*/ 279400 w 1362075"/>
                  <a:gd name="connsiteY58" fmla="*/ 1147763 h 1649413"/>
                  <a:gd name="connsiteX59" fmla="*/ 0 w 1362075"/>
                  <a:gd name="connsiteY59" fmla="*/ 1147763 h 1649413"/>
                  <a:gd name="connsiteX60" fmla="*/ 0 w 1362075"/>
                  <a:gd name="connsiteY60" fmla="*/ 512763 h 1649413"/>
                  <a:gd name="connsiteX61" fmla="*/ 44450 w 1362075"/>
                  <a:gd name="connsiteY61" fmla="*/ 512763 h 1649413"/>
                  <a:gd name="connsiteX62" fmla="*/ 44450 w 1362075"/>
                  <a:gd name="connsiteY62" fmla="*/ 371475 h 1649413"/>
                  <a:gd name="connsiteX63" fmla="*/ 100012 w 1362075"/>
                  <a:gd name="connsiteY63" fmla="*/ 371475 h 1649413"/>
                  <a:gd name="connsiteX64" fmla="*/ 100012 w 1362075"/>
                  <a:gd name="connsiteY64" fmla="*/ 242888 h 1649413"/>
                  <a:gd name="connsiteX65" fmla="*/ 195262 w 1362075"/>
                  <a:gd name="connsiteY65" fmla="*/ 242888 h 1649413"/>
                  <a:gd name="connsiteX66" fmla="*/ 195262 w 1362075"/>
                  <a:gd name="connsiteY66" fmla="*/ 312738 h 1649413"/>
                  <a:gd name="connsiteX67" fmla="*/ 439737 w 1362075"/>
                  <a:gd name="connsiteY67" fmla="*/ 312738 h 1649413"/>
                  <a:gd name="connsiteX68" fmla="*/ 439737 w 1362075"/>
                  <a:gd name="connsiteY68" fmla="*/ 58738 h 1649413"/>
                  <a:gd name="connsiteX69" fmla="*/ 636587 w 1362075"/>
                  <a:gd name="connsiteY69" fmla="*/ 63501 h 1649413"/>
                  <a:gd name="connsiteX0" fmla="*/ 636587 w 1362075"/>
                  <a:gd name="connsiteY0" fmla="*/ 58739 h 1644651"/>
                  <a:gd name="connsiteX1" fmla="*/ 671512 w 1362075"/>
                  <a:gd name="connsiteY1" fmla="*/ 12701 h 1644651"/>
                  <a:gd name="connsiteX2" fmla="*/ 654049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58739 h 1644651"/>
                  <a:gd name="connsiteX1" fmla="*/ 645319 w 1362075"/>
                  <a:gd name="connsiteY1" fmla="*/ 17464 h 1644651"/>
                  <a:gd name="connsiteX2" fmla="*/ 654049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58739 h 1644651"/>
                  <a:gd name="connsiteX1" fmla="*/ 645319 w 1362075"/>
                  <a:gd name="connsiteY1" fmla="*/ 17464 h 1644651"/>
                  <a:gd name="connsiteX2" fmla="*/ 735012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48023 h 1633935"/>
                  <a:gd name="connsiteX1" fmla="*/ 645319 w 1362075"/>
                  <a:gd name="connsiteY1" fmla="*/ 6748 h 1633935"/>
                  <a:gd name="connsiteX2" fmla="*/ 702865 w 1362075"/>
                  <a:gd name="connsiteY2" fmla="*/ 0 h 1633935"/>
                  <a:gd name="connsiteX3" fmla="*/ 712787 w 1362075"/>
                  <a:gd name="connsiteY3" fmla="*/ 22622 h 1633935"/>
                  <a:gd name="connsiteX4" fmla="*/ 804862 w 1362075"/>
                  <a:gd name="connsiteY4" fmla="*/ 87710 h 1633935"/>
                  <a:gd name="connsiteX5" fmla="*/ 776287 w 1362075"/>
                  <a:gd name="connsiteY5" fmla="*/ 113110 h 1633935"/>
                  <a:gd name="connsiteX6" fmla="*/ 819150 w 1362075"/>
                  <a:gd name="connsiteY6" fmla="*/ 155972 h 1633935"/>
                  <a:gd name="connsiteX7" fmla="*/ 796925 w 1362075"/>
                  <a:gd name="connsiteY7" fmla="*/ 241697 h 1633935"/>
                  <a:gd name="connsiteX8" fmla="*/ 749300 w 1362075"/>
                  <a:gd name="connsiteY8" fmla="*/ 329010 h 1633935"/>
                  <a:gd name="connsiteX9" fmla="*/ 811212 w 1362075"/>
                  <a:gd name="connsiteY9" fmla="*/ 332185 h 1633935"/>
                  <a:gd name="connsiteX10" fmla="*/ 862012 w 1362075"/>
                  <a:gd name="connsiteY10" fmla="*/ 286147 h 1633935"/>
                  <a:gd name="connsiteX11" fmla="*/ 893762 w 1362075"/>
                  <a:gd name="connsiteY11" fmla="*/ 309960 h 1633935"/>
                  <a:gd name="connsiteX12" fmla="*/ 836612 w 1362075"/>
                  <a:gd name="connsiteY12" fmla="*/ 432197 h 1633935"/>
                  <a:gd name="connsiteX13" fmla="*/ 906462 w 1362075"/>
                  <a:gd name="connsiteY13" fmla="*/ 500460 h 1633935"/>
                  <a:gd name="connsiteX14" fmla="*/ 904875 w 1362075"/>
                  <a:gd name="connsiteY14" fmla="*/ 594122 h 1633935"/>
                  <a:gd name="connsiteX15" fmla="*/ 785812 w 1362075"/>
                  <a:gd name="connsiteY15" fmla="*/ 613172 h 1633935"/>
                  <a:gd name="connsiteX16" fmla="*/ 792162 w 1362075"/>
                  <a:gd name="connsiteY16" fmla="*/ 663972 h 1633935"/>
                  <a:gd name="connsiteX17" fmla="*/ 735012 w 1362075"/>
                  <a:gd name="connsiteY17" fmla="*/ 738585 h 1633935"/>
                  <a:gd name="connsiteX18" fmla="*/ 730250 w 1362075"/>
                  <a:gd name="connsiteY18" fmla="*/ 790972 h 1633935"/>
                  <a:gd name="connsiteX19" fmla="*/ 690562 w 1362075"/>
                  <a:gd name="connsiteY19" fmla="*/ 852885 h 1633935"/>
                  <a:gd name="connsiteX20" fmla="*/ 688975 w 1362075"/>
                  <a:gd name="connsiteY20" fmla="*/ 894160 h 1633935"/>
                  <a:gd name="connsiteX21" fmla="*/ 731837 w 1362075"/>
                  <a:gd name="connsiteY21" fmla="*/ 932260 h 1633935"/>
                  <a:gd name="connsiteX22" fmla="*/ 762000 w 1362075"/>
                  <a:gd name="connsiteY22" fmla="*/ 865585 h 1633935"/>
                  <a:gd name="connsiteX23" fmla="*/ 839787 w 1362075"/>
                  <a:gd name="connsiteY23" fmla="*/ 827485 h 1633935"/>
                  <a:gd name="connsiteX24" fmla="*/ 874712 w 1362075"/>
                  <a:gd name="connsiteY24" fmla="*/ 749697 h 1633935"/>
                  <a:gd name="connsiteX25" fmla="*/ 936625 w 1362075"/>
                  <a:gd name="connsiteY25" fmla="*/ 659210 h 1633935"/>
                  <a:gd name="connsiteX26" fmla="*/ 1001712 w 1362075"/>
                  <a:gd name="connsiteY26" fmla="*/ 651272 h 1633935"/>
                  <a:gd name="connsiteX27" fmla="*/ 1108075 w 1362075"/>
                  <a:gd name="connsiteY27" fmla="*/ 505222 h 1633935"/>
                  <a:gd name="connsiteX28" fmla="*/ 1036637 w 1362075"/>
                  <a:gd name="connsiteY28" fmla="*/ 422672 h 1633935"/>
                  <a:gd name="connsiteX29" fmla="*/ 1081087 w 1362075"/>
                  <a:gd name="connsiteY29" fmla="*/ 405210 h 1633935"/>
                  <a:gd name="connsiteX30" fmla="*/ 1133475 w 1362075"/>
                  <a:gd name="connsiteY30" fmla="*/ 433785 h 1633935"/>
                  <a:gd name="connsiteX31" fmla="*/ 1282700 w 1362075"/>
                  <a:gd name="connsiteY31" fmla="*/ 251222 h 1633935"/>
                  <a:gd name="connsiteX32" fmla="*/ 1362075 w 1362075"/>
                  <a:gd name="connsiteY32" fmla="*/ 246460 h 1633935"/>
                  <a:gd name="connsiteX33" fmla="*/ 1303337 w 1362075"/>
                  <a:gd name="connsiteY33" fmla="*/ 382985 h 1633935"/>
                  <a:gd name="connsiteX34" fmla="*/ 1101725 w 1362075"/>
                  <a:gd name="connsiteY34" fmla="*/ 738585 h 1633935"/>
                  <a:gd name="connsiteX35" fmla="*/ 1006475 w 1362075"/>
                  <a:gd name="connsiteY35" fmla="*/ 938610 h 1633935"/>
                  <a:gd name="connsiteX36" fmla="*/ 974725 w 1362075"/>
                  <a:gd name="connsiteY36" fmla="*/ 1083072 h 1633935"/>
                  <a:gd name="connsiteX37" fmla="*/ 1006475 w 1362075"/>
                  <a:gd name="connsiteY37" fmla="*/ 1183085 h 1633935"/>
                  <a:gd name="connsiteX38" fmla="*/ 936625 w 1362075"/>
                  <a:gd name="connsiteY38" fmla="*/ 1232297 h 1633935"/>
                  <a:gd name="connsiteX39" fmla="*/ 869950 w 1362075"/>
                  <a:gd name="connsiteY39" fmla="*/ 1406922 h 1633935"/>
                  <a:gd name="connsiteX40" fmla="*/ 903287 w 1362075"/>
                  <a:gd name="connsiteY40" fmla="*/ 1524397 h 1633935"/>
                  <a:gd name="connsiteX41" fmla="*/ 831850 w 1362075"/>
                  <a:gd name="connsiteY41" fmla="*/ 1633935 h 1633935"/>
                  <a:gd name="connsiteX42" fmla="*/ 631825 w 1362075"/>
                  <a:gd name="connsiteY42" fmla="*/ 1633935 h 1633935"/>
                  <a:gd name="connsiteX43" fmla="*/ 631825 w 1362075"/>
                  <a:gd name="connsiteY43" fmla="*/ 1387872 h 1633935"/>
                  <a:gd name="connsiteX44" fmla="*/ 695325 w 1362075"/>
                  <a:gd name="connsiteY44" fmla="*/ 1387872 h 1633935"/>
                  <a:gd name="connsiteX45" fmla="*/ 695325 w 1362075"/>
                  <a:gd name="connsiteY45" fmla="*/ 1124347 h 1633935"/>
                  <a:gd name="connsiteX46" fmla="*/ 600075 w 1362075"/>
                  <a:gd name="connsiteY46" fmla="*/ 1124347 h 1633935"/>
                  <a:gd name="connsiteX47" fmla="*/ 600075 w 1362075"/>
                  <a:gd name="connsiteY47" fmla="*/ 1025922 h 1633935"/>
                  <a:gd name="connsiteX48" fmla="*/ 552450 w 1362075"/>
                  <a:gd name="connsiteY48" fmla="*/ 1025922 h 1633935"/>
                  <a:gd name="connsiteX49" fmla="*/ 552450 w 1362075"/>
                  <a:gd name="connsiteY49" fmla="*/ 1070372 h 1633935"/>
                  <a:gd name="connsiteX50" fmla="*/ 487362 w 1362075"/>
                  <a:gd name="connsiteY50" fmla="*/ 1070372 h 1633935"/>
                  <a:gd name="connsiteX51" fmla="*/ 487362 w 1362075"/>
                  <a:gd name="connsiteY51" fmla="*/ 1040210 h 1633935"/>
                  <a:gd name="connsiteX52" fmla="*/ 422275 w 1362075"/>
                  <a:gd name="connsiteY52" fmla="*/ 1040210 h 1633935"/>
                  <a:gd name="connsiteX53" fmla="*/ 422275 w 1362075"/>
                  <a:gd name="connsiteY53" fmla="*/ 1078310 h 1633935"/>
                  <a:gd name="connsiteX54" fmla="*/ 342900 w 1362075"/>
                  <a:gd name="connsiteY54" fmla="*/ 1078310 h 1633935"/>
                  <a:gd name="connsiteX55" fmla="*/ 342900 w 1362075"/>
                  <a:gd name="connsiteY55" fmla="*/ 1052910 h 1633935"/>
                  <a:gd name="connsiteX56" fmla="*/ 304800 w 1362075"/>
                  <a:gd name="connsiteY56" fmla="*/ 1052910 h 1633935"/>
                  <a:gd name="connsiteX57" fmla="*/ 279400 w 1362075"/>
                  <a:gd name="connsiteY57" fmla="*/ 1027510 h 1633935"/>
                  <a:gd name="connsiteX58" fmla="*/ 279400 w 1362075"/>
                  <a:gd name="connsiteY58" fmla="*/ 1132285 h 1633935"/>
                  <a:gd name="connsiteX59" fmla="*/ 0 w 1362075"/>
                  <a:gd name="connsiteY59" fmla="*/ 1132285 h 1633935"/>
                  <a:gd name="connsiteX60" fmla="*/ 0 w 1362075"/>
                  <a:gd name="connsiteY60" fmla="*/ 497285 h 1633935"/>
                  <a:gd name="connsiteX61" fmla="*/ 44450 w 1362075"/>
                  <a:gd name="connsiteY61" fmla="*/ 497285 h 1633935"/>
                  <a:gd name="connsiteX62" fmla="*/ 44450 w 1362075"/>
                  <a:gd name="connsiteY62" fmla="*/ 355997 h 1633935"/>
                  <a:gd name="connsiteX63" fmla="*/ 100012 w 1362075"/>
                  <a:gd name="connsiteY63" fmla="*/ 355997 h 1633935"/>
                  <a:gd name="connsiteX64" fmla="*/ 100012 w 1362075"/>
                  <a:gd name="connsiteY64" fmla="*/ 227410 h 1633935"/>
                  <a:gd name="connsiteX65" fmla="*/ 195262 w 1362075"/>
                  <a:gd name="connsiteY65" fmla="*/ 227410 h 1633935"/>
                  <a:gd name="connsiteX66" fmla="*/ 195262 w 1362075"/>
                  <a:gd name="connsiteY66" fmla="*/ 297260 h 1633935"/>
                  <a:gd name="connsiteX67" fmla="*/ 439737 w 1362075"/>
                  <a:gd name="connsiteY67" fmla="*/ 297260 h 1633935"/>
                  <a:gd name="connsiteX68" fmla="*/ 439737 w 1362075"/>
                  <a:gd name="connsiteY68" fmla="*/ 43260 h 1633935"/>
                  <a:gd name="connsiteX69" fmla="*/ 636587 w 1362075"/>
                  <a:gd name="connsiteY69" fmla="*/ 48023 h 163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362075" h="1633935">
                    <a:moveTo>
                      <a:pt x="636587" y="48023"/>
                    </a:moveTo>
                    <a:lnTo>
                      <a:pt x="645319" y="6748"/>
                    </a:lnTo>
                    <a:lnTo>
                      <a:pt x="702865" y="0"/>
                    </a:lnTo>
                    <a:lnTo>
                      <a:pt x="712787" y="22622"/>
                    </a:lnTo>
                    <a:lnTo>
                      <a:pt x="804862" y="87710"/>
                    </a:lnTo>
                    <a:lnTo>
                      <a:pt x="776287" y="113110"/>
                    </a:lnTo>
                    <a:lnTo>
                      <a:pt x="819150" y="155972"/>
                    </a:lnTo>
                    <a:lnTo>
                      <a:pt x="796925" y="241697"/>
                    </a:lnTo>
                    <a:lnTo>
                      <a:pt x="749300" y="329010"/>
                    </a:lnTo>
                    <a:lnTo>
                      <a:pt x="811212" y="332185"/>
                    </a:lnTo>
                    <a:lnTo>
                      <a:pt x="862012" y="286147"/>
                    </a:lnTo>
                    <a:lnTo>
                      <a:pt x="893762" y="309960"/>
                    </a:lnTo>
                    <a:lnTo>
                      <a:pt x="836612" y="432197"/>
                    </a:lnTo>
                    <a:lnTo>
                      <a:pt x="906462" y="500460"/>
                    </a:lnTo>
                    <a:lnTo>
                      <a:pt x="904875" y="594122"/>
                    </a:lnTo>
                    <a:lnTo>
                      <a:pt x="785812" y="613172"/>
                    </a:lnTo>
                    <a:lnTo>
                      <a:pt x="792162" y="663972"/>
                    </a:lnTo>
                    <a:lnTo>
                      <a:pt x="735012" y="738585"/>
                    </a:lnTo>
                    <a:lnTo>
                      <a:pt x="730250" y="790972"/>
                    </a:lnTo>
                    <a:lnTo>
                      <a:pt x="690562" y="852885"/>
                    </a:lnTo>
                    <a:lnTo>
                      <a:pt x="688975" y="894160"/>
                    </a:lnTo>
                    <a:lnTo>
                      <a:pt x="731837" y="932260"/>
                    </a:lnTo>
                    <a:lnTo>
                      <a:pt x="762000" y="865585"/>
                    </a:lnTo>
                    <a:lnTo>
                      <a:pt x="839787" y="827485"/>
                    </a:lnTo>
                    <a:lnTo>
                      <a:pt x="874712" y="749697"/>
                    </a:lnTo>
                    <a:lnTo>
                      <a:pt x="936625" y="659210"/>
                    </a:lnTo>
                    <a:lnTo>
                      <a:pt x="1001712" y="651272"/>
                    </a:lnTo>
                    <a:lnTo>
                      <a:pt x="1108075" y="505222"/>
                    </a:lnTo>
                    <a:lnTo>
                      <a:pt x="1036637" y="422672"/>
                    </a:lnTo>
                    <a:lnTo>
                      <a:pt x="1081087" y="405210"/>
                    </a:lnTo>
                    <a:lnTo>
                      <a:pt x="1133475" y="433785"/>
                    </a:lnTo>
                    <a:lnTo>
                      <a:pt x="1282700" y="251222"/>
                    </a:lnTo>
                    <a:lnTo>
                      <a:pt x="1362075" y="246460"/>
                    </a:lnTo>
                    <a:lnTo>
                      <a:pt x="1303337" y="382985"/>
                    </a:lnTo>
                    <a:lnTo>
                      <a:pt x="1101725" y="738585"/>
                    </a:lnTo>
                    <a:lnTo>
                      <a:pt x="1006475" y="938610"/>
                    </a:lnTo>
                    <a:lnTo>
                      <a:pt x="974725" y="1083072"/>
                    </a:lnTo>
                    <a:lnTo>
                      <a:pt x="1006475" y="1183085"/>
                    </a:lnTo>
                    <a:lnTo>
                      <a:pt x="936625" y="1232297"/>
                    </a:lnTo>
                    <a:lnTo>
                      <a:pt x="869950" y="1406922"/>
                    </a:lnTo>
                    <a:lnTo>
                      <a:pt x="903287" y="1524397"/>
                    </a:lnTo>
                    <a:lnTo>
                      <a:pt x="831850" y="1633935"/>
                    </a:lnTo>
                    <a:lnTo>
                      <a:pt x="631825" y="1633935"/>
                    </a:lnTo>
                    <a:lnTo>
                      <a:pt x="631825" y="1387872"/>
                    </a:lnTo>
                    <a:lnTo>
                      <a:pt x="695325" y="1387872"/>
                    </a:lnTo>
                    <a:lnTo>
                      <a:pt x="695325" y="1124347"/>
                    </a:lnTo>
                    <a:lnTo>
                      <a:pt x="600075" y="1124347"/>
                    </a:lnTo>
                    <a:lnTo>
                      <a:pt x="600075" y="1025922"/>
                    </a:lnTo>
                    <a:lnTo>
                      <a:pt x="552450" y="1025922"/>
                    </a:lnTo>
                    <a:lnTo>
                      <a:pt x="552450" y="1070372"/>
                    </a:lnTo>
                    <a:lnTo>
                      <a:pt x="487362" y="1070372"/>
                    </a:lnTo>
                    <a:lnTo>
                      <a:pt x="487362" y="1040210"/>
                    </a:lnTo>
                    <a:lnTo>
                      <a:pt x="422275" y="1040210"/>
                    </a:lnTo>
                    <a:lnTo>
                      <a:pt x="422275" y="1078310"/>
                    </a:lnTo>
                    <a:lnTo>
                      <a:pt x="342900" y="1078310"/>
                    </a:lnTo>
                    <a:lnTo>
                      <a:pt x="342900" y="1052910"/>
                    </a:lnTo>
                    <a:lnTo>
                      <a:pt x="304800" y="1052910"/>
                    </a:lnTo>
                    <a:lnTo>
                      <a:pt x="279400" y="1027510"/>
                    </a:lnTo>
                    <a:lnTo>
                      <a:pt x="279400" y="1132285"/>
                    </a:lnTo>
                    <a:lnTo>
                      <a:pt x="0" y="1132285"/>
                    </a:lnTo>
                    <a:lnTo>
                      <a:pt x="0" y="497285"/>
                    </a:lnTo>
                    <a:lnTo>
                      <a:pt x="44450" y="497285"/>
                    </a:lnTo>
                    <a:lnTo>
                      <a:pt x="44450" y="355997"/>
                    </a:lnTo>
                    <a:lnTo>
                      <a:pt x="100012" y="355997"/>
                    </a:lnTo>
                    <a:lnTo>
                      <a:pt x="100012" y="227410"/>
                    </a:lnTo>
                    <a:lnTo>
                      <a:pt x="195262" y="227410"/>
                    </a:lnTo>
                    <a:lnTo>
                      <a:pt x="195262" y="297260"/>
                    </a:lnTo>
                    <a:lnTo>
                      <a:pt x="439737" y="297260"/>
                    </a:lnTo>
                    <a:lnTo>
                      <a:pt x="439737" y="43260"/>
                    </a:lnTo>
                    <a:lnTo>
                      <a:pt x="636587" y="48023"/>
                    </a:lnTo>
                    <a:close/>
                  </a:path>
                </a:pathLst>
              </a:custGeom>
              <a:solidFill>
                <a:srgbClr val="E5EDF4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3007195F-691A-4F3E-A346-3F3DDC1191E5}"/>
                </a:ext>
              </a:extLst>
            </p:cNvPr>
            <p:cNvGrpSpPr/>
            <p:nvPr/>
          </p:nvGrpSpPr>
          <p:grpSpPr>
            <a:xfrm>
              <a:off x="2182813" y="2987675"/>
              <a:ext cx="269659" cy="806450"/>
              <a:chOff x="2182813" y="2987675"/>
              <a:chExt cx="200025" cy="598201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B0F1278-DE3F-4D21-8215-AD7BDF581E42}"/>
                  </a:ext>
                </a:extLst>
              </p:cNvPr>
              <p:cNvSpPr/>
              <p:nvPr/>
            </p:nvSpPr>
            <p:spPr>
              <a:xfrm>
                <a:off x="2182813" y="2987675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FFCD7F31-6CE2-43EA-9EA7-EA9952634B9C}"/>
                  </a:ext>
                </a:extLst>
              </p:cNvPr>
              <p:cNvSpPr/>
              <p:nvPr/>
            </p:nvSpPr>
            <p:spPr>
              <a:xfrm>
                <a:off x="2182813" y="3189968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A6137562-AACF-43FF-8857-E3C7E76217B8}"/>
                  </a:ext>
                </a:extLst>
              </p:cNvPr>
              <p:cNvSpPr/>
              <p:nvPr/>
            </p:nvSpPr>
            <p:spPr>
              <a:xfrm>
                <a:off x="2182813" y="3385851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5A31192D-4BA5-4987-87E1-5016149E60C1}"/>
                </a:ext>
              </a:extLst>
            </p:cNvPr>
            <p:cNvGrpSpPr/>
            <p:nvPr/>
          </p:nvGrpSpPr>
          <p:grpSpPr>
            <a:xfrm>
              <a:off x="2206347" y="3031944"/>
              <a:ext cx="229833" cy="194441"/>
              <a:chOff x="2196861" y="3009066"/>
              <a:chExt cx="160179" cy="135513"/>
            </a:xfrm>
          </p:grpSpPr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38AECEFC-115A-4E37-89E2-B78B3EE004B1}"/>
                  </a:ext>
                </a:extLst>
              </p:cNvPr>
              <p:cNvSpPr/>
              <p:nvPr/>
            </p:nvSpPr>
            <p:spPr>
              <a:xfrm>
                <a:off x="2213327" y="3009066"/>
                <a:ext cx="95295" cy="45719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C2236AB1-C59A-41C3-92E2-89E582367EFE}"/>
                  </a:ext>
                </a:extLst>
              </p:cNvPr>
              <p:cNvSpPr/>
              <p:nvPr/>
            </p:nvSpPr>
            <p:spPr>
              <a:xfrm>
                <a:off x="2196861" y="3055822"/>
                <a:ext cx="80089" cy="88757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8AE6EB90-F818-4B45-8E1B-6829037D879D}"/>
                  </a:ext>
                </a:extLst>
              </p:cNvPr>
              <p:cNvSpPr/>
              <p:nvPr/>
            </p:nvSpPr>
            <p:spPr>
              <a:xfrm>
                <a:off x="2276950" y="3055539"/>
                <a:ext cx="80090" cy="55996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ABFD79AC-5EA7-430A-8E84-EECBF4F2F08A}"/>
                </a:ext>
              </a:extLst>
            </p:cNvPr>
            <p:cNvGrpSpPr/>
            <p:nvPr/>
          </p:nvGrpSpPr>
          <p:grpSpPr>
            <a:xfrm>
              <a:off x="2222855" y="3297269"/>
              <a:ext cx="189618" cy="189618"/>
              <a:chOff x="2213327" y="3217339"/>
              <a:chExt cx="127442" cy="127442"/>
            </a:xfrm>
          </p:grpSpPr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ABF7943A-63B8-4AC4-8B51-9789168A73E3}"/>
                  </a:ext>
                </a:extLst>
              </p:cNvPr>
              <p:cNvSpPr/>
              <p:nvPr/>
            </p:nvSpPr>
            <p:spPr>
              <a:xfrm>
                <a:off x="2213327" y="3217339"/>
                <a:ext cx="127442" cy="127442"/>
              </a:xfrm>
              <a:prstGeom prst="ellipse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1E32BEE3-2D88-40AD-BB71-CA280EE2A9A8}"/>
                  </a:ext>
                </a:extLst>
              </p:cNvPr>
              <p:cNvSpPr/>
              <p:nvPr/>
            </p:nvSpPr>
            <p:spPr>
              <a:xfrm>
                <a:off x="2227257" y="3252485"/>
                <a:ext cx="92296" cy="92296"/>
              </a:xfrm>
              <a:prstGeom prst="ellipse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0CB5F5B0-4C39-4F20-A018-7B9B657356EC}"/>
                  </a:ext>
                </a:extLst>
              </p:cNvPr>
              <p:cNvSpPr/>
              <p:nvPr/>
            </p:nvSpPr>
            <p:spPr>
              <a:xfrm>
                <a:off x="2248526" y="3290681"/>
                <a:ext cx="49757" cy="49757"/>
              </a:xfrm>
              <a:prstGeom prst="ellipse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908F12F5-137D-497B-99EC-EE747586172B}"/>
                </a:ext>
              </a:extLst>
            </p:cNvPr>
            <p:cNvGrpSpPr/>
            <p:nvPr/>
          </p:nvGrpSpPr>
          <p:grpSpPr>
            <a:xfrm>
              <a:off x="2229233" y="3557772"/>
              <a:ext cx="184061" cy="179486"/>
              <a:chOff x="2216526" y="3557772"/>
              <a:chExt cx="184061" cy="179486"/>
            </a:xfrm>
          </p:grpSpPr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FDEFEB5C-388A-4F11-894F-C8D134F2A2EB}"/>
                  </a:ext>
                </a:extLst>
              </p:cNvPr>
              <p:cNvSpPr/>
              <p:nvPr/>
            </p:nvSpPr>
            <p:spPr>
              <a:xfrm>
                <a:off x="2216526" y="3611902"/>
                <a:ext cx="45719" cy="125355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9A5365CE-86D6-4057-A92D-207B9AC139C8}"/>
                  </a:ext>
                </a:extLst>
              </p:cNvPr>
              <p:cNvSpPr/>
              <p:nvPr/>
            </p:nvSpPr>
            <p:spPr>
              <a:xfrm>
                <a:off x="2262590" y="3557772"/>
                <a:ext cx="45719" cy="179486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8214A772-1BE6-40BC-8CBA-8E92D9BB98D0}"/>
                  </a:ext>
                </a:extLst>
              </p:cNvPr>
              <p:cNvSpPr/>
              <p:nvPr/>
            </p:nvSpPr>
            <p:spPr>
              <a:xfrm>
                <a:off x="2309750" y="3652276"/>
                <a:ext cx="45719" cy="84981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CE0842A8-06E8-41E0-8183-1AF89C396DB4}"/>
                  </a:ext>
                </a:extLst>
              </p:cNvPr>
              <p:cNvSpPr/>
              <p:nvPr/>
            </p:nvSpPr>
            <p:spPr>
              <a:xfrm>
                <a:off x="2354868" y="3611902"/>
                <a:ext cx="45719" cy="125355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3327784B-F719-4DDC-8737-30C79FC96A66}"/>
                </a:ext>
              </a:extLst>
            </p:cNvPr>
            <p:cNvSpPr txBox="1"/>
            <p:nvPr/>
          </p:nvSpPr>
          <p:spPr>
            <a:xfrm>
              <a:off x="3939259" y="2982502"/>
              <a:ext cx="162565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Max Efficiency Gap</a:t>
              </a:r>
            </a:p>
          </p:txBody>
        </p: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FDCC9E84-B102-4587-8F84-1103418C0258}"/>
                </a:ext>
              </a:extLst>
            </p:cNvPr>
            <p:cNvGrpSpPr/>
            <p:nvPr/>
          </p:nvGrpSpPr>
          <p:grpSpPr>
            <a:xfrm>
              <a:off x="2330067" y="3505335"/>
              <a:ext cx="2740025" cy="2817856"/>
              <a:chOff x="2314122" y="3519624"/>
              <a:chExt cx="2740025" cy="2817856"/>
            </a:xfrm>
          </p:grpSpPr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13F5480A-1D70-4499-893D-E3B374AE623B}"/>
                  </a:ext>
                </a:extLst>
              </p:cNvPr>
              <p:cNvSpPr/>
              <p:nvPr/>
            </p:nvSpPr>
            <p:spPr>
              <a:xfrm>
                <a:off x="2314122" y="4670605"/>
                <a:ext cx="1139825" cy="406400"/>
              </a:xfrm>
              <a:custGeom>
                <a:avLst/>
                <a:gdLst>
                  <a:gd name="connsiteX0" fmla="*/ 0 w 1139825"/>
                  <a:gd name="connsiteY0" fmla="*/ 73025 h 406400"/>
                  <a:gd name="connsiteX1" fmla="*/ 384175 w 1139825"/>
                  <a:gd name="connsiteY1" fmla="*/ 66675 h 406400"/>
                  <a:gd name="connsiteX2" fmla="*/ 384175 w 1139825"/>
                  <a:gd name="connsiteY2" fmla="*/ 0 h 406400"/>
                  <a:gd name="connsiteX3" fmla="*/ 666750 w 1139825"/>
                  <a:gd name="connsiteY3" fmla="*/ 0 h 406400"/>
                  <a:gd name="connsiteX4" fmla="*/ 666750 w 1139825"/>
                  <a:gd name="connsiteY4" fmla="*/ 66675 h 406400"/>
                  <a:gd name="connsiteX5" fmla="*/ 1079500 w 1139825"/>
                  <a:gd name="connsiteY5" fmla="*/ 66675 h 406400"/>
                  <a:gd name="connsiteX6" fmla="*/ 1079500 w 1139825"/>
                  <a:gd name="connsiteY6" fmla="*/ 317500 h 406400"/>
                  <a:gd name="connsiteX7" fmla="*/ 1139825 w 1139825"/>
                  <a:gd name="connsiteY7" fmla="*/ 317500 h 406400"/>
                  <a:gd name="connsiteX8" fmla="*/ 1139825 w 1139825"/>
                  <a:gd name="connsiteY8" fmla="*/ 406400 h 406400"/>
                  <a:gd name="connsiteX9" fmla="*/ 444500 w 1139825"/>
                  <a:gd name="connsiteY9" fmla="*/ 406400 h 406400"/>
                  <a:gd name="connsiteX10" fmla="*/ 260350 w 1139825"/>
                  <a:gd name="connsiteY10" fmla="*/ 314325 h 406400"/>
                  <a:gd name="connsiteX11" fmla="*/ 146050 w 1139825"/>
                  <a:gd name="connsiteY11" fmla="*/ 279400 h 406400"/>
                  <a:gd name="connsiteX12" fmla="*/ 3175 w 1139825"/>
                  <a:gd name="connsiteY12" fmla="*/ 155575 h 406400"/>
                  <a:gd name="connsiteX13" fmla="*/ 0 w 1139825"/>
                  <a:gd name="connsiteY13" fmla="*/ 73025 h 40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39825" h="406400">
                    <a:moveTo>
                      <a:pt x="0" y="73025"/>
                    </a:moveTo>
                    <a:lnTo>
                      <a:pt x="384175" y="66675"/>
                    </a:lnTo>
                    <a:lnTo>
                      <a:pt x="384175" y="0"/>
                    </a:lnTo>
                    <a:lnTo>
                      <a:pt x="666750" y="0"/>
                    </a:lnTo>
                    <a:lnTo>
                      <a:pt x="666750" y="66675"/>
                    </a:lnTo>
                    <a:lnTo>
                      <a:pt x="1079500" y="66675"/>
                    </a:lnTo>
                    <a:lnTo>
                      <a:pt x="1079500" y="317500"/>
                    </a:lnTo>
                    <a:lnTo>
                      <a:pt x="1139825" y="317500"/>
                    </a:lnTo>
                    <a:lnTo>
                      <a:pt x="1139825" y="406400"/>
                    </a:lnTo>
                    <a:lnTo>
                      <a:pt x="444500" y="406400"/>
                    </a:lnTo>
                    <a:lnTo>
                      <a:pt x="260350" y="314325"/>
                    </a:lnTo>
                    <a:lnTo>
                      <a:pt x="146050" y="279400"/>
                    </a:lnTo>
                    <a:lnTo>
                      <a:pt x="3175" y="155575"/>
                    </a:lnTo>
                    <a:lnTo>
                      <a:pt x="0" y="73025"/>
                    </a:lnTo>
                    <a:close/>
                  </a:path>
                </a:pathLst>
              </a:custGeom>
              <a:pattFill prst="dotGrid">
                <a:fgClr>
                  <a:schemeClr val="accent2">
                    <a:lumMod val="50000"/>
                  </a:schemeClr>
                </a:fgClr>
                <a:bgClr>
                  <a:srgbClr val="CEDDEA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1EF7006F-8721-47DC-BFA6-1E77D6F4E445}"/>
                  </a:ext>
                </a:extLst>
              </p:cNvPr>
              <p:cNvSpPr/>
              <p:nvPr/>
            </p:nvSpPr>
            <p:spPr>
              <a:xfrm>
                <a:off x="3724049" y="3519624"/>
                <a:ext cx="1273175" cy="1346200"/>
              </a:xfrm>
              <a:custGeom>
                <a:avLst/>
                <a:gdLst>
                  <a:gd name="connsiteX0" fmla="*/ 0 w 1273175"/>
                  <a:gd name="connsiteY0" fmla="*/ 0 h 1346200"/>
                  <a:gd name="connsiteX1" fmla="*/ 19050 w 1273175"/>
                  <a:gd name="connsiteY1" fmla="*/ 1346200 h 1346200"/>
                  <a:gd name="connsiteX2" fmla="*/ 635000 w 1273175"/>
                  <a:gd name="connsiteY2" fmla="*/ 1346200 h 1346200"/>
                  <a:gd name="connsiteX3" fmla="*/ 635000 w 1273175"/>
                  <a:gd name="connsiteY3" fmla="*/ 1041400 h 1346200"/>
                  <a:gd name="connsiteX4" fmla="*/ 682625 w 1273175"/>
                  <a:gd name="connsiteY4" fmla="*/ 1041400 h 1346200"/>
                  <a:gd name="connsiteX5" fmla="*/ 682625 w 1273175"/>
                  <a:gd name="connsiteY5" fmla="*/ 895350 h 1346200"/>
                  <a:gd name="connsiteX6" fmla="*/ 736600 w 1273175"/>
                  <a:gd name="connsiteY6" fmla="*/ 895350 h 1346200"/>
                  <a:gd name="connsiteX7" fmla="*/ 736600 w 1273175"/>
                  <a:gd name="connsiteY7" fmla="*/ 765175 h 1346200"/>
                  <a:gd name="connsiteX8" fmla="*/ 819150 w 1273175"/>
                  <a:gd name="connsiteY8" fmla="*/ 765175 h 1346200"/>
                  <a:gd name="connsiteX9" fmla="*/ 819150 w 1273175"/>
                  <a:gd name="connsiteY9" fmla="*/ 841375 h 1346200"/>
                  <a:gd name="connsiteX10" fmla="*/ 1079500 w 1273175"/>
                  <a:gd name="connsiteY10" fmla="*/ 841375 h 1346200"/>
                  <a:gd name="connsiteX11" fmla="*/ 1079500 w 1273175"/>
                  <a:gd name="connsiteY11" fmla="*/ 581025 h 1346200"/>
                  <a:gd name="connsiteX12" fmla="*/ 1273175 w 1273175"/>
                  <a:gd name="connsiteY12" fmla="*/ 581025 h 1346200"/>
                  <a:gd name="connsiteX13" fmla="*/ 1273175 w 1273175"/>
                  <a:gd name="connsiteY13" fmla="*/ 552450 h 1346200"/>
                  <a:gd name="connsiteX14" fmla="*/ 1231900 w 1273175"/>
                  <a:gd name="connsiteY14" fmla="*/ 552450 h 1346200"/>
                  <a:gd name="connsiteX15" fmla="*/ 1270000 w 1273175"/>
                  <a:gd name="connsiteY15" fmla="*/ 466725 h 1346200"/>
                  <a:gd name="connsiteX16" fmla="*/ 1225550 w 1273175"/>
                  <a:gd name="connsiteY16" fmla="*/ 419100 h 1346200"/>
                  <a:gd name="connsiteX17" fmla="*/ 1146175 w 1273175"/>
                  <a:gd name="connsiteY17" fmla="*/ 415925 h 1346200"/>
                  <a:gd name="connsiteX18" fmla="*/ 990600 w 1273175"/>
                  <a:gd name="connsiteY18" fmla="*/ 384175 h 1346200"/>
                  <a:gd name="connsiteX19" fmla="*/ 946150 w 1273175"/>
                  <a:gd name="connsiteY19" fmla="*/ 400050 h 1346200"/>
                  <a:gd name="connsiteX20" fmla="*/ 593725 w 1273175"/>
                  <a:gd name="connsiteY20" fmla="*/ 263525 h 1346200"/>
                  <a:gd name="connsiteX21" fmla="*/ 152400 w 1273175"/>
                  <a:gd name="connsiteY21" fmla="*/ 161925 h 1346200"/>
                  <a:gd name="connsiteX22" fmla="*/ 0 w 1273175"/>
                  <a:gd name="connsiteY22" fmla="*/ 0 h 1346200"/>
                  <a:gd name="connsiteX0" fmla="*/ 0 w 1273175"/>
                  <a:gd name="connsiteY0" fmla="*/ 0 h 1346200"/>
                  <a:gd name="connsiteX1" fmla="*/ 19050 w 1273175"/>
                  <a:gd name="connsiteY1" fmla="*/ 1346200 h 1346200"/>
                  <a:gd name="connsiteX2" fmla="*/ 635000 w 1273175"/>
                  <a:gd name="connsiteY2" fmla="*/ 1346200 h 1346200"/>
                  <a:gd name="connsiteX3" fmla="*/ 635000 w 1273175"/>
                  <a:gd name="connsiteY3" fmla="*/ 1041400 h 1346200"/>
                  <a:gd name="connsiteX4" fmla="*/ 682625 w 1273175"/>
                  <a:gd name="connsiteY4" fmla="*/ 1041400 h 1346200"/>
                  <a:gd name="connsiteX5" fmla="*/ 682625 w 1273175"/>
                  <a:gd name="connsiteY5" fmla="*/ 895350 h 1346200"/>
                  <a:gd name="connsiteX6" fmla="*/ 736600 w 1273175"/>
                  <a:gd name="connsiteY6" fmla="*/ 895350 h 1346200"/>
                  <a:gd name="connsiteX7" fmla="*/ 736600 w 1273175"/>
                  <a:gd name="connsiteY7" fmla="*/ 765175 h 1346200"/>
                  <a:gd name="connsiteX8" fmla="*/ 819150 w 1273175"/>
                  <a:gd name="connsiteY8" fmla="*/ 765175 h 1346200"/>
                  <a:gd name="connsiteX9" fmla="*/ 819150 w 1273175"/>
                  <a:gd name="connsiteY9" fmla="*/ 841375 h 1346200"/>
                  <a:gd name="connsiteX10" fmla="*/ 1079500 w 1273175"/>
                  <a:gd name="connsiteY10" fmla="*/ 841375 h 1346200"/>
                  <a:gd name="connsiteX11" fmla="*/ 1079500 w 1273175"/>
                  <a:gd name="connsiteY11" fmla="*/ 581025 h 1346200"/>
                  <a:gd name="connsiteX12" fmla="*/ 1273175 w 1273175"/>
                  <a:gd name="connsiteY12" fmla="*/ 581025 h 1346200"/>
                  <a:gd name="connsiteX13" fmla="*/ 1273175 w 1273175"/>
                  <a:gd name="connsiteY13" fmla="*/ 552450 h 1346200"/>
                  <a:gd name="connsiteX14" fmla="*/ 1231900 w 1273175"/>
                  <a:gd name="connsiteY14" fmla="*/ 552450 h 1346200"/>
                  <a:gd name="connsiteX15" fmla="*/ 1270000 w 1273175"/>
                  <a:gd name="connsiteY15" fmla="*/ 466725 h 1346200"/>
                  <a:gd name="connsiteX16" fmla="*/ 1225550 w 1273175"/>
                  <a:gd name="connsiteY16" fmla="*/ 419100 h 1346200"/>
                  <a:gd name="connsiteX17" fmla="*/ 1146175 w 1273175"/>
                  <a:gd name="connsiteY17" fmla="*/ 415925 h 1346200"/>
                  <a:gd name="connsiteX18" fmla="*/ 990600 w 1273175"/>
                  <a:gd name="connsiteY18" fmla="*/ 384175 h 1346200"/>
                  <a:gd name="connsiteX19" fmla="*/ 946150 w 1273175"/>
                  <a:gd name="connsiteY19" fmla="*/ 400050 h 1346200"/>
                  <a:gd name="connsiteX20" fmla="*/ 593725 w 1273175"/>
                  <a:gd name="connsiteY20" fmla="*/ 263525 h 1346200"/>
                  <a:gd name="connsiteX21" fmla="*/ 152400 w 1273175"/>
                  <a:gd name="connsiteY21" fmla="*/ 161925 h 1346200"/>
                  <a:gd name="connsiteX22" fmla="*/ 58238 w 1273175"/>
                  <a:gd name="connsiteY22" fmla="*/ 76655 h 1346200"/>
                  <a:gd name="connsiteX23" fmla="*/ 0 w 1273175"/>
                  <a:gd name="connsiteY23" fmla="*/ 0 h 1346200"/>
                  <a:gd name="connsiteX0" fmla="*/ 0 w 1273175"/>
                  <a:gd name="connsiteY0" fmla="*/ 0 h 1346200"/>
                  <a:gd name="connsiteX1" fmla="*/ 19050 w 1273175"/>
                  <a:gd name="connsiteY1" fmla="*/ 1346200 h 1346200"/>
                  <a:gd name="connsiteX2" fmla="*/ 635000 w 1273175"/>
                  <a:gd name="connsiteY2" fmla="*/ 1346200 h 1346200"/>
                  <a:gd name="connsiteX3" fmla="*/ 635000 w 1273175"/>
                  <a:gd name="connsiteY3" fmla="*/ 1041400 h 1346200"/>
                  <a:gd name="connsiteX4" fmla="*/ 682625 w 1273175"/>
                  <a:gd name="connsiteY4" fmla="*/ 1041400 h 1346200"/>
                  <a:gd name="connsiteX5" fmla="*/ 682625 w 1273175"/>
                  <a:gd name="connsiteY5" fmla="*/ 895350 h 1346200"/>
                  <a:gd name="connsiteX6" fmla="*/ 736600 w 1273175"/>
                  <a:gd name="connsiteY6" fmla="*/ 895350 h 1346200"/>
                  <a:gd name="connsiteX7" fmla="*/ 736600 w 1273175"/>
                  <a:gd name="connsiteY7" fmla="*/ 765175 h 1346200"/>
                  <a:gd name="connsiteX8" fmla="*/ 819150 w 1273175"/>
                  <a:gd name="connsiteY8" fmla="*/ 765175 h 1346200"/>
                  <a:gd name="connsiteX9" fmla="*/ 819150 w 1273175"/>
                  <a:gd name="connsiteY9" fmla="*/ 841375 h 1346200"/>
                  <a:gd name="connsiteX10" fmla="*/ 1079500 w 1273175"/>
                  <a:gd name="connsiteY10" fmla="*/ 841375 h 1346200"/>
                  <a:gd name="connsiteX11" fmla="*/ 1079500 w 1273175"/>
                  <a:gd name="connsiteY11" fmla="*/ 581025 h 1346200"/>
                  <a:gd name="connsiteX12" fmla="*/ 1273175 w 1273175"/>
                  <a:gd name="connsiteY12" fmla="*/ 581025 h 1346200"/>
                  <a:gd name="connsiteX13" fmla="*/ 1273175 w 1273175"/>
                  <a:gd name="connsiteY13" fmla="*/ 552450 h 1346200"/>
                  <a:gd name="connsiteX14" fmla="*/ 1231900 w 1273175"/>
                  <a:gd name="connsiteY14" fmla="*/ 552450 h 1346200"/>
                  <a:gd name="connsiteX15" fmla="*/ 1270000 w 1273175"/>
                  <a:gd name="connsiteY15" fmla="*/ 466725 h 1346200"/>
                  <a:gd name="connsiteX16" fmla="*/ 1225550 w 1273175"/>
                  <a:gd name="connsiteY16" fmla="*/ 419100 h 1346200"/>
                  <a:gd name="connsiteX17" fmla="*/ 1146175 w 1273175"/>
                  <a:gd name="connsiteY17" fmla="*/ 415925 h 1346200"/>
                  <a:gd name="connsiteX18" fmla="*/ 990600 w 1273175"/>
                  <a:gd name="connsiteY18" fmla="*/ 384175 h 1346200"/>
                  <a:gd name="connsiteX19" fmla="*/ 946150 w 1273175"/>
                  <a:gd name="connsiteY19" fmla="*/ 400050 h 1346200"/>
                  <a:gd name="connsiteX20" fmla="*/ 593725 w 1273175"/>
                  <a:gd name="connsiteY20" fmla="*/ 263525 h 1346200"/>
                  <a:gd name="connsiteX21" fmla="*/ 152400 w 1273175"/>
                  <a:gd name="connsiteY21" fmla="*/ 161925 h 1346200"/>
                  <a:gd name="connsiteX22" fmla="*/ 54428 w 1273175"/>
                  <a:gd name="connsiteY22" fmla="*/ 8075 h 1346200"/>
                  <a:gd name="connsiteX23" fmla="*/ 0 w 1273175"/>
                  <a:gd name="connsiteY23" fmla="*/ 0 h 134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3175" h="1346200">
                    <a:moveTo>
                      <a:pt x="0" y="0"/>
                    </a:moveTo>
                    <a:lnTo>
                      <a:pt x="19050" y="1346200"/>
                    </a:lnTo>
                    <a:lnTo>
                      <a:pt x="635000" y="1346200"/>
                    </a:lnTo>
                    <a:lnTo>
                      <a:pt x="635000" y="1041400"/>
                    </a:lnTo>
                    <a:lnTo>
                      <a:pt x="682625" y="1041400"/>
                    </a:lnTo>
                    <a:lnTo>
                      <a:pt x="682625" y="895350"/>
                    </a:lnTo>
                    <a:lnTo>
                      <a:pt x="736600" y="895350"/>
                    </a:lnTo>
                    <a:lnTo>
                      <a:pt x="736600" y="765175"/>
                    </a:lnTo>
                    <a:lnTo>
                      <a:pt x="819150" y="765175"/>
                    </a:lnTo>
                    <a:lnTo>
                      <a:pt x="819150" y="841375"/>
                    </a:lnTo>
                    <a:lnTo>
                      <a:pt x="1079500" y="841375"/>
                    </a:lnTo>
                    <a:lnTo>
                      <a:pt x="1079500" y="581025"/>
                    </a:lnTo>
                    <a:lnTo>
                      <a:pt x="1273175" y="581025"/>
                    </a:lnTo>
                    <a:lnTo>
                      <a:pt x="1273175" y="552450"/>
                    </a:lnTo>
                    <a:lnTo>
                      <a:pt x="1231900" y="552450"/>
                    </a:lnTo>
                    <a:lnTo>
                      <a:pt x="1270000" y="466725"/>
                    </a:lnTo>
                    <a:lnTo>
                      <a:pt x="1225550" y="419100"/>
                    </a:lnTo>
                    <a:lnTo>
                      <a:pt x="1146175" y="415925"/>
                    </a:lnTo>
                    <a:lnTo>
                      <a:pt x="990600" y="384175"/>
                    </a:lnTo>
                    <a:lnTo>
                      <a:pt x="946150" y="400050"/>
                    </a:lnTo>
                    <a:lnTo>
                      <a:pt x="593725" y="263525"/>
                    </a:lnTo>
                    <a:lnTo>
                      <a:pt x="152400" y="161925"/>
                    </a:lnTo>
                    <a:lnTo>
                      <a:pt x="54428" y="8075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dotGrid">
                <a:fgClr>
                  <a:schemeClr val="accent2">
                    <a:lumMod val="50000"/>
                  </a:schemeClr>
                </a:fgClr>
                <a:bgClr>
                  <a:srgbClr val="CEDDEA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AAD33E37-D7D0-4E17-BB5C-305B1CB7E481}"/>
                  </a:ext>
                </a:extLst>
              </p:cNvPr>
              <p:cNvSpPr/>
              <p:nvPr/>
            </p:nvSpPr>
            <p:spPr>
              <a:xfrm>
                <a:off x="4028622" y="5623105"/>
                <a:ext cx="469900" cy="311150"/>
              </a:xfrm>
              <a:custGeom>
                <a:avLst/>
                <a:gdLst>
                  <a:gd name="connsiteX0" fmla="*/ 0 w 469900"/>
                  <a:gd name="connsiteY0" fmla="*/ 3175 h 311150"/>
                  <a:gd name="connsiteX1" fmla="*/ 0 w 469900"/>
                  <a:gd name="connsiteY1" fmla="*/ 311150 h 311150"/>
                  <a:gd name="connsiteX2" fmla="*/ 66675 w 469900"/>
                  <a:gd name="connsiteY2" fmla="*/ 311150 h 311150"/>
                  <a:gd name="connsiteX3" fmla="*/ 66675 w 469900"/>
                  <a:gd name="connsiteY3" fmla="*/ 257175 h 311150"/>
                  <a:gd name="connsiteX4" fmla="*/ 469900 w 469900"/>
                  <a:gd name="connsiteY4" fmla="*/ 257175 h 311150"/>
                  <a:gd name="connsiteX5" fmla="*/ 469900 w 469900"/>
                  <a:gd name="connsiteY5" fmla="*/ 0 h 311150"/>
                  <a:gd name="connsiteX6" fmla="*/ 0 w 469900"/>
                  <a:gd name="connsiteY6" fmla="*/ 3175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9900" h="311150">
                    <a:moveTo>
                      <a:pt x="0" y="3175"/>
                    </a:moveTo>
                    <a:lnTo>
                      <a:pt x="0" y="311150"/>
                    </a:lnTo>
                    <a:lnTo>
                      <a:pt x="66675" y="311150"/>
                    </a:lnTo>
                    <a:lnTo>
                      <a:pt x="66675" y="257175"/>
                    </a:lnTo>
                    <a:lnTo>
                      <a:pt x="469900" y="257175"/>
                    </a:lnTo>
                    <a:lnTo>
                      <a:pt x="469900" y="0"/>
                    </a:lnTo>
                    <a:lnTo>
                      <a:pt x="0" y="3175"/>
                    </a:lnTo>
                    <a:close/>
                  </a:path>
                </a:pathLst>
              </a:custGeom>
              <a:pattFill prst="dotGrid">
                <a:fgClr>
                  <a:schemeClr val="accent2">
                    <a:lumMod val="50000"/>
                  </a:schemeClr>
                </a:fgClr>
                <a:bgClr>
                  <a:srgbClr val="8FB0CE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9C049F60-4B9B-430D-A5CC-BE8E218BCCC4}"/>
                  </a:ext>
                </a:extLst>
              </p:cNvPr>
              <p:cNvSpPr/>
              <p:nvPr/>
            </p:nvSpPr>
            <p:spPr>
              <a:xfrm>
                <a:off x="4625522" y="6188255"/>
                <a:ext cx="428625" cy="149225"/>
              </a:xfrm>
              <a:custGeom>
                <a:avLst/>
                <a:gdLst>
                  <a:gd name="connsiteX0" fmla="*/ 3175 w 428625"/>
                  <a:gd name="connsiteY0" fmla="*/ 0 h 149225"/>
                  <a:gd name="connsiteX1" fmla="*/ 57150 w 428625"/>
                  <a:gd name="connsiteY1" fmla="*/ 0 h 149225"/>
                  <a:gd name="connsiteX2" fmla="*/ 79375 w 428625"/>
                  <a:gd name="connsiteY2" fmla="*/ 28575 h 149225"/>
                  <a:gd name="connsiteX3" fmla="*/ 428625 w 428625"/>
                  <a:gd name="connsiteY3" fmla="*/ 25400 h 149225"/>
                  <a:gd name="connsiteX4" fmla="*/ 415925 w 428625"/>
                  <a:gd name="connsiteY4" fmla="*/ 88900 h 149225"/>
                  <a:gd name="connsiteX5" fmla="*/ 355600 w 428625"/>
                  <a:gd name="connsiteY5" fmla="*/ 88900 h 149225"/>
                  <a:gd name="connsiteX6" fmla="*/ 352425 w 428625"/>
                  <a:gd name="connsiteY6" fmla="*/ 130175 h 149225"/>
                  <a:gd name="connsiteX7" fmla="*/ 311150 w 428625"/>
                  <a:gd name="connsiteY7" fmla="*/ 130175 h 149225"/>
                  <a:gd name="connsiteX8" fmla="*/ 298450 w 428625"/>
                  <a:gd name="connsiteY8" fmla="*/ 101600 h 149225"/>
                  <a:gd name="connsiteX9" fmla="*/ 279400 w 428625"/>
                  <a:gd name="connsiteY9" fmla="*/ 101600 h 149225"/>
                  <a:gd name="connsiteX10" fmla="*/ 282575 w 428625"/>
                  <a:gd name="connsiteY10" fmla="*/ 149225 h 149225"/>
                  <a:gd name="connsiteX11" fmla="*/ 0 w 428625"/>
                  <a:gd name="connsiteY11" fmla="*/ 149225 h 149225"/>
                  <a:gd name="connsiteX12" fmla="*/ 3175 w 428625"/>
                  <a:gd name="connsiteY12" fmla="*/ 0 h 14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8625" h="149225">
                    <a:moveTo>
                      <a:pt x="3175" y="0"/>
                    </a:moveTo>
                    <a:lnTo>
                      <a:pt x="57150" y="0"/>
                    </a:lnTo>
                    <a:lnTo>
                      <a:pt x="79375" y="28575"/>
                    </a:lnTo>
                    <a:lnTo>
                      <a:pt x="428625" y="25400"/>
                    </a:lnTo>
                    <a:lnTo>
                      <a:pt x="415925" y="88900"/>
                    </a:lnTo>
                    <a:lnTo>
                      <a:pt x="355600" y="88900"/>
                    </a:lnTo>
                    <a:lnTo>
                      <a:pt x="352425" y="130175"/>
                    </a:lnTo>
                    <a:lnTo>
                      <a:pt x="311150" y="130175"/>
                    </a:lnTo>
                    <a:lnTo>
                      <a:pt x="298450" y="101600"/>
                    </a:lnTo>
                    <a:lnTo>
                      <a:pt x="279400" y="101600"/>
                    </a:lnTo>
                    <a:lnTo>
                      <a:pt x="282575" y="149225"/>
                    </a:lnTo>
                    <a:lnTo>
                      <a:pt x="0" y="149225"/>
                    </a:lnTo>
                    <a:cubicBezTo>
                      <a:pt x="1058" y="100542"/>
                      <a:pt x="2117" y="51858"/>
                      <a:pt x="3175" y="0"/>
                    </a:cubicBezTo>
                    <a:close/>
                  </a:path>
                </a:pathLst>
              </a:custGeom>
              <a:pattFill prst="dotGrid">
                <a:fgClr>
                  <a:schemeClr val="accent2">
                    <a:lumMod val="50000"/>
                  </a:schemeClr>
                </a:fgClr>
                <a:bgClr>
                  <a:srgbClr val="9AB8D3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9ACA628C-BAB7-45B2-98B9-B1AB7706758C}"/>
                </a:ext>
              </a:extLst>
            </p:cNvPr>
            <p:cNvGrpSpPr/>
            <p:nvPr/>
          </p:nvGrpSpPr>
          <p:grpSpPr>
            <a:xfrm>
              <a:off x="2279771" y="3065309"/>
              <a:ext cx="3459491" cy="3374488"/>
              <a:chOff x="2244397" y="3073937"/>
              <a:chExt cx="3459491" cy="3374488"/>
            </a:xfrm>
            <a:noFill/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E5FD646D-6D97-45C3-891D-F2B71F2379B0}"/>
                  </a:ext>
                </a:extLst>
              </p:cNvPr>
              <p:cNvSpPr/>
              <p:nvPr/>
            </p:nvSpPr>
            <p:spPr>
              <a:xfrm>
                <a:off x="2244397" y="3073937"/>
                <a:ext cx="2733675" cy="1978025"/>
              </a:xfrm>
              <a:custGeom>
                <a:avLst/>
                <a:gdLst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57325 w 2733675"/>
                  <a:gd name="connsiteY21" fmla="*/ 1978025 h 1978025"/>
                  <a:gd name="connsiteX22" fmla="*/ 1457325 w 2733675"/>
                  <a:gd name="connsiteY22" fmla="*/ 1762125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57325 w 2733675"/>
                  <a:gd name="connsiteY22" fmla="*/ 1762125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729707 w 2733675"/>
                  <a:gd name="connsiteY36" fmla="*/ 885031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733675" h="1978025">
                    <a:moveTo>
                      <a:pt x="1276350" y="44450"/>
                    </a:moveTo>
                    <a:lnTo>
                      <a:pt x="822325" y="231775"/>
                    </a:lnTo>
                    <a:lnTo>
                      <a:pt x="584200" y="285750"/>
                    </a:lnTo>
                    <a:lnTo>
                      <a:pt x="473075" y="231775"/>
                    </a:lnTo>
                    <a:lnTo>
                      <a:pt x="365125" y="336550"/>
                    </a:lnTo>
                    <a:lnTo>
                      <a:pt x="365125" y="695325"/>
                    </a:lnTo>
                    <a:lnTo>
                      <a:pt x="146050" y="838200"/>
                    </a:lnTo>
                    <a:lnTo>
                      <a:pt x="0" y="1076325"/>
                    </a:lnTo>
                    <a:lnTo>
                      <a:pt x="38100" y="1158875"/>
                    </a:lnTo>
                    <a:lnTo>
                      <a:pt x="101600" y="1143000"/>
                    </a:lnTo>
                    <a:lnTo>
                      <a:pt x="165100" y="1203325"/>
                    </a:lnTo>
                    <a:lnTo>
                      <a:pt x="76200" y="1289050"/>
                    </a:lnTo>
                    <a:lnTo>
                      <a:pt x="50800" y="1641475"/>
                    </a:lnTo>
                    <a:lnTo>
                      <a:pt x="434975" y="1644650"/>
                    </a:lnTo>
                    <a:lnTo>
                      <a:pt x="434975" y="1565275"/>
                    </a:lnTo>
                    <a:lnTo>
                      <a:pt x="723900" y="1565275"/>
                    </a:lnTo>
                    <a:lnTo>
                      <a:pt x="723900" y="1635125"/>
                    </a:lnTo>
                    <a:lnTo>
                      <a:pt x="1136650" y="1635125"/>
                    </a:lnTo>
                    <a:lnTo>
                      <a:pt x="1136650" y="1898650"/>
                    </a:lnTo>
                    <a:lnTo>
                      <a:pt x="1193800" y="1898650"/>
                    </a:lnTo>
                    <a:lnTo>
                      <a:pt x="1193800" y="1978025"/>
                    </a:lnTo>
                    <a:lnTo>
                      <a:pt x="1472803" y="1976835"/>
                    </a:lnTo>
                    <a:cubicBezTo>
                      <a:pt x="1472406" y="1906059"/>
                      <a:pt x="1472010" y="1835282"/>
                      <a:pt x="1471613" y="1764506"/>
                    </a:cubicBezTo>
                    <a:lnTo>
                      <a:pt x="2095500" y="1762125"/>
                    </a:lnTo>
                    <a:lnTo>
                      <a:pt x="2095500" y="1447800"/>
                    </a:lnTo>
                    <a:lnTo>
                      <a:pt x="2143125" y="1447800"/>
                    </a:lnTo>
                    <a:lnTo>
                      <a:pt x="2143125" y="1311275"/>
                    </a:lnTo>
                    <a:lnTo>
                      <a:pt x="2193925" y="1311275"/>
                    </a:lnTo>
                    <a:lnTo>
                      <a:pt x="2193925" y="1181100"/>
                    </a:lnTo>
                    <a:lnTo>
                      <a:pt x="2289175" y="1181100"/>
                    </a:lnTo>
                    <a:lnTo>
                      <a:pt x="2289175" y="1247775"/>
                    </a:lnTo>
                    <a:lnTo>
                      <a:pt x="2536825" y="1247775"/>
                    </a:lnTo>
                    <a:lnTo>
                      <a:pt x="2536825" y="1000125"/>
                    </a:lnTo>
                    <a:lnTo>
                      <a:pt x="2733675" y="1000125"/>
                    </a:lnTo>
                    <a:lnTo>
                      <a:pt x="2733675" y="955675"/>
                    </a:lnTo>
                    <a:lnTo>
                      <a:pt x="2689225" y="955675"/>
                    </a:lnTo>
                    <a:lnTo>
                      <a:pt x="2729707" y="885031"/>
                    </a:lnTo>
                    <a:lnTo>
                      <a:pt x="2689225" y="825500"/>
                    </a:lnTo>
                    <a:lnTo>
                      <a:pt x="2587625" y="825500"/>
                    </a:lnTo>
                    <a:lnTo>
                      <a:pt x="2438400" y="790575"/>
                    </a:lnTo>
                    <a:lnTo>
                      <a:pt x="2403475" y="809625"/>
                    </a:lnTo>
                    <a:lnTo>
                      <a:pt x="2105025" y="685800"/>
                    </a:lnTo>
                    <a:lnTo>
                      <a:pt x="1593850" y="568325"/>
                    </a:lnTo>
                    <a:lnTo>
                      <a:pt x="1501775" y="415925"/>
                    </a:lnTo>
                    <a:lnTo>
                      <a:pt x="1362075" y="387350"/>
                    </a:lnTo>
                    <a:lnTo>
                      <a:pt x="1266825" y="311150"/>
                    </a:lnTo>
                    <a:lnTo>
                      <a:pt x="1146175" y="381000"/>
                    </a:lnTo>
                    <a:lnTo>
                      <a:pt x="1193800" y="295275"/>
                    </a:lnTo>
                    <a:lnTo>
                      <a:pt x="1339850" y="203200"/>
                    </a:lnTo>
                    <a:lnTo>
                      <a:pt x="1460500" y="63500"/>
                    </a:lnTo>
                    <a:lnTo>
                      <a:pt x="1444625" y="0"/>
                    </a:lnTo>
                    <a:lnTo>
                      <a:pt x="1276350" y="44450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7720424A-D27A-4FAE-8341-7970B3D60B7F}"/>
                  </a:ext>
                </a:extLst>
              </p:cNvPr>
              <p:cNvSpPr/>
              <p:nvPr/>
            </p:nvSpPr>
            <p:spPr>
              <a:xfrm>
                <a:off x="2292350" y="4641850"/>
                <a:ext cx="2193925" cy="1806575"/>
              </a:xfrm>
              <a:custGeom>
                <a:avLst/>
                <a:gdLst>
                  <a:gd name="connsiteX0" fmla="*/ 25400 w 2193925"/>
                  <a:gd name="connsiteY0" fmla="*/ 73025 h 1806575"/>
                  <a:gd name="connsiteX1" fmla="*/ 0 w 2193925"/>
                  <a:gd name="connsiteY1" fmla="*/ 139700 h 1806575"/>
                  <a:gd name="connsiteX2" fmla="*/ 117475 w 2193925"/>
                  <a:gd name="connsiteY2" fmla="*/ 244475 h 1806575"/>
                  <a:gd name="connsiteX3" fmla="*/ 193675 w 2193925"/>
                  <a:gd name="connsiteY3" fmla="*/ 288925 h 1806575"/>
                  <a:gd name="connsiteX4" fmla="*/ 273050 w 2193925"/>
                  <a:gd name="connsiteY4" fmla="*/ 285750 h 1806575"/>
                  <a:gd name="connsiteX5" fmla="*/ 339725 w 2193925"/>
                  <a:gd name="connsiteY5" fmla="*/ 377825 h 1806575"/>
                  <a:gd name="connsiteX6" fmla="*/ 419100 w 2193925"/>
                  <a:gd name="connsiteY6" fmla="*/ 403225 h 1806575"/>
                  <a:gd name="connsiteX7" fmla="*/ 504825 w 2193925"/>
                  <a:gd name="connsiteY7" fmla="*/ 447675 h 1806575"/>
                  <a:gd name="connsiteX8" fmla="*/ 520700 w 2193925"/>
                  <a:gd name="connsiteY8" fmla="*/ 530225 h 1806575"/>
                  <a:gd name="connsiteX9" fmla="*/ 704850 w 2193925"/>
                  <a:gd name="connsiteY9" fmla="*/ 695325 h 1806575"/>
                  <a:gd name="connsiteX10" fmla="*/ 765175 w 2193925"/>
                  <a:gd name="connsiteY10" fmla="*/ 688975 h 1806575"/>
                  <a:gd name="connsiteX11" fmla="*/ 882650 w 2193925"/>
                  <a:gd name="connsiteY11" fmla="*/ 831850 h 1806575"/>
                  <a:gd name="connsiteX12" fmla="*/ 869950 w 2193925"/>
                  <a:gd name="connsiteY12" fmla="*/ 920750 h 1806575"/>
                  <a:gd name="connsiteX13" fmla="*/ 904875 w 2193925"/>
                  <a:gd name="connsiteY13" fmla="*/ 1162050 h 1806575"/>
                  <a:gd name="connsiteX14" fmla="*/ 977900 w 2193925"/>
                  <a:gd name="connsiteY14" fmla="*/ 1222375 h 1806575"/>
                  <a:gd name="connsiteX15" fmla="*/ 984250 w 2193925"/>
                  <a:gd name="connsiteY15" fmla="*/ 1254125 h 1806575"/>
                  <a:gd name="connsiteX16" fmla="*/ 917575 w 2193925"/>
                  <a:gd name="connsiteY16" fmla="*/ 1343025 h 1806575"/>
                  <a:gd name="connsiteX17" fmla="*/ 942975 w 2193925"/>
                  <a:gd name="connsiteY17" fmla="*/ 1520825 h 1806575"/>
                  <a:gd name="connsiteX18" fmla="*/ 955675 w 2193925"/>
                  <a:gd name="connsiteY18" fmla="*/ 1536700 h 1806575"/>
                  <a:gd name="connsiteX19" fmla="*/ 981075 w 2193925"/>
                  <a:gd name="connsiteY19" fmla="*/ 1644650 h 1806575"/>
                  <a:gd name="connsiteX20" fmla="*/ 1187450 w 2193925"/>
                  <a:gd name="connsiteY20" fmla="*/ 1704975 h 1806575"/>
                  <a:gd name="connsiteX21" fmla="*/ 1235075 w 2193925"/>
                  <a:gd name="connsiteY21" fmla="*/ 1806575 h 1806575"/>
                  <a:gd name="connsiteX22" fmla="*/ 1997075 w 2193925"/>
                  <a:gd name="connsiteY22" fmla="*/ 1803400 h 1806575"/>
                  <a:gd name="connsiteX23" fmla="*/ 1997075 w 2193925"/>
                  <a:gd name="connsiteY23" fmla="*/ 1527175 h 1806575"/>
                  <a:gd name="connsiteX24" fmla="*/ 1717675 w 2193925"/>
                  <a:gd name="connsiteY24" fmla="*/ 1527175 h 1806575"/>
                  <a:gd name="connsiteX25" fmla="*/ 1717675 w 2193925"/>
                  <a:gd name="connsiteY25" fmla="*/ 1276350 h 1806575"/>
                  <a:gd name="connsiteX26" fmla="*/ 1793875 w 2193925"/>
                  <a:gd name="connsiteY26" fmla="*/ 1276350 h 1806575"/>
                  <a:gd name="connsiteX27" fmla="*/ 1793875 w 2193925"/>
                  <a:gd name="connsiteY27" fmla="*/ 1216025 h 1806575"/>
                  <a:gd name="connsiteX28" fmla="*/ 2193925 w 2193925"/>
                  <a:gd name="connsiteY28" fmla="*/ 1216025 h 1806575"/>
                  <a:gd name="connsiteX29" fmla="*/ 2193925 w 2193925"/>
                  <a:gd name="connsiteY29" fmla="*/ 958850 h 1806575"/>
                  <a:gd name="connsiteX30" fmla="*/ 1425575 w 2193925"/>
                  <a:gd name="connsiteY30" fmla="*/ 958850 h 1806575"/>
                  <a:gd name="connsiteX31" fmla="*/ 1425575 w 2193925"/>
                  <a:gd name="connsiteY31" fmla="*/ 406400 h 1806575"/>
                  <a:gd name="connsiteX32" fmla="*/ 1146175 w 2193925"/>
                  <a:gd name="connsiteY32" fmla="*/ 406400 h 1806575"/>
                  <a:gd name="connsiteX33" fmla="*/ 1146175 w 2193925"/>
                  <a:gd name="connsiteY33" fmla="*/ 320675 h 1806575"/>
                  <a:gd name="connsiteX34" fmla="*/ 1089025 w 2193925"/>
                  <a:gd name="connsiteY34" fmla="*/ 320675 h 1806575"/>
                  <a:gd name="connsiteX35" fmla="*/ 1089025 w 2193925"/>
                  <a:gd name="connsiteY35" fmla="*/ 69850 h 1806575"/>
                  <a:gd name="connsiteX36" fmla="*/ 682625 w 2193925"/>
                  <a:gd name="connsiteY36" fmla="*/ 69850 h 1806575"/>
                  <a:gd name="connsiteX37" fmla="*/ 682625 w 2193925"/>
                  <a:gd name="connsiteY37" fmla="*/ 0 h 1806575"/>
                  <a:gd name="connsiteX38" fmla="*/ 396875 w 2193925"/>
                  <a:gd name="connsiteY38" fmla="*/ 0 h 1806575"/>
                  <a:gd name="connsiteX39" fmla="*/ 396875 w 2193925"/>
                  <a:gd name="connsiteY39" fmla="*/ 76200 h 1806575"/>
                  <a:gd name="connsiteX40" fmla="*/ 25400 w 2193925"/>
                  <a:gd name="connsiteY40" fmla="*/ 73025 h 1806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93925" h="1806575">
                    <a:moveTo>
                      <a:pt x="25400" y="73025"/>
                    </a:moveTo>
                    <a:lnTo>
                      <a:pt x="0" y="139700"/>
                    </a:lnTo>
                    <a:lnTo>
                      <a:pt x="117475" y="244475"/>
                    </a:lnTo>
                    <a:lnTo>
                      <a:pt x="193675" y="288925"/>
                    </a:lnTo>
                    <a:lnTo>
                      <a:pt x="273050" y="285750"/>
                    </a:lnTo>
                    <a:lnTo>
                      <a:pt x="339725" y="377825"/>
                    </a:lnTo>
                    <a:lnTo>
                      <a:pt x="419100" y="403225"/>
                    </a:lnTo>
                    <a:lnTo>
                      <a:pt x="504825" y="447675"/>
                    </a:lnTo>
                    <a:lnTo>
                      <a:pt x="520700" y="530225"/>
                    </a:lnTo>
                    <a:lnTo>
                      <a:pt x="704850" y="695325"/>
                    </a:lnTo>
                    <a:lnTo>
                      <a:pt x="765175" y="688975"/>
                    </a:lnTo>
                    <a:lnTo>
                      <a:pt x="882650" y="831850"/>
                    </a:lnTo>
                    <a:lnTo>
                      <a:pt x="869950" y="920750"/>
                    </a:lnTo>
                    <a:lnTo>
                      <a:pt x="904875" y="1162050"/>
                    </a:lnTo>
                    <a:lnTo>
                      <a:pt x="977900" y="1222375"/>
                    </a:lnTo>
                    <a:lnTo>
                      <a:pt x="984250" y="1254125"/>
                    </a:lnTo>
                    <a:lnTo>
                      <a:pt x="917575" y="1343025"/>
                    </a:lnTo>
                    <a:lnTo>
                      <a:pt x="942975" y="1520825"/>
                    </a:lnTo>
                    <a:lnTo>
                      <a:pt x="955675" y="1536700"/>
                    </a:lnTo>
                    <a:lnTo>
                      <a:pt x="981075" y="1644650"/>
                    </a:lnTo>
                    <a:lnTo>
                      <a:pt x="1187450" y="1704975"/>
                    </a:lnTo>
                    <a:lnTo>
                      <a:pt x="1235075" y="1806575"/>
                    </a:lnTo>
                    <a:lnTo>
                      <a:pt x="1997075" y="1803400"/>
                    </a:lnTo>
                    <a:lnTo>
                      <a:pt x="1997075" y="1527175"/>
                    </a:lnTo>
                    <a:lnTo>
                      <a:pt x="1717675" y="1527175"/>
                    </a:lnTo>
                    <a:lnTo>
                      <a:pt x="1717675" y="1276350"/>
                    </a:lnTo>
                    <a:lnTo>
                      <a:pt x="1793875" y="1276350"/>
                    </a:lnTo>
                    <a:lnTo>
                      <a:pt x="1793875" y="1216025"/>
                    </a:lnTo>
                    <a:lnTo>
                      <a:pt x="2193925" y="1216025"/>
                    </a:lnTo>
                    <a:lnTo>
                      <a:pt x="2193925" y="958850"/>
                    </a:lnTo>
                    <a:lnTo>
                      <a:pt x="1425575" y="958850"/>
                    </a:lnTo>
                    <a:lnTo>
                      <a:pt x="1425575" y="406400"/>
                    </a:lnTo>
                    <a:lnTo>
                      <a:pt x="1146175" y="406400"/>
                    </a:lnTo>
                    <a:lnTo>
                      <a:pt x="1146175" y="320675"/>
                    </a:lnTo>
                    <a:lnTo>
                      <a:pt x="1089025" y="320675"/>
                    </a:lnTo>
                    <a:lnTo>
                      <a:pt x="1089025" y="69850"/>
                    </a:lnTo>
                    <a:lnTo>
                      <a:pt x="682625" y="69850"/>
                    </a:lnTo>
                    <a:lnTo>
                      <a:pt x="682625" y="0"/>
                    </a:lnTo>
                    <a:lnTo>
                      <a:pt x="396875" y="0"/>
                    </a:lnTo>
                    <a:lnTo>
                      <a:pt x="396875" y="76200"/>
                    </a:lnTo>
                    <a:lnTo>
                      <a:pt x="25400" y="73025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57626931-2632-476F-90E6-6F1B92740666}"/>
                  </a:ext>
                </a:extLst>
              </p:cNvPr>
              <p:cNvSpPr/>
              <p:nvPr/>
            </p:nvSpPr>
            <p:spPr>
              <a:xfrm>
                <a:off x="3718322" y="4837509"/>
                <a:ext cx="0" cy="762000"/>
              </a:xfrm>
              <a:custGeom>
                <a:avLst/>
                <a:gdLst>
                  <a:gd name="connsiteX0" fmla="*/ 0 w 0"/>
                  <a:gd name="connsiteY0" fmla="*/ 0 h 762000"/>
                  <a:gd name="connsiteX1" fmla="*/ 0 w 0"/>
                  <a:gd name="connsiteY1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62000">
                    <a:moveTo>
                      <a:pt x="0" y="0"/>
                    </a:moveTo>
                    <a:lnTo>
                      <a:pt x="0" y="7620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36A2CE-EC6A-4A63-87EC-8622D6051D4A}"/>
                  </a:ext>
                </a:extLst>
              </p:cNvPr>
              <p:cNvSpPr/>
              <p:nvPr/>
            </p:nvSpPr>
            <p:spPr>
              <a:xfrm>
                <a:off x="3720080" y="4835883"/>
                <a:ext cx="1314450" cy="852487"/>
              </a:xfrm>
              <a:custGeom>
                <a:avLst/>
                <a:gdLst>
                  <a:gd name="connsiteX0" fmla="*/ 620713 w 1314450"/>
                  <a:gd name="connsiteY0" fmla="*/ 0 h 852487"/>
                  <a:gd name="connsiteX1" fmla="*/ 0 w 1314450"/>
                  <a:gd name="connsiteY1" fmla="*/ 0 h 852487"/>
                  <a:gd name="connsiteX2" fmla="*/ 0 w 1314450"/>
                  <a:gd name="connsiteY2" fmla="*/ 763587 h 852487"/>
                  <a:gd name="connsiteX3" fmla="*/ 1112838 w 1314450"/>
                  <a:gd name="connsiteY3" fmla="*/ 763587 h 852487"/>
                  <a:gd name="connsiteX4" fmla="*/ 1112838 w 1314450"/>
                  <a:gd name="connsiteY4" fmla="*/ 852487 h 852487"/>
                  <a:gd name="connsiteX5" fmla="*/ 1252538 w 1314450"/>
                  <a:gd name="connsiteY5" fmla="*/ 852487 h 852487"/>
                  <a:gd name="connsiteX6" fmla="*/ 1250950 w 1314450"/>
                  <a:gd name="connsiteY6" fmla="*/ 836612 h 852487"/>
                  <a:gd name="connsiteX7" fmla="*/ 1250950 w 1314450"/>
                  <a:gd name="connsiteY7" fmla="*/ 581025 h 852487"/>
                  <a:gd name="connsiteX8" fmla="*/ 1314450 w 1314450"/>
                  <a:gd name="connsiteY8" fmla="*/ 581025 h 852487"/>
                  <a:gd name="connsiteX9" fmla="*/ 1314450 w 1314450"/>
                  <a:gd name="connsiteY9" fmla="*/ 319087 h 852487"/>
                  <a:gd name="connsiteX10" fmla="*/ 1219200 w 1314450"/>
                  <a:gd name="connsiteY10" fmla="*/ 319087 h 852487"/>
                  <a:gd name="connsiteX11" fmla="*/ 1219200 w 1314450"/>
                  <a:gd name="connsiteY11" fmla="*/ 220662 h 852487"/>
                  <a:gd name="connsiteX12" fmla="*/ 1176338 w 1314450"/>
                  <a:gd name="connsiteY12" fmla="*/ 220662 h 852487"/>
                  <a:gd name="connsiteX13" fmla="*/ 1176338 w 1314450"/>
                  <a:gd name="connsiteY13" fmla="*/ 266700 h 852487"/>
                  <a:gd name="connsiteX14" fmla="*/ 1108075 w 1314450"/>
                  <a:gd name="connsiteY14" fmla="*/ 266700 h 852487"/>
                  <a:gd name="connsiteX15" fmla="*/ 1108075 w 1314450"/>
                  <a:gd name="connsiteY15" fmla="*/ 236537 h 852487"/>
                  <a:gd name="connsiteX16" fmla="*/ 1047750 w 1314450"/>
                  <a:gd name="connsiteY16" fmla="*/ 236537 h 852487"/>
                  <a:gd name="connsiteX17" fmla="*/ 1047750 w 1314450"/>
                  <a:gd name="connsiteY17" fmla="*/ 271462 h 852487"/>
                  <a:gd name="connsiteX18" fmla="*/ 966788 w 1314450"/>
                  <a:gd name="connsiteY18" fmla="*/ 271462 h 852487"/>
                  <a:gd name="connsiteX19" fmla="*/ 966788 w 1314450"/>
                  <a:gd name="connsiteY19" fmla="*/ 244475 h 852487"/>
                  <a:gd name="connsiteX20" fmla="*/ 925513 w 1314450"/>
                  <a:gd name="connsiteY20" fmla="*/ 244475 h 852487"/>
                  <a:gd name="connsiteX21" fmla="*/ 904875 w 1314450"/>
                  <a:gd name="connsiteY21" fmla="*/ 223837 h 852487"/>
                  <a:gd name="connsiteX22" fmla="*/ 904875 w 1314450"/>
                  <a:gd name="connsiteY22" fmla="*/ 330200 h 852487"/>
                  <a:gd name="connsiteX23" fmla="*/ 620713 w 1314450"/>
                  <a:gd name="connsiteY23" fmla="*/ 330200 h 852487"/>
                  <a:gd name="connsiteX24" fmla="*/ 620713 w 1314450"/>
                  <a:gd name="connsiteY24" fmla="*/ 0 h 85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14450" h="852487">
                    <a:moveTo>
                      <a:pt x="620713" y="0"/>
                    </a:moveTo>
                    <a:lnTo>
                      <a:pt x="0" y="0"/>
                    </a:lnTo>
                    <a:lnTo>
                      <a:pt x="0" y="763587"/>
                    </a:lnTo>
                    <a:lnTo>
                      <a:pt x="1112838" y="763587"/>
                    </a:lnTo>
                    <a:lnTo>
                      <a:pt x="1112838" y="852487"/>
                    </a:lnTo>
                    <a:lnTo>
                      <a:pt x="1252538" y="852487"/>
                    </a:lnTo>
                    <a:lnTo>
                      <a:pt x="1250950" y="836612"/>
                    </a:lnTo>
                    <a:lnTo>
                      <a:pt x="1250950" y="581025"/>
                    </a:lnTo>
                    <a:lnTo>
                      <a:pt x="1314450" y="581025"/>
                    </a:lnTo>
                    <a:lnTo>
                      <a:pt x="1314450" y="319087"/>
                    </a:lnTo>
                    <a:lnTo>
                      <a:pt x="1219200" y="319087"/>
                    </a:lnTo>
                    <a:lnTo>
                      <a:pt x="1219200" y="220662"/>
                    </a:lnTo>
                    <a:lnTo>
                      <a:pt x="1176338" y="220662"/>
                    </a:lnTo>
                    <a:lnTo>
                      <a:pt x="1176338" y="266700"/>
                    </a:lnTo>
                    <a:lnTo>
                      <a:pt x="1108075" y="266700"/>
                    </a:lnTo>
                    <a:lnTo>
                      <a:pt x="1108075" y="236537"/>
                    </a:lnTo>
                    <a:lnTo>
                      <a:pt x="1047750" y="236537"/>
                    </a:lnTo>
                    <a:lnTo>
                      <a:pt x="1047750" y="271462"/>
                    </a:lnTo>
                    <a:lnTo>
                      <a:pt x="966788" y="271462"/>
                    </a:lnTo>
                    <a:lnTo>
                      <a:pt x="966788" y="244475"/>
                    </a:lnTo>
                    <a:lnTo>
                      <a:pt x="925513" y="244475"/>
                    </a:lnTo>
                    <a:lnTo>
                      <a:pt x="904875" y="223837"/>
                    </a:lnTo>
                    <a:lnTo>
                      <a:pt x="904875" y="330200"/>
                    </a:lnTo>
                    <a:lnTo>
                      <a:pt x="620713" y="330200"/>
                    </a:lnTo>
                    <a:lnTo>
                      <a:pt x="620713" y="0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18BDA9BE-2838-428B-BAAB-7F1C37FD8319}"/>
                  </a:ext>
                </a:extLst>
              </p:cNvPr>
              <p:cNvSpPr/>
              <p:nvPr/>
            </p:nvSpPr>
            <p:spPr>
              <a:xfrm>
                <a:off x="4740275" y="5183188"/>
                <a:ext cx="153988" cy="309562"/>
              </a:xfrm>
              <a:custGeom>
                <a:avLst/>
                <a:gdLst>
                  <a:gd name="connsiteX0" fmla="*/ 71438 w 153988"/>
                  <a:gd name="connsiteY0" fmla="*/ 0 h 309562"/>
                  <a:gd name="connsiteX1" fmla="*/ 153988 w 153988"/>
                  <a:gd name="connsiteY1" fmla="*/ 33337 h 309562"/>
                  <a:gd name="connsiteX2" fmla="*/ 127000 w 153988"/>
                  <a:gd name="connsiteY2" fmla="*/ 76200 h 309562"/>
                  <a:gd name="connsiteX3" fmla="*/ 127000 w 153988"/>
                  <a:gd name="connsiteY3" fmla="*/ 187325 h 309562"/>
                  <a:gd name="connsiteX4" fmla="*/ 141288 w 153988"/>
                  <a:gd name="connsiteY4" fmla="*/ 206375 h 309562"/>
                  <a:gd name="connsiteX5" fmla="*/ 84138 w 153988"/>
                  <a:gd name="connsiteY5" fmla="*/ 304800 h 309562"/>
                  <a:gd name="connsiteX6" fmla="*/ 38100 w 153988"/>
                  <a:gd name="connsiteY6" fmla="*/ 309562 h 309562"/>
                  <a:gd name="connsiteX7" fmla="*/ 46038 w 153988"/>
                  <a:gd name="connsiteY7" fmla="*/ 223837 h 309562"/>
                  <a:gd name="connsiteX8" fmla="*/ 0 w 153988"/>
                  <a:gd name="connsiteY8" fmla="*/ 176212 h 309562"/>
                  <a:gd name="connsiteX9" fmla="*/ 14288 w 153988"/>
                  <a:gd name="connsiteY9" fmla="*/ 103187 h 309562"/>
                  <a:gd name="connsiteX10" fmla="*/ 71438 w 153988"/>
                  <a:gd name="connsiteY10" fmla="*/ 0 h 30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88" h="309562">
                    <a:moveTo>
                      <a:pt x="71438" y="0"/>
                    </a:moveTo>
                    <a:lnTo>
                      <a:pt x="153988" y="33337"/>
                    </a:lnTo>
                    <a:lnTo>
                      <a:pt x="127000" y="76200"/>
                    </a:lnTo>
                    <a:lnTo>
                      <a:pt x="127000" y="187325"/>
                    </a:lnTo>
                    <a:lnTo>
                      <a:pt x="141288" y="206375"/>
                    </a:lnTo>
                    <a:lnTo>
                      <a:pt x="84138" y="304800"/>
                    </a:lnTo>
                    <a:lnTo>
                      <a:pt x="38100" y="309562"/>
                    </a:lnTo>
                    <a:lnTo>
                      <a:pt x="46038" y="223837"/>
                    </a:lnTo>
                    <a:lnTo>
                      <a:pt x="0" y="176212"/>
                    </a:lnTo>
                    <a:lnTo>
                      <a:pt x="14288" y="103187"/>
                    </a:lnTo>
                    <a:lnTo>
                      <a:pt x="71438" y="0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6DD295E2-4721-4C3C-AC13-BE77B65AC3C7}"/>
                  </a:ext>
                </a:extLst>
              </p:cNvPr>
              <p:cNvSpPr/>
              <p:nvPr/>
            </p:nvSpPr>
            <p:spPr>
              <a:xfrm>
                <a:off x="4010025" y="5597128"/>
                <a:ext cx="822722" cy="690563"/>
              </a:xfrm>
              <a:custGeom>
                <a:avLst/>
                <a:gdLst>
                  <a:gd name="connsiteX0" fmla="*/ 476250 w 822722"/>
                  <a:gd name="connsiteY0" fmla="*/ 258366 h 690563"/>
                  <a:gd name="connsiteX1" fmla="*/ 476250 w 822722"/>
                  <a:gd name="connsiteY1" fmla="*/ 0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1759 w 822722"/>
                  <a:gd name="connsiteY7" fmla="*/ 579835 h 690563"/>
                  <a:gd name="connsiteX8" fmla="*/ 660797 w 822722"/>
                  <a:gd name="connsiteY8" fmla="*/ 579835 h 690563"/>
                  <a:gd name="connsiteX9" fmla="*/ 660797 w 822722"/>
                  <a:gd name="connsiteY9" fmla="*/ 561975 h 690563"/>
                  <a:gd name="connsiteX10" fmla="*/ 602456 w 822722"/>
                  <a:gd name="connsiteY10" fmla="*/ 561975 h 690563"/>
                  <a:gd name="connsiteX11" fmla="*/ 602456 w 822722"/>
                  <a:gd name="connsiteY11" fmla="*/ 592931 h 690563"/>
                  <a:gd name="connsiteX12" fmla="*/ 470297 w 822722"/>
                  <a:gd name="connsiteY12" fmla="*/ 592931 h 690563"/>
                  <a:gd name="connsiteX13" fmla="*/ 470297 w 822722"/>
                  <a:gd name="connsiteY13" fmla="*/ 527447 h 690563"/>
                  <a:gd name="connsiteX14" fmla="*/ 395288 w 822722"/>
                  <a:gd name="connsiteY14" fmla="*/ 527447 h 690563"/>
                  <a:gd name="connsiteX15" fmla="*/ 395288 w 822722"/>
                  <a:gd name="connsiteY15" fmla="*/ 567928 h 690563"/>
                  <a:gd name="connsiteX16" fmla="*/ 422672 w 822722"/>
                  <a:gd name="connsiteY16" fmla="*/ 567928 h 690563"/>
                  <a:gd name="connsiteX17" fmla="*/ 422672 w 822722"/>
                  <a:gd name="connsiteY17" fmla="*/ 594122 h 690563"/>
                  <a:gd name="connsiteX18" fmla="*/ 303609 w 822722"/>
                  <a:gd name="connsiteY18" fmla="*/ 594122 h 690563"/>
                  <a:gd name="connsiteX19" fmla="*/ 303609 w 822722"/>
                  <a:gd name="connsiteY19" fmla="*/ 622697 h 690563"/>
                  <a:gd name="connsiteX20" fmla="*/ 332184 w 822722"/>
                  <a:gd name="connsiteY20" fmla="*/ 622697 h 690563"/>
                  <a:gd name="connsiteX21" fmla="*/ 332184 w 822722"/>
                  <a:gd name="connsiteY21" fmla="*/ 658416 h 690563"/>
                  <a:gd name="connsiteX22" fmla="*/ 308372 w 822722"/>
                  <a:gd name="connsiteY22" fmla="*/ 658416 h 690563"/>
                  <a:gd name="connsiteX23" fmla="*/ 308372 w 822722"/>
                  <a:gd name="connsiteY23" fmla="*/ 690563 h 690563"/>
                  <a:gd name="connsiteX24" fmla="*/ 280988 w 822722"/>
                  <a:gd name="connsiteY24" fmla="*/ 690563 h 690563"/>
                  <a:gd name="connsiteX25" fmla="*/ 280988 w 822722"/>
                  <a:gd name="connsiteY25" fmla="*/ 570310 h 690563"/>
                  <a:gd name="connsiteX26" fmla="*/ 0 w 822722"/>
                  <a:gd name="connsiteY26" fmla="*/ 570310 h 690563"/>
                  <a:gd name="connsiteX27" fmla="*/ 0 w 822722"/>
                  <a:gd name="connsiteY27" fmla="*/ 319088 h 690563"/>
                  <a:gd name="connsiteX28" fmla="*/ 75009 w 822722"/>
                  <a:gd name="connsiteY28" fmla="*/ 319088 h 690563"/>
                  <a:gd name="connsiteX29" fmla="*/ 75009 w 822722"/>
                  <a:gd name="connsiteY29" fmla="*/ 259556 h 690563"/>
                  <a:gd name="connsiteX30" fmla="*/ 476250 w 822722"/>
                  <a:gd name="connsiteY30" fmla="*/ 258366 h 69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22722" h="690563">
                    <a:moveTo>
                      <a:pt x="476250" y="258366"/>
                    </a:moveTo>
                    <a:lnTo>
                      <a:pt x="476250" y="0"/>
                    </a:lnTo>
                    <a:lnTo>
                      <a:pt x="822722" y="0"/>
                    </a:lnTo>
                    <a:lnTo>
                      <a:pt x="822722" y="194072"/>
                    </a:lnTo>
                    <a:lnTo>
                      <a:pt x="807244" y="194072"/>
                    </a:lnTo>
                    <a:lnTo>
                      <a:pt x="807244" y="336947"/>
                    </a:lnTo>
                    <a:lnTo>
                      <a:pt x="741759" y="336947"/>
                    </a:lnTo>
                    <a:lnTo>
                      <a:pt x="741759" y="579835"/>
                    </a:lnTo>
                    <a:lnTo>
                      <a:pt x="660797" y="579835"/>
                    </a:lnTo>
                    <a:lnTo>
                      <a:pt x="660797" y="561975"/>
                    </a:lnTo>
                    <a:lnTo>
                      <a:pt x="602456" y="561975"/>
                    </a:lnTo>
                    <a:lnTo>
                      <a:pt x="602456" y="592931"/>
                    </a:lnTo>
                    <a:lnTo>
                      <a:pt x="470297" y="592931"/>
                    </a:lnTo>
                    <a:lnTo>
                      <a:pt x="470297" y="527447"/>
                    </a:lnTo>
                    <a:lnTo>
                      <a:pt x="395288" y="527447"/>
                    </a:lnTo>
                    <a:lnTo>
                      <a:pt x="395288" y="567928"/>
                    </a:lnTo>
                    <a:lnTo>
                      <a:pt x="422672" y="567928"/>
                    </a:lnTo>
                    <a:lnTo>
                      <a:pt x="422672" y="594122"/>
                    </a:lnTo>
                    <a:lnTo>
                      <a:pt x="303609" y="594122"/>
                    </a:lnTo>
                    <a:lnTo>
                      <a:pt x="303609" y="622697"/>
                    </a:lnTo>
                    <a:lnTo>
                      <a:pt x="332184" y="622697"/>
                    </a:lnTo>
                    <a:lnTo>
                      <a:pt x="332184" y="658416"/>
                    </a:lnTo>
                    <a:lnTo>
                      <a:pt x="308372" y="658416"/>
                    </a:lnTo>
                    <a:lnTo>
                      <a:pt x="308372" y="690563"/>
                    </a:lnTo>
                    <a:lnTo>
                      <a:pt x="280988" y="690563"/>
                    </a:lnTo>
                    <a:lnTo>
                      <a:pt x="280988" y="570310"/>
                    </a:lnTo>
                    <a:lnTo>
                      <a:pt x="0" y="570310"/>
                    </a:lnTo>
                    <a:lnTo>
                      <a:pt x="0" y="319088"/>
                    </a:lnTo>
                    <a:lnTo>
                      <a:pt x="75009" y="319088"/>
                    </a:lnTo>
                    <a:lnTo>
                      <a:pt x="75009" y="259556"/>
                    </a:lnTo>
                    <a:lnTo>
                      <a:pt x="476250" y="258366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A047DFE4-496D-4E39-B769-5745491C6307}"/>
                  </a:ext>
                </a:extLst>
              </p:cNvPr>
              <p:cNvSpPr/>
              <p:nvPr/>
            </p:nvSpPr>
            <p:spPr>
              <a:xfrm>
                <a:off x="4287723" y="6058797"/>
                <a:ext cx="933450" cy="385763"/>
              </a:xfrm>
              <a:custGeom>
                <a:avLst/>
                <a:gdLst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0 w 933450"/>
                  <a:gd name="connsiteY36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207169 h 385763"/>
                  <a:gd name="connsiteX37" fmla="*/ 0 w 933450"/>
                  <a:gd name="connsiteY37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0 w 933450"/>
                  <a:gd name="connsiteY37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17859 w 933450"/>
                  <a:gd name="connsiteY37" fmla="*/ 202407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17859 w 933450"/>
                  <a:gd name="connsiteY37" fmla="*/ 230982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23812 w 933450"/>
                  <a:gd name="connsiteY37" fmla="*/ 226219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1432 w 933450"/>
                  <a:gd name="connsiteY36" fmla="*/ 189309 h 385763"/>
                  <a:gd name="connsiteX37" fmla="*/ 23812 w 933450"/>
                  <a:gd name="connsiteY37" fmla="*/ 226219 h 385763"/>
                  <a:gd name="connsiteX38" fmla="*/ 0 w 933450"/>
                  <a:gd name="connsiteY38" fmla="*/ 227410 h 385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33450" h="385763">
                    <a:moveTo>
                      <a:pt x="0" y="227410"/>
                    </a:moveTo>
                    <a:lnTo>
                      <a:pt x="0" y="385763"/>
                    </a:lnTo>
                    <a:lnTo>
                      <a:pt x="909637" y="372666"/>
                    </a:lnTo>
                    <a:lnTo>
                      <a:pt x="906066" y="295275"/>
                    </a:lnTo>
                    <a:lnTo>
                      <a:pt x="890587" y="261938"/>
                    </a:lnTo>
                    <a:lnTo>
                      <a:pt x="925116" y="204788"/>
                    </a:lnTo>
                    <a:lnTo>
                      <a:pt x="912019" y="182166"/>
                    </a:lnTo>
                    <a:lnTo>
                      <a:pt x="933450" y="159544"/>
                    </a:lnTo>
                    <a:lnTo>
                      <a:pt x="871537" y="92869"/>
                    </a:lnTo>
                    <a:lnTo>
                      <a:pt x="878681" y="48816"/>
                    </a:lnTo>
                    <a:lnTo>
                      <a:pt x="850106" y="0"/>
                    </a:lnTo>
                    <a:lnTo>
                      <a:pt x="807244" y="38100"/>
                    </a:lnTo>
                    <a:lnTo>
                      <a:pt x="809625" y="78582"/>
                    </a:lnTo>
                    <a:lnTo>
                      <a:pt x="781050" y="94060"/>
                    </a:lnTo>
                    <a:lnTo>
                      <a:pt x="822722" y="107157"/>
                    </a:lnTo>
                    <a:lnTo>
                      <a:pt x="820341" y="127397"/>
                    </a:lnTo>
                    <a:lnTo>
                      <a:pt x="744141" y="127397"/>
                    </a:lnTo>
                    <a:lnTo>
                      <a:pt x="744141" y="191691"/>
                    </a:lnTo>
                    <a:lnTo>
                      <a:pt x="678656" y="191691"/>
                    </a:lnTo>
                    <a:lnTo>
                      <a:pt x="678656" y="236935"/>
                    </a:lnTo>
                    <a:lnTo>
                      <a:pt x="646509" y="236935"/>
                    </a:lnTo>
                    <a:lnTo>
                      <a:pt x="646509" y="216694"/>
                    </a:lnTo>
                    <a:lnTo>
                      <a:pt x="613172" y="216694"/>
                    </a:lnTo>
                    <a:lnTo>
                      <a:pt x="613172" y="260747"/>
                    </a:lnTo>
                    <a:lnTo>
                      <a:pt x="325041" y="260747"/>
                    </a:lnTo>
                    <a:lnTo>
                      <a:pt x="325041" y="130969"/>
                    </a:lnTo>
                    <a:lnTo>
                      <a:pt x="190500" y="130969"/>
                    </a:lnTo>
                    <a:lnTo>
                      <a:pt x="190500" y="61913"/>
                    </a:lnTo>
                    <a:lnTo>
                      <a:pt x="116681" y="61913"/>
                    </a:lnTo>
                    <a:lnTo>
                      <a:pt x="116681" y="105966"/>
                    </a:lnTo>
                    <a:lnTo>
                      <a:pt x="144066" y="105966"/>
                    </a:lnTo>
                    <a:lnTo>
                      <a:pt x="144066" y="127397"/>
                    </a:lnTo>
                    <a:lnTo>
                      <a:pt x="21431" y="127397"/>
                    </a:lnTo>
                    <a:lnTo>
                      <a:pt x="21431" y="157163"/>
                    </a:lnTo>
                    <a:lnTo>
                      <a:pt x="53578" y="157163"/>
                    </a:lnTo>
                    <a:lnTo>
                      <a:pt x="53578" y="188119"/>
                    </a:lnTo>
                    <a:lnTo>
                      <a:pt x="21432" y="189309"/>
                    </a:lnTo>
                    <a:lnTo>
                      <a:pt x="23812" y="226219"/>
                    </a:lnTo>
                    <a:lnTo>
                      <a:pt x="0" y="227410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13A59D4F-B5F6-4CC6-BD45-EAAD98796562}"/>
                  </a:ext>
                </a:extLst>
              </p:cNvPr>
              <p:cNvSpPr/>
              <p:nvPr/>
            </p:nvSpPr>
            <p:spPr>
              <a:xfrm>
                <a:off x="4610100" y="5660231"/>
                <a:ext cx="575072" cy="659607"/>
              </a:xfrm>
              <a:custGeom>
                <a:avLst/>
                <a:gdLst>
                  <a:gd name="connsiteX0" fmla="*/ 0 w 575072"/>
                  <a:gd name="connsiteY0" fmla="*/ 500063 h 659607"/>
                  <a:gd name="connsiteX1" fmla="*/ 0 w 575072"/>
                  <a:gd name="connsiteY1" fmla="*/ 659607 h 659607"/>
                  <a:gd name="connsiteX2" fmla="*/ 289322 w 575072"/>
                  <a:gd name="connsiteY2" fmla="*/ 659607 h 659607"/>
                  <a:gd name="connsiteX3" fmla="*/ 289322 w 575072"/>
                  <a:gd name="connsiteY3" fmla="*/ 613172 h 659607"/>
                  <a:gd name="connsiteX4" fmla="*/ 325041 w 575072"/>
                  <a:gd name="connsiteY4" fmla="*/ 613172 h 659607"/>
                  <a:gd name="connsiteX5" fmla="*/ 325041 w 575072"/>
                  <a:gd name="connsiteY5" fmla="*/ 640557 h 659607"/>
                  <a:gd name="connsiteX6" fmla="*/ 355997 w 575072"/>
                  <a:gd name="connsiteY6" fmla="*/ 640557 h 659607"/>
                  <a:gd name="connsiteX7" fmla="*/ 355997 w 575072"/>
                  <a:gd name="connsiteY7" fmla="*/ 586978 h 659607"/>
                  <a:gd name="connsiteX8" fmla="*/ 419100 w 575072"/>
                  <a:gd name="connsiteY8" fmla="*/ 586978 h 659607"/>
                  <a:gd name="connsiteX9" fmla="*/ 419100 w 575072"/>
                  <a:gd name="connsiteY9" fmla="*/ 525066 h 659607"/>
                  <a:gd name="connsiteX10" fmla="*/ 498872 w 575072"/>
                  <a:gd name="connsiteY10" fmla="*/ 525066 h 659607"/>
                  <a:gd name="connsiteX11" fmla="*/ 498872 w 575072"/>
                  <a:gd name="connsiteY11" fmla="*/ 506016 h 659607"/>
                  <a:gd name="connsiteX12" fmla="*/ 454819 w 575072"/>
                  <a:gd name="connsiteY12" fmla="*/ 491728 h 659607"/>
                  <a:gd name="connsiteX13" fmla="*/ 488156 w 575072"/>
                  <a:gd name="connsiteY13" fmla="*/ 471488 h 659607"/>
                  <a:gd name="connsiteX14" fmla="*/ 488156 w 575072"/>
                  <a:gd name="connsiteY14" fmla="*/ 433388 h 659607"/>
                  <a:gd name="connsiteX15" fmla="*/ 525066 w 575072"/>
                  <a:gd name="connsiteY15" fmla="*/ 396478 h 659607"/>
                  <a:gd name="connsiteX16" fmla="*/ 529828 w 575072"/>
                  <a:gd name="connsiteY16" fmla="*/ 371475 h 659607"/>
                  <a:gd name="connsiteX17" fmla="*/ 545306 w 575072"/>
                  <a:gd name="connsiteY17" fmla="*/ 347663 h 659607"/>
                  <a:gd name="connsiteX18" fmla="*/ 520303 w 575072"/>
                  <a:gd name="connsiteY18" fmla="*/ 309563 h 659607"/>
                  <a:gd name="connsiteX19" fmla="*/ 531019 w 575072"/>
                  <a:gd name="connsiteY19" fmla="*/ 269082 h 659607"/>
                  <a:gd name="connsiteX20" fmla="*/ 509588 w 575072"/>
                  <a:gd name="connsiteY20" fmla="*/ 219075 h 659607"/>
                  <a:gd name="connsiteX21" fmla="*/ 533400 w 575072"/>
                  <a:gd name="connsiteY21" fmla="*/ 125016 h 659607"/>
                  <a:gd name="connsiteX22" fmla="*/ 575072 w 575072"/>
                  <a:gd name="connsiteY22" fmla="*/ 57150 h 659607"/>
                  <a:gd name="connsiteX23" fmla="*/ 566738 w 575072"/>
                  <a:gd name="connsiteY23" fmla="*/ 0 h 659607"/>
                  <a:gd name="connsiteX24" fmla="*/ 360759 w 575072"/>
                  <a:gd name="connsiteY24" fmla="*/ 0 h 659607"/>
                  <a:gd name="connsiteX25" fmla="*/ 360759 w 575072"/>
                  <a:gd name="connsiteY25" fmla="*/ 22622 h 659607"/>
                  <a:gd name="connsiteX26" fmla="*/ 223838 w 575072"/>
                  <a:gd name="connsiteY26" fmla="*/ 22622 h 659607"/>
                  <a:gd name="connsiteX27" fmla="*/ 223838 w 575072"/>
                  <a:gd name="connsiteY27" fmla="*/ 126207 h 659607"/>
                  <a:gd name="connsiteX28" fmla="*/ 208359 w 575072"/>
                  <a:gd name="connsiteY28" fmla="*/ 126207 h 659607"/>
                  <a:gd name="connsiteX29" fmla="*/ 208359 w 575072"/>
                  <a:gd name="connsiteY29" fmla="*/ 276225 h 659607"/>
                  <a:gd name="connsiteX30" fmla="*/ 145256 w 575072"/>
                  <a:gd name="connsiteY30" fmla="*/ 276225 h 659607"/>
                  <a:gd name="connsiteX31" fmla="*/ 145256 w 575072"/>
                  <a:gd name="connsiteY31" fmla="*/ 516732 h 659607"/>
                  <a:gd name="connsiteX32" fmla="*/ 61913 w 575072"/>
                  <a:gd name="connsiteY32" fmla="*/ 516732 h 659607"/>
                  <a:gd name="connsiteX33" fmla="*/ 61913 w 575072"/>
                  <a:gd name="connsiteY33" fmla="*/ 500063 h 659607"/>
                  <a:gd name="connsiteX34" fmla="*/ 0 w 575072"/>
                  <a:gd name="connsiteY34" fmla="*/ 500063 h 65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75072" h="659607">
                    <a:moveTo>
                      <a:pt x="0" y="500063"/>
                    </a:moveTo>
                    <a:lnTo>
                      <a:pt x="0" y="659607"/>
                    </a:lnTo>
                    <a:lnTo>
                      <a:pt x="289322" y="659607"/>
                    </a:lnTo>
                    <a:lnTo>
                      <a:pt x="289322" y="613172"/>
                    </a:lnTo>
                    <a:lnTo>
                      <a:pt x="325041" y="613172"/>
                    </a:lnTo>
                    <a:lnTo>
                      <a:pt x="325041" y="640557"/>
                    </a:lnTo>
                    <a:lnTo>
                      <a:pt x="355997" y="640557"/>
                    </a:lnTo>
                    <a:lnTo>
                      <a:pt x="355997" y="586978"/>
                    </a:lnTo>
                    <a:lnTo>
                      <a:pt x="419100" y="586978"/>
                    </a:lnTo>
                    <a:lnTo>
                      <a:pt x="419100" y="525066"/>
                    </a:lnTo>
                    <a:lnTo>
                      <a:pt x="498872" y="525066"/>
                    </a:lnTo>
                    <a:lnTo>
                      <a:pt x="498872" y="506016"/>
                    </a:lnTo>
                    <a:lnTo>
                      <a:pt x="454819" y="491728"/>
                    </a:lnTo>
                    <a:lnTo>
                      <a:pt x="488156" y="471488"/>
                    </a:lnTo>
                    <a:lnTo>
                      <a:pt x="488156" y="433388"/>
                    </a:lnTo>
                    <a:lnTo>
                      <a:pt x="525066" y="396478"/>
                    </a:lnTo>
                    <a:lnTo>
                      <a:pt x="529828" y="371475"/>
                    </a:lnTo>
                    <a:lnTo>
                      <a:pt x="545306" y="347663"/>
                    </a:lnTo>
                    <a:lnTo>
                      <a:pt x="520303" y="309563"/>
                    </a:lnTo>
                    <a:lnTo>
                      <a:pt x="531019" y="269082"/>
                    </a:lnTo>
                    <a:lnTo>
                      <a:pt x="509588" y="219075"/>
                    </a:lnTo>
                    <a:lnTo>
                      <a:pt x="533400" y="125016"/>
                    </a:lnTo>
                    <a:lnTo>
                      <a:pt x="575072" y="57150"/>
                    </a:lnTo>
                    <a:lnTo>
                      <a:pt x="566738" y="0"/>
                    </a:lnTo>
                    <a:lnTo>
                      <a:pt x="360759" y="0"/>
                    </a:lnTo>
                    <a:lnTo>
                      <a:pt x="360759" y="22622"/>
                    </a:lnTo>
                    <a:lnTo>
                      <a:pt x="223838" y="22622"/>
                    </a:lnTo>
                    <a:lnTo>
                      <a:pt x="223838" y="126207"/>
                    </a:lnTo>
                    <a:lnTo>
                      <a:pt x="208359" y="126207"/>
                    </a:lnTo>
                    <a:lnTo>
                      <a:pt x="208359" y="276225"/>
                    </a:lnTo>
                    <a:lnTo>
                      <a:pt x="145256" y="276225"/>
                    </a:lnTo>
                    <a:lnTo>
                      <a:pt x="145256" y="516732"/>
                    </a:lnTo>
                    <a:lnTo>
                      <a:pt x="61913" y="516732"/>
                    </a:lnTo>
                    <a:lnTo>
                      <a:pt x="61913" y="500063"/>
                    </a:lnTo>
                    <a:lnTo>
                      <a:pt x="0" y="500063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2B328F22-5E4F-4940-BC80-41AC572535F8}"/>
                  </a:ext>
                </a:extLst>
              </p:cNvPr>
              <p:cNvSpPr/>
              <p:nvPr/>
            </p:nvSpPr>
            <p:spPr>
              <a:xfrm>
                <a:off x="4341813" y="4025503"/>
                <a:ext cx="1362075" cy="1633935"/>
              </a:xfrm>
              <a:custGeom>
                <a:avLst/>
                <a:gdLst>
                  <a:gd name="connsiteX0" fmla="*/ 638175 w 1362075"/>
                  <a:gd name="connsiteY0" fmla="*/ 26988 h 1649413"/>
                  <a:gd name="connsiteX1" fmla="*/ 690562 w 1362075"/>
                  <a:gd name="connsiteY1" fmla="*/ 0 h 1649413"/>
                  <a:gd name="connsiteX2" fmla="*/ 712787 w 1362075"/>
                  <a:gd name="connsiteY2" fmla="*/ 38100 h 1649413"/>
                  <a:gd name="connsiteX3" fmla="*/ 804862 w 1362075"/>
                  <a:gd name="connsiteY3" fmla="*/ 103188 h 1649413"/>
                  <a:gd name="connsiteX4" fmla="*/ 776287 w 1362075"/>
                  <a:gd name="connsiteY4" fmla="*/ 128588 h 1649413"/>
                  <a:gd name="connsiteX5" fmla="*/ 819150 w 1362075"/>
                  <a:gd name="connsiteY5" fmla="*/ 171450 h 1649413"/>
                  <a:gd name="connsiteX6" fmla="*/ 796925 w 1362075"/>
                  <a:gd name="connsiteY6" fmla="*/ 257175 h 1649413"/>
                  <a:gd name="connsiteX7" fmla="*/ 749300 w 1362075"/>
                  <a:gd name="connsiteY7" fmla="*/ 344488 h 1649413"/>
                  <a:gd name="connsiteX8" fmla="*/ 811212 w 1362075"/>
                  <a:gd name="connsiteY8" fmla="*/ 347663 h 1649413"/>
                  <a:gd name="connsiteX9" fmla="*/ 862012 w 1362075"/>
                  <a:gd name="connsiteY9" fmla="*/ 301625 h 1649413"/>
                  <a:gd name="connsiteX10" fmla="*/ 893762 w 1362075"/>
                  <a:gd name="connsiteY10" fmla="*/ 325438 h 1649413"/>
                  <a:gd name="connsiteX11" fmla="*/ 836612 w 1362075"/>
                  <a:gd name="connsiteY11" fmla="*/ 447675 h 1649413"/>
                  <a:gd name="connsiteX12" fmla="*/ 906462 w 1362075"/>
                  <a:gd name="connsiteY12" fmla="*/ 515938 h 1649413"/>
                  <a:gd name="connsiteX13" fmla="*/ 904875 w 1362075"/>
                  <a:gd name="connsiteY13" fmla="*/ 609600 h 1649413"/>
                  <a:gd name="connsiteX14" fmla="*/ 785812 w 1362075"/>
                  <a:gd name="connsiteY14" fmla="*/ 628650 h 1649413"/>
                  <a:gd name="connsiteX15" fmla="*/ 792162 w 1362075"/>
                  <a:gd name="connsiteY15" fmla="*/ 679450 h 1649413"/>
                  <a:gd name="connsiteX16" fmla="*/ 735012 w 1362075"/>
                  <a:gd name="connsiteY16" fmla="*/ 754063 h 1649413"/>
                  <a:gd name="connsiteX17" fmla="*/ 730250 w 1362075"/>
                  <a:gd name="connsiteY17" fmla="*/ 806450 h 1649413"/>
                  <a:gd name="connsiteX18" fmla="*/ 690562 w 1362075"/>
                  <a:gd name="connsiteY18" fmla="*/ 868363 h 1649413"/>
                  <a:gd name="connsiteX19" fmla="*/ 688975 w 1362075"/>
                  <a:gd name="connsiteY19" fmla="*/ 909638 h 1649413"/>
                  <a:gd name="connsiteX20" fmla="*/ 731837 w 1362075"/>
                  <a:gd name="connsiteY20" fmla="*/ 947738 h 1649413"/>
                  <a:gd name="connsiteX21" fmla="*/ 762000 w 1362075"/>
                  <a:gd name="connsiteY21" fmla="*/ 881063 h 1649413"/>
                  <a:gd name="connsiteX22" fmla="*/ 839787 w 1362075"/>
                  <a:gd name="connsiteY22" fmla="*/ 842963 h 1649413"/>
                  <a:gd name="connsiteX23" fmla="*/ 874712 w 1362075"/>
                  <a:gd name="connsiteY23" fmla="*/ 765175 h 1649413"/>
                  <a:gd name="connsiteX24" fmla="*/ 936625 w 1362075"/>
                  <a:gd name="connsiteY24" fmla="*/ 674688 h 1649413"/>
                  <a:gd name="connsiteX25" fmla="*/ 1001712 w 1362075"/>
                  <a:gd name="connsiteY25" fmla="*/ 666750 h 1649413"/>
                  <a:gd name="connsiteX26" fmla="*/ 1108075 w 1362075"/>
                  <a:gd name="connsiteY26" fmla="*/ 520700 h 1649413"/>
                  <a:gd name="connsiteX27" fmla="*/ 1036637 w 1362075"/>
                  <a:gd name="connsiteY27" fmla="*/ 438150 h 1649413"/>
                  <a:gd name="connsiteX28" fmla="*/ 1081087 w 1362075"/>
                  <a:gd name="connsiteY28" fmla="*/ 420688 h 1649413"/>
                  <a:gd name="connsiteX29" fmla="*/ 1133475 w 1362075"/>
                  <a:gd name="connsiteY29" fmla="*/ 449263 h 1649413"/>
                  <a:gd name="connsiteX30" fmla="*/ 1282700 w 1362075"/>
                  <a:gd name="connsiteY30" fmla="*/ 266700 h 1649413"/>
                  <a:gd name="connsiteX31" fmla="*/ 1362075 w 1362075"/>
                  <a:gd name="connsiteY31" fmla="*/ 261938 h 1649413"/>
                  <a:gd name="connsiteX32" fmla="*/ 1303337 w 1362075"/>
                  <a:gd name="connsiteY32" fmla="*/ 398463 h 1649413"/>
                  <a:gd name="connsiteX33" fmla="*/ 1101725 w 1362075"/>
                  <a:gd name="connsiteY33" fmla="*/ 754063 h 1649413"/>
                  <a:gd name="connsiteX34" fmla="*/ 1006475 w 1362075"/>
                  <a:gd name="connsiteY34" fmla="*/ 954088 h 1649413"/>
                  <a:gd name="connsiteX35" fmla="*/ 974725 w 1362075"/>
                  <a:gd name="connsiteY35" fmla="*/ 1098550 h 1649413"/>
                  <a:gd name="connsiteX36" fmla="*/ 1006475 w 1362075"/>
                  <a:gd name="connsiteY36" fmla="*/ 1198563 h 1649413"/>
                  <a:gd name="connsiteX37" fmla="*/ 936625 w 1362075"/>
                  <a:gd name="connsiteY37" fmla="*/ 1247775 h 1649413"/>
                  <a:gd name="connsiteX38" fmla="*/ 869950 w 1362075"/>
                  <a:gd name="connsiteY38" fmla="*/ 1422400 h 1649413"/>
                  <a:gd name="connsiteX39" fmla="*/ 903287 w 1362075"/>
                  <a:gd name="connsiteY39" fmla="*/ 1539875 h 1649413"/>
                  <a:gd name="connsiteX40" fmla="*/ 831850 w 1362075"/>
                  <a:gd name="connsiteY40" fmla="*/ 1649413 h 1649413"/>
                  <a:gd name="connsiteX41" fmla="*/ 631825 w 1362075"/>
                  <a:gd name="connsiteY41" fmla="*/ 1649413 h 1649413"/>
                  <a:gd name="connsiteX42" fmla="*/ 631825 w 1362075"/>
                  <a:gd name="connsiteY42" fmla="*/ 1403350 h 1649413"/>
                  <a:gd name="connsiteX43" fmla="*/ 695325 w 1362075"/>
                  <a:gd name="connsiteY43" fmla="*/ 1403350 h 1649413"/>
                  <a:gd name="connsiteX44" fmla="*/ 695325 w 1362075"/>
                  <a:gd name="connsiteY44" fmla="*/ 1139825 h 1649413"/>
                  <a:gd name="connsiteX45" fmla="*/ 600075 w 1362075"/>
                  <a:gd name="connsiteY45" fmla="*/ 1139825 h 1649413"/>
                  <a:gd name="connsiteX46" fmla="*/ 600075 w 1362075"/>
                  <a:gd name="connsiteY46" fmla="*/ 1041400 h 1649413"/>
                  <a:gd name="connsiteX47" fmla="*/ 552450 w 1362075"/>
                  <a:gd name="connsiteY47" fmla="*/ 1041400 h 1649413"/>
                  <a:gd name="connsiteX48" fmla="*/ 552450 w 1362075"/>
                  <a:gd name="connsiteY48" fmla="*/ 1085850 h 1649413"/>
                  <a:gd name="connsiteX49" fmla="*/ 487362 w 1362075"/>
                  <a:gd name="connsiteY49" fmla="*/ 1085850 h 1649413"/>
                  <a:gd name="connsiteX50" fmla="*/ 487362 w 1362075"/>
                  <a:gd name="connsiteY50" fmla="*/ 1055688 h 1649413"/>
                  <a:gd name="connsiteX51" fmla="*/ 422275 w 1362075"/>
                  <a:gd name="connsiteY51" fmla="*/ 1055688 h 1649413"/>
                  <a:gd name="connsiteX52" fmla="*/ 422275 w 1362075"/>
                  <a:gd name="connsiteY52" fmla="*/ 1093788 h 1649413"/>
                  <a:gd name="connsiteX53" fmla="*/ 342900 w 1362075"/>
                  <a:gd name="connsiteY53" fmla="*/ 1093788 h 1649413"/>
                  <a:gd name="connsiteX54" fmla="*/ 342900 w 1362075"/>
                  <a:gd name="connsiteY54" fmla="*/ 1068388 h 1649413"/>
                  <a:gd name="connsiteX55" fmla="*/ 304800 w 1362075"/>
                  <a:gd name="connsiteY55" fmla="*/ 1068388 h 1649413"/>
                  <a:gd name="connsiteX56" fmla="*/ 279400 w 1362075"/>
                  <a:gd name="connsiteY56" fmla="*/ 1042988 h 1649413"/>
                  <a:gd name="connsiteX57" fmla="*/ 279400 w 1362075"/>
                  <a:gd name="connsiteY57" fmla="*/ 1147763 h 1649413"/>
                  <a:gd name="connsiteX58" fmla="*/ 0 w 1362075"/>
                  <a:gd name="connsiteY58" fmla="*/ 1147763 h 1649413"/>
                  <a:gd name="connsiteX59" fmla="*/ 0 w 1362075"/>
                  <a:gd name="connsiteY59" fmla="*/ 512763 h 1649413"/>
                  <a:gd name="connsiteX60" fmla="*/ 44450 w 1362075"/>
                  <a:gd name="connsiteY60" fmla="*/ 512763 h 1649413"/>
                  <a:gd name="connsiteX61" fmla="*/ 44450 w 1362075"/>
                  <a:gd name="connsiteY61" fmla="*/ 371475 h 1649413"/>
                  <a:gd name="connsiteX62" fmla="*/ 100012 w 1362075"/>
                  <a:gd name="connsiteY62" fmla="*/ 371475 h 1649413"/>
                  <a:gd name="connsiteX63" fmla="*/ 100012 w 1362075"/>
                  <a:gd name="connsiteY63" fmla="*/ 242888 h 1649413"/>
                  <a:gd name="connsiteX64" fmla="*/ 195262 w 1362075"/>
                  <a:gd name="connsiteY64" fmla="*/ 242888 h 1649413"/>
                  <a:gd name="connsiteX65" fmla="*/ 195262 w 1362075"/>
                  <a:gd name="connsiteY65" fmla="*/ 312738 h 1649413"/>
                  <a:gd name="connsiteX66" fmla="*/ 439737 w 1362075"/>
                  <a:gd name="connsiteY66" fmla="*/ 312738 h 1649413"/>
                  <a:gd name="connsiteX67" fmla="*/ 439737 w 1362075"/>
                  <a:gd name="connsiteY67" fmla="*/ 58738 h 1649413"/>
                  <a:gd name="connsiteX68" fmla="*/ 638175 w 1362075"/>
                  <a:gd name="connsiteY68" fmla="*/ 26988 h 1649413"/>
                  <a:gd name="connsiteX0" fmla="*/ 636587 w 1362075"/>
                  <a:gd name="connsiteY0" fmla="*/ 63501 h 1649413"/>
                  <a:gd name="connsiteX1" fmla="*/ 690562 w 1362075"/>
                  <a:gd name="connsiteY1" fmla="*/ 0 h 1649413"/>
                  <a:gd name="connsiteX2" fmla="*/ 712787 w 1362075"/>
                  <a:gd name="connsiteY2" fmla="*/ 38100 h 1649413"/>
                  <a:gd name="connsiteX3" fmla="*/ 804862 w 1362075"/>
                  <a:gd name="connsiteY3" fmla="*/ 103188 h 1649413"/>
                  <a:gd name="connsiteX4" fmla="*/ 776287 w 1362075"/>
                  <a:gd name="connsiteY4" fmla="*/ 128588 h 1649413"/>
                  <a:gd name="connsiteX5" fmla="*/ 819150 w 1362075"/>
                  <a:gd name="connsiteY5" fmla="*/ 171450 h 1649413"/>
                  <a:gd name="connsiteX6" fmla="*/ 796925 w 1362075"/>
                  <a:gd name="connsiteY6" fmla="*/ 257175 h 1649413"/>
                  <a:gd name="connsiteX7" fmla="*/ 749300 w 1362075"/>
                  <a:gd name="connsiteY7" fmla="*/ 344488 h 1649413"/>
                  <a:gd name="connsiteX8" fmla="*/ 811212 w 1362075"/>
                  <a:gd name="connsiteY8" fmla="*/ 347663 h 1649413"/>
                  <a:gd name="connsiteX9" fmla="*/ 862012 w 1362075"/>
                  <a:gd name="connsiteY9" fmla="*/ 301625 h 1649413"/>
                  <a:gd name="connsiteX10" fmla="*/ 893762 w 1362075"/>
                  <a:gd name="connsiteY10" fmla="*/ 325438 h 1649413"/>
                  <a:gd name="connsiteX11" fmla="*/ 836612 w 1362075"/>
                  <a:gd name="connsiteY11" fmla="*/ 447675 h 1649413"/>
                  <a:gd name="connsiteX12" fmla="*/ 906462 w 1362075"/>
                  <a:gd name="connsiteY12" fmla="*/ 515938 h 1649413"/>
                  <a:gd name="connsiteX13" fmla="*/ 904875 w 1362075"/>
                  <a:gd name="connsiteY13" fmla="*/ 609600 h 1649413"/>
                  <a:gd name="connsiteX14" fmla="*/ 785812 w 1362075"/>
                  <a:gd name="connsiteY14" fmla="*/ 628650 h 1649413"/>
                  <a:gd name="connsiteX15" fmla="*/ 792162 w 1362075"/>
                  <a:gd name="connsiteY15" fmla="*/ 679450 h 1649413"/>
                  <a:gd name="connsiteX16" fmla="*/ 735012 w 1362075"/>
                  <a:gd name="connsiteY16" fmla="*/ 754063 h 1649413"/>
                  <a:gd name="connsiteX17" fmla="*/ 730250 w 1362075"/>
                  <a:gd name="connsiteY17" fmla="*/ 806450 h 1649413"/>
                  <a:gd name="connsiteX18" fmla="*/ 690562 w 1362075"/>
                  <a:gd name="connsiteY18" fmla="*/ 868363 h 1649413"/>
                  <a:gd name="connsiteX19" fmla="*/ 688975 w 1362075"/>
                  <a:gd name="connsiteY19" fmla="*/ 909638 h 1649413"/>
                  <a:gd name="connsiteX20" fmla="*/ 731837 w 1362075"/>
                  <a:gd name="connsiteY20" fmla="*/ 947738 h 1649413"/>
                  <a:gd name="connsiteX21" fmla="*/ 762000 w 1362075"/>
                  <a:gd name="connsiteY21" fmla="*/ 881063 h 1649413"/>
                  <a:gd name="connsiteX22" fmla="*/ 839787 w 1362075"/>
                  <a:gd name="connsiteY22" fmla="*/ 842963 h 1649413"/>
                  <a:gd name="connsiteX23" fmla="*/ 874712 w 1362075"/>
                  <a:gd name="connsiteY23" fmla="*/ 765175 h 1649413"/>
                  <a:gd name="connsiteX24" fmla="*/ 936625 w 1362075"/>
                  <a:gd name="connsiteY24" fmla="*/ 674688 h 1649413"/>
                  <a:gd name="connsiteX25" fmla="*/ 1001712 w 1362075"/>
                  <a:gd name="connsiteY25" fmla="*/ 666750 h 1649413"/>
                  <a:gd name="connsiteX26" fmla="*/ 1108075 w 1362075"/>
                  <a:gd name="connsiteY26" fmla="*/ 520700 h 1649413"/>
                  <a:gd name="connsiteX27" fmla="*/ 1036637 w 1362075"/>
                  <a:gd name="connsiteY27" fmla="*/ 438150 h 1649413"/>
                  <a:gd name="connsiteX28" fmla="*/ 1081087 w 1362075"/>
                  <a:gd name="connsiteY28" fmla="*/ 420688 h 1649413"/>
                  <a:gd name="connsiteX29" fmla="*/ 1133475 w 1362075"/>
                  <a:gd name="connsiteY29" fmla="*/ 449263 h 1649413"/>
                  <a:gd name="connsiteX30" fmla="*/ 1282700 w 1362075"/>
                  <a:gd name="connsiteY30" fmla="*/ 266700 h 1649413"/>
                  <a:gd name="connsiteX31" fmla="*/ 1362075 w 1362075"/>
                  <a:gd name="connsiteY31" fmla="*/ 261938 h 1649413"/>
                  <a:gd name="connsiteX32" fmla="*/ 1303337 w 1362075"/>
                  <a:gd name="connsiteY32" fmla="*/ 398463 h 1649413"/>
                  <a:gd name="connsiteX33" fmla="*/ 1101725 w 1362075"/>
                  <a:gd name="connsiteY33" fmla="*/ 754063 h 1649413"/>
                  <a:gd name="connsiteX34" fmla="*/ 1006475 w 1362075"/>
                  <a:gd name="connsiteY34" fmla="*/ 954088 h 1649413"/>
                  <a:gd name="connsiteX35" fmla="*/ 974725 w 1362075"/>
                  <a:gd name="connsiteY35" fmla="*/ 1098550 h 1649413"/>
                  <a:gd name="connsiteX36" fmla="*/ 1006475 w 1362075"/>
                  <a:gd name="connsiteY36" fmla="*/ 1198563 h 1649413"/>
                  <a:gd name="connsiteX37" fmla="*/ 936625 w 1362075"/>
                  <a:gd name="connsiteY37" fmla="*/ 1247775 h 1649413"/>
                  <a:gd name="connsiteX38" fmla="*/ 869950 w 1362075"/>
                  <a:gd name="connsiteY38" fmla="*/ 1422400 h 1649413"/>
                  <a:gd name="connsiteX39" fmla="*/ 903287 w 1362075"/>
                  <a:gd name="connsiteY39" fmla="*/ 1539875 h 1649413"/>
                  <a:gd name="connsiteX40" fmla="*/ 831850 w 1362075"/>
                  <a:gd name="connsiteY40" fmla="*/ 1649413 h 1649413"/>
                  <a:gd name="connsiteX41" fmla="*/ 631825 w 1362075"/>
                  <a:gd name="connsiteY41" fmla="*/ 1649413 h 1649413"/>
                  <a:gd name="connsiteX42" fmla="*/ 631825 w 1362075"/>
                  <a:gd name="connsiteY42" fmla="*/ 1403350 h 1649413"/>
                  <a:gd name="connsiteX43" fmla="*/ 695325 w 1362075"/>
                  <a:gd name="connsiteY43" fmla="*/ 1403350 h 1649413"/>
                  <a:gd name="connsiteX44" fmla="*/ 695325 w 1362075"/>
                  <a:gd name="connsiteY44" fmla="*/ 1139825 h 1649413"/>
                  <a:gd name="connsiteX45" fmla="*/ 600075 w 1362075"/>
                  <a:gd name="connsiteY45" fmla="*/ 1139825 h 1649413"/>
                  <a:gd name="connsiteX46" fmla="*/ 600075 w 1362075"/>
                  <a:gd name="connsiteY46" fmla="*/ 1041400 h 1649413"/>
                  <a:gd name="connsiteX47" fmla="*/ 552450 w 1362075"/>
                  <a:gd name="connsiteY47" fmla="*/ 1041400 h 1649413"/>
                  <a:gd name="connsiteX48" fmla="*/ 552450 w 1362075"/>
                  <a:gd name="connsiteY48" fmla="*/ 1085850 h 1649413"/>
                  <a:gd name="connsiteX49" fmla="*/ 487362 w 1362075"/>
                  <a:gd name="connsiteY49" fmla="*/ 1085850 h 1649413"/>
                  <a:gd name="connsiteX50" fmla="*/ 487362 w 1362075"/>
                  <a:gd name="connsiteY50" fmla="*/ 1055688 h 1649413"/>
                  <a:gd name="connsiteX51" fmla="*/ 422275 w 1362075"/>
                  <a:gd name="connsiteY51" fmla="*/ 1055688 h 1649413"/>
                  <a:gd name="connsiteX52" fmla="*/ 422275 w 1362075"/>
                  <a:gd name="connsiteY52" fmla="*/ 1093788 h 1649413"/>
                  <a:gd name="connsiteX53" fmla="*/ 342900 w 1362075"/>
                  <a:gd name="connsiteY53" fmla="*/ 1093788 h 1649413"/>
                  <a:gd name="connsiteX54" fmla="*/ 342900 w 1362075"/>
                  <a:gd name="connsiteY54" fmla="*/ 1068388 h 1649413"/>
                  <a:gd name="connsiteX55" fmla="*/ 304800 w 1362075"/>
                  <a:gd name="connsiteY55" fmla="*/ 1068388 h 1649413"/>
                  <a:gd name="connsiteX56" fmla="*/ 279400 w 1362075"/>
                  <a:gd name="connsiteY56" fmla="*/ 1042988 h 1649413"/>
                  <a:gd name="connsiteX57" fmla="*/ 279400 w 1362075"/>
                  <a:gd name="connsiteY57" fmla="*/ 1147763 h 1649413"/>
                  <a:gd name="connsiteX58" fmla="*/ 0 w 1362075"/>
                  <a:gd name="connsiteY58" fmla="*/ 1147763 h 1649413"/>
                  <a:gd name="connsiteX59" fmla="*/ 0 w 1362075"/>
                  <a:gd name="connsiteY59" fmla="*/ 512763 h 1649413"/>
                  <a:gd name="connsiteX60" fmla="*/ 44450 w 1362075"/>
                  <a:gd name="connsiteY60" fmla="*/ 512763 h 1649413"/>
                  <a:gd name="connsiteX61" fmla="*/ 44450 w 1362075"/>
                  <a:gd name="connsiteY61" fmla="*/ 371475 h 1649413"/>
                  <a:gd name="connsiteX62" fmla="*/ 100012 w 1362075"/>
                  <a:gd name="connsiteY62" fmla="*/ 371475 h 1649413"/>
                  <a:gd name="connsiteX63" fmla="*/ 100012 w 1362075"/>
                  <a:gd name="connsiteY63" fmla="*/ 242888 h 1649413"/>
                  <a:gd name="connsiteX64" fmla="*/ 195262 w 1362075"/>
                  <a:gd name="connsiteY64" fmla="*/ 242888 h 1649413"/>
                  <a:gd name="connsiteX65" fmla="*/ 195262 w 1362075"/>
                  <a:gd name="connsiteY65" fmla="*/ 312738 h 1649413"/>
                  <a:gd name="connsiteX66" fmla="*/ 439737 w 1362075"/>
                  <a:gd name="connsiteY66" fmla="*/ 312738 h 1649413"/>
                  <a:gd name="connsiteX67" fmla="*/ 439737 w 1362075"/>
                  <a:gd name="connsiteY67" fmla="*/ 58738 h 1649413"/>
                  <a:gd name="connsiteX68" fmla="*/ 636587 w 1362075"/>
                  <a:gd name="connsiteY68" fmla="*/ 63501 h 1649413"/>
                  <a:gd name="connsiteX0" fmla="*/ 636587 w 1362075"/>
                  <a:gd name="connsiteY0" fmla="*/ 63501 h 1649413"/>
                  <a:gd name="connsiteX1" fmla="*/ 671512 w 1362075"/>
                  <a:gd name="connsiteY1" fmla="*/ 17463 h 1649413"/>
                  <a:gd name="connsiteX2" fmla="*/ 690562 w 1362075"/>
                  <a:gd name="connsiteY2" fmla="*/ 0 h 1649413"/>
                  <a:gd name="connsiteX3" fmla="*/ 712787 w 1362075"/>
                  <a:gd name="connsiteY3" fmla="*/ 38100 h 1649413"/>
                  <a:gd name="connsiteX4" fmla="*/ 804862 w 1362075"/>
                  <a:gd name="connsiteY4" fmla="*/ 103188 h 1649413"/>
                  <a:gd name="connsiteX5" fmla="*/ 776287 w 1362075"/>
                  <a:gd name="connsiteY5" fmla="*/ 128588 h 1649413"/>
                  <a:gd name="connsiteX6" fmla="*/ 819150 w 1362075"/>
                  <a:gd name="connsiteY6" fmla="*/ 171450 h 1649413"/>
                  <a:gd name="connsiteX7" fmla="*/ 796925 w 1362075"/>
                  <a:gd name="connsiteY7" fmla="*/ 257175 h 1649413"/>
                  <a:gd name="connsiteX8" fmla="*/ 749300 w 1362075"/>
                  <a:gd name="connsiteY8" fmla="*/ 344488 h 1649413"/>
                  <a:gd name="connsiteX9" fmla="*/ 811212 w 1362075"/>
                  <a:gd name="connsiteY9" fmla="*/ 347663 h 1649413"/>
                  <a:gd name="connsiteX10" fmla="*/ 862012 w 1362075"/>
                  <a:gd name="connsiteY10" fmla="*/ 301625 h 1649413"/>
                  <a:gd name="connsiteX11" fmla="*/ 893762 w 1362075"/>
                  <a:gd name="connsiteY11" fmla="*/ 325438 h 1649413"/>
                  <a:gd name="connsiteX12" fmla="*/ 836612 w 1362075"/>
                  <a:gd name="connsiteY12" fmla="*/ 447675 h 1649413"/>
                  <a:gd name="connsiteX13" fmla="*/ 906462 w 1362075"/>
                  <a:gd name="connsiteY13" fmla="*/ 515938 h 1649413"/>
                  <a:gd name="connsiteX14" fmla="*/ 904875 w 1362075"/>
                  <a:gd name="connsiteY14" fmla="*/ 609600 h 1649413"/>
                  <a:gd name="connsiteX15" fmla="*/ 785812 w 1362075"/>
                  <a:gd name="connsiteY15" fmla="*/ 628650 h 1649413"/>
                  <a:gd name="connsiteX16" fmla="*/ 792162 w 1362075"/>
                  <a:gd name="connsiteY16" fmla="*/ 679450 h 1649413"/>
                  <a:gd name="connsiteX17" fmla="*/ 735012 w 1362075"/>
                  <a:gd name="connsiteY17" fmla="*/ 754063 h 1649413"/>
                  <a:gd name="connsiteX18" fmla="*/ 730250 w 1362075"/>
                  <a:gd name="connsiteY18" fmla="*/ 806450 h 1649413"/>
                  <a:gd name="connsiteX19" fmla="*/ 690562 w 1362075"/>
                  <a:gd name="connsiteY19" fmla="*/ 868363 h 1649413"/>
                  <a:gd name="connsiteX20" fmla="*/ 688975 w 1362075"/>
                  <a:gd name="connsiteY20" fmla="*/ 909638 h 1649413"/>
                  <a:gd name="connsiteX21" fmla="*/ 731837 w 1362075"/>
                  <a:gd name="connsiteY21" fmla="*/ 947738 h 1649413"/>
                  <a:gd name="connsiteX22" fmla="*/ 762000 w 1362075"/>
                  <a:gd name="connsiteY22" fmla="*/ 881063 h 1649413"/>
                  <a:gd name="connsiteX23" fmla="*/ 839787 w 1362075"/>
                  <a:gd name="connsiteY23" fmla="*/ 842963 h 1649413"/>
                  <a:gd name="connsiteX24" fmla="*/ 874712 w 1362075"/>
                  <a:gd name="connsiteY24" fmla="*/ 765175 h 1649413"/>
                  <a:gd name="connsiteX25" fmla="*/ 936625 w 1362075"/>
                  <a:gd name="connsiteY25" fmla="*/ 674688 h 1649413"/>
                  <a:gd name="connsiteX26" fmla="*/ 1001712 w 1362075"/>
                  <a:gd name="connsiteY26" fmla="*/ 666750 h 1649413"/>
                  <a:gd name="connsiteX27" fmla="*/ 1108075 w 1362075"/>
                  <a:gd name="connsiteY27" fmla="*/ 520700 h 1649413"/>
                  <a:gd name="connsiteX28" fmla="*/ 1036637 w 1362075"/>
                  <a:gd name="connsiteY28" fmla="*/ 438150 h 1649413"/>
                  <a:gd name="connsiteX29" fmla="*/ 1081087 w 1362075"/>
                  <a:gd name="connsiteY29" fmla="*/ 420688 h 1649413"/>
                  <a:gd name="connsiteX30" fmla="*/ 1133475 w 1362075"/>
                  <a:gd name="connsiteY30" fmla="*/ 449263 h 1649413"/>
                  <a:gd name="connsiteX31" fmla="*/ 1282700 w 1362075"/>
                  <a:gd name="connsiteY31" fmla="*/ 266700 h 1649413"/>
                  <a:gd name="connsiteX32" fmla="*/ 1362075 w 1362075"/>
                  <a:gd name="connsiteY32" fmla="*/ 261938 h 1649413"/>
                  <a:gd name="connsiteX33" fmla="*/ 1303337 w 1362075"/>
                  <a:gd name="connsiteY33" fmla="*/ 398463 h 1649413"/>
                  <a:gd name="connsiteX34" fmla="*/ 1101725 w 1362075"/>
                  <a:gd name="connsiteY34" fmla="*/ 754063 h 1649413"/>
                  <a:gd name="connsiteX35" fmla="*/ 1006475 w 1362075"/>
                  <a:gd name="connsiteY35" fmla="*/ 954088 h 1649413"/>
                  <a:gd name="connsiteX36" fmla="*/ 974725 w 1362075"/>
                  <a:gd name="connsiteY36" fmla="*/ 1098550 h 1649413"/>
                  <a:gd name="connsiteX37" fmla="*/ 1006475 w 1362075"/>
                  <a:gd name="connsiteY37" fmla="*/ 1198563 h 1649413"/>
                  <a:gd name="connsiteX38" fmla="*/ 936625 w 1362075"/>
                  <a:gd name="connsiteY38" fmla="*/ 1247775 h 1649413"/>
                  <a:gd name="connsiteX39" fmla="*/ 869950 w 1362075"/>
                  <a:gd name="connsiteY39" fmla="*/ 1422400 h 1649413"/>
                  <a:gd name="connsiteX40" fmla="*/ 903287 w 1362075"/>
                  <a:gd name="connsiteY40" fmla="*/ 1539875 h 1649413"/>
                  <a:gd name="connsiteX41" fmla="*/ 831850 w 1362075"/>
                  <a:gd name="connsiteY41" fmla="*/ 1649413 h 1649413"/>
                  <a:gd name="connsiteX42" fmla="*/ 631825 w 1362075"/>
                  <a:gd name="connsiteY42" fmla="*/ 1649413 h 1649413"/>
                  <a:gd name="connsiteX43" fmla="*/ 631825 w 1362075"/>
                  <a:gd name="connsiteY43" fmla="*/ 1403350 h 1649413"/>
                  <a:gd name="connsiteX44" fmla="*/ 695325 w 1362075"/>
                  <a:gd name="connsiteY44" fmla="*/ 1403350 h 1649413"/>
                  <a:gd name="connsiteX45" fmla="*/ 695325 w 1362075"/>
                  <a:gd name="connsiteY45" fmla="*/ 1139825 h 1649413"/>
                  <a:gd name="connsiteX46" fmla="*/ 600075 w 1362075"/>
                  <a:gd name="connsiteY46" fmla="*/ 1139825 h 1649413"/>
                  <a:gd name="connsiteX47" fmla="*/ 600075 w 1362075"/>
                  <a:gd name="connsiteY47" fmla="*/ 1041400 h 1649413"/>
                  <a:gd name="connsiteX48" fmla="*/ 552450 w 1362075"/>
                  <a:gd name="connsiteY48" fmla="*/ 1041400 h 1649413"/>
                  <a:gd name="connsiteX49" fmla="*/ 552450 w 1362075"/>
                  <a:gd name="connsiteY49" fmla="*/ 1085850 h 1649413"/>
                  <a:gd name="connsiteX50" fmla="*/ 487362 w 1362075"/>
                  <a:gd name="connsiteY50" fmla="*/ 1085850 h 1649413"/>
                  <a:gd name="connsiteX51" fmla="*/ 487362 w 1362075"/>
                  <a:gd name="connsiteY51" fmla="*/ 1055688 h 1649413"/>
                  <a:gd name="connsiteX52" fmla="*/ 422275 w 1362075"/>
                  <a:gd name="connsiteY52" fmla="*/ 1055688 h 1649413"/>
                  <a:gd name="connsiteX53" fmla="*/ 422275 w 1362075"/>
                  <a:gd name="connsiteY53" fmla="*/ 1093788 h 1649413"/>
                  <a:gd name="connsiteX54" fmla="*/ 342900 w 1362075"/>
                  <a:gd name="connsiteY54" fmla="*/ 1093788 h 1649413"/>
                  <a:gd name="connsiteX55" fmla="*/ 342900 w 1362075"/>
                  <a:gd name="connsiteY55" fmla="*/ 1068388 h 1649413"/>
                  <a:gd name="connsiteX56" fmla="*/ 304800 w 1362075"/>
                  <a:gd name="connsiteY56" fmla="*/ 1068388 h 1649413"/>
                  <a:gd name="connsiteX57" fmla="*/ 279400 w 1362075"/>
                  <a:gd name="connsiteY57" fmla="*/ 1042988 h 1649413"/>
                  <a:gd name="connsiteX58" fmla="*/ 279400 w 1362075"/>
                  <a:gd name="connsiteY58" fmla="*/ 1147763 h 1649413"/>
                  <a:gd name="connsiteX59" fmla="*/ 0 w 1362075"/>
                  <a:gd name="connsiteY59" fmla="*/ 1147763 h 1649413"/>
                  <a:gd name="connsiteX60" fmla="*/ 0 w 1362075"/>
                  <a:gd name="connsiteY60" fmla="*/ 512763 h 1649413"/>
                  <a:gd name="connsiteX61" fmla="*/ 44450 w 1362075"/>
                  <a:gd name="connsiteY61" fmla="*/ 512763 h 1649413"/>
                  <a:gd name="connsiteX62" fmla="*/ 44450 w 1362075"/>
                  <a:gd name="connsiteY62" fmla="*/ 371475 h 1649413"/>
                  <a:gd name="connsiteX63" fmla="*/ 100012 w 1362075"/>
                  <a:gd name="connsiteY63" fmla="*/ 371475 h 1649413"/>
                  <a:gd name="connsiteX64" fmla="*/ 100012 w 1362075"/>
                  <a:gd name="connsiteY64" fmla="*/ 242888 h 1649413"/>
                  <a:gd name="connsiteX65" fmla="*/ 195262 w 1362075"/>
                  <a:gd name="connsiteY65" fmla="*/ 242888 h 1649413"/>
                  <a:gd name="connsiteX66" fmla="*/ 195262 w 1362075"/>
                  <a:gd name="connsiteY66" fmla="*/ 312738 h 1649413"/>
                  <a:gd name="connsiteX67" fmla="*/ 439737 w 1362075"/>
                  <a:gd name="connsiteY67" fmla="*/ 312738 h 1649413"/>
                  <a:gd name="connsiteX68" fmla="*/ 439737 w 1362075"/>
                  <a:gd name="connsiteY68" fmla="*/ 58738 h 1649413"/>
                  <a:gd name="connsiteX69" fmla="*/ 636587 w 1362075"/>
                  <a:gd name="connsiteY69" fmla="*/ 63501 h 1649413"/>
                  <a:gd name="connsiteX0" fmla="*/ 636587 w 1362075"/>
                  <a:gd name="connsiteY0" fmla="*/ 58739 h 1644651"/>
                  <a:gd name="connsiteX1" fmla="*/ 671512 w 1362075"/>
                  <a:gd name="connsiteY1" fmla="*/ 12701 h 1644651"/>
                  <a:gd name="connsiteX2" fmla="*/ 654049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58739 h 1644651"/>
                  <a:gd name="connsiteX1" fmla="*/ 645319 w 1362075"/>
                  <a:gd name="connsiteY1" fmla="*/ 17464 h 1644651"/>
                  <a:gd name="connsiteX2" fmla="*/ 654049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58739 h 1644651"/>
                  <a:gd name="connsiteX1" fmla="*/ 645319 w 1362075"/>
                  <a:gd name="connsiteY1" fmla="*/ 17464 h 1644651"/>
                  <a:gd name="connsiteX2" fmla="*/ 735012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48023 h 1633935"/>
                  <a:gd name="connsiteX1" fmla="*/ 645319 w 1362075"/>
                  <a:gd name="connsiteY1" fmla="*/ 6748 h 1633935"/>
                  <a:gd name="connsiteX2" fmla="*/ 702865 w 1362075"/>
                  <a:gd name="connsiteY2" fmla="*/ 0 h 1633935"/>
                  <a:gd name="connsiteX3" fmla="*/ 712787 w 1362075"/>
                  <a:gd name="connsiteY3" fmla="*/ 22622 h 1633935"/>
                  <a:gd name="connsiteX4" fmla="*/ 804862 w 1362075"/>
                  <a:gd name="connsiteY4" fmla="*/ 87710 h 1633935"/>
                  <a:gd name="connsiteX5" fmla="*/ 776287 w 1362075"/>
                  <a:gd name="connsiteY5" fmla="*/ 113110 h 1633935"/>
                  <a:gd name="connsiteX6" fmla="*/ 819150 w 1362075"/>
                  <a:gd name="connsiteY6" fmla="*/ 155972 h 1633935"/>
                  <a:gd name="connsiteX7" fmla="*/ 796925 w 1362075"/>
                  <a:gd name="connsiteY7" fmla="*/ 241697 h 1633935"/>
                  <a:gd name="connsiteX8" fmla="*/ 749300 w 1362075"/>
                  <a:gd name="connsiteY8" fmla="*/ 329010 h 1633935"/>
                  <a:gd name="connsiteX9" fmla="*/ 811212 w 1362075"/>
                  <a:gd name="connsiteY9" fmla="*/ 332185 h 1633935"/>
                  <a:gd name="connsiteX10" fmla="*/ 862012 w 1362075"/>
                  <a:gd name="connsiteY10" fmla="*/ 286147 h 1633935"/>
                  <a:gd name="connsiteX11" fmla="*/ 893762 w 1362075"/>
                  <a:gd name="connsiteY11" fmla="*/ 309960 h 1633935"/>
                  <a:gd name="connsiteX12" fmla="*/ 836612 w 1362075"/>
                  <a:gd name="connsiteY12" fmla="*/ 432197 h 1633935"/>
                  <a:gd name="connsiteX13" fmla="*/ 906462 w 1362075"/>
                  <a:gd name="connsiteY13" fmla="*/ 500460 h 1633935"/>
                  <a:gd name="connsiteX14" fmla="*/ 904875 w 1362075"/>
                  <a:gd name="connsiteY14" fmla="*/ 594122 h 1633935"/>
                  <a:gd name="connsiteX15" fmla="*/ 785812 w 1362075"/>
                  <a:gd name="connsiteY15" fmla="*/ 613172 h 1633935"/>
                  <a:gd name="connsiteX16" fmla="*/ 792162 w 1362075"/>
                  <a:gd name="connsiteY16" fmla="*/ 663972 h 1633935"/>
                  <a:gd name="connsiteX17" fmla="*/ 735012 w 1362075"/>
                  <a:gd name="connsiteY17" fmla="*/ 738585 h 1633935"/>
                  <a:gd name="connsiteX18" fmla="*/ 730250 w 1362075"/>
                  <a:gd name="connsiteY18" fmla="*/ 790972 h 1633935"/>
                  <a:gd name="connsiteX19" fmla="*/ 690562 w 1362075"/>
                  <a:gd name="connsiteY19" fmla="*/ 852885 h 1633935"/>
                  <a:gd name="connsiteX20" fmla="*/ 688975 w 1362075"/>
                  <a:gd name="connsiteY20" fmla="*/ 894160 h 1633935"/>
                  <a:gd name="connsiteX21" fmla="*/ 731837 w 1362075"/>
                  <a:gd name="connsiteY21" fmla="*/ 932260 h 1633935"/>
                  <a:gd name="connsiteX22" fmla="*/ 762000 w 1362075"/>
                  <a:gd name="connsiteY22" fmla="*/ 865585 h 1633935"/>
                  <a:gd name="connsiteX23" fmla="*/ 839787 w 1362075"/>
                  <a:gd name="connsiteY23" fmla="*/ 827485 h 1633935"/>
                  <a:gd name="connsiteX24" fmla="*/ 874712 w 1362075"/>
                  <a:gd name="connsiteY24" fmla="*/ 749697 h 1633935"/>
                  <a:gd name="connsiteX25" fmla="*/ 936625 w 1362075"/>
                  <a:gd name="connsiteY25" fmla="*/ 659210 h 1633935"/>
                  <a:gd name="connsiteX26" fmla="*/ 1001712 w 1362075"/>
                  <a:gd name="connsiteY26" fmla="*/ 651272 h 1633935"/>
                  <a:gd name="connsiteX27" fmla="*/ 1108075 w 1362075"/>
                  <a:gd name="connsiteY27" fmla="*/ 505222 h 1633935"/>
                  <a:gd name="connsiteX28" fmla="*/ 1036637 w 1362075"/>
                  <a:gd name="connsiteY28" fmla="*/ 422672 h 1633935"/>
                  <a:gd name="connsiteX29" fmla="*/ 1081087 w 1362075"/>
                  <a:gd name="connsiteY29" fmla="*/ 405210 h 1633935"/>
                  <a:gd name="connsiteX30" fmla="*/ 1133475 w 1362075"/>
                  <a:gd name="connsiteY30" fmla="*/ 433785 h 1633935"/>
                  <a:gd name="connsiteX31" fmla="*/ 1282700 w 1362075"/>
                  <a:gd name="connsiteY31" fmla="*/ 251222 h 1633935"/>
                  <a:gd name="connsiteX32" fmla="*/ 1362075 w 1362075"/>
                  <a:gd name="connsiteY32" fmla="*/ 246460 h 1633935"/>
                  <a:gd name="connsiteX33" fmla="*/ 1303337 w 1362075"/>
                  <a:gd name="connsiteY33" fmla="*/ 382985 h 1633935"/>
                  <a:gd name="connsiteX34" fmla="*/ 1101725 w 1362075"/>
                  <a:gd name="connsiteY34" fmla="*/ 738585 h 1633935"/>
                  <a:gd name="connsiteX35" fmla="*/ 1006475 w 1362075"/>
                  <a:gd name="connsiteY35" fmla="*/ 938610 h 1633935"/>
                  <a:gd name="connsiteX36" fmla="*/ 974725 w 1362075"/>
                  <a:gd name="connsiteY36" fmla="*/ 1083072 h 1633935"/>
                  <a:gd name="connsiteX37" fmla="*/ 1006475 w 1362075"/>
                  <a:gd name="connsiteY37" fmla="*/ 1183085 h 1633935"/>
                  <a:gd name="connsiteX38" fmla="*/ 936625 w 1362075"/>
                  <a:gd name="connsiteY38" fmla="*/ 1232297 h 1633935"/>
                  <a:gd name="connsiteX39" fmla="*/ 869950 w 1362075"/>
                  <a:gd name="connsiteY39" fmla="*/ 1406922 h 1633935"/>
                  <a:gd name="connsiteX40" fmla="*/ 903287 w 1362075"/>
                  <a:gd name="connsiteY40" fmla="*/ 1524397 h 1633935"/>
                  <a:gd name="connsiteX41" fmla="*/ 831850 w 1362075"/>
                  <a:gd name="connsiteY41" fmla="*/ 1633935 h 1633935"/>
                  <a:gd name="connsiteX42" fmla="*/ 631825 w 1362075"/>
                  <a:gd name="connsiteY42" fmla="*/ 1633935 h 1633935"/>
                  <a:gd name="connsiteX43" fmla="*/ 631825 w 1362075"/>
                  <a:gd name="connsiteY43" fmla="*/ 1387872 h 1633935"/>
                  <a:gd name="connsiteX44" fmla="*/ 695325 w 1362075"/>
                  <a:gd name="connsiteY44" fmla="*/ 1387872 h 1633935"/>
                  <a:gd name="connsiteX45" fmla="*/ 695325 w 1362075"/>
                  <a:gd name="connsiteY45" fmla="*/ 1124347 h 1633935"/>
                  <a:gd name="connsiteX46" fmla="*/ 600075 w 1362075"/>
                  <a:gd name="connsiteY46" fmla="*/ 1124347 h 1633935"/>
                  <a:gd name="connsiteX47" fmla="*/ 600075 w 1362075"/>
                  <a:gd name="connsiteY47" fmla="*/ 1025922 h 1633935"/>
                  <a:gd name="connsiteX48" fmla="*/ 552450 w 1362075"/>
                  <a:gd name="connsiteY48" fmla="*/ 1025922 h 1633935"/>
                  <a:gd name="connsiteX49" fmla="*/ 552450 w 1362075"/>
                  <a:gd name="connsiteY49" fmla="*/ 1070372 h 1633935"/>
                  <a:gd name="connsiteX50" fmla="*/ 487362 w 1362075"/>
                  <a:gd name="connsiteY50" fmla="*/ 1070372 h 1633935"/>
                  <a:gd name="connsiteX51" fmla="*/ 487362 w 1362075"/>
                  <a:gd name="connsiteY51" fmla="*/ 1040210 h 1633935"/>
                  <a:gd name="connsiteX52" fmla="*/ 422275 w 1362075"/>
                  <a:gd name="connsiteY52" fmla="*/ 1040210 h 1633935"/>
                  <a:gd name="connsiteX53" fmla="*/ 422275 w 1362075"/>
                  <a:gd name="connsiteY53" fmla="*/ 1078310 h 1633935"/>
                  <a:gd name="connsiteX54" fmla="*/ 342900 w 1362075"/>
                  <a:gd name="connsiteY54" fmla="*/ 1078310 h 1633935"/>
                  <a:gd name="connsiteX55" fmla="*/ 342900 w 1362075"/>
                  <a:gd name="connsiteY55" fmla="*/ 1052910 h 1633935"/>
                  <a:gd name="connsiteX56" fmla="*/ 304800 w 1362075"/>
                  <a:gd name="connsiteY56" fmla="*/ 1052910 h 1633935"/>
                  <a:gd name="connsiteX57" fmla="*/ 279400 w 1362075"/>
                  <a:gd name="connsiteY57" fmla="*/ 1027510 h 1633935"/>
                  <a:gd name="connsiteX58" fmla="*/ 279400 w 1362075"/>
                  <a:gd name="connsiteY58" fmla="*/ 1132285 h 1633935"/>
                  <a:gd name="connsiteX59" fmla="*/ 0 w 1362075"/>
                  <a:gd name="connsiteY59" fmla="*/ 1132285 h 1633935"/>
                  <a:gd name="connsiteX60" fmla="*/ 0 w 1362075"/>
                  <a:gd name="connsiteY60" fmla="*/ 497285 h 1633935"/>
                  <a:gd name="connsiteX61" fmla="*/ 44450 w 1362075"/>
                  <a:gd name="connsiteY61" fmla="*/ 497285 h 1633935"/>
                  <a:gd name="connsiteX62" fmla="*/ 44450 w 1362075"/>
                  <a:gd name="connsiteY62" fmla="*/ 355997 h 1633935"/>
                  <a:gd name="connsiteX63" fmla="*/ 100012 w 1362075"/>
                  <a:gd name="connsiteY63" fmla="*/ 355997 h 1633935"/>
                  <a:gd name="connsiteX64" fmla="*/ 100012 w 1362075"/>
                  <a:gd name="connsiteY64" fmla="*/ 227410 h 1633935"/>
                  <a:gd name="connsiteX65" fmla="*/ 195262 w 1362075"/>
                  <a:gd name="connsiteY65" fmla="*/ 227410 h 1633935"/>
                  <a:gd name="connsiteX66" fmla="*/ 195262 w 1362075"/>
                  <a:gd name="connsiteY66" fmla="*/ 297260 h 1633935"/>
                  <a:gd name="connsiteX67" fmla="*/ 439737 w 1362075"/>
                  <a:gd name="connsiteY67" fmla="*/ 297260 h 1633935"/>
                  <a:gd name="connsiteX68" fmla="*/ 439737 w 1362075"/>
                  <a:gd name="connsiteY68" fmla="*/ 43260 h 1633935"/>
                  <a:gd name="connsiteX69" fmla="*/ 636587 w 1362075"/>
                  <a:gd name="connsiteY69" fmla="*/ 48023 h 163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362075" h="1633935">
                    <a:moveTo>
                      <a:pt x="636587" y="48023"/>
                    </a:moveTo>
                    <a:lnTo>
                      <a:pt x="645319" y="6748"/>
                    </a:lnTo>
                    <a:lnTo>
                      <a:pt x="702865" y="0"/>
                    </a:lnTo>
                    <a:lnTo>
                      <a:pt x="712787" y="22622"/>
                    </a:lnTo>
                    <a:lnTo>
                      <a:pt x="804862" y="87710"/>
                    </a:lnTo>
                    <a:lnTo>
                      <a:pt x="776287" y="113110"/>
                    </a:lnTo>
                    <a:lnTo>
                      <a:pt x="819150" y="155972"/>
                    </a:lnTo>
                    <a:lnTo>
                      <a:pt x="796925" y="241697"/>
                    </a:lnTo>
                    <a:lnTo>
                      <a:pt x="749300" y="329010"/>
                    </a:lnTo>
                    <a:lnTo>
                      <a:pt x="811212" y="332185"/>
                    </a:lnTo>
                    <a:lnTo>
                      <a:pt x="862012" y="286147"/>
                    </a:lnTo>
                    <a:lnTo>
                      <a:pt x="893762" y="309960"/>
                    </a:lnTo>
                    <a:lnTo>
                      <a:pt x="836612" y="432197"/>
                    </a:lnTo>
                    <a:lnTo>
                      <a:pt x="906462" y="500460"/>
                    </a:lnTo>
                    <a:lnTo>
                      <a:pt x="904875" y="594122"/>
                    </a:lnTo>
                    <a:lnTo>
                      <a:pt x="785812" y="613172"/>
                    </a:lnTo>
                    <a:lnTo>
                      <a:pt x="792162" y="663972"/>
                    </a:lnTo>
                    <a:lnTo>
                      <a:pt x="735012" y="738585"/>
                    </a:lnTo>
                    <a:lnTo>
                      <a:pt x="730250" y="790972"/>
                    </a:lnTo>
                    <a:lnTo>
                      <a:pt x="690562" y="852885"/>
                    </a:lnTo>
                    <a:lnTo>
                      <a:pt x="688975" y="894160"/>
                    </a:lnTo>
                    <a:lnTo>
                      <a:pt x="731837" y="932260"/>
                    </a:lnTo>
                    <a:lnTo>
                      <a:pt x="762000" y="865585"/>
                    </a:lnTo>
                    <a:lnTo>
                      <a:pt x="839787" y="827485"/>
                    </a:lnTo>
                    <a:lnTo>
                      <a:pt x="874712" y="749697"/>
                    </a:lnTo>
                    <a:lnTo>
                      <a:pt x="936625" y="659210"/>
                    </a:lnTo>
                    <a:lnTo>
                      <a:pt x="1001712" y="651272"/>
                    </a:lnTo>
                    <a:lnTo>
                      <a:pt x="1108075" y="505222"/>
                    </a:lnTo>
                    <a:lnTo>
                      <a:pt x="1036637" y="422672"/>
                    </a:lnTo>
                    <a:lnTo>
                      <a:pt x="1081087" y="405210"/>
                    </a:lnTo>
                    <a:lnTo>
                      <a:pt x="1133475" y="433785"/>
                    </a:lnTo>
                    <a:lnTo>
                      <a:pt x="1282700" y="251222"/>
                    </a:lnTo>
                    <a:lnTo>
                      <a:pt x="1362075" y="246460"/>
                    </a:lnTo>
                    <a:lnTo>
                      <a:pt x="1303337" y="382985"/>
                    </a:lnTo>
                    <a:lnTo>
                      <a:pt x="1101725" y="738585"/>
                    </a:lnTo>
                    <a:lnTo>
                      <a:pt x="1006475" y="938610"/>
                    </a:lnTo>
                    <a:lnTo>
                      <a:pt x="974725" y="1083072"/>
                    </a:lnTo>
                    <a:lnTo>
                      <a:pt x="1006475" y="1183085"/>
                    </a:lnTo>
                    <a:lnTo>
                      <a:pt x="936625" y="1232297"/>
                    </a:lnTo>
                    <a:lnTo>
                      <a:pt x="869950" y="1406922"/>
                    </a:lnTo>
                    <a:lnTo>
                      <a:pt x="903287" y="1524397"/>
                    </a:lnTo>
                    <a:lnTo>
                      <a:pt x="831850" y="1633935"/>
                    </a:lnTo>
                    <a:lnTo>
                      <a:pt x="631825" y="1633935"/>
                    </a:lnTo>
                    <a:lnTo>
                      <a:pt x="631825" y="1387872"/>
                    </a:lnTo>
                    <a:lnTo>
                      <a:pt x="695325" y="1387872"/>
                    </a:lnTo>
                    <a:lnTo>
                      <a:pt x="695325" y="1124347"/>
                    </a:lnTo>
                    <a:lnTo>
                      <a:pt x="600075" y="1124347"/>
                    </a:lnTo>
                    <a:lnTo>
                      <a:pt x="600075" y="1025922"/>
                    </a:lnTo>
                    <a:lnTo>
                      <a:pt x="552450" y="1025922"/>
                    </a:lnTo>
                    <a:lnTo>
                      <a:pt x="552450" y="1070372"/>
                    </a:lnTo>
                    <a:lnTo>
                      <a:pt x="487362" y="1070372"/>
                    </a:lnTo>
                    <a:lnTo>
                      <a:pt x="487362" y="1040210"/>
                    </a:lnTo>
                    <a:lnTo>
                      <a:pt x="422275" y="1040210"/>
                    </a:lnTo>
                    <a:lnTo>
                      <a:pt x="422275" y="1078310"/>
                    </a:lnTo>
                    <a:lnTo>
                      <a:pt x="342900" y="1078310"/>
                    </a:lnTo>
                    <a:lnTo>
                      <a:pt x="342900" y="1052910"/>
                    </a:lnTo>
                    <a:lnTo>
                      <a:pt x="304800" y="1052910"/>
                    </a:lnTo>
                    <a:lnTo>
                      <a:pt x="279400" y="1027510"/>
                    </a:lnTo>
                    <a:lnTo>
                      <a:pt x="279400" y="1132285"/>
                    </a:lnTo>
                    <a:lnTo>
                      <a:pt x="0" y="1132285"/>
                    </a:lnTo>
                    <a:lnTo>
                      <a:pt x="0" y="497285"/>
                    </a:lnTo>
                    <a:lnTo>
                      <a:pt x="44450" y="497285"/>
                    </a:lnTo>
                    <a:lnTo>
                      <a:pt x="44450" y="355997"/>
                    </a:lnTo>
                    <a:lnTo>
                      <a:pt x="100012" y="355997"/>
                    </a:lnTo>
                    <a:lnTo>
                      <a:pt x="100012" y="227410"/>
                    </a:lnTo>
                    <a:lnTo>
                      <a:pt x="195262" y="227410"/>
                    </a:lnTo>
                    <a:lnTo>
                      <a:pt x="195262" y="297260"/>
                    </a:lnTo>
                    <a:lnTo>
                      <a:pt x="439737" y="297260"/>
                    </a:lnTo>
                    <a:lnTo>
                      <a:pt x="439737" y="43260"/>
                    </a:lnTo>
                    <a:lnTo>
                      <a:pt x="636587" y="48023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5F1AD1BA-7637-4F12-814E-772FA2C51D00}"/>
                  </a:ext>
                </a:extLst>
              </p:cNvPr>
              <p:cNvSpPr txBox="1"/>
              <p:nvPr/>
            </p:nvSpPr>
            <p:spPr>
              <a:xfrm>
                <a:off x="3260785" y="3882759"/>
                <a:ext cx="254708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9B1AC28E-FDF5-4AA1-82AE-9FD419C75C47}"/>
                  </a:ext>
                </a:extLst>
              </p:cNvPr>
              <p:cNvSpPr txBox="1"/>
              <p:nvPr/>
            </p:nvSpPr>
            <p:spPr>
              <a:xfrm>
                <a:off x="3260785" y="5380593"/>
                <a:ext cx="254708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60E3DB2B-A79A-4F87-9B2D-4FA249F4DD99}"/>
                  </a:ext>
                </a:extLst>
              </p:cNvPr>
              <p:cNvSpPr txBox="1"/>
              <p:nvPr/>
            </p:nvSpPr>
            <p:spPr>
              <a:xfrm>
                <a:off x="4203578" y="5203770"/>
                <a:ext cx="254708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4685D943-3EC9-40E6-BBC2-166756241E8E}"/>
                  </a:ext>
                </a:extLst>
              </p:cNvPr>
              <p:cNvSpPr txBox="1"/>
              <p:nvPr/>
            </p:nvSpPr>
            <p:spPr>
              <a:xfrm>
                <a:off x="4705393" y="4560730"/>
                <a:ext cx="254708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588D610D-61BA-4C9E-AB35-CA5D009EE7CB}"/>
                  </a:ext>
                </a:extLst>
              </p:cNvPr>
              <p:cNvSpPr txBox="1"/>
              <p:nvPr/>
            </p:nvSpPr>
            <p:spPr>
              <a:xfrm>
                <a:off x="4809026" y="5908846"/>
                <a:ext cx="254708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FDEE70AB-1706-4F51-B9B9-5C716174F917}"/>
                  </a:ext>
                </a:extLst>
              </p:cNvPr>
              <p:cNvSpPr txBox="1"/>
              <p:nvPr/>
            </p:nvSpPr>
            <p:spPr>
              <a:xfrm>
                <a:off x="4447611" y="5840715"/>
                <a:ext cx="254708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7CF0CF05-32C2-4514-B9D7-23819A2CEF4E}"/>
                  </a:ext>
                </a:extLst>
              </p:cNvPr>
              <p:cNvSpPr txBox="1"/>
              <p:nvPr/>
            </p:nvSpPr>
            <p:spPr>
              <a:xfrm>
                <a:off x="4336688" y="6202204"/>
                <a:ext cx="254708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594B634-E6F9-47DE-9783-5537CA016404}"/>
              </a:ext>
            </a:extLst>
          </p:cNvPr>
          <p:cNvSpPr txBox="1"/>
          <p:nvPr/>
        </p:nvSpPr>
        <p:spPr>
          <a:xfrm>
            <a:off x="107950" y="128611"/>
            <a:ext cx="182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Initialization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B0F023-2404-407C-88AE-CC7D8EBFE8A0}"/>
              </a:ext>
            </a:extLst>
          </p:cNvPr>
          <p:cNvSpPr/>
          <p:nvPr/>
        </p:nvSpPr>
        <p:spPr>
          <a:xfrm>
            <a:off x="5480765" y="115732"/>
            <a:ext cx="3358737" cy="318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Please click on </a:t>
            </a:r>
            <a:r>
              <a:rPr lang="en-US" sz="1200" b="1" dirty="0">
                <a:solidFill>
                  <a:schemeClr val="tx1"/>
                </a:solidFill>
              </a:rPr>
              <a:t>ONE</a:t>
            </a:r>
            <a:r>
              <a:rPr lang="en-US" sz="1200" dirty="0">
                <a:solidFill>
                  <a:schemeClr val="tx1"/>
                </a:solidFill>
              </a:rPr>
              <a:t> variable to see it on the map</a:t>
            </a:r>
            <a:r>
              <a:rPr lang="en-US" sz="1200" dirty="0"/>
              <a:t>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55534AC7-890D-4B58-BAD8-5C61865F369B}"/>
              </a:ext>
            </a:extLst>
          </p:cNvPr>
          <p:cNvSpPr/>
          <p:nvPr/>
        </p:nvSpPr>
        <p:spPr>
          <a:xfrm rot="16200000" flipH="1">
            <a:off x="6160855" y="-1373038"/>
            <a:ext cx="102822" cy="8187568"/>
          </a:xfrm>
          <a:prstGeom prst="rect">
            <a:avLst/>
          </a:prstGeom>
          <a:gradFill>
            <a:gsLst>
              <a:gs pos="0">
                <a:srgbClr val="E5EDF4"/>
              </a:gs>
              <a:gs pos="44000">
                <a:srgbClr val="A9C3DA"/>
              </a:gs>
              <a:gs pos="73000">
                <a:srgbClr val="769EC3"/>
              </a:gs>
              <a:gs pos="100000">
                <a:srgbClr val="5285B4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0FA29B65-7197-4D49-911C-940DCAA48DE7}"/>
              </a:ext>
            </a:extLst>
          </p:cNvPr>
          <p:cNvSpPr txBox="1"/>
          <p:nvPr/>
        </p:nvSpPr>
        <p:spPr>
          <a:xfrm>
            <a:off x="9687418" y="2458157"/>
            <a:ext cx="9148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Efficiency Gap</a:t>
            </a:r>
          </a:p>
        </p:txBody>
      </p:sp>
      <p:pic>
        <p:nvPicPr>
          <p:cNvPr id="385" name="Picture 384">
            <a:extLst>
              <a:ext uri="{FF2B5EF4-FFF2-40B4-BE49-F238E27FC236}">
                <a16:creationId xmlns:a16="http://schemas.microsoft.com/office/drawing/2014/main" id="{3622E6DE-412F-428D-AE4E-714E03773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238" y="-3357"/>
            <a:ext cx="142596" cy="6858000"/>
          </a:xfrm>
          <a:prstGeom prst="rect">
            <a:avLst/>
          </a:prstGeom>
        </p:spPr>
      </p:pic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E46EFF1-E57F-4834-8141-DCA6B812A746}"/>
              </a:ext>
            </a:extLst>
          </p:cNvPr>
          <p:cNvGrpSpPr/>
          <p:nvPr/>
        </p:nvGrpSpPr>
        <p:grpSpPr>
          <a:xfrm>
            <a:off x="5480766" y="384543"/>
            <a:ext cx="5409105" cy="2015757"/>
            <a:chOff x="5480766" y="384543"/>
            <a:chExt cx="5409105" cy="20157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0CA8B0-1059-4AB1-B5B8-9A94A717AB5D}"/>
                </a:ext>
              </a:extLst>
            </p:cNvPr>
            <p:cNvSpPr txBox="1"/>
            <p:nvPr/>
          </p:nvSpPr>
          <p:spPr>
            <a:xfrm>
              <a:off x="5480766" y="384543"/>
              <a:ext cx="5409105" cy="246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tx2">
                      <a:lumMod val="50000"/>
                    </a:schemeClr>
                  </a:solidFill>
                </a:rPr>
                <a:t>Eff Gap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         </a:t>
              </a:r>
              <a:r>
                <a:rPr lang="en-US" sz="1000" dirty="0"/>
                <a:t>Modularity      Compactness     % White         % Black      % Dem Vote 2020    Ave Income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701080C-3D9F-4CCB-875A-046E219C9360}"/>
                </a:ext>
              </a:extLst>
            </p:cNvPr>
            <p:cNvGrpSpPr/>
            <p:nvPr/>
          </p:nvGrpSpPr>
          <p:grpSpPr>
            <a:xfrm>
              <a:off x="5701903" y="679878"/>
              <a:ext cx="55960" cy="1720422"/>
              <a:chOff x="5701903" y="679878"/>
              <a:chExt cx="55960" cy="1720422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4B9A2CA-7419-4CEB-944A-80C1F2DB7D21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4AC6D51-4D53-4898-AE01-A3296B0A2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F984ABB8-583B-4B97-B4FE-D49AC5696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54D0D6D-CA0B-4134-82E9-A27FF424A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A38247D-9C04-4647-AE12-63DB8BC03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81C9478-5F91-4A7A-B07F-91234CAAB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67073C5-36BE-45F5-8956-19398B6F0544}"/>
                </a:ext>
              </a:extLst>
            </p:cNvPr>
            <p:cNvGrpSpPr/>
            <p:nvPr/>
          </p:nvGrpSpPr>
          <p:grpSpPr>
            <a:xfrm>
              <a:off x="6462275" y="679878"/>
              <a:ext cx="55960" cy="1720422"/>
              <a:chOff x="5701903" y="679878"/>
              <a:chExt cx="55960" cy="1720422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270815B-D65F-4241-8EEA-DA8BD0D612D5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D98AA6D-064D-432E-8220-750349485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7A549D9-E8BB-4D74-842A-81CB0E547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C92B072-7264-4E6D-B454-D50696DAB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C9172EB-2985-4248-847A-108580E55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CC7E153-36F7-4D46-8B15-0A3B15EA09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4449488-3285-4A1E-B447-6A493DD7C37F}"/>
                </a:ext>
              </a:extLst>
            </p:cNvPr>
            <p:cNvGrpSpPr/>
            <p:nvPr/>
          </p:nvGrpSpPr>
          <p:grpSpPr>
            <a:xfrm>
              <a:off x="7222647" y="679878"/>
              <a:ext cx="55960" cy="1720422"/>
              <a:chOff x="5701903" y="679878"/>
              <a:chExt cx="55960" cy="1720422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8B1690B-8071-4BA5-80CD-9281E853DB63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BD69F0B-6A9F-4991-8794-1B41000D8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EB7AD33-E83B-47B1-BD27-D672194D1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4B7E60E-79E0-41BA-BE16-6097C5490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20F29AA-FB59-497B-B2C0-66A4C1791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546B248-9E20-4843-B27B-A30953E36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5427FE7-F569-4A50-99ED-59D4F9A04081}"/>
                </a:ext>
              </a:extLst>
            </p:cNvPr>
            <p:cNvGrpSpPr/>
            <p:nvPr/>
          </p:nvGrpSpPr>
          <p:grpSpPr>
            <a:xfrm>
              <a:off x="7983019" y="679878"/>
              <a:ext cx="55960" cy="1720422"/>
              <a:chOff x="5701903" y="679878"/>
              <a:chExt cx="55960" cy="1720422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621C90B-71E5-49A5-9081-273F5228DF3A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F9101B9-62E9-41A7-9EE4-31BE14C76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1F124F3-DBDE-42BD-A7F0-A6D3D26D8A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4655C21-D0A1-41B9-9DEC-6622CE85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A4E57BE-4680-43B0-B6CF-03757B0C0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0DD2BF5-FB85-495B-8962-8E901B89F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F9DA13B-1544-4375-95ED-D8B8A3ECC04F}"/>
                </a:ext>
              </a:extLst>
            </p:cNvPr>
            <p:cNvGrpSpPr/>
            <p:nvPr/>
          </p:nvGrpSpPr>
          <p:grpSpPr>
            <a:xfrm>
              <a:off x="8743391" y="679878"/>
              <a:ext cx="55960" cy="1720422"/>
              <a:chOff x="5701903" y="679878"/>
              <a:chExt cx="55960" cy="1720422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06BC1BA-9C06-49B9-A3F1-F4DE34305C5D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74090D6-E70F-43AE-855F-CC0792AC3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37649FE-336E-4AB0-B4BF-70CA2123B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1D26B44-5DF4-4232-BE32-932D4C6E6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0955A1E-10E1-455E-B270-479A21350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E67A7AF-AAA4-4189-8825-918812E5F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3748A2C-3484-441E-A9BE-3416D7514D44}"/>
                </a:ext>
              </a:extLst>
            </p:cNvPr>
            <p:cNvGrpSpPr/>
            <p:nvPr/>
          </p:nvGrpSpPr>
          <p:grpSpPr>
            <a:xfrm>
              <a:off x="9503763" y="679878"/>
              <a:ext cx="55960" cy="1720422"/>
              <a:chOff x="5701903" y="679878"/>
              <a:chExt cx="55960" cy="1720422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9E2BC1F-7098-4182-AF90-FE0B6F3CE59D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93D4EE5-DD51-4D8D-8A05-5DFF8599F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7159357C-6CB9-4D3B-8B30-CD273B016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71862AE-810B-407B-940D-94A13FF7C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B9A9E9C-1084-4BA6-B728-6C47EBFF1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7BF629F-3C67-4002-AB7F-57A1A1D055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AB1006E-1BA5-4166-9362-A96CDFACB23B}"/>
                </a:ext>
              </a:extLst>
            </p:cNvPr>
            <p:cNvGrpSpPr/>
            <p:nvPr/>
          </p:nvGrpSpPr>
          <p:grpSpPr>
            <a:xfrm>
              <a:off x="10264133" y="679878"/>
              <a:ext cx="55960" cy="1720422"/>
              <a:chOff x="5701903" y="679878"/>
              <a:chExt cx="55960" cy="1720422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5AEAE5D1-962A-4CDF-8D47-7C732F5BD750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4B8245C5-5F34-4EE3-95A6-FACE4C7AB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7C11B7F-D3D7-47ED-A7D6-EDEC1E827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F47B3E7-054A-4089-8645-37B543871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8DF4561E-DC42-4336-8935-FD6B3C81F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71BD591-9C90-4C63-854F-644907B2B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9A46C477-13C6-478A-883B-F6F1FD8ADC9C}"/>
                </a:ext>
              </a:extLst>
            </p:cNvPr>
            <p:cNvSpPr/>
            <p:nvPr/>
          </p:nvSpPr>
          <p:spPr>
            <a:xfrm>
              <a:off x="5753100" y="1254125"/>
              <a:ext cx="4572000" cy="885825"/>
            </a:xfrm>
            <a:custGeom>
              <a:avLst/>
              <a:gdLst>
                <a:gd name="connsiteX0" fmla="*/ 0 w 4572000"/>
                <a:gd name="connsiteY0" fmla="*/ 95250 h 946150"/>
                <a:gd name="connsiteX1" fmla="*/ 774700 w 4572000"/>
                <a:gd name="connsiteY1" fmla="*/ 0 h 946150"/>
                <a:gd name="connsiteX2" fmla="*/ 1533525 w 4572000"/>
                <a:gd name="connsiteY2" fmla="*/ 393700 h 946150"/>
                <a:gd name="connsiteX3" fmla="*/ 2298700 w 4572000"/>
                <a:gd name="connsiteY3" fmla="*/ 288925 h 946150"/>
                <a:gd name="connsiteX4" fmla="*/ 3060700 w 4572000"/>
                <a:gd name="connsiteY4" fmla="*/ 946150 h 946150"/>
                <a:gd name="connsiteX5" fmla="*/ 3819525 w 4572000"/>
                <a:gd name="connsiteY5" fmla="*/ 485775 h 946150"/>
                <a:gd name="connsiteX6" fmla="*/ 4572000 w 4572000"/>
                <a:gd name="connsiteY6" fmla="*/ 577850 h 946150"/>
                <a:gd name="connsiteX0" fmla="*/ 0 w 4572000"/>
                <a:gd name="connsiteY0" fmla="*/ 0 h 885825"/>
                <a:gd name="connsiteX1" fmla="*/ 765175 w 4572000"/>
                <a:gd name="connsiteY1" fmla="*/ 885825 h 885825"/>
                <a:gd name="connsiteX2" fmla="*/ 1533525 w 4572000"/>
                <a:gd name="connsiteY2" fmla="*/ 298450 h 885825"/>
                <a:gd name="connsiteX3" fmla="*/ 2298700 w 4572000"/>
                <a:gd name="connsiteY3" fmla="*/ 193675 h 885825"/>
                <a:gd name="connsiteX4" fmla="*/ 3060700 w 4572000"/>
                <a:gd name="connsiteY4" fmla="*/ 850900 h 885825"/>
                <a:gd name="connsiteX5" fmla="*/ 3819525 w 4572000"/>
                <a:gd name="connsiteY5" fmla="*/ 390525 h 885825"/>
                <a:gd name="connsiteX6" fmla="*/ 4572000 w 4572000"/>
                <a:gd name="connsiteY6" fmla="*/ 48260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885825">
                  <a:moveTo>
                    <a:pt x="0" y="0"/>
                  </a:moveTo>
                  <a:lnTo>
                    <a:pt x="765175" y="885825"/>
                  </a:lnTo>
                  <a:lnTo>
                    <a:pt x="1533525" y="298450"/>
                  </a:lnTo>
                  <a:lnTo>
                    <a:pt x="2298700" y="193675"/>
                  </a:lnTo>
                  <a:lnTo>
                    <a:pt x="3060700" y="850900"/>
                  </a:lnTo>
                  <a:lnTo>
                    <a:pt x="3819525" y="390525"/>
                  </a:lnTo>
                  <a:lnTo>
                    <a:pt x="4572000" y="4826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6A18D4EE-9D57-423F-AA59-541AB135F6AC}"/>
                </a:ext>
              </a:extLst>
            </p:cNvPr>
            <p:cNvSpPr/>
            <p:nvPr/>
          </p:nvSpPr>
          <p:spPr>
            <a:xfrm>
              <a:off x="5753100" y="1089026"/>
              <a:ext cx="4575175" cy="1060450"/>
            </a:xfrm>
            <a:custGeom>
              <a:avLst/>
              <a:gdLst>
                <a:gd name="connsiteX0" fmla="*/ 0 w 4575175"/>
                <a:gd name="connsiteY0" fmla="*/ 0 h 835025"/>
                <a:gd name="connsiteX1" fmla="*/ 762000 w 4575175"/>
                <a:gd name="connsiteY1" fmla="*/ 304800 h 835025"/>
                <a:gd name="connsiteX2" fmla="*/ 1524000 w 4575175"/>
                <a:gd name="connsiteY2" fmla="*/ 298450 h 835025"/>
                <a:gd name="connsiteX3" fmla="*/ 2292350 w 4575175"/>
                <a:gd name="connsiteY3" fmla="*/ 482600 h 835025"/>
                <a:gd name="connsiteX4" fmla="*/ 3057525 w 4575175"/>
                <a:gd name="connsiteY4" fmla="*/ 835025 h 835025"/>
                <a:gd name="connsiteX5" fmla="*/ 3832225 w 4575175"/>
                <a:gd name="connsiteY5" fmla="*/ 625475 h 835025"/>
                <a:gd name="connsiteX6" fmla="*/ 4575175 w 4575175"/>
                <a:gd name="connsiteY6" fmla="*/ 419100 h 835025"/>
                <a:gd name="connsiteX0" fmla="*/ 0 w 4575175"/>
                <a:gd name="connsiteY0" fmla="*/ 0 h 1060450"/>
                <a:gd name="connsiteX1" fmla="*/ 771525 w 4575175"/>
                <a:gd name="connsiteY1" fmla="*/ 1060450 h 1060450"/>
                <a:gd name="connsiteX2" fmla="*/ 1524000 w 4575175"/>
                <a:gd name="connsiteY2" fmla="*/ 298450 h 1060450"/>
                <a:gd name="connsiteX3" fmla="*/ 2292350 w 4575175"/>
                <a:gd name="connsiteY3" fmla="*/ 482600 h 1060450"/>
                <a:gd name="connsiteX4" fmla="*/ 3057525 w 4575175"/>
                <a:gd name="connsiteY4" fmla="*/ 835025 h 1060450"/>
                <a:gd name="connsiteX5" fmla="*/ 3832225 w 4575175"/>
                <a:gd name="connsiteY5" fmla="*/ 625475 h 1060450"/>
                <a:gd name="connsiteX6" fmla="*/ 4575175 w 4575175"/>
                <a:gd name="connsiteY6" fmla="*/ 419100 h 106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175" h="1060450">
                  <a:moveTo>
                    <a:pt x="0" y="0"/>
                  </a:moveTo>
                  <a:lnTo>
                    <a:pt x="771525" y="1060450"/>
                  </a:lnTo>
                  <a:lnTo>
                    <a:pt x="1524000" y="298450"/>
                  </a:lnTo>
                  <a:lnTo>
                    <a:pt x="2292350" y="482600"/>
                  </a:lnTo>
                  <a:lnTo>
                    <a:pt x="3057525" y="835025"/>
                  </a:lnTo>
                  <a:lnTo>
                    <a:pt x="3832225" y="625475"/>
                  </a:lnTo>
                  <a:lnTo>
                    <a:pt x="4575175" y="4191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45980884-0551-412E-80B6-306CB663E1E9}"/>
                </a:ext>
              </a:extLst>
            </p:cNvPr>
            <p:cNvSpPr/>
            <p:nvPr/>
          </p:nvSpPr>
          <p:spPr>
            <a:xfrm>
              <a:off x="5753100" y="1225550"/>
              <a:ext cx="4552950" cy="790575"/>
            </a:xfrm>
            <a:custGeom>
              <a:avLst/>
              <a:gdLst>
                <a:gd name="connsiteX0" fmla="*/ 0 w 4552950"/>
                <a:gd name="connsiteY0" fmla="*/ 301625 h 581025"/>
                <a:gd name="connsiteX1" fmla="*/ 765175 w 4552950"/>
                <a:gd name="connsiteY1" fmla="*/ 50800 h 581025"/>
                <a:gd name="connsiteX2" fmla="*/ 1514475 w 4552950"/>
                <a:gd name="connsiteY2" fmla="*/ 0 h 581025"/>
                <a:gd name="connsiteX3" fmla="*/ 2286000 w 4552950"/>
                <a:gd name="connsiteY3" fmla="*/ 158750 h 581025"/>
                <a:gd name="connsiteX4" fmla="*/ 3041650 w 4552950"/>
                <a:gd name="connsiteY4" fmla="*/ 549275 h 581025"/>
                <a:gd name="connsiteX5" fmla="*/ 3816350 w 4552950"/>
                <a:gd name="connsiteY5" fmla="*/ 581025 h 581025"/>
                <a:gd name="connsiteX6" fmla="*/ 4552950 w 4552950"/>
                <a:gd name="connsiteY6" fmla="*/ 177800 h 581025"/>
                <a:gd name="connsiteX0" fmla="*/ 0 w 4552950"/>
                <a:gd name="connsiteY0" fmla="*/ 301625 h 790575"/>
                <a:gd name="connsiteX1" fmla="*/ 765175 w 4552950"/>
                <a:gd name="connsiteY1" fmla="*/ 790575 h 790575"/>
                <a:gd name="connsiteX2" fmla="*/ 1514475 w 4552950"/>
                <a:gd name="connsiteY2" fmla="*/ 0 h 790575"/>
                <a:gd name="connsiteX3" fmla="*/ 2286000 w 4552950"/>
                <a:gd name="connsiteY3" fmla="*/ 158750 h 790575"/>
                <a:gd name="connsiteX4" fmla="*/ 3041650 w 4552950"/>
                <a:gd name="connsiteY4" fmla="*/ 549275 h 790575"/>
                <a:gd name="connsiteX5" fmla="*/ 3816350 w 4552950"/>
                <a:gd name="connsiteY5" fmla="*/ 581025 h 790575"/>
                <a:gd name="connsiteX6" fmla="*/ 4552950 w 4552950"/>
                <a:gd name="connsiteY6" fmla="*/ 17780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790575">
                  <a:moveTo>
                    <a:pt x="0" y="301625"/>
                  </a:moveTo>
                  <a:lnTo>
                    <a:pt x="765175" y="790575"/>
                  </a:lnTo>
                  <a:lnTo>
                    <a:pt x="1514475" y="0"/>
                  </a:lnTo>
                  <a:lnTo>
                    <a:pt x="2286000" y="158750"/>
                  </a:lnTo>
                  <a:lnTo>
                    <a:pt x="3041650" y="549275"/>
                  </a:lnTo>
                  <a:lnTo>
                    <a:pt x="3816350" y="581025"/>
                  </a:lnTo>
                  <a:lnTo>
                    <a:pt x="4552950" y="1778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3A49FF45-22CF-4E98-AABE-0E2851770C4B}"/>
                </a:ext>
              </a:extLst>
            </p:cNvPr>
            <p:cNvSpPr/>
            <p:nvPr/>
          </p:nvSpPr>
          <p:spPr>
            <a:xfrm>
              <a:off x="5753100" y="1143000"/>
              <a:ext cx="4552950" cy="762000"/>
            </a:xfrm>
            <a:custGeom>
              <a:avLst/>
              <a:gdLst>
                <a:gd name="connsiteX0" fmla="*/ 0 w 4552950"/>
                <a:gd name="connsiteY0" fmla="*/ 552450 h 762000"/>
                <a:gd name="connsiteX1" fmla="*/ 765175 w 4552950"/>
                <a:gd name="connsiteY1" fmla="*/ 317500 h 762000"/>
                <a:gd name="connsiteX2" fmla="*/ 1524000 w 4552950"/>
                <a:gd name="connsiteY2" fmla="*/ 0 h 762000"/>
                <a:gd name="connsiteX3" fmla="*/ 2289175 w 4552950"/>
                <a:gd name="connsiteY3" fmla="*/ 504825 h 762000"/>
                <a:gd name="connsiteX4" fmla="*/ 3038475 w 4552950"/>
                <a:gd name="connsiteY4" fmla="*/ 530225 h 762000"/>
                <a:gd name="connsiteX5" fmla="*/ 3806825 w 4552950"/>
                <a:gd name="connsiteY5" fmla="*/ 762000 h 762000"/>
                <a:gd name="connsiteX6" fmla="*/ 4552950 w 4552950"/>
                <a:gd name="connsiteY6" fmla="*/ 142875 h 762000"/>
                <a:gd name="connsiteX0" fmla="*/ 0 w 4552950"/>
                <a:gd name="connsiteY0" fmla="*/ 552450 h 762000"/>
                <a:gd name="connsiteX1" fmla="*/ 762000 w 4552950"/>
                <a:gd name="connsiteY1" fmla="*/ 555625 h 762000"/>
                <a:gd name="connsiteX2" fmla="*/ 1524000 w 4552950"/>
                <a:gd name="connsiteY2" fmla="*/ 0 h 762000"/>
                <a:gd name="connsiteX3" fmla="*/ 2289175 w 4552950"/>
                <a:gd name="connsiteY3" fmla="*/ 504825 h 762000"/>
                <a:gd name="connsiteX4" fmla="*/ 3038475 w 4552950"/>
                <a:gd name="connsiteY4" fmla="*/ 530225 h 762000"/>
                <a:gd name="connsiteX5" fmla="*/ 3806825 w 4552950"/>
                <a:gd name="connsiteY5" fmla="*/ 762000 h 762000"/>
                <a:gd name="connsiteX6" fmla="*/ 4552950 w 4552950"/>
                <a:gd name="connsiteY6" fmla="*/ 142875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762000">
                  <a:moveTo>
                    <a:pt x="0" y="552450"/>
                  </a:moveTo>
                  <a:lnTo>
                    <a:pt x="762000" y="555625"/>
                  </a:lnTo>
                  <a:lnTo>
                    <a:pt x="1524000" y="0"/>
                  </a:lnTo>
                  <a:lnTo>
                    <a:pt x="2289175" y="504825"/>
                  </a:lnTo>
                  <a:lnTo>
                    <a:pt x="3038475" y="530225"/>
                  </a:lnTo>
                  <a:lnTo>
                    <a:pt x="3806825" y="762000"/>
                  </a:lnTo>
                  <a:lnTo>
                    <a:pt x="4552950" y="142875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EBB1839E-1BED-4636-AEB9-AC3C25BA1AF8}"/>
                </a:ext>
              </a:extLst>
            </p:cNvPr>
            <p:cNvSpPr/>
            <p:nvPr/>
          </p:nvSpPr>
          <p:spPr>
            <a:xfrm>
              <a:off x="5753100" y="1301750"/>
              <a:ext cx="4562475" cy="292100"/>
            </a:xfrm>
            <a:custGeom>
              <a:avLst/>
              <a:gdLst>
                <a:gd name="connsiteX0" fmla="*/ 0 w 4562475"/>
                <a:gd name="connsiteY0" fmla="*/ 63500 h 292100"/>
                <a:gd name="connsiteX1" fmla="*/ 0 w 4562475"/>
                <a:gd name="connsiteY1" fmla="*/ 63500 h 292100"/>
                <a:gd name="connsiteX2" fmla="*/ 73025 w 4562475"/>
                <a:gd name="connsiteY2" fmla="*/ 63500 h 292100"/>
                <a:gd name="connsiteX3" fmla="*/ 765175 w 4562475"/>
                <a:gd name="connsiteY3" fmla="*/ 247650 h 292100"/>
                <a:gd name="connsiteX4" fmla="*/ 1530350 w 4562475"/>
                <a:gd name="connsiteY4" fmla="*/ 0 h 292100"/>
                <a:gd name="connsiteX5" fmla="*/ 2289175 w 4562475"/>
                <a:gd name="connsiteY5" fmla="*/ 3175 h 292100"/>
                <a:gd name="connsiteX6" fmla="*/ 3054350 w 4562475"/>
                <a:gd name="connsiteY6" fmla="*/ 292100 h 292100"/>
                <a:gd name="connsiteX7" fmla="*/ 3813175 w 4562475"/>
                <a:gd name="connsiteY7" fmla="*/ 292100 h 292100"/>
                <a:gd name="connsiteX8" fmla="*/ 4562475 w 4562475"/>
                <a:gd name="connsiteY8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5" h="292100">
                  <a:moveTo>
                    <a:pt x="0" y="63500"/>
                  </a:moveTo>
                  <a:lnTo>
                    <a:pt x="0" y="63500"/>
                  </a:lnTo>
                  <a:lnTo>
                    <a:pt x="73025" y="63500"/>
                  </a:lnTo>
                  <a:lnTo>
                    <a:pt x="765175" y="247650"/>
                  </a:lnTo>
                  <a:lnTo>
                    <a:pt x="1530350" y="0"/>
                  </a:lnTo>
                  <a:lnTo>
                    <a:pt x="2289175" y="3175"/>
                  </a:lnTo>
                  <a:lnTo>
                    <a:pt x="3054350" y="292100"/>
                  </a:lnTo>
                  <a:lnTo>
                    <a:pt x="3813175" y="292100"/>
                  </a:lnTo>
                  <a:lnTo>
                    <a:pt x="4562475" y="2921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4B468B54-7C7F-48B7-BF00-2145D09C674B}"/>
                </a:ext>
              </a:extLst>
            </p:cNvPr>
            <p:cNvSpPr/>
            <p:nvPr/>
          </p:nvSpPr>
          <p:spPr>
            <a:xfrm>
              <a:off x="5753100" y="1244600"/>
              <a:ext cx="4565650" cy="527050"/>
            </a:xfrm>
            <a:custGeom>
              <a:avLst/>
              <a:gdLst>
                <a:gd name="connsiteX0" fmla="*/ 0 w 4565650"/>
                <a:gd name="connsiteY0" fmla="*/ 527050 h 527050"/>
                <a:gd name="connsiteX1" fmla="*/ 758825 w 4565650"/>
                <a:gd name="connsiteY1" fmla="*/ 355600 h 527050"/>
                <a:gd name="connsiteX2" fmla="*/ 1527175 w 4565650"/>
                <a:gd name="connsiteY2" fmla="*/ 355600 h 527050"/>
                <a:gd name="connsiteX3" fmla="*/ 2289175 w 4565650"/>
                <a:gd name="connsiteY3" fmla="*/ 0 h 527050"/>
                <a:gd name="connsiteX4" fmla="*/ 3057525 w 4565650"/>
                <a:gd name="connsiteY4" fmla="*/ 355600 h 527050"/>
                <a:gd name="connsiteX5" fmla="*/ 3803650 w 4565650"/>
                <a:gd name="connsiteY5" fmla="*/ 215900 h 527050"/>
                <a:gd name="connsiteX6" fmla="*/ 4565650 w 4565650"/>
                <a:gd name="connsiteY6" fmla="*/ 425450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5650" h="527050">
                  <a:moveTo>
                    <a:pt x="0" y="527050"/>
                  </a:moveTo>
                  <a:lnTo>
                    <a:pt x="758825" y="355600"/>
                  </a:lnTo>
                  <a:lnTo>
                    <a:pt x="1527175" y="355600"/>
                  </a:lnTo>
                  <a:lnTo>
                    <a:pt x="2289175" y="0"/>
                  </a:lnTo>
                  <a:lnTo>
                    <a:pt x="3057525" y="355600"/>
                  </a:lnTo>
                  <a:lnTo>
                    <a:pt x="3803650" y="215900"/>
                  </a:lnTo>
                  <a:lnTo>
                    <a:pt x="4565650" y="42545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5A6185F-C7F1-4388-9DE3-F3284F1A55B7}"/>
                </a:ext>
              </a:extLst>
            </p:cNvPr>
            <p:cNvSpPr/>
            <p:nvPr/>
          </p:nvSpPr>
          <p:spPr>
            <a:xfrm>
              <a:off x="5756275" y="1187450"/>
              <a:ext cx="4559300" cy="727075"/>
            </a:xfrm>
            <a:custGeom>
              <a:avLst/>
              <a:gdLst>
                <a:gd name="connsiteX0" fmla="*/ 0 w 4559300"/>
                <a:gd name="connsiteY0" fmla="*/ 0 h 409575"/>
                <a:gd name="connsiteX1" fmla="*/ 762000 w 4559300"/>
                <a:gd name="connsiteY1" fmla="*/ 206375 h 409575"/>
                <a:gd name="connsiteX2" fmla="*/ 1524000 w 4559300"/>
                <a:gd name="connsiteY2" fmla="*/ 285750 h 409575"/>
                <a:gd name="connsiteX3" fmla="*/ 2289175 w 4559300"/>
                <a:gd name="connsiteY3" fmla="*/ 260350 h 409575"/>
                <a:gd name="connsiteX4" fmla="*/ 3038475 w 4559300"/>
                <a:gd name="connsiteY4" fmla="*/ 409575 h 409575"/>
                <a:gd name="connsiteX5" fmla="*/ 3816350 w 4559300"/>
                <a:gd name="connsiteY5" fmla="*/ 149225 h 409575"/>
                <a:gd name="connsiteX6" fmla="*/ 4559300 w 4559300"/>
                <a:gd name="connsiteY6" fmla="*/ 212725 h 409575"/>
                <a:gd name="connsiteX0" fmla="*/ 0 w 4559300"/>
                <a:gd name="connsiteY0" fmla="*/ 0 h 727075"/>
                <a:gd name="connsiteX1" fmla="*/ 762000 w 4559300"/>
                <a:gd name="connsiteY1" fmla="*/ 727075 h 727075"/>
                <a:gd name="connsiteX2" fmla="*/ 1524000 w 4559300"/>
                <a:gd name="connsiteY2" fmla="*/ 285750 h 727075"/>
                <a:gd name="connsiteX3" fmla="*/ 2289175 w 4559300"/>
                <a:gd name="connsiteY3" fmla="*/ 260350 h 727075"/>
                <a:gd name="connsiteX4" fmla="*/ 3038475 w 4559300"/>
                <a:gd name="connsiteY4" fmla="*/ 409575 h 727075"/>
                <a:gd name="connsiteX5" fmla="*/ 3816350 w 4559300"/>
                <a:gd name="connsiteY5" fmla="*/ 149225 h 727075"/>
                <a:gd name="connsiteX6" fmla="*/ 4559300 w 4559300"/>
                <a:gd name="connsiteY6" fmla="*/ 21272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9300" h="727075">
                  <a:moveTo>
                    <a:pt x="0" y="0"/>
                  </a:moveTo>
                  <a:lnTo>
                    <a:pt x="762000" y="727075"/>
                  </a:lnTo>
                  <a:lnTo>
                    <a:pt x="1524000" y="285750"/>
                  </a:lnTo>
                  <a:lnTo>
                    <a:pt x="2289175" y="260350"/>
                  </a:lnTo>
                  <a:lnTo>
                    <a:pt x="3038475" y="409575"/>
                  </a:lnTo>
                  <a:lnTo>
                    <a:pt x="3816350" y="149225"/>
                  </a:lnTo>
                  <a:lnTo>
                    <a:pt x="4559300" y="212725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BB90C3EF-6551-4C05-B245-98B32066F55E}"/>
                </a:ext>
              </a:extLst>
            </p:cNvPr>
            <p:cNvSpPr/>
            <p:nvPr/>
          </p:nvSpPr>
          <p:spPr>
            <a:xfrm>
              <a:off x="5791200" y="1276350"/>
              <a:ext cx="45275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6475 w 4552950"/>
                <a:gd name="connsiteY3" fmla="*/ 107950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27175 w 4552950"/>
                <a:gd name="connsiteY2" fmla="*/ 111125 h 908050"/>
                <a:gd name="connsiteX3" fmla="*/ 2276475 w 4552950"/>
                <a:gd name="connsiteY3" fmla="*/ 107950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27550"/>
                <a:gd name="connsiteY0" fmla="*/ 768350 h 908050"/>
                <a:gd name="connsiteX1" fmla="*/ 723900 w 4527550"/>
                <a:gd name="connsiteY1" fmla="*/ 0 h 908050"/>
                <a:gd name="connsiteX2" fmla="*/ 1501775 w 4527550"/>
                <a:gd name="connsiteY2" fmla="*/ 111125 h 908050"/>
                <a:gd name="connsiteX3" fmla="*/ 2251075 w 4527550"/>
                <a:gd name="connsiteY3" fmla="*/ 107950 h 908050"/>
                <a:gd name="connsiteX4" fmla="*/ 3006725 w 4527550"/>
                <a:gd name="connsiteY4" fmla="*/ 720725 h 908050"/>
                <a:gd name="connsiteX5" fmla="*/ 3778250 w 4527550"/>
                <a:gd name="connsiteY5" fmla="*/ 908050 h 908050"/>
                <a:gd name="connsiteX6" fmla="*/ 4527550 w 45275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27550" h="908050">
                  <a:moveTo>
                    <a:pt x="0" y="768350"/>
                  </a:moveTo>
                  <a:lnTo>
                    <a:pt x="723900" y="0"/>
                  </a:lnTo>
                  <a:lnTo>
                    <a:pt x="1501775" y="111125"/>
                  </a:lnTo>
                  <a:lnTo>
                    <a:pt x="2251075" y="107950"/>
                  </a:lnTo>
                  <a:lnTo>
                    <a:pt x="3006725" y="720725"/>
                  </a:lnTo>
                  <a:lnTo>
                    <a:pt x="3778250" y="908050"/>
                  </a:lnTo>
                  <a:lnTo>
                    <a:pt x="4527550" y="6477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182D6D8-7E81-4CA6-AD95-BB5E7C11611C}"/>
                </a:ext>
              </a:extLst>
            </p:cNvPr>
            <p:cNvSpPr/>
            <p:nvPr/>
          </p:nvSpPr>
          <p:spPr>
            <a:xfrm>
              <a:off x="5756274" y="1307060"/>
              <a:ext cx="4562475" cy="82232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62475"/>
                <a:gd name="connsiteY0" fmla="*/ 501650 h 908050"/>
                <a:gd name="connsiteX1" fmla="*/ 758825 w 4562475"/>
                <a:gd name="connsiteY1" fmla="*/ 0 h 908050"/>
                <a:gd name="connsiteX2" fmla="*/ 1524000 w 4562475"/>
                <a:gd name="connsiteY2" fmla="*/ 565150 h 908050"/>
                <a:gd name="connsiteX3" fmla="*/ 2282825 w 4562475"/>
                <a:gd name="connsiteY3" fmla="*/ 479425 h 908050"/>
                <a:gd name="connsiteX4" fmla="*/ 3041650 w 4562475"/>
                <a:gd name="connsiteY4" fmla="*/ 720725 h 908050"/>
                <a:gd name="connsiteX5" fmla="*/ 3813175 w 4562475"/>
                <a:gd name="connsiteY5" fmla="*/ 908050 h 908050"/>
                <a:gd name="connsiteX6" fmla="*/ 4562475 w 4562475"/>
                <a:gd name="connsiteY6" fmla="*/ 647700 h 908050"/>
                <a:gd name="connsiteX0" fmla="*/ 0 w 4562475"/>
                <a:gd name="connsiteY0" fmla="*/ 501650 h 908050"/>
                <a:gd name="connsiteX1" fmla="*/ 758825 w 4562475"/>
                <a:gd name="connsiteY1" fmla="*/ 0 h 908050"/>
                <a:gd name="connsiteX2" fmla="*/ 1539875 w 4562475"/>
                <a:gd name="connsiteY2" fmla="*/ 177800 h 908050"/>
                <a:gd name="connsiteX3" fmla="*/ 2282825 w 4562475"/>
                <a:gd name="connsiteY3" fmla="*/ 479425 h 908050"/>
                <a:gd name="connsiteX4" fmla="*/ 3041650 w 4562475"/>
                <a:gd name="connsiteY4" fmla="*/ 720725 h 908050"/>
                <a:gd name="connsiteX5" fmla="*/ 3813175 w 4562475"/>
                <a:gd name="connsiteY5" fmla="*/ 908050 h 908050"/>
                <a:gd name="connsiteX6" fmla="*/ 4562475 w 4562475"/>
                <a:gd name="connsiteY6" fmla="*/ 647700 h 908050"/>
                <a:gd name="connsiteX0" fmla="*/ 0 w 4562475"/>
                <a:gd name="connsiteY0" fmla="*/ 603250 h 1009650"/>
                <a:gd name="connsiteX1" fmla="*/ 758825 w 4562475"/>
                <a:gd name="connsiteY1" fmla="*/ 101600 h 1009650"/>
                <a:gd name="connsiteX2" fmla="*/ 1539875 w 4562475"/>
                <a:gd name="connsiteY2" fmla="*/ 279400 h 1009650"/>
                <a:gd name="connsiteX3" fmla="*/ 2282825 w 4562475"/>
                <a:gd name="connsiteY3" fmla="*/ 0 h 1009650"/>
                <a:gd name="connsiteX4" fmla="*/ 3041650 w 4562475"/>
                <a:gd name="connsiteY4" fmla="*/ 822325 h 1009650"/>
                <a:gd name="connsiteX5" fmla="*/ 3813175 w 4562475"/>
                <a:gd name="connsiteY5" fmla="*/ 1009650 h 1009650"/>
                <a:gd name="connsiteX6" fmla="*/ 4562475 w 4562475"/>
                <a:gd name="connsiteY6" fmla="*/ 749300 h 1009650"/>
                <a:gd name="connsiteX0" fmla="*/ 0 w 4562475"/>
                <a:gd name="connsiteY0" fmla="*/ 603250 h 822325"/>
                <a:gd name="connsiteX1" fmla="*/ 758825 w 4562475"/>
                <a:gd name="connsiteY1" fmla="*/ 101600 h 822325"/>
                <a:gd name="connsiteX2" fmla="*/ 1539875 w 4562475"/>
                <a:gd name="connsiteY2" fmla="*/ 279400 h 822325"/>
                <a:gd name="connsiteX3" fmla="*/ 2282825 w 4562475"/>
                <a:gd name="connsiteY3" fmla="*/ 0 h 822325"/>
                <a:gd name="connsiteX4" fmla="*/ 3041650 w 4562475"/>
                <a:gd name="connsiteY4" fmla="*/ 822325 h 822325"/>
                <a:gd name="connsiteX5" fmla="*/ 3806825 w 4562475"/>
                <a:gd name="connsiteY5" fmla="*/ 476250 h 822325"/>
                <a:gd name="connsiteX6" fmla="*/ 4562475 w 4562475"/>
                <a:gd name="connsiteY6" fmla="*/ 749300 h 822325"/>
                <a:gd name="connsiteX0" fmla="*/ 0 w 4562475"/>
                <a:gd name="connsiteY0" fmla="*/ 603250 h 822325"/>
                <a:gd name="connsiteX1" fmla="*/ 758825 w 4562475"/>
                <a:gd name="connsiteY1" fmla="*/ 101600 h 822325"/>
                <a:gd name="connsiteX2" fmla="*/ 1539875 w 4562475"/>
                <a:gd name="connsiteY2" fmla="*/ 279400 h 822325"/>
                <a:gd name="connsiteX3" fmla="*/ 2282825 w 4562475"/>
                <a:gd name="connsiteY3" fmla="*/ 0 h 822325"/>
                <a:gd name="connsiteX4" fmla="*/ 3041650 w 4562475"/>
                <a:gd name="connsiteY4" fmla="*/ 822325 h 822325"/>
                <a:gd name="connsiteX5" fmla="*/ 3806825 w 4562475"/>
                <a:gd name="connsiteY5" fmla="*/ 476250 h 822325"/>
                <a:gd name="connsiteX6" fmla="*/ 4562475 w 4562475"/>
                <a:gd name="connsiteY6" fmla="*/ 476250 h 82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2475" h="822325">
                  <a:moveTo>
                    <a:pt x="0" y="603250"/>
                  </a:moveTo>
                  <a:lnTo>
                    <a:pt x="758825" y="101600"/>
                  </a:lnTo>
                  <a:lnTo>
                    <a:pt x="1539875" y="279400"/>
                  </a:lnTo>
                  <a:lnTo>
                    <a:pt x="2282825" y="0"/>
                  </a:lnTo>
                  <a:lnTo>
                    <a:pt x="3041650" y="822325"/>
                  </a:lnTo>
                  <a:lnTo>
                    <a:pt x="3806825" y="476250"/>
                  </a:lnTo>
                  <a:lnTo>
                    <a:pt x="4562475" y="47625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4B5DB7A-25BF-4019-9FC8-7EDBDBCB2AD5}"/>
                </a:ext>
              </a:extLst>
            </p:cNvPr>
            <p:cNvSpPr/>
            <p:nvPr/>
          </p:nvSpPr>
          <p:spPr>
            <a:xfrm>
              <a:off x="5765800" y="1155430"/>
              <a:ext cx="45529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08050">
                  <a:moveTo>
                    <a:pt x="0" y="885825"/>
                  </a:moveTo>
                  <a:lnTo>
                    <a:pt x="749300" y="0"/>
                  </a:lnTo>
                  <a:lnTo>
                    <a:pt x="1514475" y="565150"/>
                  </a:lnTo>
                  <a:lnTo>
                    <a:pt x="2273300" y="479425"/>
                  </a:lnTo>
                  <a:lnTo>
                    <a:pt x="3032125" y="720725"/>
                  </a:lnTo>
                  <a:lnTo>
                    <a:pt x="3803650" y="908050"/>
                  </a:lnTo>
                  <a:lnTo>
                    <a:pt x="4552950" y="6477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5EC731B-7C74-4329-8C0E-571A77793D17}"/>
                </a:ext>
              </a:extLst>
            </p:cNvPr>
            <p:cNvSpPr/>
            <p:nvPr/>
          </p:nvSpPr>
          <p:spPr>
            <a:xfrm>
              <a:off x="5765800" y="1183625"/>
              <a:ext cx="4552950" cy="94932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406400 h 428625"/>
                <a:gd name="connsiteX1" fmla="*/ 784225 w 4552950"/>
                <a:gd name="connsiteY1" fmla="*/ 285750 h 428625"/>
                <a:gd name="connsiteX2" fmla="*/ 1514475 w 4552950"/>
                <a:gd name="connsiteY2" fmla="*/ 8572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406400 h 428625"/>
                <a:gd name="connsiteX1" fmla="*/ 755650 w 4552950"/>
                <a:gd name="connsiteY1" fmla="*/ 285750 h 428625"/>
                <a:gd name="connsiteX2" fmla="*/ 1514475 w 4552950"/>
                <a:gd name="connsiteY2" fmla="*/ 8572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3300 w 4552950"/>
                <a:gd name="connsiteY3" fmla="*/ 314325 h 742950"/>
                <a:gd name="connsiteX4" fmla="*/ 3032125 w 4552950"/>
                <a:gd name="connsiteY4" fmla="*/ 5556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32125 w 4552950"/>
                <a:gd name="connsiteY4" fmla="*/ 5556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06725 w 4552950"/>
                <a:gd name="connsiteY4" fmla="*/ 2254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32125 w 4552950"/>
                <a:gd name="connsiteY4" fmla="*/ 2127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949325"/>
                <a:gd name="connsiteX1" fmla="*/ 755650 w 4552950"/>
                <a:gd name="connsiteY1" fmla="*/ 600075 h 949325"/>
                <a:gd name="connsiteX2" fmla="*/ 1520825 w 4552950"/>
                <a:gd name="connsiteY2" fmla="*/ 0 h 949325"/>
                <a:gd name="connsiteX3" fmla="*/ 2270125 w 4552950"/>
                <a:gd name="connsiteY3" fmla="*/ 517525 h 949325"/>
                <a:gd name="connsiteX4" fmla="*/ 3032125 w 4552950"/>
                <a:gd name="connsiteY4" fmla="*/ 212725 h 949325"/>
                <a:gd name="connsiteX5" fmla="*/ 3797300 w 4552950"/>
                <a:gd name="connsiteY5" fmla="*/ 949325 h 949325"/>
                <a:gd name="connsiteX6" fmla="*/ 4552950 w 4552950"/>
                <a:gd name="connsiteY6" fmla="*/ 482600 h 9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49325">
                  <a:moveTo>
                    <a:pt x="0" y="720725"/>
                  </a:moveTo>
                  <a:lnTo>
                    <a:pt x="755650" y="600075"/>
                  </a:lnTo>
                  <a:lnTo>
                    <a:pt x="1520825" y="0"/>
                  </a:lnTo>
                  <a:lnTo>
                    <a:pt x="2270125" y="517525"/>
                  </a:lnTo>
                  <a:lnTo>
                    <a:pt x="3032125" y="212725"/>
                  </a:lnTo>
                  <a:lnTo>
                    <a:pt x="3797300" y="949325"/>
                  </a:lnTo>
                  <a:lnTo>
                    <a:pt x="4552950" y="4826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E0A0675-94DD-4E08-99CD-E6CCE133F55A}"/>
                </a:ext>
              </a:extLst>
            </p:cNvPr>
            <p:cNvSpPr/>
            <p:nvPr/>
          </p:nvSpPr>
          <p:spPr>
            <a:xfrm>
              <a:off x="5765800" y="882166"/>
              <a:ext cx="45529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3016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301625 h 908050"/>
                <a:gd name="connsiteX4" fmla="*/ 3032125 w 4552950"/>
                <a:gd name="connsiteY4" fmla="*/ 723900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08050">
                  <a:moveTo>
                    <a:pt x="0" y="885825"/>
                  </a:moveTo>
                  <a:lnTo>
                    <a:pt x="749300" y="0"/>
                  </a:lnTo>
                  <a:lnTo>
                    <a:pt x="1517650" y="898525"/>
                  </a:lnTo>
                  <a:lnTo>
                    <a:pt x="2273300" y="301625"/>
                  </a:lnTo>
                  <a:lnTo>
                    <a:pt x="3032125" y="723900"/>
                  </a:lnTo>
                  <a:lnTo>
                    <a:pt x="3803650" y="908050"/>
                  </a:lnTo>
                  <a:lnTo>
                    <a:pt x="4552950" y="6477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61A1FA4-B9E6-4B41-AEED-4806179F319D}"/>
                </a:ext>
              </a:extLst>
            </p:cNvPr>
            <p:cNvSpPr/>
            <p:nvPr/>
          </p:nvSpPr>
          <p:spPr>
            <a:xfrm>
              <a:off x="5765800" y="955676"/>
              <a:ext cx="4572000" cy="1035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685800 h 708025"/>
                <a:gd name="connsiteX1" fmla="*/ 762000 w 4552950"/>
                <a:gd name="connsiteY1" fmla="*/ 0 h 708025"/>
                <a:gd name="connsiteX2" fmla="*/ 1514475 w 4552950"/>
                <a:gd name="connsiteY2" fmla="*/ 365125 h 708025"/>
                <a:gd name="connsiteX3" fmla="*/ 2273300 w 4552950"/>
                <a:gd name="connsiteY3" fmla="*/ 279400 h 708025"/>
                <a:gd name="connsiteX4" fmla="*/ 3032125 w 4552950"/>
                <a:gd name="connsiteY4" fmla="*/ 520700 h 708025"/>
                <a:gd name="connsiteX5" fmla="*/ 3803650 w 4552950"/>
                <a:gd name="connsiteY5" fmla="*/ 708025 h 708025"/>
                <a:gd name="connsiteX6" fmla="*/ 4552950 w 4552950"/>
                <a:gd name="connsiteY6" fmla="*/ 447675 h 70802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3300 w 4552950"/>
                <a:gd name="connsiteY3" fmla="*/ 279400 h 727075"/>
                <a:gd name="connsiteX4" fmla="*/ 3032125 w 4552950"/>
                <a:gd name="connsiteY4" fmla="*/ 520700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9650 w 4552950"/>
                <a:gd name="connsiteY3" fmla="*/ 587375 h 727075"/>
                <a:gd name="connsiteX4" fmla="*/ 3032125 w 4552950"/>
                <a:gd name="connsiteY4" fmla="*/ 520700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9650 w 4552950"/>
                <a:gd name="connsiteY3" fmla="*/ 587375 h 727075"/>
                <a:gd name="connsiteX4" fmla="*/ 3032125 w 4552950"/>
                <a:gd name="connsiteY4" fmla="*/ 314325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1035050"/>
                <a:gd name="connsiteX1" fmla="*/ 762000 w 4552950"/>
                <a:gd name="connsiteY1" fmla="*/ 0 h 1035050"/>
                <a:gd name="connsiteX2" fmla="*/ 1517650 w 4552950"/>
                <a:gd name="connsiteY2" fmla="*/ 727075 h 1035050"/>
                <a:gd name="connsiteX3" fmla="*/ 2279650 w 4552950"/>
                <a:gd name="connsiteY3" fmla="*/ 587375 h 1035050"/>
                <a:gd name="connsiteX4" fmla="*/ 3032125 w 4552950"/>
                <a:gd name="connsiteY4" fmla="*/ 314325 h 1035050"/>
                <a:gd name="connsiteX5" fmla="*/ 3797300 w 4552950"/>
                <a:gd name="connsiteY5" fmla="*/ 1035050 h 1035050"/>
                <a:gd name="connsiteX6" fmla="*/ 4552950 w 4552950"/>
                <a:gd name="connsiteY6" fmla="*/ 447675 h 1035050"/>
                <a:gd name="connsiteX0" fmla="*/ 0 w 4572000"/>
                <a:gd name="connsiteY0" fmla="*/ 685800 h 1035050"/>
                <a:gd name="connsiteX1" fmla="*/ 762000 w 4572000"/>
                <a:gd name="connsiteY1" fmla="*/ 0 h 1035050"/>
                <a:gd name="connsiteX2" fmla="*/ 1517650 w 4572000"/>
                <a:gd name="connsiteY2" fmla="*/ 727075 h 1035050"/>
                <a:gd name="connsiteX3" fmla="*/ 2279650 w 4572000"/>
                <a:gd name="connsiteY3" fmla="*/ 587375 h 1035050"/>
                <a:gd name="connsiteX4" fmla="*/ 3032125 w 4572000"/>
                <a:gd name="connsiteY4" fmla="*/ 314325 h 1035050"/>
                <a:gd name="connsiteX5" fmla="*/ 3797300 w 4572000"/>
                <a:gd name="connsiteY5" fmla="*/ 1035050 h 1035050"/>
                <a:gd name="connsiteX6" fmla="*/ 4572000 w 4572000"/>
                <a:gd name="connsiteY6" fmla="*/ 619125 h 1035050"/>
                <a:gd name="connsiteX0" fmla="*/ 0 w 4572000"/>
                <a:gd name="connsiteY0" fmla="*/ 685800 h 1035050"/>
                <a:gd name="connsiteX1" fmla="*/ 762000 w 4572000"/>
                <a:gd name="connsiteY1" fmla="*/ 0 h 1035050"/>
                <a:gd name="connsiteX2" fmla="*/ 1517650 w 4572000"/>
                <a:gd name="connsiteY2" fmla="*/ 727075 h 1035050"/>
                <a:gd name="connsiteX3" fmla="*/ 2279650 w 4572000"/>
                <a:gd name="connsiteY3" fmla="*/ 587375 h 1035050"/>
                <a:gd name="connsiteX4" fmla="*/ 3025775 w 4572000"/>
                <a:gd name="connsiteY4" fmla="*/ 111125 h 1035050"/>
                <a:gd name="connsiteX5" fmla="*/ 3797300 w 4572000"/>
                <a:gd name="connsiteY5" fmla="*/ 1035050 h 1035050"/>
                <a:gd name="connsiteX6" fmla="*/ 4572000 w 4572000"/>
                <a:gd name="connsiteY6" fmla="*/ 619125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1035050">
                  <a:moveTo>
                    <a:pt x="0" y="685800"/>
                  </a:moveTo>
                  <a:lnTo>
                    <a:pt x="762000" y="0"/>
                  </a:lnTo>
                  <a:lnTo>
                    <a:pt x="1517650" y="727075"/>
                  </a:lnTo>
                  <a:lnTo>
                    <a:pt x="2279650" y="587375"/>
                  </a:lnTo>
                  <a:lnTo>
                    <a:pt x="3025775" y="111125"/>
                  </a:lnTo>
                  <a:lnTo>
                    <a:pt x="3797300" y="1035050"/>
                  </a:lnTo>
                  <a:lnTo>
                    <a:pt x="4572000" y="619125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E551844-3731-4031-9392-A2774D74A3DA}"/>
                </a:ext>
              </a:extLst>
            </p:cNvPr>
            <p:cNvSpPr/>
            <p:nvPr/>
          </p:nvSpPr>
          <p:spPr>
            <a:xfrm>
              <a:off x="5765800" y="749064"/>
              <a:ext cx="4552950" cy="108267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14475 w 4552950"/>
                <a:gd name="connsiteY2" fmla="*/ 650875 h 993775"/>
                <a:gd name="connsiteX3" fmla="*/ 2273300 w 4552950"/>
                <a:gd name="connsiteY3" fmla="*/ 56515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20825 w 4552950"/>
                <a:gd name="connsiteY2" fmla="*/ 352425 h 993775"/>
                <a:gd name="connsiteX3" fmla="*/ 2273300 w 4552950"/>
                <a:gd name="connsiteY3" fmla="*/ 56515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20825 w 4552950"/>
                <a:gd name="connsiteY2" fmla="*/ 352425 h 993775"/>
                <a:gd name="connsiteX3" fmla="*/ 2273300 w 4552950"/>
                <a:gd name="connsiteY3" fmla="*/ 36830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1082675"/>
                <a:gd name="connsiteX1" fmla="*/ 746125 w 4552950"/>
                <a:gd name="connsiteY1" fmla="*/ 0 h 1082675"/>
                <a:gd name="connsiteX2" fmla="*/ 1520825 w 4552950"/>
                <a:gd name="connsiteY2" fmla="*/ 352425 h 1082675"/>
                <a:gd name="connsiteX3" fmla="*/ 2273300 w 4552950"/>
                <a:gd name="connsiteY3" fmla="*/ 368300 h 1082675"/>
                <a:gd name="connsiteX4" fmla="*/ 3054350 w 4552950"/>
                <a:gd name="connsiteY4" fmla="*/ 1082675 h 1082675"/>
                <a:gd name="connsiteX5" fmla="*/ 3803650 w 4552950"/>
                <a:gd name="connsiteY5" fmla="*/ 993775 h 1082675"/>
                <a:gd name="connsiteX6" fmla="*/ 4552950 w 4552950"/>
                <a:gd name="connsiteY6" fmla="*/ 733425 h 1082675"/>
                <a:gd name="connsiteX0" fmla="*/ 0 w 4552950"/>
                <a:gd name="connsiteY0" fmla="*/ 971550 h 1082675"/>
                <a:gd name="connsiteX1" fmla="*/ 746125 w 4552950"/>
                <a:gd name="connsiteY1" fmla="*/ 0 h 1082675"/>
                <a:gd name="connsiteX2" fmla="*/ 1520825 w 4552950"/>
                <a:gd name="connsiteY2" fmla="*/ 352425 h 1082675"/>
                <a:gd name="connsiteX3" fmla="*/ 2273300 w 4552950"/>
                <a:gd name="connsiteY3" fmla="*/ 368300 h 1082675"/>
                <a:gd name="connsiteX4" fmla="*/ 3054350 w 4552950"/>
                <a:gd name="connsiteY4" fmla="*/ 1082675 h 1082675"/>
                <a:gd name="connsiteX5" fmla="*/ 3778250 w 4552950"/>
                <a:gd name="connsiteY5" fmla="*/ 660400 h 1082675"/>
                <a:gd name="connsiteX6" fmla="*/ 4552950 w 4552950"/>
                <a:gd name="connsiteY6" fmla="*/ 733425 h 108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1082675">
                  <a:moveTo>
                    <a:pt x="0" y="971550"/>
                  </a:moveTo>
                  <a:lnTo>
                    <a:pt x="746125" y="0"/>
                  </a:lnTo>
                  <a:lnTo>
                    <a:pt x="1520825" y="352425"/>
                  </a:lnTo>
                  <a:lnTo>
                    <a:pt x="2273300" y="368300"/>
                  </a:lnTo>
                  <a:lnTo>
                    <a:pt x="3054350" y="1082675"/>
                  </a:lnTo>
                  <a:lnTo>
                    <a:pt x="3778250" y="660400"/>
                  </a:lnTo>
                  <a:lnTo>
                    <a:pt x="4552950" y="733425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BE85F745-097C-4360-B588-27AADBA15025}"/>
              </a:ext>
            </a:extLst>
          </p:cNvPr>
          <p:cNvGrpSpPr/>
          <p:nvPr/>
        </p:nvGrpSpPr>
        <p:grpSpPr>
          <a:xfrm>
            <a:off x="9377554" y="139482"/>
            <a:ext cx="1348752" cy="353216"/>
            <a:chOff x="10649015" y="667431"/>
            <a:chExt cx="1348752" cy="437023"/>
          </a:xfrm>
        </p:grpSpPr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2BE71109-A597-4132-B203-26B0C70AD358}"/>
                </a:ext>
              </a:extLst>
            </p:cNvPr>
            <p:cNvSpPr txBox="1"/>
            <p:nvPr/>
          </p:nvSpPr>
          <p:spPr>
            <a:xfrm>
              <a:off x="10859125" y="667431"/>
              <a:ext cx="1138642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Max Efficiency Gap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93A2AFEF-AF31-4C2A-9BB3-EEB9AF09EF12}"/>
                </a:ext>
              </a:extLst>
            </p:cNvPr>
            <p:cNvSpPr txBox="1"/>
            <p:nvPr/>
          </p:nvSpPr>
          <p:spPr>
            <a:xfrm>
              <a:off x="10859125" y="837892"/>
              <a:ext cx="1074585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Current District Map</a:t>
              </a:r>
            </a:p>
          </p:txBody>
        </p: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E500ED6B-6471-4D41-AAE4-6471345FDB4B}"/>
                </a:ext>
              </a:extLst>
            </p:cNvPr>
            <p:cNvGrpSpPr/>
            <p:nvPr/>
          </p:nvGrpSpPr>
          <p:grpSpPr>
            <a:xfrm>
              <a:off x="10649015" y="761891"/>
              <a:ext cx="180385" cy="157163"/>
              <a:chOff x="10792340" y="761891"/>
              <a:chExt cx="79410" cy="157163"/>
            </a:xfrm>
          </p:grpSpPr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3B7A5671-0A42-4824-9F15-40477F86F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2340" y="761891"/>
                <a:ext cx="79410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2E6B68D8-6D56-4D3D-99A6-A75117B68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2340" y="919054"/>
                <a:ext cx="7941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0" name="Picture 459">
            <a:extLst>
              <a:ext uri="{FF2B5EF4-FFF2-40B4-BE49-F238E27FC236}">
                <a16:creationId xmlns:a16="http://schemas.microsoft.com/office/drawing/2014/main" id="{C0473B99-1655-4313-98B0-42D01598191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845" y="259188"/>
            <a:ext cx="266778" cy="266778"/>
          </a:xfrm>
          <a:prstGeom prst="rect">
            <a:avLst/>
          </a:prstGeom>
        </p:spPr>
      </p:pic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87EAB1C-A5FA-41A4-8B23-7B7B17CA976B}"/>
              </a:ext>
            </a:extLst>
          </p:cNvPr>
          <p:cNvGrpSpPr/>
          <p:nvPr/>
        </p:nvGrpSpPr>
        <p:grpSpPr>
          <a:xfrm>
            <a:off x="2104477" y="115733"/>
            <a:ext cx="3084545" cy="2433571"/>
            <a:chOff x="116022" y="232723"/>
            <a:chExt cx="3084545" cy="2433571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5B88EAB6-6E87-45DA-8B75-4F5251CB961E}"/>
                </a:ext>
              </a:extLst>
            </p:cNvPr>
            <p:cNvSpPr/>
            <p:nvPr/>
          </p:nvSpPr>
          <p:spPr>
            <a:xfrm>
              <a:off x="116022" y="232723"/>
              <a:ext cx="3084545" cy="329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Please select </a:t>
              </a:r>
              <a:r>
                <a:rPr lang="en-US" sz="1200" b="1" dirty="0">
                  <a:solidFill>
                    <a:schemeClr val="tx1"/>
                  </a:solidFill>
                </a:rPr>
                <a:t>TWO</a:t>
              </a:r>
              <a:r>
                <a:rPr lang="en-US" sz="1200" dirty="0">
                  <a:solidFill>
                    <a:schemeClr val="tx1"/>
                  </a:solidFill>
                </a:rPr>
                <a:t> proposals from box below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B28473E7-6A6D-4682-A3FB-1A2EA7226377}"/>
                </a:ext>
              </a:extLst>
            </p:cNvPr>
            <p:cNvSpPr/>
            <p:nvPr/>
          </p:nvSpPr>
          <p:spPr>
            <a:xfrm>
              <a:off x="116024" y="590550"/>
              <a:ext cx="2631880" cy="207574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1341BC-6745-4D91-BB87-9050BA074BB4}"/>
                </a:ext>
              </a:extLst>
            </p:cNvPr>
            <p:cNvSpPr txBox="1"/>
            <p:nvPr/>
          </p:nvSpPr>
          <p:spPr>
            <a:xfrm>
              <a:off x="224872" y="666063"/>
              <a:ext cx="1308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In-use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29E5917-DF0C-4A2C-B29F-912367C087C2}"/>
                </a:ext>
              </a:extLst>
            </p:cNvPr>
            <p:cNvSpPr/>
            <p:nvPr/>
          </p:nvSpPr>
          <p:spPr>
            <a:xfrm>
              <a:off x="1036320" y="677658"/>
              <a:ext cx="1427364" cy="27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75000"/>
                    </a:schemeClr>
                  </a:solidFill>
                </a:rPr>
                <a:t>Current District Map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074FCA41-A2F7-44E2-929B-6FAC72C28F46}"/>
                </a:ext>
              </a:extLst>
            </p:cNvPr>
            <p:cNvSpPr txBox="1"/>
            <p:nvPr/>
          </p:nvSpPr>
          <p:spPr>
            <a:xfrm>
              <a:off x="224872" y="1129430"/>
              <a:ext cx="1308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Optimized</a:t>
              </a:r>
            </a:p>
          </p:txBody>
        </p: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1FAA8504-B6BF-4532-80C5-7FFC4739A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193" y="765196"/>
              <a:ext cx="113685" cy="113685"/>
            </a:xfrm>
            <a:prstGeom prst="rect">
              <a:avLst/>
            </a:prstGeom>
          </p:spPr>
        </p:pic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58A349A-9E67-47A7-BBC5-AB227EFBFAA0}"/>
                </a:ext>
              </a:extLst>
            </p:cNvPr>
            <p:cNvGrpSpPr/>
            <p:nvPr/>
          </p:nvGrpSpPr>
          <p:grpSpPr>
            <a:xfrm>
              <a:off x="1036320" y="1112267"/>
              <a:ext cx="1427364" cy="273876"/>
              <a:chOff x="1036320" y="1112267"/>
              <a:chExt cx="1427364" cy="273876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753729DA-F22C-404B-A1BC-9BAF72BDDDDF}"/>
                  </a:ext>
                </a:extLst>
              </p:cNvPr>
              <p:cNvSpPr/>
              <p:nvPr/>
            </p:nvSpPr>
            <p:spPr>
              <a:xfrm>
                <a:off x="1036320" y="1112267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2">
                        <a:lumMod val="75000"/>
                      </a:schemeClr>
                    </a:solidFill>
                  </a:rPr>
                  <a:t>Max Efficiency Gap</a:t>
                </a:r>
              </a:p>
            </p:txBody>
          </p:sp>
          <p:pic>
            <p:nvPicPr>
              <p:cNvPr id="239" name="Picture 238">
                <a:extLst>
                  <a:ext uri="{FF2B5EF4-FFF2-40B4-BE49-F238E27FC236}">
                    <a16:creationId xmlns:a16="http://schemas.microsoft.com/office/drawing/2014/main" id="{B2A73D8D-9764-4241-A8EA-8B24B89FC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203392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6BEE69F8-CF2E-45D1-AED9-6EDED92B1D02}"/>
                </a:ext>
              </a:extLst>
            </p:cNvPr>
            <p:cNvGrpSpPr/>
            <p:nvPr/>
          </p:nvGrpSpPr>
          <p:grpSpPr>
            <a:xfrm>
              <a:off x="1036320" y="1482300"/>
              <a:ext cx="1427364" cy="273876"/>
              <a:chOff x="1036320" y="1482300"/>
              <a:chExt cx="1427364" cy="273876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5FB4578-F357-4A81-9DBB-19842790EFD7}"/>
                  </a:ext>
                </a:extLst>
              </p:cNvPr>
              <p:cNvSpPr/>
              <p:nvPr/>
            </p:nvSpPr>
            <p:spPr>
              <a:xfrm>
                <a:off x="1036320" y="1482300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2">
                        <a:lumMod val="75000"/>
                      </a:schemeClr>
                    </a:solidFill>
                  </a:rPr>
                  <a:t>Max Modularity</a:t>
                </a:r>
              </a:p>
            </p:txBody>
          </p:sp>
          <p:pic>
            <p:nvPicPr>
              <p:cNvPr id="237" name="Picture 236">
                <a:extLst>
                  <a:ext uri="{FF2B5EF4-FFF2-40B4-BE49-F238E27FC236}">
                    <a16:creationId xmlns:a16="http://schemas.microsoft.com/office/drawing/2014/main" id="{DF6E88FE-04FC-46E7-A143-C4383D529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567459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92D581F2-D130-43D4-9AFA-95ACC02EFBF4}"/>
                </a:ext>
              </a:extLst>
            </p:cNvPr>
            <p:cNvGrpSpPr/>
            <p:nvPr/>
          </p:nvGrpSpPr>
          <p:grpSpPr>
            <a:xfrm>
              <a:off x="1036320" y="1869764"/>
              <a:ext cx="1427364" cy="273876"/>
              <a:chOff x="1036320" y="1869764"/>
              <a:chExt cx="1427364" cy="273876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6F561B40-4EEB-46F7-BEC9-F71277E0F770}"/>
                  </a:ext>
                </a:extLst>
              </p:cNvPr>
              <p:cNvSpPr/>
              <p:nvPr/>
            </p:nvSpPr>
            <p:spPr>
              <a:xfrm>
                <a:off x="1036320" y="1869764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2">
                        <a:lumMod val="75000"/>
                      </a:schemeClr>
                    </a:solidFill>
                  </a:rPr>
                  <a:t>Max Compactness</a:t>
                </a:r>
              </a:p>
            </p:txBody>
          </p:sp>
          <p:pic>
            <p:nvPicPr>
              <p:cNvPr id="234" name="Picture 233">
                <a:extLst>
                  <a:ext uri="{FF2B5EF4-FFF2-40B4-BE49-F238E27FC236}">
                    <a16:creationId xmlns:a16="http://schemas.microsoft.com/office/drawing/2014/main" id="{4A1BAF6F-39F6-4124-A2AE-E7FAA4BE00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951100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3E3A1379-C9D4-4C33-B23C-0A81E0106A5B}"/>
                </a:ext>
              </a:extLst>
            </p:cNvPr>
            <p:cNvGrpSpPr/>
            <p:nvPr/>
          </p:nvGrpSpPr>
          <p:grpSpPr>
            <a:xfrm>
              <a:off x="1036320" y="2288794"/>
              <a:ext cx="1427364" cy="273876"/>
              <a:chOff x="1036320" y="2288794"/>
              <a:chExt cx="1427364" cy="273876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9660658-85B8-4879-8105-609B392A200E}"/>
                  </a:ext>
                </a:extLst>
              </p:cNvPr>
              <p:cNvSpPr/>
              <p:nvPr/>
            </p:nvSpPr>
            <p:spPr>
              <a:xfrm>
                <a:off x="1036320" y="2288794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2">
                        <a:lumMod val="75000"/>
                      </a:schemeClr>
                    </a:solidFill>
                  </a:rPr>
                  <a:t>PMC Map</a:t>
                </a:r>
              </a:p>
            </p:txBody>
          </p:sp>
          <p:pic>
            <p:nvPicPr>
              <p:cNvPr id="228" name="Picture 227">
                <a:extLst>
                  <a:ext uri="{FF2B5EF4-FFF2-40B4-BE49-F238E27FC236}">
                    <a16:creationId xmlns:a16="http://schemas.microsoft.com/office/drawing/2014/main" id="{A2305CFF-2EB9-402B-9F11-164A4258F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2368889"/>
                <a:ext cx="113685" cy="113685"/>
              </a:xfrm>
              <a:prstGeom prst="rect">
                <a:avLst/>
              </a:prstGeom>
            </p:spPr>
          </p:pic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D0A7F2AB-897C-48C9-B0F7-51740A975241}"/>
              </a:ext>
            </a:extLst>
          </p:cNvPr>
          <p:cNvGrpSpPr/>
          <p:nvPr/>
        </p:nvGrpSpPr>
        <p:grpSpPr>
          <a:xfrm>
            <a:off x="8658639" y="2450166"/>
            <a:ext cx="1122961" cy="200055"/>
            <a:chOff x="10651057" y="2729115"/>
            <a:chExt cx="1122961" cy="200055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B1861C83-3782-4D6E-A0B9-1EB89C29161F}"/>
                </a:ext>
              </a:extLst>
            </p:cNvPr>
            <p:cNvSpPr/>
            <p:nvPr/>
          </p:nvSpPr>
          <p:spPr>
            <a:xfrm>
              <a:off x="10651057" y="2777142"/>
              <a:ext cx="178345" cy="104709"/>
            </a:xfrm>
            <a:prstGeom prst="rect">
              <a:avLst/>
            </a:prstGeom>
            <a:pattFill prst="wdUpDiag">
              <a:fgClr>
                <a:schemeClr val="accent2">
                  <a:lumMod val="50000"/>
                </a:schemeClr>
              </a:fgClr>
              <a:bgClr>
                <a:srgbClr val="D9E4EF"/>
              </a:bgClr>
            </a:patt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E3CE07BD-CFB6-429D-B5D3-5453EC8ECCF9}"/>
                </a:ext>
              </a:extLst>
            </p:cNvPr>
            <p:cNvSpPr txBox="1"/>
            <p:nvPr/>
          </p:nvSpPr>
          <p:spPr>
            <a:xfrm>
              <a:off x="10859125" y="2729115"/>
              <a:ext cx="91489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CBG</a:t>
              </a:r>
              <a:r>
                <a:rPr lang="en-US" altLang="zh-CN" sz="700" dirty="0"/>
                <a:t>s of difference</a:t>
              </a:r>
              <a:endParaRPr lang="en-US" sz="700" dirty="0"/>
            </a:p>
          </p:txBody>
        </p:sp>
      </p:grpSp>
      <p:sp>
        <p:nvSpPr>
          <p:cNvPr id="527" name="TextBox 526">
            <a:extLst>
              <a:ext uri="{FF2B5EF4-FFF2-40B4-BE49-F238E27FC236}">
                <a16:creationId xmlns:a16="http://schemas.microsoft.com/office/drawing/2014/main" id="{F93A4AA0-2B29-48CE-BCD5-0D69A3B73634}"/>
              </a:ext>
            </a:extLst>
          </p:cNvPr>
          <p:cNvSpPr txBox="1"/>
          <p:nvPr/>
        </p:nvSpPr>
        <p:spPr>
          <a:xfrm>
            <a:off x="195055" y="749064"/>
            <a:ext cx="138947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/>
              <a:t>* Show the comparison of two typical proposals after walking through the tutorial.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E09AB4B-75E9-4A8A-891D-1724B0DC7256}"/>
              </a:ext>
            </a:extLst>
          </p:cNvPr>
          <p:cNvSpPr/>
          <p:nvPr/>
        </p:nvSpPr>
        <p:spPr>
          <a:xfrm>
            <a:off x="2109416" y="2604915"/>
            <a:ext cx="73397" cy="21404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592A9C0-04C6-4578-9A5C-DE13C246E25F}"/>
              </a:ext>
            </a:extLst>
          </p:cNvPr>
          <p:cNvSpPr/>
          <p:nvPr/>
        </p:nvSpPr>
        <p:spPr>
          <a:xfrm>
            <a:off x="10242178" y="2604915"/>
            <a:ext cx="73397" cy="21404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D02C5C-8592-48AB-BD3B-74DFE0ECBCD2}"/>
              </a:ext>
            </a:extLst>
          </p:cNvPr>
          <p:cNvGrpSpPr/>
          <p:nvPr/>
        </p:nvGrpSpPr>
        <p:grpSpPr>
          <a:xfrm>
            <a:off x="6493461" y="2903721"/>
            <a:ext cx="3960611" cy="3767373"/>
            <a:chOff x="6493461" y="2903721"/>
            <a:chExt cx="3960611" cy="376737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E64580-05D5-4CB7-B0EA-2A982FD7A8BB}"/>
                </a:ext>
              </a:extLst>
            </p:cNvPr>
            <p:cNvGrpSpPr/>
            <p:nvPr/>
          </p:nvGrpSpPr>
          <p:grpSpPr>
            <a:xfrm>
              <a:off x="6493461" y="2903721"/>
              <a:ext cx="3960611" cy="3767373"/>
              <a:chOff x="6493461" y="2903721"/>
              <a:chExt cx="3960611" cy="3767373"/>
            </a:xfrm>
          </p:grpSpPr>
          <p:pic>
            <p:nvPicPr>
              <p:cNvPr id="446" name="Picture 445">
                <a:extLst>
                  <a:ext uri="{FF2B5EF4-FFF2-40B4-BE49-F238E27FC236}">
                    <a16:creationId xmlns:a16="http://schemas.microsoft.com/office/drawing/2014/main" id="{0F70BF90-0D4B-4B57-9781-DF22E27524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8333" t="8159" b="2183"/>
              <a:stretch/>
            </p:blipFill>
            <p:spPr>
              <a:xfrm>
                <a:off x="6493461" y="2903721"/>
                <a:ext cx="3960611" cy="3767373"/>
              </a:xfrm>
              <a:prstGeom prst="rect">
                <a:avLst/>
              </a:prstGeom>
            </p:spPr>
          </p:pic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7B2345D1-C5A1-48F7-96FA-94B824CFBB7A}"/>
                  </a:ext>
                </a:extLst>
              </p:cNvPr>
              <p:cNvSpPr txBox="1"/>
              <p:nvPr/>
            </p:nvSpPr>
            <p:spPr>
              <a:xfrm>
                <a:off x="7167311" y="3585876"/>
                <a:ext cx="358776" cy="43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A965D4CF-A2EE-4108-9248-FBAB54B1BF93}"/>
                  </a:ext>
                </a:extLst>
              </p:cNvPr>
              <p:cNvSpPr/>
              <p:nvPr/>
            </p:nvSpPr>
            <p:spPr>
              <a:xfrm>
                <a:off x="8117775" y="3484564"/>
                <a:ext cx="1273176" cy="1353344"/>
              </a:xfrm>
              <a:custGeom>
                <a:avLst/>
                <a:gdLst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57325 w 2733675"/>
                  <a:gd name="connsiteY21" fmla="*/ 1978025 h 1978025"/>
                  <a:gd name="connsiteX22" fmla="*/ 1457325 w 2733675"/>
                  <a:gd name="connsiteY22" fmla="*/ 1762125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57325 w 2733675"/>
                  <a:gd name="connsiteY22" fmla="*/ 1762125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729707 w 2733675"/>
                  <a:gd name="connsiteY36" fmla="*/ 885031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6835"/>
                  <a:gd name="connsiteX1" fmla="*/ 822325 w 2733675"/>
                  <a:gd name="connsiteY1" fmla="*/ 231775 h 1976835"/>
                  <a:gd name="connsiteX2" fmla="*/ 584200 w 2733675"/>
                  <a:gd name="connsiteY2" fmla="*/ 285750 h 1976835"/>
                  <a:gd name="connsiteX3" fmla="*/ 473075 w 2733675"/>
                  <a:gd name="connsiteY3" fmla="*/ 231775 h 1976835"/>
                  <a:gd name="connsiteX4" fmla="*/ 365125 w 2733675"/>
                  <a:gd name="connsiteY4" fmla="*/ 336550 h 1976835"/>
                  <a:gd name="connsiteX5" fmla="*/ 365125 w 2733675"/>
                  <a:gd name="connsiteY5" fmla="*/ 695325 h 1976835"/>
                  <a:gd name="connsiteX6" fmla="*/ 146050 w 2733675"/>
                  <a:gd name="connsiteY6" fmla="*/ 838200 h 1976835"/>
                  <a:gd name="connsiteX7" fmla="*/ 0 w 2733675"/>
                  <a:gd name="connsiteY7" fmla="*/ 1076325 h 1976835"/>
                  <a:gd name="connsiteX8" fmla="*/ 38100 w 2733675"/>
                  <a:gd name="connsiteY8" fmla="*/ 1158875 h 1976835"/>
                  <a:gd name="connsiteX9" fmla="*/ 101600 w 2733675"/>
                  <a:gd name="connsiteY9" fmla="*/ 1143000 h 1976835"/>
                  <a:gd name="connsiteX10" fmla="*/ 165100 w 2733675"/>
                  <a:gd name="connsiteY10" fmla="*/ 1203325 h 1976835"/>
                  <a:gd name="connsiteX11" fmla="*/ 76200 w 2733675"/>
                  <a:gd name="connsiteY11" fmla="*/ 1289050 h 1976835"/>
                  <a:gd name="connsiteX12" fmla="*/ 50800 w 2733675"/>
                  <a:gd name="connsiteY12" fmla="*/ 1641475 h 1976835"/>
                  <a:gd name="connsiteX13" fmla="*/ 434975 w 2733675"/>
                  <a:gd name="connsiteY13" fmla="*/ 1644650 h 1976835"/>
                  <a:gd name="connsiteX14" fmla="*/ 434975 w 2733675"/>
                  <a:gd name="connsiteY14" fmla="*/ 1565275 h 1976835"/>
                  <a:gd name="connsiteX15" fmla="*/ 723900 w 2733675"/>
                  <a:gd name="connsiteY15" fmla="*/ 1565275 h 1976835"/>
                  <a:gd name="connsiteX16" fmla="*/ 723900 w 2733675"/>
                  <a:gd name="connsiteY16" fmla="*/ 1635125 h 1976835"/>
                  <a:gd name="connsiteX17" fmla="*/ 1136650 w 2733675"/>
                  <a:gd name="connsiteY17" fmla="*/ 1635125 h 1976835"/>
                  <a:gd name="connsiteX18" fmla="*/ 1136650 w 2733675"/>
                  <a:gd name="connsiteY18" fmla="*/ 1898650 h 1976835"/>
                  <a:gd name="connsiteX19" fmla="*/ 1193800 w 2733675"/>
                  <a:gd name="connsiteY19" fmla="*/ 1898650 h 1976835"/>
                  <a:gd name="connsiteX20" fmla="*/ 1472803 w 2733675"/>
                  <a:gd name="connsiteY20" fmla="*/ 1976835 h 1976835"/>
                  <a:gd name="connsiteX21" fmla="*/ 1471613 w 2733675"/>
                  <a:gd name="connsiteY21" fmla="*/ 1764506 h 1976835"/>
                  <a:gd name="connsiteX22" fmla="*/ 2095500 w 2733675"/>
                  <a:gd name="connsiteY22" fmla="*/ 1762125 h 1976835"/>
                  <a:gd name="connsiteX23" fmla="*/ 2095500 w 2733675"/>
                  <a:gd name="connsiteY23" fmla="*/ 1447800 h 1976835"/>
                  <a:gd name="connsiteX24" fmla="*/ 2143125 w 2733675"/>
                  <a:gd name="connsiteY24" fmla="*/ 1447800 h 1976835"/>
                  <a:gd name="connsiteX25" fmla="*/ 2143125 w 2733675"/>
                  <a:gd name="connsiteY25" fmla="*/ 1311275 h 1976835"/>
                  <a:gd name="connsiteX26" fmla="*/ 2193925 w 2733675"/>
                  <a:gd name="connsiteY26" fmla="*/ 1311275 h 1976835"/>
                  <a:gd name="connsiteX27" fmla="*/ 2193925 w 2733675"/>
                  <a:gd name="connsiteY27" fmla="*/ 1181100 h 1976835"/>
                  <a:gd name="connsiteX28" fmla="*/ 2289175 w 2733675"/>
                  <a:gd name="connsiteY28" fmla="*/ 1181100 h 1976835"/>
                  <a:gd name="connsiteX29" fmla="*/ 2289175 w 2733675"/>
                  <a:gd name="connsiteY29" fmla="*/ 1247775 h 1976835"/>
                  <a:gd name="connsiteX30" fmla="*/ 2536825 w 2733675"/>
                  <a:gd name="connsiteY30" fmla="*/ 1247775 h 1976835"/>
                  <a:gd name="connsiteX31" fmla="*/ 2536825 w 2733675"/>
                  <a:gd name="connsiteY31" fmla="*/ 1000125 h 1976835"/>
                  <a:gd name="connsiteX32" fmla="*/ 2733675 w 2733675"/>
                  <a:gd name="connsiteY32" fmla="*/ 1000125 h 1976835"/>
                  <a:gd name="connsiteX33" fmla="*/ 2733675 w 2733675"/>
                  <a:gd name="connsiteY33" fmla="*/ 955675 h 1976835"/>
                  <a:gd name="connsiteX34" fmla="*/ 2689225 w 2733675"/>
                  <a:gd name="connsiteY34" fmla="*/ 955675 h 1976835"/>
                  <a:gd name="connsiteX35" fmla="*/ 2729707 w 2733675"/>
                  <a:gd name="connsiteY35" fmla="*/ 885031 h 1976835"/>
                  <a:gd name="connsiteX36" fmla="*/ 2689225 w 2733675"/>
                  <a:gd name="connsiteY36" fmla="*/ 825500 h 1976835"/>
                  <a:gd name="connsiteX37" fmla="*/ 2587625 w 2733675"/>
                  <a:gd name="connsiteY37" fmla="*/ 825500 h 1976835"/>
                  <a:gd name="connsiteX38" fmla="*/ 2438400 w 2733675"/>
                  <a:gd name="connsiteY38" fmla="*/ 790575 h 1976835"/>
                  <a:gd name="connsiteX39" fmla="*/ 2403475 w 2733675"/>
                  <a:gd name="connsiteY39" fmla="*/ 809625 h 1976835"/>
                  <a:gd name="connsiteX40" fmla="*/ 2105025 w 2733675"/>
                  <a:gd name="connsiteY40" fmla="*/ 685800 h 1976835"/>
                  <a:gd name="connsiteX41" fmla="*/ 1593850 w 2733675"/>
                  <a:gd name="connsiteY41" fmla="*/ 568325 h 1976835"/>
                  <a:gd name="connsiteX42" fmla="*/ 1501775 w 2733675"/>
                  <a:gd name="connsiteY42" fmla="*/ 415925 h 1976835"/>
                  <a:gd name="connsiteX43" fmla="*/ 1362075 w 2733675"/>
                  <a:gd name="connsiteY43" fmla="*/ 387350 h 1976835"/>
                  <a:gd name="connsiteX44" fmla="*/ 1266825 w 2733675"/>
                  <a:gd name="connsiteY44" fmla="*/ 311150 h 1976835"/>
                  <a:gd name="connsiteX45" fmla="*/ 1146175 w 2733675"/>
                  <a:gd name="connsiteY45" fmla="*/ 381000 h 1976835"/>
                  <a:gd name="connsiteX46" fmla="*/ 1193800 w 2733675"/>
                  <a:gd name="connsiteY46" fmla="*/ 295275 h 1976835"/>
                  <a:gd name="connsiteX47" fmla="*/ 1339850 w 2733675"/>
                  <a:gd name="connsiteY47" fmla="*/ 203200 h 1976835"/>
                  <a:gd name="connsiteX48" fmla="*/ 1460500 w 2733675"/>
                  <a:gd name="connsiteY48" fmla="*/ 63500 h 1976835"/>
                  <a:gd name="connsiteX49" fmla="*/ 1444625 w 2733675"/>
                  <a:gd name="connsiteY49" fmla="*/ 0 h 1976835"/>
                  <a:gd name="connsiteX50" fmla="*/ 1276350 w 2733675"/>
                  <a:gd name="connsiteY50" fmla="*/ 44450 h 1976835"/>
                  <a:gd name="connsiteX0" fmla="*/ 1276350 w 2733675"/>
                  <a:gd name="connsiteY0" fmla="*/ 44450 h 1898650"/>
                  <a:gd name="connsiteX1" fmla="*/ 822325 w 2733675"/>
                  <a:gd name="connsiteY1" fmla="*/ 231775 h 1898650"/>
                  <a:gd name="connsiteX2" fmla="*/ 584200 w 2733675"/>
                  <a:gd name="connsiteY2" fmla="*/ 285750 h 1898650"/>
                  <a:gd name="connsiteX3" fmla="*/ 473075 w 2733675"/>
                  <a:gd name="connsiteY3" fmla="*/ 231775 h 1898650"/>
                  <a:gd name="connsiteX4" fmla="*/ 365125 w 2733675"/>
                  <a:gd name="connsiteY4" fmla="*/ 336550 h 1898650"/>
                  <a:gd name="connsiteX5" fmla="*/ 365125 w 2733675"/>
                  <a:gd name="connsiteY5" fmla="*/ 695325 h 1898650"/>
                  <a:gd name="connsiteX6" fmla="*/ 146050 w 2733675"/>
                  <a:gd name="connsiteY6" fmla="*/ 838200 h 1898650"/>
                  <a:gd name="connsiteX7" fmla="*/ 0 w 2733675"/>
                  <a:gd name="connsiteY7" fmla="*/ 1076325 h 1898650"/>
                  <a:gd name="connsiteX8" fmla="*/ 38100 w 2733675"/>
                  <a:gd name="connsiteY8" fmla="*/ 1158875 h 1898650"/>
                  <a:gd name="connsiteX9" fmla="*/ 101600 w 2733675"/>
                  <a:gd name="connsiteY9" fmla="*/ 1143000 h 1898650"/>
                  <a:gd name="connsiteX10" fmla="*/ 165100 w 2733675"/>
                  <a:gd name="connsiteY10" fmla="*/ 1203325 h 1898650"/>
                  <a:gd name="connsiteX11" fmla="*/ 76200 w 2733675"/>
                  <a:gd name="connsiteY11" fmla="*/ 1289050 h 1898650"/>
                  <a:gd name="connsiteX12" fmla="*/ 50800 w 2733675"/>
                  <a:gd name="connsiteY12" fmla="*/ 1641475 h 1898650"/>
                  <a:gd name="connsiteX13" fmla="*/ 434975 w 2733675"/>
                  <a:gd name="connsiteY13" fmla="*/ 1644650 h 1898650"/>
                  <a:gd name="connsiteX14" fmla="*/ 434975 w 2733675"/>
                  <a:gd name="connsiteY14" fmla="*/ 1565275 h 1898650"/>
                  <a:gd name="connsiteX15" fmla="*/ 723900 w 2733675"/>
                  <a:gd name="connsiteY15" fmla="*/ 1565275 h 1898650"/>
                  <a:gd name="connsiteX16" fmla="*/ 723900 w 2733675"/>
                  <a:gd name="connsiteY16" fmla="*/ 1635125 h 1898650"/>
                  <a:gd name="connsiteX17" fmla="*/ 1136650 w 2733675"/>
                  <a:gd name="connsiteY17" fmla="*/ 1635125 h 1898650"/>
                  <a:gd name="connsiteX18" fmla="*/ 1136650 w 2733675"/>
                  <a:gd name="connsiteY18" fmla="*/ 1898650 h 1898650"/>
                  <a:gd name="connsiteX19" fmla="*/ 1193800 w 2733675"/>
                  <a:gd name="connsiteY19" fmla="*/ 1898650 h 1898650"/>
                  <a:gd name="connsiteX20" fmla="*/ 1471613 w 2733675"/>
                  <a:gd name="connsiteY20" fmla="*/ 1764506 h 1898650"/>
                  <a:gd name="connsiteX21" fmla="*/ 2095500 w 2733675"/>
                  <a:gd name="connsiteY21" fmla="*/ 1762125 h 1898650"/>
                  <a:gd name="connsiteX22" fmla="*/ 2095500 w 2733675"/>
                  <a:gd name="connsiteY22" fmla="*/ 1447800 h 1898650"/>
                  <a:gd name="connsiteX23" fmla="*/ 2143125 w 2733675"/>
                  <a:gd name="connsiteY23" fmla="*/ 1447800 h 1898650"/>
                  <a:gd name="connsiteX24" fmla="*/ 2143125 w 2733675"/>
                  <a:gd name="connsiteY24" fmla="*/ 1311275 h 1898650"/>
                  <a:gd name="connsiteX25" fmla="*/ 2193925 w 2733675"/>
                  <a:gd name="connsiteY25" fmla="*/ 1311275 h 1898650"/>
                  <a:gd name="connsiteX26" fmla="*/ 2193925 w 2733675"/>
                  <a:gd name="connsiteY26" fmla="*/ 1181100 h 1898650"/>
                  <a:gd name="connsiteX27" fmla="*/ 2289175 w 2733675"/>
                  <a:gd name="connsiteY27" fmla="*/ 1181100 h 1898650"/>
                  <a:gd name="connsiteX28" fmla="*/ 2289175 w 2733675"/>
                  <a:gd name="connsiteY28" fmla="*/ 1247775 h 1898650"/>
                  <a:gd name="connsiteX29" fmla="*/ 2536825 w 2733675"/>
                  <a:gd name="connsiteY29" fmla="*/ 1247775 h 1898650"/>
                  <a:gd name="connsiteX30" fmla="*/ 2536825 w 2733675"/>
                  <a:gd name="connsiteY30" fmla="*/ 1000125 h 1898650"/>
                  <a:gd name="connsiteX31" fmla="*/ 2733675 w 2733675"/>
                  <a:gd name="connsiteY31" fmla="*/ 1000125 h 1898650"/>
                  <a:gd name="connsiteX32" fmla="*/ 2733675 w 2733675"/>
                  <a:gd name="connsiteY32" fmla="*/ 955675 h 1898650"/>
                  <a:gd name="connsiteX33" fmla="*/ 2689225 w 2733675"/>
                  <a:gd name="connsiteY33" fmla="*/ 955675 h 1898650"/>
                  <a:gd name="connsiteX34" fmla="*/ 2729707 w 2733675"/>
                  <a:gd name="connsiteY34" fmla="*/ 885031 h 1898650"/>
                  <a:gd name="connsiteX35" fmla="*/ 2689225 w 2733675"/>
                  <a:gd name="connsiteY35" fmla="*/ 825500 h 1898650"/>
                  <a:gd name="connsiteX36" fmla="*/ 2587625 w 2733675"/>
                  <a:gd name="connsiteY36" fmla="*/ 825500 h 1898650"/>
                  <a:gd name="connsiteX37" fmla="*/ 2438400 w 2733675"/>
                  <a:gd name="connsiteY37" fmla="*/ 790575 h 1898650"/>
                  <a:gd name="connsiteX38" fmla="*/ 2403475 w 2733675"/>
                  <a:gd name="connsiteY38" fmla="*/ 809625 h 1898650"/>
                  <a:gd name="connsiteX39" fmla="*/ 2105025 w 2733675"/>
                  <a:gd name="connsiteY39" fmla="*/ 685800 h 1898650"/>
                  <a:gd name="connsiteX40" fmla="*/ 1593850 w 2733675"/>
                  <a:gd name="connsiteY40" fmla="*/ 568325 h 1898650"/>
                  <a:gd name="connsiteX41" fmla="*/ 1501775 w 2733675"/>
                  <a:gd name="connsiteY41" fmla="*/ 415925 h 1898650"/>
                  <a:gd name="connsiteX42" fmla="*/ 1362075 w 2733675"/>
                  <a:gd name="connsiteY42" fmla="*/ 387350 h 1898650"/>
                  <a:gd name="connsiteX43" fmla="*/ 1266825 w 2733675"/>
                  <a:gd name="connsiteY43" fmla="*/ 311150 h 1898650"/>
                  <a:gd name="connsiteX44" fmla="*/ 1146175 w 2733675"/>
                  <a:gd name="connsiteY44" fmla="*/ 381000 h 1898650"/>
                  <a:gd name="connsiteX45" fmla="*/ 1193800 w 2733675"/>
                  <a:gd name="connsiteY45" fmla="*/ 295275 h 1898650"/>
                  <a:gd name="connsiteX46" fmla="*/ 1339850 w 2733675"/>
                  <a:gd name="connsiteY46" fmla="*/ 203200 h 1898650"/>
                  <a:gd name="connsiteX47" fmla="*/ 1460500 w 2733675"/>
                  <a:gd name="connsiteY47" fmla="*/ 63500 h 1898650"/>
                  <a:gd name="connsiteX48" fmla="*/ 1444625 w 2733675"/>
                  <a:gd name="connsiteY48" fmla="*/ 0 h 1898650"/>
                  <a:gd name="connsiteX49" fmla="*/ 1276350 w 2733675"/>
                  <a:gd name="connsiteY49" fmla="*/ 44450 h 1898650"/>
                  <a:gd name="connsiteX0" fmla="*/ 1276350 w 2733675"/>
                  <a:gd name="connsiteY0" fmla="*/ 44450 h 1898650"/>
                  <a:gd name="connsiteX1" fmla="*/ 822325 w 2733675"/>
                  <a:gd name="connsiteY1" fmla="*/ 231775 h 1898650"/>
                  <a:gd name="connsiteX2" fmla="*/ 584200 w 2733675"/>
                  <a:gd name="connsiteY2" fmla="*/ 285750 h 1898650"/>
                  <a:gd name="connsiteX3" fmla="*/ 473075 w 2733675"/>
                  <a:gd name="connsiteY3" fmla="*/ 231775 h 1898650"/>
                  <a:gd name="connsiteX4" fmla="*/ 365125 w 2733675"/>
                  <a:gd name="connsiteY4" fmla="*/ 336550 h 1898650"/>
                  <a:gd name="connsiteX5" fmla="*/ 365125 w 2733675"/>
                  <a:gd name="connsiteY5" fmla="*/ 695325 h 1898650"/>
                  <a:gd name="connsiteX6" fmla="*/ 146050 w 2733675"/>
                  <a:gd name="connsiteY6" fmla="*/ 838200 h 1898650"/>
                  <a:gd name="connsiteX7" fmla="*/ 0 w 2733675"/>
                  <a:gd name="connsiteY7" fmla="*/ 1076325 h 1898650"/>
                  <a:gd name="connsiteX8" fmla="*/ 38100 w 2733675"/>
                  <a:gd name="connsiteY8" fmla="*/ 1158875 h 1898650"/>
                  <a:gd name="connsiteX9" fmla="*/ 101600 w 2733675"/>
                  <a:gd name="connsiteY9" fmla="*/ 1143000 h 1898650"/>
                  <a:gd name="connsiteX10" fmla="*/ 165100 w 2733675"/>
                  <a:gd name="connsiteY10" fmla="*/ 1203325 h 1898650"/>
                  <a:gd name="connsiteX11" fmla="*/ 76200 w 2733675"/>
                  <a:gd name="connsiteY11" fmla="*/ 1289050 h 1898650"/>
                  <a:gd name="connsiteX12" fmla="*/ 50800 w 2733675"/>
                  <a:gd name="connsiteY12" fmla="*/ 1641475 h 1898650"/>
                  <a:gd name="connsiteX13" fmla="*/ 434975 w 2733675"/>
                  <a:gd name="connsiteY13" fmla="*/ 1644650 h 1898650"/>
                  <a:gd name="connsiteX14" fmla="*/ 434975 w 2733675"/>
                  <a:gd name="connsiteY14" fmla="*/ 1565275 h 1898650"/>
                  <a:gd name="connsiteX15" fmla="*/ 723900 w 2733675"/>
                  <a:gd name="connsiteY15" fmla="*/ 1565275 h 1898650"/>
                  <a:gd name="connsiteX16" fmla="*/ 723900 w 2733675"/>
                  <a:gd name="connsiteY16" fmla="*/ 1635125 h 1898650"/>
                  <a:gd name="connsiteX17" fmla="*/ 1136650 w 2733675"/>
                  <a:gd name="connsiteY17" fmla="*/ 1635125 h 1898650"/>
                  <a:gd name="connsiteX18" fmla="*/ 1136650 w 2733675"/>
                  <a:gd name="connsiteY18" fmla="*/ 1898650 h 1898650"/>
                  <a:gd name="connsiteX19" fmla="*/ 1471613 w 2733675"/>
                  <a:gd name="connsiteY19" fmla="*/ 1764506 h 1898650"/>
                  <a:gd name="connsiteX20" fmla="*/ 2095500 w 2733675"/>
                  <a:gd name="connsiteY20" fmla="*/ 1762125 h 1898650"/>
                  <a:gd name="connsiteX21" fmla="*/ 2095500 w 2733675"/>
                  <a:gd name="connsiteY21" fmla="*/ 1447800 h 1898650"/>
                  <a:gd name="connsiteX22" fmla="*/ 2143125 w 2733675"/>
                  <a:gd name="connsiteY22" fmla="*/ 1447800 h 1898650"/>
                  <a:gd name="connsiteX23" fmla="*/ 2143125 w 2733675"/>
                  <a:gd name="connsiteY23" fmla="*/ 1311275 h 1898650"/>
                  <a:gd name="connsiteX24" fmla="*/ 2193925 w 2733675"/>
                  <a:gd name="connsiteY24" fmla="*/ 1311275 h 1898650"/>
                  <a:gd name="connsiteX25" fmla="*/ 2193925 w 2733675"/>
                  <a:gd name="connsiteY25" fmla="*/ 1181100 h 1898650"/>
                  <a:gd name="connsiteX26" fmla="*/ 2289175 w 2733675"/>
                  <a:gd name="connsiteY26" fmla="*/ 1181100 h 1898650"/>
                  <a:gd name="connsiteX27" fmla="*/ 2289175 w 2733675"/>
                  <a:gd name="connsiteY27" fmla="*/ 1247775 h 1898650"/>
                  <a:gd name="connsiteX28" fmla="*/ 2536825 w 2733675"/>
                  <a:gd name="connsiteY28" fmla="*/ 1247775 h 1898650"/>
                  <a:gd name="connsiteX29" fmla="*/ 2536825 w 2733675"/>
                  <a:gd name="connsiteY29" fmla="*/ 1000125 h 1898650"/>
                  <a:gd name="connsiteX30" fmla="*/ 2733675 w 2733675"/>
                  <a:gd name="connsiteY30" fmla="*/ 1000125 h 1898650"/>
                  <a:gd name="connsiteX31" fmla="*/ 2733675 w 2733675"/>
                  <a:gd name="connsiteY31" fmla="*/ 955675 h 1898650"/>
                  <a:gd name="connsiteX32" fmla="*/ 2689225 w 2733675"/>
                  <a:gd name="connsiteY32" fmla="*/ 955675 h 1898650"/>
                  <a:gd name="connsiteX33" fmla="*/ 2729707 w 2733675"/>
                  <a:gd name="connsiteY33" fmla="*/ 885031 h 1898650"/>
                  <a:gd name="connsiteX34" fmla="*/ 2689225 w 2733675"/>
                  <a:gd name="connsiteY34" fmla="*/ 825500 h 1898650"/>
                  <a:gd name="connsiteX35" fmla="*/ 2587625 w 2733675"/>
                  <a:gd name="connsiteY35" fmla="*/ 825500 h 1898650"/>
                  <a:gd name="connsiteX36" fmla="*/ 2438400 w 2733675"/>
                  <a:gd name="connsiteY36" fmla="*/ 790575 h 1898650"/>
                  <a:gd name="connsiteX37" fmla="*/ 2403475 w 2733675"/>
                  <a:gd name="connsiteY37" fmla="*/ 809625 h 1898650"/>
                  <a:gd name="connsiteX38" fmla="*/ 2105025 w 2733675"/>
                  <a:gd name="connsiteY38" fmla="*/ 685800 h 1898650"/>
                  <a:gd name="connsiteX39" fmla="*/ 1593850 w 2733675"/>
                  <a:gd name="connsiteY39" fmla="*/ 568325 h 1898650"/>
                  <a:gd name="connsiteX40" fmla="*/ 1501775 w 2733675"/>
                  <a:gd name="connsiteY40" fmla="*/ 415925 h 1898650"/>
                  <a:gd name="connsiteX41" fmla="*/ 1362075 w 2733675"/>
                  <a:gd name="connsiteY41" fmla="*/ 387350 h 1898650"/>
                  <a:gd name="connsiteX42" fmla="*/ 1266825 w 2733675"/>
                  <a:gd name="connsiteY42" fmla="*/ 311150 h 1898650"/>
                  <a:gd name="connsiteX43" fmla="*/ 1146175 w 2733675"/>
                  <a:gd name="connsiteY43" fmla="*/ 381000 h 1898650"/>
                  <a:gd name="connsiteX44" fmla="*/ 1193800 w 2733675"/>
                  <a:gd name="connsiteY44" fmla="*/ 295275 h 1898650"/>
                  <a:gd name="connsiteX45" fmla="*/ 1339850 w 2733675"/>
                  <a:gd name="connsiteY45" fmla="*/ 203200 h 1898650"/>
                  <a:gd name="connsiteX46" fmla="*/ 1460500 w 2733675"/>
                  <a:gd name="connsiteY46" fmla="*/ 63500 h 1898650"/>
                  <a:gd name="connsiteX47" fmla="*/ 1444625 w 2733675"/>
                  <a:gd name="connsiteY47" fmla="*/ 0 h 1898650"/>
                  <a:gd name="connsiteX48" fmla="*/ 1276350 w 2733675"/>
                  <a:gd name="connsiteY48" fmla="*/ 44450 h 1898650"/>
                  <a:gd name="connsiteX0" fmla="*/ 1276350 w 2733675"/>
                  <a:gd name="connsiteY0" fmla="*/ 44450 h 1764506"/>
                  <a:gd name="connsiteX1" fmla="*/ 822325 w 2733675"/>
                  <a:gd name="connsiteY1" fmla="*/ 231775 h 1764506"/>
                  <a:gd name="connsiteX2" fmla="*/ 584200 w 2733675"/>
                  <a:gd name="connsiteY2" fmla="*/ 285750 h 1764506"/>
                  <a:gd name="connsiteX3" fmla="*/ 473075 w 2733675"/>
                  <a:gd name="connsiteY3" fmla="*/ 231775 h 1764506"/>
                  <a:gd name="connsiteX4" fmla="*/ 365125 w 2733675"/>
                  <a:gd name="connsiteY4" fmla="*/ 336550 h 1764506"/>
                  <a:gd name="connsiteX5" fmla="*/ 365125 w 2733675"/>
                  <a:gd name="connsiteY5" fmla="*/ 695325 h 1764506"/>
                  <a:gd name="connsiteX6" fmla="*/ 146050 w 2733675"/>
                  <a:gd name="connsiteY6" fmla="*/ 838200 h 1764506"/>
                  <a:gd name="connsiteX7" fmla="*/ 0 w 2733675"/>
                  <a:gd name="connsiteY7" fmla="*/ 1076325 h 1764506"/>
                  <a:gd name="connsiteX8" fmla="*/ 38100 w 2733675"/>
                  <a:gd name="connsiteY8" fmla="*/ 1158875 h 1764506"/>
                  <a:gd name="connsiteX9" fmla="*/ 101600 w 2733675"/>
                  <a:gd name="connsiteY9" fmla="*/ 1143000 h 1764506"/>
                  <a:gd name="connsiteX10" fmla="*/ 165100 w 2733675"/>
                  <a:gd name="connsiteY10" fmla="*/ 1203325 h 1764506"/>
                  <a:gd name="connsiteX11" fmla="*/ 76200 w 2733675"/>
                  <a:gd name="connsiteY11" fmla="*/ 1289050 h 1764506"/>
                  <a:gd name="connsiteX12" fmla="*/ 50800 w 2733675"/>
                  <a:gd name="connsiteY12" fmla="*/ 1641475 h 1764506"/>
                  <a:gd name="connsiteX13" fmla="*/ 434975 w 2733675"/>
                  <a:gd name="connsiteY13" fmla="*/ 1644650 h 1764506"/>
                  <a:gd name="connsiteX14" fmla="*/ 434975 w 2733675"/>
                  <a:gd name="connsiteY14" fmla="*/ 1565275 h 1764506"/>
                  <a:gd name="connsiteX15" fmla="*/ 723900 w 2733675"/>
                  <a:gd name="connsiteY15" fmla="*/ 1565275 h 1764506"/>
                  <a:gd name="connsiteX16" fmla="*/ 723900 w 2733675"/>
                  <a:gd name="connsiteY16" fmla="*/ 1635125 h 1764506"/>
                  <a:gd name="connsiteX17" fmla="*/ 1136650 w 2733675"/>
                  <a:gd name="connsiteY17" fmla="*/ 1635125 h 1764506"/>
                  <a:gd name="connsiteX18" fmla="*/ 1471613 w 2733675"/>
                  <a:gd name="connsiteY18" fmla="*/ 1764506 h 1764506"/>
                  <a:gd name="connsiteX19" fmla="*/ 2095500 w 2733675"/>
                  <a:gd name="connsiteY19" fmla="*/ 1762125 h 1764506"/>
                  <a:gd name="connsiteX20" fmla="*/ 2095500 w 2733675"/>
                  <a:gd name="connsiteY20" fmla="*/ 1447800 h 1764506"/>
                  <a:gd name="connsiteX21" fmla="*/ 2143125 w 2733675"/>
                  <a:gd name="connsiteY21" fmla="*/ 1447800 h 1764506"/>
                  <a:gd name="connsiteX22" fmla="*/ 2143125 w 2733675"/>
                  <a:gd name="connsiteY22" fmla="*/ 1311275 h 1764506"/>
                  <a:gd name="connsiteX23" fmla="*/ 2193925 w 2733675"/>
                  <a:gd name="connsiteY23" fmla="*/ 1311275 h 1764506"/>
                  <a:gd name="connsiteX24" fmla="*/ 2193925 w 2733675"/>
                  <a:gd name="connsiteY24" fmla="*/ 1181100 h 1764506"/>
                  <a:gd name="connsiteX25" fmla="*/ 2289175 w 2733675"/>
                  <a:gd name="connsiteY25" fmla="*/ 1181100 h 1764506"/>
                  <a:gd name="connsiteX26" fmla="*/ 2289175 w 2733675"/>
                  <a:gd name="connsiteY26" fmla="*/ 1247775 h 1764506"/>
                  <a:gd name="connsiteX27" fmla="*/ 2536825 w 2733675"/>
                  <a:gd name="connsiteY27" fmla="*/ 1247775 h 1764506"/>
                  <a:gd name="connsiteX28" fmla="*/ 2536825 w 2733675"/>
                  <a:gd name="connsiteY28" fmla="*/ 1000125 h 1764506"/>
                  <a:gd name="connsiteX29" fmla="*/ 2733675 w 2733675"/>
                  <a:gd name="connsiteY29" fmla="*/ 1000125 h 1764506"/>
                  <a:gd name="connsiteX30" fmla="*/ 2733675 w 2733675"/>
                  <a:gd name="connsiteY30" fmla="*/ 955675 h 1764506"/>
                  <a:gd name="connsiteX31" fmla="*/ 2689225 w 2733675"/>
                  <a:gd name="connsiteY31" fmla="*/ 955675 h 1764506"/>
                  <a:gd name="connsiteX32" fmla="*/ 2729707 w 2733675"/>
                  <a:gd name="connsiteY32" fmla="*/ 885031 h 1764506"/>
                  <a:gd name="connsiteX33" fmla="*/ 2689225 w 2733675"/>
                  <a:gd name="connsiteY33" fmla="*/ 825500 h 1764506"/>
                  <a:gd name="connsiteX34" fmla="*/ 2587625 w 2733675"/>
                  <a:gd name="connsiteY34" fmla="*/ 825500 h 1764506"/>
                  <a:gd name="connsiteX35" fmla="*/ 2438400 w 2733675"/>
                  <a:gd name="connsiteY35" fmla="*/ 790575 h 1764506"/>
                  <a:gd name="connsiteX36" fmla="*/ 2403475 w 2733675"/>
                  <a:gd name="connsiteY36" fmla="*/ 809625 h 1764506"/>
                  <a:gd name="connsiteX37" fmla="*/ 2105025 w 2733675"/>
                  <a:gd name="connsiteY37" fmla="*/ 685800 h 1764506"/>
                  <a:gd name="connsiteX38" fmla="*/ 1593850 w 2733675"/>
                  <a:gd name="connsiteY38" fmla="*/ 568325 h 1764506"/>
                  <a:gd name="connsiteX39" fmla="*/ 1501775 w 2733675"/>
                  <a:gd name="connsiteY39" fmla="*/ 415925 h 1764506"/>
                  <a:gd name="connsiteX40" fmla="*/ 1362075 w 2733675"/>
                  <a:gd name="connsiteY40" fmla="*/ 387350 h 1764506"/>
                  <a:gd name="connsiteX41" fmla="*/ 1266825 w 2733675"/>
                  <a:gd name="connsiteY41" fmla="*/ 311150 h 1764506"/>
                  <a:gd name="connsiteX42" fmla="*/ 1146175 w 2733675"/>
                  <a:gd name="connsiteY42" fmla="*/ 381000 h 1764506"/>
                  <a:gd name="connsiteX43" fmla="*/ 1193800 w 2733675"/>
                  <a:gd name="connsiteY43" fmla="*/ 295275 h 1764506"/>
                  <a:gd name="connsiteX44" fmla="*/ 1339850 w 2733675"/>
                  <a:gd name="connsiteY44" fmla="*/ 203200 h 1764506"/>
                  <a:gd name="connsiteX45" fmla="*/ 1460500 w 2733675"/>
                  <a:gd name="connsiteY45" fmla="*/ 63500 h 1764506"/>
                  <a:gd name="connsiteX46" fmla="*/ 1444625 w 2733675"/>
                  <a:gd name="connsiteY46" fmla="*/ 0 h 1764506"/>
                  <a:gd name="connsiteX47" fmla="*/ 1276350 w 2733675"/>
                  <a:gd name="connsiteY47" fmla="*/ 44450 h 1764506"/>
                  <a:gd name="connsiteX0" fmla="*/ 1276350 w 2733675"/>
                  <a:gd name="connsiteY0" fmla="*/ 44450 h 1764506"/>
                  <a:gd name="connsiteX1" fmla="*/ 822325 w 2733675"/>
                  <a:gd name="connsiteY1" fmla="*/ 231775 h 1764506"/>
                  <a:gd name="connsiteX2" fmla="*/ 584200 w 2733675"/>
                  <a:gd name="connsiteY2" fmla="*/ 285750 h 1764506"/>
                  <a:gd name="connsiteX3" fmla="*/ 473075 w 2733675"/>
                  <a:gd name="connsiteY3" fmla="*/ 231775 h 1764506"/>
                  <a:gd name="connsiteX4" fmla="*/ 365125 w 2733675"/>
                  <a:gd name="connsiteY4" fmla="*/ 336550 h 1764506"/>
                  <a:gd name="connsiteX5" fmla="*/ 365125 w 2733675"/>
                  <a:gd name="connsiteY5" fmla="*/ 695325 h 1764506"/>
                  <a:gd name="connsiteX6" fmla="*/ 146050 w 2733675"/>
                  <a:gd name="connsiteY6" fmla="*/ 838200 h 1764506"/>
                  <a:gd name="connsiteX7" fmla="*/ 0 w 2733675"/>
                  <a:gd name="connsiteY7" fmla="*/ 1076325 h 1764506"/>
                  <a:gd name="connsiteX8" fmla="*/ 38100 w 2733675"/>
                  <a:gd name="connsiteY8" fmla="*/ 1158875 h 1764506"/>
                  <a:gd name="connsiteX9" fmla="*/ 101600 w 2733675"/>
                  <a:gd name="connsiteY9" fmla="*/ 1143000 h 1764506"/>
                  <a:gd name="connsiteX10" fmla="*/ 165100 w 2733675"/>
                  <a:gd name="connsiteY10" fmla="*/ 1203325 h 1764506"/>
                  <a:gd name="connsiteX11" fmla="*/ 76200 w 2733675"/>
                  <a:gd name="connsiteY11" fmla="*/ 1289050 h 1764506"/>
                  <a:gd name="connsiteX12" fmla="*/ 50800 w 2733675"/>
                  <a:gd name="connsiteY12" fmla="*/ 1641475 h 1764506"/>
                  <a:gd name="connsiteX13" fmla="*/ 434975 w 2733675"/>
                  <a:gd name="connsiteY13" fmla="*/ 1644650 h 1764506"/>
                  <a:gd name="connsiteX14" fmla="*/ 434975 w 2733675"/>
                  <a:gd name="connsiteY14" fmla="*/ 1565275 h 1764506"/>
                  <a:gd name="connsiteX15" fmla="*/ 723900 w 2733675"/>
                  <a:gd name="connsiteY15" fmla="*/ 1565275 h 1764506"/>
                  <a:gd name="connsiteX16" fmla="*/ 723900 w 2733675"/>
                  <a:gd name="connsiteY16" fmla="*/ 1635125 h 1764506"/>
                  <a:gd name="connsiteX17" fmla="*/ 1471613 w 2733675"/>
                  <a:gd name="connsiteY17" fmla="*/ 1764506 h 1764506"/>
                  <a:gd name="connsiteX18" fmla="*/ 2095500 w 2733675"/>
                  <a:gd name="connsiteY18" fmla="*/ 1762125 h 1764506"/>
                  <a:gd name="connsiteX19" fmla="*/ 2095500 w 2733675"/>
                  <a:gd name="connsiteY19" fmla="*/ 1447800 h 1764506"/>
                  <a:gd name="connsiteX20" fmla="*/ 2143125 w 2733675"/>
                  <a:gd name="connsiteY20" fmla="*/ 1447800 h 1764506"/>
                  <a:gd name="connsiteX21" fmla="*/ 2143125 w 2733675"/>
                  <a:gd name="connsiteY21" fmla="*/ 1311275 h 1764506"/>
                  <a:gd name="connsiteX22" fmla="*/ 2193925 w 2733675"/>
                  <a:gd name="connsiteY22" fmla="*/ 1311275 h 1764506"/>
                  <a:gd name="connsiteX23" fmla="*/ 2193925 w 2733675"/>
                  <a:gd name="connsiteY23" fmla="*/ 1181100 h 1764506"/>
                  <a:gd name="connsiteX24" fmla="*/ 2289175 w 2733675"/>
                  <a:gd name="connsiteY24" fmla="*/ 1181100 h 1764506"/>
                  <a:gd name="connsiteX25" fmla="*/ 2289175 w 2733675"/>
                  <a:gd name="connsiteY25" fmla="*/ 1247775 h 1764506"/>
                  <a:gd name="connsiteX26" fmla="*/ 2536825 w 2733675"/>
                  <a:gd name="connsiteY26" fmla="*/ 1247775 h 1764506"/>
                  <a:gd name="connsiteX27" fmla="*/ 2536825 w 2733675"/>
                  <a:gd name="connsiteY27" fmla="*/ 1000125 h 1764506"/>
                  <a:gd name="connsiteX28" fmla="*/ 2733675 w 2733675"/>
                  <a:gd name="connsiteY28" fmla="*/ 1000125 h 1764506"/>
                  <a:gd name="connsiteX29" fmla="*/ 2733675 w 2733675"/>
                  <a:gd name="connsiteY29" fmla="*/ 955675 h 1764506"/>
                  <a:gd name="connsiteX30" fmla="*/ 2689225 w 2733675"/>
                  <a:gd name="connsiteY30" fmla="*/ 955675 h 1764506"/>
                  <a:gd name="connsiteX31" fmla="*/ 2729707 w 2733675"/>
                  <a:gd name="connsiteY31" fmla="*/ 885031 h 1764506"/>
                  <a:gd name="connsiteX32" fmla="*/ 2689225 w 2733675"/>
                  <a:gd name="connsiteY32" fmla="*/ 825500 h 1764506"/>
                  <a:gd name="connsiteX33" fmla="*/ 2587625 w 2733675"/>
                  <a:gd name="connsiteY33" fmla="*/ 825500 h 1764506"/>
                  <a:gd name="connsiteX34" fmla="*/ 2438400 w 2733675"/>
                  <a:gd name="connsiteY34" fmla="*/ 790575 h 1764506"/>
                  <a:gd name="connsiteX35" fmla="*/ 2403475 w 2733675"/>
                  <a:gd name="connsiteY35" fmla="*/ 809625 h 1764506"/>
                  <a:gd name="connsiteX36" fmla="*/ 2105025 w 2733675"/>
                  <a:gd name="connsiteY36" fmla="*/ 685800 h 1764506"/>
                  <a:gd name="connsiteX37" fmla="*/ 1593850 w 2733675"/>
                  <a:gd name="connsiteY37" fmla="*/ 568325 h 1764506"/>
                  <a:gd name="connsiteX38" fmla="*/ 1501775 w 2733675"/>
                  <a:gd name="connsiteY38" fmla="*/ 415925 h 1764506"/>
                  <a:gd name="connsiteX39" fmla="*/ 1362075 w 2733675"/>
                  <a:gd name="connsiteY39" fmla="*/ 387350 h 1764506"/>
                  <a:gd name="connsiteX40" fmla="*/ 1266825 w 2733675"/>
                  <a:gd name="connsiteY40" fmla="*/ 311150 h 1764506"/>
                  <a:gd name="connsiteX41" fmla="*/ 1146175 w 2733675"/>
                  <a:gd name="connsiteY41" fmla="*/ 381000 h 1764506"/>
                  <a:gd name="connsiteX42" fmla="*/ 1193800 w 2733675"/>
                  <a:gd name="connsiteY42" fmla="*/ 295275 h 1764506"/>
                  <a:gd name="connsiteX43" fmla="*/ 1339850 w 2733675"/>
                  <a:gd name="connsiteY43" fmla="*/ 203200 h 1764506"/>
                  <a:gd name="connsiteX44" fmla="*/ 1460500 w 2733675"/>
                  <a:gd name="connsiteY44" fmla="*/ 63500 h 1764506"/>
                  <a:gd name="connsiteX45" fmla="*/ 1444625 w 2733675"/>
                  <a:gd name="connsiteY45" fmla="*/ 0 h 1764506"/>
                  <a:gd name="connsiteX46" fmla="*/ 1276350 w 2733675"/>
                  <a:gd name="connsiteY46" fmla="*/ 44450 h 1764506"/>
                  <a:gd name="connsiteX0" fmla="*/ 1276350 w 2733675"/>
                  <a:gd name="connsiteY0" fmla="*/ 44450 h 1764506"/>
                  <a:gd name="connsiteX1" fmla="*/ 822325 w 2733675"/>
                  <a:gd name="connsiteY1" fmla="*/ 231775 h 1764506"/>
                  <a:gd name="connsiteX2" fmla="*/ 584200 w 2733675"/>
                  <a:gd name="connsiteY2" fmla="*/ 285750 h 1764506"/>
                  <a:gd name="connsiteX3" fmla="*/ 473075 w 2733675"/>
                  <a:gd name="connsiteY3" fmla="*/ 231775 h 1764506"/>
                  <a:gd name="connsiteX4" fmla="*/ 365125 w 2733675"/>
                  <a:gd name="connsiteY4" fmla="*/ 336550 h 1764506"/>
                  <a:gd name="connsiteX5" fmla="*/ 365125 w 2733675"/>
                  <a:gd name="connsiteY5" fmla="*/ 695325 h 1764506"/>
                  <a:gd name="connsiteX6" fmla="*/ 146050 w 2733675"/>
                  <a:gd name="connsiteY6" fmla="*/ 838200 h 1764506"/>
                  <a:gd name="connsiteX7" fmla="*/ 0 w 2733675"/>
                  <a:gd name="connsiteY7" fmla="*/ 1076325 h 1764506"/>
                  <a:gd name="connsiteX8" fmla="*/ 38100 w 2733675"/>
                  <a:gd name="connsiteY8" fmla="*/ 1158875 h 1764506"/>
                  <a:gd name="connsiteX9" fmla="*/ 101600 w 2733675"/>
                  <a:gd name="connsiteY9" fmla="*/ 1143000 h 1764506"/>
                  <a:gd name="connsiteX10" fmla="*/ 165100 w 2733675"/>
                  <a:gd name="connsiteY10" fmla="*/ 1203325 h 1764506"/>
                  <a:gd name="connsiteX11" fmla="*/ 76200 w 2733675"/>
                  <a:gd name="connsiteY11" fmla="*/ 1289050 h 1764506"/>
                  <a:gd name="connsiteX12" fmla="*/ 50800 w 2733675"/>
                  <a:gd name="connsiteY12" fmla="*/ 1641475 h 1764506"/>
                  <a:gd name="connsiteX13" fmla="*/ 434975 w 2733675"/>
                  <a:gd name="connsiteY13" fmla="*/ 1644650 h 1764506"/>
                  <a:gd name="connsiteX14" fmla="*/ 434975 w 2733675"/>
                  <a:gd name="connsiteY14" fmla="*/ 1565275 h 1764506"/>
                  <a:gd name="connsiteX15" fmla="*/ 723900 w 2733675"/>
                  <a:gd name="connsiteY15" fmla="*/ 1565275 h 1764506"/>
                  <a:gd name="connsiteX16" fmla="*/ 1471613 w 2733675"/>
                  <a:gd name="connsiteY16" fmla="*/ 1764506 h 1764506"/>
                  <a:gd name="connsiteX17" fmla="*/ 2095500 w 2733675"/>
                  <a:gd name="connsiteY17" fmla="*/ 1762125 h 1764506"/>
                  <a:gd name="connsiteX18" fmla="*/ 2095500 w 2733675"/>
                  <a:gd name="connsiteY18" fmla="*/ 1447800 h 1764506"/>
                  <a:gd name="connsiteX19" fmla="*/ 2143125 w 2733675"/>
                  <a:gd name="connsiteY19" fmla="*/ 1447800 h 1764506"/>
                  <a:gd name="connsiteX20" fmla="*/ 2143125 w 2733675"/>
                  <a:gd name="connsiteY20" fmla="*/ 1311275 h 1764506"/>
                  <a:gd name="connsiteX21" fmla="*/ 2193925 w 2733675"/>
                  <a:gd name="connsiteY21" fmla="*/ 1311275 h 1764506"/>
                  <a:gd name="connsiteX22" fmla="*/ 2193925 w 2733675"/>
                  <a:gd name="connsiteY22" fmla="*/ 1181100 h 1764506"/>
                  <a:gd name="connsiteX23" fmla="*/ 2289175 w 2733675"/>
                  <a:gd name="connsiteY23" fmla="*/ 1181100 h 1764506"/>
                  <a:gd name="connsiteX24" fmla="*/ 2289175 w 2733675"/>
                  <a:gd name="connsiteY24" fmla="*/ 1247775 h 1764506"/>
                  <a:gd name="connsiteX25" fmla="*/ 2536825 w 2733675"/>
                  <a:gd name="connsiteY25" fmla="*/ 1247775 h 1764506"/>
                  <a:gd name="connsiteX26" fmla="*/ 2536825 w 2733675"/>
                  <a:gd name="connsiteY26" fmla="*/ 1000125 h 1764506"/>
                  <a:gd name="connsiteX27" fmla="*/ 2733675 w 2733675"/>
                  <a:gd name="connsiteY27" fmla="*/ 1000125 h 1764506"/>
                  <a:gd name="connsiteX28" fmla="*/ 2733675 w 2733675"/>
                  <a:gd name="connsiteY28" fmla="*/ 955675 h 1764506"/>
                  <a:gd name="connsiteX29" fmla="*/ 2689225 w 2733675"/>
                  <a:gd name="connsiteY29" fmla="*/ 955675 h 1764506"/>
                  <a:gd name="connsiteX30" fmla="*/ 2729707 w 2733675"/>
                  <a:gd name="connsiteY30" fmla="*/ 885031 h 1764506"/>
                  <a:gd name="connsiteX31" fmla="*/ 2689225 w 2733675"/>
                  <a:gd name="connsiteY31" fmla="*/ 825500 h 1764506"/>
                  <a:gd name="connsiteX32" fmla="*/ 2587625 w 2733675"/>
                  <a:gd name="connsiteY32" fmla="*/ 825500 h 1764506"/>
                  <a:gd name="connsiteX33" fmla="*/ 2438400 w 2733675"/>
                  <a:gd name="connsiteY33" fmla="*/ 790575 h 1764506"/>
                  <a:gd name="connsiteX34" fmla="*/ 2403475 w 2733675"/>
                  <a:gd name="connsiteY34" fmla="*/ 809625 h 1764506"/>
                  <a:gd name="connsiteX35" fmla="*/ 2105025 w 2733675"/>
                  <a:gd name="connsiteY35" fmla="*/ 685800 h 1764506"/>
                  <a:gd name="connsiteX36" fmla="*/ 1593850 w 2733675"/>
                  <a:gd name="connsiteY36" fmla="*/ 568325 h 1764506"/>
                  <a:gd name="connsiteX37" fmla="*/ 1501775 w 2733675"/>
                  <a:gd name="connsiteY37" fmla="*/ 415925 h 1764506"/>
                  <a:gd name="connsiteX38" fmla="*/ 1362075 w 2733675"/>
                  <a:gd name="connsiteY38" fmla="*/ 387350 h 1764506"/>
                  <a:gd name="connsiteX39" fmla="*/ 1266825 w 2733675"/>
                  <a:gd name="connsiteY39" fmla="*/ 311150 h 1764506"/>
                  <a:gd name="connsiteX40" fmla="*/ 1146175 w 2733675"/>
                  <a:gd name="connsiteY40" fmla="*/ 381000 h 1764506"/>
                  <a:gd name="connsiteX41" fmla="*/ 1193800 w 2733675"/>
                  <a:gd name="connsiteY41" fmla="*/ 295275 h 1764506"/>
                  <a:gd name="connsiteX42" fmla="*/ 1339850 w 2733675"/>
                  <a:gd name="connsiteY42" fmla="*/ 203200 h 1764506"/>
                  <a:gd name="connsiteX43" fmla="*/ 1460500 w 2733675"/>
                  <a:gd name="connsiteY43" fmla="*/ 63500 h 1764506"/>
                  <a:gd name="connsiteX44" fmla="*/ 1444625 w 2733675"/>
                  <a:gd name="connsiteY44" fmla="*/ 0 h 1764506"/>
                  <a:gd name="connsiteX45" fmla="*/ 1276350 w 2733675"/>
                  <a:gd name="connsiteY45" fmla="*/ 44450 h 1764506"/>
                  <a:gd name="connsiteX0" fmla="*/ 1276350 w 2733675"/>
                  <a:gd name="connsiteY0" fmla="*/ 44450 h 1764506"/>
                  <a:gd name="connsiteX1" fmla="*/ 822325 w 2733675"/>
                  <a:gd name="connsiteY1" fmla="*/ 231775 h 1764506"/>
                  <a:gd name="connsiteX2" fmla="*/ 584200 w 2733675"/>
                  <a:gd name="connsiteY2" fmla="*/ 285750 h 1764506"/>
                  <a:gd name="connsiteX3" fmla="*/ 473075 w 2733675"/>
                  <a:gd name="connsiteY3" fmla="*/ 231775 h 1764506"/>
                  <a:gd name="connsiteX4" fmla="*/ 365125 w 2733675"/>
                  <a:gd name="connsiteY4" fmla="*/ 336550 h 1764506"/>
                  <a:gd name="connsiteX5" fmla="*/ 365125 w 2733675"/>
                  <a:gd name="connsiteY5" fmla="*/ 695325 h 1764506"/>
                  <a:gd name="connsiteX6" fmla="*/ 146050 w 2733675"/>
                  <a:gd name="connsiteY6" fmla="*/ 838200 h 1764506"/>
                  <a:gd name="connsiteX7" fmla="*/ 0 w 2733675"/>
                  <a:gd name="connsiteY7" fmla="*/ 1076325 h 1764506"/>
                  <a:gd name="connsiteX8" fmla="*/ 38100 w 2733675"/>
                  <a:gd name="connsiteY8" fmla="*/ 1158875 h 1764506"/>
                  <a:gd name="connsiteX9" fmla="*/ 101600 w 2733675"/>
                  <a:gd name="connsiteY9" fmla="*/ 1143000 h 1764506"/>
                  <a:gd name="connsiteX10" fmla="*/ 165100 w 2733675"/>
                  <a:gd name="connsiteY10" fmla="*/ 1203325 h 1764506"/>
                  <a:gd name="connsiteX11" fmla="*/ 76200 w 2733675"/>
                  <a:gd name="connsiteY11" fmla="*/ 1289050 h 1764506"/>
                  <a:gd name="connsiteX12" fmla="*/ 50800 w 2733675"/>
                  <a:gd name="connsiteY12" fmla="*/ 1641475 h 1764506"/>
                  <a:gd name="connsiteX13" fmla="*/ 434975 w 2733675"/>
                  <a:gd name="connsiteY13" fmla="*/ 1644650 h 1764506"/>
                  <a:gd name="connsiteX14" fmla="*/ 434975 w 2733675"/>
                  <a:gd name="connsiteY14" fmla="*/ 1565275 h 1764506"/>
                  <a:gd name="connsiteX15" fmla="*/ 1471613 w 2733675"/>
                  <a:gd name="connsiteY15" fmla="*/ 1764506 h 1764506"/>
                  <a:gd name="connsiteX16" fmla="*/ 2095500 w 2733675"/>
                  <a:gd name="connsiteY16" fmla="*/ 1762125 h 1764506"/>
                  <a:gd name="connsiteX17" fmla="*/ 2095500 w 2733675"/>
                  <a:gd name="connsiteY17" fmla="*/ 1447800 h 1764506"/>
                  <a:gd name="connsiteX18" fmla="*/ 2143125 w 2733675"/>
                  <a:gd name="connsiteY18" fmla="*/ 1447800 h 1764506"/>
                  <a:gd name="connsiteX19" fmla="*/ 2143125 w 2733675"/>
                  <a:gd name="connsiteY19" fmla="*/ 1311275 h 1764506"/>
                  <a:gd name="connsiteX20" fmla="*/ 2193925 w 2733675"/>
                  <a:gd name="connsiteY20" fmla="*/ 1311275 h 1764506"/>
                  <a:gd name="connsiteX21" fmla="*/ 2193925 w 2733675"/>
                  <a:gd name="connsiteY21" fmla="*/ 1181100 h 1764506"/>
                  <a:gd name="connsiteX22" fmla="*/ 2289175 w 2733675"/>
                  <a:gd name="connsiteY22" fmla="*/ 1181100 h 1764506"/>
                  <a:gd name="connsiteX23" fmla="*/ 2289175 w 2733675"/>
                  <a:gd name="connsiteY23" fmla="*/ 1247775 h 1764506"/>
                  <a:gd name="connsiteX24" fmla="*/ 2536825 w 2733675"/>
                  <a:gd name="connsiteY24" fmla="*/ 1247775 h 1764506"/>
                  <a:gd name="connsiteX25" fmla="*/ 2536825 w 2733675"/>
                  <a:gd name="connsiteY25" fmla="*/ 1000125 h 1764506"/>
                  <a:gd name="connsiteX26" fmla="*/ 2733675 w 2733675"/>
                  <a:gd name="connsiteY26" fmla="*/ 1000125 h 1764506"/>
                  <a:gd name="connsiteX27" fmla="*/ 2733675 w 2733675"/>
                  <a:gd name="connsiteY27" fmla="*/ 955675 h 1764506"/>
                  <a:gd name="connsiteX28" fmla="*/ 2689225 w 2733675"/>
                  <a:gd name="connsiteY28" fmla="*/ 955675 h 1764506"/>
                  <a:gd name="connsiteX29" fmla="*/ 2729707 w 2733675"/>
                  <a:gd name="connsiteY29" fmla="*/ 885031 h 1764506"/>
                  <a:gd name="connsiteX30" fmla="*/ 2689225 w 2733675"/>
                  <a:gd name="connsiteY30" fmla="*/ 825500 h 1764506"/>
                  <a:gd name="connsiteX31" fmla="*/ 2587625 w 2733675"/>
                  <a:gd name="connsiteY31" fmla="*/ 825500 h 1764506"/>
                  <a:gd name="connsiteX32" fmla="*/ 2438400 w 2733675"/>
                  <a:gd name="connsiteY32" fmla="*/ 790575 h 1764506"/>
                  <a:gd name="connsiteX33" fmla="*/ 2403475 w 2733675"/>
                  <a:gd name="connsiteY33" fmla="*/ 809625 h 1764506"/>
                  <a:gd name="connsiteX34" fmla="*/ 2105025 w 2733675"/>
                  <a:gd name="connsiteY34" fmla="*/ 685800 h 1764506"/>
                  <a:gd name="connsiteX35" fmla="*/ 1593850 w 2733675"/>
                  <a:gd name="connsiteY35" fmla="*/ 568325 h 1764506"/>
                  <a:gd name="connsiteX36" fmla="*/ 1501775 w 2733675"/>
                  <a:gd name="connsiteY36" fmla="*/ 415925 h 1764506"/>
                  <a:gd name="connsiteX37" fmla="*/ 1362075 w 2733675"/>
                  <a:gd name="connsiteY37" fmla="*/ 387350 h 1764506"/>
                  <a:gd name="connsiteX38" fmla="*/ 1266825 w 2733675"/>
                  <a:gd name="connsiteY38" fmla="*/ 311150 h 1764506"/>
                  <a:gd name="connsiteX39" fmla="*/ 1146175 w 2733675"/>
                  <a:gd name="connsiteY39" fmla="*/ 381000 h 1764506"/>
                  <a:gd name="connsiteX40" fmla="*/ 1193800 w 2733675"/>
                  <a:gd name="connsiteY40" fmla="*/ 295275 h 1764506"/>
                  <a:gd name="connsiteX41" fmla="*/ 1339850 w 2733675"/>
                  <a:gd name="connsiteY41" fmla="*/ 203200 h 1764506"/>
                  <a:gd name="connsiteX42" fmla="*/ 1460500 w 2733675"/>
                  <a:gd name="connsiteY42" fmla="*/ 63500 h 1764506"/>
                  <a:gd name="connsiteX43" fmla="*/ 1444625 w 2733675"/>
                  <a:gd name="connsiteY43" fmla="*/ 0 h 1764506"/>
                  <a:gd name="connsiteX44" fmla="*/ 1276350 w 2733675"/>
                  <a:gd name="connsiteY44" fmla="*/ 44450 h 1764506"/>
                  <a:gd name="connsiteX0" fmla="*/ 1276350 w 2733675"/>
                  <a:gd name="connsiteY0" fmla="*/ 44450 h 1764506"/>
                  <a:gd name="connsiteX1" fmla="*/ 822325 w 2733675"/>
                  <a:gd name="connsiteY1" fmla="*/ 231775 h 1764506"/>
                  <a:gd name="connsiteX2" fmla="*/ 584200 w 2733675"/>
                  <a:gd name="connsiteY2" fmla="*/ 285750 h 1764506"/>
                  <a:gd name="connsiteX3" fmla="*/ 473075 w 2733675"/>
                  <a:gd name="connsiteY3" fmla="*/ 231775 h 1764506"/>
                  <a:gd name="connsiteX4" fmla="*/ 365125 w 2733675"/>
                  <a:gd name="connsiteY4" fmla="*/ 336550 h 1764506"/>
                  <a:gd name="connsiteX5" fmla="*/ 365125 w 2733675"/>
                  <a:gd name="connsiteY5" fmla="*/ 695325 h 1764506"/>
                  <a:gd name="connsiteX6" fmla="*/ 146050 w 2733675"/>
                  <a:gd name="connsiteY6" fmla="*/ 838200 h 1764506"/>
                  <a:gd name="connsiteX7" fmla="*/ 0 w 2733675"/>
                  <a:gd name="connsiteY7" fmla="*/ 1076325 h 1764506"/>
                  <a:gd name="connsiteX8" fmla="*/ 38100 w 2733675"/>
                  <a:gd name="connsiteY8" fmla="*/ 1158875 h 1764506"/>
                  <a:gd name="connsiteX9" fmla="*/ 101600 w 2733675"/>
                  <a:gd name="connsiteY9" fmla="*/ 1143000 h 1764506"/>
                  <a:gd name="connsiteX10" fmla="*/ 165100 w 2733675"/>
                  <a:gd name="connsiteY10" fmla="*/ 1203325 h 1764506"/>
                  <a:gd name="connsiteX11" fmla="*/ 76200 w 2733675"/>
                  <a:gd name="connsiteY11" fmla="*/ 1289050 h 1764506"/>
                  <a:gd name="connsiteX12" fmla="*/ 50800 w 2733675"/>
                  <a:gd name="connsiteY12" fmla="*/ 1641475 h 1764506"/>
                  <a:gd name="connsiteX13" fmla="*/ 434975 w 2733675"/>
                  <a:gd name="connsiteY13" fmla="*/ 1644650 h 1764506"/>
                  <a:gd name="connsiteX14" fmla="*/ 1471613 w 2733675"/>
                  <a:gd name="connsiteY14" fmla="*/ 1764506 h 1764506"/>
                  <a:gd name="connsiteX15" fmla="*/ 2095500 w 2733675"/>
                  <a:gd name="connsiteY15" fmla="*/ 1762125 h 1764506"/>
                  <a:gd name="connsiteX16" fmla="*/ 2095500 w 2733675"/>
                  <a:gd name="connsiteY16" fmla="*/ 1447800 h 1764506"/>
                  <a:gd name="connsiteX17" fmla="*/ 2143125 w 2733675"/>
                  <a:gd name="connsiteY17" fmla="*/ 1447800 h 1764506"/>
                  <a:gd name="connsiteX18" fmla="*/ 2143125 w 2733675"/>
                  <a:gd name="connsiteY18" fmla="*/ 1311275 h 1764506"/>
                  <a:gd name="connsiteX19" fmla="*/ 2193925 w 2733675"/>
                  <a:gd name="connsiteY19" fmla="*/ 1311275 h 1764506"/>
                  <a:gd name="connsiteX20" fmla="*/ 2193925 w 2733675"/>
                  <a:gd name="connsiteY20" fmla="*/ 1181100 h 1764506"/>
                  <a:gd name="connsiteX21" fmla="*/ 2289175 w 2733675"/>
                  <a:gd name="connsiteY21" fmla="*/ 1181100 h 1764506"/>
                  <a:gd name="connsiteX22" fmla="*/ 2289175 w 2733675"/>
                  <a:gd name="connsiteY22" fmla="*/ 1247775 h 1764506"/>
                  <a:gd name="connsiteX23" fmla="*/ 2536825 w 2733675"/>
                  <a:gd name="connsiteY23" fmla="*/ 1247775 h 1764506"/>
                  <a:gd name="connsiteX24" fmla="*/ 2536825 w 2733675"/>
                  <a:gd name="connsiteY24" fmla="*/ 1000125 h 1764506"/>
                  <a:gd name="connsiteX25" fmla="*/ 2733675 w 2733675"/>
                  <a:gd name="connsiteY25" fmla="*/ 1000125 h 1764506"/>
                  <a:gd name="connsiteX26" fmla="*/ 2733675 w 2733675"/>
                  <a:gd name="connsiteY26" fmla="*/ 955675 h 1764506"/>
                  <a:gd name="connsiteX27" fmla="*/ 2689225 w 2733675"/>
                  <a:gd name="connsiteY27" fmla="*/ 955675 h 1764506"/>
                  <a:gd name="connsiteX28" fmla="*/ 2729707 w 2733675"/>
                  <a:gd name="connsiteY28" fmla="*/ 885031 h 1764506"/>
                  <a:gd name="connsiteX29" fmla="*/ 2689225 w 2733675"/>
                  <a:gd name="connsiteY29" fmla="*/ 825500 h 1764506"/>
                  <a:gd name="connsiteX30" fmla="*/ 2587625 w 2733675"/>
                  <a:gd name="connsiteY30" fmla="*/ 825500 h 1764506"/>
                  <a:gd name="connsiteX31" fmla="*/ 2438400 w 2733675"/>
                  <a:gd name="connsiteY31" fmla="*/ 790575 h 1764506"/>
                  <a:gd name="connsiteX32" fmla="*/ 2403475 w 2733675"/>
                  <a:gd name="connsiteY32" fmla="*/ 809625 h 1764506"/>
                  <a:gd name="connsiteX33" fmla="*/ 2105025 w 2733675"/>
                  <a:gd name="connsiteY33" fmla="*/ 685800 h 1764506"/>
                  <a:gd name="connsiteX34" fmla="*/ 1593850 w 2733675"/>
                  <a:gd name="connsiteY34" fmla="*/ 568325 h 1764506"/>
                  <a:gd name="connsiteX35" fmla="*/ 1501775 w 2733675"/>
                  <a:gd name="connsiteY35" fmla="*/ 415925 h 1764506"/>
                  <a:gd name="connsiteX36" fmla="*/ 1362075 w 2733675"/>
                  <a:gd name="connsiteY36" fmla="*/ 387350 h 1764506"/>
                  <a:gd name="connsiteX37" fmla="*/ 1266825 w 2733675"/>
                  <a:gd name="connsiteY37" fmla="*/ 311150 h 1764506"/>
                  <a:gd name="connsiteX38" fmla="*/ 1146175 w 2733675"/>
                  <a:gd name="connsiteY38" fmla="*/ 381000 h 1764506"/>
                  <a:gd name="connsiteX39" fmla="*/ 1193800 w 2733675"/>
                  <a:gd name="connsiteY39" fmla="*/ 295275 h 1764506"/>
                  <a:gd name="connsiteX40" fmla="*/ 1339850 w 2733675"/>
                  <a:gd name="connsiteY40" fmla="*/ 203200 h 1764506"/>
                  <a:gd name="connsiteX41" fmla="*/ 1460500 w 2733675"/>
                  <a:gd name="connsiteY41" fmla="*/ 63500 h 1764506"/>
                  <a:gd name="connsiteX42" fmla="*/ 1444625 w 2733675"/>
                  <a:gd name="connsiteY42" fmla="*/ 0 h 1764506"/>
                  <a:gd name="connsiteX43" fmla="*/ 1276350 w 2733675"/>
                  <a:gd name="connsiteY43" fmla="*/ 44450 h 1764506"/>
                  <a:gd name="connsiteX0" fmla="*/ 1276350 w 2733675"/>
                  <a:gd name="connsiteY0" fmla="*/ 44450 h 1764506"/>
                  <a:gd name="connsiteX1" fmla="*/ 822325 w 2733675"/>
                  <a:gd name="connsiteY1" fmla="*/ 231775 h 1764506"/>
                  <a:gd name="connsiteX2" fmla="*/ 584200 w 2733675"/>
                  <a:gd name="connsiteY2" fmla="*/ 285750 h 1764506"/>
                  <a:gd name="connsiteX3" fmla="*/ 473075 w 2733675"/>
                  <a:gd name="connsiteY3" fmla="*/ 231775 h 1764506"/>
                  <a:gd name="connsiteX4" fmla="*/ 365125 w 2733675"/>
                  <a:gd name="connsiteY4" fmla="*/ 336550 h 1764506"/>
                  <a:gd name="connsiteX5" fmla="*/ 365125 w 2733675"/>
                  <a:gd name="connsiteY5" fmla="*/ 695325 h 1764506"/>
                  <a:gd name="connsiteX6" fmla="*/ 146050 w 2733675"/>
                  <a:gd name="connsiteY6" fmla="*/ 838200 h 1764506"/>
                  <a:gd name="connsiteX7" fmla="*/ 0 w 2733675"/>
                  <a:gd name="connsiteY7" fmla="*/ 1076325 h 1764506"/>
                  <a:gd name="connsiteX8" fmla="*/ 38100 w 2733675"/>
                  <a:gd name="connsiteY8" fmla="*/ 1158875 h 1764506"/>
                  <a:gd name="connsiteX9" fmla="*/ 101600 w 2733675"/>
                  <a:gd name="connsiteY9" fmla="*/ 1143000 h 1764506"/>
                  <a:gd name="connsiteX10" fmla="*/ 165100 w 2733675"/>
                  <a:gd name="connsiteY10" fmla="*/ 1203325 h 1764506"/>
                  <a:gd name="connsiteX11" fmla="*/ 76200 w 2733675"/>
                  <a:gd name="connsiteY11" fmla="*/ 1289050 h 1764506"/>
                  <a:gd name="connsiteX12" fmla="*/ 50800 w 2733675"/>
                  <a:gd name="connsiteY12" fmla="*/ 1641475 h 1764506"/>
                  <a:gd name="connsiteX13" fmla="*/ 1471613 w 2733675"/>
                  <a:gd name="connsiteY13" fmla="*/ 1764506 h 1764506"/>
                  <a:gd name="connsiteX14" fmla="*/ 2095500 w 2733675"/>
                  <a:gd name="connsiteY14" fmla="*/ 1762125 h 1764506"/>
                  <a:gd name="connsiteX15" fmla="*/ 2095500 w 2733675"/>
                  <a:gd name="connsiteY15" fmla="*/ 1447800 h 1764506"/>
                  <a:gd name="connsiteX16" fmla="*/ 2143125 w 2733675"/>
                  <a:gd name="connsiteY16" fmla="*/ 1447800 h 1764506"/>
                  <a:gd name="connsiteX17" fmla="*/ 2143125 w 2733675"/>
                  <a:gd name="connsiteY17" fmla="*/ 1311275 h 1764506"/>
                  <a:gd name="connsiteX18" fmla="*/ 2193925 w 2733675"/>
                  <a:gd name="connsiteY18" fmla="*/ 1311275 h 1764506"/>
                  <a:gd name="connsiteX19" fmla="*/ 2193925 w 2733675"/>
                  <a:gd name="connsiteY19" fmla="*/ 1181100 h 1764506"/>
                  <a:gd name="connsiteX20" fmla="*/ 2289175 w 2733675"/>
                  <a:gd name="connsiteY20" fmla="*/ 1181100 h 1764506"/>
                  <a:gd name="connsiteX21" fmla="*/ 2289175 w 2733675"/>
                  <a:gd name="connsiteY21" fmla="*/ 1247775 h 1764506"/>
                  <a:gd name="connsiteX22" fmla="*/ 2536825 w 2733675"/>
                  <a:gd name="connsiteY22" fmla="*/ 1247775 h 1764506"/>
                  <a:gd name="connsiteX23" fmla="*/ 2536825 w 2733675"/>
                  <a:gd name="connsiteY23" fmla="*/ 1000125 h 1764506"/>
                  <a:gd name="connsiteX24" fmla="*/ 2733675 w 2733675"/>
                  <a:gd name="connsiteY24" fmla="*/ 1000125 h 1764506"/>
                  <a:gd name="connsiteX25" fmla="*/ 2733675 w 2733675"/>
                  <a:gd name="connsiteY25" fmla="*/ 955675 h 1764506"/>
                  <a:gd name="connsiteX26" fmla="*/ 2689225 w 2733675"/>
                  <a:gd name="connsiteY26" fmla="*/ 955675 h 1764506"/>
                  <a:gd name="connsiteX27" fmla="*/ 2729707 w 2733675"/>
                  <a:gd name="connsiteY27" fmla="*/ 885031 h 1764506"/>
                  <a:gd name="connsiteX28" fmla="*/ 2689225 w 2733675"/>
                  <a:gd name="connsiteY28" fmla="*/ 825500 h 1764506"/>
                  <a:gd name="connsiteX29" fmla="*/ 2587625 w 2733675"/>
                  <a:gd name="connsiteY29" fmla="*/ 825500 h 1764506"/>
                  <a:gd name="connsiteX30" fmla="*/ 2438400 w 2733675"/>
                  <a:gd name="connsiteY30" fmla="*/ 790575 h 1764506"/>
                  <a:gd name="connsiteX31" fmla="*/ 2403475 w 2733675"/>
                  <a:gd name="connsiteY31" fmla="*/ 809625 h 1764506"/>
                  <a:gd name="connsiteX32" fmla="*/ 2105025 w 2733675"/>
                  <a:gd name="connsiteY32" fmla="*/ 685800 h 1764506"/>
                  <a:gd name="connsiteX33" fmla="*/ 1593850 w 2733675"/>
                  <a:gd name="connsiteY33" fmla="*/ 568325 h 1764506"/>
                  <a:gd name="connsiteX34" fmla="*/ 1501775 w 2733675"/>
                  <a:gd name="connsiteY34" fmla="*/ 415925 h 1764506"/>
                  <a:gd name="connsiteX35" fmla="*/ 1362075 w 2733675"/>
                  <a:gd name="connsiteY35" fmla="*/ 387350 h 1764506"/>
                  <a:gd name="connsiteX36" fmla="*/ 1266825 w 2733675"/>
                  <a:gd name="connsiteY36" fmla="*/ 311150 h 1764506"/>
                  <a:gd name="connsiteX37" fmla="*/ 1146175 w 2733675"/>
                  <a:gd name="connsiteY37" fmla="*/ 381000 h 1764506"/>
                  <a:gd name="connsiteX38" fmla="*/ 1193800 w 2733675"/>
                  <a:gd name="connsiteY38" fmla="*/ 295275 h 1764506"/>
                  <a:gd name="connsiteX39" fmla="*/ 1339850 w 2733675"/>
                  <a:gd name="connsiteY39" fmla="*/ 203200 h 1764506"/>
                  <a:gd name="connsiteX40" fmla="*/ 1460500 w 2733675"/>
                  <a:gd name="connsiteY40" fmla="*/ 63500 h 1764506"/>
                  <a:gd name="connsiteX41" fmla="*/ 1444625 w 2733675"/>
                  <a:gd name="connsiteY41" fmla="*/ 0 h 1764506"/>
                  <a:gd name="connsiteX42" fmla="*/ 1276350 w 2733675"/>
                  <a:gd name="connsiteY42" fmla="*/ 44450 h 1764506"/>
                  <a:gd name="connsiteX0" fmla="*/ 1276350 w 2733675"/>
                  <a:gd name="connsiteY0" fmla="*/ 44450 h 1764506"/>
                  <a:gd name="connsiteX1" fmla="*/ 822325 w 2733675"/>
                  <a:gd name="connsiteY1" fmla="*/ 231775 h 1764506"/>
                  <a:gd name="connsiteX2" fmla="*/ 584200 w 2733675"/>
                  <a:gd name="connsiteY2" fmla="*/ 285750 h 1764506"/>
                  <a:gd name="connsiteX3" fmla="*/ 473075 w 2733675"/>
                  <a:gd name="connsiteY3" fmla="*/ 231775 h 1764506"/>
                  <a:gd name="connsiteX4" fmla="*/ 365125 w 2733675"/>
                  <a:gd name="connsiteY4" fmla="*/ 336550 h 1764506"/>
                  <a:gd name="connsiteX5" fmla="*/ 365125 w 2733675"/>
                  <a:gd name="connsiteY5" fmla="*/ 695325 h 1764506"/>
                  <a:gd name="connsiteX6" fmla="*/ 146050 w 2733675"/>
                  <a:gd name="connsiteY6" fmla="*/ 838200 h 1764506"/>
                  <a:gd name="connsiteX7" fmla="*/ 0 w 2733675"/>
                  <a:gd name="connsiteY7" fmla="*/ 1076325 h 1764506"/>
                  <a:gd name="connsiteX8" fmla="*/ 38100 w 2733675"/>
                  <a:gd name="connsiteY8" fmla="*/ 1158875 h 1764506"/>
                  <a:gd name="connsiteX9" fmla="*/ 101600 w 2733675"/>
                  <a:gd name="connsiteY9" fmla="*/ 1143000 h 1764506"/>
                  <a:gd name="connsiteX10" fmla="*/ 165100 w 2733675"/>
                  <a:gd name="connsiteY10" fmla="*/ 1203325 h 1764506"/>
                  <a:gd name="connsiteX11" fmla="*/ 76200 w 2733675"/>
                  <a:gd name="connsiteY11" fmla="*/ 1289050 h 1764506"/>
                  <a:gd name="connsiteX12" fmla="*/ 1471613 w 2733675"/>
                  <a:gd name="connsiteY12" fmla="*/ 1764506 h 1764506"/>
                  <a:gd name="connsiteX13" fmla="*/ 2095500 w 2733675"/>
                  <a:gd name="connsiteY13" fmla="*/ 1762125 h 1764506"/>
                  <a:gd name="connsiteX14" fmla="*/ 2095500 w 2733675"/>
                  <a:gd name="connsiteY14" fmla="*/ 1447800 h 1764506"/>
                  <a:gd name="connsiteX15" fmla="*/ 2143125 w 2733675"/>
                  <a:gd name="connsiteY15" fmla="*/ 1447800 h 1764506"/>
                  <a:gd name="connsiteX16" fmla="*/ 2143125 w 2733675"/>
                  <a:gd name="connsiteY16" fmla="*/ 1311275 h 1764506"/>
                  <a:gd name="connsiteX17" fmla="*/ 2193925 w 2733675"/>
                  <a:gd name="connsiteY17" fmla="*/ 1311275 h 1764506"/>
                  <a:gd name="connsiteX18" fmla="*/ 2193925 w 2733675"/>
                  <a:gd name="connsiteY18" fmla="*/ 1181100 h 1764506"/>
                  <a:gd name="connsiteX19" fmla="*/ 2289175 w 2733675"/>
                  <a:gd name="connsiteY19" fmla="*/ 1181100 h 1764506"/>
                  <a:gd name="connsiteX20" fmla="*/ 2289175 w 2733675"/>
                  <a:gd name="connsiteY20" fmla="*/ 1247775 h 1764506"/>
                  <a:gd name="connsiteX21" fmla="*/ 2536825 w 2733675"/>
                  <a:gd name="connsiteY21" fmla="*/ 1247775 h 1764506"/>
                  <a:gd name="connsiteX22" fmla="*/ 2536825 w 2733675"/>
                  <a:gd name="connsiteY22" fmla="*/ 1000125 h 1764506"/>
                  <a:gd name="connsiteX23" fmla="*/ 2733675 w 2733675"/>
                  <a:gd name="connsiteY23" fmla="*/ 1000125 h 1764506"/>
                  <a:gd name="connsiteX24" fmla="*/ 2733675 w 2733675"/>
                  <a:gd name="connsiteY24" fmla="*/ 955675 h 1764506"/>
                  <a:gd name="connsiteX25" fmla="*/ 2689225 w 2733675"/>
                  <a:gd name="connsiteY25" fmla="*/ 955675 h 1764506"/>
                  <a:gd name="connsiteX26" fmla="*/ 2729707 w 2733675"/>
                  <a:gd name="connsiteY26" fmla="*/ 885031 h 1764506"/>
                  <a:gd name="connsiteX27" fmla="*/ 2689225 w 2733675"/>
                  <a:gd name="connsiteY27" fmla="*/ 825500 h 1764506"/>
                  <a:gd name="connsiteX28" fmla="*/ 2587625 w 2733675"/>
                  <a:gd name="connsiteY28" fmla="*/ 825500 h 1764506"/>
                  <a:gd name="connsiteX29" fmla="*/ 2438400 w 2733675"/>
                  <a:gd name="connsiteY29" fmla="*/ 790575 h 1764506"/>
                  <a:gd name="connsiteX30" fmla="*/ 2403475 w 2733675"/>
                  <a:gd name="connsiteY30" fmla="*/ 809625 h 1764506"/>
                  <a:gd name="connsiteX31" fmla="*/ 2105025 w 2733675"/>
                  <a:gd name="connsiteY31" fmla="*/ 685800 h 1764506"/>
                  <a:gd name="connsiteX32" fmla="*/ 1593850 w 2733675"/>
                  <a:gd name="connsiteY32" fmla="*/ 568325 h 1764506"/>
                  <a:gd name="connsiteX33" fmla="*/ 1501775 w 2733675"/>
                  <a:gd name="connsiteY33" fmla="*/ 415925 h 1764506"/>
                  <a:gd name="connsiteX34" fmla="*/ 1362075 w 2733675"/>
                  <a:gd name="connsiteY34" fmla="*/ 387350 h 1764506"/>
                  <a:gd name="connsiteX35" fmla="*/ 1266825 w 2733675"/>
                  <a:gd name="connsiteY35" fmla="*/ 311150 h 1764506"/>
                  <a:gd name="connsiteX36" fmla="*/ 1146175 w 2733675"/>
                  <a:gd name="connsiteY36" fmla="*/ 381000 h 1764506"/>
                  <a:gd name="connsiteX37" fmla="*/ 1193800 w 2733675"/>
                  <a:gd name="connsiteY37" fmla="*/ 295275 h 1764506"/>
                  <a:gd name="connsiteX38" fmla="*/ 1339850 w 2733675"/>
                  <a:gd name="connsiteY38" fmla="*/ 203200 h 1764506"/>
                  <a:gd name="connsiteX39" fmla="*/ 1460500 w 2733675"/>
                  <a:gd name="connsiteY39" fmla="*/ 63500 h 1764506"/>
                  <a:gd name="connsiteX40" fmla="*/ 1444625 w 2733675"/>
                  <a:gd name="connsiteY40" fmla="*/ 0 h 1764506"/>
                  <a:gd name="connsiteX41" fmla="*/ 1276350 w 2733675"/>
                  <a:gd name="connsiteY41" fmla="*/ 44450 h 1764506"/>
                  <a:gd name="connsiteX0" fmla="*/ 1276350 w 2733675"/>
                  <a:gd name="connsiteY0" fmla="*/ 44450 h 1764506"/>
                  <a:gd name="connsiteX1" fmla="*/ 822325 w 2733675"/>
                  <a:gd name="connsiteY1" fmla="*/ 231775 h 1764506"/>
                  <a:gd name="connsiteX2" fmla="*/ 584200 w 2733675"/>
                  <a:gd name="connsiteY2" fmla="*/ 285750 h 1764506"/>
                  <a:gd name="connsiteX3" fmla="*/ 473075 w 2733675"/>
                  <a:gd name="connsiteY3" fmla="*/ 231775 h 1764506"/>
                  <a:gd name="connsiteX4" fmla="*/ 365125 w 2733675"/>
                  <a:gd name="connsiteY4" fmla="*/ 336550 h 1764506"/>
                  <a:gd name="connsiteX5" fmla="*/ 365125 w 2733675"/>
                  <a:gd name="connsiteY5" fmla="*/ 695325 h 1764506"/>
                  <a:gd name="connsiteX6" fmla="*/ 146050 w 2733675"/>
                  <a:gd name="connsiteY6" fmla="*/ 838200 h 1764506"/>
                  <a:gd name="connsiteX7" fmla="*/ 0 w 2733675"/>
                  <a:gd name="connsiteY7" fmla="*/ 1076325 h 1764506"/>
                  <a:gd name="connsiteX8" fmla="*/ 38100 w 2733675"/>
                  <a:gd name="connsiteY8" fmla="*/ 1158875 h 1764506"/>
                  <a:gd name="connsiteX9" fmla="*/ 101600 w 2733675"/>
                  <a:gd name="connsiteY9" fmla="*/ 1143000 h 1764506"/>
                  <a:gd name="connsiteX10" fmla="*/ 165100 w 2733675"/>
                  <a:gd name="connsiteY10" fmla="*/ 1203325 h 1764506"/>
                  <a:gd name="connsiteX11" fmla="*/ 1471613 w 2733675"/>
                  <a:gd name="connsiteY11" fmla="*/ 1764506 h 1764506"/>
                  <a:gd name="connsiteX12" fmla="*/ 2095500 w 2733675"/>
                  <a:gd name="connsiteY12" fmla="*/ 1762125 h 1764506"/>
                  <a:gd name="connsiteX13" fmla="*/ 2095500 w 2733675"/>
                  <a:gd name="connsiteY13" fmla="*/ 1447800 h 1764506"/>
                  <a:gd name="connsiteX14" fmla="*/ 2143125 w 2733675"/>
                  <a:gd name="connsiteY14" fmla="*/ 1447800 h 1764506"/>
                  <a:gd name="connsiteX15" fmla="*/ 2143125 w 2733675"/>
                  <a:gd name="connsiteY15" fmla="*/ 1311275 h 1764506"/>
                  <a:gd name="connsiteX16" fmla="*/ 2193925 w 2733675"/>
                  <a:gd name="connsiteY16" fmla="*/ 1311275 h 1764506"/>
                  <a:gd name="connsiteX17" fmla="*/ 2193925 w 2733675"/>
                  <a:gd name="connsiteY17" fmla="*/ 1181100 h 1764506"/>
                  <a:gd name="connsiteX18" fmla="*/ 2289175 w 2733675"/>
                  <a:gd name="connsiteY18" fmla="*/ 1181100 h 1764506"/>
                  <a:gd name="connsiteX19" fmla="*/ 2289175 w 2733675"/>
                  <a:gd name="connsiteY19" fmla="*/ 1247775 h 1764506"/>
                  <a:gd name="connsiteX20" fmla="*/ 2536825 w 2733675"/>
                  <a:gd name="connsiteY20" fmla="*/ 1247775 h 1764506"/>
                  <a:gd name="connsiteX21" fmla="*/ 2536825 w 2733675"/>
                  <a:gd name="connsiteY21" fmla="*/ 1000125 h 1764506"/>
                  <a:gd name="connsiteX22" fmla="*/ 2733675 w 2733675"/>
                  <a:gd name="connsiteY22" fmla="*/ 1000125 h 1764506"/>
                  <a:gd name="connsiteX23" fmla="*/ 2733675 w 2733675"/>
                  <a:gd name="connsiteY23" fmla="*/ 955675 h 1764506"/>
                  <a:gd name="connsiteX24" fmla="*/ 2689225 w 2733675"/>
                  <a:gd name="connsiteY24" fmla="*/ 955675 h 1764506"/>
                  <a:gd name="connsiteX25" fmla="*/ 2729707 w 2733675"/>
                  <a:gd name="connsiteY25" fmla="*/ 885031 h 1764506"/>
                  <a:gd name="connsiteX26" fmla="*/ 2689225 w 2733675"/>
                  <a:gd name="connsiteY26" fmla="*/ 825500 h 1764506"/>
                  <a:gd name="connsiteX27" fmla="*/ 2587625 w 2733675"/>
                  <a:gd name="connsiteY27" fmla="*/ 825500 h 1764506"/>
                  <a:gd name="connsiteX28" fmla="*/ 2438400 w 2733675"/>
                  <a:gd name="connsiteY28" fmla="*/ 790575 h 1764506"/>
                  <a:gd name="connsiteX29" fmla="*/ 2403475 w 2733675"/>
                  <a:gd name="connsiteY29" fmla="*/ 809625 h 1764506"/>
                  <a:gd name="connsiteX30" fmla="*/ 2105025 w 2733675"/>
                  <a:gd name="connsiteY30" fmla="*/ 685800 h 1764506"/>
                  <a:gd name="connsiteX31" fmla="*/ 1593850 w 2733675"/>
                  <a:gd name="connsiteY31" fmla="*/ 568325 h 1764506"/>
                  <a:gd name="connsiteX32" fmla="*/ 1501775 w 2733675"/>
                  <a:gd name="connsiteY32" fmla="*/ 415925 h 1764506"/>
                  <a:gd name="connsiteX33" fmla="*/ 1362075 w 2733675"/>
                  <a:gd name="connsiteY33" fmla="*/ 387350 h 1764506"/>
                  <a:gd name="connsiteX34" fmla="*/ 1266825 w 2733675"/>
                  <a:gd name="connsiteY34" fmla="*/ 311150 h 1764506"/>
                  <a:gd name="connsiteX35" fmla="*/ 1146175 w 2733675"/>
                  <a:gd name="connsiteY35" fmla="*/ 381000 h 1764506"/>
                  <a:gd name="connsiteX36" fmla="*/ 1193800 w 2733675"/>
                  <a:gd name="connsiteY36" fmla="*/ 295275 h 1764506"/>
                  <a:gd name="connsiteX37" fmla="*/ 1339850 w 2733675"/>
                  <a:gd name="connsiteY37" fmla="*/ 203200 h 1764506"/>
                  <a:gd name="connsiteX38" fmla="*/ 1460500 w 2733675"/>
                  <a:gd name="connsiteY38" fmla="*/ 63500 h 1764506"/>
                  <a:gd name="connsiteX39" fmla="*/ 1444625 w 2733675"/>
                  <a:gd name="connsiteY39" fmla="*/ 0 h 1764506"/>
                  <a:gd name="connsiteX40" fmla="*/ 1276350 w 2733675"/>
                  <a:gd name="connsiteY40" fmla="*/ 44450 h 1764506"/>
                  <a:gd name="connsiteX0" fmla="*/ 1276350 w 2733675"/>
                  <a:gd name="connsiteY0" fmla="*/ 44450 h 1764506"/>
                  <a:gd name="connsiteX1" fmla="*/ 822325 w 2733675"/>
                  <a:gd name="connsiteY1" fmla="*/ 231775 h 1764506"/>
                  <a:gd name="connsiteX2" fmla="*/ 584200 w 2733675"/>
                  <a:gd name="connsiteY2" fmla="*/ 285750 h 1764506"/>
                  <a:gd name="connsiteX3" fmla="*/ 473075 w 2733675"/>
                  <a:gd name="connsiteY3" fmla="*/ 231775 h 1764506"/>
                  <a:gd name="connsiteX4" fmla="*/ 365125 w 2733675"/>
                  <a:gd name="connsiteY4" fmla="*/ 336550 h 1764506"/>
                  <a:gd name="connsiteX5" fmla="*/ 365125 w 2733675"/>
                  <a:gd name="connsiteY5" fmla="*/ 695325 h 1764506"/>
                  <a:gd name="connsiteX6" fmla="*/ 146050 w 2733675"/>
                  <a:gd name="connsiteY6" fmla="*/ 838200 h 1764506"/>
                  <a:gd name="connsiteX7" fmla="*/ 0 w 2733675"/>
                  <a:gd name="connsiteY7" fmla="*/ 1076325 h 1764506"/>
                  <a:gd name="connsiteX8" fmla="*/ 38100 w 2733675"/>
                  <a:gd name="connsiteY8" fmla="*/ 1158875 h 1764506"/>
                  <a:gd name="connsiteX9" fmla="*/ 101600 w 2733675"/>
                  <a:gd name="connsiteY9" fmla="*/ 1143000 h 1764506"/>
                  <a:gd name="connsiteX10" fmla="*/ 1471613 w 2733675"/>
                  <a:gd name="connsiteY10" fmla="*/ 1764506 h 1764506"/>
                  <a:gd name="connsiteX11" fmla="*/ 2095500 w 2733675"/>
                  <a:gd name="connsiteY11" fmla="*/ 1762125 h 1764506"/>
                  <a:gd name="connsiteX12" fmla="*/ 2095500 w 2733675"/>
                  <a:gd name="connsiteY12" fmla="*/ 1447800 h 1764506"/>
                  <a:gd name="connsiteX13" fmla="*/ 2143125 w 2733675"/>
                  <a:gd name="connsiteY13" fmla="*/ 1447800 h 1764506"/>
                  <a:gd name="connsiteX14" fmla="*/ 2143125 w 2733675"/>
                  <a:gd name="connsiteY14" fmla="*/ 1311275 h 1764506"/>
                  <a:gd name="connsiteX15" fmla="*/ 2193925 w 2733675"/>
                  <a:gd name="connsiteY15" fmla="*/ 1311275 h 1764506"/>
                  <a:gd name="connsiteX16" fmla="*/ 2193925 w 2733675"/>
                  <a:gd name="connsiteY16" fmla="*/ 1181100 h 1764506"/>
                  <a:gd name="connsiteX17" fmla="*/ 2289175 w 2733675"/>
                  <a:gd name="connsiteY17" fmla="*/ 1181100 h 1764506"/>
                  <a:gd name="connsiteX18" fmla="*/ 2289175 w 2733675"/>
                  <a:gd name="connsiteY18" fmla="*/ 1247775 h 1764506"/>
                  <a:gd name="connsiteX19" fmla="*/ 2536825 w 2733675"/>
                  <a:gd name="connsiteY19" fmla="*/ 1247775 h 1764506"/>
                  <a:gd name="connsiteX20" fmla="*/ 2536825 w 2733675"/>
                  <a:gd name="connsiteY20" fmla="*/ 1000125 h 1764506"/>
                  <a:gd name="connsiteX21" fmla="*/ 2733675 w 2733675"/>
                  <a:gd name="connsiteY21" fmla="*/ 1000125 h 1764506"/>
                  <a:gd name="connsiteX22" fmla="*/ 2733675 w 2733675"/>
                  <a:gd name="connsiteY22" fmla="*/ 955675 h 1764506"/>
                  <a:gd name="connsiteX23" fmla="*/ 2689225 w 2733675"/>
                  <a:gd name="connsiteY23" fmla="*/ 955675 h 1764506"/>
                  <a:gd name="connsiteX24" fmla="*/ 2729707 w 2733675"/>
                  <a:gd name="connsiteY24" fmla="*/ 885031 h 1764506"/>
                  <a:gd name="connsiteX25" fmla="*/ 2689225 w 2733675"/>
                  <a:gd name="connsiteY25" fmla="*/ 825500 h 1764506"/>
                  <a:gd name="connsiteX26" fmla="*/ 2587625 w 2733675"/>
                  <a:gd name="connsiteY26" fmla="*/ 825500 h 1764506"/>
                  <a:gd name="connsiteX27" fmla="*/ 2438400 w 2733675"/>
                  <a:gd name="connsiteY27" fmla="*/ 790575 h 1764506"/>
                  <a:gd name="connsiteX28" fmla="*/ 2403475 w 2733675"/>
                  <a:gd name="connsiteY28" fmla="*/ 809625 h 1764506"/>
                  <a:gd name="connsiteX29" fmla="*/ 2105025 w 2733675"/>
                  <a:gd name="connsiteY29" fmla="*/ 685800 h 1764506"/>
                  <a:gd name="connsiteX30" fmla="*/ 1593850 w 2733675"/>
                  <a:gd name="connsiteY30" fmla="*/ 568325 h 1764506"/>
                  <a:gd name="connsiteX31" fmla="*/ 1501775 w 2733675"/>
                  <a:gd name="connsiteY31" fmla="*/ 415925 h 1764506"/>
                  <a:gd name="connsiteX32" fmla="*/ 1362075 w 2733675"/>
                  <a:gd name="connsiteY32" fmla="*/ 387350 h 1764506"/>
                  <a:gd name="connsiteX33" fmla="*/ 1266825 w 2733675"/>
                  <a:gd name="connsiteY33" fmla="*/ 311150 h 1764506"/>
                  <a:gd name="connsiteX34" fmla="*/ 1146175 w 2733675"/>
                  <a:gd name="connsiteY34" fmla="*/ 381000 h 1764506"/>
                  <a:gd name="connsiteX35" fmla="*/ 1193800 w 2733675"/>
                  <a:gd name="connsiteY35" fmla="*/ 295275 h 1764506"/>
                  <a:gd name="connsiteX36" fmla="*/ 1339850 w 2733675"/>
                  <a:gd name="connsiteY36" fmla="*/ 203200 h 1764506"/>
                  <a:gd name="connsiteX37" fmla="*/ 1460500 w 2733675"/>
                  <a:gd name="connsiteY37" fmla="*/ 63500 h 1764506"/>
                  <a:gd name="connsiteX38" fmla="*/ 1444625 w 2733675"/>
                  <a:gd name="connsiteY38" fmla="*/ 0 h 1764506"/>
                  <a:gd name="connsiteX39" fmla="*/ 1276350 w 2733675"/>
                  <a:gd name="connsiteY39" fmla="*/ 44450 h 1764506"/>
                  <a:gd name="connsiteX0" fmla="*/ 1276350 w 2733675"/>
                  <a:gd name="connsiteY0" fmla="*/ 44450 h 1764506"/>
                  <a:gd name="connsiteX1" fmla="*/ 822325 w 2733675"/>
                  <a:gd name="connsiteY1" fmla="*/ 231775 h 1764506"/>
                  <a:gd name="connsiteX2" fmla="*/ 584200 w 2733675"/>
                  <a:gd name="connsiteY2" fmla="*/ 285750 h 1764506"/>
                  <a:gd name="connsiteX3" fmla="*/ 473075 w 2733675"/>
                  <a:gd name="connsiteY3" fmla="*/ 231775 h 1764506"/>
                  <a:gd name="connsiteX4" fmla="*/ 365125 w 2733675"/>
                  <a:gd name="connsiteY4" fmla="*/ 336550 h 1764506"/>
                  <a:gd name="connsiteX5" fmla="*/ 365125 w 2733675"/>
                  <a:gd name="connsiteY5" fmla="*/ 695325 h 1764506"/>
                  <a:gd name="connsiteX6" fmla="*/ 146050 w 2733675"/>
                  <a:gd name="connsiteY6" fmla="*/ 838200 h 1764506"/>
                  <a:gd name="connsiteX7" fmla="*/ 0 w 2733675"/>
                  <a:gd name="connsiteY7" fmla="*/ 1076325 h 1764506"/>
                  <a:gd name="connsiteX8" fmla="*/ 38100 w 2733675"/>
                  <a:gd name="connsiteY8" fmla="*/ 1158875 h 1764506"/>
                  <a:gd name="connsiteX9" fmla="*/ 1471613 w 2733675"/>
                  <a:gd name="connsiteY9" fmla="*/ 1764506 h 1764506"/>
                  <a:gd name="connsiteX10" fmla="*/ 2095500 w 2733675"/>
                  <a:gd name="connsiteY10" fmla="*/ 1762125 h 1764506"/>
                  <a:gd name="connsiteX11" fmla="*/ 2095500 w 2733675"/>
                  <a:gd name="connsiteY11" fmla="*/ 1447800 h 1764506"/>
                  <a:gd name="connsiteX12" fmla="*/ 2143125 w 2733675"/>
                  <a:gd name="connsiteY12" fmla="*/ 1447800 h 1764506"/>
                  <a:gd name="connsiteX13" fmla="*/ 2143125 w 2733675"/>
                  <a:gd name="connsiteY13" fmla="*/ 1311275 h 1764506"/>
                  <a:gd name="connsiteX14" fmla="*/ 2193925 w 2733675"/>
                  <a:gd name="connsiteY14" fmla="*/ 1311275 h 1764506"/>
                  <a:gd name="connsiteX15" fmla="*/ 2193925 w 2733675"/>
                  <a:gd name="connsiteY15" fmla="*/ 1181100 h 1764506"/>
                  <a:gd name="connsiteX16" fmla="*/ 2289175 w 2733675"/>
                  <a:gd name="connsiteY16" fmla="*/ 1181100 h 1764506"/>
                  <a:gd name="connsiteX17" fmla="*/ 2289175 w 2733675"/>
                  <a:gd name="connsiteY17" fmla="*/ 1247775 h 1764506"/>
                  <a:gd name="connsiteX18" fmla="*/ 2536825 w 2733675"/>
                  <a:gd name="connsiteY18" fmla="*/ 1247775 h 1764506"/>
                  <a:gd name="connsiteX19" fmla="*/ 2536825 w 2733675"/>
                  <a:gd name="connsiteY19" fmla="*/ 1000125 h 1764506"/>
                  <a:gd name="connsiteX20" fmla="*/ 2733675 w 2733675"/>
                  <a:gd name="connsiteY20" fmla="*/ 1000125 h 1764506"/>
                  <a:gd name="connsiteX21" fmla="*/ 2733675 w 2733675"/>
                  <a:gd name="connsiteY21" fmla="*/ 955675 h 1764506"/>
                  <a:gd name="connsiteX22" fmla="*/ 2689225 w 2733675"/>
                  <a:gd name="connsiteY22" fmla="*/ 955675 h 1764506"/>
                  <a:gd name="connsiteX23" fmla="*/ 2729707 w 2733675"/>
                  <a:gd name="connsiteY23" fmla="*/ 885031 h 1764506"/>
                  <a:gd name="connsiteX24" fmla="*/ 2689225 w 2733675"/>
                  <a:gd name="connsiteY24" fmla="*/ 825500 h 1764506"/>
                  <a:gd name="connsiteX25" fmla="*/ 2587625 w 2733675"/>
                  <a:gd name="connsiteY25" fmla="*/ 825500 h 1764506"/>
                  <a:gd name="connsiteX26" fmla="*/ 2438400 w 2733675"/>
                  <a:gd name="connsiteY26" fmla="*/ 790575 h 1764506"/>
                  <a:gd name="connsiteX27" fmla="*/ 2403475 w 2733675"/>
                  <a:gd name="connsiteY27" fmla="*/ 809625 h 1764506"/>
                  <a:gd name="connsiteX28" fmla="*/ 2105025 w 2733675"/>
                  <a:gd name="connsiteY28" fmla="*/ 685800 h 1764506"/>
                  <a:gd name="connsiteX29" fmla="*/ 1593850 w 2733675"/>
                  <a:gd name="connsiteY29" fmla="*/ 568325 h 1764506"/>
                  <a:gd name="connsiteX30" fmla="*/ 1501775 w 2733675"/>
                  <a:gd name="connsiteY30" fmla="*/ 415925 h 1764506"/>
                  <a:gd name="connsiteX31" fmla="*/ 1362075 w 2733675"/>
                  <a:gd name="connsiteY31" fmla="*/ 387350 h 1764506"/>
                  <a:gd name="connsiteX32" fmla="*/ 1266825 w 2733675"/>
                  <a:gd name="connsiteY32" fmla="*/ 311150 h 1764506"/>
                  <a:gd name="connsiteX33" fmla="*/ 1146175 w 2733675"/>
                  <a:gd name="connsiteY33" fmla="*/ 381000 h 1764506"/>
                  <a:gd name="connsiteX34" fmla="*/ 1193800 w 2733675"/>
                  <a:gd name="connsiteY34" fmla="*/ 295275 h 1764506"/>
                  <a:gd name="connsiteX35" fmla="*/ 1339850 w 2733675"/>
                  <a:gd name="connsiteY35" fmla="*/ 203200 h 1764506"/>
                  <a:gd name="connsiteX36" fmla="*/ 1460500 w 2733675"/>
                  <a:gd name="connsiteY36" fmla="*/ 63500 h 1764506"/>
                  <a:gd name="connsiteX37" fmla="*/ 1444625 w 2733675"/>
                  <a:gd name="connsiteY37" fmla="*/ 0 h 1764506"/>
                  <a:gd name="connsiteX38" fmla="*/ 1276350 w 2733675"/>
                  <a:gd name="connsiteY38" fmla="*/ 44450 h 1764506"/>
                  <a:gd name="connsiteX0" fmla="*/ 1276350 w 2733675"/>
                  <a:gd name="connsiteY0" fmla="*/ 44450 h 1764506"/>
                  <a:gd name="connsiteX1" fmla="*/ 822325 w 2733675"/>
                  <a:gd name="connsiteY1" fmla="*/ 231775 h 1764506"/>
                  <a:gd name="connsiteX2" fmla="*/ 584200 w 2733675"/>
                  <a:gd name="connsiteY2" fmla="*/ 285750 h 1764506"/>
                  <a:gd name="connsiteX3" fmla="*/ 473075 w 2733675"/>
                  <a:gd name="connsiteY3" fmla="*/ 231775 h 1764506"/>
                  <a:gd name="connsiteX4" fmla="*/ 365125 w 2733675"/>
                  <a:gd name="connsiteY4" fmla="*/ 336550 h 1764506"/>
                  <a:gd name="connsiteX5" fmla="*/ 365125 w 2733675"/>
                  <a:gd name="connsiteY5" fmla="*/ 695325 h 1764506"/>
                  <a:gd name="connsiteX6" fmla="*/ 146050 w 2733675"/>
                  <a:gd name="connsiteY6" fmla="*/ 838200 h 1764506"/>
                  <a:gd name="connsiteX7" fmla="*/ 0 w 2733675"/>
                  <a:gd name="connsiteY7" fmla="*/ 1076325 h 1764506"/>
                  <a:gd name="connsiteX8" fmla="*/ 1471613 w 2733675"/>
                  <a:gd name="connsiteY8" fmla="*/ 1764506 h 1764506"/>
                  <a:gd name="connsiteX9" fmla="*/ 2095500 w 2733675"/>
                  <a:gd name="connsiteY9" fmla="*/ 1762125 h 1764506"/>
                  <a:gd name="connsiteX10" fmla="*/ 2095500 w 2733675"/>
                  <a:gd name="connsiteY10" fmla="*/ 1447800 h 1764506"/>
                  <a:gd name="connsiteX11" fmla="*/ 2143125 w 2733675"/>
                  <a:gd name="connsiteY11" fmla="*/ 1447800 h 1764506"/>
                  <a:gd name="connsiteX12" fmla="*/ 2143125 w 2733675"/>
                  <a:gd name="connsiteY12" fmla="*/ 1311275 h 1764506"/>
                  <a:gd name="connsiteX13" fmla="*/ 2193925 w 2733675"/>
                  <a:gd name="connsiteY13" fmla="*/ 1311275 h 1764506"/>
                  <a:gd name="connsiteX14" fmla="*/ 2193925 w 2733675"/>
                  <a:gd name="connsiteY14" fmla="*/ 1181100 h 1764506"/>
                  <a:gd name="connsiteX15" fmla="*/ 2289175 w 2733675"/>
                  <a:gd name="connsiteY15" fmla="*/ 1181100 h 1764506"/>
                  <a:gd name="connsiteX16" fmla="*/ 2289175 w 2733675"/>
                  <a:gd name="connsiteY16" fmla="*/ 1247775 h 1764506"/>
                  <a:gd name="connsiteX17" fmla="*/ 2536825 w 2733675"/>
                  <a:gd name="connsiteY17" fmla="*/ 1247775 h 1764506"/>
                  <a:gd name="connsiteX18" fmla="*/ 2536825 w 2733675"/>
                  <a:gd name="connsiteY18" fmla="*/ 1000125 h 1764506"/>
                  <a:gd name="connsiteX19" fmla="*/ 2733675 w 2733675"/>
                  <a:gd name="connsiteY19" fmla="*/ 1000125 h 1764506"/>
                  <a:gd name="connsiteX20" fmla="*/ 2733675 w 2733675"/>
                  <a:gd name="connsiteY20" fmla="*/ 955675 h 1764506"/>
                  <a:gd name="connsiteX21" fmla="*/ 2689225 w 2733675"/>
                  <a:gd name="connsiteY21" fmla="*/ 955675 h 1764506"/>
                  <a:gd name="connsiteX22" fmla="*/ 2729707 w 2733675"/>
                  <a:gd name="connsiteY22" fmla="*/ 885031 h 1764506"/>
                  <a:gd name="connsiteX23" fmla="*/ 2689225 w 2733675"/>
                  <a:gd name="connsiteY23" fmla="*/ 825500 h 1764506"/>
                  <a:gd name="connsiteX24" fmla="*/ 2587625 w 2733675"/>
                  <a:gd name="connsiteY24" fmla="*/ 825500 h 1764506"/>
                  <a:gd name="connsiteX25" fmla="*/ 2438400 w 2733675"/>
                  <a:gd name="connsiteY25" fmla="*/ 790575 h 1764506"/>
                  <a:gd name="connsiteX26" fmla="*/ 2403475 w 2733675"/>
                  <a:gd name="connsiteY26" fmla="*/ 809625 h 1764506"/>
                  <a:gd name="connsiteX27" fmla="*/ 2105025 w 2733675"/>
                  <a:gd name="connsiteY27" fmla="*/ 685800 h 1764506"/>
                  <a:gd name="connsiteX28" fmla="*/ 1593850 w 2733675"/>
                  <a:gd name="connsiteY28" fmla="*/ 568325 h 1764506"/>
                  <a:gd name="connsiteX29" fmla="*/ 1501775 w 2733675"/>
                  <a:gd name="connsiteY29" fmla="*/ 415925 h 1764506"/>
                  <a:gd name="connsiteX30" fmla="*/ 1362075 w 2733675"/>
                  <a:gd name="connsiteY30" fmla="*/ 387350 h 1764506"/>
                  <a:gd name="connsiteX31" fmla="*/ 1266825 w 2733675"/>
                  <a:gd name="connsiteY31" fmla="*/ 311150 h 1764506"/>
                  <a:gd name="connsiteX32" fmla="*/ 1146175 w 2733675"/>
                  <a:gd name="connsiteY32" fmla="*/ 381000 h 1764506"/>
                  <a:gd name="connsiteX33" fmla="*/ 1193800 w 2733675"/>
                  <a:gd name="connsiteY33" fmla="*/ 295275 h 1764506"/>
                  <a:gd name="connsiteX34" fmla="*/ 1339850 w 2733675"/>
                  <a:gd name="connsiteY34" fmla="*/ 203200 h 1764506"/>
                  <a:gd name="connsiteX35" fmla="*/ 1460500 w 2733675"/>
                  <a:gd name="connsiteY35" fmla="*/ 63500 h 1764506"/>
                  <a:gd name="connsiteX36" fmla="*/ 1444625 w 2733675"/>
                  <a:gd name="connsiteY36" fmla="*/ 0 h 1764506"/>
                  <a:gd name="connsiteX37" fmla="*/ 1276350 w 2733675"/>
                  <a:gd name="connsiteY37" fmla="*/ 44450 h 1764506"/>
                  <a:gd name="connsiteX0" fmla="*/ 1130300 w 2587625"/>
                  <a:gd name="connsiteY0" fmla="*/ 44450 h 1764506"/>
                  <a:gd name="connsiteX1" fmla="*/ 676275 w 2587625"/>
                  <a:gd name="connsiteY1" fmla="*/ 231775 h 1764506"/>
                  <a:gd name="connsiteX2" fmla="*/ 438150 w 2587625"/>
                  <a:gd name="connsiteY2" fmla="*/ 285750 h 1764506"/>
                  <a:gd name="connsiteX3" fmla="*/ 327025 w 2587625"/>
                  <a:gd name="connsiteY3" fmla="*/ 231775 h 1764506"/>
                  <a:gd name="connsiteX4" fmla="*/ 219075 w 2587625"/>
                  <a:gd name="connsiteY4" fmla="*/ 336550 h 1764506"/>
                  <a:gd name="connsiteX5" fmla="*/ 219075 w 2587625"/>
                  <a:gd name="connsiteY5" fmla="*/ 695325 h 1764506"/>
                  <a:gd name="connsiteX6" fmla="*/ 0 w 2587625"/>
                  <a:gd name="connsiteY6" fmla="*/ 838200 h 1764506"/>
                  <a:gd name="connsiteX7" fmla="*/ 1325563 w 2587625"/>
                  <a:gd name="connsiteY7" fmla="*/ 1764506 h 1764506"/>
                  <a:gd name="connsiteX8" fmla="*/ 1949450 w 2587625"/>
                  <a:gd name="connsiteY8" fmla="*/ 1762125 h 1764506"/>
                  <a:gd name="connsiteX9" fmla="*/ 1949450 w 2587625"/>
                  <a:gd name="connsiteY9" fmla="*/ 1447800 h 1764506"/>
                  <a:gd name="connsiteX10" fmla="*/ 1997075 w 2587625"/>
                  <a:gd name="connsiteY10" fmla="*/ 1447800 h 1764506"/>
                  <a:gd name="connsiteX11" fmla="*/ 1997075 w 2587625"/>
                  <a:gd name="connsiteY11" fmla="*/ 1311275 h 1764506"/>
                  <a:gd name="connsiteX12" fmla="*/ 2047875 w 2587625"/>
                  <a:gd name="connsiteY12" fmla="*/ 1311275 h 1764506"/>
                  <a:gd name="connsiteX13" fmla="*/ 2047875 w 2587625"/>
                  <a:gd name="connsiteY13" fmla="*/ 1181100 h 1764506"/>
                  <a:gd name="connsiteX14" fmla="*/ 2143125 w 2587625"/>
                  <a:gd name="connsiteY14" fmla="*/ 1181100 h 1764506"/>
                  <a:gd name="connsiteX15" fmla="*/ 2143125 w 2587625"/>
                  <a:gd name="connsiteY15" fmla="*/ 1247775 h 1764506"/>
                  <a:gd name="connsiteX16" fmla="*/ 2390775 w 2587625"/>
                  <a:gd name="connsiteY16" fmla="*/ 1247775 h 1764506"/>
                  <a:gd name="connsiteX17" fmla="*/ 2390775 w 2587625"/>
                  <a:gd name="connsiteY17" fmla="*/ 1000125 h 1764506"/>
                  <a:gd name="connsiteX18" fmla="*/ 2587625 w 2587625"/>
                  <a:gd name="connsiteY18" fmla="*/ 1000125 h 1764506"/>
                  <a:gd name="connsiteX19" fmla="*/ 2587625 w 2587625"/>
                  <a:gd name="connsiteY19" fmla="*/ 955675 h 1764506"/>
                  <a:gd name="connsiteX20" fmla="*/ 2543175 w 2587625"/>
                  <a:gd name="connsiteY20" fmla="*/ 955675 h 1764506"/>
                  <a:gd name="connsiteX21" fmla="*/ 2583657 w 2587625"/>
                  <a:gd name="connsiteY21" fmla="*/ 885031 h 1764506"/>
                  <a:gd name="connsiteX22" fmla="*/ 2543175 w 2587625"/>
                  <a:gd name="connsiteY22" fmla="*/ 825500 h 1764506"/>
                  <a:gd name="connsiteX23" fmla="*/ 2441575 w 2587625"/>
                  <a:gd name="connsiteY23" fmla="*/ 825500 h 1764506"/>
                  <a:gd name="connsiteX24" fmla="*/ 2292350 w 2587625"/>
                  <a:gd name="connsiteY24" fmla="*/ 790575 h 1764506"/>
                  <a:gd name="connsiteX25" fmla="*/ 2257425 w 2587625"/>
                  <a:gd name="connsiteY25" fmla="*/ 809625 h 1764506"/>
                  <a:gd name="connsiteX26" fmla="*/ 1958975 w 2587625"/>
                  <a:gd name="connsiteY26" fmla="*/ 685800 h 1764506"/>
                  <a:gd name="connsiteX27" fmla="*/ 1447800 w 2587625"/>
                  <a:gd name="connsiteY27" fmla="*/ 568325 h 1764506"/>
                  <a:gd name="connsiteX28" fmla="*/ 1355725 w 2587625"/>
                  <a:gd name="connsiteY28" fmla="*/ 415925 h 1764506"/>
                  <a:gd name="connsiteX29" fmla="*/ 1216025 w 2587625"/>
                  <a:gd name="connsiteY29" fmla="*/ 387350 h 1764506"/>
                  <a:gd name="connsiteX30" fmla="*/ 1120775 w 2587625"/>
                  <a:gd name="connsiteY30" fmla="*/ 311150 h 1764506"/>
                  <a:gd name="connsiteX31" fmla="*/ 1000125 w 2587625"/>
                  <a:gd name="connsiteY31" fmla="*/ 381000 h 1764506"/>
                  <a:gd name="connsiteX32" fmla="*/ 1047750 w 2587625"/>
                  <a:gd name="connsiteY32" fmla="*/ 295275 h 1764506"/>
                  <a:gd name="connsiteX33" fmla="*/ 1193800 w 2587625"/>
                  <a:gd name="connsiteY33" fmla="*/ 203200 h 1764506"/>
                  <a:gd name="connsiteX34" fmla="*/ 1314450 w 2587625"/>
                  <a:gd name="connsiteY34" fmla="*/ 63500 h 1764506"/>
                  <a:gd name="connsiteX35" fmla="*/ 1298575 w 2587625"/>
                  <a:gd name="connsiteY35" fmla="*/ 0 h 1764506"/>
                  <a:gd name="connsiteX36" fmla="*/ 1130300 w 2587625"/>
                  <a:gd name="connsiteY36" fmla="*/ 44450 h 1764506"/>
                  <a:gd name="connsiteX0" fmla="*/ 911225 w 2368550"/>
                  <a:gd name="connsiteY0" fmla="*/ 44450 h 1764506"/>
                  <a:gd name="connsiteX1" fmla="*/ 457200 w 2368550"/>
                  <a:gd name="connsiteY1" fmla="*/ 231775 h 1764506"/>
                  <a:gd name="connsiteX2" fmla="*/ 219075 w 2368550"/>
                  <a:gd name="connsiteY2" fmla="*/ 285750 h 1764506"/>
                  <a:gd name="connsiteX3" fmla="*/ 107950 w 2368550"/>
                  <a:gd name="connsiteY3" fmla="*/ 231775 h 1764506"/>
                  <a:gd name="connsiteX4" fmla="*/ 0 w 2368550"/>
                  <a:gd name="connsiteY4" fmla="*/ 336550 h 1764506"/>
                  <a:gd name="connsiteX5" fmla="*/ 0 w 2368550"/>
                  <a:gd name="connsiteY5" fmla="*/ 695325 h 1764506"/>
                  <a:gd name="connsiteX6" fmla="*/ 1106488 w 2368550"/>
                  <a:gd name="connsiteY6" fmla="*/ 1764506 h 1764506"/>
                  <a:gd name="connsiteX7" fmla="*/ 1730375 w 2368550"/>
                  <a:gd name="connsiteY7" fmla="*/ 1762125 h 1764506"/>
                  <a:gd name="connsiteX8" fmla="*/ 1730375 w 2368550"/>
                  <a:gd name="connsiteY8" fmla="*/ 1447800 h 1764506"/>
                  <a:gd name="connsiteX9" fmla="*/ 1778000 w 2368550"/>
                  <a:gd name="connsiteY9" fmla="*/ 1447800 h 1764506"/>
                  <a:gd name="connsiteX10" fmla="*/ 1778000 w 2368550"/>
                  <a:gd name="connsiteY10" fmla="*/ 1311275 h 1764506"/>
                  <a:gd name="connsiteX11" fmla="*/ 1828800 w 2368550"/>
                  <a:gd name="connsiteY11" fmla="*/ 1311275 h 1764506"/>
                  <a:gd name="connsiteX12" fmla="*/ 1828800 w 2368550"/>
                  <a:gd name="connsiteY12" fmla="*/ 1181100 h 1764506"/>
                  <a:gd name="connsiteX13" fmla="*/ 1924050 w 2368550"/>
                  <a:gd name="connsiteY13" fmla="*/ 1181100 h 1764506"/>
                  <a:gd name="connsiteX14" fmla="*/ 1924050 w 2368550"/>
                  <a:gd name="connsiteY14" fmla="*/ 1247775 h 1764506"/>
                  <a:gd name="connsiteX15" fmla="*/ 2171700 w 2368550"/>
                  <a:gd name="connsiteY15" fmla="*/ 1247775 h 1764506"/>
                  <a:gd name="connsiteX16" fmla="*/ 2171700 w 2368550"/>
                  <a:gd name="connsiteY16" fmla="*/ 1000125 h 1764506"/>
                  <a:gd name="connsiteX17" fmla="*/ 2368550 w 2368550"/>
                  <a:gd name="connsiteY17" fmla="*/ 1000125 h 1764506"/>
                  <a:gd name="connsiteX18" fmla="*/ 2368550 w 2368550"/>
                  <a:gd name="connsiteY18" fmla="*/ 955675 h 1764506"/>
                  <a:gd name="connsiteX19" fmla="*/ 2324100 w 2368550"/>
                  <a:gd name="connsiteY19" fmla="*/ 955675 h 1764506"/>
                  <a:gd name="connsiteX20" fmla="*/ 2364582 w 2368550"/>
                  <a:gd name="connsiteY20" fmla="*/ 885031 h 1764506"/>
                  <a:gd name="connsiteX21" fmla="*/ 2324100 w 2368550"/>
                  <a:gd name="connsiteY21" fmla="*/ 825500 h 1764506"/>
                  <a:gd name="connsiteX22" fmla="*/ 2222500 w 2368550"/>
                  <a:gd name="connsiteY22" fmla="*/ 825500 h 1764506"/>
                  <a:gd name="connsiteX23" fmla="*/ 2073275 w 2368550"/>
                  <a:gd name="connsiteY23" fmla="*/ 790575 h 1764506"/>
                  <a:gd name="connsiteX24" fmla="*/ 2038350 w 2368550"/>
                  <a:gd name="connsiteY24" fmla="*/ 809625 h 1764506"/>
                  <a:gd name="connsiteX25" fmla="*/ 1739900 w 2368550"/>
                  <a:gd name="connsiteY25" fmla="*/ 685800 h 1764506"/>
                  <a:gd name="connsiteX26" fmla="*/ 1228725 w 2368550"/>
                  <a:gd name="connsiteY26" fmla="*/ 568325 h 1764506"/>
                  <a:gd name="connsiteX27" fmla="*/ 1136650 w 2368550"/>
                  <a:gd name="connsiteY27" fmla="*/ 415925 h 1764506"/>
                  <a:gd name="connsiteX28" fmla="*/ 996950 w 2368550"/>
                  <a:gd name="connsiteY28" fmla="*/ 387350 h 1764506"/>
                  <a:gd name="connsiteX29" fmla="*/ 901700 w 2368550"/>
                  <a:gd name="connsiteY29" fmla="*/ 311150 h 1764506"/>
                  <a:gd name="connsiteX30" fmla="*/ 781050 w 2368550"/>
                  <a:gd name="connsiteY30" fmla="*/ 381000 h 1764506"/>
                  <a:gd name="connsiteX31" fmla="*/ 828675 w 2368550"/>
                  <a:gd name="connsiteY31" fmla="*/ 295275 h 1764506"/>
                  <a:gd name="connsiteX32" fmla="*/ 974725 w 2368550"/>
                  <a:gd name="connsiteY32" fmla="*/ 203200 h 1764506"/>
                  <a:gd name="connsiteX33" fmla="*/ 1095375 w 2368550"/>
                  <a:gd name="connsiteY33" fmla="*/ 63500 h 1764506"/>
                  <a:gd name="connsiteX34" fmla="*/ 1079500 w 2368550"/>
                  <a:gd name="connsiteY34" fmla="*/ 0 h 1764506"/>
                  <a:gd name="connsiteX35" fmla="*/ 911225 w 2368550"/>
                  <a:gd name="connsiteY35" fmla="*/ 44450 h 1764506"/>
                  <a:gd name="connsiteX0" fmla="*/ 911225 w 2368550"/>
                  <a:gd name="connsiteY0" fmla="*/ 44450 h 1764506"/>
                  <a:gd name="connsiteX1" fmla="*/ 457200 w 2368550"/>
                  <a:gd name="connsiteY1" fmla="*/ 231775 h 1764506"/>
                  <a:gd name="connsiteX2" fmla="*/ 219075 w 2368550"/>
                  <a:gd name="connsiteY2" fmla="*/ 285750 h 1764506"/>
                  <a:gd name="connsiteX3" fmla="*/ 107950 w 2368550"/>
                  <a:gd name="connsiteY3" fmla="*/ 231775 h 1764506"/>
                  <a:gd name="connsiteX4" fmla="*/ 0 w 2368550"/>
                  <a:gd name="connsiteY4" fmla="*/ 336550 h 1764506"/>
                  <a:gd name="connsiteX5" fmla="*/ 1106488 w 2368550"/>
                  <a:gd name="connsiteY5" fmla="*/ 1764506 h 1764506"/>
                  <a:gd name="connsiteX6" fmla="*/ 1730375 w 2368550"/>
                  <a:gd name="connsiteY6" fmla="*/ 1762125 h 1764506"/>
                  <a:gd name="connsiteX7" fmla="*/ 1730375 w 2368550"/>
                  <a:gd name="connsiteY7" fmla="*/ 1447800 h 1764506"/>
                  <a:gd name="connsiteX8" fmla="*/ 1778000 w 2368550"/>
                  <a:gd name="connsiteY8" fmla="*/ 1447800 h 1764506"/>
                  <a:gd name="connsiteX9" fmla="*/ 1778000 w 2368550"/>
                  <a:gd name="connsiteY9" fmla="*/ 1311275 h 1764506"/>
                  <a:gd name="connsiteX10" fmla="*/ 1828800 w 2368550"/>
                  <a:gd name="connsiteY10" fmla="*/ 1311275 h 1764506"/>
                  <a:gd name="connsiteX11" fmla="*/ 1828800 w 2368550"/>
                  <a:gd name="connsiteY11" fmla="*/ 1181100 h 1764506"/>
                  <a:gd name="connsiteX12" fmla="*/ 1924050 w 2368550"/>
                  <a:gd name="connsiteY12" fmla="*/ 1181100 h 1764506"/>
                  <a:gd name="connsiteX13" fmla="*/ 1924050 w 2368550"/>
                  <a:gd name="connsiteY13" fmla="*/ 1247775 h 1764506"/>
                  <a:gd name="connsiteX14" fmla="*/ 2171700 w 2368550"/>
                  <a:gd name="connsiteY14" fmla="*/ 1247775 h 1764506"/>
                  <a:gd name="connsiteX15" fmla="*/ 2171700 w 2368550"/>
                  <a:gd name="connsiteY15" fmla="*/ 1000125 h 1764506"/>
                  <a:gd name="connsiteX16" fmla="*/ 2368550 w 2368550"/>
                  <a:gd name="connsiteY16" fmla="*/ 1000125 h 1764506"/>
                  <a:gd name="connsiteX17" fmla="*/ 2368550 w 2368550"/>
                  <a:gd name="connsiteY17" fmla="*/ 955675 h 1764506"/>
                  <a:gd name="connsiteX18" fmla="*/ 2324100 w 2368550"/>
                  <a:gd name="connsiteY18" fmla="*/ 955675 h 1764506"/>
                  <a:gd name="connsiteX19" fmla="*/ 2364582 w 2368550"/>
                  <a:gd name="connsiteY19" fmla="*/ 885031 h 1764506"/>
                  <a:gd name="connsiteX20" fmla="*/ 2324100 w 2368550"/>
                  <a:gd name="connsiteY20" fmla="*/ 825500 h 1764506"/>
                  <a:gd name="connsiteX21" fmla="*/ 2222500 w 2368550"/>
                  <a:gd name="connsiteY21" fmla="*/ 825500 h 1764506"/>
                  <a:gd name="connsiteX22" fmla="*/ 2073275 w 2368550"/>
                  <a:gd name="connsiteY22" fmla="*/ 790575 h 1764506"/>
                  <a:gd name="connsiteX23" fmla="*/ 2038350 w 2368550"/>
                  <a:gd name="connsiteY23" fmla="*/ 809625 h 1764506"/>
                  <a:gd name="connsiteX24" fmla="*/ 1739900 w 2368550"/>
                  <a:gd name="connsiteY24" fmla="*/ 685800 h 1764506"/>
                  <a:gd name="connsiteX25" fmla="*/ 1228725 w 2368550"/>
                  <a:gd name="connsiteY25" fmla="*/ 568325 h 1764506"/>
                  <a:gd name="connsiteX26" fmla="*/ 1136650 w 2368550"/>
                  <a:gd name="connsiteY26" fmla="*/ 415925 h 1764506"/>
                  <a:gd name="connsiteX27" fmla="*/ 996950 w 2368550"/>
                  <a:gd name="connsiteY27" fmla="*/ 387350 h 1764506"/>
                  <a:gd name="connsiteX28" fmla="*/ 901700 w 2368550"/>
                  <a:gd name="connsiteY28" fmla="*/ 311150 h 1764506"/>
                  <a:gd name="connsiteX29" fmla="*/ 781050 w 2368550"/>
                  <a:gd name="connsiteY29" fmla="*/ 381000 h 1764506"/>
                  <a:gd name="connsiteX30" fmla="*/ 828675 w 2368550"/>
                  <a:gd name="connsiteY30" fmla="*/ 295275 h 1764506"/>
                  <a:gd name="connsiteX31" fmla="*/ 974725 w 2368550"/>
                  <a:gd name="connsiteY31" fmla="*/ 203200 h 1764506"/>
                  <a:gd name="connsiteX32" fmla="*/ 1095375 w 2368550"/>
                  <a:gd name="connsiteY32" fmla="*/ 63500 h 1764506"/>
                  <a:gd name="connsiteX33" fmla="*/ 1079500 w 2368550"/>
                  <a:gd name="connsiteY33" fmla="*/ 0 h 1764506"/>
                  <a:gd name="connsiteX34" fmla="*/ 911225 w 2368550"/>
                  <a:gd name="connsiteY34" fmla="*/ 44450 h 1764506"/>
                  <a:gd name="connsiteX0" fmla="*/ 803275 w 2260600"/>
                  <a:gd name="connsiteY0" fmla="*/ 44450 h 1764506"/>
                  <a:gd name="connsiteX1" fmla="*/ 349250 w 2260600"/>
                  <a:gd name="connsiteY1" fmla="*/ 231775 h 1764506"/>
                  <a:gd name="connsiteX2" fmla="*/ 111125 w 2260600"/>
                  <a:gd name="connsiteY2" fmla="*/ 285750 h 1764506"/>
                  <a:gd name="connsiteX3" fmla="*/ 0 w 2260600"/>
                  <a:gd name="connsiteY3" fmla="*/ 231775 h 1764506"/>
                  <a:gd name="connsiteX4" fmla="*/ 998538 w 2260600"/>
                  <a:gd name="connsiteY4" fmla="*/ 1764506 h 1764506"/>
                  <a:gd name="connsiteX5" fmla="*/ 1622425 w 2260600"/>
                  <a:gd name="connsiteY5" fmla="*/ 1762125 h 1764506"/>
                  <a:gd name="connsiteX6" fmla="*/ 1622425 w 2260600"/>
                  <a:gd name="connsiteY6" fmla="*/ 1447800 h 1764506"/>
                  <a:gd name="connsiteX7" fmla="*/ 1670050 w 2260600"/>
                  <a:gd name="connsiteY7" fmla="*/ 1447800 h 1764506"/>
                  <a:gd name="connsiteX8" fmla="*/ 1670050 w 2260600"/>
                  <a:gd name="connsiteY8" fmla="*/ 1311275 h 1764506"/>
                  <a:gd name="connsiteX9" fmla="*/ 1720850 w 2260600"/>
                  <a:gd name="connsiteY9" fmla="*/ 1311275 h 1764506"/>
                  <a:gd name="connsiteX10" fmla="*/ 1720850 w 2260600"/>
                  <a:gd name="connsiteY10" fmla="*/ 1181100 h 1764506"/>
                  <a:gd name="connsiteX11" fmla="*/ 1816100 w 2260600"/>
                  <a:gd name="connsiteY11" fmla="*/ 1181100 h 1764506"/>
                  <a:gd name="connsiteX12" fmla="*/ 1816100 w 2260600"/>
                  <a:gd name="connsiteY12" fmla="*/ 1247775 h 1764506"/>
                  <a:gd name="connsiteX13" fmla="*/ 2063750 w 2260600"/>
                  <a:gd name="connsiteY13" fmla="*/ 1247775 h 1764506"/>
                  <a:gd name="connsiteX14" fmla="*/ 2063750 w 2260600"/>
                  <a:gd name="connsiteY14" fmla="*/ 1000125 h 1764506"/>
                  <a:gd name="connsiteX15" fmla="*/ 2260600 w 2260600"/>
                  <a:gd name="connsiteY15" fmla="*/ 1000125 h 1764506"/>
                  <a:gd name="connsiteX16" fmla="*/ 2260600 w 2260600"/>
                  <a:gd name="connsiteY16" fmla="*/ 955675 h 1764506"/>
                  <a:gd name="connsiteX17" fmla="*/ 2216150 w 2260600"/>
                  <a:gd name="connsiteY17" fmla="*/ 955675 h 1764506"/>
                  <a:gd name="connsiteX18" fmla="*/ 2256632 w 2260600"/>
                  <a:gd name="connsiteY18" fmla="*/ 885031 h 1764506"/>
                  <a:gd name="connsiteX19" fmla="*/ 2216150 w 2260600"/>
                  <a:gd name="connsiteY19" fmla="*/ 825500 h 1764506"/>
                  <a:gd name="connsiteX20" fmla="*/ 2114550 w 2260600"/>
                  <a:gd name="connsiteY20" fmla="*/ 825500 h 1764506"/>
                  <a:gd name="connsiteX21" fmla="*/ 1965325 w 2260600"/>
                  <a:gd name="connsiteY21" fmla="*/ 790575 h 1764506"/>
                  <a:gd name="connsiteX22" fmla="*/ 1930400 w 2260600"/>
                  <a:gd name="connsiteY22" fmla="*/ 809625 h 1764506"/>
                  <a:gd name="connsiteX23" fmla="*/ 1631950 w 2260600"/>
                  <a:gd name="connsiteY23" fmla="*/ 685800 h 1764506"/>
                  <a:gd name="connsiteX24" fmla="*/ 1120775 w 2260600"/>
                  <a:gd name="connsiteY24" fmla="*/ 568325 h 1764506"/>
                  <a:gd name="connsiteX25" fmla="*/ 1028700 w 2260600"/>
                  <a:gd name="connsiteY25" fmla="*/ 415925 h 1764506"/>
                  <a:gd name="connsiteX26" fmla="*/ 889000 w 2260600"/>
                  <a:gd name="connsiteY26" fmla="*/ 387350 h 1764506"/>
                  <a:gd name="connsiteX27" fmla="*/ 793750 w 2260600"/>
                  <a:gd name="connsiteY27" fmla="*/ 311150 h 1764506"/>
                  <a:gd name="connsiteX28" fmla="*/ 673100 w 2260600"/>
                  <a:gd name="connsiteY28" fmla="*/ 381000 h 1764506"/>
                  <a:gd name="connsiteX29" fmla="*/ 720725 w 2260600"/>
                  <a:gd name="connsiteY29" fmla="*/ 295275 h 1764506"/>
                  <a:gd name="connsiteX30" fmla="*/ 866775 w 2260600"/>
                  <a:gd name="connsiteY30" fmla="*/ 203200 h 1764506"/>
                  <a:gd name="connsiteX31" fmla="*/ 987425 w 2260600"/>
                  <a:gd name="connsiteY31" fmla="*/ 63500 h 1764506"/>
                  <a:gd name="connsiteX32" fmla="*/ 971550 w 2260600"/>
                  <a:gd name="connsiteY32" fmla="*/ 0 h 1764506"/>
                  <a:gd name="connsiteX33" fmla="*/ 803275 w 2260600"/>
                  <a:gd name="connsiteY33" fmla="*/ 44450 h 1764506"/>
                  <a:gd name="connsiteX0" fmla="*/ 692150 w 2149475"/>
                  <a:gd name="connsiteY0" fmla="*/ 44450 h 1764506"/>
                  <a:gd name="connsiteX1" fmla="*/ 238125 w 2149475"/>
                  <a:gd name="connsiteY1" fmla="*/ 231775 h 1764506"/>
                  <a:gd name="connsiteX2" fmla="*/ 0 w 2149475"/>
                  <a:gd name="connsiteY2" fmla="*/ 285750 h 1764506"/>
                  <a:gd name="connsiteX3" fmla="*/ 887413 w 2149475"/>
                  <a:gd name="connsiteY3" fmla="*/ 1764506 h 1764506"/>
                  <a:gd name="connsiteX4" fmla="*/ 1511300 w 2149475"/>
                  <a:gd name="connsiteY4" fmla="*/ 1762125 h 1764506"/>
                  <a:gd name="connsiteX5" fmla="*/ 1511300 w 2149475"/>
                  <a:gd name="connsiteY5" fmla="*/ 1447800 h 1764506"/>
                  <a:gd name="connsiteX6" fmla="*/ 1558925 w 2149475"/>
                  <a:gd name="connsiteY6" fmla="*/ 1447800 h 1764506"/>
                  <a:gd name="connsiteX7" fmla="*/ 1558925 w 2149475"/>
                  <a:gd name="connsiteY7" fmla="*/ 1311275 h 1764506"/>
                  <a:gd name="connsiteX8" fmla="*/ 1609725 w 2149475"/>
                  <a:gd name="connsiteY8" fmla="*/ 1311275 h 1764506"/>
                  <a:gd name="connsiteX9" fmla="*/ 1609725 w 2149475"/>
                  <a:gd name="connsiteY9" fmla="*/ 1181100 h 1764506"/>
                  <a:gd name="connsiteX10" fmla="*/ 1704975 w 2149475"/>
                  <a:gd name="connsiteY10" fmla="*/ 1181100 h 1764506"/>
                  <a:gd name="connsiteX11" fmla="*/ 1704975 w 2149475"/>
                  <a:gd name="connsiteY11" fmla="*/ 1247775 h 1764506"/>
                  <a:gd name="connsiteX12" fmla="*/ 1952625 w 2149475"/>
                  <a:gd name="connsiteY12" fmla="*/ 1247775 h 1764506"/>
                  <a:gd name="connsiteX13" fmla="*/ 1952625 w 2149475"/>
                  <a:gd name="connsiteY13" fmla="*/ 1000125 h 1764506"/>
                  <a:gd name="connsiteX14" fmla="*/ 2149475 w 2149475"/>
                  <a:gd name="connsiteY14" fmla="*/ 1000125 h 1764506"/>
                  <a:gd name="connsiteX15" fmla="*/ 2149475 w 2149475"/>
                  <a:gd name="connsiteY15" fmla="*/ 955675 h 1764506"/>
                  <a:gd name="connsiteX16" fmla="*/ 2105025 w 2149475"/>
                  <a:gd name="connsiteY16" fmla="*/ 955675 h 1764506"/>
                  <a:gd name="connsiteX17" fmla="*/ 2145507 w 2149475"/>
                  <a:gd name="connsiteY17" fmla="*/ 885031 h 1764506"/>
                  <a:gd name="connsiteX18" fmla="*/ 2105025 w 2149475"/>
                  <a:gd name="connsiteY18" fmla="*/ 825500 h 1764506"/>
                  <a:gd name="connsiteX19" fmla="*/ 2003425 w 2149475"/>
                  <a:gd name="connsiteY19" fmla="*/ 825500 h 1764506"/>
                  <a:gd name="connsiteX20" fmla="*/ 1854200 w 2149475"/>
                  <a:gd name="connsiteY20" fmla="*/ 790575 h 1764506"/>
                  <a:gd name="connsiteX21" fmla="*/ 1819275 w 2149475"/>
                  <a:gd name="connsiteY21" fmla="*/ 809625 h 1764506"/>
                  <a:gd name="connsiteX22" fmla="*/ 1520825 w 2149475"/>
                  <a:gd name="connsiteY22" fmla="*/ 685800 h 1764506"/>
                  <a:gd name="connsiteX23" fmla="*/ 1009650 w 2149475"/>
                  <a:gd name="connsiteY23" fmla="*/ 568325 h 1764506"/>
                  <a:gd name="connsiteX24" fmla="*/ 917575 w 2149475"/>
                  <a:gd name="connsiteY24" fmla="*/ 415925 h 1764506"/>
                  <a:gd name="connsiteX25" fmla="*/ 777875 w 2149475"/>
                  <a:gd name="connsiteY25" fmla="*/ 387350 h 1764506"/>
                  <a:gd name="connsiteX26" fmla="*/ 682625 w 2149475"/>
                  <a:gd name="connsiteY26" fmla="*/ 311150 h 1764506"/>
                  <a:gd name="connsiteX27" fmla="*/ 561975 w 2149475"/>
                  <a:gd name="connsiteY27" fmla="*/ 381000 h 1764506"/>
                  <a:gd name="connsiteX28" fmla="*/ 609600 w 2149475"/>
                  <a:gd name="connsiteY28" fmla="*/ 295275 h 1764506"/>
                  <a:gd name="connsiteX29" fmla="*/ 755650 w 2149475"/>
                  <a:gd name="connsiteY29" fmla="*/ 203200 h 1764506"/>
                  <a:gd name="connsiteX30" fmla="*/ 876300 w 2149475"/>
                  <a:gd name="connsiteY30" fmla="*/ 63500 h 1764506"/>
                  <a:gd name="connsiteX31" fmla="*/ 860425 w 2149475"/>
                  <a:gd name="connsiteY31" fmla="*/ 0 h 1764506"/>
                  <a:gd name="connsiteX32" fmla="*/ 692150 w 2149475"/>
                  <a:gd name="connsiteY32" fmla="*/ 44450 h 1764506"/>
                  <a:gd name="connsiteX0" fmla="*/ 454025 w 1911350"/>
                  <a:gd name="connsiteY0" fmla="*/ 44450 h 1764506"/>
                  <a:gd name="connsiteX1" fmla="*/ 0 w 1911350"/>
                  <a:gd name="connsiteY1" fmla="*/ 231775 h 1764506"/>
                  <a:gd name="connsiteX2" fmla="*/ 649288 w 1911350"/>
                  <a:gd name="connsiteY2" fmla="*/ 1764506 h 1764506"/>
                  <a:gd name="connsiteX3" fmla="*/ 1273175 w 1911350"/>
                  <a:gd name="connsiteY3" fmla="*/ 1762125 h 1764506"/>
                  <a:gd name="connsiteX4" fmla="*/ 1273175 w 1911350"/>
                  <a:gd name="connsiteY4" fmla="*/ 1447800 h 1764506"/>
                  <a:gd name="connsiteX5" fmla="*/ 1320800 w 1911350"/>
                  <a:gd name="connsiteY5" fmla="*/ 1447800 h 1764506"/>
                  <a:gd name="connsiteX6" fmla="*/ 1320800 w 1911350"/>
                  <a:gd name="connsiteY6" fmla="*/ 1311275 h 1764506"/>
                  <a:gd name="connsiteX7" fmla="*/ 1371600 w 1911350"/>
                  <a:gd name="connsiteY7" fmla="*/ 1311275 h 1764506"/>
                  <a:gd name="connsiteX8" fmla="*/ 1371600 w 1911350"/>
                  <a:gd name="connsiteY8" fmla="*/ 1181100 h 1764506"/>
                  <a:gd name="connsiteX9" fmla="*/ 1466850 w 1911350"/>
                  <a:gd name="connsiteY9" fmla="*/ 1181100 h 1764506"/>
                  <a:gd name="connsiteX10" fmla="*/ 1466850 w 1911350"/>
                  <a:gd name="connsiteY10" fmla="*/ 1247775 h 1764506"/>
                  <a:gd name="connsiteX11" fmla="*/ 1714500 w 1911350"/>
                  <a:gd name="connsiteY11" fmla="*/ 1247775 h 1764506"/>
                  <a:gd name="connsiteX12" fmla="*/ 1714500 w 1911350"/>
                  <a:gd name="connsiteY12" fmla="*/ 1000125 h 1764506"/>
                  <a:gd name="connsiteX13" fmla="*/ 1911350 w 1911350"/>
                  <a:gd name="connsiteY13" fmla="*/ 1000125 h 1764506"/>
                  <a:gd name="connsiteX14" fmla="*/ 1911350 w 1911350"/>
                  <a:gd name="connsiteY14" fmla="*/ 955675 h 1764506"/>
                  <a:gd name="connsiteX15" fmla="*/ 1866900 w 1911350"/>
                  <a:gd name="connsiteY15" fmla="*/ 955675 h 1764506"/>
                  <a:gd name="connsiteX16" fmla="*/ 1907382 w 1911350"/>
                  <a:gd name="connsiteY16" fmla="*/ 885031 h 1764506"/>
                  <a:gd name="connsiteX17" fmla="*/ 1866900 w 1911350"/>
                  <a:gd name="connsiteY17" fmla="*/ 825500 h 1764506"/>
                  <a:gd name="connsiteX18" fmla="*/ 1765300 w 1911350"/>
                  <a:gd name="connsiteY18" fmla="*/ 825500 h 1764506"/>
                  <a:gd name="connsiteX19" fmla="*/ 1616075 w 1911350"/>
                  <a:gd name="connsiteY19" fmla="*/ 790575 h 1764506"/>
                  <a:gd name="connsiteX20" fmla="*/ 1581150 w 1911350"/>
                  <a:gd name="connsiteY20" fmla="*/ 809625 h 1764506"/>
                  <a:gd name="connsiteX21" fmla="*/ 1282700 w 1911350"/>
                  <a:gd name="connsiteY21" fmla="*/ 685800 h 1764506"/>
                  <a:gd name="connsiteX22" fmla="*/ 771525 w 1911350"/>
                  <a:gd name="connsiteY22" fmla="*/ 568325 h 1764506"/>
                  <a:gd name="connsiteX23" fmla="*/ 679450 w 1911350"/>
                  <a:gd name="connsiteY23" fmla="*/ 415925 h 1764506"/>
                  <a:gd name="connsiteX24" fmla="*/ 539750 w 1911350"/>
                  <a:gd name="connsiteY24" fmla="*/ 387350 h 1764506"/>
                  <a:gd name="connsiteX25" fmla="*/ 444500 w 1911350"/>
                  <a:gd name="connsiteY25" fmla="*/ 311150 h 1764506"/>
                  <a:gd name="connsiteX26" fmla="*/ 323850 w 1911350"/>
                  <a:gd name="connsiteY26" fmla="*/ 381000 h 1764506"/>
                  <a:gd name="connsiteX27" fmla="*/ 371475 w 1911350"/>
                  <a:gd name="connsiteY27" fmla="*/ 295275 h 1764506"/>
                  <a:gd name="connsiteX28" fmla="*/ 517525 w 1911350"/>
                  <a:gd name="connsiteY28" fmla="*/ 203200 h 1764506"/>
                  <a:gd name="connsiteX29" fmla="*/ 638175 w 1911350"/>
                  <a:gd name="connsiteY29" fmla="*/ 63500 h 1764506"/>
                  <a:gd name="connsiteX30" fmla="*/ 622300 w 1911350"/>
                  <a:gd name="connsiteY30" fmla="*/ 0 h 1764506"/>
                  <a:gd name="connsiteX31" fmla="*/ 454025 w 1911350"/>
                  <a:gd name="connsiteY31" fmla="*/ 44450 h 1764506"/>
                  <a:gd name="connsiteX0" fmla="*/ 130175 w 1587500"/>
                  <a:gd name="connsiteY0" fmla="*/ 44450 h 1764506"/>
                  <a:gd name="connsiteX1" fmla="*/ 325438 w 1587500"/>
                  <a:gd name="connsiteY1" fmla="*/ 1764506 h 1764506"/>
                  <a:gd name="connsiteX2" fmla="*/ 949325 w 1587500"/>
                  <a:gd name="connsiteY2" fmla="*/ 1762125 h 1764506"/>
                  <a:gd name="connsiteX3" fmla="*/ 949325 w 1587500"/>
                  <a:gd name="connsiteY3" fmla="*/ 1447800 h 1764506"/>
                  <a:gd name="connsiteX4" fmla="*/ 996950 w 1587500"/>
                  <a:gd name="connsiteY4" fmla="*/ 1447800 h 1764506"/>
                  <a:gd name="connsiteX5" fmla="*/ 996950 w 1587500"/>
                  <a:gd name="connsiteY5" fmla="*/ 1311275 h 1764506"/>
                  <a:gd name="connsiteX6" fmla="*/ 1047750 w 1587500"/>
                  <a:gd name="connsiteY6" fmla="*/ 1311275 h 1764506"/>
                  <a:gd name="connsiteX7" fmla="*/ 1047750 w 1587500"/>
                  <a:gd name="connsiteY7" fmla="*/ 1181100 h 1764506"/>
                  <a:gd name="connsiteX8" fmla="*/ 1143000 w 1587500"/>
                  <a:gd name="connsiteY8" fmla="*/ 1181100 h 1764506"/>
                  <a:gd name="connsiteX9" fmla="*/ 1143000 w 1587500"/>
                  <a:gd name="connsiteY9" fmla="*/ 1247775 h 1764506"/>
                  <a:gd name="connsiteX10" fmla="*/ 1390650 w 1587500"/>
                  <a:gd name="connsiteY10" fmla="*/ 1247775 h 1764506"/>
                  <a:gd name="connsiteX11" fmla="*/ 1390650 w 1587500"/>
                  <a:gd name="connsiteY11" fmla="*/ 1000125 h 1764506"/>
                  <a:gd name="connsiteX12" fmla="*/ 1587500 w 1587500"/>
                  <a:gd name="connsiteY12" fmla="*/ 1000125 h 1764506"/>
                  <a:gd name="connsiteX13" fmla="*/ 1587500 w 1587500"/>
                  <a:gd name="connsiteY13" fmla="*/ 955675 h 1764506"/>
                  <a:gd name="connsiteX14" fmla="*/ 1543050 w 1587500"/>
                  <a:gd name="connsiteY14" fmla="*/ 955675 h 1764506"/>
                  <a:gd name="connsiteX15" fmla="*/ 1583532 w 1587500"/>
                  <a:gd name="connsiteY15" fmla="*/ 885031 h 1764506"/>
                  <a:gd name="connsiteX16" fmla="*/ 1543050 w 1587500"/>
                  <a:gd name="connsiteY16" fmla="*/ 825500 h 1764506"/>
                  <a:gd name="connsiteX17" fmla="*/ 1441450 w 1587500"/>
                  <a:gd name="connsiteY17" fmla="*/ 825500 h 1764506"/>
                  <a:gd name="connsiteX18" fmla="*/ 1292225 w 1587500"/>
                  <a:gd name="connsiteY18" fmla="*/ 790575 h 1764506"/>
                  <a:gd name="connsiteX19" fmla="*/ 1257300 w 1587500"/>
                  <a:gd name="connsiteY19" fmla="*/ 809625 h 1764506"/>
                  <a:gd name="connsiteX20" fmla="*/ 958850 w 1587500"/>
                  <a:gd name="connsiteY20" fmla="*/ 685800 h 1764506"/>
                  <a:gd name="connsiteX21" fmla="*/ 447675 w 1587500"/>
                  <a:gd name="connsiteY21" fmla="*/ 568325 h 1764506"/>
                  <a:gd name="connsiteX22" fmla="*/ 355600 w 1587500"/>
                  <a:gd name="connsiteY22" fmla="*/ 415925 h 1764506"/>
                  <a:gd name="connsiteX23" fmla="*/ 215900 w 1587500"/>
                  <a:gd name="connsiteY23" fmla="*/ 387350 h 1764506"/>
                  <a:gd name="connsiteX24" fmla="*/ 120650 w 1587500"/>
                  <a:gd name="connsiteY24" fmla="*/ 311150 h 1764506"/>
                  <a:gd name="connsiteX25" fmla="*/ 0 w 1587500"/>
                  <a:gd name="connsiteY25" fmla="*/ 381000 h 1764506"/>
                  <a:gd name="connsiteX26" fmla="*/ 47625 w 1587500"/>
                  <a:gd name="connsiteY26" fmla="*/ 295275 h 1764506"/>
                  <a:gd name="connsiteX27" fmla="*/ 193675 w 1587500"/>
                  <a:gd name="connsiteY27" fmla="*/ 203200 h 1764506"/>
                  <a:gd name="connsiteX28" fmla="*/ 314325 w 1587500"/>
                  <a:gd name="connsiteY28" fmla="*/ 63500 h 1764506"/>
                  <a:gd name="connsiteX29" fmla="*/ 298450 w 1587500"/>
                  <a:gd name="connsiteY29" fmla="*/ 0 h 1764506"/>
                  <a:gd name="connsiteX30" fmla="*/ 130175 w 1587500"/>
                  <a:gd name="connsiteY30" fmla="*/ 44450 h 1764506"/>
                  <a:gd name="connsiteX0" fmla="*/ 298450 w 1587500"/>
                  <a:gd name="connsiteY0" fmla="*/ 0 h 1764506"/>
                  <a:gd name="connsiteX1" fmla="*/ 325438 w 1587500"/>
                  <a:gd name="connsiteY1" fmla="*/ 1764506 h 1764506"/>
                  <a:gd name="connsiteX2" fmla="*/ 949325 w 1587500"/>
                  <a:gd name="connsiteY2" fmla="*/ 1762125 h 1764506"/>
                  <a:gd name="connsiteX3" fmla="*/ 949325 w 1587500"/>
                  <a:gd name="connsiteY3" fmla="*/ 1447800 h 1764506"/>
                  <a:gd name="connsiteX4" fmla="*/ 996950 w 1587500"/>
                  <a:gd name="connsiteY4" fmla="*/ 1447800 h 1764506"/>
                  <a:gd name="connsiteX5" fmla="*/ 996950 w 1587500"/>
                  <a:gd name="connsiteY5" fmla="*/ 1311275 h 1764506"/>
                  <a:gd name="connsiteX6" fmla="*/ 1047750 w 1587500"/>
                  <a:gd name="connsiteY6" fmla="*/ 1311275 h 1764506"/>
                  <a:gd name="connsiteX7" fmla="*/ 1047750 w 1587500"/>
                  <a:gd name="connsiteY7" fmla="*/ 1181100 h 1764506"/>
                  <a:gd name="connsiteX8" fmla="*/ 1143000 w 1587500"/>
                  <a:gd name="connsiteY8" fmla="*/ 1181100 h 1764506"/>
                  <a:gd name="connsiteX9" fmla="*/ 1143000 w 1587500"/>
                  <a:gd name="connsiteY9" fmla="*/ 1247775 h 1764506"/>
                  <a:gd name="connsiteX10" fmla="*/ 1390650 w 1587500"/>
                  <a:gd name="connsiteY10" fmla="*/ 1247775 h 1764506"/>
                  <a:gd name="connsiteX11" fmla="*/ 1390650 w 1587500"/>
                  <a:gd name="connsiteY11" fmla="*/ 1000125 h 1764506"/>
                  <a:gd name="connsiteX12" fmla="*/ 1587500 w 1587500"/>
                  <a:gd name="connsiteY12" fmla="*/ 1000125 h 1764506"/>
                  <a:gd name="connsiteX13" fmla="*/ 1587500 w 1587500"/>
                  <a:gd name="connsiteY13" fmla="*/ 955675 h 1764506"/>
                  <a:gd name="connsiteX14" fmla="*/ 1543050 w 1587500"/>
                  <a:gd name="connsiteY14" fmla="*/ 955675 h 1764506"/>
                  <a:gd name="connsiteX15" fmla="*/ 1583532 w 1587500"/>
                  <a:gd name="connsiteY15" fmla="*/ 885031 h 1764506"/>
                  <a:gd name="connsiteX16" fmla="*/ 1543050 w 1587500"/>
                  <a:gd name="connsiteY16" fmla="*/ 825500 h 1764506"/>
                  <a:gd name="connsiteX17" fmla="*/ 1441450 w 1587500"/>
                  <a:gd name="connsiteY17" fmla="*/ 825500 h 1764506"/>
                  <a:gd name="connsiteX18" fmla="*/ 1292225 w 1587500"/>
                  <a:gd name="connsiteY18" fmla="*/ 790575 h 1764506"/>
                  <a:gd name="connsiteX19" fmla="*/ 1257300 w 1587500"/>
                  <a:gd name="connsiteY19" fmla="*/ 809625 h 1764506"/>
                  <a:gd name="connsiteX20" fmla="*/ 958850 w 1587500"/>
                  <a:gd name="connsiteY20" fmla="*/ 685800 h 1764506"/>
                  <a:gd name="connsiteX21" fmla="*/ 447675 w 1587500"/>
                  <a:gd name="connsiteY21" fmla="*/ 568325 h 1764506"/>
                  <a:gd name="connsiteX22" fmla="*/ 355600 w 1587500"/>
                  <a:gd name="connsiteY22" fmla="*/ 415925 h 1764506"/>
                  <a:gd name="connsiteX23" fmla="*/ 215900 w 1587500"/>
                  <a:gd name="connsiteY23" fmla="*/ 387350 h 1764506"/>
                  <a:gd name="connsiteX24" fmla="*/ 120650 w 1587500"/>
                  <a:gd name="connsiteY24" fmla="*/ 311150 h 1764506"/>
                  <a:gd name="connsiteX25" fmla="*/ 0 w 1587500"/>
                  <a:gd name="connsiteY25" fmla="*/ 381000 h 1764506"/>
                  <a:gd name="connsiteX26" fmla="*/ 47625 w 1587500"/>
                  <a:gd name="connsiteY26" fmla="*/ 295275 h 1764506"/>
                  <a:gd name="connsiteX27" fmla="*/ 193675 w 1587500"/>
                  <a:gd name="connsiteY27" fmla="*/ 203200 h 1764506"/>
                  <a:gd name="connsiteX28" fmla="*/ 314325 w 1587500"/>
                  <a:gd name="connsiteY28" fmla="*/ 63500 h 1764506"/>
                  <a:gd name="connsiteX29" fmla="*/ 298450 w 1587500"/>
                  <a:gd name="connsiteY29" fmla="*/ 0 h 1764506"/>
                  <a:gd name="connsiteX0" fmla="*/ 314325 w 1587500"/>
                  <a:gd name="connsiteY0" fmla="*/ 0 h 1701006"/>
                  <a:gd name="connsiteX1" fmla="*/ 325438 w 1587500"/>
                  <a:gd name="connsiteY1" fmla="*/ 1701006 h 1701006"/>
                  <a:gd name="connsiteX2" fmla="*/ 949325 w 1587500"/>
                  <a:gd name="connsiteY2" fmla="*/ 1698625 h 1701006"/>
                  <a:gd name="connsiteX3" fmla="*/ 949325 w 1587500"/>
                  <a:gd name="connsiteY3" fmla="*/ 1384300 h 1701006"/>
                  <a:gd name="connsiteX4" fmla="*/ 996950 w 1587500"/>
                  <a:gd name="connsiteY4" fmla="*/ 1384300 h 1701006"/>
                  <a:gd name="connsiteX5" fmla="*/ 996950 w 1587500"/>
                  <a:gd name="connsiteY5" fmla="*/ 1247775 h 1701006"/>
                  <a:gd name="connsiteX6" fmla="*/ 1047750 w 1587500"/>
                  <a:gd name="connsiteY6" fmla="*/ 1247775 h 1701006"/>
                  <a:gd name="connsiteX7" fmla="*/ 1047750 w 1587500"/>
                  <a:gd name="connsiteY7" fmla="*/ 1117600 h 1701006"/>
                  <a:gd name="connsiteX8" fmla="*/ 1143000 w 1587500"/>
                  <a:gd name="connsiteY8" fmla="*/ 1117600 h 1701006"/>
                  <a:gd name="connsiteX9" fmla="*/ 1143000 w 1587500"/>
                  <a:gd name="connsiteY9" fmla="*/ 1184275 h 1701006"/>
                  <a:gd name="connsiteX10" fmla="*/ 1390650 w 1587500"/>
                  <a:gd name="connsiteY10" fmla="*/ 1184275 h 1701006"/>
                  <a:gd name="connsiteX11" fmla="*/ 1390650 w 1587500"/>
                  <a:gd name="connsiteY11" fmla="*/ 936625 h 1701006"/>
                  <a:gd name="connsiteX12" fmla="*/ 1587500 w 1587500"/>
                  <a:gd name="connsiteY12" fmla="*/ 936625 h 1701006"/>
                  <a:gd name="connsiteX13" fmla="*/ 1587500 w 1587500"/>
                  <a:gd name="connsiteY13" fmla="*/ 892175 h 1701006"/>
                  <a:gd name="connsiteX14" fmla="*/ 1543050 w 1587500"/>
                  <a:gd name="connsiteY14" fmla="*/ 892175 h 1701006"/>
                  <a:gd name="connsiteX15" fmla="*/ 1583532 w 1587500"/>
                  <a:gd name="connsiteY15" fmla="*/ 821531 h 1701006"/>
                  <a:gd name="connsiteX16" fmla="*/ 1543050 w 1587500"/>
                  <a:gd name="connsiteY16" fmla="*/ 762000 h 1701006"/>
                  <a:gd name="connsiteX17" fmla="*/ 1441450 w 1587500"/>
                  <a:gd name="connsiteY17" fmla="*/ 762000 h 1701006"/>
                  <a:gd name="connsiteX18" fmla="*/ 1292225 w 1587500"/>
                  <a:gd name="connsiteY18" fmla="*/ 727075 h 1701006"/>
                  <a:gd name="connsiteX19" fmla="*/ 1257300 w 1587500"/>
                  <a:gd name="connsiteY19" fmla="*/ 746125 h 1701006"/>
                  <a:gd name="connsiteX20" fmla="*/ 958850 w 1587500"/>
                  <a:gd name="connsiteY20" fmla="*/ 622300 h 1701006"/>
                  <a:gd name="connsiteX21" fmla="*/ 447675 w 1587500"/>
                  <a:gd name="connsiteY21" fmla="*/ 504825 h 1701006"/>
                  <a:gd name="connsiteX22" fmla="*/ 355600 w 1587500"/>
                  <a:gd name="connsiteY22" fmla="*/ 352425 h 1701006"/>
                  <a:gd name="connsiteX23" fmla="*/ 215900 w 1587500"/>
                  <a:gd name="connsiteY23" fmla="*/ 323850 h 1701006"/>
                  <a:gd name="connsiteX24" fmla="*/ 120650 w 1587500"/>
                  <a:gd name="connsiteY24" fmla="*/ 247650 h 1701006"/>
                  <a:gd name="connsiteX25" fmla="*/ 0 w 1587500"/>
                  <a:gd name="connsiteY25" fmla="*/ 317500 h 1701006"/>
                  <a:gd name="connsiteX26" fmla="*/ 47625 w 1587500"/>
                  <a:gd name="connsiteY26" fmla="*/ 231775 h 1701006"/>
                  <a:gd name="connsiteX27" fmla="*/ 193675 w 1587500"/>
                  <a:gd name="connsiteY27" fmla="*/ 139700 h 1701006"/>
                  <a:gd name="connsiteX28" fmla="*/ 314325 w 1587500"/>
                  <a:gd name="connsiteY28" fmla="*/ 0 h 1701006"/>
                  <a:gd name="connsiteX0" fmla="*/ 193675 w 1587500"/>
                  <a:gd name="connsiteY0" fmla="*/ 0 h 1561306"/>
                  <a:gd name="connsiteX1" fmla="*/ 325438 w 1587500"/>
                  <a:gd name="connsiteY1" fmla="*/ 1561306 h 1561306"/>
                  <a:gd name="connsiteX2" fmla="*/ 949325 w 1587500"/>
                  <a:gd name="connsiteY2" fmla="*/ 1558925 h 1561306"/>
                  <a:gd name="connsiteX3" fmla="*/ 949325 w 1587500"/>
                  <a:gd name="connsiteY3" fmla="*/ 1244600 h 1561306"/>
                  <a:gd name="connsiteX4" fmla="*/ 996950 w 1587500"/>
                  <a:gd name="connsiteY4" fmla="*/ 1244600 h 1561306"/>
                  <a:gd name="connsiteX5" fmla="*/ 996950 w 1587500"/>
                  <a:gd name="connsiteY5" fmla="*/ 1108075 h 1561306"/>
                  <a:gd name="connsiteX6" fmla="*/ 1047750 w 1587500"/>
                  <a:gd name="connsiteY6" fmla="*/ 1108075 h 1561306"/>
                  <a:gd name="connsiteX7" fmla="*/ 1047750 w 1587500"/>
                  <a:gd name="connsiteY7" fmla="*/ 977900 h 1561306"/>
                  <a:gd name="connsiteX8" fmla="*/ 1143000 w 1587500"/>
                  <a:gd name="connsiteY8" fmla="*/ 977900 h 1561306"/>
                  <a:gd name="connsiteX9" fmla="*/ 1143000 w 1587500"/>
                  <a:gd name="connsiteY9" fmla="*/ 1044575 h 1561306"/>
                  <a:gd name="connsiteX10" fmla="*/ 1390650 w 1587500"/>
                  <a:gd name="connsiteY10" fmla="*/ 1044575 h 1561306"/>
                  <a:gd name="connsiteX11" fmla="*/ 1390650 w 1587500"/>
                  <a:gd name="connsiteY11" fmla="*/ 796925 h 1561306"/>
                  <a:gd name="connsiteX12" fmla="*/ 1587500 w 1587500"/>
                  <a:gd name="connsiteY12" fmla="*/ 796925 h 1561306"/>
                  <a:gd name="connsiteX13" fmla="*/ 1587500 w 1587500"/>
                  <a:gd name="connsiteY13" fmla="*/ 752475 h 1561306"/>
                  <a:gd name="connsiteX14" fmla="*/ 1543050 w 1587500"/>
                  <a:gd name="connsiteY14" fmla="*/ 752475 h 1561306"/>
                  <a:gd name="connsiteX15" fmla="*/ 1583532 w 1587500"/>
                  <a:gd name="connsiteY15" fmla="*/ 681831 h 1561306"/>
                  <a:gd name="connsiteX16" fmla="*/ 1543050 w 1587500"/>
                  <a:gd name="connsiteY16" fmla="*/ 622300 h 1561306"/>
                  <a:gd name="connsiteX17" fmla="*/ 1441450 w 1587500"/>
                  <a:gd name="connsiteY17" fmla="*/ 622300 h 1561306"/>
                  <a:gd name="connsiteX18" fmla="*/ 1292225 w 1587500"/>
                  <a:gd name="connsiteY18" fmla="*/ 587375 h 1561306"/>
                  <a:gd name="connsiteX19" fmla="*/ 1257300 w 1587500"/>
                  <a:gd name="connsiteY19" fmla="*/ 606425 h 1561306"/>
                  <a:gd name="connsiteX20" fmla="*/ 958850 w 1587500"/>
                  <a:gd name="connsiteY20" fmla="*/ 482600 h 1561306"/>
                  <a:gd name="connsiteX21" fmla="*/ 447675 w 1587500"/>
                  <a:gd name="connsiteY21" fmla="*/ 365125 h 1561306"/>
                  <a:gd name="connsiteX22" fmla="*/ 355600 w 1587500"/>
                  <a:gd name="connsiteY22" fmla="*/ 212725 h 1561306"/>
                  <a:gd name="connsiteX23" fmla="*/ 215900 w 1587500"/>
                  <a:gd name="connsiteY23" fmla="*/ 184150 h 1561306"/>
                  <a:gd name="connsiteX24" fmla="*/ 120650 w 1587500"/>
                  <a:gd name="connsiteY24" fmla="*/ 107950 h 1561306"/>
                  <a:gd name="connsiteX25" fmla="*/ 0 w 1587500"/>
                  <a:gd name="connsiteY25" fmla="*/ 177800 h 1561306"/>
                  <a:gd name="connsiteX26" fmla="*/ 47625 w 1587500"/>
                  <a:gd name="connsiteY26" fmla="*/ 92075 h 1561306"/>
                  <a:gd name="connsiteX27" fmla="*/ 193675 w 1587500"/>
                  <a:gd name="connsiteY27" fmla="*/ 0 h 1561306"/>
                  <a:gd name="connsiteX0" fmla="*/ 47625 w 1587500"/>
                  <a:gd name="connsiteY0" fmla="*/ 0 h 1469231"/>
                  <a:gd name="connsiteX1" fmla="*/ 325438 w 1587500"/>
                  <a:gd name="connsiteY1" fmla="*/ 1469231 h 1469231"/>
                  <a:gd name="connsiteX2" fmla="*/ 949325 w 1587500"/>
                  <a:gd name="connsiteY2" fmla="*/ 1466850 h 1469231"/>
                  <a:gd name="connsiteX3" fmla="*/ 949325 w 1587500"/>
                  <a:gd name="connsiteY3" fmla="*/ 1152525 h 1469231"/>
                  <a:gd name="connsiteX4" fmla="*/ 996950 w 1587500"/>
                  <a:gd name="connsiteY4" fmla="*/ 1152525 h 1469231"/>
                  <a:gd name="connsiteX5" fmla="*/ 996950 w 1587500"/>
                  <a:gd name="connsiteY5" fmla="*/ 1016000 h 1469231"/>
                  <a:gd name="connsiteX6" fmla="*/ 1047750 w 1587500"/>
                  <a:gd name="connsiteY6" fmla="*/ 1016000 h 1469231"/>
                  <a:gd name="connsiteX7" fmla="*/ 1047750 w 1587500"/>
                  <a:gd name="connsiteY7" fmla="*/ 885825 h 1469231"/>
                  <a:gd name="connsiteX8" fmla="*/ 1143000 w 1587500"/>
                  <a:gd name="connsiteY8" fmla="*/ 885825 h 1469231"/>
                  <a:gd name="connsiteX9" fmla="*/ 1143000 w 1587500"/>
                  <a:gd name="connsiteY9" fmla="*/ 952500 h 1469231"/>
                  <a:gd name="connsiteX10" fmla="*/ 1390650 w 1587500"/>
                  <a:gd name="connsiteY10" fmla="*/ 952500 h 1469231"/>
                  <a:gd name="connsiteX11" fmla="*/ 1390650 w 1587500"/>
                  <a:gd name="connsiteY11" fmla="*/ 704850 h 1469231"/>
                  <a:gd name="connsiteX12" fmla="*/ 1587500 w 1587500"/>
                  <a:gd name="connsiteY12" fmla="*/ 704850 h 1469231"/>
                  <a:gd name="connsiteX13" fmla="*/ 1587500 w 1587500"/>
                  <a:gd name="connsiteY13" fmla="*/ 660400 h 1469231"/>
                  <a:gd name="connsiteX14" fmla="*/ 1543050 w 1587500"/>
                  <a:gd name="connsiteY14" fmla="*/ 660400 h 1469231"/>
                  <a:gd name="connsiteX15" fmla="*/ 1583532 w 1587500"/>
                  <a:gd name="connsiteY15" fmla="*/ 589756 h 1469231"/>
                  <a:gd name="connsiteX16" fmla="*/ 1543050 w 1587500"/>
                  <a:gd name="connsiteY16" fmla="*/ 530225 h 1469231"/>
                  <a:gd name="connsiteX17" fmla="*/ 1441450 w 1587500"/>
                  <a:gd name="connsiteY17" fmla="*/ 530225 h 1469231"/>
                  <a:gd name="connsiteX18" fmla="*/ 1292225 w 1587500"/>
                  <a:gd name="connsiteY18" fmla="*/ 495300 h 1469231"/>
                  <a:gd name="connsiteX19" fmla="*/ 1257300 w 1587500"/>
                  <a:gd name="connsiteY19" fmla="*/ 514350 h 1469231"/>
                  <a:gd name="connsiteX20" fmla="*/ 958850 w 1587500"/>
                  <a:gd name="connsiteY20" fmla="*/ 390525 h 1469231"/>
                  <a:gd name="connsiteX21" fmla="*/ 447675 w 1587500"/>
                  <a:gd name="connsiteY21" fmla="*/ 273050 h 1469231"/>
                  <a:gd name="connsiteX22" fmla="*/ 355600 w 1587500"/>
                  <a:gd name="connsiteY22" fmla="*/ 120650 h 1469231"/>
                  <a:gd name="connsiteX23" fmla="*/ 215900 w 1587500"/>
                  <a:gd name="connsiteY23" fmla="*/ 92075 h 1469231"/>
                  <a:gd name="connsiteX24" fmla="*/ 120650 w 1587500"/>
                  <a:gd name="connsiteY24" fmla="*/ 15875 h 1469231"/>
                  <a:gd name="connsiteX25" fmla="*/ 0 w 1587500"/>
                  <a:gd name="connsiteY25" fmla="*/ 85725 h 1469231"/>
                  <a:gd name="connsiteX26" fmla="*/ 47625 w 1587500"/>
                  <a:gd name="connsiteY26" fmla="*/ 0 h 1469231"/>
                  <a:gd name="connsiteX0" fmla="*/ 0 w 1587500"/>
                  <a:gd name="connsiteY0" fmla="*/ 69850 h 1453356"/>
                  <a:gd name="connsiteX1" fmla="*/ 325438 w 1587500"/>
                  <a:gd name="connsiteY1" fmla="*/ 1453356 h 1453356"/>
                  <a:gd name="connsiteX2" fmla="*/ 949325 w 1587500"/>
                  <a:gd name="connsiteY2" fmla="*/ 1450975 h 1453356"/>
                  <a:gd name="connsiteX3" fmla="*/ 949325 w 1587500"/>
                  <a:gd name="connsiteY3" fmla="*/ 1136650 h 1453356"/>
                  <a:gd name="connsiteX4" fmla="*/ 996950 w 1587500"/>
                  <a:gd name="connsiteY4" fmla="*/ 1136650 h 1453356"/>
                  <a:gd name="connsiteX5" fmla="*/ 996950 w 1587500"/>
                  <a:gd name="connsiteY5" fmla="*/ 1000125 h 1453356"/>
                  <a:gd name="connsiteX6" fmla="*/ 1047750 w 1587500"/>
                  <a:gd name="connsiteY6" fmla="*/ 1000125 h 1453356"/>
                  <a:gd name="connsiteX7" fmla="*/ 1047750 w 1587500"/>
                  <a:gd name="connsiteY7" fmla="*/ 869950 h 1453356"/>
                  <a:gd name="connsiteX8" fmla="*/ 1143000 w 1587500"/>
                  <a:gd name="connsiteY8" fmla="*/ 869950 h 1453356"/>
                  <a:gd name="connsiteX9" fmla="*/ 1143000 w 1587500"/>
                  <a:gd name="connsiteY9" fmla="*/ 936625 h 1453356"/>
                  <a:gd name="connsiteX10" fmla="*/ 1390650 w 1587500"/>
                  <a:gd name="connsiteY10" fmla="*/ 936625 h 1453356"/>
                  <a:gd name="connsiteX11" fmla="*/ 1390650 w 1587500"/>
                  <a:gd name="connsiteY11" fmla="*/ 688975 h 1453356"/>
                  <a:gd name="connsiteX12" fmla="*/ 1587500 w 1587500"/>
                  <a:gd name="connsiteY12" fmla="*/ 688975 h 1453356"/>
                  <a:gd name="connsiteX13" fmla="*/ 1587500 w 1587500"/>
                  <a:gd name="connsiteY13" fmla="*/ 644525 h 1453356"/>
                  <a:gd name="connsiteX14" fmla="*/ 1543050 w 1587500"/>
                  <a:gd name="connsiteY14" fmla="*/ 644525 h 1453356"/>
                  <a:gd name="connsiteX15" fmla="*/ 1583532 w 1587500"/>
                  <a:gd name="connsiteY15" fmla="*/ 573881 h 1453356"/>
                  <a:gd name="connsiteX16" fmla="*/ 1543050 w 1587500"/>
                  <a:gd name="connsiteY16" fmla="*/ 514350 h 1453356"/>
                  <a:gd name="connsiteX17" fmla="*/ 1441450 w 1587500"/>
                  <a:gd name="connsiteY17" fmla="*/ 514350 h 1453356"/>
                  <a:gd name="connsiteX18" fmla="*/ 1292225 w 1587500"/>
                  <a:gd name="connsiteY18" fmla="*/ 479425 h 1453356"/>
                  <a:gd name="connsiteX19" fmla="*/ 1257300 w 1587500"/>
                  <a:gd name="connsiteY19" fmla="*/ 498475 h 1453356"/>
                  <a:gd name="connsiteX20" fmla="*/ 958850 w 1587500"/>
                  <a:gd name="connsiteY20" fmla="*/ 374650 h 1453356"/>
                  <a:gd name="connsiteX21" fmla="*/ 447675 w 1587500"/>
                  <a:gd name="connsiteY21" fmla="*/ 257175 h 1453356"/>
                  <a:gd name="connsiteX22" fmla="*/ 355600 w 1587500"/>
                  <a:gd name="connsiteY22" fmla="*/ 104775 h 1453356"/>
                  <a:gd name="connsiteX23" fmla="*/ 215900 w 1587500"/>
                  <a:gd name="connsiteY23" fmla="*/ 76200 h 1453356"/>
                  <a:gd name="connsiteX24" fmla="*/ 120650 w 1587500"/>
                  <a:gd name="connsiteY24" fmla="*/ 0 h 1453356"/>
                  <a:gd name="connsiteX25" fmla="*/ 0 w 1587500"/>
                  <a:gd name="connsiteY25" fmla="*/ 69850 h 1453356"/>
                  <a:gd name="connsiteX0" fmla="*/ 0 w 1466850"/>
                  <a:gd name="connsiteY0" fmla="*/ 0 h 1453356"/>
                  <a:gd name="connsiteX1" fmla="*/ 204788 w 1466850"/>
                  <a:gd name="connsiteY1" fmla="*/ 1453356 h 1453356"/>
                  <a:gd name="connsiteX2" fmla="*/ 828675 w 1466850"/>
                  <a:gd name="connsiteY2" fmla="*/ 1450975 h 1453356"/>
                  <a:gd name="connsiteX3" fmla="*/ 828675 w 1466850"/>
                  <a:gd name="connsiteY3" fmla="*/ 1136650 h 1453356"/>
                  <a:gd name="connsiteX4" fmla="*/ 876300 w 1466850"/>
                  <a:gd name="connsiteY4" fmla="*/ 1136650 h 1453356"/>
                  <a:gd name="connsiteX5" fmla="*/ 876300 w 1466850"/>
                  <a:gd name="connsiteY5" fmla="*/ 1000125 h 1453356"/>
                  <a:gd name="connsiteX6" fmla="*/ 927100 w 1466850"/>
                  <a:gd name="connsiteY6" fmla="*/ 1000125 h 1453356"/>
                  <a:gd name="connsiteX7" fmla="*/ 927100 w 1466850"/>
                  <a:gd name="connsiteY7" fmla="*/ 869950 h 1453356"/>
                  <a:gd name="connsiteX8" fmla="*/ 1022350 w 1466850"/>
                  <a:gd name="connsiteY8" fmla="*/ 869950 h 1453356"/>
                  <a:gd name="connsiteX9" fmla="*/ 1022350 w 1466850"/>
                  <a:gd name="connsiteY9" fmla="*/ 936625 h 1453356"/>
                  <a:gd name="connsiteX10" fmla="*/ 1270000 w 1466850"/>
                  <a:gd name="connsiteY10" fmla="*/ 936625 h 1453356"/>
                  <a:gd name="connsiteX11" fmla="*/ 1270000 w 1466850"/>
                  <a:gd name="connsiteY11" fmla="*/ 688975 h 1453356"/>
                  <a:gd name="connsiteX12" fmla="*/ 1466850 w 1466850"/>
                  <a:gd name="connsiteY12" fmla="*/ 688975 h 1453356"/>
                  <a:gd name="connsiteX13" fmla="*/ 1466850 w 1466850"/>
                  <a:gd name="connsiteY13" fmla="*/ 644525 h 1453356"/>
                  <a:gd name="connsiteX14" fmla="*/ 1422400 w 1466850"/>
                  <a:gd name="connsiteY14" fmla="*/ 644525 h 1453356"/>
                  <a:gd name="connsiteX15" fmla="*/ 1462882 w 1466850"/>
                  <a:gd name="connsiteY15" fmla="*/ 573881 h 1453356"/>
                  <a:gd name="connsiteX16" fmla="*/ 1422400 w 1466850"/>
                  <a:gd name="connsiteY16" fmla="*/ 514350 h 1453356"/>
                  <a:gd name="connsiteX17" fmla="*/ 1320800 w 1466850"/>
                  <a:gd name="connsiteY17" fmla="*/ 514350 h 1453356"/>
                  <a:gd name="connsiteX18" fmla="*/ 1171575 w 1466850"/>
                  <a:gd name="connsiteY18" fmla="*/ 479425 h 1453356"/>
                  <a:gd name="connsiteX19" fmla="*/ 1136650 w 1466850"/>
                  <a:gd name="connsiteY19" fmla="*/ 498475 h 1453356"/>
                  <a:gd name="connsiteX20" fmla="*/ 838200 w 1466850"/>
                  <a:gd name="connsiteY20" fmla="*/ 374650 h 1453356"/>
                  <a:gd name="connsiteX21" fmla="*/ 327025 w 1466850"/>
                  <a:gd name="connsiteY21" fmla="*/ 257175 h 1453356"/>
                  <a:gd name="connsiteX22" fmla="*/ 234950 w 1466850"/>
                  <a:gd name="connsiteY22" fmla="*/ 104775 h 1453356"/>
                  <a:gd name="connsiteX23" fmla="*/ 95250 w 1466850"/>
                  <a:gd name="connsiteY23" fmla="*/ 76200 h 1453356"/>
                  <a:gd name="connsiteX24" fmla="*/ 0 w 1466850"/>
                  <a:gd name="connsiteY24" fmla="*/ 0 h 1453356"/>
                  <a:gd name="connsiteX0" fmla="*/ 0 w 1371600"/>
                  <a:gd name="connsiteY0" fmla="*/ 0 h 1377156"/>
                  <a:gd name="connsiteX1" fmla="*/ 109538 w 1371600"/>
                  <a:gd name="connsiteY1" fmla="*/ 1377156 h 1377156"/>
                  <a:gd name="connsiteX2" fmla="*/ 733425 w 1371600"/>
                  <a:gd name="connsiteY2" fmla="*/ 1374775 h 1377156"/>
                  <a:gd name="connsiteX3" fmla="*/ 733425 w 1371600"/>
                  <a:gd name="connsiteY3" fmla="*/ 1060450 h 1377156"/>
                  <a:gd name="connsiteX4" fmla="*/ 781050 w 1371600"/>
                  <a:gd name="connsiteY4" fmla="*/ 1060450 h 1377156"/>
                  <a:gd name="connsiteX5" fmla="*/ 781050 w 1371600"/>
                  <a:gd name="connsiteY5" fmla="*/ 923925 h 1377156"/>
                  <a:gd name="connsiteX6" fmla="*/ 831850 w 1371600"/>
                  <a:gd name="connsiteY6" fmla="*/ 923925 h 1377156"/>
                  <a:gd name="connsiteX7" fmla="*/ 831850 w 1371600"/>
                  <a:gd name="connsiteY7" fmla="*/ 793750 h 1377156"/>
                  <a:gd name="connsiteX8" fmla="*/ 927100 w 1371600"/>
                  <a:gd name="connsiteY8" fmla="*/ 793750 h 1377156"/>
                  <a:gd name="connsiteX9" fmla="*/ 927100 w 1371600"/>
                  <a:gd name="connsiteY9" fmla="*/ 860425 h 1377156"/>
                  <a:gd name="connsiteX10" fmla="*/ 1174750 w 1371600"/>
                  <a:gd name="connsiteY10" fmla="*/ 860425 h 1377156"/>
                  <a:gd name="connsiteX11" fmla="*/ 1174750 w 1371600"/>
                  <a:gd name="connsiteY11" fmla="*/ 612775 h 1377156"/>
                  <a:gd name="connsiteX12" fmla="*/ 1371600 w 1371600"/>
                  <a:gd name="connsiteY12" fmla="*/ 612775 h 1377156"/>
                  <a:gd name="connsiteX13" fmla="*/ 1371600 w 1371600"/>
                  <a:gd name="connsiteY13" fmla="*/ 568325 h 1377156"/>
                  <a:gd name="connsiteX14" fmla="*/ 1327150 w 1371600"/>
                  <a:gd name="connsiteY14" fmla="*/ 568325 h 1377156"/>
                  <a:gd name="connsiteX15" fmla="*/ 1367632 w 1371600"/>
                  <a:gd name="connsiteY15" fmla="*/ 497681 h 1377156"/>
                  <a:gd name="connsiteX16" fmla="*/ 1327150 w 1371600"/>
                  <a:gd name="connsiteY16" fmla="*/ 438150 h 1377156"/>
                  <a:gd name="connsiteX17" fmla="*/ 1225550 w 1371600"/>
                  <a:gd name="connsiteY17" fmla="*/ 438150 h 1377156"/>
                  <a:gd name="connsiteX18" fmla="*/ 1076325 w 1371600"/>
                  <a:gd name="connsiteY18" fmla="*/ 403225 h 1377156"/>
                  <a:gd name="connsiteX19" fmla="*/ 1041400 w 1371600"/>
                  <a:gd name="connsiteY19" fmla="*/ 422275 h 1377156"/>
                  <a:gd name="connsiteX20" fmla="*/ 742950 w 1371600"/>
                  <a:gd name="connsiteY20" fmla="*/ 298450 h 1377156"/>
                  <a:gd name="connsiteX21" fmla="*/ 231775 w 1371600"/>
                  <a:gd name="connsiteY21" fmla="*/ 180975 h 1377156"/>
                  <a:gd name="connsiteX22" fmla="*/ 139700 w 1371600"/>
                  <a:gd name="connsiteY22" fmla="*/ 28575 h 1377156"/>
                  <a:gd name="connsiteX23" fmla="*/ 0 w 1371600"/>
                  <a:gd name="connsiteY23" fmla="*/ 0 h 1377156"/>
                  <a:gd name="connsiteX0" fmla="*/ 30162 w 1262062"/>
                  <a:gd name="connsiteY0" fmla="*/ 0 h 1348581"/>
                  <a:gd name="connsiteX1" fmla="*/ 0 w 1262062"/>
                  <a:gd name="connsiteY1" fmla="*/ 1348581 h 1348581"/>
                  <a:gd name="connsiteX2" fmla="*/ 623887 w 1262062"/>
                  <a:gd name="connsiteY2" fmla="*/ 1346200 h 1348581"/>
                  <a:gd name="connsiteX3" fmla="*/ 623887 w 1262062"/>
                  <a:gd name="connsiteY3" fmla="*/ 1031875 h 1348581"/>
                  <a:gd name="connsiteX4" fmla="*/ 671512 w 1262062"/>
                  <a:gd name="connsiteY4" fmla="*/ 1031875 h 1348581"/>
                  <a:gd name="connsiteX5" fmla="*/ 671512 w 1262062"/>
                  <a:gd name="connsiteY5" fmla="*/ 895350 h 1348581"/>
                  <a:gd name="connsiteX6" fmla="*/ 722312 w 1262062"/>
                  <a:gd name="connsiteY6" fmla="*/ 895350 h 1348581"/>
                  <a:gd name="connsiteX7" fmla="*/ 722312 w 1262062"/>
                  <a:gd name="connsiteY7" fmla="*/ 765175 h 1348581"/>
                  <a:gd name="connsiteX8" fmla="*/ 817562 w 1262062"/>
                  <a:gd name="connsiteY8" fmla="*/ 765175 h 1348581"/>
                  <a:gd name="connsiteX9" fmla="*/ 817562 w 1262062"/>
                  <a:gd name="connsiteY9" fmla="*/ 831850 h 1348581"/>
                  <a:gd name="connsiteX10" fmla="*/ 1065212 w 1262062"/>
                  <a:gd name="connsiteY10" fmla="*/ 831850 h 1348581"/>
                  <a:gd name="connsiteX11" fmla="*/ 1065212 w 1262062"/>
                  <a:gd name="connsiteY11" fmla="*/ 584200 h 1348581"/>
                  <a:gd name="connsiteX12" fmla="*/ 1262062 w 1262062"/>
                  <a:gd name="connsiteY12" fmla="*/ 584200 h 1348581"/>
                  <a:gd name="connsiteX13" fmla="*/ 1262062 w 1262062"/>
                  <a:gd name="connsiteY13" fmla="*/ 539750 h 1348581"/>
                  <a:gd name="connsiteX14" fmla="*/ 1217612 w 1262062"/>
                  <a:gd name="connsiteY14" fmla="*/ 539750 h 1348581"/>
                  <a:gd name="connsiteX15" fmla="*/ 1258094 w 1262062"/>
                  <a:gd name="connsiteY15" fmla="*/ 469106 h 1348581"/>
                  <a:gd name="connsiteX16" fmla="*/ 1217612 w 1262062"/>
                  <a:gd name="connsiteY16" fmla="*/ 409575 h 1348581"/>
                  <a:gd name="connsiteX17" fmla="*/ 1116012 w 1262062"/>
                  <a:gd name="connsiteY17" fmla="*/ 409575 h 1348581"/>
                  <a:gd name="connsiteX18" fmla="*/ 966787 w 1262062"/>
                  <a:gd name="connsiteY18" fmla="*/ 374650 h 1348581"/>
                  <a:gd name="connsiteX19" fmla="*/ 931862 w 1262062"/>
                  <a:gd name="connsiteY19" fmla="*/ 393700 h 1348581"/>
                  <a:gd name="connsiteX20" fmla="*/ 633412 w 1262062"/>
                  <a:gd name="connsiteY20" fmla="*/ 269875 h 1348581"/>
                  <a:gd name="connsiteX21" fmla="*/ 122237 w 1262062"/>
                  <a:gd name="connsiteY21" fmla="*/ 152400 h 1348581"/>
                  <a:gd name="connsiteX22" fmla="*/ 30162 w 1262062"/>
                  <a:gd name="connsiteY22" fmla="*/ 0 h 1348581"/>
                  <a:gd name="connsiteX0" fmla="*/ 0 w 1304925"/>
                  <a:gd name="connsiteY0" fmla="*/ 0 h 1345406"/>
                  <a:gd name="connsiteX1" fmla="*/ 42863 w 1304925"/>
                  <a:gd name="connsiteY1" fmla="*/ 1345406 h 1345406"/>
                  <a:gd name="connsiteX2" fmla="*/ 666750 w 1304925"/>
                  <a:gd name="connsiteY2" fmla="*/ 1343025 h 1345406"/>
                  <a:gd name="connsiteX3" fmla="*/ 666750 w 1304925"/>
                  <a:gd name="connsiteY3" fmla="*/ 1028700 h 1345406"/>
                  <a:gd name="connsiteX4" fmla="*/ 714375 w 1304925"/>
                  <a:gd name="connsiteY4" fmla="*/ 1028700 h 1345406"/>
                  <a:gd name="connsiteX5" fmla="*/ 714375 w 1304925"/>
                  <a:gd name="connsiteY5" fmla="*/ 892175 h 1345406"/>
                  <a:gd name="connsiteX6" fmla="*/ 765175 w 1304925"/>
                  <a:gd name="connsiteY6" fmla="*/ 892175 h 1345406"/>
                  <a:gd name="connsiteX7" fmla="*/ 765175 w 1304925"/>
                  <a:gd name="connsiteY7" fmla="*/ 762000 h 1345406"/>
                  <a:gd name="connsiteX8" fmla="*/ 860425 w 1304925"/>
                  <a:gd name="connsiteY8" fmla="*/ 762000 h 1345406"/>
                  <a:gd name="connsiteX9" fmla="*/ 860425 w 1304925"/>
                  <a:gd name="connsiteY9" fmla="*/ 828675 h 1345406"/>
                  <a:gd name="connsiteX10" fmla="*/ 1108075 w 1304925"/>
                  <a:gd name="connsiteY10" fmla="*/ 828675 h 1345406"/>
                  <a:gd name="connsiteX11" fmla="*/ 1108075 w 1304925"/>
                  <a:gd name="connsiteY11" fmla="*/ 581025 h 1345406"/>
                  <a:gd name="connsiteX12" fmla="*/ 1304925 w 1304925"/>
                  <a:gd name="connsiteY12" fmla="*/ 581025 h 1345406"/>
                  <a:gd name="connsiteX13" fmla="*/ 1304925 w 1304925"/>
                  <a:gd name="connsiteY13" fmla="*/ 536575 h 1345406"/>
                  <a:gd name="connsiteX14" fmla="*/ 1260475 w 1304925"/>
                  <a:gd name="connsiteY14" fmla="*/ 536575 h 1345406"/>
                  <a:gd name="connsiteX15" fmla="*/ 1300957 w 1304925"/>
                  <a:gd name="connsiteY15" fmla="*/ 465931 h 1345406"/>
                  <a:gd name="connsiteX16" fmla="*/ 1260475 w 1304925"/>
                  <a:gd name="connsiteY16" fmla="*/ 406400 h 1345406"/>
                  <a:gd name="connsiteX17" fmla="*/ 1158875 w 1304925"/>
                  <a:gd name="connsiteY17" fmla="*/ 406400 h 1345406"/>
                  <a:gd name="connsiteX18" fmla="*/ 1009650 w 1304925"/>
                  <a:gd name="connsiteY18" fmla="*/ 371475 h 1345406"/>
                  <a:gd name="connsiteX19" fmla="*/ 974725 w 1304925"/>
                  <a:gd name="connsiteY19" fmla="*/ 390525 h 1345406"/>
                  <a:gd name="connsiteX20" fmla="*/ 676275 w 1304925"/>
                  <a:gd name="connsiteY20" fmla="*/ 266700 h 1345406"/>
                  <a:gd name="connsiteX21" fmla="*/ 165100 w 1304925"/>
                  <a:gd name="connsiteY21" fmla="*/ 149225 h 1345406"/>
                  <a:gd name="connsiteX22" fmla="*/ 0 w 1304925"/>
                  <a:gd name="connsiteY22" fmla="*/ 0 h 1345406"/>
                  <a:gd name="connsiteX0" fmla="*/ 0 w 1273175"/>
                  <a:gd name="connsiteY0" fmla="*/ 0 h 1329531"/>
                  <a:gd name="connsiteX1" fmla="*/ 11113 w 1273175"/>
                  <a:gd name="connsiteY1" fmla="*/ 1329531 h 1329531"/>
                  <a:gd name="connsiteX2" fmla="*/ 635000 w 1273175"/>
                  <a:gd name="connsiteY2" fmla="*/ 1327150 h 1329531"/>
                  <a:gd name="connsiteX3" fmla="*/ 635000 w 1273175"/>
                  <a:gd name="connsiteY3" fmla="*/ 1012825 h 1329531"/>
                  <a:gd name="connsiteX4" fmla="*/ 682625 w 1273175"/>
                  <a:gd name="connsiteY4" fmla="*/ 1012825 h 1329531"/>
                  <a:gd name="connsiteX5" fmla="*/ 682625 w 1273175"/>
                  <a:gd name="connsiteY5" fmla="*/ 876300 h 1329531"/>
                  <a:gd name="connsiteX6" fmla="*/ 733425 w 1273175"/>
                  <a:gd name="connsiteY6" fmla="*/ 876300 h 1329531"/>
                  <a:gd name="connsiteX7" fmla="*/ 733425 w 1273175"/>
                  <a:gd name="connsiteY7" fmla="*/ 746125 h 1329531"/>
                  <a:gd name="connsiteX8" fmla="*/ 828675 w 1273175"/>
                  <a:gd name="connsiteY8" fmla="*/ 746125 h 1329531"/>
                  <a:gd name="connsiteX9" fmla="*/ 828675 w 1273175"/>
                  <a:gd name="connsiteY9" fmla="*/ 812800 h 1329531"/>
                  <a:gd name="connsiteX10" fmla="*/ 1076325 w 1273175"/>
                  <a:gd name="connsiteY10" fmla="*/ 812800 h 1329531"/>
                  <a:gd name="connsiteX11" fmla="*/ 1076325 w 1273175"/>
                  <a:gd name="connsiteY11" fmla="*/ 565150 h 1329531"/>
                  <a:gd name="connsiteX12" fmla="*/ 1273175 w 1273175"/>
                  <a:gd name="connsiteY12" fmla="*/ 565150 h 1329531"/>
                  <a:gd name="connsiteX13" fmla="*/ 1273175 w 1273175"/>
                  <a:gd name="connsiteY13" fmla="*/ 520700 h 1329531"/>
                  <a:gd name="connsiteX14" fmla="*/ 1228725 w 1273175"/>
                  <a:gd name="connsiteY14" fmla="*/ 520700 h 1329531"/>
                  <a:gd name="connsiteX15" fmla="*/ 1269207 w 1273175"/>
                  <a:gd name="connsiteY15" fmla="*/ 450056 h 1329531"/>
                  <a:gd name="connsiteX16" fmla="*/ 1228725 w 1273175"/>
                  <a:gd name="connsiteY16" fmla="*/ 390525 h 1329531"/>
                  <a:gd name="connsiteX17" fmla="*/ 1127125 w 1273175"/>
                  <a:gd name="connsiteY17" fmla="*/ 390525 h 1329531"/>
                  <a:gd name="connsiteX18" fmla="*/ 977900 w 1273175"/>
                  <a:gd name="connsiteY18" fmla="*/ 355600 h 1329531"/>
                  <a:gd name="connsiteX19" fmla="*/ 942975 w 1273175"/>
                  <a:gd name="connsiteY19" fmla="*/ 374650 h 1329531"/>
                  <a:gd name="connsiteX20" fmla="*/ 644525 w 1273175"/>
                  <a:gd name="connsiteY20" fmla="*/ 250825 h 1329531"/>
                  <a:gd name="connsiteX21" fmla="*/ 133350 w 1273175"/>
                  <a:gd name="connsiteY21" fmla="*/ 133350 h 1329531"/>
                  <a:gd name="connsiteX22" fmla="*/ 0 w 1273175"/>
                  <a:gd name="connsiteY22" fmla="*/ 0 h 1329531"/>
                  <a:gd name="connsiteX0" fmla="*/ 1069 w 1263132"/>
                  <a:gd name="connsiteY0" fmla="*/ 0 h 1353344"/>
                  <a:gd name="connsiteX1" fmla="*/ 1070 w 1263132"/>
                  <a:gd name="connsiteY1" fmla="*/ 1353344 h 1353344"/>
                  <a:gd name="connsiteX2" fmla="*/ 624957 w 1263132"/>
                  <a:gd name="connsiteY2" fmla="*/ 1350963 h 1353344"/>
                  <a:gd name="connsiteX3" fmla="*/ 624957 w 1263132"/>
                  <a:gd name="connsiteY3" fmla="*/ 1036638 h 1353344"/>
                  <a:gd name="connsiteX4" fmla="*/ 672582 w 1263132"/>
                  <a:gd name="connsiteY4" fmla="*/ 1036638 h 1353344"/>
                  <a:gd name="connsiteX5" fmla="*/ 672582 w 1263132"/>
                  <a:gd name="connsiteY5" fmla="*/ 900113 h 1353344"/>
                  <a:gd name="connsiteX6" fmla="*/ 723382 w 1263132"/>
                  <a:gd name="connsiteY6" fmla="*/ 900113 h 1353344"/>
                  <a:gd name="connsiteX7" fmla="*/ 723382 w 1263132"/>
                  <a:gd name="connsiteY7" fmla="*/ 769938 h 1353344"/>
                  <a:gd name="connsiteX8" fmla="*/ 818632 w 1263132"/>
                  <a:gd name="connsiteY8" fmla="*/ 769938 h 1353344"/>
                  <a:gd name="connsiteX9" fmla="*/ 818632 w 1263132"/>
                  <a:gd name="connsiteY9" fmla="*/ 836613 h 1353344"/>
                  <a:gd name="connsiteX10" fmla="*/ 1066282 w 1263132"/>
                  <a:gd name="connsiteY10" fmla="*/ 836613 h 1353344"/>
                  <a:gd name="connsiteX11" fmla="*/ 1066282 w 1263132"/>
                  <a:gd name="connsiteY11" fmla="*/ 588963 h 1353344"/>
                  <a:gd name="connsiteX12" fmla="*/ 1263132 w 1263132"/>
                  <a:gd name="connsiteY12" fmla="*/ 588963 h 1353344"/>
                  <a:gd name="connsiteX13" fmla="*/ 1263132 w 1263132"/>
                  <a:gd name="connsiteY13" fmla="*/ 544513 h 1353344"/>
                  <a:gd name="connsiteX14" fmla="*/ 1218682 w 1263132"/>
                  <a:gd name="connsiteY14" fmla="*/ 544513 h 1353344"/>
                  <a:gd name="connsiteX15" fmla="*/ 1259164 w 1263132"/>
                  <a:gd name="connsiteY15" fmla="*/ 473869 h 1353344"/>
                  <a:gd name="connsiteX16" fmla="*/ 1218682 w 1263132"/>
                  <a:gd name="connsiteY16" fmla="*/ 414338 h 1353344"/>
                  <a:gd name="connsiteX17" fmla="*/ 1117082 w 1263132"/>
                  <a:gd name="connsiteY17" fmla="*/ 414338 h 1353344"/>
                  <a:gd name="connsiteX18" fmla="*/ 967857 w 1263132"/>
                  <a:gd name="connsiteY18" fmla="*/ 379413 h 1353344"/>
                  <a:gd name="connsiteX19" fmla="*/ 932932 w 1263132"/>
                  <a:gd name="connsiteY19" fmla="*/ 398463 h 1353344"/>
                  <a:gd name="connsiteX20" fmla="*/ 634482 w 1263132"/>
                  <a:gd name="connsiteY20" fmla="*/ 274638 h 1353344"/>
                  <a:gd name="connsiteX21" fmla="*/ 123307 w 1263132"/>
                  <a:gd name="connsiteY21" fmla="*/ 157163 h 1353344"/>
                  <a:gd name="connsiteX22" fmla="*/ 1069 w 1263132"/>
                  <a:gd name="connsiteY22" fmla="*/ 0 h 1353344"/>
                  <a:gd name="connsiteX0" fmla="*/ 0 w 1273176"/>
                  <a:gd name="connsiteY0" fmla="*/ 0 h 1353344"/>
                  <a:gd name="connsiteX1" fmla="*/ 11114 w 1273176"/>
                  <a:gd name="connsiteY1" fmla="*/ 1353344 h 1353344"/>
                  <a:gd name="connsiteX2" fmla="*/ 635001 w 1273176"/>
                  <a:gd name="connsiteY2" fmla="*/ 1350963 h 1353344"/>
                  <a:gd name="connsiteX3" fmla="*/ 635001 w 1273176"/>
                  <a:gd name="connsiteY3" fmla="*/ 1036638 h 1353344"/>
                  <a:gd name="connsiteX4" fmla="*/ 682626 w 1273176"/>
                  <a:gd name="connsiteY4" fmla="*/ 1036638 h 1353344"/>
                  <a:gd name="connsiteX5" fmla="*/ 682626 w 1273176"/>
                  <a:gd name="connsiteY5" fmla="*/ 900113 h 1353344"/>
                  <a:gd name="connsiteX6" fmla="*/ 733426 w 1273176"/>
                  <a:gd name="connsiteY6" fmla="*/ 900113 h 1353344"/>
                  <a:gd name="connsiteX7" fmla="*/ 733426 w 1273176"/>
                  <a:gd name="connsiteY7" fmla="*/ 769938 h 1353344"/>
                  <a:gd name="connsiteX8" fmla="*/ 828676 w 1273176"/>
                  <a:gd name="connsiteY8" fmla="*/ 769938 h 1353344"/>
                  <a:gd name="connsiteX9" fmla="*/ 828676 w 1273176"/>
                  <a:gd name="connsiteY9" fmla="*/ 836613 h 1353344"/>
                  <a:gd name="connsiteX10" fmla="*/ 1076326 w 1273176"/>
                  <a:gd name="connsiteY10" fmla="*/ 836613 h 1353344"/>
                  <a:gd name="connsiteX11" fmla="*/ 1076326 w 1273176"/>
                  <a:gd name="connsiteY11" fmla="*/ 588963 h 1353344"/>
                  <a:gd name="connsiteX12" fmla="*/ 1273176 w 1273176"/>
                  <a:gd name="connsiteY12" fmla="*/ 588963 h 1353344"/>
                  <a:gd name="connsiteX13" fmla="*/ 1273176 w 1273176"/>
                  <a:gd name="connsiteY13" fmla="*/ 544513 h 1353344"/>
                  <a:gd name="connsiteX14" fmla="*/ 1228726 w 1273176"/>
                  <a:gd name="connsiteY14" fmla="*/ 544513 h 1353344"/>
                  <a:gd name="connsiteX15" fmla="*/ 1269208 w 1273176"/>
                  <a:gd name="connsiteY15" fmla="*/ 473869 h 1353344"/>
                  <a:gd name="connsiteX16" fmla="*/ 1228726 w 1273176"/>
                  <a:gd name="connsiteY16" fmla="*/ 414338 h 1353344"/>
                  <a:gd name="connsiteX17" fmla="*/ 1127126 w 1273176"/>
                  <a:gd name="connsiteY17" fmla="*/ 414338 h 1353344"/>
                  <a:gd name="connsiteX18" fmla="*/ 977901 w 1273176"/>
                  <a:gd name="connsiteY18" fmla="*/ 379413 h 1353344"/>
                  <a:gd name="connsiteX19" fmla="*/ 942976 w 1273176"/>
                  <a:gd name="connsiteY19" fmla="*/ 398463 h 1353344"/>
                  <a:gd name="connsiteX20" fmla="*/ 644526 w 1273176"/>
                  <a:gd name="connsiteY20" fmla="*/ 274638 h 1353344"/>
                  <a:gd name="connsiteX21" fmla="*/ 133351 w 1273176"/>
                  <a:gd name="connsiteY21" fmla="*/ 157163 h 1353344"/>
                  <a:gd name="connsiteX22" fmla="*/ 0 w 1273176"/>
                  <a:gd name="connsiteY22" fmla="*/ 0 h 1353344"/>
                  <a:gd name="connsiteX0" fmla="*/ 0 w 1273176"/>
                  <a:gd name="connsiteY0" fmla="*/ 0 h 1353344"/>
                  <a:gd name="connsiteX1" fmla="*/ 11114 w 1273176"/>
                  <a:gd name="connsiteY1" fmla="*/ 1353344 h 1353344"/>
                  <a:gd name="connsiteX2" fmla="*/ 635001 w 1273176"/>
                  <a:gd name="connsiteY2" fmla="*/ 1350963 h 1353344"/>
                  <a:gd name="connsiteX3" fmla="*/ 635001 w 1273176"/>
                  <a:gd name="connsiteY3" fmla="*/ 1036638 h 1353344"/>
                  <a:gd name="connsiteX4" fmla="*/ 682626 w 1273176"/>
                  <a:gd name="connsiteY4" fmla="*/ 1036638 h 1353344"/>
                  <a:gd name="connsiteX5" fmla="*/ 682626 w 1273176"/>
                  <a:gd name="connsiteY5" fmla="*/ 900113 h 1353344"/>
                  <a:gd name="connsiteX6" fmla="*/ 733426 w 1273176"/>
                  <a:gd name="connsiteY6" fmla="*/ 900113 h 1353344"/>
                  <a:gd name="connsiteX7" fmla="*/ 733426 w 1273176"/>
                  <a:gd name="connsiteY7" fmla="*/ 769938 h 1353344"/>
                  <a:gd name="connsiteX8" fmla="*/ 828676 w 1273176"/>
                  <a:gd name="connsiteY8" fmla="*/ 769938 h 1353344"/>
                  <a:gd name="connsiteX9" fmla="*/ 828676 w 1273176"/>
                  <a:gd name="connsiteY9" fmla="*/ 836613 h 1353344"/>
                  <a:gd name="connsiteX10" fmla="*/ 1076326 w 1273176"/>
                  <a:gd name="connsiteY10" fmla="*/ 836613 h 1353344"/>
                  <a:gd name="connsiteX11" fmla="*/ 1076326 w 1273176"/>
                  <a:gd name="connsiteY11" fmla="*/ 588963 h 1353344"/>
                  <a:gd name="connsiteX12" fmla="*/ 1273176 w 1273176"/>
                  <a:gd name="connsiteY12" fmla="*/ 588963 h 1353344"/>
                  <a:gd name="connsiteX13" fmla="*/ 1273176 w 1273176"/>
                  <a:gd name="connsiteY13" fmla="*/ 544513 h 1353344"/>
                  <a:gd name="connsiteX14" fmla="*/ 1228726 w 1273176"/>
                  <a:gd name="connsiteY14" fmla="*/ 544513 h 1353344"/>
                  <a:gd name="connsiteX15" fmla="*/ 1269208 w 1273176"/>
                  <a:gd name="connsiteY15" fmla="*/ 473869 h 1353344"/>
                  <a:gd name="connsiteX16" fmla="*/ 1228726 w 1273176"/>
                  <a:gd name="connsiteY16" fmla="*/ 414338 h 1353344"/>
                  <a:gd name="connsiteX17" fmla="*/ 1127126 w 1273176"/>
                  <a:gd name="connsiteY17" fmla="*/ 414338 h 1353344"/>
                  <a:gd name="connsiteX18" fmla="*/ 977901 w 1273176"/>
                  <a:gd name="connsiteY18" fmla="*/ 379413 h 1353344"/>
                  <a:gd name="connsiteX19" fmla="*/ 942976 w 1273176"/>
                  <a:gd name="connsiteY19" fmla="*/ 398463 h 1353344"/>
                  <a:gd name="connsiteX20" fmla="*/ 644526 w 1273176"/>
                  <a:gd name="connsiteY20" fmla="*/ 274638 h 1353344"/>
                  <a:gd name="connsiteX21" fmla="*/ 133351 w 1273176"/>
                  <a:gd name="connsiteY21" fmla="*/ 157163 h 1353344"/>
                  <a:gd name="connsiteX22" fmla="*/ 32450 w 1273176"/>
                  <a:gd name="connsiteY22" fmla="*/ 36511 h 1353344"/>
                  <a:gd name="connsiteX23" fmla="*/ 0 w 1273176"/>
                  <a:gd name="connsiteY23" fmla="*/ 0 h 1353344"/>
                  <a:gd name="connsiteX0" fmla="*/ 0 w 1273176"/>
                  <a:gd name="connsiteY0" fmla="*/ 4764 h 1358108"/>
                  <a:gd name="connsiteX1" fmla="*/ 11114 w 1273176"/>
                  <a:gd name="connsiteY1" fmla="*/ 1358108 h 1358108"/>
                  <a:gd name="connsiteX2" fmla="*/ 635001 w 1273176"/>
                  <a:gd name="connsiteY2" fmla="*/ 1355727 h 1358108"/>
                  <a:gd name="connsiteX3" fmla="*/ 635001 w 1273176"/>
                  <a:gd name="connsiteY3" fmla="*/ 1041402 h 1358108"/>
                  <a:gd name="connsiteX4" fmla="*/ 682626 w 1273176"/>
                  <a:gd name="connsiteY4" fmla="*/ 1041402 h 1358108"/>
                  <a:gd name="connsiteX5" fmla="*/ 682626 w 1273176"/>
                  <a:gd name="connsiteY5" fmla="*/ 904877 h 1358108"/>
                  <a:gd name="connsiteX6" fmla="*/ 733426 w 1273176"/>
                  <a:gd name="connsiteY6" fmla="*/ 904877 h 1358108"/>
                  <a:gd name="connsiteX7" fmla="*/ 733426 w 1273176"/>
                  <a:gd name="connsiteY7" fmla="*/ 774702 h 1358108"/>
                  <a:gd name="connsiteX8" fmla="*/ 828676 w 1273176"/>
                  <a:gd name="connsiteY8" fmla="*/ 774702 h 1358108"/>
                  <a:gd name="connsiteX9" fmla="*/ 828676 w 1273176"/>
                  <a:gd name="connsiteY9" fmla="*/ 841377 h 1358108"/>
                  <a:gd name="connsiteX10" fmla="*/ 1076326 w 1273176"/>
                  <a:gd name="connsiteY10" fmla="*/ 841377 h 1358108"/>
                  <a:gd name="connsiteX11" fmla="*/ 1076326 w 1273176"/>
                  <a:gd name="connsiteY11" fmla="*/ 593727 h 1358108"/>
                  <a:gd name="connsiteX12" fmla="*/ 1273176 w 1273176"/>
                  <a:gd name="connsiteY12" fmla="*/ 593727 h 1358108"/>
                  <a:gd name="connsiteX13" fmla="*/ 1273176 w 1273176"/>
                  <a:gd name="connsiteY13" fmla="*/ 549277 h 1358108"/>
                  <a:gd name="connsiteX14" fmla="*/ 1228726 w 1273176"/>
                  <a:gd name="connsiteY14" fmla="*/ 549277 h 1358108"/>
                  <a:gd name="connsiteX15" fmla="*/ 1269208 w 1273176"/>
                  <a:gd name="connsiteY15" fmla="*/ 478633 h 1358108"/>
                  <a:gd name="connsiteX16" fmla="*/ 1228726 w 1273176"/>
                  <a:gd name="connsiteY16" fmla="*/ 419102 h 1358108"/>
                  <a:gd name="connsiteX17" fmla="*/ 1127126 w 1273176"/>
                  <a:gd name="connsiteY17" fmla="*/ 419102 h 1358108"/>
                  <a:gd name="connsiteX18" fmla="*/ 977901 w 1273176"/>
                  <a:gd name="connsiteY18" fmla="*/ 384177 h 1358108"/>
                  <a:gd name="connsiteX19" fmla="*/ 942976 w 1273176"/>
                  <a:gd name="connsiteY19" fmla="*/ 403227 h 1358108"/>
                  <a:gd name="connsiteX20" fmla="*/ 644526 w 1273176"/>
                  <a:gd name="connsiteY20" fmla="*/ 279402 h 1358108"/>
                  <a:gd name="connsiteX21" fmla="*/ 133351 w 1273176"/>
                  <a:gd name="connsiteY21" fmla="*/ 161927 h 1358108"/>
                  <a:gd name="connsiteX22" fmla="*/ 30862 w 1273176"/>
                  <a:gd name="connsiteY22" fmla="*/ 0 h 1358108"/>
                  <a:gd name="connsiteX23" fmla="*/ 0 w 1273176"/>
                  <a:gd name="connsiteY23" fmla="*/ 4764 h 1358108"/>
                  <a:gd name="connsiteX0" fmla="*/ 0 w 1273176"/>
                  <a:gd name="connsiteY0" fmla="*/ 0 h 1353344"/>
                  <a:gd name="connsiteX1" fmla="*/ 11114 w 1273176"/>
                  <a:gd name="connsiteY1" fmla="*/ 1353344 h 1353344"/>
                  <a:gd name="connsiteX2" fmla="*/ 635001 w 1273176"/>
                  <a:gd name="connsiteY2" fmla="*/ 1350963 h 1353344"/>
                  <a:gd name="connsiteX3" fmla="*/ 635001 w 1273176"/>
                  <a:gd name="connsiteY3" fmla="*/ 1036638 h 1353344"/>
                  <a:gd name="connsiteX4" fmla="*/ 682626 w 1273176"/>
                  <a:gd name="connsiteY4" fmla="*/ 1036638 h 1353344"/>
                  <a:gd name="connsiteX5" fmla="*/ 682626 w 1273176"/>
                  <a:gd name="connsiteY5" fmla="*/ 900113 h 1353344"/>
                  <a:gd name="connsiteX6" fmla="*/ 733426 w 1273176"/>
                  <a:gd name="connsiteY6" fmla="*/ 900113 h 1353344"/>
                  <a:gd name="connsiteX7" fmla="*/ 733426 w 1273176"/>
                  <a:gd name="connsiteY7" fmla="*/ 769938 h 1353344"/>
                  <a:gd name="connsiteX8" fmla="*/ 828676 w 1273176"/>
                  <a:gd name="connsiteY8" fmla="*/ 769938 h 1353344"/>
                  <a:gd name="connsiteX9" fmla="*/ 828676 w 1273176"/>
                  <a:gd name="connsiteY9" fmla="*/ 836613 h 1353344"/>
                  <a:gd name="connsiteX10" fmla="*/ 1076326 w 1273176"/>
                  <a:gd name="connsiteY10" fmla="*/ 836613 h 1353344"/>
                  <a:gd name="connsiteX11" fmla="*/ 1076326 w 1273176"/>
                  <a:gd name="connsiteY11" fmla="*/ 588963 h 1353344"/>
                  <a:gd name="connsiteX12" fmla="*/ 1273176 w 1273176"/>
                  <a:gd name="connsiteY12" fmla="*/ 588963 h 1353344"/>
                  <a:gd name="connsiteX13" fmla="*/ 1273176 w 1273176"/>
                  <a:gd name="connsiteY13" fmla="*/ 544513 h 1353344"/>
                  <a:gd name="connsiteX14" fmla="*/ 1228726 w 1273176"/>
                  <a:gd name="connsiteY14" fmla="*/ 544513 h 1353344"/>
                  <a:gd name="connsiteX15" fmla="*/ 1269208 w 1273176"/>
                  <a:gd name="connsiteY15" fmla="*/ 473869 h 1353344"/>
                  <a:gd name="connsiteX16" fmla="*/ 1228726 w 1273176"/>
                  <a:gd name="connsiteY16" fmla="*/ 414338 h 1353344"/>
                  <a:gd name="connsiteX17" fmla="*/ 1127126 w 1273176"/>
                  <a:gd name="connsiteY17" fmla="*/ 414338 h 1353344"/>
                  <a:gd name="connsiteX18" fmla="*/ 977901 w 1273176"/>
                  <a:gd name="connsiteY18" fmla="*/ 379413 h 1353344"/>
                  <a:gd name="connsiteX19" fmla="*/ 942976 w 1273176"/>
                  <a:gd name="connsiteY19" fmla="*/ 398463 h 1353344"/>
                  <a:gd name="connsiteX20" fmla="*/ 644526 w 1273176"/>
                  <a:gd name="connsiteY20" fmla="*/ 274638 h 1353344"/>
                  <a:gd name="connsiteX21" fmla="*/ 133351 w 1273176"/>
                  <a:gd name="connsiteY21" fmla="*/ 157163 h 1353344"/>
                  <a:gd name="connsiteX22" fmla="*/ 38799 w 1273176"/>
                  <a:gd name="connsiteY22" fmla="*/ 4761 h 1353344"/>
                  <a:gd name="connsiteX23" fmla="*/ 0 w 1273176"/>
                  <a:gd name="connsiteY23" fmla="*/ 0 h 135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3176" h="1353344">
                    <a:moveTo>
                      <a:pt x="0" y="0"/>
                    </a:moveTo>
                    <a:cubicBezTo>
                      <a:pt x="3704" y="443177"/>
                      <a:pt x="7410" y="910167"/>
                      <a:pt x="11114" y="1353344"/>
                    </a:cubicBezTo>
                    <a:lnTo>
                      <a:pt x="635001" y="1350963"/>
                    </a:lnTo>
                    <a:lnTo>
                      <a:pt x="635001" y="1036638"/>
                    </a:lnTo>
                    <a:lnTo>
                      <a:pt x="682626" y="1036638"/>
                    </a:lnTo>
                    <a:lnTo>
                      <a:pt x="682626" y="900113"/>
                    </a:lnTo>
                    <a:lnTo>
                      <a:pt x="733426" y="900113"/>
                    </a:lnTo>
                    <a:lnTo>
                      <a:pt x="733426" y="769938"/>
                    </a:lnTo>
                    <a:lnTo>
                      <a:pt x="828676" y="769938"/>
                    </a:lnTo>
                    <a:lnTo>
                      <a:pt x="828676" y="836613"/>
                    </a:lnTo>
                    <a:lnTo>
                      <a:pt x="1076326" y="836613"/>
                    </a:lnTo>
                    <a:lnTo>
                      <a:pt x="1076326" y="588963"/>
                    </a:lnTo>
                    <a:lnTo>
                      <a:pt x="1273176" y="588963"/>
                    </a:lnTo>
                    <a:lnTo>
                      <a:pt x="1273176" y="544513"/>
                    </a:lnTo>
                    <a:lnTo>
                      <a:pt x="1228726" y="544513"/>
                    </a:lnTo>
                    <a:lnTo>
                      <a:pt x="1269208" y="473869"/>
                    </a:lnTo>
                    <a:lnTo>
                      <a:pt x="1228726" y="414338"/>
                    </a:lnTo>
                    <a:lnTo>
                      <a:pt x="1127126" y="414338"/>
                    </a:lnTo>
                    <a:lnTo>
                      <a:pt x="977901" y="379413"/>
                    </a:lnTo>
                    <a:lnTo>
                      <a:pt x="942976" y="398463"/>
                    </a:lnTo>
                    <a:lnTo>
                      <a:pt x="644526" y="274638"/>
                    </a:lnTo>
                    <a:lnTo>
                      <a:pt x="133351" y="157163"/>
                    </a:lnTo>
                    <a:lnTo>
                      <a:pt x="38799" y="47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E4EF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E62B3B65-84CF-42D5-9487-9E452276D092}"/>
                  </a:ext>
                </a:extLst>
              </p:cNvPr>
              <p:cNvSpPr/>
              <p:nvPr/>
            </p:nvSpPr>
            <p:spPr>
              <a:xfrm>
                <a:off x="7142257" y="5048252"/>
                <a:ext cx="1755775" cy="1400175"/>
              </a:xfrm>
              <a:custGeom>
                <a:avLst/>
                <a:gdLst>
                  <a:gd name="connsiteX0" fmla="*/ 25400 w 2193925"/>
                  <a:gd name="connsiteY0" fmla="*/ 73025 h 1806575"/>
                  <a:gd name="connsiteX1" fmla="*/ 0 w 2193925"/>
                  <a:gd name="connsiteY1" fmla="*/ 139700 h 1806575"/>
                  <a:gd name="connsiteX2" fmla="*/ 117475 w 2193925"/>
                  <a:gd name="connsiteY2" fmla="*/ 244475 h 1806575"/>
                  <a:gd name="connsiteX3" fmla="*/ 193675 w 2193925"/>
                  <a:gd name="connsiteY3" fmla="*/ 288925 h 1806575"/>
                  <a:gd name="connsiteX4" fmla="*/ 273050 w 2193925"/>
                  <a:gd name="connsiteY4" fmla="*/ 285750 h 1806575"/>
                  <a:gd name="connsiteX5" fmla="*/ 339725 w 2193925"/>
                  <a:gd name="connsiteY5" fmla="*/ 377825 h 1806575"/>
                  <a:gd name="connsiteX6" fmla="*/ 419100 w 2193925"/>
                  <a:gd name="connsiteY6" fmla="*/ 403225 h 1806575"/>
                  <a:gd name="connsiteX7" fmla="*/ 504825 w 2193925"/>
                  <a:gd name="connsiteY7" fmla="*/ 447675 h 1806575"/>
                  <a:gd name="connsiteX8" fmla="*/ 520700 w 2193925"/>
                  <a:gd name="connsiteY8" fmla="*/ 530225 h 1806575"/>
                  <a:gd name="connsiteX9" fmla="*/ 704850 w 2193925"/>
                  <a:gd name="connsiteY9" fmla="*/ 695325 h 1806575"/>
                  <a:gd name="connsiteX10" fmla="*/ 765175 w 2193925"/>
                  <a:gd name="connsiteY10" fmla="*/ 688975 h 1806575"/>
                  <a:gd name="connsiteX11" fmla="*/ 882650 w 2193925"/>
                  <a:gd name="connsiteY11" fmla="*/ 831850 h 1806575"/>
                  <a:gd name="connsiteX12" fmla="*/ 869950 w 2193925"/>
                  <a:gd name="connsiteY12" fmla="*/ 920750 h 1806575"/>
                  <a:gd name="connsiteX13" fmla="*/ 904875 w 2193925"/>
                  <a:gd name="connsiteY13" fmla="*/ 1162050 h 1806575"/>
                  <a:gd name="connsiteX14" fmla="*/ 977900 w 2193925"/>
                  <a:gd name="connsiteY14" fmla="*/ 1222375 h 1806575"/>
                  <a:gd name="connsiteX15" fmla="*/ 984250 w 2193925"/>
                  <a:gd name="connsiteY15" fmla="*/ 1254125 h 1806575"/>
                  <a:gd name="connsiteX16" fmla="*/ 917575 w 2193925"/>
                  <a:gd name="connsiteY16" fmla="*/ 1343025 h 1806575"/>
                  <a:gd name="connsiteX17" fmla="*/ 942975 w 2193925"/>
                  <a:gd name="connsiteY17" fmla="*/ 1520825 h 1806575"/>
                  <a:gd name="connsiteX18" fmla="*/ 955675 w 2193925"/>
                  <a:gd name="connsiteY18" fmla="*/ 1536700 h 1806575"/>
                  <a:gd name="connsiteX19" fmla="*/ 981075 w 2193925"/>
                  <a:gd name="connsiteY19" fmla="*/ 1644650 h 1806575"/>
                  <a:gd name="connsiteX20" fmla="*/ 1187450 w 2193925"/>
                  <a:gd name="connsiteY20" fmla="*/ 1704975 h 1806575"/>
                  <a:gd name="connsiteX21" fmla="*/ 1235075 w 2193925"/>
                  <a:gd name="connsiteY21" fmla="*/ 1806575 h 1806575"/>
                  <a:gd name="connsiteX22" fmla="*/ 1997075 w 2193925"/>
                  <a:gd name="connsiteY22" fmla="*/ 1803400 h 1806575"/>
                  <a:gd name="connsiteX23" fmla="*/ 1997075 w 2193925"/>
                  <a:gd name="connsiteY23" fmla="*/ 1527175 h 1806575"/>
                  <a:gd name="connsiteX24" fmla="*/ 1717675 w 2193925"/>
                  <a:gd name="connsiteY24" fmla="*/ 1527175 h 1806575"/>
                  <a:gd name="connsiteX25" fmla="*/ 1717675 w 2193925"/>
                  <a:gd name="connsiteY25" fmla="*/ 1276350 h 1806575"/>
                  <a:gd name="connsiteX26" fmla="*/ 1793875 w 2193925"/>
                  <a:gd name="connsiteY26" fmla="*/ 1276350 h 1806575"/>
                  <a:gd name="connsiteX27" fmla="*/ 1793875 w 2193925"/>
                  <a:gd name="connsiteY27" fmla="*/ 1216025 h 1806575"/>
                  <a:gd name="connsiteX28" fmla="*/ 2193925 w 2193925"/>
                  <a:gd name="connsiteY28" fmla="*/ 1216025 h 1806575"/>
                  <a:gd name="connsiteX29" fmla="*/ 2193925 w 2193925"/>
                  <a:gd name="connsiteY29" fmla="*/ 958850 h 1806575"/>
                  <a:gd name="connsiteX30" fmla="*/ 1425575 w 2193925"/>
                  <a:gd name="connsiteY30" fmla="*/ 958850 h 1806575"/>
                  <a:gd name="connsiteX31" fmla="*/ 1425575 w 2193925"/>
                  <a:gd name="connsiteY31" fmla="*/ 406400 h 1806575"/>
                  <a:gd name="connsiteX32" fmla="*/ 1146175 w 2193925"/>
                  <a:gd name="connsiteY32" fmla="*/ 406400 h 1806575"/>
                  <a:gd name="connsiteX33" fmla="*/ 1146175 w 2193925"/>
                  <a:gd name="connsiteY33" fmla="*/ 320675 h 1806575"/>
                  <a:gd name="connsiteX34" fmla="*/ 1089025 w 2193925"/>
                  <a:gd name="connsiteY34" fmla="*/ 320675 h 1806575"/>
                  <a:gd name="connsiteX35" fmla="*/ 1089025 w 2193925"/>
                  <a:gd name="connsiteY35" fmla="*/ 69850 h 1806575"/>
                  <a:gd name="connsiteX36" fmla="*/ 682625 w 2193925"/>
                  <a:gd name="connsiteY36" fmla="*/ 69850 h 1806575"/>
                  <a:gd name="connsiteX37" fmla="*/ 682625 w 2193925"/>
                  <a:gd name="connsiteY37" fmla="*/ 0 h 1806575"/>
                  <a:gd name="connsiteX38" fmla="*/ 396875 w 2193925"/>
                  <a:gd name="connsiteY38" fmla="*/ 0 h 1806575"/>
                  <a:gd name="connsiteX39" fmla="*/ 396875 w 2193925"/>
                  <a:gd name="connsiteY39" fmla="*/ 76200 h 1806575"/>
                  <a:gd name="connsiteX40" fmla="*/ 25400 w 2193925"/>
                  <a:gd name="connsiteY40" fmla="*/ 73025 h 1806575"/>
                  <a:gd name="connsiteX0" fmla="*/ 396875 w 2193925"/>
                  <a:gd name="connsiteY0" fmla="*/ 76200 h 1806575"/>
                  <a:gd name="connsiteX1" fmla="*/ 0 w 2193925"/>
                  <a:gd name="connsiteY1" fmla="*/ 139700 h 1806575"/>
                  <a:gd name="connsiteX2" fmla="*/ 117475 w 2193925"/>
                  <a:gd name="connsiteY2" fmla="*/ 244475 h 1806575"/>
                  <a:gd name="connsiteX3" fmla="*/ 193675 w 2193925"/>
                  <a:gd name="connsiteY3" fmla="*/ 288925 h 1806575"/>
                  <a:gd name="connsiteX4" fmla="*/ 273050 w 2193925"/>
                  <a:gd name="connsiteY4" fmla="*/ 285750 h 1806575"/>
                  <a:gd name="connsiteX5" fmla="*/ 339725 w 2193925"/>
                  <a:gd name="connsiteY5" fmla="*/ 377825 h 1806575"/>
                  <a:gd name="connsiteX6" fmla="*/ 419100 w 2193925"/>
                  <a:gd name="connsiteY6" fmla="*/ 403225 h 1806575"/>
                  <a:gd name="connsiteX7" fmla="*/ 504825 w 2193925"/>
                  <a:gd name="connsiteY7" fmla="*/ 447675 h 1806575"/>
                  <a:gd name="connsiteX8" fmla="*/ 520700 w 2193925"/>
                  <a:gd name="connsiteY8" fmla="*/ 530225 h 1806575"/>
                  <a:gd name="connsiteX9" fmla="*/ 704850 w 2193925"/>
                  <a:gd name="connsiteY9" fmla="*/ 695325 h 1806575"/>
                  <a:gd name="connsiteX10" fmla="*/ 765175 w 2193925"/>
                  <a:gd name="connsiteY10" fmla="*/ 688975 h 1806575"/>
                  <a:gd name="connsiteX11" fmla="*/ 882650 w 2193925"/>
                  <a:gd name="connsiteY11" fmla="*/ 831850 h 1806575"/>
                  <a:gd name="connsiteX12" fmla="*/ 869950 w 2193925"/>
                  <a:gd name="connsiteY12" fmla="*/ 920750 h 1806575"/>
                  <a:gd name="connsiteX13" fmla="*/ 904875 w 2193925"/>
                  <a:gd name="connsiteY13" fmla="*/ 1162050 h 1806575"/>
                  <a:gd name="connsiteX14" fmla="*/ 977900 w 2193925"/>
                  <a:gd name="connsiteY14" fmla="*/ 1222375 h 1806575"/>
                  <a:gd name="connsiteX15" fmla="*/ 984250 w 2193925"/>
                  <a:gd name="connsiteY15" fmla="*/ 1254125 h 1806575"/>
                  <a:gd name="connsiteX16" fmla="*/ 917575 w 2193925"/>
                  <a:gd name="connsiteY16" fmla="*/ 1343025 h 1806575"/>
                  <a:gd name="connsiteX17" fmla="*/ 942975 w 2193925"/>
                  <a:gd name="connsiteY17" fmla="*/ 1520825 h 1806575"/>
                  <a:gd name="connsiteX18" fmla="*/ 955675 w 2193925"/>
                  <a:gd name="connsiteY18" fmla="*/ 1536700 h 1806575"/>
                  <a:gd name="connsiteX19" fmla="*/ 981075 w 2193925"/>
                  <a:gd name="connsiteY19" fmla="*/ 1644650 h 1806575"/>
                  <a:gd name="connsiteX20" fmla="*/ 1187450 w 2193925"/>
                  <a:gd name="connsiteY20" fmla="*/ 1704975 h 1806575"/>
                  <a:gd name="connsiteX21" fmla="*/ 1235075 w 2193925"/>
                  <a:gd name="connsiteY21" fmla="*/ 1806575 h 1806575"/>
                  <a:gd name="connsiteX22" fmla="*/ 1997075 w 2193925"/>
                  <a:gd name="connsiteY22" fmla="*/ 1803400 h 1806575"/>
                  <a:gd name="connsiteX23" fmla="*/ 1997075 w 2193925"/>
                  <a:gd name="connsiteY23" fmla="*/ 1527175 h 1806575"/>
                  <a:gd name="connsiteX24" fmla="*/ 1717675 w 2193925"/>
                  <a:gd name="connsiteY24" fmla="*/ 1527175 h 1806575"/>
                  <a:gd name="connsiteX25" fmla="*/ 1717675 w 2193925"/>
                  <a:gd name="connsiteY25" fmla="*/ 1276350 h 1806575"/>
                  <a:gd name="connsiteX26" fmla="*/ 1793875 w 2193925"/>
                  <a:gd name="connsiteY26" fmla="*/ 1276350 h 1806575"/>
                  <a:gd name="connsiteX27" fmla="*/ 1793875 w 2193925"/>
                  <a:gd name="connsiteY27" fmla="*/ 1216025 h 1806575"/>
                  <a:gd name="connsiteX28" fmla="*/ 2193925 w 2193925"/>
                  <a:gd name="connsiteY28" fmla="*/ 1216025 h 1806575"/>
                  <a:gd name="connsiteX29" fmla="*/ 2193925 w 2193925"/>
                  <a:gd name="connsiteY29" fmla="*/ 958850 h 1806575"/>
                  <a:gd name="connsiteX30" fmla="*/ 1425575 w 2193925"/>
                  <a:gd name="connsiteY30" fmla="*/ 958850 h 1806575"/>
                  <a:gd name="connsiteX31" fmla="*/ 1425575 w 2193925"/>
                  <a:gd name="connsiteY31" fmla="*/ 406400 h 1806575"/>
                  <a:gd name="connsiteX32" fmla="*/ 1146175 w 2193925"/>
                  <a:gd name="connsiteY32" fmla="*/ 406400 h 1806575"/>
                  <a:gd name="connsiteX33" fmla="*/ 1146175 w 2193925"/>
                  <a:gd name="connsiteY33" fmla="*/ 320675 h 1806575"/>
                  <a:gd name="connsiteX34" fmla="*/ 1089025 w 2193925"/>
                  <a:gd name="connsiteY34" fmla="*/ 320675 h 1806575"/>
                  <a:gd name="connsiteX35" fmla="*/ 1089025 w 2193925"/>
                  <a:gd name="connsiteY35" fmla="*/ 69850 h 1806575"/>
                  <a:gd name="connsiteX36" fmla="*/ 682625 w 2193925"/>
                  <a:gd name="connsiteY36" fmla="*/ 69850 h 1806575"/>
                  <a:gd name="connsiteX37" fmla="*/ 682625 w 2193925"/>
                  <a:gd name="connsiteY37" fmla="*/ 0 h 1806575"/>
                  <a:gd name="connsiteX38" fmla="*/ 396875 w 2193925"/>
                  <a:gd name="connsiteY38" fmla="*/ 0 h 1806575"/>
                  <a:gd name="connsiteX39" fmla="*/ 396875 w 2193925"/>
                  <a:gd name="connsiteY39" fmla="*/ 76200 h 1806575"/>
                  <a:gd name="connsiteX0" fmla="*/ 279400 w 2076450"/>
                  <a:gd name="connsiteY0" fmla="*/ 76200 h 1806575"/>
                  <a:gd name="connsiteX1" fmla="*/ 0 w 2076450"/>
                  <a:gd name="connsiteY1" fmla="*/ 244475 h 1806575"/>
                  <a:gd name="connsiteX2" fmla="*/ 76200 w 2076450"/>
                  <a:gd name="connsiteY2" fmla="*/ 288925 h 1806575"/>
                  <a:gd name="connsiteX3" fmla="*/ 155575 w 2076450"/>
                  <a:gd name="connsiteY3" fmla="*/ 285750 h 1806575"/>
                  <a:gd name="connsiteX4" fmla="*/ 222250 w 2076450"/>
                  <a:gd name="connsiteY4" fmla="*/ 377825 h 1806575"/>
                  <a:gd name="connsiteX5" fmla="*/ 301625 w 2076450"/>
                  <a:gd name="connsiteY5" fmla="*/ 403225 h 1806575"/>
                  <a:gd name="connsiteX6" fmla="*/ 387350 w 2076450"/>
                  <a:gd name="connsiteY6" fmla="*/ 447675 h 1806575"/>
                  <a:gd name="connsiteX7" fmla="*/ 403225 w 2076450"/>
                  <a:gd name="connsiteY7" fmla="*/ 530225 h 1806575"/>
                  <a:gd name="connsiteX8" fmla="*/ 587375 w 2076450"/>
                  <a:gd name="connsiteY8" fmla="*/ 695325 h 1806575"/>
                  <a:gd name="connsiteX9" fmla="*/ 647700 w 2076450"/>
                  <a:gd name="connsiteY9" fmla="*/ 688975 h 1806575"/>
                  <a:gd name="connsiteX10" fmla="*/ 765175 w 2076450"/>
                  <a:gd name="connsiteY10" fmla="*/ 831850 h 1806575"/>
                  <a:gd name="connsiteX11" fmla="*/ 752475 w 2076450"/>
                  <a:gd name="connsiteY11" fmla="*/ 920750 h 1806575"/>
                  <a:gd name="connsiteX12" fmla="*/ 787400 w 2076450"/>
                  <a:gd name="connsiteY12" fmla="*/ 1162050 h 1806575"/>
                  <a:gd name="connsiteX13" fmla="*/ 860425 w 2076450"/>
                  <a:gd name="connsiteY13" fmla="*/ 1222375 h 1806575"/>
                  <a:gd name="connsiteX14" fmla="*/ 866775 w 2076450"/>
                  <a:gd name="connsiteY14" fmla="*/ 1254125 h 1806575"/>
                  <a:gd name="connsiteX15" fmla="*/ 800100 w 2076450"/>
                  <a:gd name="connsiteY15" fmla="*/ 1343025 h 1806575"/>
                  <a:gd name="connsiteX16" fmla="*/ 825500 w 2076450"/>
                  <a:gd name="connsiteY16" fmla="*/ 1520825 h 1806575"/>
                  <a:gd name="connsiteX17" fmla="*/ 838200 w 2076450"/>
                  <a:gd name="connsiteY17" fmla="*/ 1536700 h 1806575"/>
                  <a:gd name="connsiteX18" fmla="*/ 863600 w 2076450"/>
                  <a:gd name="connsiteY18" fmla="*/ 1644650 h 1806575"/>
                  <a:gd name="connsiteX19" fmla="*/ 1069975 w 2076450"/>
                  <a:gd name="connsiteY19" fmla="*/ 1704975 h 1806575"/>
                  <a:gd name="connsiteX20" fmla="*/ 1117600 w 2076450"/>
                  <a:gd name="connsiteY20" fmla="*/ 1806575 h 1806575"/>
                  <a:gd name="connsiteX21" fmla="*/ 1879600 w 2076450"/>
                  <a:gd name="connsiteY21" fmla="*/ 1803400 h 1806575"/>
                  <a:gd name="connsiteX22" fmla="*/ 1879600 w 2076450"/>
                  <a:gd name="connsiteY22" fmla="*/ 1527175 h 1806575"/>
                  <a:gd name="connsiteX23" fmla="*/ 1600200 w 2076450"/>
                  <a:gd name="connsiteY23" fmla="*/ 1527175 h 1806575"/>
                  <a:gd name="connsiteX24" fmla="*/ 1600200 w 2076450"/>
                  <a:gd name="connsiteY24" fmla="*/ 1276350 h 1806575"/>
                  <a:gd name="connsiteX25" fmla="*/ 1676400 w 2076450"/>
                  <a:gd name="connsiteY25" fmla="*/ 1276350 h 1806575"/>
                  <a:gd name="connsiteX26" fmla="*/ 1676400 w 2076450"/>
                  <a:gd name="connsiteY26" fmla="*/ 1216025 h 1806575"/>
                  <a:gd name="connsiteX27" fmla="*/ 2076450 w 2076450"/>
                  <a:gd name="connsiteY27" fmla="*/ 1216025 h 1806575"/>
                  <a:gd name="connsiteX28" fmla="*/ 2076450 w 2076450"/>
                  <a:gd name="connsiteY28" fmla="*/ 958850 h 1806575"/>
                  <a:gd name="connsiteX29" fmla="*/ 1308100 w 2076450"/>
                  <a:gd name="connsiteY29" fmla="*/ 958850 h 1806575"/>
                  <a:gd name="connsiteX30" fmla="*/ 1308100 w 2076450"/>
                  <a:gd name="connsiteY30" fmla="*/ 406400 h 1806575"/>
                  <a:gd name="connsiteX31" fmla="*/ 1028700 w 2076450"/>
                  <a:gd name="connsiteY31" fmla="*/ 406400 h 1806575"/>
                  <a:gd name="connsiteX32" fmla="*/ 1028700 w 2076450"/>
                  <a:gd name="connsiteY32" fmla="*/ 320675 h 1806575"/>
                  <a:gd name="connsiteX33" fmla="*/ 971550 w 2076450"/>
                  <a:gd name="connsiteY33" fmla="*/ 320675 h 1806575"/>
                  <a:gd name="connsiteX34" fmla="*/ 971550 w 2076450"/>
                  <a:gd name="connsiteY34" fmla="*/ 69850 h 1806575"/>
                  <a:gd name="connsiteX35" fmla="*/ 565150 w 2076450"/>
                  <a:gd name="connsiteY35" fmla="*/ 69850 h 1806575"/>
                  <a:gd name="connsiteX36" fmla="*/ 565150 w 2076450"/>
                  <a:gd name="connsiteY36" fmla="*/ 0 h 1806575"/>
                  <a:gd name="connsiteX37" fmla="*/ 279400 w 2076450"/>
                  <a:gd name="connsiteY37" fmla="*/ 0 h 1806575"/>
                  <a:gd name="connsiteX38" fmla="*/ 279400 w 2076450"/>
                  <a:gd name="connsiteY38" fmla="*/ 76200 h 1806575"/>
                  <a:gd name="connsiteX0" fmla="*/ 279400 w 2076450"/>
                  <a:gd name="connsiteY0" fmla="*/ 0 h 1806575"/>
                  <a:gd name="connsiteX1" fmla="*/ 0 w 2076450"/>
                  <a:gd name="connsiteY1" fmla="*/ 244475 h 1806575"/>
                  <a:gd name="connsiteX2" fmla="*/ 76200 w 2076450"/>
                  <a:gd name="connsiteY2" fmla="*/ 288925 h 1806575"/>
                  <a:gd name="connsiteX3" fmla="*/ 155575 w 2076450"/>
                  <a:gd name="connsiteY3" fmla="*/ 285750 h 1806575"/>
                  <a:gd name="connsiteX4" fmla="*/ 222250 w 2076450"/>
                  <a:gd name="connsiteY4" fmla="*/ 377825 h 1806575"/>
                  <a:gd name="connsiteX5" fmla="*/ 301625 w 2076450"/>
                  <a:gd name="connsiteY5" fmla="*/ 403225 h 1806575"/>
                  <a:gd name="connsiteX6" fmla="*/ 387350 w 2076450"/>
                  <a:gd name="connsiteY6" fmla="*/ 447675 h 1806575"/>
                  <a:gd name="connsiteX7" fmla="*/ 403225 w 2076450"/>
                  <a:gd name="connsiteY7" fmla="*/ 530225 h 1806575"/>
                  <a:gd name="connsiteX8" fmla="*/ 587375 w 2076450"/>
                  <a:gd name="connsiteY8" fmla="*/ 695325 h 1806575"/>
                  <a:gd name="connsiteX9" fmla="*/ 647700 w 2076450"/>
                  <a:gd name="connsiteY9" fmla="*/ 688975 h 1806575"/>
                  <a:gd name="connsiteX10" fmla="*/ 765175 w 2076450"/>
                  <a:gd name="connsiteY10" fmla="*/ 831850 h 1806575"/>
                  <a:gd name="connsiteX11" fmla="*/ 752475 w 2076450"/>
                  <a:gd name="connsiteY11" fmla="*/ 920750 h 1806575"/>
                  <a:gd name="connsiteX12" fmla="*/ 787400 w 2076450"/>
                  <a:gd name="connsiteY12" fmla="*/ 1162050 h 1806575"/>
                  <a:gd name="connsiteX13" fmla="*/ 860425 w 2076450"/>
                  <a:gd name="connsiteY13" fmla="*/ 1222375 h 1806575"/>
                  <a:gd name="connsiteX14" fmla="*/ 866775 w 2076450"/>
                  <a:gd name="connsiteY14" fmla="*/ 1254125 h 1806575"/>
                  <a:gd name="connsiteX15" fmla="*/ 800100 w 2076450"/>
                  <a:gd name="connsiteY15" fmla="*/ 1343025 h 1806575"/>
                  <a:gd name="connsiteX16" fmla="*/ 825500 w 2076450"/>
                  <a:gd name="connsiteY16" fmla="*/ 1520825 h 1806575"/>
                  <a:gd name="connsiteX17" fmla="*/ 838200 w 2076450"/>
                  <a:gd name="connsiteY17" fmla="*/ 1536700 h 1806575"/>
                  <a:gd name="connsiteX18" fmla="*/ 863600 w 2076450"/>
                  <a:gd name="connsiteY18" fmla="*/ 1644650 h 1806575"/>
                  <a:gd name="connsiteX19" fmla="*/ 1069975 w 2076450"/>
                  <a:gd name="connsiteY19" fmla="*/ 1704975 h 1806575"/>
                  <a:gd name="connsiteX20" fmla="*/ 1117600 w 2076450"/>
                  <a:gd name="connsiteY20" fmla="*/ 1806575 h 1806575"/>
                  <a:gd name="connsiteX21" fmla="*/ 1879600 w 2076450"/>
                  <a:gd name="connsiteY21" fmla="*/ 1803400 h 1806575"/>
                  <a:gd name="connsiteX22" fmla="*/ 1879600 w 2076450"/>
                  <a:gd name="connsiteY22" fmla="*/ 1527175 h 1806575"/>
                  <a:gd name="connsiteX23" fmla="*/ 1600200 w 2076450"/>
                  <a:gd name="connsiteY23" fmla="*/ 1527175 h 1806575"/>
                  <a:gd name="connsiteX24" fmla="*/ 1600200 w 2076450"/>
                  <a:gd name="connsiteY24" fmla="*/ 1276350 h 1806575"/>
                  <a:gd name="connsiteX25" fmla="*/ 1676400 w 2076450"/>
                  <a:gd name="connsiteY25" fmla="*/ 1276350 h 1806575"/>
                  <a:gd name="connsiteX26" fmla="*/ 1676400 w 2076450"/>
                  <a:gd name="connsiteY26" fmla="*/ 1216025 h 1806575"/>
                  <a:gd name="connsiteX27" fmla="*/ 2076450 w 2076450"/>
                  <a:gd name="connsiteY27" fmla="*/ 1216025 h 1806575"/>
                  <a:gd name="connsiteX28" fmla="*/ 2076450 w 2076450"/>
                  <a:gd name="connsiteY28" fmla="*/ 958850 h 1806575"/>
                  <a:gd name="connsiteX29" fmla="*/ 1308100 w 2076450"/>
                  <a:gd name="connsiteY29" fmla="*/ 958850 h 1806575"/>
                  <a:gd name="connsiteX30" fmla="*/ 1308100 w 2076450"/>
                  <a:gd name="connsiteY30" fmla="*/ 406400 h 1806575"/>
                  <a:gd name="connsiteX31" fmla="*/ 1028700 w 2076450"/>
                  <a:gd name="connsiteY31" fmla="*/ 406400 h 1806575"/>
                  <a:gd name="connsiteX32" fmla="*/ 1028700 w 2076450"/>
                  <a:gd name="connsiteY32" fmla="*/ 320675 h 1806575"/>
                  <a:gd name="connsiteX33" fmla="*/ 971550 w 2076450"/>
                  <a:gd name="connsiteY33" fmla="*/ 320675 h 1806575"/>
                  <a:gd name="connsiteX34" fmla="*/ 971550 w 2076450"/>
                  <a:gd name="connsiteY34" fmla="*/ 69850 h 1806575"/>
                  <a:gd name="connsiteX35" fmla="*/ 565150 w 2076450"/>
                  <a:gd name="connsiteY35" fmla="*/ 69850 h 1806575"/>
                  <a:gd name="connsiteX36" fmla="*/ 565150 w 2076450"/>
                  <a:gd name="connsiteY36" fmla="*/ 0 h 1806575"/>
                  <a:gd name="connsiteX37" fmla="*/ 279400 w 2076450"/>
                  <a:gd name="connsiteY37" fmla="*/ 0 h 1806575"/>
                  <a:gd name="connsiteX0" fmla="*/ 565150 w 2076450"/>
                  <a:gd name="connsiteY0" fmla="*/ 0 h 1806575"/>
                  <a:gd name="connsiteX1" fmla="*/ 0 w 2076450"/>
                  <a:gd name="connsiteY1" fmla="*/ 244475 h 1806575"/>
                  <a:gd name="connsiteX2" fmla="*/ 76200 w 2076450"/>
                  <a:gd name="connsiteY2" fmla="*/ 288925 h 1806575"/>
                  <a:gd name="connsiteX3" fmla="*/ 155575 w 2076450"/>
                  <a:gd name="connsiteY3" fmla="*/ 285750 h 1806575"/>
                  <a:gd name="connsiteX4" fmla="*/ 222250 w 2076450"/>
                  <a:gd name="connsiteY4" fmla="*/ 377825 h 1806575"/>
                  <a:gd name="connsiteX5" fmla="*/ 301625 w 2076450"/>
                  <a:gd name="connsiteY5" fmla="*/ 403225 h 1806575"/>
                  <a:gd name="connsiteX6" fmla="*/ 387350 w 2076450"/>
                  <a:gd name="connsiteY6" fmla="*/ 447675 h 1806575"/>
                  <a:gd name="connsiteX7" fmla="*/ 403225 w 2076450"/>
                  <a:gd name="connsiteY7" fmla="*/ 530225 h 1806575"/>
                  <a:gd name="connsiteX8" fmla="*/ 587375 w 2076450"/>
                  <a:gd name="connsiteY8" fmla="*/ 695325 h 1806575"/>
                  <a:gd name="connsiteX9" fmla="*/ 647700 w 2076450"/>
                  <a:gd name="connsiteY9" fmla="*/ 688975 h 1806575"/>
                  <a:gd name="connsiteX10" fmla="*/ 765175 w 2076450"/>
                  <a:gd name="connsiteY10" fmla="*/ 831850 h 1806575"/>
                  <a:gd name="connsiteX11" fmla="*/ 752475 w 2076450"/>
                  <a:gd name="connsiteY11" fmla="*/ 920750 h 1806575"/>
                  <a:gd name="connsiteX12" fmla="*/ 787400 w 2076450"/>
                  <a:gd name="connsiteY12" fmla="*/ 1162050 h 1806575"/>
                  <a:gd name="connsiteX13" fmla="*/ 860425 w 2076450"/>
                  <a:gd name="connsiteY13" fmla="*/ 1222375 h 1806575"/>
                  <a:gd name="connsiteX14" fmla="*/ 866775 w 2076450"/>
                  <a:gd name="connsiteY14" fmla="*/ 1254125 h 1806575"/>
                  <a:gd name="connsiteX15" fmla="*/ 800100 w 2076450"/>
                  <a:gd name="connsiteY15" fmla="*/ 1343025 h 1806575"/>
                  <a:gd name="connsiteX16" fmla="*/ 825500 w 2076450"/>
                  <a:gd name="connsiteY16" fmla="*/ 1520825 h 1806575"/>
                  <a:gd name="connsiteX17" fmla="*/ 838200 w 2076450"/>
                  <a:gd name="connsiteY17" fmla="*/ 1536700 h 1806575"/>
                  <a:gd name="connsiteX18" fmla="*/ 863600 w 2076450"/>
                  <a:gd name="connsiteY18" fmla="*/ 1644650 h 1806575"/>
                  <a:gd name="connsiteX19" fmla="*/ 1069975 w 2076450"/>
                  <a:gd name="connsiteY19" fmla="*/ 1704975 h 1806575"/>
                  <a:gd name="connsiteX20" fmla="*/ 1117600 w 2076450"/>
                  <a:gd name="connsiteY20" fmla="*/ 1806575 h 1806575"/>
                  <a:gd name="connsiteX21" fmla="*/ 1879600 w 2076450"/>
                  <a:gd name="connsiteY21" fmla="*/ 1803400 h 1806575"/>
                  <a:gd name="connsiteX22" fmla="*/ 1879600 w 2076450"/>
                  <a:gd name="connsiteY22" fmla="*/ 1527175 h 1806575"/>
                  <a:gd name="connsiteX23" fmla="*/ 1600200 w 2076450"/>
                  <a:gd name="connsiteY23" fmla="*/ 1527175 h 1806575"/>
                  <a:gd name="connsiteX24" fmla="*/ 1600200 w 2076450"/>
                  <a:gd name="connsiteY24" fmla="*/ 1276350 h 1806575"/>
                  <a:gd name="connsiteX25" fmla="*/ 1676400 w 2076450"/>
                  <a:gd name="connsiteY25" fmla="*/ 1276350 h 1806575"/>
                  <a:gd name="connsiteX26" fmla="*/ 1676400 w 2076450"/>
                  <a:gd name="connsiteY26" fmla="*/ 1216025 h 1806575"/>
                  <a:gd name="connsiteX27" fmla="*/ 2076450 w 2076450"/>
                  <a:gd name="connsiteY27" fmla="*/ 1216025 h 1806575"/>
                  <a:gd name="connsiteX28" fmla="*/ 2076450 w 2076450"/>
                  <a:gd name="connsiteY28" fmla="*/ 958850 h 1806575"/>
                  <a:gd name="connsiteX29" fmla="*/ 1308100 w 2076450"/>
                  <a:gd name="connsiteY29" fmla="*/ 958850 h 1806575"/>
                  <a:gd name="connsiteX30" fmla="*/ 1308100 w 2076450"/>
                  <a:gd name="connsiteY30" fmla="*/ 406400 h 1806575"/>
                  <a:gd name="connsiteX31" fmla="*/ 1028700 w 2076450"/>
                  <a:gd name="connsiteY31" fmla="*/ 406400 h 1806575"/>
                  <a:gd name="connsiteX32" fmla="*/ 1028700 w 2076450"/>
                  <a:gd name="connsiteY32" fmla="*/ 320675 h 1806575"/>
                  <a:gd name="connsiteX33" fmla="*/ 971550 w 2076450"/>
                  <a:gd name="connsiteY33" fmla="*/ 320675 h 1806575"/>
                  <a:gd name="connsiteX34" fmla="*/ 971550 w 2076450"/>
                  <a:gd name="connsiteY34" fmla="*/ 69850 h 1806575"/>
                  <a:gd name="connsiteX35" fmla="*/ 565150 w 2076450"/>
                  <a:gd name="connsiteY35" fmla="*/ 69850 h 1806575"/>
                  <a:gd name="connsiteX36" fmla="*/ 565150 w 2076450"/>
                  <a:gd name="connsiteY36" fmla="*/ 0 h 1806575"/>
                  <a:gd name="connsiteX0" fmla="*/ 565150 w 2076450"/>
                  <a:gd name="connsiteY0" fmla="*/ 0 h 1736725"/>
                  <a:gd name="connsiteX1" fmla="*/ 0 w 2076450"/>
                  <a:gd name="connsiteY1" fmla="*/ 174625 h 1736725"/>
                  <a:gd name="connsiteX2" fmla="*/ 76200 w 2076450"/>
                  <a:gd name="connsiteY2" fmla="*/ 219075 h 1736725"/>
                  <a:gd name="connsiteX3" fmla="*/ 155575 w 2076450"/>
                  <a:gd name="connsiteY3" fmla="*/ 215900 h 1736725"/>
                  <a:gd name="connsiteX4" fmla="*/ 222250 w 2076450"/>
                  <a:gd name="connsiteY4" fmla="*/ 307975 h 1736725"/>
                  <a:gd name="connsiteX5" fmla="*/ 301625 w 2076450"/>
                  <a:gd name="connsiteY5" fmla="*/ 333375 h 1736725"/>
                  <a:gd name="connsiteX6" fmla="*/ 387350 w 2076450"/>
                  <a:gd name="connsiteY6" fmla="*/ 377825 h 1736725"/>
                  <a:gd name="connsiteX7" fmla="*/ 403225 w 2076450"/>
                  <a:gd name="connsiteY7" fmla="*/ 460375 h 1736725"/>
                  <a:gd name="connsiteX8" fmla="*/ 587375 w 2076450"/>
                  <a:gd name="connsiteY8" fmla="*/ 625475 h 1736725"/>
                  <a:gd name="connsiteX9" fmla="*/ 647700 w 2076450"/>
                  <a:gd name="connsiteY9" fmla="*/ 619125 h 1736725"/>
                  <a:gd name="connsiteX10" fmla="*/ 765175 w 2076450"/>
                  <a:gd name="connsiteY10" fmla="*/ 762000 h 1736725"/>
                  <a:gd name="connsiteX11" fmla="*/ 752475 w 2076450"/>
                  <a:gd name="connsiteY11" fmla="*/ 850900 h 1736725"/>
                  <a:gd name="connsiteX12" fmla="*/ 787400 w 2076450"/>
                  <a:gd name="connsiteY12" fmla="*/ 1092200 h 1736725"/>
                  <a:gd name="connsiteX13" fmla="*/ 860425 w 2076450"/>
                  <a:gd name="connsiteY13" fmla="*/ 1152525 h 1736725"/>
                  <a:gd name="connsiteX14" fmla="*/ 866775 w 2076450"/>
                  <a:gd name="connsiteY14" fmla="*/ 1184275 h 1736725"/>
                  <a:gd name="connsiteX15" fmla="*/ 800100 w 2076450"/>
                  <a:gd name="connsiteY15" fmla="*/ 1273175 h 1736725"/>
                  <a:gd name="connsiteX16" fmla="*/ 825500 w 2076450"/>
                  <a:gd name="connsiteY16" fmla="*/ 1450975 h 1736725"/>
                  <a:gd name="connsiteX17" fmla="*/ 838200 w 2076450"/>
                  <a:gd name="connsiteY17" fmla="*/ 1466850 h 1736725"/>
                  <a:gd name="connsiteX18" fmla="*/ 863600 w 2076450"/>
                  <a:gd name="connsiteY18" fmla="*/ 1574800 h 1736725"/>
                  <a:gd name="connsiteX19" fmla="*/ 1069975 w 2076450"/>
                  <a:gd name="connsiteY19" fmla="*/ 1635125 h 1736725"/>
                  <a:gd name="connsiteX20" fmla="*/ 1117600 w 2076450"/>
                  <a:gd name="connsiteY20" fmla="*/ 1736725 h 1736725"/>
                  <a:gd name="connsiteX21" fmla="*/ 1879600 w 2076450"/>
                  <a:gd name="connsiteY21" fmla="*/ 1733550 h 1736725"/>
                  <a:gd name="connsiteX22" fmla="*/ 1879600 w 2076450"/>
                  <a:gd name="connsiteY22" fmla="*/ 1457325 h 1736725"/>
                  <a:gd name="connsiteX23" fmla="*/ 1600200 w 2076450"/>
                  <a:gd name="connsiteY23" fmla="*/ 1457325 h 1736725"/>
                  <a:gd name="connsiteX24" fmla="*/ 1600200 w 2076450"/>
                  <a:gd name="connsiteY24" fmla="*/ 1206500 h 1736725"/>
                  <a:gd name="connsiteX25" fmla="*/ 1676400 w 2076450"/>
                  <a:gd name="connsiteY25" fmla="*/ 1206500 h 1736725"/>
                  <a:gd name="connsiteX26" fmla="*/ 1676400 w 2076450"/>
                  <a:gd name="connsiteY26" fmla="*/ 1146175 h 1736725"/>
                  <a:gd name="connsiteX27" fmla="*/ 2076450 w 2076450"/>
                  <a:gd name="connsiteY27" fmla="*/ 1146175 h 1736725"/>
                  <a:gd name="connsiteX28" fmla="*/ 2076450 w 2076450"/>
                  <a:gd name="connsiteY28" fmla="*/ 889000 h 1736725"/>
                  <a:gd name="connsiteX29" fmla="*/ 1308100 w 2076450"/>
                  <a:gd name="connsiteY29" fmla="*/ 889000 h 1736725"/>
                  <a:gd name="connsiteX30" fmla="*/ 1308100 w 2076450"/>
                  <a:gd name="connsiteY30" fmla="*/ 336550 h 1736725"/>
                  <a:gd name="connsiteX31" fmla="*/ 1028700 w 2076450"/>
                  <a:gd name="connsiteY31" fmla="*/ 336550 h 1736725"/>
                  <a:gd name="connsiteX32" fmla="*/ 1028700 w 2076450"/>
                  <a:gd name="connsiteY32" fmla="*/ 250825 h 1736725"/>
                  <a:gd name="connsiteX33" fmla="*/ 971550 w 2076450"/>
                  <a:gd name="connsiteY33" fmla="*/ 250825 h 1736725"/>
                  <a:gd name="connsiteX34" fmla="*/ 971550 w 2076450"/>
                  <a:gd name="connsiteY34" fmla="*/ 0 h 1736725"/>
                  <a:gd name="connsiteX35" fmla="*/ 565150 w 2076450"/>
                  <a:gd name="connsiteY35" fmla="*/ 0 h 1736725"/>
                  <a:gd name="connsiteX0" fmla="*/ 971550 w 2076450"/>
                  <a:gd name="connsiteY0" fmla="*/ 0 h 1736725"/>
                  <a:gd name="connsiteX1" fmla="*/ 0 w 2076450"/>
                  <a:gd name="connsiteY1" fmla="*/ 174625 h 1736725"/>
                  <a:gd name="connsiteX2" fmla="*/ 76200 w 2076450"/>
                  <a:gd name="connsiteY2" fmla="*/ 219075 h 1736725"/>
                  <a:gd name="connsiteX3" fmla="*/ 155575 w 2076450"/>
                  <a:gd name="connsiteY3" fmla="*/ 215900 h 1736725"/>
                  <a:gd name="connsiteX4" fmla="*/ 222250 w 2076450"/>
                  <a:gd name="connsiteY4" fmla="*/ 307975 h 1736725"/>
                  <a:gd name="connsiteX5" fmla="*/ 301625 w 2076450"/>
                  <a:gd name="connsiteY5" fmla="*/ 333375 h 1736725"/>
                  <a:gd name="connsiteX6" fmla="*/ 387350 w 2076450"/>
                  <a:gd name="connsiteY6" fmla="*/ 377825 h 1736725"/>
                  <a:gd name="connsiteX7" fmla="*/ 403225 w 2076450"/>
                  <a:gd name="connsiteY7" fmla="*/ 460375 h 1736725"/>
                  <a:gd name="connsiteX8" fmla="*/ 587375 w 2076450"/>
                  <a:gd name="connsiteY8" fmla="*/ 625475 h 1736725"/>
                  <a:gd name="connsiteX9" fmla="*/ 647700 w 2076450"/>
                  <a:gd name="connsiteY9" fmla="*/ 619125 h 1736725"/>
                  <a:gd name="connsiteX10" fmla="*/ 765175 w 2076450"/>
                  <a:gd name="connsiteY10" fmla="*/ 762000 h 1736725"/>
                  <a:gd name="connsiteX11" fmla="*/ 752475 w 2076450"/>
                  <a:gd name="connsiteY11" fmla="*/ 850900 h 1736725"/>
                  <a:gd name="connsiteX12" fmla="*/ 787400 w 2076450"/>
                  <a:gd name="connsiteY12" fmla="*/ 1092200 h 1736725"/>
                  <a:gd name="connsiteX13" fmla="*/ 860425 w 2076450"/>
                  <a:gd name="connsiteY13" fmla="*/ 1152525 h 1736725"/>
                  <a:gd name="connsiteX14" fmla="*/ 866775 w 2076450"/>
                  <a:gd name="connsiteY14" fmla="*/ 1184275 h 1736725"/>
                  <a:gd name="connsiteX15" fmla="*/ 800100 w 2076450"/>
                  <a:gd name="connsiteY15" fmla="*/ 1273175 h 1736725"/>
                  <a:gd name="connsiteX16" fmla="*/ 825500 w 2076450"/>
                  <a:gd name="connsiteY16" fmla="*/ 1450975 h 1736725"/>
                  <a:gd name="connsiteX17" fmla="*/ 838200 w 2076450"/>
                  <a:gd name="connsiteY17" fmla="*/ 1466850 h 1736725"/>
                  <a:gd name="connsiteX18" fmla="*/ 863600 w 2076450"/>
                  <a:gd name="connsiteY18" fmla="*/ 1574800 h 1736725"/>
                  <a:gd name="connsiteX19" fmla="*/ 1069975 w 2076450"/>
                  <a:gd name="connsiteY19" fmla="*/ 1635125 h 1736725"/>
                  <a:gd name="connsiteX20" fmla="*/ 1117600 w 2076450"/>
                  <a:gd name="connsiteY20" fmla="*/ 1736725 h 1736725"/>
                  <a:gd name="connsiteX21" fmla="*/ 1879600 w 2076450"/>
                  <a:gd name="connsiteY21" fmla="*/ 1733550 h 1736725"/>
                  <a:gd name="connsiteX22" fmla="*/ 1879600 w 2076450"/>
                  <a:gd name="connsiteY22" fmla="*/ 1457325 h 1736725"/>
                  <a:gd name="connsiteX23" fmla="*/ 1600200 w 2076450"/>
                  <a:gd name="connsiteY23" fmla="*/ 1457325 h 1736725"/>
                  <a:gd name="connsiteX24" fmla="*/ 1600200 w 2076450"/>
                  <a:gd name="connsiteY24" fmla="*/ 1206500 h 1736725"/>
                  <a:gd name="connsiteX25" fmla="*/ 1676400 w 2076450"/>
                  <a:gd name="connsiteY25" fmla="*/ 1206500 h 1736725"/>
                  <a:gd name="connsiteX26" fmla="*/ 1676400 w 2076450"/>
                  <a:gd name="connsiteY26" fmla="*/ 1146175 h 1736725"/>
                  <a:gd name="connsiteX27" fmla="*/ 2076450 w 2076450"/>
                  <a:gd name="connsiteY27" fmla="*/ 1146175 h 1736725"/>
                  <a:gd name="connsiteX28" fmla="*/ 2076450 w 2076450"/>
                  <a:gd name="connsiteY28" fmla="*/ 889000 h 1736725"/>
                  <a:gd name="connsiteX29" fmla="*/ 1308100 w 2076450"/>
                  <a:gd name="connsiteY29" fmla="*/ 889000 h 1736725"/>
                  <a:gd name="connsiteX30" fmla="*/ 1308100 w 2076450"/>
                  <a:gd name="connsiteY30" fmla="*/ 336550 h 1736725"/>
                  <a:gd name="connsiteX31" fmla="*/ 1028700 w 2076450"/>
                  <a:gd name="connsiteY31" fmla="*/ 336550 h 1736725"/>
                  <a:gd name="connsiteX32" fmla="*/ 1028700 w 2076450"/>
                  <a:gd name="connsiteY32" fmla="*/ 250825 h 1736725"/>
                  <a:gd name="connsiteX33" fmla="*/ 971550 w 2076450"/>
                  <a:gd name="connsiteY33" fmla="*/ 250825 h 1736725"/>
                  <a:gd name="connsiteX34" fmla="*/ 971550 w 2076450"/>
                  <a:gd name="connsiteY34" fmla="*/ 0 h 1736725"/>
                  <a:gd name="connsiteX0" fmla="*/ 971550 w 2076450"/>
                  <a:gd name="connsiteY0" fmla="*/ 76200 h 1562100"/>
                  <a:gd name="connsiteX1" fmla="*/ 0 w 2076450"/>
                  <a:gd name="connsiteY1" fmla="*/ 0 h 1562100"/>
                  <a:gd name="connsiteX2" fmla="*/ 76200 w 2076450"/>
                  <a:gd name="connsiteY2" fmla="*/ 44450 h 1562100"/>
                  <a:gd name="connsiteX3" fmla="*/ 155575 w 2076450"/>
                  <a:gd name="connsiteY3" fmla="*/ 41275 h 1562100"/>
                  <a:gd name="connsiteX4" fmla="*/ 222250 w 2076450"/>
                  <a:gd name="connsiteY4" fmla="*/ 133350 h 1562100"/>
                  <a:gd name="connsiteX5" fmla="*/ 301625 w 2076450"/>
                  <a:gd name="connsiteY5" fmla="*/ 158750 h 1562100"/>
                  <a:gd name="connsiteX6" fmla="*/ 387350 w 2076450"/>
                  <a:gd name="connsiteY6" fmla="*/ 203200 h 1562100"/>
                  <a:gd name="connsiteX7" fmla="*/ 403225 w 2076450"/>
                  <a:gd name="connsiteY7" fmla="*/ 285750 h 1562100"/>
                  <a:gd name="connsiteX8" fmla="*/ 587375 w 2076450"/>
                  <a:gd name="connsiteY8" fmla="*/ 450850 h 1562100"/>
                  <a:gd name="connsiteX9" fmla="*/ 647700 w 2076450"/>
                  <a:gd name="connsiteY9" fmla="*/ 444500 h 1562100"/>
                  <a:gd name="connsiteX10" fmla="*/ 765175 w 2076450"/>
                  <a:gd name="connsiteY10" fmla="*/ 587375 h 1562100"/>
                  <a:gd name="connsiteX11" fmla="*/ 752475 w 2076450"/>
                  <a:gd name="connsiteY11" fmla="*/ 676275 h 1562100"/>
                  <a:gd name="connsiteX12" fmla="*/ 787400 w 2076450"/>
                  <a:gd name="connsiteY12" fmla="*/ 917575 h 1562100"/>
                  <a:gd name="connsiteX13" fmla="*/ 860425 w 2076450"/>
                  <a:gd name="connsiteY13" fmla="*/ 977900 h 1562100"/>
                  <a:gd name="connsiteX14" fmla="*/ 866775 w 2076450"/>
                  <a:gd name="connsiteY14" fmla="*/ 1009650 h 1562100"/>
                  <a:gd name="connsiteX15" fmla="*/ 800100 w 2076450"/>
                  <a:gd name="connsiteY15" fmla="*/ 1098550 h 1562100"/>
                  <a:gd name="connsiteX16" fmla="*/ 825500 w 2076450"/>
                  <a:gd name="connsiteY16" fmla="*/ 1276350 h 1562100"/>
                  <a:gd name="connsiteX17" fmla="*/ 838200 w 2076450"/>
                  <a:gd name="connsiteY17" fmla="*/ 1292225 h 1562100"/>
                  <a:gd name="connsiteX18" fmla="*/ 863600 w 2076450"/>
                  <a:gd name="connsiteY18" fmla="*/ 1400175 h 1562100"/>
                  <a:gd name="connsiteX19" fmla="*/ 1069975 w 2076450"/>
                  <a:gd name="connsiteY19" fmla="*/ 1460500 h 1562100"/>
                  <a:gd name="connsiteX20" fmla="*/ 1117600 w 2076450"/>
                  <a:gd name="connsiteY20" fmla="*/ 1562100 h 1562100"/>
                  <a:gd name="connsiteX21" fmla="*/ 1879600 w 2076450"/>
                  <a:gd name="connsiteY21" fmla="*/ 1558925 h 1562100"/>
                  <a:gd name="connsiteX22" fmla="*/ 1879600 w 2076450"/>
                  <a:gd name="connsiteY22" fmla="*/ 1282700 h 1562100"/>
                  <a:gd name="connsiteX23" fmla="*/ 1600200 w 2076450"/>
                  <a:gd name="connsiteY23" fmla="*/ 1282700 h 1562100"/>
                  <a:gd name="connsiteX24" fmla="*/ 1600200 w 2076450"/>
                  <a:gd name="connsiteY24" fmla="*/ 1031875 h 1562100"/>
                  <a:gd name="connsiteX25" fmla="*/ 1676400 w 2076450"/>
                  <a:gd name="connsiteY25" fmla="*/ 1031875 h 1562100"/>
                  <a:gd name="connsiteX26" fmla="*/ 1676400 w 2076450"/>
                  <a:gd name="connsiteY26" fmla="*/ 971550 h 1562100"/>
                  <a:gd name="connsiteX27" fmla="*/ 2076450 w 2076450"/>
                  <a:gd name="connsiteY27" fmla="*/ 971550 h 1562100"/>
                  <a:gd name="connsiteX28" fmla="*/ 2076450 w 2076450"/>
                  <a:gd name="connsiteY28" fmla="*/ 714375 h 1562100"/>
                  <a:gd name="connsiteX29" fmla="*/ 1308100 w 2076450"/>
                  <a:gd name="connsiteY29" fmla="*/ 714375 h 1562100"/>
                  <a:gd name="connsiteX30" fmla="*/ 1308100 w 2076450"/>
                  <a:gd name="connsiteY30" fmla="*/ 161925 h 1562100"/>
                  <a:gd name="connsiteX31" fmla="*/ 1028700 w 2076450"/>
                  <a:gd name="connsiteY31" fmla="*/ 161925 h 1562100"/>
                  <a:gd name="connsiteX32" fmla="*/ 1028700 w 2076450"/>
                  <a:gd name="connsiteY32" fmla="*/ 76200 h 1562100"/>
                  <a:gd name="connsiteX33" fmla="*/ 971550 w 2076450"/>
                  <a:gd name="connsiteY33" fmla="*/ 76200 h 1562100"/>
                  <a:gd name="connsiteX0" fmla="*/ 1028700 w 2076450"/>
                  <a:gd name="connsiteY0" fmla="*/ 76200 h 1562100"/>
                  <a:gd name="connsiteX1" fmla="*/ 0 w 2076450"/>
                  <a:gd name="connsiteY1" fmla="*/ 0 h 1562100"/>
                  <a:gd name="connsiteX2" fmla="*/ 76200 w 2076450"/>
                  <a:gd name="connsiteY2" fmla="*/ 44450 h 1562100"/>
                  <a:gd name="connsiteX3" fmla="*/ 155575 w 2076450"/>
                  <a:gd name="connsiteY3" fmla="*/ 41275 h 1562100"/>
                  <a:gd name="connsiteX4" fmla="*/ 222250 w 2076450"/>
                  <a:gd name="connsiteY4" fmla="*/ 133350 h 1562100"/>
                  <a:gd name="connsiteX5" fmla="*/ 301625 w 2076450"/>
                  <a:gd name="connsiteY5" fmla="*/ 158750 h 1562100"/>
                  <a:gd name="connsiteX6" fmla="*/ 387350 w 2076450"/>
                  <a:gd name="connsiteY6" fmla="*/ 203200 h 1562100"/>
                  <a:gd name="connsiteX7" fmla="*/ 403225 w 2076450"/>
                  <a:gd name="connsiteY7" fmla="*/ 285750 h 1562100"/>
                  <a:gd name="connsiteX8" fmla="*/ 587375 w 2076450"/>
                  <a:gd name="connsiteY8" fmla="*/ 450850 h 1562100"/>
                  <a:gd name="connsiteX9" fmla="*/ 647700 w 2076450"/>
                  <a:gd name="connsiteY9" fmla="*/ 444500 h 1562100"/>
                  <a:gd name="connsiteX10" fmla="*/ 765175 w 2076450"/>
                  <a:gd name="connsiteY10" fmla="*/ 587375 h 1562100"/>
                  <a:gd name="connsiteX11" fmla="*/ 752475 w 2076450"/>
                  <a:gd name="connsiteY11" fmla="*/ 676275 h 1562100"/>
                  <a:gd name="connsiteX12" fmla="*/ 787400 w 2076450"/>
                  <a:gd name="connsiteY12" fmla="*/ 917575 h 1562100"/>
                  <a:gd name="connsiteX13" fmla="*/ 860425 w 2076450"/>
                  <a:gd name="connsiteY13" fmla="*/ 977900 h 1562100"/>
                  <a:gd name="connsiteX14" fmla="*/ 866775 w 2076450"/>
                  <a:gd name="connsiteY14" fmla="*/ 1009650 h 1562100"/>
                  <a:gd name="connsiteX15" fmla="*/ 800100 w 2076450"/>
                  <a:gd name="connsiteY15" fmla="*/ 1098550 h 1562100"/>
                  <a:gd name="connsiteX16" fmla="*/ 825500 w 2076450"/>
                  <a:gd name="connsiteY16" fmla="*/ 1276350 h 1562100"/>
                  <a:gd name="connsiteX17" fmla="*/ 838200 w 2076450"/>
                  <a:gd name="connsiteY17" fmla="*/ 1292225 h 1562100"/>
                  <a:gd name="connsiteX18" fmla="*/ 863600 w 2076450"/>
                  <a:gd name="connsiteY18" fmla="*/ 1400175 h 1562100"/>
                  <a:gd name="connsiteX19" fmla="*/ 1069975 w 2076450"/>
                  <a:gd name="connsiteY19" fmla="*/ 1460500 h 1562100"/>
                  <a:gd name="connsiteX20" fmla="*/ 1117600 w 2076450"/>
                  <a:gd name="connsiteY20" fmla="*/ 1562100 h 1562100"/>
                  <a:gd name="connsiteX21" fmla="*/ 1879600 w 2076450"/>
                  <a:gd name="connsiteY21" fmla="*/ 1558925 h 1562100"/>
                  <a:gd name="connsiteX22" fmla="*/ 1879600 w 2076450"/>
                  <a:gd name="connsiteY22" fmla="*/ 1282700 h 1562100"/>
                  <a:gd name="connsiteX23" fmla="*/ 1600200 w 2076450"/>
                  <a:gd name="connsiteY23" fmla="*/ 1282700 h 1562100"/>
                  <a:gd name="connsiteX24" fmla="*/ 1600200 w 2076450"/>
                  <a:gd name="connsiteY24" fmla="*/ 1031875 h 1562100"/>
                  <a:gd name="connsiteX25" fmla="*/ 1676400 w 2076450"/>
                  <a:gd name="connsiteY25" fmla="*/ 1031875 h 1562100"/>
                  <a:gd name="connsiteX26" fmla="*/ 1676400 w 2076450"/>
                  <a:gd name="connsiteY26" fmla="*/ 971550 h 1562100"/>
                  <a:gd name="connsiteX27" fmla="*/ 2076450 w 2076450"/>
                  <a:gd name="connsiteY27" fmla="*/ 971550 h 1562100"/>
                  <a:gd name="connsiteX28" fmla="*/ 2076450 w 2076450"/>
                  <a:gd name="connsiteY28" fmla="*/ 714375 h 1562100"/>
                  <a:gd name="connsiteX29" fmla="*/ 1308100 w 2076450"/>
                  <a:gd name="connsiteY29" fmla="*/ 714375 h 1562100"/>
                  <a:gd name="connsiteX30" fmla="*/ 1308100 w 2076450"/>
                  <a:gd name="connsiteY30" fmla="*/ 161925 h 1562100"/>
                  <a:gd name="connsiteX31" fmla="*/ 1028700 w 2076450"/>
                  <a:gd name="connsiteY31" fmla="*/ 161925 h 1562100"/>
                  <a:gd name="connsiteX32" fmla="*/ 1028700 w 2076450"/>
                  <a:gd name="connsiteY32" fmla="*/ 76200 h 1562100"/>
                  <a:gd name="connsiteX0" fmla="*/ 1028700 w 2076450"/>
                  <a:gd name="connsiteY0" fmla="*/ 161925 h 1562100"/>
                  <a:gd name="connsiteX1" fmla="*/ 0 w 2076450"/>
                  <a:gd name="connsiteY1" fmla="*/ 0 h 1562100"/>
                  <a:gd name="connsiteX2" fmla="*/ 76200 w 2076450"/>
                  <a:gd name="connsiteY2" fmla="*/ 44450 h 1562100"/>
                  <a:gd name="connsiteX3" fmla="*/ 155575 w 2076450"/>
                  <a:gd name="connsiteY3" fmla="*/ 41275 h 1562100"/>
                  <a:gd name="connsiteX4" fmla="*/ 222250 w 2076450"/>
                  <a:gd name="connsiteY4" fmla="*/ 133350 h 1562100"/>
                  <a:gd name="connsiteX5" fmla="*/ 301625 w 2076450"/>
                  <a:gd name="connsiteY5" fmla="*/ 158750 h 1562100"/>
                  <a:gd name="connsiteX6" fmla="*/ 387350 w 2076450"/>
                  <a:gd name="connsiteY6" fmla="*/ 203200 h 1562100"/>
                  <a:gd name="connsiteX7" fmla="*/ 403225 w 2076450"/>
                  <a:gd name="connsiteY7" fmla="*/ 285750 h 1562100"/>
                  <a:gd name="connsiteX8" fmla="*/ 587375 w 2076450"/>
                  <a:gd name="connsiteY8" fmla="*/ 450850 h 1562100"/>
                  <a:gd name="connsiteX9" fmla="*/ 647700 w 2076450"/>
                  <a:gd name="connsiteY9" fmla="*/ 444500 h 1562100"/>
                  <a:gd name="connsiteX10" fmla="*/ 765175 w 2076450"/>
                  <a:gd name="connsiteY10" fmla="*/ 587375 h 1562100"/>
                  <a:gd name="connsiteX11" fmla="*/ 752475 w 2076450"/>
                  <a:gd name="connsiteY11" fmla="*/ 676275 h 1562100"/>
                  <a:gd name="connsiteX12" fmla="*/ 787400 w 2076450"/>
                  <a:gd name="connsiteY12" fmla="*/ 917575 h 1562100"/>
                  <a:gd name="connsiteX13" fmla="*/ 860425 w 2076450"/>
                  <a:gd name="connsiteY13" fmla="*/ 977900 h 1562100"/>
                  <a:gd name="connsiteX14" fmla="*/ 866775 w 2076450"/>
                  <a:gd name="connsiteY14" fmla="*/ 1009650 h 1562100"/>
                  <a:gd name="connsiteX15" fmla="*/ 800100 w 2076450"/>
                  <a:gd name="connsiteY15" fmla="*/ 1098550 h 1562100"/>
                  <a:gd name="connsiteX16" fmla="*/ 825500 w 2076450"/>
                  <a:gd name="connsiteY16" fmla="*/ 1276350 h 1562100"/>
                  <a:gd name="connsiteX17" fmla="*/ 838200 w 2076450"/>
                  <a:gd name="connsiteY17" fmla="*/ 1292225 h 1562100"/>
                  <a:gd name="connsiteX18" fmla="*/ 863600 w 2076450"/>
                  <a:gd name="connsiteY18" fmla="*/ 1400175 h 1562100"/>
                  <a:gd name="connsiteX19" fmla="*/ 1069975 w 2076450"/>
                  <a:gd name="connsiteY19" fmla="*/ 1460500 h 1562100"/>
                  <a:gd name="connsiteX20" fmla="*/ 1117600 w 2076450"/>
                  <a:gd name="connsiteY20" fmla="*/ 1562100 h 1562100"/>
                  <a:gd name="connsiteX21" fmla="*/ 1879600 w 2076450"/>
                  <a:gd name="connsiteY21" fmla="*/ 1558925 h 1562100"/>
                  <a:gd name="connsiteX22" fmla="*/ 1879600 w 2076450"/>
                  <a:gd name="connsiteY22" fmla="*/ 1282700 h 1562100"/>
                  <a:gd name="connsiteX23" fmla="*/ 1600200 w 2076450"/>
                  <a:gd name="connsiteY23" fmla="*/ 1282700 h 1562100"/>
                  <a:gd name="connsiteX24" fmla="*/ 1600200 w 2076450"/>
                  <a:gd name="connsiteY24" fmla="*/ 1031875 h 1562100"/>
                  <a:gd name="connsiteX25" fmla="*/ 1676400 w 2076450"/>
                  <a:gd name="connsiteY25" fmla="*/ 1031875 h 1562100"/>
                  <a:gd name="connsiteX26" fmla="*/ 1676400 w 2076450"/>
                  <a:gd name="connsiteY26" fmla="*/ 971550 h 1562100"/>
                  <a:gd name="connsiteX27" fmla="*/ 2076450 w 2076450"/>
                  <a:gd name="connsiteY27" fmla="*/ 971550 h 1562100"/>
                  <a:gd name="connsiteX28" fmla="*/ 2076450 w 2076450"/>
                  <a:gd name="connsiteY28" fmla="*/ 714375 h 1562100"/>
                  <a:gd name="connsiteX29" fmla="*/ 1308100 w 2076450"/>
                  <a:gd name="connsiteY29" fmla="*/ 714375 h 1562100"/>
                  <a:gd name="connsiteX30" fmla="*/ 1308100 w 2076450"/>
                  <a:gd name="connsiteY30" fmla="*/ 161925 h 1562100"/>
                  <a:gd name="connsiteX31" fmla="*/ 1028700 w 2076450"/>
                  <a:gd name="connsiteY31" fmla="*/ 161925 h 1562100"/>
                  <a:gd name="connsiteX0" fmla="*/ 952500 w 2000250"/>
                  <a:gd name="connsiteY0" fmla="*/ 120650 h 1520825"/>
                  <a:gd name="connsiteX1" fmla="*/ 0 w 2000250"/>
                  <a:gd name="connsiteY1" fmla="*/ 3175 h 1520825"/>
                  <a:gd name="connsiteX2" fmla="*/ 79375 w 2000250"/>
                  <a:gd name="connsiteY2" fmla="*/ 0 h 1520825"/>
                  <a:gd name="connsiteX3" fmla="*/ 146050 w 2000250"/>
                  <a:gd name="connsiteY3" fmla="*/ 92075 h 1520825"/>
                  <a:gd name="connsiteX4" fmla="*/ 225425 w 2000250"/>
                  <a:gd name="connsiteY4" fmla="*/ 117475 h 1520825"/>
                  <a:gd name="connsiteX5" fmla="*/ 311150 w 2000250"/>
                  <a:gd name="connsiteY5" fmla="*/ 161925 h 1520825"/>
                  <a:gd name="connsiteX6" fmla="*/ 327025 w 2000250"/>
                  <a:gd name="connsiteY6" fmla="*/ 244475 h 1520825"/>
                  <a:gd name="connsiteX7" fmla="*/ 511175 w 2000250"/>
                  <a:gd name="connsiteY7" fmla="*/ 409575 h 1520825"/>
                  <a:gd name="connsiteX8" fmla="*/ 571500 w 2000250"/>
                  <a:gd name="connsiteY8" fmla="*/ 403225 h 1520825"/>
                  <a:gd name="connsiteX9" fmla="*/ 688975 w 2000250"/>
                  <a:gd name="connsiteY9" fmla="*/ 546100 h 1520825"/>
                  <a:gd name="connsiteX10" fmla="*/ 676275 w 2000250"/>
                  <a:gd name="connsiteY10" fmla="*/ 635000 h 1520825"/>
                  <a:gd name="connsiteX11" fmla="*/ 711200 w 2000250"/>
                  <a:gd name="connsiteY11" fmla="*/ 876300 h 1520825"/>
                  <a:gd name="connsiteX12" fmla="*/ 784225 w 2000250"/>
                  <a:gd name="connsiteY12" fmla="*/ 936625 h 1520825"/>
                  <a:gd name="connsiteX13" fmla="*/ 790575 w 2000250"/>
                  <a:gd name="connsiteY13" fmla="*/ 968375 h 1520825"/>
                  <a:gd name="connsiteX14" fmla="*/ 723900 w 2000250"/>
                  <a:gd name="connsiteY14" fmla="*/ 1057275 h 1520825"/>
                  <a:gd name="connsiteX15" fmla="*/ 749300 w 2000250"/>
                  <a:gd name="connsiteY15" fmla="*/ 1235075 h 1520825"/>
                  <a:gd name="connsiteX16" fmla="*/ 762000 w 2000250"/>
                  <a:gd name="connsiteY16" fmla="*/ 1250950 h 1520825"/>
                  <a:gd name="connsiteX17" fmla="*/ 787400 w 2000250"/>
                  <a:gd name="connsiteY17" fmla="*/ 1358900 h 1520825"/>
                  <a:gd name="connsiteX18" fmla="*/ 993775 w 2000250"/>
                  <a:gd name="connsiteY18" fmla="*/ 1419225 h 1520825"/>
                  <a:gd name="connsiteX19" fmla="*/ 1041400 w 2000250"/>
                  <a:gd name="connsiteY19" fmla="*/ 1520825 h 1520825"/>
                  <a:gd name="connsiteX20" fmla="*/ 1803400 w 2000250"/>
                  <a:gd name="connsiteY20" fmla="*/ 1517650 h 1520825"/>
                  <a:gd name="connsiteX21" fmla="*/ 1803400 w 2000250"/>
                  <a:gd name="connsiteY21" fmla="*/ 1241425 h 1520825"/>
                  <a:gd name="connsiteX22" fmla="*/ 1524000 w 2000250"/>
                  <a:gd name="connsiteY22" fmla="*/ 1241425 h 1520825"/>
                  <a:gd name="connsiteX23" fmla="*/ 1524000 w 2000250"/>
                  <a:gd name="connsiteY23" fmla="*/ 990600 h 1520825"/>
                  <a:gd name="connsiteX24" fmla="*/ 1600200 w 2000250"/>
                  <a:gd name="connsiteY24" fmla="*/ 990600 h 1520825"/>
                  <a:gd name="connsiteX25" fmla="*/ 1600200 w 2000250"/>
                  <a:gd name="connsiteY25" fmla="*/ 930275 h 1520825"/>
                  <a:gd name="connsiteX26" fmla="*/ 2000250 w 2000250"/>
                  <a:gd name="connsiteY26" fmla="*/ 930275 h 1520825"/>
                  <a:gd name="connsiteX27" fmla="*/ 2000250 w 2000250"/>
                  <a:gd name="connsiteY27" fmla="*/ 673100 h 1520825"/>
                  <a:gd name="connsiteX28" fmla="*/ 1231900 w 2000250"/>
                  <a:gd name="connsiteY28" fmla="*/ 673100 h 1520825"/>
                  <a:gd name="connsiteX29" fmla="*/ 1231900 w 2000250"/>
                  <a:gd name="connsiteY29" fmla="*/ 120650 h 1520825"/>
                  <a:gd name="connsiteX30" fmla="*/ 952500 w 2000250"/>
                  <a:gd name="connsiteY30" fmla="*/ 120650 h 1520825"/>
                  <a:gd name="connsiteX0" fmla="*/ 952500 w 2000250"/>
                  <a:gd name="connsiteY0" fmla="*/ 117475 h 1517650"/>
                  <a:gd name="connsiteX1" fmla="*/ 0 w 2000250"/>
                  <a:gd name="connsiteY1" fmla="*/ 0 h 1517650"/>
                  <a:gd name="connsiteX2" fmla="*/ 146050 w 2000250"/>
                  <a:gd name="connsiteY2" fmla="*/ 88900 h 1517650"/>
                  <a:gd name="connsiteX3" fmla="*/ 225425 w 2000250"/>
                  <a:gd name="connsiteY3" fmla="*/ 114300 h 1517650"/>
                  <a:gd name="connsiteX4" fmla="*/ 311150 w 2000250"/>
                  <a:gd name="connsiteY4" fmla="*/ 158750 h 1517650"/>
                  <a:gd name="connsiteX5" fmla="*/ 327025 w 2000250"/>
                  <a:gd name="connsiteY5" fmla="*/ 241300 h 1517650"/>
                  <a:gd name="connsiteX6" fmla="*/ 511175 w 2000250"/>
                  <a:gd name="connsiteY6" fmla="*/ 406400 h 1517650"/>
                  <a:gd name="connsiteX7" fmla="*/ 571500 w 2000250"/>
                  <a:gd name="connsiteY7" fmla="*/ 400050 h 1517650"/>
                  <a:gd name="connsiteX8" fmla="*/ 688975 w 2000250"/>
                  <a:gd name="connsiteY8" fmla="*/ 542925 h 1517650"/>
                  <a:gd name="connsiteX9" fmla="*/ 676275 w 2000250"/>
                  <a:gd name="connsiteY9" fmla="*/ 631825 h 1517650"/>
                  <a:gd name="connsiteX10" fmla="*/ 711200 w 2000250"/>
                  <a:gd name="connsiteY10" fmla="*/ 873125 h 1517650"/>
                  <a:gd name="connsiteX11" fmla="*/ 784225 w 2000250"/>
                  <a:gd name="connsiteY11" fmla="*/ 933450 h 1517650"/>
                  <a:gd name="connsiteX12" fmla="*/ 790575 w 2000250"/>
                  <a:gd name="connsiteY12" fmla="*/ 965200 h 1517650"/>
                  <a:gd name="connsiteX13" fmla="*/ 723900 w 2000250"/>
                  <a:gd name="connsiteY13" fmla="*/ 1054100 h 1517650"/>
                  <a:gd name="connsiteX14" fmla="*/ 749300 w 2000250"/>
                  <a:gd name="connsiteY14" fmla="*/ 1231900 h 1517650"/>
                  <a:gd name="connsiteX15" fmla="*/ 762000 w 2000250"/>
                  <a:gd name="connsiteY15" fmla="*/ 1247775 h 1517650"/>
                  <a:gd name="connsiteX16" fmla="*/ 787400 w 2000250"/>
                  <a:gd name="connsiteY16" fmla="*/ 1355725 h 1517650"/>
                  <a:gd name="connsiteX17" fmla="*/ 993775 w 2000250"/>
                  <a:gd name="connsiteY17" fmla="*/ 1416050 h 1517650"/>
                  <a:gd name="connsiteX18" fmla="*/ 1041400 w 2000250"/>
                  <a:gd name="connsiteY18" fmla="*/ 1517650 h 1517650"/>
                  <a:gd name="connsiteX19" fmla="*/ 1803400 w 2000250"/>
                  <a:gd name="connsiteY19" fmla="*/ 1514475 h 1517650"/>
                  <a:gd name="connsiteX20" fmla="*/ 1803400 w 2000250"/>
                  <a:gd name="connsiteY20" fmla="*/ 1238250 h 1517650"/>
                  <a:gd name="connsiteX21" fmla="*/ 1524000 w 2000250"/>
                  <a:gd name="connsiteY21" fmla="*/ 1238250 h 1517650"/>
                  <a:gd name="connsiteX22" fmla="*/ 1524000 w 2000250"/>
                  <a:gd name="connsiteY22" fmla="*/ 987425 h 1517650"/>
                  <a:gd name="connsiteX23" fmla="*/ 1600200 w 2000250"/>
                  <a:gd name="connsiteY23" fmla="*/ 987425 h 1517650"/>
                  <a:gd name="connsiteX24" fmla="*/ 1600200 w 2000250"/>
                  <a:gd name="connsiteY24" fmla="*/ 927100 h 1517650"/>
                  <a:gd name="connsiteX25" fmla="*/ 2000250 w 2000250"/>
                  <a:gd name="connsiteY25" fmla="*/ 927100 h 1517650"/>
                  <a:gd name="connsiteX26" fmla="*/ 2000250 w 2000250"/>
                  <a:gd name="connsiteY26" fmla="*/ 669925 h 1517650"/>
                  <a:gd name="connsiteX27" fmla="*/ 1231900 w 2000250"/>
                  <a:gd name="connsiteY27" fmla="*/ 669925 h 1517650"/>
                  <a:gd name="connsiteX28" fmla="*/ 1231900 w 2000250"/>
                  <a:gd name="connsiteY28" fmla="*/ 117475 h 1517650"/>
                  <a:gd name="connsiteX29" fmla="*/ 952500 w 2000250"/>
                  <a:gd name="connsiteY29" fmla="*/ 117475 h 1517650"/>
                  <a:gd name="connsiteX0" fmla="*/ 806450 w 1854200"/>
                  <a:gd name="connsiteY0" fmla="*/ 28575 h 1428750"/>
                  <a:gd name="connsiteX1" fmla="*/ 0 w 1854200"/>
                  <a:gd name="connsiteY1" fmla="*/ 0 h 1428750"/>
                  <a:gd name="connsiteX2" fmla="*/ 79375 w 1854200"/>
                  <a:gd name="connsiteY2" fmla="*/ 25400 h 1428750"/>
                  <a:gd name="connsiteX3" fmla="*/ 165100 w 1854200"/>
                  <a:gd name="connsiteY3" fmla="*/ 69850 h 1428750"/>
                  <a:gd name="connsiteX4" fmla="*/ 180975 w 1854200"/>
                  <a:gd name="connsiteY4" fmla="*/ 152400 h 1428750"/>
                  <a:gd name="connsiteX5" fmla="*/ 365125 w 1854200"/>
                  <a:gd name="connsiteY5" fmla="*/ 317500 h 1428750"/>
                  <a:gd name="connsiteX6" fmla="*/ 425450 w 1854200"/>
                  <a:gd name="connsiteY6" fmla="*/ 311150 h 1428750"/>
                  <a:gd name="connsiteX7" fmla="*/ 542925 w 1854200"/>
                  <a:gd name="connsiteY7" fmla="*/ 454025 h 1428750"/>
                  <a:gd name="connsiteX8" fmla="*/ 530225 w 1854200"/>
                  <a:gd name="connsiteY8" fmla="*/ 542925 h 1428750"/>
                  <a:gd name="connsiteX9" fmla="*/ 565150 w 1854200"/>
                  <a:gd name="connsiteY9" fmla="*/ 784225 h 1428750"/>
                  <a:gd name="connsiteX10" fmla="*/ 638175 w 1854200"/>
                  <a:gd name="connsiteY10" fmla="*/ 844550 h 1428750"/>
                  <a:gd name="connsiteX11" fmla="*/ 644525 w 1854200"/>
                  <a:gd name="connsiteY11" fmla="*/ 876300 h 1428750"/>
                  <a:gd name="connsiteX12" fmla="*/ 577850 w 1854200"/>
                  <a:gd name="connsiteY12" fmla="*/ 965200 h 1428750"/>
                  <a:gd name="connsiteX13" fmla="*/ 603250 w 1854200"/>
                  <a:gd name="connsiteY13" fmla="*/ 1143000 h 1428750"/>
                  <a:gd name="connsiteX14" fmla="*/ 615950 w 1854200"/>
                  <a:gd name="connsiteY14" fmla="*/ 1158875 h 1428750"/>
                  <a:gd name="connsiteX15" fmla="*/ 641350 w 1854200"/>
                  <a:gd name="connsiteY15" fmla="*/ 1266825 h 1428750"/>
                  <a:gd name="connsiteX16" fmla="*/ 847725 w 1854200"/>
                  <a:gd name="connsiteY16" fmla="*/ 1327150 h 1428750"/>
                  <a:gd name="connsiteX17" fmla="*/ 895350 w 1854200"/>
                  <a:gd name="connsiteY17" fmla="*/ 1428750 h 1428750"/>
                  <a:gd name="connsiteX18" fmla="*/ 1657350 w 1854200"/>
                  <a:gd name="connsiteY18" fmla="*/ 1425575 h 1428750"/>
                  <a:gd name="connsiteX19" fmla="*/ 1657350 w 1854200"/>
                  <a:gd name="connsiteY19" fmla="*/ 1149350 h 1428750"/>
                  <a:gd name="connsiteX20" fmla="*/ 1377950 w 1854200"/>
                  <a:gd name="connsiteY20" fmla="*/ 1149350 h 1428750"/>
                  <a:gd name="connsiteX21" fmla="*/ 1377950 w 1854200"/>
                  <a:gd name="connsiteY21" fmla="*/ 898525 h 1428750"/>
                  <a:gd name="connsiteX22" fmla="*/ 1454150 w 1854200"/>
                  <a:gd name="connsiteY22" fmla="*/ 898525 h 1428750"/>
                  <a:gd name="connsiteX23" fmla="*/ 1454150 w 1854200"/>
                  <a:gd name="connsiteY23" fmla="*/ 838200 h 1428750"/>
                  <a:gd name="connsiteX24" fmla="*/ 1854200 w 1854200"/>
                  <a:gd name="connsiteY24" fmla="*/ 838200 h 1428750"/>
                  <a:gd name="connsiteX25" fmla="*/ 1854200 w 1854200"/>
                  <a:gd name="connsiteY25" fmla="*/ 581025 h 1428750"/>
                  <a:gd name="connsiteX26" fmla="*/ 1085850 w 1854200"/>
                  <a:gd name="connsiteY26" fmla="*/ 581025 h 1428750"/>
                  <a:gd name="connsiteX27" fmla="*/ 1085850 w 1854200"/>
                  <a:gd name="connsiteY27" fmla="*/ 28575 h 1428750"/>
                  <a:gd name="connsiteX28" fmla="*/ 806450 w 1854200"/>
                  <a:gd name="connsiteY28" fmla="*/ 28575 h 1428750"/>
                  <a:gd name="connsiteX0" fmla="*/ 727075 w 1774825"/>
                  <a:gd name="connsiteY0" fmla="*/ 3175 h 1403350"/>
                  <a:gd name="connsiteX1" fmla="*/ 0 w 1774825"/>
                  <a:gd name="connsiteY1" fmla="*/ 0 h 1403350"/>
                  <a:gd name="connsiteX2" fmla="*/ 85725 w 1774825"/>
                  <a:gd name="connsiteY2" fmla="*/ 44450 h 1403350"/>
                  <a:gd name="connsiteX3" fmla="*/ 101600 w 1774825"/>
                  <a:gd name="connsiteY3" fmla="*/ 127000 h 1403350"/>
                  <a:gd name="connsiteX4" fmla="*/ 285750 w 1774825"/>
                  <a:gd name="connsiteY4" fmla="*/ 292100 h 1403350"/>
                  <a:gd name="connsiteX5" fmla="*/ 346075 w 1774825"/>
                  <a:gd name="connsiteY5" fmla="*/ 285750 h 1403350"/>
                  <a:gd name="connsiteX6" fmla="*/ 463550 w 1774825"/>
                  <a:gd name="connsiteY6" fmla="*/ 428625 h 1403350"/>
                  <a:gd name="connsiteX7" fmla="*/ 450850 w 1774825"/>
                  <a:gd name="connsiteY7" fmla="*/ 517525 h 1403350"/>
                  <a:gd name="connsiteX8" fmla="*/ 485775 w 1774825"/>
                  <a:gd name="connsiteY8" fmla="*/ 758825 h 1403350"/>
                  <a:gd name="connsiteX9" fmla="*/ 558800 w 1774825"/>
                  <a:gd name="connsiteY9" fmla="*/ 819150 h 1403350"/>
                  <a:gd name="connsiteX10" fmla="*/ 565150 w 1774825"/>
                  <a:gd name="connsiteY10" fmla="*/ 850900 h 1403350"/>
                  <a:gd name="connsiteX11" fmla="*/ 498475 w 1774825"/>
                  <a:gd name="connsiteY11" fmla="*/ 939800 h 1403350"/>
                  <a:gd name="connsiteX12" fmla="*/ 523875 w 1774825"/>
                  <a:gd name="connsiteY12" fmla="*/ 1117600 h 1403350"/>
                  <a:gd name="connsiteX13" fmla="*/ 536575 w 1774825"/>
                  <a:gd name="connsiteY13" fmla="*/ 1133475 h 1403350"/>
                  <a:gd name="connsiteX14" fmla="*/ 561975 w 1774825"/>
                  <a:gd name="connsiteY14" fmla="*/ 1241425 h 1403350"/>
                  <a:gd name="connsiteX15" fmla="*/ 768350 w 1774825"/>
                  <a:gd name="connsiteY15" fmla="*/ 1301750 h 1403350"/>
                  <a:gd name="connsiteX16" fmla="*/ 815975 w 1774825"/>
                  <a:gd name="connsiteY16" fmla="*/ 1403350 h 1403350"/>
                  <a:gd name="connsiteX17" fmla="*/ 1577975 w 1774825"/>
                  <a:gd name="connsiteY17" fmla="*/ 1400175 h 1403350"/>
                  <a:gd name="connsiteX18" fmla="*/ 1577975 w 1774825"/>
                  <a:gd name="connsiteY18" fmla="*/ 1123950 h 1403350"/>
                  <a:gd name="connsiteX19" fmla="*/ 1298575 w 1774825"/>
                  <a:gd name="connsiteY19" fmla="*/ 1123950 h 1403350"/>
                  <a:gd name="connsiteX20" fmla="*/ 1298575 w 1774825"/>
                  <a:gd name="connsiteY20" fmla="*/ 873125 h 1403350"/>
                  <a:gd name="connsiteX21" fmla="*/ 1374775 w 1774825"/>
                  <a:gd name="connsiteY21" fmla="*/ 873125 h 1403350"/>
                  <a:gd name="connsiteX22" fmla="*/ 1374775 w 1774825"/>
                  <a:gd name="connsiteY22" fmla="*/ 812800 h 1403350"/>
                  <a:gd name="connsiteX23" fmla="*/ 1774825 w 1774825"/>
                  <a:gd name="connsiteY23" fmla="*/ 812800 h 1403350"/>
                  <a:gd name="connsiteX24" fmla="*/ 1774825 w 1774825"/>
                  <a:gd name="connsiteY24" fmla="*/ 555625 h 1403350"/>
                  <a:gd name="connsiteX25" fmla="*/ 1006475 w 1774825"/>
                  <a:gd name="connsiteY25" fmla="*/ 555625 h 1403350"/>
                  <a:gd name="connsiteX26" fmla="*/ 1006475 w 1774825"/>
                  <a:gd name="connsiteY26" fmla="*/ 3175 h 1403350"/>
                  <a:gd name="connsiteX27" fmla="*/ 727075 w 1774825"/>
                  <a:gd name="connsiteY27" fmla="*/ 3175 h 1403350"/>
                  <a:gd name="connsiteX0" fmla="*/ 708025 w 1755775"/>
                  <a:gd name="connsiteY0" fmla="*/ 0 h 1400175"/>
                  <a:gd name="connsiteX1" fmla="*/ 0 w 1755775"/>
                  <a:gd name="connsiteY1" fmla="*/ 12700 h 1400175"/>
                  <a:gd name="connsiteX2" fmla="*/ 66675 w 1755775"/>
                  <a:gd name="connsiteY2" fmla="*/ 41275 h 1400175"/>
                  <a:gd name="connsiteX3" fmla="*/ 82550 w 1755775"/>
                  <a:gd name="connsiteY3" fmla="*/ 123825 h 1400175"/>
                  <a:gd name="connsiteX4" fmla="*/ 266700 w 1755775"/>
                  <a:gd name="connsiteY4" fmla="*/ 288925 h 1400175"/>
                  <a:gd name="connsiteX5" fmla="*/ 327025 w 1755775"/>
                  <a:gd name="connsiteY5" fmla="*/ 282575 h 1400175"/>
                  <a:gd name="connsiteX6" fmla="*/ 444500 w 1755775"/>
                  <a:gd name="connsiteY6" fmla="*/ 425450 h 1400175"/>
                  <a:gd name="connsiteX7" fmla="*/ 431800 w 1755775"/>
                  <a:gd name="connsiteY7" fmla="*/ 514350 h 1400175"/>
                  <a:gd name="connsiteX8" fmla="*/ 466725 w 1755775"/>
                  <a:gd name="connsiteY8" fmla="*/ 755650 h 1400175"/>
                  <a:gd name="connsiteX9" fmla="*/ 539750 w 1755775"/>
                  <a:gd name="connsiteY9" fmla="*/ 815975 h 1400175"/>
                  <a:gd name="connsiteX10" fmla="*/ 546100 w 1755775"/>
                  <a:gd name="connsiteY10" fmla="*/ 847725 h 1400175"/>
                  <a:gd name="connsiteX11" fmla="*/ 479425 w 1755775"/>
                  <a:gd name="connsiteY11" fmla="*/ 936625 h 1400175"/>
                  <a:gd name="connsiteX12" fmla="*/ 504825 w 1755775"/>
                  <a:gd name="connsiteY12" fmla="*/ 1114425 h 1400175"/>
                  <a:gd name="connsiteX13" fmla="*/ 517525 w 1755775"/>
                  <a:gd name="connsiteY13" fmla="*/ 1130300 h 1400175"/>
                  <a:gd name="connsiteX14" fmla="*/ 542925 w 1755775"/>
                  <a:gd name="connsiteY14" fmla="*/ 1238250 h 1400175"/>
                  <a:gd name="connsiteX15" fmla="*/ 749300 w 1755775"/>
                  <a:gd name="connsiteY15" fmla="*/ 1298575 h 1400175"/>
                  <a:gd name="connsiteX16" fmla="*/ 796925 w 1755775"/>
                  <a:gd name="connsiteY16" fmla="*/ 1400175 h 1400175"/>
                  <a:gd name="connsiteX17" fmla="*/ 1558925 w 1755775"/>
                  <a:gd name="connsiteY17" fmla="*/ 1397000 h 1400175"/>
                  <a:gd name="connsiteX18" fmla="*/ 1558925 w 1755775"/>
                  <a:gd name="connsiteY18" fmla="*/ 1120775 h 1400175"/>
                  <a:gd name="connsiteX19" fmla="*/ 1279525 w 1755775"/>
                  <a:gd name="connsiteY19" fmla="*/ 1120775 h 1400175"/>
                  <a:gd name="connsiteX20" fmla="*/ 1279525 w 1755775"/>
                  <a:gd name="connsiteY20" fmla="*/ 869950 h 1400175"/>
                  <a:gd name="connsiteX21" fmla="*/ 1355725 w 1755775"/>
                  <a:gd name="connsiteY21" fmla="*/ 869950 h 1400175"/>
                  <a:gd name="connsiteX22" fmla="*/ 1355725 w 1755775"/>
                  <a:gd name="connsiteY22" fmla="*/ 809625 h 1400175"/>
                  <a:gd name="connsiteX23" fmla="*/ 1755775 w 1755775"/>
                  <a:gd name="connsiteY23" fmla="*/ 809625 h 1400175"/>
                  <a:gd name="connsiteX24" fmla="*/ 1755775 w 1755775"/>
                  <a:gd name="connsiteY24" fmla="*/ 552450 h 1400175"/>
                  <a:gd name="connsiteX25" fmla="*/ 987425 w 1755775"/>
                  <a:gd name="connsiteY25" fmla="*/ 552450 h 1400175"/>
                  <a:gd name="connsiteX26" fmla="*/ 987425 w 1755775"/>
                  <a:gd name="connsiteY26" fmla="*/ 0 h 1400175"/>
                  <a:gd name="connsiteX27" fmla="*/ 708025 w 1755775"/>
                  <a:gd name="connsiteY27" fmla="*/ 0 h 140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55775" h="1400175">
                    <a:moveTo>
                      <a:pt x="708025" y="0"/>
                    </a:moveTo>
                    <a:lnTo>
                      <a:pt x="0" y="12700"/>
                    </a:lnTo>
                    <a:lnTo>
                      <a:pt x="66675" y="41275"/>
                    </a:lnTo>
                    <a:lnTo>
                      <a:pt x="82550" y="123825"/>
                    </a:lnTo>
                    <a:lnTo>
                      <a:pt x="266700" y="288925"/>
                    </a:lnTo>
                    <a:lnTo>
                      <a:pt x="327025" y="282575"/>
                    </a:lnTo>
                    <a:lnTo>
                      <a:pt x="444500" y="425450"/>
                    </a:lnTo>
                    <a:lnTo>
                      <a:pt x="431800" y="514350"/>
                    </a:lnTo>
                    <a:lnTo>
                      <a:pt x="466725" y="755650"/>
                    </a:lnTo>
                    <a:lnTo>
                      <a:pt x="539750" y="815975"/>
                    </a:lnTo>
                    <a:lnTo>
                      <a:pt x="546100" y="847725"/>
                    </a:lnTo>
                    <a:lnTo>
                      <a:pt x="479425" y="936625"/>
                    </a:lnTo>
                    <a:lnTo>
                      <a:pt x="504825" y="1114425"/>
                    </a:lnTo>
                    <a:lnTo>
                      <a:pt x="517525" y="1130300"/>
                    </a:lnTo>
                    <a:lnTo>
                      <a:pt x="542925" y="1238250"/>
                    </a:lnTo>
                    <a:lnTo>
                      <a:pt x="749300" y="1298575"/>
                    </a:lnTo>
                    <a:lnTo>
                      <a:pt x="796925" y="1400175"/>
                    </a:lnTo>
                    <a:lnTo>
                      <a:pt x="1558925" y="1397000"/>
                    </a:lnTo>
                    <a:lnTo>
                      <a:pt x="1558925" y="1120775"/>
                    </a:lnTo>
                    <a:lnTo>
                      <a:pt x="1279525" y="1120775"/>
                    </a:lnTo>
                    <a:lnTo>
                      <a:pt x="1279525" y="869950"/>
                    </a:lnTo>
                    <a:lnTo>
                      <a:pt x="1355725" y="869950"/>
                    </a:lnTo>
                    <a:lnTo>
                      <a:pt x="1355725" y="809625"/>
                    </a:lnTo>
                    <a:lnTo>
                      <a:pt x="1755775" y="809625"/>
                    </a:lnTo>
                    <a:lnTo>
                      <a:pt x="1755775" y="552450"/>
                    </a:lnTo>
                    <a:lnTo>
                      <a:pt x="987425" y="552450"/>
                    </a:lnTo>
                    <a:lnTo>
                      <a:pt x="987425" y="0"/>
                    </a:lnTo>
                    <a:lnTo>
                      <a:pt x="708025" y="0"/>
                    </a:lnTo>
                    <a:close/>
                  </a:path>
                </a:pathLst>
              </a:custGeom>
              <a:solidFill>
                <a:srgbClr val="6D98BF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DEF77147-157C-4EC6-87C3-3E010273A370}"/>
                  </a:ext>
                </a:extLst>
              </p:cNvPr>
              <p:cNvSpPr/>
              <p:nvPr/>
            </p:nvSpPr>
            <p:spPr>
              <a:xfrm>
                <a:off x="8130078" y="4837509"/>
                <a:ext cx="0" cy="762000"/>
              </a:xfrm>
              <a:custGeom>
                <a:avLst/>
                <a:gdLst>
                  <a:gd name="connsiteX0" fmla="*/ 0 w 0"/>
                  <a:gd name="connsiteY0" fmla="*/ 0 h 762000"/>
                  <a:gd name="connsiteX1" fmla="*/ 0 w 0"/>
                  <a:gd name="connsiteY1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62000">
                    <a:moveTo>
                      <a:pt x="0" y="0"/>
                    </a:moveTo>
                    <a:lnTo>
                      <a:pt x="0" y="7620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4DD187AB-51BD-4E7F-9F1D-3AC0CE73A6AB}"/>
                  </a:ext>
                </a:extLst>
              </p:cNvPr>
              <p:cNvSpPr/>
              <p:nvPr/>
            </p:nvSpPr>
            <p:spPr>
              <a:xfrm>
                <a:off x="8131836" y="4835883"/>
                <a:ext cx="1314450" cy="852487"/>
              </a:xfrm>
              <a:custGeom>
                <a:avLst/>
                <a:gdLst>
                  <a:gd name="connsiteX0" fmla="*/ 620713 w 1314450"/>
                  <a:gd name="connsiteY0" fmla="*/ 0 h 852487"/>
                  <a:gd name="connsiteX1" fmla="*/ 0 w 1314450"/>
                  <a:gd name="connsiteY1" fmla="*/ 0 h 852487"/>
                  <a:gd name="connsiteX2" fmla="*/ 0 w 1314450"/>
                  <a:gd name="connsiteY2" fmla="*/ 763587 h 852487"/>
                  <a:gd name="connsiteX3" fmla="*/ 1112838 w 1314450"/>
                  <a:gd name="connsiteY3" fmla="*/ 763587 h 852487"/>
                  <a:gd name="connsiteX4" fmla="*/ 1112838 w 1314450"/>
                  <a:gd name="connsiteY4" fmla="*/ 852487 h 852487"/>
                  <a:gd name="connsiteX5" fmla="*/ 1252538 w 1314450"/>
                  <a:gd name="connsiteY5" fmla="*/ 852487 h 852487"/>
                  <a:gd name="connsiteX6" fmla="*/ 1250950 w 1314450"/>
                  <a:gd name="connsiteY6" fmla="*/ 836612 h 852487"/>
                  <a:gd name="connsiteX7" fmla="*/ 1250950 w 1314450"/>
                  <a:gd name="connsiteY7" fmla="*/ 581025 h 852487"/>
                  <a:gd name="connsiteX8" fmla="*/ 1314450 w 1314450"/>
                  <a:gd name="connsiteY8" fmla="*/ 581025 h 852487"/>
                  <a:gd name="connsiteX9" fmla="*/ 1314450 w 1314450"/>
                  <a:gd name="connsiteY9" fmla="*/ 319087 h 852487"/>
                  <a:gd name="connsiteX10" fmla="*/ 1219200 w 1314450"/>
                  <a:gd name="connsiteY10" fmla="*/ 319087 h 852487"/>
                  <a:gd name="connsiteX11" fmla="*/ 1219200 w 1314450"/>
                  <a:gd name="connsiteY11" fmla="*/ 220662 h 852487"/>
                  <a:gd name="connsiteX12" fmla="*/ 1176338 w 1314450"/>
                  <a:gd name="connsiteY12" fmla="*/ 220662 h 852487"/>
                  <a:gd name="connsiteX13" fmla="*/ 1176338 w 1314450"/>
                  <a:gd name="connsiteY13" fmla="*/ 266700 h 852487"/>
                  <a:gd name="connsiteX14" fmla="*/ 1108075 w 1314450"/>
                  <a:gd name="connsiteY14" fmla="*/ 266700 h 852487"/>
                  <a:gd name="connsiteX15" fmla="*/ 1108075 w 1314450"/>
                  <a:gd name="connsiteY15" fmla="*/ 236537 h 852487"/>
                  <a:gd name="connsiteX16" fmla="*/ 1047750 w 1314450"/>
                  <a:gd name="connsiteY16" fmla="*/ 236537 h 852487"/>
                  <a:gd name="connsiteX17" fmla="*/ 1047750 w 1314450"/>
                  <a:gd name="connsiteY17" fmla="*/ 271462 h 852487"/>
                  <a:gd name="connsiteX18" fmla="*/ 966788 w 1314450"/>
                  <a:gd name="connsiteY18" fmla="*/ 271462 h 852487"/>
                  <a:gd name="connsiteX19" fmla="*/ 966788 w 1314450"/>
                  <a:gd name="connsiteY19" fmla="*/ 244475 h 852487"/>
                  <a:gd name="connsiteX20" fmla="*/ 925513 w 1314450"/>
                  <a:gd name="connsiteY20" fmla="*/ 244475 h 852487"/>
                  <a:gd name="connsiteX21" fmla="*/ 904875 w 1314450"/>
                  <a:gd name="connsiteY21" fmla="*/ 223837 h 852487"/>
                  <a:gd name="connsiteX22" fmla="*/ 904875 w 1314450"/>
                  <a:gd name="connsiteY22" fmla="*/ 330200 h 852487"/>
                  <a:gd name="connsiteX23" fmla="*/ 620713 w 1314450"/>
                  <a:gd name="connsiteY23" fmla="*/ 330200 h 852487"/>
                  <a:gd name="connsiteX24" fmla="*/ 620713 w 1314450"/>
                  <a:gd name="connsiteY24" fmla="*/ 0 h 85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14450" h="852487">
                    <a:moveTo>
                      <a:pt x="620713" y="0"/>
                    </a:moveTo>
                    <a:lnTo>
                      <a:pt x="0" y="0"/>
                    </a:lnTo>
                    <a:lnTo>
                      <a:pt x="0" y="763587"/>
                    </a:lnTo>
                    <a:lnTo>
                      <a:pt x="1112838" y="763587"/>
                    </a:lnTo>
                    <a:lnTo>
                      <a:pt x="1112838" y="852487"/>
                    </a:lnTo>
                    <a:lnTo>
                      <a:pt x="1252538" y="852487"/>
                    </a:lnTo>
                    <a:lnTo>
                      <a:pt x="1250950" y="836612"/>
                    </a:lnTo>
                    <a:lnTo>
                      <a:pt x="1250950" y="581025"/>
                    </a:lnTo>
                    <a:lnTo>
                      <a:pt x="1314450" y="581025"/>
                    </a:lnTo>
                    <a:lnTo>
                      <a:pt x="1314450" y="319087"/>
                    </a:lnTo>
                    <a:lnTo>
                      <a:pt x="1219200" y="319087"/>
                    </a:lnTo>
                    <a:lnTo>
                      <a:pt x="1219200" y="220662"/>
                    </a:lnTo>
                    <a:lnTo>
                      <a:pt x="1176338" y="220662"/>
                    </a:lnTo>
                    <a:lnTo>
                      <a:pt x="1176338" y="266700"/>
                    </a:lnTo>
                    <a:lnTo>
                      <a:pt x="1108075" y="266700"/>
                    </a:lnTo>
                    <a:lnTo>
                      <a:pt x="1108075" y="236537"/>
                    </a:lnTo>
                    <a:lnTo>
                      <a:pt x="1047750" y="236537"/>
                    </a:lnTo>
                    <a:lnTo>
                      <a:pt x="1047750" y="271462"/>
                    </a:lnTo>
                    <a:lnTo>
                      <a:pt x="966788" y="271462"/>
                    </a:lnTo>
                    <a:lnTo>
                      <a:pt x="966788" y="244475"/>
                    </a:lnTo>
                    <a:lnTo>
                      <a:pt x="925513" y="244475"/>
                    </a:lnTo>
                    <a:lnTo>
                      <a:pt x="904875" y="223837"/>
                    </a:lnTo>
                    <a:lnTo>
                      <a:pt x="904875" y="330200"/>
                    </a:lnTo>
                    <a:lnTo>
                      <a:pt x="620713" y="330200"/>
                    </a:lnTo>
                    <a:lnTo>
                      <a:pt x="620713" y="0"/>
                    </a:lnTo>
                    <a:close/>
                  </a:path>
                </a:pathLst>
              </a:custGeom>
              <a:solidFill>
                <a:srgbClr val="BFD2E3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E14E707A-6788-4BE1-8EE7-5DDBC54FB4F5}"/>
                  </a:ext>
                </a:extLst>
              </p:cNvPr>
              <p:cNvSpPr/>
              <p:nvPr/>
            </p:nvSpPr>
            <p:spPr>
              <a:xfrm>
                <a:off x="9152031" y="5183188"/>
                <a:ext cx="153988" cy="309562"/>
              </a:xfrm>
              <a:custGeom>
                <a:avLst/>
                <a:gdLst>
                  <a:gd name="connsiteX0" fmla="*/ 71438 w 153988"/>
                  <a:gd name="connsiteY0" fmla="*/ 0 h 309562"/>
                  <a:gd name="connsiteX1" fmla="*/ 153988 w 153988"/>
                  <a:gd name="connsiteY1" fmla="*/ 33337 h 309562"/>
                  <a:gd name="connsiteX2" fmla="*/ 127000 w 153988"/>
                  <a:gd name="connsiteY2" fmla="*/ 76200 h 309562"/>
                  <a:gd name="connsiteX3" fmla="*/ 127000 w 153988"/>
                  <a:gd name="connsiteY3" fmla="*/ 187325 h 309562"/>
                  <a:gd name="connsiteX4" fmla="*/ 141288 w 153988"/>
                  <a:gd name="connsiteY4" fmla="*/ 206375 h 309562"/>
                  <a:gd name="connsiteX5" fmla="*/ 84138 w 153988"/>
                  <a:gd name="connsiteY5" fmla="*/ 304800 h 309562"/>
                  <a:gd name="connsiteX6" fmla="*/ 38100 w 153988"/>
                  <a:gd name="connsiteY6" fmla="*/ 309562 h 309562"/>
                  <a:gd name="connsiteX7" fmla="*/ 46038 w 153988"/>
                  <a:gd name="connsiteY7" fmla="*/ 223837 h 309562"/>
                  <a:gd name="connsiteX8" fmla="*/ 0 w 153988"/>
                  <a:gd name="connsiteY8" fmla="*/ 176212 h 309562"/>
                  <a:gd name="connsiteX9" fmla="*/ 14288 w 153988"/>
                  <a:gd name="connsiteY9" fmla="*/ 103187 h 309562"/>
                  <a:gd name="connsiteX10" fmla="*/ 71438 w 153988"/>
                  <a:gd name="connsiteY10" fmla="*/ 0 h 30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88" h="309562">
                    <a:moveTo>
                      <a:pt x="71438" y="0"/>
                    </a:moveTo>
                    <a:lnTo>
                      <a:pt x="153988" y="33337"/>
                    </a:lnTo>
                    <a:lnTo>
                      <a:pt x="127000" y="76200"/>
                    </a:lnTo>
                    <a:lnTo>
                      <a:pt x="127000" y="187325"/>
                    </a:lnTo>
                    <a:lnTo>
                      <a:pt x="141288" y="206375"/>
                    </a:lnTo>
                    <a:lnTo>
                      <a:pt x="84138" y="304800"/>
                    </a:lnTo>
                    <a:lnTo>
                      <a:pt x="38100" y="309562"/>
                    </a:lnTo>
                    <a:lnTo>
                      <a:pt x="46038" y="223837"/>
                    </a:lnTo>
                    <a:lnTo>
                      <a:pt x="0" y="176212"/>
                    </a:lnTo>
                    <a:lnTo>
                      <a:pt x="14288" y="103187"/>
                    </a:lnTo>
                    <a:lnTo>
                      <a:pt x="71438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A1F55534-0DCE-4E8E-909D-2524A2A08D81}"/>
                  </a:ext>
                </a:extLst>
              </p:cNvPr>
              <p:cNvSpPr/>
              <p:nvPr/>
            </p:nvSpPr>
            <p:spPr>
              <a:xfrm>
                <a:off x="9021856" y="5660231"/>
                <a:ext cx="575072" cy="620316"/>
              </a:xfrm>
              <a:custGeom>
                <a:avLst/>
                <a:gdLst>
                  <a:gd name="connsiteX0" fmla="*/ 0 w 575072"/>
                  <a:gd name="connsiteY0" fmla="*/ 500063 h 659607"/>
                  <a:gd name="connsiteX1" fmla="*/ 0 w 575072"/>
                  <a:gd name="connsiteY1" fmla="*/ 659607 h 659607"/>
                  <a:gd name="connsiteX2" fmla="*/ 289322 w 575072"/>
                  <a:gd name="connsiteY2" fmla="*/ 659607 h 659607"/>
                  <a:gd name="connsiteX3" fmla="*/ 289322 w 575072"/>
                  <a:gd name="connsiteY3" fmla="*/ 613172 h 659607"/>
                  <a:gd name="connsiteX4" fmla="*/ 325041 w 575072"/>
                  <a:gd name="connsiteY4" fmla="*/ 613172 h 659607"/>
                  <a:gd name="connsiteX5" fmla="*/ 325041 w 575072"/>
                  <a:gd name="connsiteY5" fmla="*/ 640557 h 659607"/>
                  <a:gd name="connsiteX6" fmla="*/ 355997 w 575072"/>
                  <a:gd name="connsiteY6" fmla="*/ 640557 h 659607"/>
                  <a:gd name="connsiteX7" fmla="*/ 355997 w 575072"/>
                  <a:gd name="connsiteY7" fmla="*/ 586978 h 659607"/>
                  <a:gd name="connsiteX8" fmla="*/ 419100 w 575072"/>
                  <a:gd name="connsiteY8" fmla="*/ 586978 h 659607"/>
                  <a:gd name="connsiteX9" fmla="*/ 419100 w 575072"/>
                  <a:gd name="connsiteY9" fmla="*/ 525066 h 659607"/>
                  <a:gd name="connsiteX10" fmla="*/ 498872 w 575072"/>
                  <a:gd name="connsiteY10" fmla="*/ 525066 h 659607"/>
                  <a:gd name="connsiteX11" fmla="*/ 498872 w 575072"/>
                  <a:gd name="connsiteY11" fmla="*/ 506016 h 659607"/>
                  <a:gd name="connsiteX12" fmla="*/ 454819 w 575072"/>
                  <a:gd name="connsiteY12" fmla="*/ 491728 h 659607"/>
                  <a:gd name="connsiteX13" fmla="*/ 488156 w 575072"/>
                  <a:gd name="connsiteY13" fmla="*/ 471488 h 659607"/>
                  <a:gd name="connsiteX14" fmla="*/ 488156 w 575072"/>
                  <a:gd name="connsiteY14" fmla="*/ 433388 h 659607"/>
                  <a:gd name="connsiteX15" fmla="*/ 525066 w 575072"/>
                  <a:gd name="connsiteY15" fmla="*/ 396478 h 659607"/>
                  <a:gd name="connsiteX16" fmla="*/ 529828 w 575072"/>
                  <a:gd name="connsiteY16" fmla="*/ 371475 h 659607"/>
                  <a:gd name="connsiteX17" fmla="*/ 545306 w 575072"/>
                  <a:gd name="connsiteY17" fmla="*/ 347663 h 659607"/>
                  <a:gd name="connsiteX18" fmla="*/ 520303 w 575072"/>
                  <a:gd name="connsiteY18" fmla="*/ 309563 h 659607"/>
                  <a:gd name="connsiteX19" fmla="*/ 531019 w 575072"/>
                  <a:gd name="connsiteY19" fmla="*/ 269082 h 659607"/>
                  <a:gd name="connsiteX20" fmla="*/ 509588 w 575072"/>
                  <a:gd name="connsiteY20" fmla="*/ 219075 h 659607"/>
                  <a:gd name="connsiteX21" fmla="*/ 533400 w 575072"/>
                  <a:gd name="connsiteY21" fmla="*/ 125016 h 659607"/>
                  <a:gd name="connsiteX22" fmla="*/ 575072 w 575072"/>
                  <a:gd name="connsiteY22" fmla="*/ 57150 h 659607"/>
                  <a:gd name="connsiteX23" fmla="*/ 566738 w 575072"/>
                  <a:gd name="connsiteY23" fmla="*/ 0 h 659607"/>
                  <a:gd name="connsiteX24" fmla="*/ 360759 w 575072"/>
                  <a:gd name="connsiteY24" fmla="*/ 0 h 659607"/>
                  <a:gd name="connsiteX25" fmla="*/ 360759 w 575072"/>
                  <a:gd name="connsiteY25" fmla="*/ 22622 h 659607"/>
                  <a:gd name="connsiteX26" fmla="*/ 223838 w 575072"/>
                  <a:gd name="connsiteY26" fmla="*/ 22622 h 659607"/>
                  <a:gd name="connsiteX27" fmla="*/ 223838 w 575072"/>
                  <a:gd name="connsiteY27" fmla="*/ 126207 h 659607"/>
                  <a:gd name="connsiteX28" fmla="*/ 208359 w 575072"/>
                  <a:gd name="connsiteY28" fmla="*/ 126207 h 659607"/>
                  <a:gd name="connsiteX29" fmla="*/ 208359 w 575072"/>
                  <a:gd name="connsiteY29" fmla="*/ 276225 h 659607"/>
                  <a:gd name="connsiteX30" fmla="*/ 145256 w 575072"/>
                  <a:gd name="connsiteY30" fmla="*/ 276225 h 659607"/>
                  <a:gd name="connsiteX31" fmla="*/ 145256 w 575072"/>
                  <a:gd name="connsiteY31" fmla="*/ 516732 h 659607"/>
                  <a:gd name="connsiteX32" fmla="*/ 61913 w 575072"/>
                  <a:gd name="connsiteY32" fmla="*/ 516732 h 659607"/>
                  <a:gd name="connsiteX33" fmla="*/ 61913 w 575072"/>
                  <a:gd name="connsiteY33" fmla="*/ 500063 h 659607"/>
                  <a:gd name="connsiteX34" fmla="*/ 0 w 575072"/>
                  <a:gd name="connsiteY34" fmla="*/ 500063 h 659607"/>
                  <a:gd name="connsiteX0" fmla="*/ 0 w 575072"/>
                  <a:gd name="connsiteY0" fmla="*/ 500063 h 659607"/>
                  <a:gd name="connsiteX1" fmla="*/ 9525 w 575072"/>
                  <a:gd name="connsiteY1" fmla="*/ 545307 h 659607"/>
                  <a:gd name="connsiteX2" fmla="*/ 289322 w 575072"/>
                  <a:gd name="connsiteY2" fmla="*/ 659607 h 659607"/>
                  <a:gd name="connsiteX3" fmla="*/ 289322 w 575072"/>
                  <a:gd name="connsiteY3" fmla="*/ 613172 h 659607"/>
                  <a:gd name="connsiteX4" fmla="*/ 325041 w 575072"/>
                  <a:gd name="connsiteY4" fmla="*/ 613172 h 659607"/>
                  <a:gd name="connsiteX5" fmla="*/ 325041 w 575072"/>
                  <a:gd name="connsiteY5" fmla="*/ 640557 h 659607"/>
                  <a:gd name="connsiteX6" fmla="*/ 355997 w 575072"/>
                  <a:gd name="connsiteY6" fmla="*/ 640557 h 659607"/>
                  <a:gd name="connsiteX7" fmla="*/ 355997 w 575072"/>
                  <a:gd name="connsiteY7" fmla="*/ 586978 h 659607"/>
                  <a:gd name="connsiteX8" fmla="*/ 419100 w 575072"/>
                  <a:gd name="connsiteY8" fmla="*/ 586978 h 659607"/>
                  <a:gd name="connsiteX9" fmla="*/ 419100 w 575072"/>
                  <a:gd name="connsiteY9" fmla="*/ 525066 h 659607"/>
                  <a:gd name="connsiteX10" fmla="*/ 498872 w 575072"/>
                  <a:gd name="connsiteY10" fmla="*/ 525066 h 659607"/>
                  <a:gd name="connsiteX11" fmla="*/ 498872 w 575072"/>
                  <a:gd name="connsiteY11" fmla="*/ 506016 h 659607"/>
                  <a:gd name="connsiteX12" fmla="*/ 454819 w 575072"/>
                  <a:gd name="connsiteY12" fmla="*/ 491728 h 659607"/>
                  <a:gd name="connsiteX13" fmla="*/ 488156 w 575072"/>
                  <a:gd name="connsiteY13" fmla="*/ 471488 h 659607"/>
                  <a:gd name="connsiteX14" fmla="*/ 488156 w 575072"/>
                  <a:gd name="connsiteY14" fmla="*/ 433388 h 659607"/>
                  <a:gd name="connsiteX15" fmla="*/ 525066 w 575072"/>
                  <a:gd name="connsiteY15" fmla="*/ 396478 h 659607"/>
                  <a:gd name="connsiteX16" fmla="*/ 529828 w 575072"/>
                  <a:gd name="connsiteY16" fmla="*/ 371475 h 659607"/>
                  <a:gd name="connsiteX17" fmla="*/ 545306 w 575072"/>
                  <a:gd name="connsiteY17" fmla="*/ 347663 h 659607"/>
                  <a:gd name="connsiteX18" fmla="*/ 520303 w 575072"/>
                  <a:gd name="connsiteY18" fmla="*/ 309563 h 659607"/>
                  <a:gd name="connsiteX19" fmla="*/ 531019 w 575072"/>
                  <a:gd name="connsiteY19" fmla="*/ 269082 h 659607"/>
                  <a:gd name="connsiteX20" fmla="*/ 509588 w 575072"/>
                  <a:gd name="connsiteY20" fmla="*/ 219075 h 659607"/>
                  <a:gd name="connsiteX21" fmla="*/ 533400 w 575072"/>
                  <a:gd name="connsiteY21" fmla="*/ 125016 h 659607"/>
                  <a:gd name="connsiteX22" fmla="*/ 575072 w 575072"/>
                  <a:gd name="connsiteY22" fmla="*/ 57150 h 659607"/>
                  <a:gd name="connsiteX23" fmla="*/ 566738 w 575072"/>
                  <a:gd name="connsiteY23" fmla="*/ 0 h 659607"/>
                  <a:gd name="connsiteX24" fmla="*/ 360759 w 575072"/>
                  <a:gd name="connsiteY24" fmla="*/ 0 h 659607"/>
                  <a:gd name="connsiteX25" fmla="*/ 360759 w 575072"/>
                  <a:gd name="connsiteY25" fmla="*/ 22622 h 659607"/>
                  <a:gd name="connsiteX26" fmla="*/ 223838 w 575072"/>
                  <a:gd name="connsiteY26" fmla="*/ 22622 h 659607"/>
                  <a:gd name="connsiteX27" fmla="*/ 223838 w 575072"/>
                  <a:gd name="connsiteY27" fmla="*/ 126207 h 659607"/>
                  <a:gd name="connsiteX28" fmla="*/ 208359 w 575072"/>
                  <a:gd name="connsiteY28" fmla="*/ 126207 h 659607"/>
                  <a:gd name="connsiteX29" fmla="*/ 208359 w 575072"/>
                  <a:gd name="connsiteY29" fmla="*/ 276225 h 659607"/>
                  <a:gd name="connsiteX30" fmla="*/ 145256 w 575072"/>
                  <a:gd name="connsiteY30" fmla="*/ 276225 h 659607"/>
                  <a:gd name="connsiteX31" fmla="*/ 145256 w 575072"/>
                  <a:gd name="connsiteY31" fmla="*/ 516732 h 659607"/>
                  <a:gd name="connsiteX32" fmla="*/ 61913 w 575072"/>
                  <a:gd name="connsiteY32" fmla="*/ 516732 h 659607"/>
                  <a:gd name="connsiteX33" fmla="*/ 61913 w 575072"/>
                  <a:gd name="connsiteY33" fmla="*/ 500063 h 659607"/>
                  <a:gd name="connsiteX34" fmla="*/ 0 w 575072"/>
                  <a:gd name="connsiteY34" fmla="*/ 500063 h 659607"/>
                  <a:gd name="connsiteX0" fmla="*/ 0 w 575072"/>
                  <a:gd name="connsiteY0" fmla="*/ 500063 h 659607"/>
                  <a:gd name="connsiteX1" fmla="*/ 2381 w 575072"/>
                  <a:gd name="connsiteY1" fmla="*/ 620316 h 659607"/>
                  <a:gd name="connsiteX2" fmla="*/ 289322 w 575072"/>
                  <a:gd name="connsiteY2" fmla="*/ 659607 h 659607"/>
                  <a:gd name="connsiteX3" fmla="*/ 289322 w 575072"/>
                  <a:gd name="connsiteY3" fmla="*/ 613172 h 659607"/>
                  <a:gd name="connsiteX4" fmla="*/ 325041 w 575072"/>
                  <a:gd name="connsiteY4" fmla="*/ 613172 h 659607"/>
                  <a:gd name="connsiteX5" fmla="*/ 325041 w 575072"/>
                  <a:gd name="connsiteY5" fmla="*/ 640557 h 659607"/>
                  <a:gd name="connsiteX6" fmla="*/ 355997 w 575072"/>
                  <a:gd name="connsiteY6" fmla="*/ 640557 h 659607"/>
                  <a:gd name="connsiteX7" fmla="*/ 355997 w 575072"/>
                  <a:gd name="connsiteY7" fmla="*/ 586978 h 659607"/>
                  <a:gd name="connsiteX8" fmla="*/ 419100 w 575072"/>
                  <a:gd name="connsiteY8" fmla="*/ 586978 h 659607"/>
                  <a:gd name="connsiteX9" fmla="*/ 419100 w 575072"/>
                  <a:gd name="connsiteY9" fmla="*/ 525066 h 659607"/>
                  <a:gd name="connsiteX10" fmla="*/ 498872 w 575072"/>
                  <a:gd name="connsiteY10" fmla="*/ 525066 h 659607"/>
                  <a:gd name="connsiteX11" fmla="*/ 498872 w 575072"/>
                  <a:gd name="connsiteY11" fmla="*/ 506016 h 659607"/>
                  <a:gd name="connsiteX12" fmla="*/ 454819 w 575072"/>
                  <a:gd name="connsiteY12" fmla="*/ 491728 h 659607"/>
                  <a:gd name="connsiteX13" fmla="*/ 488156 w 575072"/>
                  <a:gd name="connsiteY13" fmla="*/ 471488 h 659607"/>
                  <a:gd name="connsiteX14" fmla="*/ 488156 w 575072"/>
                  <a:gd name="connsiteY14" fmla="*/ 433388 h 659607"/>
                  <a:gd name="connsiteX15" fmla="*/ 525066 w 575072"/>
                  <a:gd name="connsiteY15" fmla="*/ 396478 h 659607"/>
                  <a:gd name="connsiteX16" fmla="*/ 529828 w 575072"/>
                  <a:gd name="connsiteY16" fmla="*/ 371475 h 659607"/>
                  <a:gd name="connsiteX17" fmla="*/ 545306 w 575072"/>
                  <a:gd name="connsiteY17" fmla="*/ 347663 h 659607"/>
                  <a:gd name="connsiteX18" fmla="*/ 520303 w 575072"/>
                  <a:gd name="connsiteY18" fmla="*/ 309563 h 659607"/>
                  <a:gd name="connsiteX19" fmla="*/ 531019 w 575072"/>
                  <a:gd name="connsiteY19" fmla="*/ 269082 h 659607"/>
                  <a:gd name="connsiteX20" fmla="*/ 509588 w 575072"/>
                  <a:gd name="connsiteY20" fmla="*/ 219075 h 659607"/>
                  <a:gd name="connsiteX21" fmla="*/ 533400 w 575072"/>
                  <a:gd name="connsiteY21" fmla="*/ 125016 h 659607"/>
                  <a:gd name="connsiteX22" fmla="*/ 575072 w 575072"/>
                  <a:gd name="connsiteY22" fmla="*/ 57150 h 659607"/>
                  <a:gd name="connsiteX23" fmla="*/ 566738 w 575072"/>
                  <a:gd name="connsiteY23" fmla="*/ 0 h 659607"/>
                  <a:gd name="connsiteX24" fmla="*/ 360759 w 575072"/>
                  <a:gd name="connsiteY24" fmla="*/ 0 h 659607"/>
                  <a:gd name="connsiteX25" fmla="*/ 360759 w 575072"/>
                  <a:gd name="connsiteY25" fmla="*/ 22622 h 659607"/>
                  <a:gd name="connsiteX26" fmla="*/ 223838 w 575072"/>
                  <a:gd name="connsiteY26" fmla="*/ 22622 h 659607"/>
                  <a:gd name="connsiteX27" fmla="*/ 223838 w 575072"/>
                  <a:gd name="connsiteY27" fmla="*/ 126207 h 659607"/>
                  <a:gd name="connsiteX28" fmla="*/ 208359 w 575072"/>
                  <a:gd name="connsiteY28" fmla="*/ 126207 h 659607"/>
                  <a:gd name="connsiteX29" fmla="*/ 208359 w 575072"/>
                  <a:gd name="connsiteY29" fmla="*/ 276225 h 659607"/>
                  <a:gd name="connsiteX30" fmla="*/ 145256 w 575072"/>
                  <a:gd name="connsiteY30" fmla="*/ 276225 h 659607"/>
                  <a:gd name="connsiteX31" fmla="*/ 145256 w 575072"/>
                  <a:gd name="connsiteY31" fmla="*/ 516732 h 659607"/>
                  <a:gd name="connsiteX32" fmla="*/ 61913 w 575072"/>
                  <a:gd name="connsiteY32" fmla="*/ 516732 h 659607"/>
                  <a:gd name="connsiteX33" fmla="*/ 61913 w 575072"/>
                  <a:gd name="connsiteY33" fmla="*/ 500063 h 659607"/>
                  <a:gd name="connsiteX34" fmla="*/ 0 w 575072"/>
                  <a:gd name="connsiteY34" fmla="*/ 500063 h 659607"/>
                  <a:gd name="connsiteX0" fmla="*/ 0 w 575072"/>
                  <a:gd name="connsiteY0" fmla="*/ 500063 h 640557"/>
                  <a:gd name="connsiteX1" fmla="*/ 2381 w 575072"/>
                  <a:gd name="connsiteY1" fmla="*/ 620316 h 640557"/>
                  <a:gd name="connsiteX2" fmla="*/ 289322 w 575072"/>
                  <a:gd name="connsiteY2" fmla="*/ 613172 h 640557"/>
                  <a:gd name="connsiteX3" fmla="*/ 325041 w 575072"/>
                  <a:gd name="connsiteY3" fmla="*/ 613172 h 640557"/>
                  <a:gd name="connsiteX4" fmla="*/ 325041 w 575072"/>
                  <a:gd name="connsiteY4" fmla="*/ 640557 h 640557"/>
                  <a:gd name="connsiteX5" fmla="*/ 355997 w 575072"/>
                  <a:gd name="connsiteY5" fmla="*/ 640557 h 640557"/>
                  <a:gd name="connsiteX6" fmla="*/ 355997 w 575072"/>
                  <a:gd name="connsiteY6" fmla="*/ 586978 h 640557"/>
                  <a:gd name="connsiteX7" fmla="*/ 419100 w 575072"/>
                  <a:gd name="connsiteY7" fmla="*/ 586978 h 640557"/>
                  <a:gd name="connsiteX8" fmla="*/ 419100 w 575072"/>
                  <a:gd name="connsiteY8" fmla="*/ 525066 h 640557"/>
                  <a:gd name="connsiteX9" fmla="*/ 498872 w 575072"/>
                  <a:gd name="connsiteY9" fmla="*/ 525066 h 640557"/>
                  <a:gd name="connsiteX10" fmla="*/ 498872 w 575072"/>
                  <a:gd name="connsiteY10" fmla="*/ 506016 h 640557"/>
                  <a:gd name="connsiteX11" fmla="*/ 454819 w 575072"/>
                  <a:gd name="connsiteY11" fmla="*/ 491728 h 640557"/>
                  <a:gd name="connsiteX12" fmla="*/ 488156 w 575072"/>
                  <a:gd name="connsiteY12" fmla="*/ 471488 h 640557"/>
                  <a:gd name="connsiteX13" fmla="*/ 488156 w 575072"/>
                  <a:gd name="connsiteY13" fmla="*/ 433388 h 640557"/>
                  <a:gd name="connsiteX14" fmla="*/ 525066 w 575072"/>
                  <a:gd name="connsiteY14" fmla="*/ 396478 h 640557"/>
                  <a:gd name="connsiteX15" fmla="*/ 529828 w 575072"/>
                  <a:gd name="connsiteY15" fmla="*/ 371475 h 640557"/>
                  <a:gd name="connsiteX16" fmla="*/ 545306 w 575072"/>
                  <a:gd name="connsiteY16" fmla="*/ 347663 h 640557"/>
                  <a:gd name="connsiteX17" fmla="*/ 520303 w 575072"/>
                  <a:gd name="connsiteY17" fmla="*/ 309563 h 640557"/>
                  <a:gd name="connsiteX18" fmla="*/ 531019 w 575072"/>
                  <a:gd name="connsiteY18" fmla="*/ 269082 h 640557"/>
                  <a:gd name="connsiteX19" fmla="*/ 509588 w 575072"/>
                  <a:gd name="connsiteY19" fmla="*/ 219075 h 640557"/>
                  <a:gd name="connsiteX20" fmla="*/ 533400 w 575072"/>
                  <a:gd name="connsiteY20" fmla="*/ 125016 h 640557"/>
                  <a:gd name="connsiteX21" fmla="*/ 575072 w 575072"/>
                  <a:gd name="connsiteY21" fmla="*/ 57150 h 640557"/>
                  <a:gd name="connsiteX22" fmla="*/ 566738 w 575072"/>
                  <a:gd name="connsiteY22" fmla="*/ 0 h 640557"/>
                  <a:gd name="connsiteX23" fmla="*/ 360759 w 575072"/>
                  <a:gd name="connsiteY23" fmla="*/ 0 h 640557"/>
                  <a:gd name="connsiteX24" fmla="*/ 360759 w 575072"/>
                  <a:gd name="connsiteY24" fmla="*/ 22622 h 640557"/>
                  <a:gd name="connsiteX25" fmla="*/ 223838 w 575072"/>
                  <a:gd name="connsiteY25" fmla="*/ 22622 h 640557"/>
                  <a:gd name="connsiteX26" fmla="*/ 223838 w 575072"/>
                  <a:gd name="connsiteY26" fmla="*/ 126207 h 640557"/>
                  <a:gd name="connsiteX27" fmla="*/ 208359 w 575072"/>
                  <a:gd name="connsiteY27" fmla="*/ 126207 h 640557"/>
                  <a:gd name="connsiteX28" fmla="*/ 208359 w 575072"/>
                  <a:gd name="connsiteY28" fmla="*/ 276225 h 640557"/>
                  <a:gd name="connsiteX29" fmla="*/ 145256 w 575072"/>
                  <a:gd name="connsiteY29" fmla="*/ 276225 h 640557"/>
                  <a:gd name="connsiteX30" fmla="*/ 145256 w 575072"/>
                  <a:gd name="connsiteY30" fmla="*/ 516732 h 640557"/>
                  <a:gd name="connsiteX31" fmla="*/ 61913 w 575072"/>
                  <a:gd name="connsiteY31" fmla="*/ 516732 h 640557"/>
                  <a:gd name="connsiteX32" fmla="*/ 61913 w 575072"/>
                  <a:gd name="connsiteY32" fmla="*/ 500063 h 640557"/>
                  <a:gd name="connsiteX33" fmla="*/ 0 w 575072"/>
                  <a:gd name="connsiteY33" fmla="*/ 500063 h 640557"/>
                  <a:gd name="connsiteX0" fmla="*/ 0 w 575072"/>
                  <a:gd name="connsiteY0" fmla="*/ 500063 h 640557"/>
                  <a:gd name="connsiteX1" fmla="*/ 2381 w 575072"/>
                  <a:gd name="connsiteY1" fmla="*/ 620316 h 640557"/>
                  <a:gd name="connsiteX2" fmla="*/ 289322 w 575072"/>
                  <a:gd name="connsiteY2" fmla="*/ 613172 h 640557"/>
                  <a:gd name="connsiteX3" fmla="*/ 325041 w 575072"/>
                  <a:gd name="connsiteY3" fmla="*/ 613172 h 640557"/>
                  <a:gd name="connsiteX4" fmla="*/ 355997 w 575072"/>
                  <a:gd name="connsiteY4" fmla="*/ 640557 h 640557"/>
                  <a:gd name="connsiteX5" fmla="*/ 355997 w 575072"/>
                  <a:gd name="connsiteY5" fmla="*/ 586978 h 640557"/>
                  <a:gd name="connsiteX6" fmla="*/ 419100 w 575072"/>
                  <a:gd name="connsiteY6" fmla="*/ 586978 h 640557"/>
                  <a:gd name="connsiteX7" fmla="*/ 419100 w 575072"/>
                  <a:gd name="connsiteY7" fmla="*/ 525066 h 640557"/>
                  <a:gd name="connsiteX8" fmla="*/ 498872 w 575072"/>
                  <a:gd name="connsiteY8" fmla="*/ 525066 h 640557"/>
                  <a:gd name="connsiteX9" fmla="*/ 498872 w 575072"/>
                  <a:gd name="connsiteY9" fmla="*/ 506016 h 640557"/>
                  <a:gd name="connsiteX10" fmla="*/ 454819 w 575072"/>
                  <a:gd name="connsiteY10" fmla="*/ 491728 h 640557"/>
                  <a:gd name="connsiteX11" fmla="*/ 488156 w 575072"/>
                  <a:gd name="connsiteY11" fmla="*/ 471488 h 640557"/>
                  <a:gd name="connsiteX12" fmla="*/ 488156 w 575072"/>
                  <a:gd name="connsiteY12" fmla="*/ 433388 h 640557"/>
                  <a:gd name="connsiteX13" fmla="*/ 525066 w 575072"/>
                  <a:gd name="connsiteY13" fmla="*/ 396478 h 640557"/>
                  <a:gd name="connsiteX14" fmla="*/ 529828 w 575072"/>
                  <a:gd name="connsiteY14" fmla="*/ 371475 h 640557"/>
                  <a:gd name="connsiteX15" fmla="*/ 545306 w 575072"/>
                  <a:gd name="connsiteY15" fmla="*/ 347663 h 640557"/>
                  <a:gd name="connsiteX16" fmla="*/ 520303 w 575072"/>
                  <a:gd name="connsiteY16" fmla="*/ 309563 h 640557"/>
                  <a:gd name="connsiteX17" fmla="*/ 531019 w 575072"/>
                  <a:gd name="connsiteY17" fmla="*/ 269082 h 640557"/>
                  <a:gd name="connsiteX18" fmla="*/ 509588 w 575072"/>
                  <a:gd name="connsiteY18" fmla="*/ 219075 h 640557"/>
                  <a:gd name="connsiteX19" fmla="*/ 533400 w 575072"/>
                  <a:gd name="connsiteY19" fmla="*/ 125016 h 640557"/>
                  <a:gd name="connsiteX20" fmla="*/ 575072 w 575072"/>
                  <a:gd name="connsiteY20" fmla="*/ 57150 h 640557"/>
                  <a:gd name="connsiteX21" fmla="*/ 566738 w 575072"/>
                  <a:gd name="connsiteY21" fmla="*/ 0 h 640557"/>
                  <a:gd name="connsiteX22" fmla="*/ 360759 w 575072"/>
                  <a:gd name="connsiteY22" fmla="*/ 0 h 640557"/>
                  <a:gd name="connsiteX23" fmla="*/ 360759 w 575072"/>
                  <a:gd name="connsiteY23" fmla="*/ 22622 h 640557"/>
                  <a:gd name="connsiteX24" fmla="*/ 223838 w 575072"/>
                  <a:gd name="connsiteY24" fmla="*/ 22622 h 640557"/>
                  <a:gd name="connsiteX25" fmla="*/ 223838 w 575072"/>
                  <a:gd name="connsiteY25" fmla="*/ 126207 h 640557"/>
                  <a:gd name="connsiteX26" fmla="*/ 208359 w 575072"/>
                  <a:gd name="connsiteY26" fmla="*/ 126207 h 640557"/>
                  <a:gd name="connsiteX27" fmla="*/ 208359 w 575072"/>
                  <a:gd name="connsiteY27" fmla="*/ 276225 h 640557"/>
                  <a:gd name="connsiteX28" fmla="*/ 145256 w 575072"/>
                  <a:gd name="connsiteY28" fmla="*/ 276225 h 640557"/>
                  <a:gd name="connsiteX29" fmla="*/ 145256 w 575072"/>
                  <a:gd name="connsiteY29" fmla="*/ 516732 h 640557"/>
                  <a:gd name="connsiteX30" fmla="*/ 61913 w 575072"/>
                  <a:gd name="connsiteY30" fmla="*/ 516732 h 640557"/>
                  <a:gd name="connsiteX31" fmla="*/ 61913 w 575072"/>
                  <a:gd name="connsiteY31" fmla="*/ 500063 h 640557"/>
                  <a:gd name="connsiteX32" fmla="*/ 0 w 575072"/>
                  <a:gd name="connsiteY32" fmla="*/ 500063 h 640557"/>
                  <a:gd name="connsiteX0" fmla="*/ 0 w 575072"/>
                  <a:gd name="connsiteY0" fmla="*/ 500063 h 620316"/>
                  <a:gd name="connsiteX1" fmla="*/ 2381 w 575072"/>
                  <a:gd name="connsiteY1" fmla="*/ 620316 h 620316"/>
                  <a:gd name="connsiteX2" fmla="*/ 289322 w 575072"/>
                  <a:gd name="connsiteY2" fmla="*/ 613172 h 620316"/>
                  <a:gd name="connsiteX3" fmla="*/ 325041 w 575072"/>
                  <a:gd name="connsiteY3" fmla="*/ 613172 h 620316"/>
                  <a:gd name="connsiteX4" fmla="*/ 355997 w 575072"/>
                  <a:gd name="connsiteY4" fmla="*/ 586978 h 620316"/>
                  <a:gd name="connsiteX5" fmla="*/ 419100 w 575072"/>
                  <a:gd name="connsiteY5" fmla="*/ 586978 h 620316"/>
                  <a:gd name="connsiteX6" fmla="*/ 419100 w 575072"/>
                  <a:gd name="connsiteY6" fmla="*/ 525066 h 620316"/>
                  <a:gd name="connsiteX7" fmla="*/ 498872 w 575072"/>
                  <a:gd name="connsiteY7" fmla="*/ 525066 h 620316"/>
                  <a:gd name="connsiteX8" fmla="*/ 498872 w 575072"/>
                  <a:gd name="connsiteY8" fmla="*/ 506016 h 620316"/>
                  <a:gd name="connsiteX9" fmla="*/ 454819 w 575072"/>
                  <a:gd name="connsiteY9" fmla="*/ 491728 h 620316"/>
                  <a:gd name="connsiteX10" fmla="*/ 488156 w 575072"/>
                  <a:gd name="connsiteY10" fmla="*/ 471488 h 620316"/>
                  <a:gd name="connsiteX11" fmla="*/ 488156 w 575072"/>
                  <a:gd name="connsiteY11" fmla="*/ 433388 h 620316"/>
                  <a:gd name="connsiteX12" fmla="*/ 525066 w 575072"/>
                  <a:gd name="connsiteY12" fmla="*/ 396478 h 620316"/>
                  <a:gd name="connsiteX13" fmla="*/ 529828 w 575072"/>
                  <a:gd name="connsiteY13" fmla="*/ 371475 h 620316"/>
                  <a:gd name="connsiteX14" fmla="*/ 545306 w 575072"/>
                  <a:gd name="connsiteY14" fmla="*/ 347663 h 620316"/>
                  <a:gd name="connsiteX15" fmla="*/ 520303 w 575072"/>
                  <a:gd name="connsiteY15" fmla="*/ 309563 h 620316"/>
                  <a:gd name="connsiteX16" fmla="*/ 531019 w 575072"/>
                  <a:gd name="connsiteY16" fmla="*/ 269082 h 620316"/>
                  <a:gd name="connsiteX17" fmla="*/ 509588 w 575072"/>
                  <a:gd name="connsiteY17" fmla="*/ 219075 h 620316"/>
                  <a:gd name="connsiteX18" fmla="*/ 533400 w 575072"/>
                  <a:gd name="connsiteY18" fmla="*/ 125016 h 620316"/>
                  <a:gd name="connsiteX19" fmla="*/ 575072 w 575072"/>
                  <a:gd name="connsiteY19" fmla="*/ 57150 h 620316"/>
                  <a:gd name="connsiteX20" fmla="*/ 566738 w 575072"/>
                  <a:gd name="connsiteY20" fmla="*/ 0 h 620316"/>
                  <a:gd name="connsiteX21" fmla="*/ 360759 w 575072"/>
                  <a:gd name="connsiteY21" fmla="*/ 0 h 620316"/>
                  <a:gd name="connsiteX22" fmla="*/ 360759 w 575072"/>
                  <a:gd name="connsiteY22" fmla="*/ 22622 h 620316"/>
                  <a:gd name="connsiteX23" fmla="*/ 223838 w 575072"/>
                  <a:gd name="connsiteY23" fmla="*/ 22622 h 620316"/>
                  <a:gd name="connsiteX24" fmla="*/ 223838 w 575072"/>
                  <a:gd name="connsiteY24" fmla="*/ 126207 h 620316"/>
                  <a:gd name="connsiteX25" fmla="*/ 208359 w 575072"/>
                  <a:gd name="connsiteY25" fmla="*/ 126207 h 620316"/>
                  <a:gd name="connsiteX26" fmla="*/ 208359 w 575072"/>
                  <a:gd name="connsiteY26" fmla="*/ 276225 h 620316"/>
                  <a:gd name="connsiteX27" fmla="*/ 145256 w 575072"/>
                  <a:gd name="connsiteY27" fmla="*/ 276225 h 620316"/>
                  <a:gd name="connsiteX28" fmla="*/ 145256 w 575072"/>
                  <a:gd name="connsiteY28" fmla="*/ 516732 h 620316"/>
                  <a:gd name="connsiteX29" fmla="*/ 61913 w 575072"/>
                  <a:gd name="connsiteY29" fmla="*/ 516732 h 620316"/>
                  <a:gd name="connsiteX30" fmla="*/ 61913 w 575072"/>
                  <a:gd name="connsiteY30" fmla="*/ 500063 h 620316"/>
                  <a:gd name="connsiteX31" fmla="*/ 0 w 575072"/>
                  <a:gd name="connsiteY31" fmla="*/ 500063 h 620316"/>
                  <a:gd name="connsiteX0" fmla="*/ 0 w 575072"/>
                  <a:gd name="connsiteY0" fmla="*/ 500063 h 621506"/>
                  <a:gd name="connsiteX1" fmla="*/ 2381 w 575072"/>
                  <a:gd name="connsiteY1" fmla="*/ 620316 h 621506"/>
                  <a:gd name="connsiteX2" fmla="*/ 289322 w 575072"/>
                  <a:gd name="connsiteY2" fmla="*/ 613172 h 621506"/>
                  <a:gd name="connsiteX3" fmla="*/ 358379 w 575072"/>
                  <a:gd name="connsiteY3" fmla="*/ 621506 h 621506"/>
                  <a:gd name="connsiteX4" fmla="*/ 355997 w 575072"/>
                  <a:gd name="connsiteY4" fmla="*/ 586978 h 621506"/>
                  <a:gd name="connsiteX5" fmla="*/ 419100 w 575072"/>
                  <a:gd name="connsiteY5" fmla="*/ 586978 h 621506"/>
                  <a:gd name="connsiteX6" fmla="*/ 419100 w 575072"/>
                  <a:gd name="connsiteY6" fmla="*/ 525066 h 621506"/>
                  <a:gd name="connsiteX7" fmla="*/ 498872 w 575072"/>
                  <a:gd name="connsiteY7" fmla="*/ 525066 h 621506"/>
                  <a:gd name="connsiteX8" fmla="*/ 498872 w 575072"/>
                  <a:gd name="connsiteY8" fmla="*/ 506016 h 621506"/>
                  <a:gd name="connsiteX9" fmla="*/ 454819 w 575072"/>
                  <a:gd name="connsiteY9" fmla="*/ 491728 h 621506"/>
                  <a:gd name="connsiteX10" fmla="*/ 488156 w 575072"/>
                  <a:gd name="connsiteY10" fmla="*/ 471488 h 621506"/>
                  <a:gd name="connsiteX11" fmla="*/ 488156 w 575072"/>
                  <a:gd name="connsiteY11" fmla="*/ 433388 h 621506"/>
                  <a:gd name="connsiteX12" fmla="*/ 525066 w 575072"/>
                  <a:gd name="connsiteY12" fmla="*/ 396478 h 621506"/>
                  <a:gd name="connsiteX13" fmla="*/ 529828 w 575072"/>
                  <a:gd name="connsiteY13" fmla="*/ 371475 h 621506"/>
                  <a:gd name="connsiteX14" fmla="*/ 545306 w 575072"/>
                  <a:gd name="connsiteY14" fmla="*/ 347663 h 621506"/>
                  <a:gd name="connsiteX15" fmla="*/ 520303 w 575072"/>
                  <a:gd name="connsiteY15" fmla="*/ 309563 h 621506"/>
                  <a:gd name="connsiteX16" fmla="*/ 531019 w 575072"/>
                  <a:gd name="connsiteY16" fmla="*/ 269082 h 621506"/>
                  <a:gd name="connsiteX17" fmla="*/ 509588 w 575072"/>
                  <a:gd name="connsiteY17" fmla="*/ 219075 h 621506"/>
                  <a:gd name="connsiteX18" fmla="*/ 533400 w 575072"/>
                  <a:gd name="connsiteY18" fmla="*/ 125016 h 621506"/>
                  <a:gd name="connsiteX19" fmla="*/ 575072 w 575072"/>
                  <a:gd name="connsiteY19" fmla="*/ 57150 h 621506"/>
                  <a:gd name="connsiteX20" fmla="*/ 566738 w 575072"/>
                  <a:gd name="connsiteY20" fmla="*/ 0 h 621506"/>
                  <a:gd name="connsiteX21" fmla="*/ 360759 w 575072"/>
                  <a:gd name="connsiteY21" fmla="*/ 0 h 621506"/>
                  <a:gd name="connsiteX22" fmla="*/ 360759 w 575072"/>
                  <a:gd name="connsiteY22" fmla="*/ 22622 h 621506"/>
                  <a:gd name="connsiteX23" fmla="*/ 223838 w 575072"/>
                  <a:gd name="connsiteY23" fmla="*/ 22622 h 621506"/>
                  <a:gd name="connsiteX24" fmla="*/ 223838 w 575072"/>
                  <a:gd name="connsiteY24" fmla="*/ 126207 h 621506"/>
                  <a:gd name="connsiteX25" fmla="*/ 208359 w 575072"/>
                  <a:gd name="connsiteY25" fmla="*/ 126207 h 621506"/>
                  <a:gd name="connsiteX26" fmla="*/ 208359 w 575072"/>
                  <a:gd name="connsiteY26" fmla="*/ 276225 h 621506"/>
                  <a:gd name="connsiteX27" fmla="*/ 145256 w 575072"/>
                  <a:gd name="connsiteY27" fmla="*/ 276225 h 621506"/>
                  <a:gd name="connsiteX28" fmla="*/ 145256 w 575072"/>
                  <a:gd name="connsiteY28" fmla="*/ 516732 h 621506"/>
                  <a:gd name="connsiteX29" fmla="*/ 61913 w 575072"/>
                  <a:gd name="connsiteY29" fmla="*/ 516732 h 621506"/>
                  <a:gd name="connsiteX30" fmla="*/ 61913 w 575072"/>
                  <a:gd name="connsiteY30" fmla="*/ 500063 h 621506"/>
                  <a:gd name="connsiteX31" fmla="*/ 0 w 575072"/>
                  <a:gd name="connsiteY31" fmla="*/ 500063 h 621506"/>
                  <a:gd name="connsiteX0" fmla="*/ 0 w 575072"/>
                  <a:gd name="connsiteY0" fmla="*/ 500063 h 620316"/>
                  <a:gd name="connsiteX1" fmla="*/ 2381 w 575072"/>
                  <a:gd name="connsiteY1" fmla="*/ 620316 h 620316"/>
                  <a:gd name="connsiteX2" fmla="*/ 289322 w 575072"/>
                  <a:gd name="connsiteY2" fmla="*/ 613172 h 620316"/>
                  <a:gd name="connsiteX3" fmla="*/ 353616 w 575072"/>
                  <a:gd name="connsiteY3" fmla="*/ 614362 h 620316"/>
                  <a:gd name="connsiteX4" fmla="*/ 355997 w 575072"/>
                  <a:gd name="connsiteY4" fmla="*/ 586978 h 620316"/>
                  <a:gd name="connsiteX5" fmla="*/ 419100 w 575072"/>
                  <a:gd name="connsiteY5" fmla="*/ 586978 h 620316"/>
                  <a:gd name="connsiteX6" fmla="*/ 419100 w 575072"/>
                  <a:gd name="connsiteY6" fmla="*/ 525066 h 620316"/>
                  <a:gd name="connsiteX7" fmla="*/ 498872 w 575072"/>
                  <a:gd name="connsiteY7" fmla="*/ 525066 h 620316"/>
                  <a:gd name="connsiteX8" fmla="*/ 498872 w 575072"/>
                  <a:gd name="connsiteY8" fmla="*/ 506016 h 620316"/>
                  <a:gd name="connsiteX9" fmla="*/ 454819 w 575072"/>
                  <a:gd name="connsiteY9" fmla="*/ 491728 h 620316"/>
                  <a:gd name="connsiteX10" fmla="*/ 488156 w 575072"/>
                  <a:gd name="connsiteY10" fmla="*/ 471488 h 620316"/>
                  <a:gd name="connsiteX11" fmla="*/ 488156 w 575072"/>
                  <a:gd name="connsiteY11" fmla="*/ 433388 h 620316"/>
                  <a:gd name="connsiteX12" fmla="*/ 525066 w 575072"/>
                  <a:gd name="connsiteY12" fmla="*/ 396478 h 620316"/>
                  <a:gd name="connsiteX13" fmla="*/ 529828 w 575072"/>
                  <a:gd name="connsiteY13" fmla="*/ 371475 h 620316"/>
                  <a:gd name="connsiteX14" fmla="*/ 545306 w 575072"/>
                  <a:gd name="connsiteY14" fmla="*/ 347663 h 620316"/>
                  <a:gd name="connsiteX15" fmla="*/ 520303 w 575072"/>
                  <a:gd name="connsiteY15" fmla="*/ 309563 h 620316"/>
                  <a:gd name="connsiteX16" fmla="*/ 531019 w 575072"/>
                  <a:gd name="connsiteY16" fmla="*/ 269082 h 620316"/>
                  <a:gd name="connsiteX17" fmla="*/ 509588 w 575072"/>
                  <a:gd name="connsiteY17" fmla="*/ 219075 h 620316"/>
                  <a:gd name="connsiteX18" fmla="*/ 533400 w 575072"/>
                  <a:gd name="connsiteY18" fmla="*/ 125016 h 620316"/>
                  <a:gd name="connsiteX19" fmla="*/ 575072 w 575072"/>
                  <a:gd name="connsiteY19" fmla="*/ 57150 h 620316"/>
                  <a:gd name="connsiteX20" fmla="*/ 566738 w 575072"/>
                  <a:gd name="connsiteY20" fmla="*/ 0 h 620316"/>
                  <a:gd name="connsiteX21" fmla="*/ 360759 w 575072"/>
                  <a:gd name="connsiteY21" fmla="*/ 0 h 620316"/>
                  <a:gd name="connsiteX22" fmla="*/ 360759 w 575072"/>
                  <a:gd name="connsiteY22" fmla="*/ 22622 h 620316"/>
                  <a:gd name="connsiteX23" fmla="*/ 223838 w 575072"/>
                  <a:gd name="connsiteY23" fmla="*/ 22622 h 620316"/>
                  <a:gd name="connsiteX24" fmla="*/ 223838 w 575072"/>
                  <a:gd name="connsiteY24" fmla="*/ 126207 h 620316"/>
                  <a:gd name="connsiteX25" fmla="*/ 208359 w 575072"/>
                  <a:gd name="connsiteY25" fmla="*/ 126207 h 620316"/>
                  <a:gd name="connsiteX26" fmla="*/ 208359 w 575072"/>
                  <a:gd name="connsiteY26" fmla="*/ 276225 h 620316"/>
                  <a:gd name="connsiteX27" fmla="*/ 145256 w 575072"/>
                  <a:gd name="connsiteY27" fmla="*/ 276225 h 620316"/>
                  <a:gd name="connsiteX28" fmla="*/ 145256 w 575072"/>
                  <a:gd name="connsiteY28" fmla="*/ 516732 h 620316"/>
                  <a:gd name="connsiteX29" fmla="*/ 61913 w 575072"/>
                  <a:gd name="connsiteY29" fmla="*/ 516732 h 620316"/>
                  <a:gd name="connsiteX30" fmla="*/ 61913 w 575072"/>
                  <a:gd name="connsiteY30" fmla="*/ 500063 h 620316"/>
                  <a:gd name="connsiteX31" fmla="*/ 0 w 575072"/>
                  <a:gd name="connsiteY31" fmla="*/ 500063 h 620316"/>
                  <a:gd name="connsiteX0" fmla="*/ 0 w 575072"/>
                  <a:gd name="connsiteY0" fmla="*/ 500063 h 620316"/>
                  <a:gd name="connsiteX1" fmla="*/ 2381 w 575072"/>
                  <a:gd name="connsiteY1" fmla="*/ 620316 h 620316"/>
                  <a:gd name="connsiteX2" fmla="*/ 289322 w 575072"/>
                  <a:gd name="connsiteY2" fmla="*/ 613172 h 620316"/>
                  <a:gd name="connsiteX3" fmla="*/ 353616 w 575072"/>
                  <a:gd name="connsiteY3" fmla="*/ 611981 h 620316"/>
                  <a:gd name="connsiteX4" fmla="*/ 355997 w 575072"/>
                  <a:gd name="connsiteY4" fmla="*/ 586978 h 620316"/>
                  <a:gd name="connsiteX5" fmla="*/ 419100 w 575072"/>
                  <a:gd name="connsiteY5" fmla="*/ 586978 h 620316"/>
                  <a:gd name="connsiteX6" fmla="*/ 419100 w 575072"/>
                  <a:gd name="connsiteY6" fmla="*/ 525066 h 620316"/>
                  <a:gd name="connsiteX7" fmla="*/ 498872 w 575072"/>
                  <a:gd name="connsiteY7" fmla="*/ 525066 h 620316"/>
                  <a:gd name="connsiteX8" fmla="*/ 498872 w 575072"/>
                  <a:gd name="connsiteY8" fmla="*/ 506016 h 620316"/>
                  <a:gd name="connsiteX9" fmla="*/ 454819 w 575072"/>
                  <a:gd name="connsiteY9" fmla="*/ 491728 h 620316"/>
                  <a:gd name="connsiteX10" fmla="*/ 488156 w 575072"/>
                  <a:gd name="connsiteY10" fmla="*/ 471488 h 620316"/>
                  <a:gd name="connsiteX11" fmla="*/ 488156 w 575072"/>
                  <a:gd name="connsiteY11" fmla="*/ 433388 h 620316"/>
                  <a:gd name="connsiteX12" fmla="*/ 525066 w 575072"/>
                  <a:gd name="connsiteY12" fmla="*/ 396478 h 620316"/>
                  <a:gd name="connsiteX13" fmla="*/ 529828 w 575072"/>
                  <a:gd name="connsiteY13" fmla="*/ 371475 h 620316"/>
                  <a:gd name="connsiteX14" fmla="*/ 545306 w 575072"/>
                  <a:gd name="connsiteY14" fmla="*/ 347663 h 620316"/>
                  <a:gd name="connsiteX15" fmla="*/ 520303 w 575072"/>
                  <a:gd name="connsiteY15" fmla="*/ 309563 h 620316"/>
                  <a:gd name="connsiteX16" fmla="*/ 531019 w 575072"/>
                  <a:gd name="connsiteY16" fmla="*/ 269082 h 620316"/>
                  <a:gd name="connsiteX17" fmla="*/ 509588 w 575072"/>
                  <a:gd name="connsiteY17" fmla="*/ 219075 h 620316"/>
                  <a:gd name="connsiteX18" fmla="*/ 533400 w 575072"/>
                  <a:gd name="connsiteY18" fmla="*/ 125016 h 620316"/>
                  <a:gd name="connsiteX19" fmla="*/ 575072 w 575072"/>
                  <a:gd name="connsiteY19" fmla="*/ 57150 h 620316"/>
                  <a:gd name="connsiteX20" fmla="*/ 566738 w 575072"/>
                  <a:gd name="connsiteY20" fmla="*/ 0 h 620316"/>
                  <a:gd name="connsiteX21" fmla="*/ 360759 w 575072"/>
                  <a:gd name="connsiteY21" fmla="*/ 0 h 620316"/>
                  <a:gd name="connsiteX22" fmla="*/ 360759 w 575072"/>
                  <a:gd name="connsiteY22" fmla="*/ 22622 h 620316"/>
                  <a:gd name="connsiteX23" fmla="*/ 223838 w 575072"/>
                  <a:gd name="connsiteY23" fmla="*/ 22622 h 620316"/>
                  <a:gd name="connsiteX24" fmla="*/ 223838 w 575072"/>
                  <a:gd name="connsiteY24" fmla="*/ 126207 h 620316"/>
                  <a:gd name="connsiteX25" fmla="*/ 208359 w 575072"/>
                  <a:gd name="connsiteY25" fmla="*/ 126207 h 620316"/>
                  <a:gd name="connsiteX26" fmla="*/ 208359 w 575072"/>
                  <a:gd name="connsiteY26" fmla="*/ 276225 h 620316"/>
                  <a:gd name="connsiteX27" fmla="*/ 145256 w 575072"/>
                  <a:gd name="connsiteY27" fmla="*/ 276225 h 620316"/>
                  <a:gd name="connsiteX28" fmla="*/ 145256 w 575072"/>
                  <a:gd name="connsiteY28" fmla="*/ 516732 h 620316"/>
                  <a:gd name="connsiteX29" fmla="*/ 61913 w 575072"/>
                  <a:gd name="connsiteY29" fmla="*/ 516732 h 620316"/>
                  <a:gd name="connsiteX30" fmla="*/ 61913 w 575072"/>
                  <a:gd name="connsiteY30" fmla="*/ 500063 h 620316"/>
                  <a:gd name="connsiteX31" fmla="*/ 0 w 575072"/>
                  <a:gd name="connsiteY31" fmla="*/ 500063 h 620316"/>
                  <a:gd name="connsiteX0" fmla="*/ 0 w 575072"/>
                  <a:gd name="connsiteY0" fmla="*/ 500063 h 620316"/>
                  <a:gd name="connsiteX1" fmla="*/ 2381 w 575072"/>
                  <a:gd name="connsiteY1" fmla="*/ 620316 h 620316"/>
                  <a:gd name="connsiteX2" fmla="*/ 353616 w 575072"/>
                  <a:gd name="connsiteY2" fmla="*/ 611981 h 620316"/>
                  <a:gd name="connsiteX3" fmla="*/ 355997 w 575072"/>
                  <a:gd name="connsiteY3" fmla="*/ 586978 h 620316"/>
                  <a:gd name="connsiteX4" fmla="*/ 419100 w 575072"/>
                  <a:gd name="connsiteY4" fmla="*/ 586978 h 620316"/>
                  <a:gd name="connsiteX5" fmla="*/ 419100 w 575072"/>
                  <a:gd name="connsiteY5" fmla="*/ 525066 h 620316"/>
                  <a:gd name="connsiteX6" fmla="*/ 498872 w 575072"/>
                  <a:gd name="connsiteY6" fmla="*/ 525066 h 620316"/>
                  <a:gd name="connsiteX7" fmla="*/ 498872 w 575072"/>
                  <a:gd name="connsiteY7" fmla="*/ 506016 h 620316"/>
                  <a:gd name="connsiteX8" fmla="*/ 454819 w 575072"/>
                  <a:gd name="connsiteY8" fmla="*/ 491728 h 620316"/>
                  <a:gd name="connsiteX9" fmla="*/ 488156 w 575072"/>
                  <a:gd name="connsiteY9" fmla="*/ 471488 h 620316"/>
                  <a:gd name="connsiteX10" fmla="*/ 488156 w 575072"/>
                  <a:gd name="connsiteY10" fmla="*/ 433388 h 620316"/>
                  <a:gd name="connsiteX11" fmla="*/ 525066 w 575072"/>
                  <a:gd name="connsiteY11" fmla="*/ 396478 h 620316"/>
                  <a:gd name="connsiteX12" fmla="*/ 529828 w 575072"/>
                  <a:gd name="connsiteY12" fmla="*/ 371475 h 620316"/>
                  <a:gd name="connsiteX13" fmla="*/ 545306 w 575072"/>
                  <a:gd name="connsiteY13" fmla="*/ 347663 h 620316"/>
                  <a:gd name="connsiteX14" fmla="*/ 520303 w 575072"/>
                  <a:gd name="connsiteY14" fmla="*/ 309563 h 620316"/>
                  <a:gd name="connsiteX15" fmla="*/ 531019 w 575072"/>
                  <a:gd name="connsiteY15" fmla="*/ 269082 h 620316"/>
                  <a:gd name="connsiteX16" fmla="*/ 509588 w 575072"/>
                  <a:gd name="connsiteY16" fmla="*/ 219075 h 620316"/>
                  <a:gd name="connsiteX17" fmla="*/ 533400 w 575072"/>
                  <a:gd name="connsiteY17" fmla="*/ 125016 h 620316"/>
                  <a:gd name="connsiteX18" fmla="*/ 575072 w 575072"/>
                  <a:gd name="connsiteY18" fmla="*/ 57150 h 620316"/>
                  <a:gd name="connsiteX19" fmla="*/ 566738 w 575072"/>
                  <a:gd name="connsiteY19" fmla="*/ 0 h 620316"/>
                  <a:gd name="connsiteX20" fmla="*/ 360759 w 575072"/>
                  <a:gd name="connsiteY20" fmla="*/ 0 h 620316"/>
                  <a:gd name="connsiteX21" fmla="*/ 360759 w 575072"/>
                  <a:gd name="connsiteY21" fmla="*/ 22622 h 620316"/>
                  <a:gd name="connsiteX22" fmla="*/ 223838 w 575072"/>
                  <a:gd name="connsiteY22" fmla="*/ 22622 h 620316"/>
                  <a:gd name="connsiteX23" fmla="*/ 223838 w 575072"/>
                  <a:gd name="connsiteY23" fmla="*/ 126207 h 620316"/>
                  <a:gd name="connsiteX24" fmla="*/ 208359 w 575072"/>
                  <a:gd name="connsiteY24" fmla="*/ 126207 h 620316"/>
                  <a:gd name="connsiteX25" fmla="*/ 208359 w 575072"/>
                  <a:gd name="connsiteY25" fmla="*/ 276225 h 620316"/>
                  <a:gd name="connsiteX26" fmla="*/ 145256 w 575072"/>
                  <a:gd name="connsiteY26" fmla="*/ 276225 h 620316"/>
                  <a:gd name="connsiteX27" fmla="*/ 145256 w 575072"/>
                  <a:gd name="connsiteY27" fmla="*/ 516732 h 620316"/>
                  <a:gd name="connsiteX28" fmla="*/ 61913 w 575072"/>
                  <a:gd name="connsiteY28" fmla="*/ 516732 h 620316"/>
                  <a:gd name="connsiteX29" fmla="*/ 61913 w 575072"/>
                  <a:gd name="connsiteY29" fmla="*/ 500063 h 620316"/>
                  <a:gd name="connsiteX30" fmla="*/ 0 w 575072"/>
                  <a:gd name="connsiteY30" fmla="*/ 500063 h 62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75072" h="620316">
                    <a:moveTo>
                      <a:pt x="0" y="500063"/>
                    </a:moveTo>
                    <a:cubicBezTo>
                      <a:pt x="794" y="540147"/>
                      <a:pt x="1587" y="580232"/>
                      <a:pt x="2381" y="620316"/>
                    </a:cubicBezTo>
                    <a:lnTo>
                      <a:pt x="353616" y="611981"/>
                    </a:lnTo>
                    <a:lnTo>
                      <a:pt x="355997" y="586978"/>
                    </a:lnTo>
                    <a:lnTo>
                      <a:pt x="419100" y="586978"/>
                    </a:lnTo>
                    <a:lnTo>
                      <a:pt x="419100" y="525066"/>
                    </a:lnTo>
                    <a:lnTo>
                      <a:pt x="498872" y="525066"/>
                    </a:lnTo>
                    <a:lnTo>
                      <a:pt x="498872" y="506016"/>
                    </a:lnTo>
                    <a:lnTo>
                      <a:pt x="454819" y="491728"/>
                    </a:lnTo>
                    <a:lnTo>
                      <a:pt x="488156" y="471488"/>
                    </a:lnTo>
                    <a:lnTo>
                      <a:pt x="488156" y="433388"/>
                    </a:lnTo>
                    <a:lnTo>
                      <a:pt x="525066" y="396478"/>
                    </a:lnTo>
                    <a:lnTo>
                      <a:pt x="529828" y="371475"/>
                    </a:lnTo>
                    <a:lnTo>
                      <a:pt x="545306" y="347663"/>
                    </a:lnTo>
                    <a:lnTo>
                      <a:pt x="520303" y="309563"/>
                    </a:lnTo>
                    <a:lnTo>
                      <a:pt x="531019" y="269082"/>
                    </a:lnTo>
                    <a:lnTo>
                      <a:pt x="509588" y="219075"/>
                    </a:lnTo>
                    <a:lnTo>
                      <a:pt x="533400" y="125016"/>
                    </a:lnTo>
                    <a:lnTo>
                      <a:pt x="575072" y="57150"/>
                    </a:lnTo>
                    <a:lnTo>
                      <a:pt x="566738" y="0"/>
                    </a:lnTo>
                    <a:lnTo>
                      <a:pt x="360759" y="0"/>
                    </a:lnTo>
                    <a:lnTo>
                      <a:pt x="360759" y="22622"/>
                    </a:lnTo>
                    <a:lnTo>
                      <a:pt x="223838" y="22622"/>
                    </a:lnTo>
                    <a:lnTo>
                      <a:pt x="223838" y="126207"/>
                    </a:lnTo>
                    <a:lnTo>
                      <a:pt x="208359" y="126207"/>
                    </a:lnTo>
                    <a:lnTo>
                      <a:pt x="208359" y="276225"/>
                    </a:lnTo>
                    <a:lnTo>
                      <a:pt x="145256" y="276225"/>
                    </a:lnTo>
                    <a:lnTo>
                      <a:pt x="145256" y="516732"/>
                    </a:lnTo>
                    <a:lnTo>
                      <a:pt x="61913" y="516732"/>
                    </a:lnTo>
                    <a:lnTo>
                      <a:pt x="61913" y="500063"/>
                    </a:lnTo>
                    <a:lnTo>
                      <a:pt x="0" y="500063"/>
                    </a:lnTo>
                    <a:close/>
                  </a:path>
                </a:pathLst>
              </a:custGeom>
              <a:solidFill>
                <a:srgbClr val="D2E0EC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1179C74A-3E20-4C9A-B395-B3F7F84F854C}"/>
                  </a:ext>
                </a:extLst>
              </p:cNvPr>
              <p:cNvSpPr/>
              <p:nvPr/>
            </p:nvSpPr>
            <p:spPr>
              <a:xfrm>
                <a:off x="8759320" y="4025503"/>
                <a:ext cx="1362075" cy="1633935"/>
              </a:xfrm>
              <a:custGeom>
                <a:avLst/>
                <a:gdLst>
                  <a:gd name="connsiteX0" fmla="*/ 638175 w 1362075"/>
                  <a:gd name="connsiteY0" fmla="*/ 26988 h 1649413"/>
                  <a:gd name="connsiteX1" fmla="*/ 690562 w 1362075"/>
                  <a:gd name="connsiteY1" fmla="*/ 0 h 1649413"/>
                  <a:gd name="connsiteX2" fmla="*/ 712787 w 1362075"/>
                  <a:gd name="connsiteY2" fmla="*/ 38100 h 1649413"/>
                  <a:gd name="connsiteX3" fmla="*/ 804862 w 1362075"/>
                  <a:gd name="connsiteY3" fmla="*/ 103188 h 1649413"/>
                  <a:gd name="connsiteX4" fmla="*/ 776287 w 1362075"/>
                  <a:gd name="connsiteY4" fmla="*/ 128588 h 1649413"/>
                  <a:gd name="connsiteX5" fmla="*/ 819150 w 1362075"/>
                  <a:gd name="connsiteY5" fmla="*/ 171450 h 1649413"/>
                  <a:gd name="connsiteX6" fmla="*/ 796925 w 1362075"/>
                  <a:gd name="connsiteY6" fmla="*/ 257175 h 1649413"/>
                  <a:gd name="connsiteX7" fmla="*/ 749300 w 1362075"/>
                  <a:gd name="connsiteY7" fmla="*/ 344488 h 1649413"/>
                  <a:gd name="connsiteX8" fmla="*/ 811212 w 1362075"/>
                  <a:gd name="connsiteY8" fmla="*/ 347663 h 1649413"/>
                  <a:gd name="connsiteX9" fmla="*/ 862012 w 1362075"/>
                  <a:gd name="connsiteY9" fmla="*/ 301625 h 1649413"/>
                  <a:gd name="connsiteX10" fmla="*/ 893762 w 1362075"/>
                  <a:gd name="connsiteY10" fmla="*/ 325438 h 1649413"/>
                  <a:gd name="connsiteX11" fmla="*/ 836612 w 1362075"/>
                  <a:gd name="connsiteY11" fmla="*/ 447675 h 1649413"/>
                  <a:gd name="connsiteX12" fmla="*/ 906462 w 1362075"/>
                  <a:gd name="connsiteY12" fmla="*/ 515938 h 1649413"/>
                  <a:gd name="connsiteX13" fmla="*/ 904875 w 1362075"/>
                  <a:gd name="connsiteY13" fmla="*/ 609600 h 1649413"/>
                  <a:gd name="connsiteX14" fmla="*/ 785812 w 1362075"/>
                  <a:gd name="connsiteY14" fmla="*/ 628650 h 1649413"/>
                  <a:gd name="connsiteX15" fmla="*/ 792162 w 1362075"/>
                  <a:gd name="connsiteY15" fmla="*/ 679450 h 1649413"/>
                  <a:gd name="connsiteX16" fmla="*/ 735012 w 1362075"/>
                  <a:gd name="connsiteY16" fmla="*/ 754063 h 1649413"/>
                  <a:gd name="connsiteX17" fmla="*/ 730250 w 1362075"/>
                  <a:gd name="connsiteY17" fmla="*/ 806450 h 1649413"/>
                  <a:gd name="connsiteX18" fmla="*/ 690562 w 1362075"/>
                  <a:gd name="connsiteY18" fmla="*/ 868363 h 1649413"/>
                  <a:gd name="connsiteX19" fmla="*/ 688975 w 1362075"/>
                  <a:gd name="connsiteY19" fmla="*/ 909638 h 1649413"/>
                  <a:gd name="connsiteX20" fmla="*/ 731837 w 1362075"/>
                  <a:gd name="connsiteY20" fmla="*/ 947738 h 1649413"/>
                  <a:gd name="connsiteX21" fmla="*/ 762000 w 1362075"/>
                  <a:gd name="connsiteY21" fmla="*/ 881063 h 1649413"/>
                  <a:gd name="connsiteX22" fmla="*/ 839787 w 1362075"/>
                  <a:gd name="connsiteY22" fmla="*/ 842963 h 1649413"/>
                  <a:gd name="connsiteX23" fmla="*/ 874712 w 1362075"/>
                  <a:gd name="connsiteY23" fmla="*/ 765175 h 1649413"/>
                  <a:gd name="connsiteX24" fmla="*/ 936625 w 1362075"/>
                  <a:gd name="connsiteY24" fmla="*/ 674688 h 1649413"/>
                  <a:gd name="connsiteX25" fmla="*/ 1001712 w 1362075"/>
                  <a:gd name="connsiteY25" fmla="*/ 666750 h 1649413"/>
                  <a:gd name="connsiteX26" fmla="*/ 1108075 w 1362075"/>
                  <a:gd name="connsiteY26" fmla="*/ 520700 h 1649413"/>
                  <a:gd name="connsiteX27" fmla="*/ 1036637 w 1362075"/>
                  <a:gd name="connsiteY27" fmla="*/ 438150 h 1649413"/>
                  <a:gd name="connsiteX28" fmla="*/ 1081087 w 1362075"/>
                  <a:gd name="connsiteY28" fmla="*/ 420688 h 1649413"/>
                  <a:gd name="connsiteX29" fmla="*/ 1133475 w 1362075"/>
                  <a:gd name="connsiteY29" fmla="*/ 449263 h 1649413"/>
                  <a:gd name="connsiteX30" fmla="*/ 1282700 w 1362075"/>
                  <a:gd name="connsiteY30" fmla="*/ 266700 h 1649413"/>
                  <a:gd name="connsiteX31" fmla="*/ 1362075 w 1362075"/>
                  <a:gd name="connsiteY31" fmla="*/ 261938 h 1649413"/>
                  <a:gd name="connsiteX32" fmla="*/ 1303337 w 1362075"/>
                  <a:gd name="connsiteY32" fmla="*/ 398463 h 1649413"/>
                  <a:gd name="connsiteX33" fmla="*/ 1101725 w 1362075"/>
                  <a:gd name="connsiteY33" fmla="*/ 754063 h 1649413"/>
                  <a:gd name="connsiteX34" fmla="*/ 1006475 w 1362075"/>
                  <a:gd name="connsiteY34" fmla="*/ 954088 h 1649413"/>
                  <a:gd name="connsiteX35" fmla="*/ 974725 w 1362075"/>
                  <a:gd name="connsiteY35" fmla="*/ 1098550 h 1649413"/>
                  <a:gd name="connsiteX36" fmla="*/ 1006475 w 1362075"/>
                  <a:gd name="connsiteY36" fmla="*/ 1198563 h 1649413"/>
                  <a:gd name="connsiteX37" fmla="*/ 936625 w 1362075"/>
                  <a:gd name="connsiteY37" fmla="*/ 1247775 h 1649413"/>
                  <a:gd name="connsiteX38" fmla="*/ 869950 w 1362075"/>
                  <a:gd name="connsiteY38" fmla="*/ 1422400 h 1649413"/>
                  <a:gd name="connsiteX39" fmla="*/ 903287 w 1362075"/>
                  <a:gd name="connsiteY39" fmla="*/ 1539875 h 1649413"/>
                  <a:gd name="connsiteX40" fmla="*/ 831850 w 1362075"/>
                  <a:gd name="connsiteY40" fmla="*/ 1649413 h 1649413"/>
                  <a:gd name="connsiteX41" fmla="*/ 631825 w 1362075"/>
                  <a:gd name="connsiteY41" fmla="*/ 1649413 h 1649413"/>
                  <a:gd name="connsiteX42" fmla="*/ 631825 w 1362075"/>
                  <a:gd name="connsiteY42" fmla="*/ 1403350 h 1649413"/>
                  <a:gd name="connsiteX43" fmla="*/ 695325 w 1362075"/>
                  <a:gd name="connsiteY43" fmla="*/ 1403350 h 1649413"/>
                  <a:gd name="connsiteX44" fmla="*/ 695325 w 1362075"/>
                  <a:gd name="connsiteY44" fmla="*/ 1139825 h 1649413"/>
                  <a:gd name="connsiteX45" fmla="*/ 600075 w 1362075"/>
                  <a:gd name="connsiteY45" fmla="*/ 1139825 h 1649413"/>
                  <a:gd name="connsiteX46" fmla="*/ 600075 w 1362075"/>
                  <a:gd name="connsiteY46" fmla="*/ 1041400 h 1649413"/>
                  <a:gd name="connsiteX47" fmla="*/ 552450 w 1362075"/>
                  <a:gd name="connsiteY47" fmla="*/ 1041400 h 1649413"/>
                  <a:gd name="connsiteX48" fmla="*/ 552450 w 1362075"/>
                  <a:gd name="connsiteY48" fmla="*/ 1085850 h 1649413"/>
                  <a:gd name="connsiteX49" fmla="*/ 487362 w 1362075"/>
                  <a:gd name="connsiteY49" fmla="*/ 1085850 h 1649413"/>
                  <a:gd name="connsiteX50" fmla="*/ 487362 w 1362075"/>
                  <a:gd name="connsiteY50" fmla="*/ 1055688 h 1649413"/>
                  <a:gd name="connsiteX51" fmla="*/ 422275 w 1362075"/>
                  <a:gd name="connsiteY51" fmla="*/ 1055688 h 1649413"/>
                  <a:gd name="connsiteX52" fmla="*/ 422275 w 1362075"/>
                  <a:gd name="connsiteY52" fmla="*/ 1093788 h 1649413"/>
                  <a:gd name="connsiteX53" fmla="*/ 342900 w 1362075"/>
                  <a:gd name="connsiteY53" fmla="*/ 1093788 h 1649413"/>
                  <a:gd name="connsiteX54" fmla="*/ 342900 w 1362075"/>
                  <a:gd name="connsiteY54" fmla="*/ 1068388 h 1649413"/>
                  <a:gd name="connsiteX55" fmla="*/ 304800 w 1362075"/>
                  <a:gd name="connsiteY55" fmla="*/ 1068388 h 1649413"/>
                  <a:gd name="connsiteX56" fmla="*/ 279400 w 1362075"/>
                  <a:gd name="connsiteY56" fmla="*/ 1042988 h 1649413"/>
                  <a:gd name="connsiteX57" fmla="*/ 279400 w 1362075"/>
                  <a:gd name="connsiteY57" fmla="*/ 1147763 h 1649413"/>
                  <a:gd name="connsiteX58" fmla="*/ 0 w 1362075"/>
                  <a:gd name="connsiteY58" fmla="*/ 1147763 h 1649413"/>
                  <a:gd name="connsiteX59" fmla="*/ 0 w 1362075"/>
                  <a:gd name="connsiteY59" fmla="*/ 512763 h 1649413"/>
                  <a:gd name="connsiteX60" fmla="*/ 44450 w 1362075"/>
                  <a:gd name="connsiteY60" fmla="*/ 512763 h 1649413"/>
                  <a:gd name="connsiteX61" fmla="*/ 44450 w 1362075"/>
                  <a:gd name="connsiteY61" fmla="*/ 371475 h 1649413"/>
                  <a:gd name="connsiteX62" fmla="*/ 100012 w 1362075"/>
                  <a:gd name="connsiteY62" fmla="*/ 371475 h 1649413"/>
                  <a:gd name="connsiteX63" fmla="*/ 100012 w 1362075"/>
                  <a:gd name="connsiteY63" fmla="*/ 242888 h 1649413"/>
                  <a:gd name="connsiteX64" fmla="*/ 195262 w 1362075"/>
                  <a:gd name="connsiteY64" fmla="*/ 242888 h 1649413"/>
                  <a:gd name="connsiteX65" fmla="*/ 195262 w 1362075"/>
                  <a:gd name="connsiteY65" fmla="*/ 312738 h 1649413"/>
                  <a:gd name="connsiteX66" fmla="*/ 439737 w 1362075"/>
                  <a:gd name="connsiteY66" fmla="*/ 312738 h 1649413"/>
                  <a:gd name="connsiteX67" fmla="*/ 439737 w 1362075"/>
                  <a:gd name="connsiteY67" fmla="*/ 58738 h 1649413"/>
                  <a:gd name="connsiteX68" fmla="*/ 638175 w 1362075"/>
                  <a:gd name="connsiteY68" fmla="*/ 26988 h 1649413"/>
                  <a:gd name="connsiteX0" fmla="*/ 636587 w 1362075"/>
                  <a:gd name="connsiteY0" fmla="*/ 63501 h 1649413"/>
                  <a:gd name="connsiteX1" fmla="*/ 690562 w 1362075"/>
                  <a:gd name="connsiteY1" fmla="*/ 0 h 1649413"/>
                  <a:gd name="connsiteX2" fmla="*/ 712787 w 1362075"/>
                  <a:gd name="connsiteY2" fmla="*/ 38100 h 1649413"/>
                  <a:gd name="connsiteX3" fmla="*/ 804862 w 1362075"/>
                  <a:gd name="connsiteY3" fmla="*/ 103188 h 1649413"/>
                  <a:gd name="connsiteX4" fmla="*/ 776287 w 1362075"/>
                  <a:gd name="connsiteY4" fmla="*/ 128588 h 1649413"/>
                  <a:gd name="connsiteX5" fmla="*/ 819150 w 1362075"/>
                  <a:gd name="connsiteY5" fmla="*/ 171450 h 1649413"/>
                  <a:gd name="connsiteX6" fmla="*/ 796925 w 1362075"/>
                  <a:gd name="connsiteY6" fmla="*/ 257175 h 1649413"/>
                  <a:gd name="connsiteX7" fmla="*/ 749300 w 1362075"/>
                  <a:gd name="connsiteY7" fmla="*/ 344488 h 1649413"/>
                  <a:gd name="connsiteX8" fmla="*/ 811212 w 1362075"/>
                  <a:gd name="connsiteY8" fmla="*/ 347663 h 1649413"/>
                  <a:gd name="connsiteX9" fmla="*/ 862012 w 1362075"/>
                  <a:gd name="connsiteY9" fmla="*/ 301625 h 1649413"/>
                  <a:gd name="connsiteX10" fmla="*/ 893762 w 1362075"/>
                  <a:gd name="connsiteY10" fmla="*/ 325438 h 1649413"/>
                  <a:gd name="connsiteX11" fmla="*/ 836612 w 1362075"/>
                  <a:gd name="connsiteY11" fmla="*/ 447675 h 1649413"/>
                  <a:gd name="connsiteX12" fmla="*/ 906462 w 1362075"/>
                  <a:gd name="connsiteY12" fmla="*/ 515938 h 1649413"/>
                  <a:gd name="connsiteX13" fmla="*/ 904875 w 1362075"/>
                  <a:gd name="connsiteY13" fmla="*/ 609600 h 1649413"/>
                  <a:gd name="connsiteX14" fmla="*/ 785812 w 1362075"/>
                  <a:gd name="connsiteY14" fmla="*/ 628650 h 1649413"/>
                  <a:gd name="connsiteX15" fmla="*/ 792162 w 1362075"/>
                  <a:gd name="connsiteY15" fmla="*/ 679450 h 1649413"/>
                  <a:gd name="connsiteX16" fmla="*/ 735012 w 1362075"/>
                  <a:gd name="connsiteY16" fmla="*/ 754063 h 1649413"/>
                  <a:gd name="connsiteX17" fmla="*/ 730250 w 1362075"/>
                  <a:gd name="connsiteY17" fmla="*/ 806450 h 1649413"/>
                  <a:gd name="connsiteX18" fmla="*/ 690562 w 1362075"/>
                  <a:gd name="connsiteY18" fmla="*/ 868363 h 1649413"/>
                  <a:gd name="connsiteX19" fmla="*/ 688975 w 1362075"/>
                  <a:gd name="connsiteY19" fmla="*/ 909638 h 1649413"/>
                  <a:gd name="connsiteX20" fmla="*/ 731837 w 1362075"/>
                  <a:gd name="connsiteY20" fmla="*/ 947738 h 1649413"/>
                  <a:gd name="connsiteX21" fmla="*/ 762000 w 1362075"/>
                  <a:gd name="connsiteY21" fmla="*/ 881063 h 1649413"/>
                  <a:gd name="connsiteX22" fmla="*/ 839787 w 1362075"/>
                  <a:gd name="connsiteY22" fmla="*/ 842963 h 1649413"/>
                  <a:gd name="connsiteX23" fmla="*/ 874712 w 1362075"/>
                  <a:gd name="connsiteY23" fmla="*/ 765175 h 1649413"/>
                  <a:gd name="connsiteX24" fmla="*/ 936625 w 1362075"/>
                  <a:gd name="connsiteY24" fmla="*/ 674688 h 1649413"/>
                  <a:gd name="connsiteX25" fmla="*/ 1001712 w 1362075"/>
                  <a:gd name="connsiteY25" fmla="*/ 666750 h 1649413"/>
                  <a:gd name="connsiteX26" fmla="*/ 1108075 w 1362075"/>
                  <a:gd name="connsiteY26" fmla="*/ 520700 h 1649413"/>
                  <a:gd name="connsiteX27" fmla="*/ 1036637 w 1362075"/>
                  <a:gd name="connsiteY27" fmla="*/ 438150 h 1649413"/>
                  <a:gd name="connsiteX28" fmla="*/ 1081087 w 1362075"/>
                  <a:gd name="connsiteY28" fmla="*/ 420688 h 1649413"/>
                  <a:gd name="connsiteX29" fmla="*/ 1133475 w 1362075"/>
                  <a:gd name="connsiteY29" fmla="*/ 449263 h 1649413"/>
                  <a:gd name="connsiteX30" fmla="*/ 1282700 w 1362075"/>
                  <a:gd name="connsiteY30" fmla="*/ 266700 h 1649413"/>
                  <a:gd name="connsiteX31" fmla="*/ 1362075 w 1362075"/>
                  <a:gd name="connsiteY31" fmla="*/ 261938 h 1649413"/>
                  <a:gd name="connsiteX32" fmla="*/ 1303337 w 1362075"/>
                  <a:gd name="connsiteY32" fmla="*/ 398463 h 1649413"/>
                  <a:gd name="connsiteX33" fmla="*/ 1101725 w 1362075"/>
                  <a:gd name="connsiteY33" fmla="*/ 754063 h 1649413"/>
                  <a:gd name="connsiteX34" fmla="*/ 1006475 w 1362075"/>
                  <a:gd name="connsiteY34" fmla="*/ 954088 h 1649413"/>
                  <a:gd name="connsiteX35" fmla="*/ 974725 w 1362075"/>
                  <a:gd name="connsiteY35" fmla="*/ 1098550 h 1649413"/>
                  <a:gd name="connsiteX36" fmla="*/ 1006475 w 1362075"/>
                  <a:gd name="connsiteY36" fmla="*/ 1198563 h 1649413"/>
                  <a:gd name="connsiteX37" fmla="*/ 936625 w 1362075"/>
                  <a:gd name="connsiteY37" fmla="*/ 1247775 h 1649413"/>
                  <a:gd name="connsiteX38" fmla="*/ 869950 w 1362075"/>
                  <a:gd name="connsiteY38" fmla="*/ 1422400 h 1649413"/>
                  <a:gd name="connsiteX39" fmla="*/ 903287 w 1362075"/>
                  <a:gd name="connsiteY39" fmla="*/ 1539875 h 1649413"/>
                  <a:gd name="connsiteX40" fmla="*/ 831850 w 1362075"/>
                  <a:gd name="connsiteY40" fmla="*/ 1649413 h 1649413"/>
                  <a:gd name="connsiteX41" fmla="*/ 631825 w 1362075"/>
                  <a:gd name="connsiteY41" fmla="*/ 1649413 h 1649413"/>
                  <a:gd name="connsiteX42" fmla="*/ 631825 w 1362075"/>
                  <a:gd name="connsiteY42" fmla="*/ 1403350 h 1649413"/>
                  <a:gd name="connsiteX43" fmla="*/ 695325 w 1362075"/>
                  <a:gd name="connsiteY43" fmla="*/ 1403350 h 1649413"/>
                  <a:gd name="connsiteX44" fmla="*/ 695325 w 1362075"/>
                  <a:gd name="connsiteY44" fmla="*/ 1139825 h 1649413"/>
                  <a:gd name="connsiteX45" fmla="*/ 600075 w 1362075"/>
                  <a:gd name="connsiteY45" fmla="*/ 1139825 h 1649413"/>
                  <a:gd name="connsiteX46" fmla="*/ 600075 w 1362075"/>
                  <a:gd name="connsiteY46" fmla="*/ 1041400 h 1649413"/>
                  <a:gd name="connsiteX47" fmla="*/ 552450 w 1362075"/>
                  <a:gd name="connsiteY47" fmla="*/ 1041400 h 1649413"/>
                  <a:gd name="connsiteX48" fmla="*/ 552450 w 1362075"/>
                  <a:gd name="connsiteY48" fmla="*/ 1085850 h 1649413"/>
                  <a:gd name="connsiteX49" fmla="*/ 487362 w 1362075"/>
                  <a:gd name="connsiteY49" fmla="*/ 1085850 h 1649413"/>
                  <a:gd name="connsiteX50" fmla="*/ 487362 w 1362075"/>
                  <a:gd name="connsiteY50" fmla="*/ 1055688 h 1649413"/>
                  <a:gd name="connsiteX51" fmla="*/ 422275 w 1362075"/>
                  <a:gd name="connsiteY51" fmla="*/ 1055688 h 1649413"/>
                  <a:gd name="connsiteX52" fmla="*/ 422275 w 1362075"/>
                  <a:gd name="connsiteY52" fmla="*/ 1093788 h 1649413"/>
                  <a:gd name="connsiteX53" fmla="*/ 342900 w 1362075"/>
                  <a:gd name="connsiteY53" fmla="*/ 1093788 h 1649413"/>
                  <a:gd name="connsiteX54" fmla="*/ 342900 w 1362075"/>
                  <a:gd name="connsiteY54" fmla="*/ 1068388 h 1649413"/>
                  <a:gd name="connsiteX55" fmla="*/ 304800 w 1362075"/>
                  <a:gd name="connsiteY55" fmla="*/ 1068388 h 1649413"/>
                  <a:gd name="connsiteX56" fmla="*/ 279400 w 1362075"/>
                  <a:gd name="connsiteY56" fmla="*/ 1042988 h 1649413"/>
                  <a:gd name="connsiteX57" fmla="*/ 279400 w 1362075"/>
                  <a:gd name="connsiteY57" fmla="*/ 1147763 h 1649413"/>
                  <a:gd name="connsiteX58" fmla="*/ 0 w 1362075"/>
                  <a:gd name="connsiteY58" fmla="*/ 1147763 h 1649413"/>
                  <a:gd name="connsiteX59" fmla="*/ 0 w 1362075"/>
                  <a:gd name="connsiteY59" fmla="*/ 512763 h 1649413"/>
                  <a:gd name="connsiteX60" fmla="*/ 44450 w 1362075"/>
                  <a:gd name="connsiteY60" fmla="*/ 512763 h 1649413"/>
                  <a:gd name="connsiteX61" fmla="*/ 44450 w 1362075"/>
                  <a:gd name="connsiteY61" fmla="*/ 371475 h 1649413"/>
                  <a:gd name="connsiteX62" fmla="*/ 100012 w 1362075"/>
                  <a:gd name="connsiteY62" fmla="*/ 371475 h 1649413"/>
                  <a:gd name="connsiteX63" fmla="*/ 100012 w 1362075"/>
                  <a:gd name="connsiteY63" fmla="*/ 242888 h 1649413"/>
                  <a:gd name="connsiteX64" fmla="*/ 195262 w 1362075"/>
                  <a:gd name="connsiteY64" fmla="*/ 242888 h 1649413"/>
                  <a:gd name="connsiteX65" fmla="*/ 195262 w 1362075"/>
                  <a:gd name="connsiteY65" fmla="*/ 312738 h 1649413"/>
                  <a:gd name="connsiteX66" fmla="*/ 439737 w 1362075"/>
                  <a:gd name="connsiteY66" fmla="*/ 312738 h 1649413"/>
                  <a:gd name="connsiteX67" fmla="*/ 439737 w 1362075"/>
                  <a:gd name="connsiteY67" fmla="*/ 58738 h 1649413"/>
                  <a:gd name="connsiteX68" fmla="*/ 636587 w 1362075"/>
                  <a:gd name="connsiteY68" fmla="*/ 63501 h 1649413"/>
                  <a:gd name="connsiteX0" fmla="*/ 636587 w 1362075"/>
                  <a:gd name="connsiteY0" fmla="*/ 63501 h 1649413"/>
                  <a:gd name="connsiteX1" fmla="*/ 671512 w 1362075"/>
                  <a:gd name="connsiteY1" fmla="*/ 17463 h 1649413"/>
                  <a:gd name="connsiteX2" fmla="*/ 690562 w 1362075"/>
                  <a:gd name="connsiteY2" fmla="*/ 0 h 1649413"/>
                  <a:gd name="connsiteX3" fmla="*/ 712787 w 1362075"/>
                  <a:gd name="connsiteY3" fmla="*/ 38100 h 1649413"/>
                  <a:gd name="connsiteX4" fmla="*/ 804862 w 1362075"/>
                  <a:gd name="connsiteY4" fmla="*/ 103188 h 1649413"/>
                  <a:gd name="connsiteX5" fmla="*/ 776287 w 1362075"/>
                  <a:gd name="connsiteY5" fmla="*/ 128588 h 1649413"/>
                  <a:gd name="connsiteX6" fmla="*/ 819150 w 1362075"/>
                  <a:gd name="connsiteY6" fmla="*/ 171450 h 1649413"/>
                  <a:gd name="connsiteX7" fmla="*/ 796925 w 1362075"/>
                  <a:gd name="connsiteY7" fmla="*/ 257175 h 1649413"/>
                  <a:gd name="connsiteX8" fmla="*/ 749300 w 1362075"/>
                  <a:gd name="connsiteY8" fmla="*/ 344488 h 1649413"/>
                  <a:gd name="connsiteX9" fmla="*/ 811212 w 1362075"/>
                  <a:gd name="connsiteY9" fmla="*/ 347663 h 1649413"/>
                  <a:gd name="connsiteX10" fmla="*/ 862012 w 1362075"/>
                  <a:gd name="connsiteY10" fmla="*/ 301625 h 1649413"/>
                  <a:gd name="connsiteX11" fmla="*/ 893762 w 1362075"/>
                  <a:gd name="connsiteY11" fmla="*/ 325438 h 1649413"/>
                  <a:gd name="connsiteX12" fmla="*/ 836612 w 1362075"/>
                  <a:gd name="connsiteY12" fmla="*/ 447675 h 1649413"/>
                  <a:gd name="connsiteX13" fmla="*/ 906462 w 1362075"/>
                  <a:gd name="connsiteY13" fmla="*/ 515938 h 1649413"/>
                  <a:gd name="connsiteX14" fmla="*/ 904875 w 1362075"/>
                  <a:gd name="connsiteY14" fmla="*/ 609600 h 1649413"/>
                  <a:gd name="connsiteX15" fmla="*/ 785812 w 1362075"/>
                  <a:gd name="connsiteY15" fmla="*/ 628650 h 1649413"/>
                  <a:gd name="connsiteX16" fmla="*/ 792162 w 1362075"/>
                  <a:gd name="connsiteY16" fmla="*/ 679450 h 1649413"/>
                  <a:gd name="connsiteX17" fmla="*/ 735012 w 1362075"/>
                  <a:gd name="connsiteY17" fmla="*/ 754063 h 1649413"/>
                  <a:gd name="connsiteX18" fmla="*/ 730250 w 1362075"/>
                  <a:gd name="connsiteY18" fmla="*/ 806450 h 1649413"/>
                  <a:gd name="connsiteX19" fmla="*/ 690562 w 1362075"/>
                  <a:gd name="connsiteY19" fmla="*/ 868363 h 1649413"/>
                  <a:gd name="connsiteX20" fmla="*/ 688975 w 1362075"/>
                  <a:gd name="connsiteY20" fmla="*/ 909638 h 1649413"/>
                  <a:gd name="connsiteX21" fmla="*/ 731837 w 1362075"/>
                  <a:gd name="connsiteY21" fmla="*/ 947738 h 1649413"/>
                  <a:gd name="connsiteX22" fmla="*/ 762000 w 1362075"/>
                  <a:gd name="connsiteY22" fmla="*/ 881063 h 1649413"/>
                  <a:gd name="connsiteX23" fmla="*/ 839787 w 1362075"/>
                  <a:gd name="connsiteY23" fmla="*/ 842963 h 1649413"/>
                  <a:gd name="connsiteX24" fmla="*/ 874712 w 1362075"/>
                  <a:gd name="connsiteY24" fmla="*/ 765175 h 1649413"/>
                  <a:gd name="connsiteX25" fmla="*/ 936625 w 1362075"/>
                  <a:gd name="connsiteY25" fmla="*/ 674688 h 1649413"/>
                  <a:gd name="connsiteX26" fmla="*/ 1001712 w 1362075"/>
                  <a:gd name="connsiteY26" fmla="*/ 666750 h 1649413"/>
                  <a:gd name="connsiteX27" fmla="*/ 1108075 w 1362075"/>
                  <a:gd name="connsiteY27" fmla="*/ 520700 h 1649413"/>
                  <a:gd name="connsiteX28" fmla="*/ 1036637 w 1362075"/>
                  <a:gd name="connsiteY28" fmla="*/ 438150 h 1649413"/>
                  <a:gd name="connsiteX29" fmla="*/ 1081087 w 1362075"/>
                  <a:gd name="connsiteY29" fmla="*/ 420688 h 1649413"/>
                  <a:gd name="connsiteX30" fmla="*/ 1133475 w 1362075"/>
                  <a:gd name="connsiteY30" fmla="*/ 449263 h 1649413"/>
                  <a:gd name="connsiteX31" fmla="*/ 1282700 w 1362075"/>
                  <a:gd name="connsiteY31" fmla="*/ 266700 h 1649413"/>
                  <a:gd name="connsiteX32" fmla="*/ 1362075 w 1362075"/>
                  <a:gd name="connsiteY32" fmla="*/ 261938 h 1649413"/>
                  <a:gd name="connsiteX33" fmla="*/ 1303337 w 1362075"/>
                  <a:gd name="connsiteY33" fmla="*/ 398463 h 1649413"/>
                  <a:gd name="connsiteX34" fmla="*/ 1101725 w 1362075"/>
                  <a:gd name="connsiteY34" fmla="*/ 754063 h 1649413"/>
                  <a:gd name="connsiteX35" fmla="*/ 1006475 w 1362075"/>
                  <a:gd name="connsiteY35" fmla="*/ 954088 h 1649413"/>
                  <a:gd name="connsiteX36" fmla="*/ 974725 w 1362075"/>
                  <a:gd name="connsiteY36" fmla="*/ 1098550 h 1649413"/>
                  <a:gd name="connsiteX37" fmla="*/ 1006475 w 1362075"/>
                  <a:gd name="connsiteY37" fmla="*/ 1198563 h 1649413"/>
                  <a:gd name="connsiteX38" fmla="*/ 936625 w 1362075"/>
                  <a:gd name="connsiteY38" fmla="*/ 1247775 h 1649413"/>
                  <a:gd name="connsiteX39" fmla="*/ 869950 w 1362075"/>
                  <a:gd name="connsiteY39" fmla="*/ 1422400 h 1649413"/>
                  <a:gd name="connsiteX40" fmla="*/ 903287 w 1362075"/>
                  <a:gd name="connsiteY40" fmla="*/ 1539875 h 1649413"/>
                  <a:gd name="connsiteX41" fmla="*/ 831850 w 1362075"/>
                  <a:gd name="connsiteY41" fmla="*/ 1649413 h 1649413"/>
                  <a:gd name="connsiteX42" fmla="*/ 631825 w 1362075"/>
                  <a:gd name="connsiteY42" fmla="*/ 1649413 h 1649413"/>
                  <a:gd name="connsiteX43" fmla="*/ 631825 w 1362075"/>
                  <a:gd name="connsiteY43" fmla="*/ 1403350 h 1649413"/>
                  <a:gd name="connsiteX44" fmla="*/ 695325 w 1362075"/>
                  <a:gd name="connsiteY44" fmla="*/ 1403350 h 1649413"/>
                  <a:gd name="connsiteX45" fmla="*/ 695325 w 1362075"/>
                  <a:gd name="connsiteY45" fmla="*/ 1139825 h 1649413"/>
                  <a:gd name="connsiteX46" fmla="*/ 600075 w 1362075"/>
                  <a:gd name="connsiteY46" fmla="*/ 1139825 h 1649413"/>
                  <a:gd name="connsiteX47" fmla="*/ 600075 w 1362075"/>
                  <a:gd name="connsiteY47" fmla="*/ 1041400 h 1649413"/>
                  <a:gd name="connsiteX48" fmla="*/ 552450 w 1362075"/>
                  <a:gd name="connsiteY48" fmla="*/ 1041400 h 1649413"/>
                  <a:gd name="connsiteX49" fmla="*/ 552450 w 1362075"/>
                  <a:gd name="connsiteY49" fmla="*/ 1085850 h 1649413"/>
                  <a:gd name="connsiteX50" fmla="*/ 487362 w 1362075"/>
                  <a:gd name="connsiteY50" fmla="*/ 1085850 h 1649413"/>
                  <a:gd name="connsiteX51" fmla="*/ 487362 w 1362075"/>
                  <a:gd name="connsiteY51" fmla="*/ 1055688 h 1649413"/>
                  <a:gd name="connsiteX52" fmla="*/ 422275 w 1362075"/>
                  <a:gd name="connsiteY52" fmla="*/ 1055688 h 1649413"/>
                  <a:gd name="connsiteX53" fmla="*/ 422275 w 1362075"/>
                  <a:gd name="connsiteY53" fmla="*/ 1093788 h 1649413"/>
                  <a:gd name="connsiteX54" fmla="*/ 342900 w 1362075"/>
                  <a:gd name="connsiteY54" fmla="*/ 1093788 h 1649413"/>
                  <a:gd name="connsiteX55" fmla="*/ 342900 w 1362075"/>
                  <a:gd name="connsiteY55" fmla="*/ 1068388 h 1649413"/>
                  <a:gd name="connsiteX56" fmla="*/ 304800 w 1362075"/>
                  <a:gd name="connsiteY56" fmla="*/ 1068388 h 1649413"/>
                  <a:gd name="connsiteX57" fmla="*/ 279400 w 1362075"/>
                  <a:gd name="connsiteY57" fmla="*/ 1042988 h 1649413"/>
                  <a:gd name="connsiteX58" fmla="*/ 279400 w 1362075"/>
                  <a:gd name="connsiteY58" fmla="*/ 1147763 h 1649413"/>
                  <a:gd name="connsiteX59" fmla="*/ 0 w 1362075"/>
                  <a:gd name="connsiteY59" fmla="*/ 1147763 h 1649413"/>
                  <a:gd name="connsiteX60" fmla="*/ 0 w 1362075"/>
                  <a:gd name="connsiteY60" fmla="*/ 512763 h 1649413"/>
                  <a:gd name="connsiteX61" fmla="*/ 44450 w 1362075"/>
                  <a:gd name="connsiteY61" fmla="*/ 512763 h 1649413"/>
                  <a:gd name="connsiteX62" fmla="*/ 44450 w 1362075"/>
                  <a:gd name="connsiteY62" fmla="*/ 371475 h 1649413"/>
                  <a:gd name="connsiteX63" fmla="*/ 100012 w 1362075"/>
                  <a:gd name="connsiteY63" fmla="*/ 371475 h 1649413"/>
                  <a:gd name="connsiteX64" fmla="*/ 100012 w 1362075"/>
                  <a:gd name="connsiteY64" fmla="*/ 242888 h 1649413"/>
                  <a:gd name="connsiteX65" fmla="*/ 195262 w 1362075"/>
                  <a:gd name="connsiteY65" fmla="*/ 242888 h 1649413"/>
                  <a:gd name="connsiteX66" fmla="*/ 195262 w 1362075"/>
                  <a:gd name="connsiteY66" fmla="*/ 312738 h 1649413"/>
                  <a:gd name="connsiteX67" fmla="*/ 439737 w 1362075"/>
                  <a:gd name="connsiteY67" fmla="*/ 312738 h 1649413"/>
                  <a:gd name="connsiteX68" fmla="*/ 439737 w 1362075"/>
                  <a:gd name="connsiteY68" fmla="*/ 58738 h 1649413"/>
                  <a:gd name="connsiteX69" fmla="*/ 636587 w 1362075"/>
                  <a:gd name="connsiteY69" fmla="*/ 63501 h 1649413"/>
                  <a:gd name="connsiteX0" fmla="*/ 636587 w 1362075"/>
                  <a:gd name="connsiteY0" fmla="*/ 58739 h 1644651"/>
                  <a:gd name="connsiteX1" fmla="*/ 671512 w 1362075"/>
                  <a:gd name="connsiteY1" fmla="*/ 12701 h 1644651"/>
                  <a:gd name="connsiteX2" fmla="*/ 654049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58739 h 1644651"/>
                  <a:gd name="connsiteX1" fmla="*/ 645319 w 1362075"/>
                  <a:gd name="connsiteY1" fmla="*/ 17464 h 1644651"/>
                  <a:gd name="connsiteX2" fmla="*/ 654049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58739 h 1644651"/>
                  <a:gd name="connsiteX1" fmla="*/ 645319 w 1362075"/>
                  <a:gd name="connsiteY1" fmla="*/ 17464 h 1644651"/>
                  <a:gd name="connsiteX2" fmla="*/ 735012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48023 h 1633935"/>
                  <a:gd name="connsiteX1" fmla="*/ 645319 w 1362075"/>
                  <a:gd name="connsiteY1" fmla="*/ 6748 h 1633935"/>
                  <a:gd name="connsiteX2" fmla="*/ 702865 w 1362075"/>
                  <a:gd name="connsiteY2" fmla="*/ 0 h 1633935"/>
                  <a:gd name="connsiteX3" fmla="*/ 712787 w 1362075"/>
                  <a:gd name="connsiteY3" fmla="*/ 22622 h 1633935"/>
                  <a:gd name="connsiteX4" fmla="*/ 804862 w 1362075"/>
                  <a:gd name="connsiteY4" fmla="*/ 87710 h 1633935"/>
                  <a:gd name="connsiteX5" fmla="*/ 776287 w 1362075"/>
                  <a:gd name="connsiteY5" fmla="*/ 113110 h 1633935"/>
                  <a:gd name="connsiteX6" fmla="*/ 819150 w 1362075"/>
                  <a:gd name="connsiteY6" fmla="*/ 155972 h 1633935"/>
                  <a:gd name="connsiteX7" fmla="*/ 796925 w 1362075"/>
                  <a:gd name="connsiteY7" fmla="*/ 241697 h 1633935"/>
                  <a:gd name="connsiteX8" fmla="*/ 749300 w 1362075"/>
                  <a:gd name="connsiteY8" fmla="*/ 329010 h 1633935"/>
                  <a:gd name="connsiteX9" fmla="*/ 811212 w 1362075"/>
                  <a:gd name="connsiteY9" fmla="*/ 332185 h 1633935"/>
                  <a:gd name="connsiteX10" fmla="*/ 862012 w 1362075"/>
                  <a:gd name="connsiteY10" fmla="*/ 286147 h 1633935"/>
                  <a:gd name="connsiteX11" fmla="*/ 893762 w 1362075"/>
                  <a:gd name="connsiteY11" fmla="*/ 309960 h 1633935"/>
                  <a:gd name="connsiteX12" fmla="*/ 836612 w 1362075"/>
                  <a:gd name="connsiteY12" fmla="*/ 432197 h 1633935"/>
                  <a:gd name="connsiteX13" fmla="*/ 906462 w 1362075"/>
                  <a:gd name="connsiteY13" fmla="*/ 500460 h 1633935"/>
                  <a:gd name="connsiteX14" fmla="*/ 904875 w 1362075"/>
                  <a:gd name="connsiteY14" fmla="*/ 594122 h 1633935"/>
                  <a:gd name="connsiteX15" fmla="*/ 785812 w 1362075"/>
                  <a:gd name="connsiteY15" fmla="*/ 613172 h 1633935"/>
                  <a:gd name="connsiteX16" fmla="*/ 792162 w 1362075"/>
                  <a:gd name="connsiteY16" fmla="*/ 663972 h 1633935"/>
                  <a:gd name="connsiteX17" fmla="*/ 735012 w 1362075"/>
                  <a:gd name="connsiteY17" fmla="*/ 738585 h 1633935"/>
                  <a:gd name="connsiteX18" fmla="*/ 730250 w 1362075"/>
                  <a:gd name="connsiteY18" fmla="*/ 790972 h 1633935"/>
                  <a:gd name="connsiteX19" fmla="*/ 690562 w 1362075"/>
                  <a:gd name="connsiteY19" fmla="*/ 852885 h 1633935"/>
                  <a:gd name="connsiteX20" fmla="*/ 688975 w 1362075"/>
                  <a:gd name="connsiteY20" fmla="*/ 894160 h 1633935"/>
                  <a:gd name="connsiteX21" fmla="*/ 731837 w 1362075"/>
                  <a:gd name="connsiteY21" fmla="*/ 932260 h 1633935"/>
                  <a:gd name="connsiteX22" fmla="*/ 762000 w 1362075"/>
                  <a:gd name="connsiteY22" fmla="*/ 865585 h 1633935"/>
                  <a:gd name="connsiteX23" fmla="*/ 839787 w 1362075"/>
                  <a:gd name="connsiteY23" fmla="*/ 827485 h 1633935"/>
                  <a:gd name="connsiteX24" fmla="*/ 874712 w 1362075"/>
                  <a:gd name="connsiteY24" fmla="*/ 749697 h 1633935"/>
                  <a:gd name="connsiteX25" fmla="*/ 936625 w 1362075"/>
                  <a:gd name="connsiteY25" fmla="*/ 659210 h 1633935"/>
                  <a:gd name="connsiteX26" fmla="*/ 1001712 w 1362075"/>
                  <a:gd name="connsiteY26" fmla="*/ 651272 h 1633935"/>
                  <a:gd name="connsiteX27" fmla="*/ 1108075 w 1362075"/>
                  <a:gd name="connsiteY27" fmla="*/ 505222 h 1633935"/>
                  <a:gd name="connsiteX28" fmla="*/ 1036637 w 1362075"/>
                  <a:gd name="connsiteY28" fmla="*/ 422672 h 1633935"/>
                  <a:gd name="connsiteX29" fmla="*/ 1081087 w 1362075"/>
                  <a:gd name="connsiteY29" fmla="*/ 405210 h 1633935"/>
                  <a:gd name="connsiteX30" fmla="*/ 1133475 w 1362075"/>
                  <a:gd name="connsiteY30" fmla="*/ 433785 h 1633935"/>
                  <a:gd name="connsiteX31" fmla="*/ 1282700 w 1362075"/>
                  <a:gd name="connsiteY31" fmla="*/ 251222 h 1633935"/>
                  <a:gd name="connsiteX32" fmla="*/ 1362075 w 1362075"/>
                  <a:gd name="connsiteY32" fmla="*/ 246460 h 1633935"/>
                  <a:gd name="connsiteX33" fmla="*/ 1303337 w 1362075"/>
                  <a:gd name="connsiteY33" fmla="*/ 382985 h 1633935"/>
                  <a:gd name="connsiteX34" fmla="*/ 1101725 w 1362075"/>
                  <a:gd name="connsiteY34" fmla="*/ 738585 h 1633935"/>
                  <a:gd name="connsiteX35" fmla="*/ 1006475 w 1362075"/>
                  <a:gd name="connsiteY35" fmla="*/ 938610 h 1633935"/>
                  <a:gd name="connsiteX36" fmla="*/ 974725 w 1362075"/>
                  <a:gd name="connsiteY36" fmla="*/ 1083072 h 1633935"/>
                  <a:gd name="connsiteX37" fmla="*/ 1006475 w 1362075"/>
                  <a:gd name="connsiteY37" fmla="*/ 1183085 h 1633935"/>
                  <a:gd name="connsiteX38" fmla="*/ 936625 w 1362075"/>
                  <a:gd name="connsiteY38" fmla="*/ 1232297 h 1633935"/>
                  <a:gd name="connsiteX39" fmla="*/ 869950 w 1362075"/>
                  <a:gd name="connsiteY39" fmla="*/ 1406922 h 1633935"/>
                  <a:gd name="connsiteX40" fmla="*/ 903287 w 1362075"/>
                  <a:gd name="connsiteY40" fmla="*/ 1524397 h 1633935"/>
                  <a:gd name="connsiteX41" fmla="*/ 831850 w 1362075"/>
                  <a:gd name="connsiteY41" fmla="*/ 1633935 h 1633935"/>
                  <a:gd name="connsiteX42" fmla="*/ 631825 w 1362075"/>
                  <a:gd name="connsiteY42" fmla="*/ 1633935 h 1633935"/>
                  <a:gd name="connsiteX43" fmla="*/ 631825 w 1362075"/>
                  <a:gd name="connsiteY43" fmla="*/ 1387872 h 1633935"/>
                  <a:gd name="connsiteX44" fmla="*/ 695325 w 1362075"/>
                  <a:gd name="connsiteY44" fmla="*/ 1387872 h 1633935"/>
                  <a:gd name="connsiteX45" fmla="*/ 695325 w 1362075"/>
                  <a:gd name="connsiteY45" fmla="*/ 1124347 h 1633935"/>
                  <a:gd name="connsiteX46" fmla="*/ 600075 w 1362075"/>
                  <a:gd name="connsiteY46" fmla="*/ 1124347 h 1633935"/>
                  <a:gd name="connsiteX47" fmla="*/ 600075 w 1362075"/>
                  <a:gd name="connsiteY47" fmla="*/ 1025922 h 1633935"/>
                  <a:gd name="connsiteX48" fmla="*/ 552450 w 1362075"/>
                  <a:gd name="connsiteY48" fmla="*/ 1025922 h 1633935"/>
                  <a:gd name="connsiteX49" fmla="*/ 552450 w 1362075"/>
                  <a:gd name="connsiteY49" fmla="*/ 1070372 h 1633935"/>
                  <a:gd name="connsiteX50" fmla="*/ 487362 w 1362075"/>
                  <a:gd name="connsiteY50" fmla="*/ 1070372 h 1633935"/>
                  <a:gd name="connsiteX51" fmla="*/ 487362 w 1362075"/>
                  <a:gd name="connsiteY51" fmla="*/ 1040210 h 1633935"/>
                  <a:gd name="connsiteX52" fmla="*/ 422275 w 1362075"/>
                  <a:gd name="connsiteY52" fmla="*/ 1040210 h 1633935"/>
                  <a:gd name="connsiteX53" fmla="*/ 422275 w 1362075"/>
                  <a:gd name="connsiteY53" fmla="*/ 1078310 h 1633935"/>
                  <a:gd name="connsiteX54" fmla="*/ 342900 w 1362075"/>
                  <a:gd name="connsiteY54" fmla="*/ 1078310 h 1633935"/>
                  <a:gd name="connsiteX55" fmla="*/ 342900 w 1362075"/>
                  <a:gd name="connsiteY55" fmla="*/ 1052910 h 1633935"/>
                  <a:gd name="connsiteX56" fmla="*/ 304800 w 1362075"/>
                  <a:gd name="connsiteY56" fmla="*/ 1052910 h 1633935"/>
                  <a:gd name="connsiteX57" fmla="*/ 279400 w 1362075"/>
                  <a:gd name="connsiteY57" fmla="*/ 1027510 h 1633935"/>
                  <a:gd name="connsiteX58" fmla="*/ 279400 w 1362075"/>
                  <a:gd name="connsiteY58" fmla="*/ 1132285 h 1633935"/>
                  <a:gd name="connsiteX59" fmla="*/ 0 w 1362075"/>
                  <a:gd name="connsiteY59" fmla="*/ 1132285 h 1633935"/>
                  <a:gd name="connsiteX60" fmla="*/ 0 w 1362075"/>
                  <a:gd name="connsiteY60" fmla="*/ 497285 h 1633935"/>
                  <a:gd name="connsiteX61" fmla="*/ 44450 w 1362075"/>
                  <a:gd name="connsiteY61" fmla="*/ 497285 h 1633935"/>
                  <a:gd name="connsiteX62" fmla="*/ 44450 w 1362075"/>
                  <a:gd name="connsiteY62" fmla="*/ 355997 h 1633935"/>
                  <a:gd name="connsiteX63" fmla="*/ 100012 w 1362075"/>
                  <a:gd name="connsiteY63" fmla="*/ 355997 h 1633935"/>
                  <a:gd name="connsiteX64" fmla="*/ 100012 w 1362075"/>
                  <a:gd name="connsiteY64" fmla="*/ 227410 h 1633935"/>
                  <a:gd name="connsiteX65" fmla="*/ 195262 w 1362075"/>
                  <a:gd name="connsiteY65" fmla="*/ 227410 h 1633935"/>
                  <a:gd name="connsiteX66" fmla="*/ 195262 w 1362075"/>
                  <a:gd name="connsiteY66" fmla="*/ 297260 h 1633935"/>
                  <a:gd name="connsiteX67" fmla="*/ 439737 w 1362075"/>
                  <a:gd name="connsiteY67" fmla="*/ 297260 h 1633935"/>
                  <a:gd name="connsiteX68" fmla="*/ 439737 w 1362075"/>
                  <a:gd name="connsiteY68" fmla="*/ 43260 h 1633935"/>
                  <a:gd name="connsiteX69" fmla="*/ 636587 w 1362075"/>
                  <a:gd name="connsiteY69" fmla="*/ 48023 h 163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362075" h="1633935">
                    <a:moveTo>
                      <a:pt x="636587" y="48023"/>
                    </a:moveTo>
                    <a:lnTo>
                      <a:pt x="645319" y="6748"/>
                    </a:lnTo>
                    <a:lnTo>
                      <a:pt x="702865" y="0"/>
                    </a:lnTo>
                    <a:lnTo>
                      <a:pt x="712787" y="22622"/>
                    </a:lnTo>
                    <a:lnTo>
                      <a:pt x="804862" y="87710"/>
                    </a:lnTo>
                    <a:lnTo>
                      <a:pt x="776287" y="113110"/>
                    </a:lnTo>
                    <a:lnTo>
                      <a:pt x="819150" y="155972"/>
                    </a:lnTo>
                    <a:lnTo>
                      <a:pt x="796925" y="241697"/>
                    </a:lnTo>
                    <a:lnTo>
                      <a:pt x="749300" y="329010"/>
                    </a:lnTo>
                    <a:lnTo>
                      <a:pt x="811212" y="332185"/>
                    </a:lnTo>
                    <a:lnTo>
                      <a:pt x="862012" y="286147"/>
                    </a:lnTo>
                    <a:lnTo>
                      <a:pt x="893762" y="309960"/>
                    </a:lnTo>
                    <a:lnTo>
                      <a:pt x="836612" y="432197"/>
                    </a:lnTo>
                    <a:lnTo>
                      <a:pt x="906462" y="500460"/>
                    </a:lnTo>
                    <a:lnTo>
                      <a:pt x="904875" y="594122"/>
                    </a:lnTo>
                    <a:lnTo>
                      <a:pt x="785812" y="613172"/>
                    </a:lnTo>
                    <a:lnTo>
                      <a:pt x="792162" y="663972"/>
                    </a:lnTo>
                    <a:lnTo>
                      <a:pt x="735012" y="738585"/>
                    </a:lnTo>
                    <a:lnTo>
                      <a:pt x="730250" y="790972"/>
                    </a:lnTo>
                    <a:lnTo>
                      <a:pt x="690562" y="852885"/>
                    </a:lnTo>
                    <a:lnTo>
                      <a:pt x="688975" y="894160"/>
                    </a:lnTo>
                    <a:lnTo>
                      <a:pt x="731837" y="932260"/>
                    </a:lnTo>
                    <a:lnTo>
                      <a:pt x="762000" y="865585"/>
                    </a:lnTo>
                    <a:lnTo>
                      <a:pt x="839787" y="827485"/>
                    </a:lnTo>
                    <a:lnTo>
                      <a:pt x="874712" y="749697"/>
                    </a:lnTo>
                    <a:lnTo>
                      <a:pt x="936625" y="659210"/>
                    </a:lnTo>
                    <a:lnTo>
                      <a:pt x="1001712" y="651272"/>
                    </a:lnTo>
                    <a:lnTo>
                      <a:pt x="1108075" y="505222"/>
                    </a:lnTo>
                    <a:lnTo>
                      <a:pt x="1036637" y="422672"/>
                    </a:lnTo>
                    <a:lnTo>
                      <a:pt x="1081087" y="405210"/>
                    </a:lnTo>
                    <a:lnTo>
                      <a:pt x="1133475" y="433785"/>
                    </a:lnTo>
                    <a:lnTo>
                      <a:pt x="1282700" y="251222"/>
                    </a:lnTo>
                    <a:lnTo>
                      <a:pt x="1362075" y="246460"/>
                    </a:lnTo>
                    <a:lnTo>
                      <a:pt x="1303337" y="382985"/>
                    </a:lnTo>
                    <a:lnTo>
                      <a:pt x="1101725" y="738585"/>
                    </a:lnTo>
                    <a:lnTo>
                      <a:pt x="1006475" y="938610"/>
                    </a:lnTo>
                    <a:lnTo>
                      <a:pt x="974725" y="1083072"/>
                    </a:lnTo>
                    <a:lnTo>
                      <a:pt x="1006475" y="1183085"/>
                    </a:lnTo>
                    <a:lnTo>
                      <a:pt x="936625" y="1232297"/>
                    </a:lnTo>
                    <a:lnTo>
                      <a:pt x="869950" y="1406922"/>
                    </a:lnTo>
                    <a:lnTo>
                      <a:pt x="903287" y="1524397"/>
                    </a:lnTo>
                    <a:lnTo>
                      <a:pt x="831850" y="1633935"/>
                    </a:lnTo>
                    <a:lnTo>
                      <a:pt x="631825" y="1633935"/>
                    </a:lnTo>
                    <a:lnTo>
                      <a:pt x="631825" y="1387872"/>
                    </a:lnTo>
                    <a:lnTo>
                      <a:pt x="695325" y="1387872"/>
                    </a:lnTo>
                    <a:lnTo>
                      <a:pt x="695325" y="1124347"/>
                    </a:lnTo>
                    <a:lnTo>
                      <a:pt x="600075" y="1124347"/>
                    </a:lnTo>
                    <a:lnTo>
                      <a:pt x="600075" y="1025922"/>
                    </a:lnTo>
                    <a:lnTo>
                      <a:pt x="552450" y="1025922"/>
                    </a:lnTo>
                    <a:lnTo>
                      <a:pt x="552450" y="1070372"/>
                    </a:lnTo>
                    <a:lnTo>
                      <a:pt x="487362" y="1070372"/>
                    </a:lnTo>
                    <a:lnTo>
                      <a:pt x="487362" y="1040210"/>
                    </a:lnTo>
                    <a:lnTo>
                      <a:pt x="422275" y="1040210"/>
                    </a:lnTo>
                    <a:lnTo>
                      <a:pt x="422275" y="1078310"/>
                    </a:lnTo>
                    <a:lnTo>
                      <a:pt x="342900" y="1078310"/>
                    </a:lnTo>
                    <a:lnTo>
                      <a:pt x="342900" y="1052910"/>
                    </a:lnTo>
                    <a:lnTo>
                      <a:pt x="304800" y="1052910"/>
                    </a:lnTo>
                    <a:lnTo>
                      <a:pt x="279400" y="1027510"/>
                    </a:lnTo>
                    <a:lnTo>
                      <a:pt x="279400" y="1132285"/>
                    </a:lnTo>
                    <a:lnTo>
                      <a:pt x="0" y="1132285"/>
                    </a:lnTo>
                    <a:lnTo>
                      <a:pt x="0" y="497285"/>
                    </a:lnTo>
                    <a:lnTo>
                      <a:pt x="44450" y="497285"/>
                    </a:lnTo>
                    <a:lnTo>
                      <a:pt x="44450" y="355997"/>
                    </a:lnTo>
                    <a:lnTo>
                      <a:pt x="100012" y="355997"/>
                    </a:lnTo>
                    <a:lnTo>
                      <a:pt x="100012" y="227410"/>
                    </a:lnTo>
                    <a:lnTo>
                      <a:pt x="195262" y="227410"/>
                    </a:lnTo>
                    <a:lnTo>
                      <a:pt x="195262" y="297260"/>
                    </a:lnTo>
                    <a:lnTo>
                      <a:pt x="439737" y="297260"/>
                    </a:lnTo>
                    <a:lnTo>
                      <a:pt x="439737" y="43260"/>
                    </a:lnTo>
                    <a:lnTo>
                      <a:pt x="636587" y="48023"/>
                    </a:lnTo>
                    <a:close/>
                  </a:path>
                </a:pathLst>
              </a:custGeom>
              <a:solidFill>
                <a:srgbClr val="E5EDF4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97744B54-A7F7-4BC8-8DC8-0012714E9E3A}"/>
                  </a:ext>
                </a:extLst>
              </p:cNvPr>
              <p:cNvSpPr txBox="1"/>
              <p:nvPr/>
            </p:nvSpPr>
            <p:spPr>
              <a:xfrm>
                <a:off x="7672541" y="3882759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AA57FD63-423F-4045-B876-F77772898A59}"/>
                  </a:ext>
                </a:extLst>
              </p:cNvPr>
              <p:cNvSpPr txBox="1"/>
              <p:nvPr/>
            </p:nvSpPr>
            <p:spPr>
              <a:xfrm>
                <a:off x="7672541" y="5380593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27936099-F5BC-4EF3-9071-8F6B210EF14C}"/>
                  </a:ext>
                </a:extLst>
              </p:cNvPr>
              <p:cNvSpPr txBox="1"/>
              <p:nvPr/>
            </p:nvSpPr>
            <p:spPr>
              <a:xfrm>
                <a:off x="8615334" y="5203770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D9D17506-7719-460B-BCF6-4DA233EEC619}"/>
                  </a:ext>
                </a:extLst>
              </p:cNvPr>
              <p:cNvSpPr txBox="1"/>
              <p:nvPr/>
            </p:nvSpPr>
            <p:spPr>
              <a:xfrm>
                <a:off x="9117149" y="4560730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8C3BBBD8-3E66-4715-AB6A-9AE27262854A}"/>
                  </a:ext>
                </a:extLst>
              </p:cNvPr>
              <p:cNvSpPr txBox="1"/>
              <p:nvPr/>
            </p:nvSpPr>
            <p:spPr>
              <a:xfrm>
                <a:off x="9220782" y="5908846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69365B91-2EC6-4511-9EAF-2DECCD9BD232}"/>
                  </a:ext>
                </a:extLst>
              </p:cNvPr>
              <p:cNvSpPr/>
              <p:nvPr/>
            </p:nvSpPr>
            <p:spPr>
              <a:xfrm>
                <a:off x="6660682" y="3065009"/>
                <a:ext cx="1472803" cy="1997075"/>
              </a:xfrm>
              <a:custGeom>
                <a:avLst/>
                <a:gdLst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57325 w 2733675"/>
                  <a:gd name="connsiteY21" fmla="*/ 1978025 h 1978025"/>
                  <a:gd name="connsiteX22" fmla="*/ 1457325 w 2733675"/>
                  <a:gd name="connsiteY22" fmla="*/ 1762125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57325 w 2733675"/>
                  <a:gd name="connsiteY22" fmla="*/ 1762125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729707 w 2733675"/>
                  <a:gd name="connsiteY36" fmla="*/ 885031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729707 w 2733675"/>
                  <a:gd name="connsiteY36" fmla="*/ 885031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01775 w 2733675"/>
                  <a:gd name="connsiteY42" fmla="*/ 415925 h 1978025"/>
                  <a:gd name="connsiteX43" fmla="*/ 1362075 w 2733675"/>
                  <a:gd name="connsiteY43" fmla="*/ 387350 h 1978025"/>
                  <a:gd name="connsiteX44" fmla="*/ 1266825 w 2733675"/>
                  <a:gd name="connsiteY44" fmla="*/ 311150 h 1978025"/>
                  <a:gd name="connsiteX45" fmla="*/ 1146175 w 2733675"/>
                  <a:gd name="connsiteY45" fmla="*/ 381000 h 1978025"/>
                  <a:gd name="connsiteX46" fmla="*/ 1193800 w 2733675"/>
                  <a:gd name="connsiteY46" fmla="*/ 295275 h 1978025"/>
                  <a:gd name="connsiteX47" fmla="*/ 1339850 w 2733675"/>
                  <a:gd name="connsiteY47" fmla="*/ 203200 h 1978025"/>
                  <a:gd name="connsiteX48" fmla="*/ 1460500 w 2733675"/>
                  <a:gd name="connsiteY48" fmla="*/ 63500 h 1978025"/>
                  <a:gd name="connsiteX49" fmla="*/ 1444625 w 2733675"/>
                  <a:gd name="connsiteY49" fmla="*/ 0 h 1978025"/>
                  <a:gd name="connsiteX50" fmla="*/ 1276350 w 2733675"/>
                  <a:gd name="connsiteY50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729707 w 2733675"/>
                  <a:gd name="connsiteY36" fmla="*/ 885031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1501775 w 2733675"/>
                  <a:gd name="connsiteY41" fmla="*/ 415925 h 1978025"/>
                  <a:gd name="connsiteX42" fmla="*/ 1362075 w 2733675"/>
                  <a:gd name="connsiteY42" fmla="*/ 387350 h 1978025"/>
                  <a:gd name="connsiteX43" fmla="*/ 1266825 w 2733675"/>
                  <a:gd name="connsiteY43" fmla="*/ 311150 h 1978025"/>
                  <a:gd name="connsiteX44" fmla="*/ 1146175 w 2733675"/>
                  <a:gd name="connsiteY44" fmla="*/ 381000 h 1978025"/>
                  <a:gd name="connsiteX45" fmla="*/ 1193800 w 2733675"/>
                  <a:gd name="connsiteY45" fmla="*/ 295275 h 1978025"/>
                  <a:gd name="connsiteX46" fmla="*/ 1339850 w 2733675"/>
                  <a:gd name="connsiteY46" fmla="*/ 203200 h 1978025"/>
                  <a:gd name="connsiteX47" fmla="*/ 1460500 w 2733675"/>
                  <a:gd name="connsiteY47" fmla="*/ 63500 h 1978025"/>
                  <a:gd name="connsiteX48" fmla="*/ 1444625 w 2733675"/>
                  <a:gd name="connsiteY48" fmla="*/ 0 h 1978025"/>
                  <a:gd name="connsiteX49" fmla="*/ 1276350 w 2733675"/>
                  <a:gd name="connsiteY49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729707 w 2733675"/>
                  <a:gd name="connsiteY36" fmla="*/ 885031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1501775 w 2733675"/>
                  <a:gd name="connsiteY40" fmla="*/ 415925 h 1978025"/>
                  <a:gd name="connsiteX41" fmla="*/ 1362075 w 2733675"/>
                  <a:gd name="connsiteY41" fmla="*/ 387350 h 1978025"/>
                  <a:gd name="connsiteX42" fmla="*/ 1266825 w 2733675"/>
                  <a:gd name="connsiteY42" fmla="*/ 311150 h 1978025"/>
                  <a:gd name="connsiteX43" fmla="*/ 1146175 w 2733675"/>
                  <a:gd name="connsiteY43" fmla="*/ 381000 h 1978025"/>
                  <a:gd name="connsiteX44" fmla="*/ 1193800 w 2733675"/>
                  <a:gd name="connsiteY44" fmla="*/ 295275 h 1978025"/>
                  <a:gd name="connsiteX45" fmla="*/ 1339850 w 2733675"/>
                  <a:gd name="connsiteY45" fmla="*/ 203200 h 1978025"/>
                  <a:gd name="connsiteX46" fmla="*/ 1460500 w 2733675"/>
                  <a:gd name="connsiteY46" fmla="*/ 63500 h 1978025"/>
                  <a:gd name="connsiteX47" fmla="*/ 1444625 w 2733675"/>
                  <a:gd name="connsiteY47" fmla="*/ 0 h 1978025"/>
                  <a:gd name="connsiteX48" fmla="*/ 1276350 w 2733675"/>
                  <a:gd name="connsiteY48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729707 w 2733675"/>
                  <a:gd name="connsiteY36" fmla="*/ 885031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1501775 w 2733675"/>
                  <a:gd name="connsiteY39" fmla="*/ 415925 h 1978025"/>
                  <a:gd name="connsiteX40" fmla="*/ 1362075 w 2733675"/>
                  <a:gd name="connsiteY40" fmla="*/ 387350 h 1978025"/>
                  <a:gd name="connsiteX41" fmla="*/ 1266825 w 2733675"/>
                  <a:gd name="connsiteY41" fmla="*/ 311150 h 1978025"/>
                  <a:gd name="connsiteX42" fmla="*/ 1146175 w 2733675"/>
                  <a:gd name="connsiteY42" fmla="*/ 381000 h 1978025"/>
                  <a:gd name="connsiteX43" fmla="*/ 1193800 w 2733675"/>
                  <a:gd name="connsiteY43" fmla="*/ 295275 h 1978025"/>
                  <a:gd name="connsiteX44" fmla="*/ 1339850 w 2733675"/>
                  <a:gd name="connsiteY44" fmla="*/ 203200 h 1978025"/>
                  <a:gd name="connsiteX45" fmla="*/ 1460500 w 2733675"/>
                  <a:gd name="connsiteY45" fmla="*/ 63500 h 1978025"/>
                  <a:gd name="connsiteX46" fmla="*/ 1444625 w 2733675"/>
                  <a:gd name="connsiteY46" fmla="*/ 0 h 1978025"/>
                  <a:gd name="connsiteX47" fmla="*/ 1276350 w 2733675"/>
                  <a:gd name="connsiteY47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729707 w 2733675"/>
                  <a:gd name="connsiteY36" fmla="*/ 885031 h 1978025"/>
                  <a:gd name="connsiteX37" fmla="*/ 2689225 w 2733675"/>
                  <a:gd name="connsiteY37" fmla="*/ 825500 h 1978025"/>
                  <a:gd name="connsiteX38" fmla="*/ 1501775 w 2733675"/>
                  <a:gd name="connsiteY38" fmla="*/ 415925 h 1978025"/>
                  <a:gd name="connsiteX39" fmla="*/ 1362075 w 2733675"/>
                  <a:gd name="connsiteY39" fmla="*/ 387350 h 1978025"/>
                  <a:gd name="connsiteX40" fmla="*/ 1266825 w 2733675"/>
                  <a:gd name="connsiteY40" fmla="*/ 311150 h 1978025"/>
                  <a:gd name="connsiteX41" fmla="*/ 1146175 w 2733675"/>
                  <a:gd name="connsiteY41" fmla="*/ 381000 h 1978025"/>
                  <a:gd name="connsiteX42" fmla="*/ 1193800 w 2733675"/>
                  <a:gd name="connsiteY42" fmla="*/ 295275 h 1978025"/>
                  <a:gd name="connsiteX43" fmla="*/ 1339850 w 2733675"/>
                  <a:gd name="connsiteY43" fmla="*/ 203200 h 1978025"/>
                  <a:gd name="connsiteX44" fmla="*/ 1460500 w 2733675"/>
                  <a:gd name="connsiteY44" fmla="*/ 63500 h 1978025"/>
                  <a:gd name="connsiteX45" fmla="*/ 1444625 w 2733675"/>
                  <a:gd name="connsiteY45" fmla="*/ 0 h 1978025"/>
                  <a:gd name="connsiteX46" fmla="*/ 1276350 w 2733675"/>
                  <a:gd name="connsiteY46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729707 w 2733675"/>
                  <a:gd name="connsiteY36" fmla="*/ 885031 h 1978025"/>
                  <a:gd name="connsiteX37" fmla="*/ 1501775 w 2733675"/>
                  <a:gd name="connsiteY37" fmla="*/ 415925 h 1978025"/>
                  <a:gd name="connsiteX38" fmla="*/ 1362075 w 2733675"/>
                  <a:gd name="connsiteY38" fmla="*/ 387350 h 1978025"/>
                  <a:gd name="connsiteX39" fmla="*/ 1266825 w 2733675"/>
                  <a:gd name="connsiteY39" fmla="*/ 311150 h 1978025"/>
                  <a:gd name="connsiteX40" fmla="*/ 1146175 w 2733675"/>
                  <a:gd name="connsiteY40" fmla="*/ 381000 h 1978025"/>
                  <a:gd name="connsiteX41" fmla="*/ 1193800 w 2733675"/>
                  <a:gd name="connsiteY41" fmla="*/ 295275 h 1978025"/>
                  <a:gd name="connsiteX42" fmla="*/ 1339850 w 2733675"/>
                  <a:gd name="connsiteY42" fmla="*/ 203200 h 1978025"/>
                  <a:gd name="connsiteX43" fmla="*/ 1460500 w 2733675"/>
                  <a:gd name="connsiteY43" fmla="*/ 63500 h 1978025"/>
                  <a:gd name="connsiteX44" fmla="*/ 1444625 w 2733675"/>
                  <a:gd name="connsiteY44" fmla="*/ 0 h 1978025"/>
                  <a:gd name="connsiteX45" fmla="*/ 1276350 w 2733675"/>
                  <a:gd name="connsiteY45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1501775 w 2733675"/>
                  <a:gd name="connsiteY36" fmla="*/ 415925 h 1978025"/>
                  <a:gd name="connsiteX37" fmla="*/ 1362075 w 2733675"/>
                  <a:gd name="connsiteY37" fmla="*/ 387350 h 1978025"/>
                  <a:gd name="connsiteX38" fmla="*/ 1266825 w 2733675"/>
                  <a:gd name="connsiteY38" fmla="*/ 311150 h 1978025"/>
                  <a:gd name="connsiteX39" fmla="*/ 1146175 w 2733675"/>
                  <a:gd name="connsiteY39" fmla="*/ 381000 h 1978025"/>
                  <a:gd name="connsiteX40" fmla="*/ 1193800 w 2733675"/>
                  <a:gd name="connsiteY40" fmla="*/ 295275 h 1978025"/>
                  <a:gd name="connsiteX41" fmla="*/ 1339850 w 2733675"/>
                  <a:gd name="connsiteY41" fmla="*/ 203200 h 1978025"/>
                  <a:gd name="connsiteX42" fmla="*/ 1460500 w 2733675"/>
                  <a:gd name="connsiteY42" fmla="*/ 63500 h 1978025"/>
                  <a:gd name="connsiteX43" fmla="*/ 1444625 w 2733675"/>
                  <a:gd name="connsiteY43" fmla="*/ 0 h 1978025"/>
                  <a:gd name="connsiteX44" fmla="*/ 1276350 w 2733675"/>
                  <a:gd name="connsiteY44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1501775 w 2733675"/>
                  <a:gd name="connsiteY35" fmla="*/ 415925 h 1978025"/>
                  <a:gd name="connsiteX36" fmla="*/ 1362075 w 2733675"/>
                  <a:gd name="connsiteY36" fmla="*/ 387350 h 1978025"/>
                  <a:gd name="connsiteX37" fmla="*/ 1266825 w 2733675"/>
                  <a:gd name="connsiteY37" fmla="*/ 311150 h 1978025"/>
                  <a:gd name="connsiteX38" fmla="*/ 1146175 w 2733675"/>
                  <a:gd name="connsiteY38" fmla="*/ 381000 h 1978025"/>
                  <a:gd name="connsiteX39" fmla="*/ 1193800 w 2733675"/>
                  <a:gd name="connsiteY39" fmla="*/ 295275 h 1978025"/>
                  <a:gd name="connsiteX40" fmla="*/ 1339850 w 2733675"/>
                  <a:gd name="connsiteY40" fmla="*/ 203200 h 1978025"/>
                  <a:gd name="connsiteX41" fmla="*/ 1460500 w 2733675"/>
                  <a:gd name="connsiteY41" fmla="*/ 63500 h 1978025"/>
                  <a:gd name="connsiteX42" fmla="*/ 1444625 w 2733675"/>
                  <a:gd name="connsiteY42" fmla="*/ 0 h 1978025"/>
                  <a:gd name="connsiteX43" fmla="*/ 1276350 w 2733675"/>
                  <a:gd name="connsiteY43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1501775 w 2733675"/>
                  <a:gd name="connsiteY34" fmla="*/ 415925 h 1978025"/>
                  <a:gd name="connsiteX35" fmla="*/ 1362075 w 2733675"/>
                  <a:gd name="connsiteY35" fmla="*/ 387350 h 1978025"/>
                  <a:gd name="connsiteX36" fmla="*/ 1266825 w 2733675"/>
                  <a:gd name="connsiteY36" fmla="*/ 311150 h 1978025"/>
                  <a:gd name="connsiteX37" fmla="*/ 1146175 w 2733675"/>
                  <a:gd name="connsiteY37" fmla="*/ 381000 h 1978025"/>
                  <a:gd name="connsiteX38" fmla="*/ 1193800 w 2733675"/>
                  <a:gd name="connsiteY38" fmla="*/ 295275 h 1978025"/>
                  <a:gd name="connsiteX39" fmla="*/ 1339850 w 2733675"/>
                  <a:gd name="connsiteY39" fmla="*/ 203200 h 1978025"/>
                  <a:gd name="connsiteX40" fmla="*/ 1460500 w 2733675"/>
                  <a:gd name="connsiteY40" fmla="*/ 63500 h 1978025"/>
                  <a:gd name="connsiteX41" fmla="*/ 1444625 w 2733675"/>
                  <a:gd name="connsiteY41" fmla="*/ 0 h 1978025"/>
                  <a:gd name="connsiteX42" fmla="*/ 1276350 w 2733675"/>
                  <a:gd name="connsiteY42" fmla="*/ 44450 h 1978025"/>
                  <a:gd name="connsiteX0" fmla="*/ 1276350 w 2536825"/>
                  <a:gd name="connsiteY0" fmla="*/ 44450 h 1978025"/>
                  <a:gd name="connsiteX1" fmla="*/ 822325 w 2536825"/>
                  <a:gd name="connsiteY1" fmla="*/ 231775 h 1978025"/>
                  <a:gd name="connsiteX2" fmla="*/ 584200 w 2536825"/>
                  <a:gd name="connsiteY2" fmla="*/ 285750 h 1978025"/>
                  <a:gd name="connsiteX3" fmla="*/ 473075 w 2536825"/>
                  <a:gd name="connsiteY3" fmla="*/ 231775 h 1978025"/>
                  <a:gd name="connsiteX4" fmla="*/ 365125 w 2536825"/>
                  <a:gd name="connsiteY4" fmla="*/ 336550 h 1978025"/>
                  <a:gd name="connsiteX5" fmla="*/ 365125 w 2536825"/>
                  <a:gd name="connsiteY5" fmla="*/ 695325 h 1978025"/>
                  <a:gd name="connsiteX6" fmla="*/ 146050 w 2536825"/>
                  <a:gd name="connsiteY6" fmla="*/ 838200 h 1978025"/>
                  <a:gd name="connsiteX7" fmla="*/ 0 w 2536825"/>
                  <a:gd name="connsiteY7" fmla="*/ 1076325 h 1978025"/>
                  <a:gd name="connsiteX8" fmla="*/ 38100 w 2536825"/>
                  <a:gd name="connsiteY8" fmla="*/ 1158875 h 1978025"/>
                  <a:gd name="connsiteX9" fmla="*/ 101600 w 2536825"/>
                  <a:gd name="connsiteY9" fmla="*/ 1143000 h 1978025"/>
                  <a:gd name="connsiteX10" fmla="*/ 165100 w 2536825"/>
                  <a:gd name="connsiteY10" fmla="*/ 1203325 h 1978025"/>
                  <a:gd name="connsiteX11" fmla="*/ 76200 w 2536825"/>
                  <a:gd name="connsiteY11" fmla="*/ 1289050 h 1978025"/>
                  <a:gd name="connsiteX12" fmla="*/ 50800 w 2536825"/>
                  <a:gd name="connsiteY12" fmla="*/ 1641475 h 1978025"/>
                  <a:gd name="connsiteX13" fmla="*/ 434975 w 2536825"/>
                  <a:gd name="connsiteY13" fmla="*/ 1644650 h 1978025"/>
                  <a:gd name="connsiteX14" fmla="*/ 434975 w 2536825"/>
                  <a:gd name="connsiteY14" fmla="*/ 1565275 h 1978025"/>
                  <a:gd name="connsiteX15" fmla="*/ 723900 w 2536825"/>
                  <a:gd name="connsiteY15" fmla="*/ 1565275 h 1978025"/>
                  <a:gd name="connsiteX16" fmla="*/ 723900 w 2536825"/>
                  <a:gd name="connsiteY16" fmla="*/ 1635125 h 1978025"/>
                  <a:gd name="connsiteX17" fmla="*/ 1136650 w 2536825"/>
                  <a:gd name="connsiteY17" fmla="*/ 1635125 h 1978025"/>
                  <a:gd name="connsiteX18" fmla="*/ 1136650 w 2536825"/>
                  <a:gd name="connsiteY18" fmla="*/ 1898650 h 1978025"/>
                  <a:gd name="connsiteX19" fmla="*/ 1193800 w 2536825"/>
                  <a:gd name="connsiteY19" fmla="*/ 1898650 h 1978025"/>
                  <a:gd name="connsiteX20" fmla="*/ 1193800 w 2536825"/>
                  <a:gd name="connsiteY20" fmla="*/ 1978025 h 1978025"/>
                  <a:gd name="connsiteX21" fmla="*/ 1472803 w 2536825"/>
                  <a:gd name="connsiteY21" fmla="*/ 1976835 h 1978025"/>
                  <a:gd name="connsiteX22" fmla="*/ 1471613 w 2536825"/>
                  <a:gd name="connsiteY22" fmla="*/ 1764506 h 1978025"/>
                  <a:gd name="connsiteX23" fmla="*/ 2095500 w 2536825"/>
                  <a:gd name="connsiteY23" fmla="*/ 1762125 h 1978025"/>
                  <a:gd name="connsiteX24" fmla="*/ 2095500 w 2536825"/>
                  <a:gd name="connsiteY24" fmla="*/ 1447800 h 1978025"/>
                  <a:gd name="connsiteX25" fmla="*/ 2143125 w 2536825"/>
                  <a:gd name="connsiteY25" fmla="*/ 1447800 h 1978025"/>
                  <a:gd name="connsiteX26" fmla="*/ 2143125 w 2536825"/>
                  <a:gd name="connsiteY26" fmla="*/ 1311275 h 1978025"/>
                  <a:gd name="connsiteX27" fmla="*/ 2193925 w 2536825"/>
                  <a:gd name="connsiteY27" fmla="*/ 1311275 h 1978025"/>
                  <a:gd name="connsiteX28" fmla="*/ 2193925 w 2536825"/>
                  <a:gd name="connsiteY28" fmla="*/ 1181100 h 1978025"/>
                  <a:gd name="connsiteX29" fmla="*/ 2289175 w 2536825"/>
                  <a:gd name="connsiteY29" fmla="*/ 1181100 h 1978025"/>
                  <a:gd name="connsiteX30" fmla="*/ 2289175 w 2536825"/>
                  <a:gd name="connsiteY30" fmla="*/ 1247775 h 1978025"/>
                  <a:gd name="connsiteX31" fmla="*/ 2536825 w 2536825"/>
                  <a:gd name="connsiteY31" fmla="*/ 1247775 h 1978025"/>
                  <a:gd name="connsiteX32" fmla="*/ 2536825 w 2536825"/>
                  <a:gd name="connsiteY32" fmla="*/ 1000125 h 1978025"/>
                  <a:gd name="connsiteX33" fmla="*/ 1501775 w 2536825"/>
                  <a:gd name="connsiteY33" fmla="*/ 415925 h 1978025"/>
                  <a:gd name="connsiteX34" fmla="*/ 1362075 w 2536825"/>
                  <a:gd name="connsiteY34" fmla="*/ 387350 h 1978025"/>
                  <a:gd name="connsiteX35" fmla="*/ 1266825 w 2536825"/>
                  <a:gd name="connsiteY35" fmla="*/ 311150 h 1978025"/>
                  <a:gd name="connsiteX36" fmla="*/ 1146175 w 2536825"/>
                  <a:gd name="connsiteY36" fmla="*/ 381000 h 1978025"/>
                  <a:gd name="connsiteX37" fmla="*/ 1193800 w 2536825"/>
                  <a:gd name="connsiteY37" fmla="*/ 295275 h 1978025"/>
                  <a:gd name="connsiteX38" fmla="*/ 1339850 w 2536825"/>
                  <a:gd name="connsiteY38" fmla="*/ 203200 h 1978025"/>
                  <a:gd name="connsiteX39" fmla="*/ 1460500 w 2536825"/>
                  <a:gd name="connsiteY39" fmla="*/ 63500 h 1978025"/>
                  <a:gd name="connsiteX40" fmla="*/ 1444625 w 2536825"/>
                  <a:gd name="connsiteY40" fmla="*/ 0 h 1978025"/>
                  <a:gd name="connsiteX41" fmla="*/ 1276350 w 2536825"/>
                  <a:gd name="connsiteY41" fmla="*/ 44450 h 1978025"/>
                  <a:gd name="connsiteX0" fmla="*/ 1276350 w 2536825"/>
                  <a:gd name="connsiteY0" fmla="*/ 44450 h 1978025"/>
                  <a:gd name="connsiteX1" fmla="*/ 822325 w 2536825"/>
                  <a:gd name="connsiteY1" fmla="*/ 231775 h 1978025"/>
                  <a:gd name="connsiteX2" fmla="*/ 584200 w 2536825"/>
                  <a:gd name="connsiteY2" fmla="*/ 285750 h 1978025"/>
                  <a:gd name="connsiteX3" fmla="*/ 473075 w 2536825"/>
                  <a:gd name="connsiteY3" fmla="*/ 231775 h 1978025"/>
                  <a:gd name="connsiteX4" fmla="*/ 365125 w 2536825"/>
                  <a:gd name="connsiteY4" fmla="*/ 336550 h 1978025"/>
                  <a:gd name="connsiteX5" fmla="*/ 365125 w 2536825"/>
                  <a:gd name="connsiteY5" fmla="*/ 695325 h 1978025"/>
                  <a:gd name="connsiteX6" fmla="*/ 146050 w 2536825"/>
                  <a:gd name="connsiteY6" fmla="*/ 838200 h 1978025"/>
                  <a:gd name="connsiteX7" fmla="*/ 0 w 2536825"/>
                  <a:gd name="connsiteY7" fmla="*/ 1076325 h 1978025"/>
                  <a:gd name="connsiteX8" fmla="*/ 38100 w 2536825"/>
                  <a:gd name="connsiteY8" fmla="*/ 1158875 h 1978025"/>
                  <a:gd name="connsiteX9" fmla="*/ 101600 w 2536825"/>
                  <a:gd name="connsiteY9" fmla="*/ 1143000 h 1978025"/>
                  <a:gd name="connsiteX10" fmla="*/ 165100 w 2536825"/>
                  <a:gd name="connsiteY10" fmla="*/ 1203325 h 1978025"/>
                  <a:gd name="connsiteX11" fmla="*/ 76200 w 2536825"/>
                  <a:gd name="connsiteY11" fmla="*/ 1289050 h 1978025"/>
                  <a:gd name="connsiteX12" fmla="*/ 50800 w 2536825"/>
                  <a:gd name="connsiteY12" fmla="*/ 1641475 h 1978025"/>
                  <a:gd name="connsiteX13" fmla="*/ 434975 w 2536825"/>
                  <a:gd name="connsiteY13" fmla="*/ 1644650 h 1978025"/>
                  <a:gd name="connsiteX14" fmla="*/ 434975 w 2536825"/>
                  <a:gd name="connsiteY14" fmla="*/ 1565275 h 1978025"/>
                  <a:gd name="connsiteX15" fmla="*/ 723900 w 2536825"/>
                  <a:gd name="connsiteY15" fmla="*/ 1565275 h 1978025"/>
                  <a:gd name="connsiteX16" fmla="*/ 723900 w 2536825"/>
                  <a:gd name="connsiteY16" fmla="*/ 1635125 h 1978025"/>
                  <a:gd name="connsiteX17" fmla="*/ 1136650 w 2536825"/>
                  <a:gd name="connsiteY17" fmla="*/ 1635125 h 1978025"/>
                  <a:gd name="connsiteX18" fmla="*/ 1136650 w 2536825"/>
                  <a:gd name="connsiteY18" fmla="*/ 1898650 h 1978025"/>
                  <a:gd name="connsiteX19" fmla="*/ 1193800 w 2536825"/>
                  <a:gd name="connsiteY19" fmla="*/ 1898650 h 1978025"/>
                  <a:gd name="connsiteX20" fmla="*/ 1193800 w 2536825"/>
                  <a:gd name="connsiteY20" fmla="*/ 1978025 h 1978025"/>
                  <a:gd name="connsiteX21" fmla="*/ 1472803 w 2536825"/>
                  <a:gd name="connsiteY21" fmla="*/ 1976835 h 1978025"/>
                  <a:gd name="connsiteX22" fmla="*/ 1471613 w 2536825"/>
                  <a:gd name="connsiteY22" fmla="*/ 1764506 h 1978025"/>
                  <a:gd name="connsiteX23" fmla="*/ 2095500 w 2536825"/>
                  <a:gd name="connsiteY23" fmla="*/ 1762125 h 1978025"/>
                  <a:gd name="connsiteX24" fmla="*/ 2095500 w 2536825"/>
                  <a:gd name="connsiteY24" fmla="*/ 1447800 h 1978025"/>
                  <a:gd name="connsiteX25" fmla="*/ 2143125 w 2536825"/>
                  <a:gd name="connsiteY25" fmla="*/ 1447800 h 1978025"/>
                  <a:gd name="connsiteX26" fmla="*/ 2143125 w 2536825"/>
                  <a:gd name="connsiteY26" fmla="*/ 1311275 h 1978025"/>
                  <a:gd name="connsiteX27" fmla="*/ 2193925 w 2536825"/>
                  <a:gd name="connsiteY27" fmla="*/ 1311275 h 1978025"/>
                  <a:gd name="connsiteX28" fmla="*/ 2193925 w 2536825"/>
                  <a:gd name="connsiteY28" fmla="*/ 1181100 h 1978025"/>
                  <a:gd name="connsiteX29" fmla="*/ 2289175 w 2536825"/>
                  <a:gd name="connsiteY29" fmla="*/ 1181100 h 1978025"/>
                  <a:gd name="connsiteX30" fmla="*/ 2289175 w 2536825"/>
                  <a:gd name="connsiteY30" fmla="*/ 1247775 h 1978025"/>
                  <a:gd name="connsiteX31" fmla="*/ 2536825 w 2536825"/>
                  <a:gd name="connsiteY31" fmla="*/ 1247775 h 1978025"/>
                  <a:gd name="connsiteX32" fmla="*/ 1501775 w 2536825"/>
                  <a:gd name="connsiteY32" fmla="*/ 415925 h 1978025"/>
                  <a:gd name="connsiteX33" fmla="*/ 1362075 w 2536825"/>
                  <a:gd name="connsiteY33" fmla="*/ 387350 h 1978025"/>
                  <a:gd name="connsiteX34" fmla="*/ 1266825 w 2536825"/>
                  <a:gd name="connsiteY34" fmla="*/ 311150 h 1978025"/>
                  <a:gd name="connsiteX35" fmla="*/ 1146175 w 2536825"/>
                  <a:gd name="connsiteY35" fmla="*/ 381000 h 1978025"/>
                  <a:gd name="connsiteX36" fmla="*/ 1193800 w 2536825"/>
                  <a:gd name="connsiteY36" fmla="*/ 295275 h 1978025"/>
                  <a:gd name="connsiteX37" fmla="*/ 1339850 w 2536825"/>
                  <a:gd name="connsiteY37" fmla="*/ 203200 h 1978025"/>
                  <a:gd name="connsiteX38" fmla="*/ 1460500 w 2536825"/>
                  <a:gd name="connsiteY38" fmla="*/ 63500 h 1978025"/>
                  <a:gd name="connsiteX39" fmla="*/ 1444625 w 2536825"/>
                  <a:gd name="connsiteY39" fmla="*/ 0 h 1978025"/>
                  <a:gd name="connsiteX40" fmla="*/ 1276350 w 2536825"/>
                  <a:gd name="connsiteY40" fmla="*/ 44450 h 1978025"/>
                  <a:gd name="connsiteX0" fmla="*/ 1276350 w 2289175"/>
                  <a:gd name="connsiteY0" fmla="*/ 44450 h 1978025"/>
                  <a:gd name="connsiteX1" fmla="*/ 822325 w 2289175"/>
                  <a:gd name="connsiteY1" fmla="*/ 231775 h 1978025"/>
                  <a:gd name="connsiteX2" fmla="*/ 584200 w 2289175"/>
                  <a:gd name="connsiteY2" fmla="*/ 285750 h 1978025"/>
                  <a:gd name="connsiteX3" fmla="*/ 473075 w 2289175"/>
                  <a:gd name="connsiteY3" fmla="*/ 231775 h 1978025"/>
                  <a:gd name="connsiteX4" fmla="*/ 365125 w 2289175"/>
                  <a:gd name="connsiteY4" fmla="*/ 336550 h 1978025"/>
                  <a:gd name="connsiteX5" fmla="*/ 365125 w 2289175"/>
                  <a:gd name="connsiteY5" fmla="*/ 695325 h 1978025"/>
                  <a:gd name="connsiteX6" fmla="*/ 146050 w 2289175"/>
                  <a:gd name="connsiteY6" fmla="*/ 838200 h 1978025"/>
                  <a:gd name="connsiteX7" fmla="*/ 0 w 2289175"/>
                  <a:gd name="connsiteY7" fmla="*/ 1076325 h 1978025"/>
                  <a:gd name="connsiteX8" fmla="*/ 38100 w 2289175"/>
                  <a:gd name="connsiteY8" fmla="*/ 1158875 h 1978025"/>
                  <a:gd name="connsiteX9" fmla="*/ 101600 w 2289175"/>
                  <a:gd name="connsiteY9" fmla="*/ 1143000 h 1978025"/>
                  <a:gd name="connsiteX10" fmla="*/ 165100 w 2289175"/>
                  <a:gd name="connsiteY10" fmla="*/ 1203325 h 1978025"/>
                  <a:gd name="connsiteX11" fmla="*/ 76200 w 2289175"/>
                  <a:gd name="connsiteY11" fmla="*/ 1289050 h 1978025"/>
                  <a:gd name="connsiteX12" fmla="*/ 50800 w 2289175"/>
                  <a:gd name="connsiteY12" fmla="*/ 1641475 h 1978025"/>
                  <a:gd name="connsiteX13" fmla="*/ 434975 w 2289175"/>
                  <a:gd name="connsiteY13" fmla="*/ 1644650 h 1978025"/>
                  <a:gd name="connsiteX14" fmla="*/ 434975 w 2289175"/>
                  <a:gd name="connsiteY14" fmla="*/ 1565275 h 1978025"/>
                  <a:gd name="connsiteX15" fmla="*/ 723900 w 2289175"/>
                  <a:gd name="connsiteY15" fmla="*/ 1565275 h 1978025"/>
                  <a:gd name="connsiteX16" fmla="*/ 723900 w 2289175"/>
                  <a:gd name="connsiteY16" fmla="*/ 1635125 h 1978025"/>
                  <a:gd name="connsiteX17" fmla="*/ 1136650 w 2289175"/>
                  <a:gd name="connsiteY17" fmla="*/ 1635125 h 1978025"/>
                  <a:gd name="connsiteX18" fmla="*/ 1136650 w 2289175"/>
                  <a:gd name="connsiteY18" fmla="*/ 1898650 h 1978025"/>
                  <a:gd name="connsiteX19" fmla="*/ 1193800 w 2289175"/>
                  <a:gd name="connsiteY19" fmla="*/ 1898650 h 1978025"/>
                  <a:gd name="connsiteX20" fmla="*/ 1193800 w 2289175"/>
                  <a:gd name="connsiteY20" fmla="*/ 1978025 h 1978025"/>
                  <a:gd name="connsiteX21" fmla="*/ 1472803 w 2289175"/>
                  <a:gd name="connsiteY21" fmla="*/ 1976835 h 1978025"/>
                  <a:gd name="connsiteX22" fmla="*/ 1471613 w 2289175"/>
                  <a:gd name="connsiteY22" fmla="*/ 1764506 h 1978025"/>
                  <a:gd name="connsiteX23" fmla="*/ 2095500 w 2289175"/>
                  <a:gd name="connsiteY23" fmla="*/ 1762125 h 1978025"/>
                  <a:gd name="connsiteX24" fmla="*/ 2095500 w 2289175"/>
                  <a:gd name="connsiteY24" fmla="*/ 1447800 h 1978025"/>
                  <a:gd name="connsiteX25" fmla="*/ 2143125 w 2289175"/>
                  <a:gd name="connsiteY25" fmla="*/ 1447800 h 1978025"/>
                  <a:gd name="connsiteX26" fmla="*/ 2143125 w 2289175"/>
                  <a:gd name="connsiteY26" fmla="*/ 1311275 h 1978025"/>
                  <a:gd name="connsiteX27" fmla="*/ 2193925 w 2289175"/>
                  <a:gd name="connsiteY27" fmla="*/ 1311275 h 1978025"/>
                  <a:gd name="connsiteX28" fmla="*/ 2193925 w 2289175"/>
                  <a:gd name="connsiteY28" fmla="*/ 1181100 h 1978025"/>
                  <a:gd name="connsiteX29" fmla="*/ 2289175 w 2289175"/>
                  <a:gd name="connsiteY29" fmla="*/ 1181100 h 1978025"/>
                  <a:gd name="connsiteX30" fmla="*/ 2289175 w 2289175"/>
                  <a:gd name="connsiteY30" fmla="*/ 1247775 h 1978025"/>
                  <a:gd name="connsiteX31" fmla="*/ 1501775 w 2289175"/>
                  <a:gd name="connsiteY31" fmla="*/ 415925 h 1978025"/>
                  <a:gd name="connsiteX32" fmla="*/ 1362075 w 2289175"/>
                  <a:gd name="connsiteY32" fmla="*/ 387350 h 1978025"/>
                  <a:gd name="connsiteX33" fmla="*/ 1266825 w 2289175"/>
                  <a:gd name="connsiteY33" fmla="*/ 311150 h 1978025"/>
                  <a:gd name="connsiteX34" fmla="*/ 1146175 w 2289175"/>
                  <a:gd name="connsiteY34" fmla="*/ 381000 h 1978025"/>
                  <a:gd name="connsiteX35" fmla="*/ 1193800 w 2289175"/>
                  <a:gd name="connsiteY35" fmla="*/ 295275 h 1978025"/>
                  <a:gd name="connsiteX36" fmla="*/ 1339850 w 2289175"/>
                  <a:gd name="connsiteY36" fmla="*/ 203200 h 1978025"/>
                  <a:gd name="connsiteX37" fmla="*/ 1460500 w 2289175"/>
                  <a:gd name="connsiteY37" fmla="*/ 63500 h 1978025"/>
                  <a:gd name="connsiteX38" fmla="*/ 1444625 w 2289175"/>
                  <a:gd name="connsiteY38" fmla="*/ 0 h 1978025"/>
                  <a:gd name="connsiteX39" fmla="*/ 1276350 w 2289175"/>
                  <a:gd name="connsiteY39" fmla="*/ 44450 h 1978025"/>
                  <a:gd name="connsiteX0" fmla="*/ 1276350 w 2289175"/>
                  <a:gd name="connsiteY0" fmla="*/ 44450 h 1978025"/>
                  <a:gd name="connsiteX1" fmla="*/ 822325 w 2289175"/>
                  <a:gd name="connsiteY1" fmla="*/ 231775 h 1978025"/>
                  <a:gd name="connsiteX2" fmla="*/ 584200 w 2289175"/>
                  <a:gd name="connsiteY2" fmla="*/ 285750 h 1978025"/>
                  <a:gd name="connsiteX3" fmla="*/ 473075 w 2289175"/>
                  <a:gd name="connsiteY3" fmla="*/ 231775 h 1978025"/>
                  <a:gd name="connsiteX4" fmla="*/ 365125 w 2289175"/>
                  <a:gd name="connsiteY4" fmla="*/ 336550 h 1978025"/>
                  <a:gd name="connsiteX5" fmla="*/ 365125 w 2289175"/>
                  <a:gd name="connsiteY5" fmla="*/ 695325 h 1978025"/>
                  <a:gd name="connsiteX6" fmla="*/ 146050 w 2289175"/>
                  <a:gd name="connsiteY6" fmla="*/ 838200 h 1978025"/>
                  <a:gd name="connsiteX7" fmla="*/ 0 w 2289175"/>
                  <a:gd name="connsiteY7" fmla="*/ 1076325 h 1978025"/>
                  <a:gd name="connsiteX8" fmla="*/ 38100 w 2289175"/>
                  <a:gd name="connsiteY8" fmla="*/ 1158875 h 1978025"/>
                  <a:gd name="connsiteX9" fmla="*/ 101600 w 2289175"/>
                  <a:gd name="connsiteY9" fmla="*/ 1143000 h 1978025"/>
                  <a:gd name="connsiteX10" fmla="*/ 165100 w 2289175"/>
                  <a:gd name="connsiteY10" fmla="*/ 1203325 h 1978025"/>
                  <a:gd name="connsiteX11" fmla="*/ 76200 w 2289175"/>
                  <a:gd name="connsiteY11" fmla="*/ 1289050 h 1978025"/>
                  <a:gd name="connsiteX12" fmla="*/ 50800 w 2289175"/>
                  <a:gd name="connsiteY12" fmla="*/ 1641475 h 1978025"/>
                  <a:gd name="connsiteX13" fmla="*/ 434975 w 2289175"/>
                  <a:gd name="connsiteY13" fmla="*/ 1644650 h 1978025"/>
                  <a:gd name="connsiteX14" fmla="*/ 434975 w 2289175"/>
                  <a:gd name="connsiteY14" fmla="*/ 1565275 h 1978025"/>
                  <a:gd name="connsiteX15" fmla="*/ 723900 w 2289175"/>
                  <a:gd name="connsiteY15" fmla="*/ 1565275 h 1978025"/>
                  <a:gd name="connsiteX16" fmla="*/ 723900 w 2289175"/>
                  <a:gd name="connsiteY16" fmla="*/ 1635125 h 1978025"/>
                  <a:gd name="connsiteX17" fmla="*/ 1136650 w 2289175"/>
                  <a:gd name="connsiteY17" fmla="*/ 1635125 h 1978025"/>
                  <a:gd name="connsiteX18" fmla="*/ 1136650 w 2289175"/>
                  <a:gd name="connsiteY18" fmla="*/ 1898650 h 1978025"/>
                  <a:gd name="connsiteX19" fmla="*/ 1193800 w 2289175"/>
                  <a:gd name="connsiteY19" fmla="*/ 1898650 h 1978025"/>
                  <a:gd name="connsiteX20" fmla="*/ 1193800 w 2289175"/>
                  <a:gd name="connsiteY20" fmla="*/ 1978025 h 1978025"/>
                  <a:gd name="connsiteX21" fmla="*/ 1472803 w 2289175"/>
                  <a:gd name="connsiteY21" fmla="*/ 1976835 h 1978025"/>
                  <a:gd name="connsiteX22" fmla="*/ 1471613 w 2289175"/>
                  <a:gd name="connsiteY22" fmla="*/ 1764506 h 1978025"/>
                  <a:gd name="connsiteX23" fmla="*/ 2095500 w 2289175"/>
                  <a:gd name="connsiteY23" fmla="*/ 1762125 h 1978025"/>
                  <a:gd name="connsiteX24" fmla="*/ 2095500 w 2289175"/>
                  <a:gd name="connsiteY24" fmla="*/ 1447800 h 1978025"/>
                  <a:gd name="connsiteX25" fmla="*/ 2143125 w 2289175"/>
                  <a:gd name="connsiteY25" fmla="*/ 1447800 h 1978025"/>
                  <a:gd name="connsiteX26" fmla="*/ 2143125 w 2289175"/>
                  <a:gd name="connsiteY26" fmla="*/ 1311275 h 1978025"/>
                  <a:gd name="connsiteX27" fmla="*/ 2193925 w 2289175"/>
                  <a:gd name="connsiteY27" fmla="*/ 1311275 h 1978025"/>
                  <a:gd name="connsiteX28" fmla="*/ 2193925 w 2289175"/>
                  <a:gd name="connsiteY28" fmla="*/ 1181100 h 1978025"/>
                  <a:gd name="connsiteX29" fmla="*/ 2289175 w 2289175"/>
                  <a:gd name="connsiteY29" fmla="*/ 1181100 h 1978025"/>
                  <a:gd name="connsiteX30" fmla="*/ 1501775 w 2289175"/>
                  <a:gd name="connsiteY30" fmla="*/ 415925 h 1978025"/>
                  <a:gd name="connsiteX31" fmla="*/ 1362075 w 2289175"/>
                  <a:gd name="connsiteY31" fmla="*/ 387350 h 1978025"/>
                  <a:gd name="connsiteX32" fmla="*/ 1266825 w 2289175"/>
                  <a:gd name="connsiteY32" fmla="*/ 311150 h 1978025"/>
                  <a:gd name="connsiteX33" fmla="*/ 1146175 w 2289175"/>
                  <a:gd name="connsiteY33" fmla="*/ 381000 h 1978025"/>
                  <a:gd name="connsiteX34" fmla="*/ 1193800 w 2289175"/>
                  <a:gd name="connsiteY34" fmla="*/ 295275 h 1978025"/>
                  <a:gd name="connsiteX35" fmla="*/ 1339850 w 2289175"/>
                  <a:gd name="connsiteY35" fmla="*/ 203200 h 1978025"/>
                  <a:gd name="connsiteX36" fmla="*/ 1460500 w 2289175"/>
                  <a:gd name="connsiteY36" fmla="*/ 63500 h 1978025"/>
                  <a:gd name="connsiteX37" fmla="*/ 1444625 w 2289175"/>
                  <a:gd name="connsiteY37" fmla="*/ 0 h 1978025"/>
                  <a:gd name="connsiteX38" fmla="*/ 1276350 w 2289175"/>
                  <a:gd name="connsiteY38" fmla="*/ 44450 h 1978025"/>
                  <a:gd name="connsiteX0" fmla="*/ 1276350 w 2193925"/>
                  <a:gd name="connsiteY0" fmla="*/ 44450 h 1978025"/>
                  <a:gd name="connsiteX1" fmla="*/ 822325 w 2193925"/>
                  <a:gd name="connsiteY1" fmla="*/ 231775 h 1978025"/>
                  <a:gd name="connsiteX2" fmla="*/ 584200 w 2193925"/>
                  <a:gd name="connsiteY2" fmla="*/ 285750 h 1978025"/>
                  <a:gd name="connsiteX3" fmla="*/ 473075 w 2193925"/>
                  <a:gd name="connsiteY3" fmla="*/ 231775 h 1978025"/>
                  <a:gd name="connsiteX4" fmla="*/ 365125 w 2193925"/>
                  <a:gd name="connsiteY4" fmla="*/ 336550 h 1978025"/>
                  <a:gd name="connsiteX5" fmla="*/ 365125 w 2193925"/>
                  <a:gd name="connsiteY5" fmla="*/ 695325 h 1978025"/>
                  <a:gd name="connsiteX6" fmla="*/ 146050 w 2193925"/>
                  <a:gd name="connsiteY6" fmla="*/ 838200 h 1978025"/>
                  <a:gd name="connsiteX7" fmla="*/ 0 w 2193925"/>
                  <a:gd name="connsiteY7" fmla="*/ 1076325 h 1978025"/>
                  <a:gd name="connsiteX8" fmla="*/ 38100 w 2193925"/>
                  <a:gd name="connsiteY8" fmla="*/ 1158875 h 1978025"/>
                  <a:gd name="connsiteX9" fmla="*/ 101600 w 2193925"/>
                  <a:gd name="connsiteY9" fmla="*/ 1143000 h 1978025"/>
                  <a:gd name="connsiteX10" fmla="*/ 165100 w 2193925"/>
                  <a:gd name="connsiteY10" fmla="*/ 1203325 h 1978025"/>
                  <a:gd name="connsiteX11" fmla="*/ 76200 w 2193925"/>
                  <a:gd name="connsiteY11" fmla="*/ 1289050 h 1978025"/>
                  <a:gd name="connsiteX12" fmla="*/ 50800 w 2193925"/>
                  <a:gd name="connsiteY12" fmla="*/ 1641475 h 1978025"/>
                  <a:gd name="connsiteX13" fmla="*/ 434975 w 2193925"/>
                  <a:gd name="connsiteY13" fmla="*/ 1644650 h 1978025"/>
                  <a:gd name="connsiteX14" fmla="*/ 434975 w 2193925"/>
                  <a:gd name="connsiteY14" fmla="*/ 1565275 h 1978025"/>
                  <a:gd name="connsiteX15" fmla="*/ 723900 w 2193925"/>
                  <a:gd name="connsiteY15" fmla="*/ 1565275 h 1978025"/>
                  <a:gd name="connsiteX16" fmla="*/ 723900 w 2193925"/>
                  <a:gd name="connsiteY16" fmla="*/ 1635125 h 1978025"/>
                  <a:gd name="connsiteX17" fmla="*/ 1136650 w 2193925"/>
                  <a:gd name="connsiteY17" fmla="*/ 1635125 h 1978025"/>
                  <a:gd name="connsiteX18" fmla="*/ 1136650 w 2193925"/>
                  <a:gd name="connsiteY18" fmla="*/ 1898650 h 1978025"/>
                  <a:gd name="connsiteX19" fmla="*/ 1193800 w 2193925"/>
                  <a:gd name="connsiteY19" fmla="*/ 1898650 h 1978025"/>
                  <a:gd name="connsiteX20" fmla="*/ 1193800 w 2193925"/>
                  <a:gd name="connsiteY20" fmla="*/ 1978025 h 1978025"/>
                  <a:gd name="connsiteX21" fmla="*/ 1472803 w 2193925"/>
                  <a:gd name="connsiteY21" fmla="*/ 1976835 h 1978025"/>
                  <a:gd name="connsiteX22" fmla="*/ 1471613 w 2193925"/>
                  <a:gd name="connsiteY22" fmla="*/ 1764506 h 1978025"/>
                  <a:gd name="connsiteX23" fmla="*/ 2095500 w 2193925"/>
                  <a:gd name="connsiteY23" fmla="*/ 1762125 h 1978025"/>
                  <a:gd name="connsiteX24" fmla="*/ 2095500 w 2193925"/>
                  <a:gd name="connsiteY24" fmla="*/ 1447800 h 1978025"/>
                  <a:gd name="connsiteX25" fmla="*/ 2143125 w 2193925"/>
                  <a:gd name="connsiteY25" fmla="*/ 1447800 h 1978025"/>
                  <a:gd name="connsiteX26" fmla="*/ 2143125 w 2193925"/>
                  <a:gd name="connsiteY26" fmla="*/ 1311275 h 1978025"/>
                  <a:gd name="connsiteX27" fmla="*/ 2193925 w 2193925"/>
                  <a:gd name="connsiteY27" fmla="*/ 1311275 h 1978025"/>
                  <a:gd name="connsiteX28" fmla="*/ 2193925 w 2193925"/>
                  <a:gd name="connsiteY28" fmla="*/ 1181100 h 1978025"/>
                  <a:gd name="connsiteX29" fmla="*/ 1501775 w 2193925"/>
                  <a:gd name="connsiteY29" fmla="*/ 415925 h 1978025"/>
                  <a:gd name="connsiteX30" fmla="*/ 1362075 w 2193925"/>
                  <a:gd name="connsiteY30" fmla="*/ 387350 h 1978025"/>
                  <a:gd name="connsiteX31" fmla="*/ 1266825 w 2193925"/>
                  <a:gd name="connsiteY31" fmla="*/ 311150 h 1978025"/>
                  <a:gd name="connsiteX32" fmla="*/ 1146175 w 2193925"/>
                  <a:gd name="connsiteY32" fmla="*/ 381000 h 1978025"/>
                  <a:gd name="connsiteX33" fmla="*/ 1193800 w 2193925"/>
                  <a:gd name="connsiteY33" fmla="*/ 295275 h 1978025"/>
                  <a:gd name="connsiteX34" fmla="*/ 1339850 w 2193925"/>
                  <a:gd name="connsiteY34" fmla="*/ 203200 h 1978025"/>
                  <a:gd name="connsiteX35" fmla="*/ 1460500 w 2193925"/>
                  <a:gd name="connsiteY35" fmla="*/ 63500 h 1978025"/>
                  <a:gd name="connsiteX36" fmla="*/ 1444625 w 2193925"/>
                  <a:gd name="connsiteY36" fmla="*/ 0 h 1978025"/>
                  <a:gd name="connsiteX37" fmla="*/ 1276350 w 2193925"/>
                  <a:gd name="connsiteY37" fmla="*/ 44450 h 1978025"/>
                  <a:gd name="connsiteX0" fmla="*/ 1276350 w 2193925"/>
                  <a:gd name="connsiteY0" fmla="*/ 44450 h 1978025"/>
                  <a:gd name="connsiteX1" fmla="*/ 822325 w 2193925"/>
                  <a:gd name="connsiteY1" fmla="*/ 231775 h 1978025"/>
                  <a:gd name="connsiteX2" fmla="*/ 584200 w 2193925"/>
                  <a:gd name="connsiteY2" fmla="*/ 285750 h 1978025"/>
                  <a:gd name="connsiteX3" fmla="*/ 473075 w 2193925"/>
                  <a:gd name="connsiteY3" fmla="*/ 231775 h 1978025"/>
                  <a:gd name="connsiteX4" fmla="*/ 365125 w 2193925"/>
                  <a:gd name="connsiteY4" fmla="*/ 336550 h 1978025"/>
                  <a:gd name="connsiteX5" fmla="*/ 365125 w 2193925"/>
                  <a:gd name="connsiteY5" fmla="*/ 695325 h 1978025"/>
                  <a:gd name="connsiteX6" fmla="*/ 146050 w 2193925"/>
                  <a:gd name="connsiteY6" fmla="*/ 838200 h 1978025"/>
                  <a:gd name="connsiteX7" fmla="*/ 0 w 2193925"/>
                  <a:gd name="connsiteY7" fmla="*/ 1076325 h 1978025"/>
                  <a:gd name="connsiteX8" fmla="*/ 38100 w 2193925"/>
                  <a:gd name="connsiteY8" fmla="*/ 1158875 h 1978025"/>
                  <a:gd name="connsiteX9" fmla="*/ 101600 w 2193925"/>
                  <a:gd name="connsiteY9" fmla="*/ 1143000 h 1978025"/>
                  <a:gd name="connsiteX10" fmla="*/ 165100 w 2193925"/>
                  <a:gd name="connsiteY10" fmla="*/ 1203325 h 1978025"/>
                  <a:gd name="connsiteX11" fmla="*/ 76200 w 2193925"/>
                  <a:gd name="connsiteY11" fmla="*/ 1289050 h 1978025"/>
                  <a:gd name="connsiteX12" fmla="*/ 50800 w 2193925"/>
                  <a:gd name="connsiteY12" fmla="*/ 1641475 h 1978025"/>
                  <a:gd name="connsiteX13" fmla="*/ 434975 w 2193925"/>
                  <a:gd name="connsiteY13" fmla="*/ 1644650 h 1978025"/>
                  <a:gd name="connsiteX14" fmla="*/ 434975 w 2193925"/>
                  <a:gd name="connsiteY14" fmla="*/ 1565275 h 1978025"/>
                  <a:gd name="connsiteX15" fmla="*/ 723900 w 2193925"/>
                  <a:gd name="connsiteY15" fmla="*/ 1565275 h 1978025"/>
                  <a:gd name="connsiteX16" fmla="*/ 723900 w 2193925"/>
                  <a:gd name="connsiteY16" fmla="*/ 1635125 h 1978025"/>
                  <a:gd name="connsiteX17" fmla="*/ 1136650 w 2193925"/>
                  <a:gd name="connsiteY17" fmla="*/ 1635125 h 1978025"/>
                  <a:gd name="connsiteX18" fmla="*/ 1136650 w 2193925"/>
                  <a:gd name="connsiteY18" fmla="*/ 1898650 h 1978025"/>
                  <a:gd name="connsiteX19" fmla="*/ 1193800 w 2193925"/>
                  <a:gd name="connsiteY19" fmla="*/ 1898650 h 1978025"/>
                  <a:gd name="connsiteX20" fmla="*/ 1193800 w 2193925"/>
                  <a:gd name="connsiteY20" fmla="*/ 1978025 h 1978025"/>
                  <a:gd name="connsiteX21" fmla="*/ 1472803 w 2193925"/>
                  <a:gd name="connsiteY21" fmla="*/ 1976835 h 1978025"/>
                  <a:gd name="connsiteX22" fmla="*/ 1471613 w 2193925"/>
                  <a:gd name="connsiteY22" fmla="*/ 1764506 h 1978025"/>
                  <a:gd name="connsiteX23" fmla="*/ 2095500 w 2193925"/>
                  <a:gd name="connsiteY23" fmla="*/ 1762125 h 1978025"/>
                  <a:gd name="connsiteX24" fmla="*/ 2095500 w 2193925"/>
                  <a:gd name="connsiteY24" fmla="*/ 1447800 h 1978025"/>
                  <a:gd name="connsiteX25" fmla="*/ 2143125 w 2193925"/>
                  <a:gd name="connsiteY25" fmla="*/ 1447800 h 1978025"/>
                  <a:gd name="connsiteX26" fmla="*/ 2143125 w 2193925"/>
                  <a:gd name="connsiteY26" fmla="*/ 1311275 h 1978025"/>
                  <a:gd name="connsiteX27" fmla="*/ 2193925 w 2193925"/>
                  <a:gd name="connsiteY27" fmla="*/ 1311275 h 1978025"/>
                  <a:gd name="connsiteX28" fmla="*/ 1501775 w 2193925"/>
                  <a:gd name="connsiteY28" fmla="*/ 415925 h 1978025"/>
                  <a:gd name="connsiteX29" fmla="*/ 1362075 w 2193925"/>
                  <a:gd name="connsiteY29" fmla="*/ 387350 h 1978025"/>
                  <a:gd name="connsiteX30" fmla="*/ 1266825 w 2193925"/>
                  <a:gd name="connsiteY30" fmla="*/ 311150 h 1978025"/>
                  <a:gd name="connsiteX31" fmla="*/ 1146175 w 2193925"/>
                  <a:gd name="connsiteY31" fmla="*/ 381000 h 1978025"/>
                  <a:gd name="connsiteX32" fmla="*/ 1193800 w 2193925"/>
                  <a:gd name="connsiteY32" fmla="*/ 295275 h 1978025"/>
                  <a:gd name="connsiteX33" fmla="*/ 1339850 w 2193925"/>
                  <a:gd name="connsiteY33" fmla="*/ 203200 h 1978025"/>
                  <a:gd name="connsiteX34" fmla="*/ 1460500 w 2193925"/>
                  <a:gd name="connsiteY34" fmla="*/ 63500 h 1978025"/>
                  <a:gd name="connsiteX35" fmla="*/ 1444625 w 2193925"/>
                  <a:gd name="connsiteY35" fmla="*/ 0 h 1978025"/>
                  <a:gd name="connsiteX36" fmla="*/ 1276350 w 2193925"/>
                  <a:gd name="connsiteY36" fmla="*/ 44450 h 1978025"/>
                  <a:gd name="connsiteX0" fmla="*/ 1276350 w 2143125"/>
                  <a:gd name="connsiteY0" fmla="*/ 44450 h 1978025"/>
                  <a:gd name="connsiteX1" fmla="*/ 822325 w 2143125"/>
                  <a:gd name="connsiteY1" fmla="*/ 231775 h 1978025"/>
                  <a:gd name="connsiteX2" fmla="*/ 584200 w 2143125"/>
                  <a:gd name="connsiteY2" fmla="*/ 285750 h 1978025"/>
                  <a:gd name="connsiteX3" fmla="*/ 473075 w 2143125"/>
                  <a:gd name="connsiteY3" fmla="*/ 231775 h 1978025"/>
                  <a:gd name="connsiteX4" fmla="*/ 365125 w 2143125"/>
                  <a:gd name="connsiteY4" fmla="*/ 336550 h 1978025"/>
                  <a:gd name="connsiteX5" fmla="*/ 365125 w 2143125"/>
                  <a:gd name="connsiteY5" fmla="*/ 695325 h 1978025"/>
                  <a:gd name="connsiteX6" fmla="*/ 146050 w 2143125"/>
                  <a:gd name="connsiteY6" fmla="*/ 838200 h 1978025"/>
                  <a:gd name="connsiteX7" fmla="*/ 0 w 2143125"/>
                  <a:gd name="connsiteY7" fmla="*/ 1076325 h 1978025"/>
                  <a:gd name="connsiteX8" fmla="*/ 38100 w 2143125"/>
                  <a:gd name="connsiteY8" fmla="*/ 1158875 h 1978025"/>
                  <a:gd name="connsiteX9" fmla="*/ 101600 w 2143125"/>
                  <a:gd name="connsiteY9" fmla="*/ 1143000 h 1978025"/>
                  <a:gd name="connsiteX10" fmla="*/ 165100 w 2143125"/>
                  <a:gd name="connsiteY10" fmla="*/ 1203325 h 1978025"/>
                  <a:gd name="connsiteX11" fmla="*/ 76200 w 2143125"/>
                  <a:gd name="connsiteY11" fmla="*/ 1289050 h 1978025"/>
                  <a:gd name="connsiteX12" fmla="*/ 50800 w 2143125"/>
                  <a:gd name="connsiteY12" fmla="*/ 1641475 h 1978025"/>
                  <a:gd name="connsiteX13" fmla="*/ 434975 w 2143125"/>
                  <a:gd name="connsiteY13" fmla="*/ 1644650 h 1978025"/>
                  <a:gd name="connsiteX14" fmla="*/ 434975 w 2143125"/>
                  <a:gd name="connsiteY14" fmla="*/ 1565275 h 1978025"/>
                  <a:gd name="connsiteX15" fmla="*/ 723900 w 2143125"/>
                  <a:gd name="connsiteY15" fmla="*/ 1565275 h 1978025"/>
                  <a:gd name="connsiteX16" fmla="*/ 723900 w 2143125"/>
                  <a:gd name="connsiteY16" fmla="*/ 1635125 h 1978025"/>
                  <a:gd name="connsiteX17" fmla="*/ 1136650 w 2143125"/>
                  <a:gd name="connsiteY17" fmla="*/ 1635125 h 1978025"/>
                  <a:gd name="connsiteX18" fmla="*/ 1136650 w 2143125"/>
                  <a:gd name="connsiteY18" fmla="*/ 1898650 h 1978025"/>
                  <a:gd name="connsiteX19" fmla="*/ 1193800 w 2143125"/>
                  <a:gd name="connsiteY19" fmla="*/ 1898650 h 1978025"/>
                  <a:gd name="connsiteX20" fmla="*/ 1193800 w 2143125"/>
                  <a:gd name="connsiteY20" fmla="*/ 1978025 h 1978025"/>
                  <a:gd name="connsiteX21" fmla="*/ 1472803 w 2143125"/>
                  <a:gd name="connsiteY21" fmla="*/ 1976835 h 1978025"/>
                  <a:gd name="connsiteX22" fmla="*/ 1471613 w 2143125"/>
                  <a:gd name="connsiteY22" fmla="*/ 1764506 h 1978025"/>
                  <a:gd name="connsiteX23" fmla="*/ 2095500 w 2143125"/>
                  <a:gd name="connsiteY23" fmla="*/ 1762125 h 1978025"/>
                  <a:gd name="connsiteX24" fmla="*/ 2095500 w 2143125"/>
                  <a:gd name="connsiteY24" fmla="*/ 1447800 h 1978025"/>
                  <a:gd name="connsiteX25" fmla="*/ 2143125 w 2143125"/>
                  <a:gd name="connsiteY25" fmla="*/ 1447800 h 1978025"/>
                  <a:gd name="connsiteX26" fmla="*/ 2143125 w 2143125"/>
                  <a:gd name="connsiteY26" fmla="*/ 1311275 h 1978025"/>
                  <a:gd name="connsiteX27" fmla="*/ 1501775 w 2143125"/>
                  <a:gd name="connsiteY27" fmla="*/ 415925 h 1978025"/>
                  <a:gd name="connsiteX28" fmla="*/ 1362075 w 2143125"/>
                  <a:gd name="connsiteY28" fmla="*/ 387350 h 1978025"/>
                  <a:gd name="connsiteX29" fmla="*/ 1266825 w 2143125"/>
                  <a:gd name="connsiteY29" fmla="*/ 311150 h 1978025"/>
                  <a:gd name="connsiteX30" fmla="*/ 1146175 w 2143125"/>
                  <a:gd name="connsiteY30" fmla="*/ 381000 h 1978025"/>
                  <a:gd name="connsiteX31" fmla="*/ 1193800 w 2143125"/>
                  <a:gd name="connsiteY31" fmla="*/ 295275 h 1978025"/>
                  <a:gd name="connsiteX32" fmla="*/ 1339850 w 2143125"/>
                  <a:gd name="connsiteY32" fmla="*/ 203200 h 1978025"/>
                  <a:gd name="connsiteX33" fmla="*/ 1460500 w 2143125"/>
                  <a:gd name="connsiteY33" fmla="*/ 63500 h 1978025"/>
                  <a:gd name="connsiteX34" fmla="*/ 1444625 w 2143125"/>
                  <a:gd name="connsiteY34" fmla="*/ 0 h 1978025"/>
                  <a:gd name="connsiteX35" fmla="*/ 1276350 w 2143125"/>
                  <a:gd name="connsiteY35" fmla="*/ 44450 h 1978025"/>
                  <a:gd name="connsiteX0" fmla="*/ 1276350 w 2143125"/>
                  <a:gd name="connsiteY0" fmla="*/ 44450 h 1978025"/>
                  <a:gd name="connsiteX1" fmla="*/ 822325 w 2143125"/>
                  <a:gd name="connsiteY1" fmla="*/ 231775 h 1978025"/>
                  <a:gd name="connsiteX2" fmla="*/ 584200 w 2143125"/>
                  <a:gd name="connsiteY2" fmla="*/ 285750 h 1978025"/>
                  <a:gd name="connsiteX3" fmla="*/ 473075 w 2143125"/>
                  <a:gd name="connsiteY3" fmla="*/ 231775 h 1978025"/>
                  <a:gd name="connsiteX4" fmla="*/ 365125 w 2143125"/>
                  <a:gd name="connsiteY4" fmla="*/ 336550 h 1978025"/>
                  <a:gd name="connsiteX5" fmla="*/ 365125 w 2143125"/>
                  <a:gd name="connsiteY5" fmla="*/ 695325 h 1978025"/>
                  <a:gd name="connsiteX6" fmla="*/ 146050 w 2143125"/>
                  <a:gd name="connsiteY6" fmla="*/ 838200 h 1978025"/>
                  <a:gd name="connsiteX7" fmla="*/ 0 w 2143125"/>
                  <a:gd name="connsiteY7" fmla="*/ 1076325 h 1978025"/>
                  <a:gd name="connsiteX8" fmla="*/ 38100 w 2143125"/>
                  <a:gd name="connsiteY8" fmla="*/ 1158875 h 1978025"/>
                  <a:gd name="connsiteX9" fmla="*/ 101600 w 2143125"/>
                  <a:gd name="connsiteY9" fmla="*/ 1143000 h 1978025"/>
                  <a:gd name="connsiteX10" fmla="*/ 165100 w 2143125"/>
                  <a:gd name="connsiteY10" fmla="*/ 1203325 h 1978025"/>
                  <a:gd name="connsiteX11" fmla="*/ 76200 w 2143125"/>
                  <a:gd name="connsiteY11" fmla="*/ 1289050 h 1978025"/>
                  <a:gd name="connsiteX12" fmla="*/ 50800 w 2143125"/>
                  <a:gd name="connsiteY12" fmla="*/ 1641475 h 1978025"/>
                  <a:gd name="connsiteX13" fmla="*/ 434975 w 2143125"/>
                  <a:gd name="connsiteY13" fmla="*/ 1644650 h 1978025"/>
                  <a:gd name="connsiteX14" fmla="*/ 434975 w 2143125"/>
                  <a:gd name="connsiteY14" fmla="*/ 1565275 h 1978025"/>
                  <a:gd name="connsiteX15" fmla="*/ 723900 w 2143125"/>
                  <a:gd name="connsiteY15" fmla="*/ 1565275 h 1978025"/>
                  <a:gd name="connsiteX16" fmla="*/ 723900 w 2143125"/>
                  <a:gd name="connsiteY16" fmla="*/ 1635125 h 1978025"/>
                  <a:gd name="connsiteX17" fmla="*/ 1136650 w 2143125"/>
                  <a:gd name="connsiteY17" fmla="*/ 1635125 h 1978025"/>
                  <a:gd name="connsiteX18" fmla="*/ 1136650 w 2143125"/>
                  <a:gd name="connsiteY18" fmla="*/ 1898650 h 1978025"/>
                  <a:gd name="connsiteX19" fmla="*/ 1193800 w 2143125"/>
                  <a:gd name="connsiteY19" fmla="*/ 1898650 h 1978025"/>
                  <a:gd name="connsiteX20" fmla="*/ 1193800 w 2143125"/>
                  <a:gd name="connsiteY20" fmla="*/ 1978025 h 1978025"/>
                  <a:gd name="connsiteX21" fmla="*/ 1472803 w 2143125"/>
                  <a:gd name="connsiteY21" fmla="*/ 1976835 h 1978025"/>
                  <a:gd name="connsiteX22" fmla="*/ 1471613 w 2143125"/>
                  <a:gd name="connsiteY22" fmla="*/ 1764506 h 1978025"/>
                  <a:gd name="connsiteX23" fmla="*/ 2095500 w 2143125"/>
                  <a:gd name="connsiteY23" fmla="*/ 1762125 h 1978025"/>
                  <a:gd name="connsiteX24" fmla="*/ 2095500 w 2143125"/>
                  <a:gd name="connsiteY24" fmla="*/ 1447800 h 1978025"/>
                  <a:gd name="connsiteX25" fmla="*/ 2143125 w 2143125"/>
                  <a:gd name="connsiteY25" fmla="*/ 1447800 h 1978025"/>
                  <a:gd name="connsiteX26" fmla="*/ 1501775 w 2143125"/>
                  <a:gd name="connsiteY26" fmla="*/ 415925 h 1978025"/>
                  <a:gd name="connsiteX27" fmla="*/ 1362075 w 2143125"/>
                  <a:gd name="connsiteY27" fmla="*/ 387350 h 1978025"/>
                  <a:gd name="connsiteX28" fmla="*/ 1266825 w 2143125"/>
                  <a:gd name="connsiteY28" fmla="*/ 311150 h 1978025"/>
                  <a:gd name="connsiteX29" fmla="*/ 1146175 w 2143125"/>
                  <a:gd name="connsiteY29" fmla="*/ 381000 h 1978025"/>
                  <a:gd name="connsiteX30" fmla="*/ 1193800 w 2143125"/>
                  <a:gd name="connsiteY30" fmla="*/ 295275 h 1978025"/>
                  <a:gd name="connsiteX31" fmla="*/ 1339850 w 2143125"/>
                  <a:gd name="connsiteY31" fmla="*/ 203200 h 1978025"/>
                  <a:gd name="connsiteX32" fmla="*/ 1460500 w 2143125"/>
                  <a:gd name="connsiteY32" fmla="*/ 63500 h 1978025"/>
                  <a:gd name="connsiteX33" fmla="*/ 1444625 w 2143125"/>
                  <a:gd name="connsiteY33" fmla="*/ 0 h 1978025"/>
                  <a:gd name="connsiteX34" fmla="*/ 1276350 w 2143125"/>
                  <a:gd name="connsiteY34" fmla="*/ 44450 h 1978025"/>
                  <a:gd name="connsiteX0" fmla="*/ 1276350 w 2095500"/>
                  <a:gd name="connsiteY0" fmla="*/ 44450 h 1978025"/>
                  <a:gd name="connsiteX1" fmla="*/ 822325 w 2095500"/>
                  <a:gd name="connsiteY1" fmla="*/ 231775 h 1978025"/>
                  <a:gd name="connsiteX2" fmla="*/ 584200 w 2095500"/>
                  <a:gd name="connsiteY2" fmla="*/ 285750 h 1978025"/>
                  <a:gd name="connsiteX3" fmla="*/ 473075 w 2095500"/>
                  <a:gd name="connsiteY3" fmla="*/ 231775 h 1978025"/>
                  <a:gd name="connsiteX4" fmla="*/ 365125 w 2095500"/>
                  <a:gd name="connsiteY4" fmla="*/ 336550 h 1978025"/>
                  <a:gd name="connsiteX5" fmla="*/ 365125 w 2095500"/>
                  <a:gd name="connsiteY5" fmla="*/ 695325 h 1978025"/>
                  <a:gd name="connsiteX6" fmla="*/ 146050 w 2095500"/>
                  <a:gd name="connsiteY6" fmla="*/ 838200 h 1978025"/>
                  <a:gd name="connsiteX7" fmla="*/ 0 w 2095500"/>
                  <a:gd name="connsiteY7" fmla="*/ 1076325 h 1978025"/>
                  <a:gd name="connsiteX8" fmla="*/ 38100 w 2095500"/>
                  <a:gd name="connsiteY8" fmla="*/ 1158875 h 1978025"/>
                  <a:gd name="connsiteX9" fmla="*/ 101600 w 2095500"/>
                  <a:gd name="connsiteY9" fmla="*/ 1143000 h 1978025"/>
                  <a:gd name="connsiteX10" fmla="*/ 165100 w 2095500"/>
                  <a:gd name="connsiteY10" fmla="*/ 1203325 h 1978025"/>
                  <a:gd name="connsiteX11" fmla="*/ 76200 w 2095500"/>
                  <a:gd name="connsiteY11" fmla="*/ 1289050 h 1978025"/>
                  <a:gd name="connsiteX12" fmla="*/ 50800 w 2095500"/>
                  <a:gd name="connsiteY12" fmla="*/ 1641475 h 1978025"/>
                  <a:gd name="connsiteX13" fmla="*/ 434975 w 2095500"/>
                  <a:gd name="connsiteY13" fmla="*/ 1644650 h 1978025"/>
                  <a:gd name="connsiteX14" fmla="*/ 434975 w 2095500"/>
                  <a:gd name="connsiteY14" fmla="*/ 1565275 h 1978025"/>
                  <a:gd name="connsiteX15" fmla="*/ 723900 w 2095500"/>
                  <a:gd name="connsiteY15" fmla="*/ 1565275 h 1978025"/>
                  <a:gd name="connsiteX16" fmla="*/ 723900 w 2095500"/>
                  <a:gd name="connsiteY16" fmla="*/ 1635125 h 1978025"/>
                  <a:gd name="connsiteX17" fmla="*/ 1136650 w 2095500"/>
                  <a:gd name="connsiteY17" fmla="*/ 1635125 h 1978025"/>
                  <a:gd name="connsiteX18" fmla="*/ 1136650 w 2095500"/>
                  <a:gd name="connsiteY18" fmla="*/ 1898650 h 1978025"/>
                  <a:gd name="connsiteX19" fmla="*/ 1193800 w 2095500"/>
                  <a:gd name="connsiteY19" fmla="*/ 1898650 h 1978025"/>
                  <a:gd name="connsiteX20" fmla="*/ 1193800 w 2095500"/>
                  <a:gd name="connsiteY20" fmla="*/ 1978025 h 1978025"/>
                  <a:gd name="connsiteX21" fmla="*/ 1472803 w 2095500"/>
                  <a:gd name="connsiteY21" fmla="*/ 1976835 h 1978025"/>
                  <a:gd name="connsiteX22" fmla="*/ 1471613 w 2095500"/>
                  <a:gd name="connsiteY22" fmla="*/ 1764506 h 1978025"/>
                  <a:gd name="connsiteX23" fmla="*/ 2095500 w 2095500"/>
                  <a:gd name="connsiteY23" fmla="*/ 1762125 h 1978025"/>
                  <a:gd name="connsiteX24" fmla="*/ 2095500 w 2095500"/>
                  <a:gd name="connsiteY24" fmla="*/ 1447800 h 1978025"/>
                  <a:gd name="connsiteX25" fmla="*/ 1501775 w 2095500"/>
                  <a:gd name="connsiteY25" fmla="*/ 415925 h 1978025"/>
                  <a:gd name="connsiteX26" fmla="*/ 1362075 w 2095500"/>
                  <a:gd name="connsiteY26" fmla="*/ 387350 h 1978025"/>
                  <a:gd name="connsiteX27" fmla="*/ 1266825 w 2095500"/>
                  <a:gd name="connsiteY27" fmla="*/ 311150 h 1978025"/>
                  <a:gd name="connsiteX28" fmla="*/ 1146175 w 2095500"/>
                  <a:gd name="connsiteY28" fmla="*/ 381000 h 1978025"/>
                  <a:gd name="connsiteX29" fmla="*/ 1193800 w 2095500"/>
                  <a:gd name="connsiteY29" fmla="*/ 295275 h 1978025"/>
                  <a:gd name="connsiteX30" fmla="*/ 1339850 w 2095500"/>
                  <a:gd name="connsiteY30" fmla="*/ 203200 h 1978025"/>
                  <a:gd name="connsiteX31" fmla="*/ 1460500 w 2095500"/>
                  <a:gd name="connsiteY31" fmla="*/ 63500 h 1978025"/>
                  <a:gd name="connsiteX32" fmla="*/ 1444625 w 2095500"/>
                  <a:gd name="connsiteY32" fmla="*/ 0 h 1978025"/>
                  <a:gd name="connsiteX33" fmla="*/ 1276350 w 2095500"/>
                  <a:gd name="connsiteY33" fmla="*/ 44450 h 1978025"/>
                  <a:gd name="connsiteX0" fmla="*/ 1276350 w 2095500"/>
                  <a:gd name="connsiteY0" fmla="*/ 44450 h 1978025"/>
                  <a:gd name="connsiteX1" fmla="*/ 822325 w 2095500"/>
                  <a:gd name="connsiteY1" fmla="*/ 231775 h 1978025"/>
                  <a:gd name="connsiteX2" fmla="*/ 584200 w 2095500"/>
                  <a:gd name="connsiteY2" fmla="*/ 285750 h 1978025"/>
                  <a:gd name="connsiteX3" fmla="*/ 473075 w 2095500"/>
                  <a:gd name="connsiteY3" fmla="*/ 231775 h 1978025"/>
                  <a:gd name="connsiteX4" fmla="*/ 365125 w 2095500"/>
                  <a:gd name="connsiteY4" fmla="*/ 336550 h 1978025"/>
                  <a:gd name="connsiteX5" fmla="*/ 365125 w 2095500"/>
                  <a:gd name="connsiteY5" fmla="*/ 695325 h 1978025"/>
                  <a:gd name="connsiteX6" fmla="*/ 146050 w 2095500"/>
                  <a:gd name="connsiteY6" fmla="*/ 838200 h 1978025"/>
                  <a:gd name="connsiteX7" fmla="*/ 0 w 2095500"/>
                  <a:gd name="connsiteY7" fmla="*/ 1076325 h 1978025"/>
                  <a:gd name="connsiteX8" fmla="*/ 38100 w 2095500"/>
                  <a:gd name="connsiteY8" fmla="*/ 1158875 h 1978025"/>
                  <a:gd name="connsiteX9" fmla="*/ 101600 w 2095500"/>
                  <a:gd name="connsiteY9" fmla="*/ 1143000 h 1978025"/>
                  <a:gd name="connsiteX10" fmla="*/ 165100 w 2095500"/>
                  <a:gd name="connsiteY10" fmla="*/ 1203325 h 1978025"/>
                  <a:gd name="connsiteX11" fmla="*/ 76200 w 2095500"/>
                  <a:gd name="connsiteY11" fmla="*/ 1289050 h 1978025"/>
                  <a:gd name="connsiteX12" fmla="*/ 50800 w 2095500"/>
                  <a:gd name="connsiteY12" fmla="*/ 1641475 h 1978025"/>
                  <a:gd name="connsiteX13" fmla="*/ 434975 w 2095500"/>
                  <a:gd name="connsiteY13" fmla="*/ 1644650 h 1978025"/>
                  <a:gd name="connsiteX14" fmla="*/ 434975 w 2095500"/>
                  <a:gd name="connsiteY14" fmla="*/ 1565275 h 1978025"/>
                  <a:gd name="connsiteX15" fmla="*/ 723900 w 2095500"/>
                  <a:gd name="connsiteY15" fmla="*/ 1565275 h 1978025"/>
                  <a:gd name="connsiteX16" fmla="*/ 723900 w 2095500"/>
                  <a:gd name="connsiteY16" fmla="*/ 1635125 h 1978025"/>
                  <a:gd name="connsiteX17" fmla="*/ 1136650 w 2095500"/>
                  <a:gd name="connsiteY17" fmla="*/ 1635125 h 1978025"/>
                  <a:gd name="connsiteX18" fmla="*/ 1136650 w 2095500"/>
                  <a:gd name="connsiteY18" fmla="*/ 1898650 h 1978025"/>
                  <a:gd name="connsiteX19" fmla="*/ 1193800 w 2095500"/>
                  <a:gd name="connsiteY19" fmla="*/ 1898650 h 1978025"/>
                  <a:gd name="connsiteX20" fmla="*/ 1193800 w 2095500"/>
                  <a:gd name="connsiteY20" fmla="*/ 1978025 h 1978025"/>
                  <a:gd name="connsiteX21" fmla="*/ 1472803 w 2095500"/>
                  <a:gd name="connsiteY21" fmla="*/ 1976835 h 1978025"/>
                  <a:gd name="connsiteX22" fmla="*/ 1471613 w 2095500"/>
                  <a:gd name="connsiteY22" fmla="*/ 1764506 h 1978025"/>
                  <a:gd name="connsiteX23" fmla="*/ 2095500 w 2095500"/>
                  <a:gd name="connsiteY23" fmla="*/ 1762125 h 1978025"/>
                  <a:gd name="connsiteX24" fmla="*/ 1501775 w 2095500"/>
                  <a:gd name="connsiteY24" fmla="*/ 415925 h 1978025"/>
                  <a:gd name="connsiteX25" fmla="*/ 1362075 w 2095500"/>
                  <a:gd name="connsiteY25" fmla="*/ 387350 h 1978025"/>
                  <a:gd name="connsiteX26" fmla="*/ 1266825 w 2095500"/>
                  <a:gd name="connsiteY26" fmla="*/ 311150 h 1978025"/>
                  <a:gd name="connsiteX27" fmla="*/ 1146175 w 2095500"/>
                  <a:gd name="connsiteY27" fmla="*/ 381000 h 1978025"/>
                  <a:gd name="connsiteX28" fmla="*/ 1193800 w 2095500"/>
                  <a:gd name="connsiteY28" fmla="*/ 295275 h 1978025"/>
                  <a:gd name="connsiteX29" fmla="*/ 1339850 w 2095500"/>
                  <a:gd name="connsiteY29" fmla="*/ 203200 h 1978025"/>
                  <a:gd name="connsiteX30" fmla="*/ 1460500 w 2095500"/>
                  <a:gd name="connsiteY30" fmla="*/ 63500 h 1978025"/>
                  <a:gd name="connsiteX31" fmla="*/ 1444625 w 2095500"/>
                  <a:gd name="connsiteY31" fmla="*/ 0 h 1978025"/>
                  <a:gd name="connsiteX32" fmla="*/ 1276350 w 2095500"/>
                  <a:gd name="connsiteY32" fmla="*/ 44450 h 1978025"/>
                  <a:gd name="connsiteX0" fmla="*/ 1276350 w 1501775"/>
                  <a:gd name="connsiteY0" fmla="*/ 44450 h 1978025"/>
                  <a:gd name="connsiteX1" fmla="*/ 822325 w 1501775"/>
                  <a:gd name="connsiteY1" fmla="*/ 231775 h 1978025"/>
                  <a:gd name="connsiteX2" fmla="*/ 584200 w 1501775"/>
                  <a:gd name="connsiteY2" fmla="*/ 285750 h 1978025"/>
                  <a:gd name="connsiteX3" fmla="*/ 473075 w 1501775"/>
                  <a:gd name="connsiteY3" fmla="*/ 231775 h 1978025"/>
                  <a:gd name="connsiteX4" fmla="*/ 365125 w 1501775"/>
                  <a:gd name="connsiteY4" fmla="*/ 336550 h 1978025"/>
                  <a:gd name="connsiteX5" fmla="*/ 365125 w 1501775"/>
                  <a:gd name="connsiteY5" fmla="*/ 695325 h 1978025"/>
                  <a:gd name="connsiteX6" fmla="*/ 146050 w 1501775"/>
                  <a:gd name="connsiteY6" fmla="*/ 838200 h 1978025"/>
                  <a:gd name="connsiteX7" fmla="*/ 0 w 1501775"/>
                  <a:gd name="connsiteY7" fmla="*/ 1076325 h 1978025"/>
                  <a:gd name="connsiteX8" fmla="*/ 38100 w 1501775"/>
                  <a:gd name="connsiteY8" fmla="*/ 1158875 h 1978025"/>
                  <a:gd name="connsiteX9" fmla="*/ 101600 w 1501775"/>
                  <a:gd name="connsiteY9" fmla="*/ 1143000 h 1978025"/>
                  <a:gd name="connsiteX10" fmla="*/ 165100 w 1501775"/>
                  <a:gd name="connsiteY10" fmla="*/ 1203325 h 1978025"/>
                  <a:gd name="connsiteX11" fmla="*/ 76200 w 1501775"/>
                  <a:gd name="connsiteY11" fmla="*/ 1289050 h 1978025"/>
                  <a:gd name="connsiteX12" fmla="*/ 50800 w 1501775"/>
                  <a:gd name="connsiteY12" fmla="*/ 1641475 h 1978025"/>
                  <a:gd name="connsiteX13" fmla="*/ 434975 w 1501775"/>
                  <a:gd name="connsiteY13" fmla="*/ 1644650 h 1978025"/>
                  <a:gd name="connsiteX14" fmla="*/ 434975 w 1501775"/>
                  <a:gd name="connsiteY14" fmla="*/ 1565275 h 1978025"/>
                  <a:gd name="connsiteX15" fmla="*/ 723900 w 1501775"/>
                  <a:gd name="connsiteY15" fmla="*/ 1565275 h 1978025"/>
                  <a:gd name="connsiteX16" fmla="*/ 723900 w 1501775"/>
                  <a:gd name="connsiteY16" fmla="*/ 1635125 h 1978025"/>
                  <a:gd name="connsiteX17" fmla="*/ 1136650 w 1501775"/>
                  <a:gd name="connsiteY17" fmla="*/ 1635125 h 1978025"/>
                  <a:gd name="connsiteX18" fmla="*/ 1136650 w 1501775"/>
                  <a:gd name="connsiteY18" fmla="*/ 1898650 h 1978025"/>
                  <a:gd name="connsiteX19" fmla="*/ 1193800 w 1501775"/>
                  <a:gd name="connsiteY19" fmla="*/ 1898650 h 1978025"/>
                  <a:gd name="connsiteX20" fmla="*/ 1193800 w 1501775"/>
                  <a:gd name="connsiteY20" fmla="*/ 1978025 h 1978025"/>
                  <a:gd name="connsiteX21" fmla="*/ 1472803 w 1501775"/>
                  <a:gd name="connsiteY21" fmla="*/ 1976835 h 1978025"/>
                  <a:gd name="connsiteX22" fmla="*/ 1471613 w 1501775"/>
                  <a:gd name="connsiteY22" fmla="*/ 1764506 h 1978025"/>
                  <a:gd name="connsiteX23" fmla="*/ 1501775 w 1501775"/>
                  <a:gd name="connsiteY23" fmla="*/ 415925 h 1978025"/>
                  <a:gd name="connsiteX24" fmla="*/ 1362075 w 1501775"/>
                  <a:gd name="connsiteY24" fmla="*/ 387350 h 1978025"/>
                  <a:gd name="connsiteX25" fmla="*/ 1266825 w 1501775"/>
                  <a:gd name="connsiteY25" fmla="*/ 311150 h 1978025"/>
                  <a:gd name="connsiteX26" fmla="*/ 1146175 w 1501775"/>
                  <a:gd name="connsiteY26" fmla="*/ 381000 h 1978025"/>
                  <a:gd name="connsiteX27" fmla="*/ 1193800 w 1501775"/>
                  <a:gd name="connsiteY27" fmla="*/ 295275 h 1978025"/>
                  <a:gd name="connsiteX28" fmla="*/ 1339850 w 1501775"/>
                  <a:gd name="connsiteY28" fmla="*/ 203200 h 1978025"/>
                  <a:gd name="connsiteX29" fmla="*/ 1460500 w 1501775"/>
                  <a:gd name="connsiteY29" fmla="*/ 63500 h 1978025"/>
                  <a:gd name="connsiteX30" fmla="*/ 1444625 w 1501775"/>
                  <a:gd name="connsiteY30" fmla="*/ 0 h 1978025"/>
                  <a:gd name="connsiteX31" fmla="*/ 1276350 w 1501775"/>
                  <a:gd name="connsiteY31" fmla="*/ 44450 h 1978025"/>
                  <a:gd name="connsiteX0" fmla="*/ 1276350 w 1472803"/>
                  <a:gd name="connsiteY0" fmla="*/ 44450 h 1978025"/>
                  <a:gd name="connsiteX1" fmla="*/ 822325 w 1472803"/>
                  <a:gd name="connsiteY1" fmla="*/ 231775 h 1978025"/>
                  <a:gd name="connsiteX2" fmla="*/ 584200 w 1472803"/>
                  <a:gd name="connsiteY2" fmla="*/ 285750 h 1978025"/>
                  <a:gd name="connsiteX3" fmla="*/ 473075 w 1472803"/>
                  <a:gd name="connsiteY3" fmla="*/ 231775 h 1978025"/>
                  <a:gd name="connsiteX4" fmla="*/ 365125 w 1472803"/>
                  <a:gd name="connsiteY4" fmla="*/ 336550 h 1978025"/>
                  <a:gd name="connsiteX5" fmla="*/ 365125 w 1472803"/>
                  <a:gd name="connsiteY5" fmla="*/ 695325 h 1978025"/>
                  <a:gd name="connsiteX6" fmla="*/ 146050 w 1472803"/>
                  <a:gd name="connsiteY6" fmla="*/ 838200 h 1978025"/>
                  <a:gd name="connsiteX7" fmla="*/ 0 w 1472803"/>
                  <a:gd name="connsiteY7" fmla="*/ 1076325 h 1978025"/>
                  <a:gd name="connsiteX8" fmla="*/ 38100 w 1472803"/>
                  <a:gd name="connsiteY8" fmla="*/ 1158875 h 1978025"/>
                  <a:gd name="connsiteX9" fmla="*/ 101600 w 1472803"/>
                  <a:gd name="connsiteY9" fmla="*/ 1143000 h 1978025"/>
                  <a:gd name="connsiteX10" fmla="*/ 165100 w 1472803"/>
                  <a:gd name="connsiteY10" fmla="*/ 1203325 h 1978025"/>
                  <a:gd name="connsiteX11" fmla="*/ 76200 w 1472803"/>
                  <a:gd name="connsiteY11" fmla="*/ 1289050 h 1978025"/>
                  <a:gd name="connsiteX12" fmla="*/ 50800 w 1472803"/>
                  <a:gd name="connsiteY12" fmla="*/ 1641475 h 1978025"/>
                  <a:gd name="connsiteX13" fmla="*/ 434975 w 1472803"/>
                  <a:gd name="connsiteY13" fmla="*/ 1644650 h 1978025"/>
                  <a:gd name="connsiteX14" fmla="*/ 434975 w 1472803"/>
                  <a:gd name="connsiteY14" fmla="*/ 1565275 h 1978025"/>
                  <a:gd name="connsiteX15" fmla="*/ 723900 w 1472803"/>
                  <a:gd name="connsiteY15" fmla="*/ 1565275 h 1978025"/>
                  <a:gd name="connsiteX16" fmla="*/ 723900 w 1472803"/>
                  <a:gd name="connsiteY16" fmla="*/ 1635125 h 1978025"/>
                  <a:gd name="connsiteX17" fmla="*/ 1136650 w 1472803"/>
                  <a:gd name="connsiteY17" fmla="*/ 1635125 h 1978025"/>
                  <a:gd name="connsiteX18" fmla="*/ 1136650 w 1472803"/>
                  <a:gd name="connsiteY18" fmla="*/ 1898650 h 1978025"/>
                  <a:gd name="connsiteX19" fmla="*/ 1193800 w 1472803"/>
                  <a:gd name="connsiteY19" fmla="*/ 1898650 h 1978025"/>
                  <a:gd name="connsiteX20" fmla="*/ 1193800 w 1472803"/>
                  <a:gd name="connsiteY20" fmla="*/ 1978025 h 1978025"/>
                  <a:gd name="connsiteX21" fmla="*/ 1472803 w 1472803"/>
                  <a:gd name="connsiteY21" fmla="*/ 1976835 h 1978025"/>
                  <a:gd name="connsiteX22" fmla="*/ 1471613 w 1472803"/>
                  <a:gd name="connsiteY22" fmla="*/ 1764506 h 1978025"/>
                  <a:gd name="connsiteX23" fmla="*/ 1452562 w 1472803"/>
                  <a:gd name="connsiteY23" fmla="*/ 444500 h 1978025"/>
                  <a:gd name="connsiteX24" fmla="*/ 1362075 w 1472803"/>
                  <a:gd name="connsiteY24" fmla="*/ 387350 h 1978025"/>
                  <a:gd name="connsiteX25" fmla="*/ 1266825 w 1472803"/>
                  <a:gd name="connsiteY25" fmla="*/ 311150 h 1978025"/>
                  <a:gd name="connsiteX26" fmla="*/ 1146175 w 1472803"/>
                  <a:gd name="connsiteY26" fmla="*/ 381000 h 1978025"/>
                  <a:gd name="connsiteX27" fmla="*/ 1193800 w 1472803"/>
                  <a:gd name="connsiteY27" fmla="*/ 295275 h 1978025"/>
                  <a:gd name="connsiteX28" fmla="*/ 1339850 w 1472803"/>
                  <a:gd name="connsiteY28" fmla="*/ 203200 h 1978025"/>
                  <a:gd name="connsiteX29" fmla="*/ 1460500 w 1472803"/>
                  <a:gd name="connsiteY29" fmla="*/ 63500 h 1978025"/>
                  <a:gd name="connsiteX30" fmla="*/ 1444625 w 1472803"/>
                  <a:gd name="connsiteY30" fmla="*/ 0 h 1978025"/>
                  <a:gd name="connsiteX31" fmla="*/ 1276350 w 1472803"/>
                  <a:gd name="connsiteY31" fmla="*/ 44450 h 1978025"/>
                  <a:gd name="connsiteX0" fmla="*/ 1276350 w 1472803"/>
                  <a:gd name="connsiteY0" fmla="*/ 44450 h 1978025"/>
                  <a:gd name="connsiteX1" fmla="*/ 822325 w 1472803"/>
                  <a:gd name="connsiteY1" fmla="*/ 231775 h 1978025"/>
                  <a:gd name="connsiteX2" fmla="*/ 584200 w 1472803"/>
                  <a:gd name="connsiteY2" fmla="*/ 285750 h 1978025"/>
                  <a:gd name="connsiteX3" fmla="*/ 473075 w 1472803"/>
                  <a:gd name="connsiteY3" fmla="*/ 231775 h 1978025"/>
                  <a:gd name="connsiteX4" fmla="*/ 365125 w 1472803"/>
                  <a:gd name="connsiteY4" fmla="*/ 336550 h 1978025"/>
                  <a:gd name="connsiteX5" fmla="*/ 365125 w 1472803"/>
                  <a:gd name="connsiteY5" fmla="*/ 695325 h 1978025"/>
                  <a:gd name="connsiteX6" fmla="*/ 146050 w 1472803"/>
                  <a:gd name="connsiteY6" fmla="*/ 838200 h 1978025"/>
                  <a:gd name="connsiteX7" fmla="*/ 0 w 1472803"/>
                  <a:gd name="connsiteY7" fmla="*/ 1076325 h 1978025"/>
                  <a:gd name="connsiteX8" fmla="*/ 38100 w 1472803"/>
                  <a:gd name="connsiteY8" fmla="*/ 1158875 h 1978025"/>
                  <a:gd name="connsiteX9" fmla="*/ 101600 w 1472803"/>
                  <a:gd name="connsiteY9" fmla="*/ 1143000 h 1978025"/>
                  <a:gd name="connsiteX10" fmla="*/ 165100 w 1472803"/>
                  <a:gd name="connsiteY10" fmla="*/ 1203325 h 1978025"/>
                  <a:gd name="connsiteX11" fmla="*/ 76200 w 1472803"/>
                  <a:gd name="connsiteY11" fmla="*/ 1289050 h 1978025"/>
                  <a:gd name="connsiteX12" fmla="*/ 50800 w 1472803"/>
                  <a:gd name="connsiteY12" fmla="*/ 1641475 h 1978025"/>
                  <a:gd name="connsiteX13" fmla="*/ 434975 w 1472803"/>
                  <a:gd name="connsiteY13" fmla="*/ 1644650 h 1978025"/>
                  <a:gd name="connsiteX14" fmla="*/ 434975 w 1472803"/>
                  <a:gd name="connsiteY14" fmla="*/ 1565275 h 1978025"/>
                  <a:gd name="connsiteX15" fmla="*/ 723900 w 1472803"/>
                  <a:gd name="connsiteY15" fmla="*/ 1565275 h 1978025"/>
                  <a:gd name="connsiteX16" fmla="*/ 723900 w 1472803"/>
                  <a:gd name="connsiteY16" fmla="*/ 1635125 h 1978025"/>
                  <a:gd name="connsiteX17" fmla="*/ 1136650 w 1472803"/>
                  <a:gd name="connsiteY17" fmla="*/ 1635125 h 1978025"/>
                  <a:gd name="connsiteX18" fmla="*/ 1136650 w 1472803"/>
                  <a:gd name="connsiteY18" fmla="*/ 1898650 h 1978025"/>
                  <a:gd name="connsiteX19" fmla="*/ 1193800 w 1472803"/>
                  <a:gd name="connsiteY19" fmla="*/ 1898650 h 1978025"/>
                  <a:gd name="connsiteX20" fmla="*/ 1193800 w 1472803"/>
                  <a:gd name="connsiteY20" fmla="*/ 1978025 h 1978025"/>
                  <a:gd name="connsiteX21" fmla="*/ 1472803 w 1472803"/>
                  <a:gd name="connsiteY21" fmla="*/ 1976835 h 1978025"/>
                  <a:gd name="connsiteX22" fmla="*/ 1471613 w 1472803"/>
                  <a:gd name="connsiteY22" fmla="*/ 1764506 h 1978025"/>
                  <a:gd name="connsiteX23" fmla="*/ 1458912 w 1472803"/>
                  <a:gd name="connsiteY23" fmla="*/ 447675 h 1978025"/>
                  <a:gd name="connsiteX24" fmla="*/ 1362075 w 1472803"/>
                  <a:gd name="connsiteY24" fmla="*/ 387350 h 1978025"/>
                  <a:gd name="connsiteX25" fmla="*/ 1266825 w 1472803"/>
                  <a:gd name="connsiteY25" fmla="*/ 311150 h 1978025"/>
                  <a:gd name="connsiteX26" fmla="*/ 1146175 w 1472803"/>
                  <a:gd name="connsiteY26" fmla="*/ 381000 h 1978025"/>
                  <a:gd name="connsiteX27" fmla="*/ 1193800 w 1472803"/>
                  <a:gd name="connsiteY27" fmla="*/ 295275 h 1978025"/>
                  <a:gd name="connsiteX28" fmla="*/ 1339850 w 1472803"/>
                  <a:gd name="connsiteY28" fmla="*/ 203200 h 1978025"/>
                  <a:gd name="connsiteX29" fmla="*/ 1460500 w 1472803"/>
                  <a:gd name="connsiteY29" fmla="*/ 63500 h 1978025"/>
                  <a:gd name="connsiteX30" fmla="*/ 1444625 w 1472803"/>
                  <a:gd name="connsiteY30" fmla="*/ 0 h 1978025"/>
                  <a:gd name="connsiteX31" fmla="*/ 1276350 w 1472803"/>
                  <a:gd name="connsiteY31" fmla="*/ 44450 h 1978025"/>
                  <a:gd name="connsiteX0" fmla="*/ 1276350 w 1472803"/>
                  <a:gd name="connsiteY0" fmla="*/ 44450 h 1978025"/>
                  <a:gd name="connsiteX1" fmla="*/ 822325 w 1472803"/>
                  <a:gd name="connsiteY1" fmla="*/ 231775 h 1978025"/>
                  <a:gd name="connsiteX2" fmla="*/ 584200 w 1472803"/>
                  <a:gd name="connsiteY2" fmla="*/ 285750 h 1978025"/>
                  <a:gd name="connsiteX3" fmla="*/ 473075 w 1472803"/>
                  <a:gd name="connsiteY3" fmla="*/ 231775 h 1978025"/>
                  <a:gd name="connsiteX4" fmla="*/ 365125 w 1472803"/>
                  <a:gd name="connsiteY4" fmla="*/ 336550 h 1978025"/>
                  <a:gd name="connsiteX5" fmla="*/ 365125 w 1472803"/>
                  <a:gd name="connsiteY5" fmla="*/ 695325 h 1978025"/>
                  <a:gd name="connsiteX6" fmla="*/ 146050 w 1472803"/>
                  <a:gd name="connsiteY6" fmla="*/ 838200 h 1978025"/>
                  <a:gd name="connsiteX7" fmla="*/ 0 w 1472803"/>
                  <a:gd name="connsiteY7" fmla="*/ 1076325 h 1978025"/>
                  <a:gd name="connsiteX8" fmla="*/ 38100 w 1472803"/>
                  <a:gd name="connsiteY8" fmla="*/ 1158875 h 1978025"/>
                  <a:gd name="connsiteX9" fmla="*/ 101600 w 1472803"/>
                  <a:gd name="connsiteY9" fmla="*/ 1143000 h 1978025"/>
                  <a:gd name="connsiteX10" fmla="*/ 165100 w 1472803"/>
                  <a:gd name="connsiteY10" fmla="*/ 1203325 h 1978025"/>
                  <a:gd name="connsiteX11" fmla="*/ 76200 w 1472803"/>
                  <a:gd name="connsiteY11" fmla="*/ 1289050 h 1978025"/>
                  <a:gd name="connsiteX12" fmla="*/ 50800 w 1472803"/>
                  <a:gd name="connsiteY12" fmla="*/ 1641475 h 1978025"/>
                  <a:gd name="connsiteX13" fmla="*/ 65088 w 1472803"/>
                  <a:gd name="connsiteY13" fmla="*/ 1724025 h 1978025"/>
                  <a:gd name="connsiteX14" fmla="*/ 434975 w 1472803"/>
                  <a:gd name="connsiteY14" fmla="*/ 1565275 h 1978025"/>
                  <a:gd name="connsiteX15" fmla="*/ 723900 w 1472803"/>
                  <a:gd name="connsiteY15" fmla="*/ 1565275 h 1978025"/>
                  <a:gd name="connsiteX16" fmla="*/ 723900 w 1472803"/>
                  <a:gd name="connsiteY16" fmla="*/ 1635125 h 1978025"/>
                  <a:gd name="connsiteX17" fmla="*/ 1136650 w 1472803"/>
                  <a:gd name="connsiteY17" fmla="*/ 1635125 h 1978025"/>
                  <a:gd name="connsiteX18" fmla="*/ 1136650 w 1472803"/>
                  <a:gd name="connsiteY18" fmla="*/ 1898650 h 1978025"/>
                  <a:gd name="connsiteX19" fmla="*/ 1193800 w 1472803"/>
                  <a:gd name="connsiteY19" fmla="*/ 1898650 h 1978025"/>
                  <a:gd name="connsiteX20" fmla="*/ 1193800 w 1472803"/>
                  <a:gd name="connsiteY20" fmla="*/ 1978025 h 1978025"/>
                  <a:gd name="connsiteX21" fmla="*/ 1472803 w 1472803"/>
                  <a:gd name="connsiteY21" fmla="*/ 1976835 h 1978025"/>
                  <a:gd name="connsiteX22" fmla="*/ 1471613 w 1472803"/>
                  <a:gd name="connsiteY22" fmla="*/ 1764506 h 1978025"/>
                  <a:gd name="connsiteX23" fmla="*/ 1458912 w 1472803"/>
                  <a:gd name="connsiteY23" fmla="*/ 447675 h 1978025"/>
                  <a:gd name="connsiteX24" fmla="*/ 1362075 w 1472803"/>
                  <a:gd name="connsiteY24" fmla="*/ 387350 h 1978025"/>
                  <a:gd name="connsiteX25" fmla="*/ 1266825 w 1472803"/>
                  <a:gd name="connsiteY25" fmla="*/ 311150 h 1978025"/>
                  <a:gd name="connsiteX26" fmla="*/ 1146175 w 1472803"/>
                  <a:gd name="connsiteY26" fmla="*/ 381000 h 1978025"/>
                  <a:gd name="connsiteX27" fmla="*/ 1193800 w 1472803"/>
                  <a:gd name="connsiteY27" fmla="*/ 295275 h 1978025"/>
                  <a:gd name="connsiteX28" fmla="*/ 1339850 w 1472803"/>
                  <a:gd name="connsiteY28" fmla="*/ 203200 h 1978025"/>
                  <a:gd name="connsiteX29" fmla="*/ 1460500 w 1472803"/>
                  <a:gd name="connsiteY29" fmla="*/ 63500 h 1978025"/>
                  <a:gd name="connsiteX30" fmla="*/ 1444625 w 1472803"/>
                  <a:gd name="connsiteY30" fmla="*/ 0 h 1978025"/>
                  <a:gd name="connsiteX31" fmla="*/ 1276350 w 1472803"/>
                  <a:gd name="connsiteY31" fmla="*/ 44450 h 1978025"/>
                  <a:gd name="connsiteX0" fmla="*/ 1276350 w 1472803"/>
                  <a:gd name="connsiteY0" fmla="*/ 44450 h 1978025"/>
                  <a:gd name="connsiteX1" fmla="*/ 822325 w 1472803"/>
                  <a:gd name="connsiteY1" fmla="*/ 231775 h 1978025"/>
                  <a:gd name="connsiteX2" fmla="*/ 584200 w 1472803"/>
                  <a:gd name="connsiteY2" fmla="*/ 285750 h 1978025"/>
                  <a:gd name="connsiteX3" fmla="*/ 473075 w 1472803"/>
                  <a:gd name="connsiteY3" fmla="*/ 231775 h 1978025"/>
                  <a:gd name="connsiteX4" fmla="*/ 365125 w 1472803"/>
                  <a:gd name="connsiteY4" fmla="*/ 336550 h 1978025"/>
                  <a:gd name="connsiteX5" fmla="*/ 365125 w 1472803"/>
                  <a:gd name="connsiteY5" fmla="*/ 695325 h 1978025"/>
                  <a:gd name="connsiteX6" fmla="*/ 146050 w 1472803"/>
                  <a:gd name="connsiteY6" fmla="*/ 838200 h 1978025"/>
                  <a:gd name="connsiteX7" fmla="*/ 0 w 1472803"/>
                  <a:gd name="connsiteY7" fmla="*/ 1076325 h 1978025"/>
                  <a:gd name="connsiteX8" fmla="*/ 38100 w 1472803"/>
                  <a:gd name="connsiteY8" fmla="*/ 1158875 h 1978025"/>
                  <a:gd name="connsiteX9" fmla="*/ 101600 w 1472803"/>
                  <a:gd name="connsiteY9" fmla="*/ 1143000 h 1978025"/>
                  <a:gd name="connsiteX10" fmla="*/ 165100 w 1472803"/>
                  <a:gd name="connsiteY10" fmla="*/ 1203325 h 1978025"/>
                  <a:gd name="connsiteX11" fmla="*/ 76200 w 1472803"/>
                  <a:gd name="connsiteY11" fmla="*/ 1289050 h 1978025"/>
                  <a:gd name="connsiteX12" fmla="*/ 50800 w 1472803"/>
                  <a:gd name="connsiteY12" fmla="*/ 1641475 h 1978025"/>
                  <a:gd name="connsiteX13" fmla="*/ 65088 w 1472803"/>
                  <a:gd name="connsiteY13" fmla="*/ 1724025 h 1978025"/>
                  <a:gd name="connsiteX14" fmla="*/ 227013 w 1472803"/>
                  <a:gd name="connsiteY14" fmla="*/ 1863725 h 1978025"/>
                  <a:gd name="connsiteX15" fmla="*/ 723900 w 1472803"/>
                  <a:gd name="connsiteY15" fmla="*/ 1565275 h 1978025"/>
                  <a:gd name="connsiteX16" fmla="*/ 723900 w 1472803"/>
                  <a:gd name="connsiteY16" fmla="*/ 1635125 h 1978025"/>
                  <a:gd name="connsiteX17" fmla="*/ 1136650 w 1472803"/>
                  <a:gd name="connsiteY17" fmla="*/ 1635125 h 1978025"/>
                  <a:gd name="connsiteX18" fmla="*/ 1136650 w 1472803"/>
                  <a:gd name="connsiteY18" fmla="*/ 1898650 h 1978025"/>
                  <a:gd name="connsiteX19" fmla="*/ 1193800 w 1472803"/>
                  <a:gd name="connsiteY19" fmla="*/ 1898650 h 1978025"/>
                  <a:gd name="connsiteX20" fmla="*/ 1193800 w 1472803"/>
                  <a:gd name="connsiteY20" fmla="*/ 1978025 h 1978025"/>
                  <a:gd name="connsiteX21" fmla="*/ 1472803 w 1472803"/>
                  <a:gd name="connsiteY21" fmla="*/ 1976835 h 1978025"/>
                  <a:gd name="connsiteX22" fmla="*/ 1471613 w 1472803"/>
                  <a:gd name="connsiteY22" fmla="*/ 1764506 h 1978025"/>
                  <a:gd name="connsiteX23" fmla="*/ 1458912 w 1472803"/>
                  <a:gd name="connsiteY23" fmla="*/ 447675 h 1978025"/>
                  <a:gd name="connsiteX24" fmla="*/ 1362075 w 1472803"/>
                  <a:gd name="connsiteY24" fmla="*/ 387350 h 1978025"/>
                  <a:gd name="connsiteX25" fmla="*/ 1266825 w 1472803"/>
                  <a:gd name="connsiteY25" fmla="*/ 311150 h 1978025"/>
                  <a:gd name="connsiteX26" fmla="*/ 1146175 w 1472803"/>
                  <a:gd name="connsiteY26" fmla="*/ 381000 h 1978025"/>
                  <a:gd name="connsiteX27" fmla="*/ 1193800 w 1472803"/>
                  <a:gd name="connsiteY27" fmla="*/ 295275 h 1978025"/>
                  <a:gd name="connsiteX28" fmla="*/ 1339850 w 1472803"/>
                  <a:gd name="connsiteY28" fmla="*/ 203200 h 1978025"/>
                  <a:gd name="connsiteX29" fmla="*/ 1460500 w 1472803"/>
                  <a:gd name="connsiteY29" fmla="*/ 63500 h 1978025"/>
                  <a:gd name="connsiteX30" fmla="*/ 1444625 w 1472803"/>
                  <a:gd name="connsiteY30" fmla="*/ 0 h 1978025"/>
                  <a:gd name="connsiteX31" fmla="*/ 1276350 w 1472803"/>
                  <a:gd name="connsiteY31" fmla="*/ 44450 h 1978025"/>
                  <a:gd name="connsiteX0" fmla="*/ 1276350 w 1472803"/>
                  <a:gd name="connsiteY0" fmla="*/ 44450 h 1978025"/>
                  <a:gd name="connsiteX1" fmla="*/ 822325 w 1472803"/>
                  <a:gd name="connsiteY1" fmla="*/ 231775 h 1978025"/>
                  <a:gd name="connsiteX2" fmla="*/ 584200 w 1472803"/>
                  <a:gd name="connsiteY2" fmla="*/ 285750 h 1978025"/>
                  <a:gd name="connsiteX3" fmla="*/ 473075 w 1472803"/>
                  <a:gd name="connsiteY3" fmla="*/ 231775 h 1978025"/>
                  <a:gd name="connsiteX4" fmla="*/ 365125 w 1472803"/>
                  <a:gd name="connsiteY4" fmla="*/ 336550 h 1978025"/>
                  <a:gd name="connsiteX5" fmla="*/ 365125 w 1472803"/>
                  <a:gd name="connsiteY5" fmla="*/ 695325 h 1978025"/>
                  <a:gd name="connsiteX6" fmla="*/ 146050 w 1472803"/>
                  <a:gd name="connsiteY6" fmla="*/ 838200 h 1978025"/>
                  <a:gd name="connsiteX7" fmla="*/ 0 w 1472803"/>
                  <a:gd name="connsiteY7" fmla="*/ 1076325 h 1978025"/>
                  <a:gd name="connsiteX8" fmla="*/ 38100 w 1472803"/>
                  <a:gd name="connsiteY8" fmla="*/ 1158875 h 1978025"/>
                  <a:gd name="connsiteX9" fmla="*/ 101600 w 1472803"/>
                  <a:gd name="connsiteY9" fmla="*/ 1143000 h 1978025"/>
                  <a:gd name="connsiteX10" fmla="*/ 165100 w 1472803"/>
                  <a:gd name="connsiteY10" fmla="*/ 1203325 h 1978025"/>
                  <a:gd name="connsiteX11" fmla="*/ 76200 w 1472803"/>
                  <a:gd name="connsiteY11" fmla="*/ 1289050 h 1978025"/>
                  <a:gd name="connsiteX12" fmla="*/ 50800 w 1472803"/>
                  <a:gd name="connsiteY12" fmla="*/ 1641475 h 1978025"/>
                  <a:gd name="connsiteX13" fmla="*/ 65088 w 1472803"/>
                  <a:gd name="connsiteY13" fmla="*/ 1724025 h 1978025"/>
                  <a:gd name="connsiteX14" fmla="*/ 227013 w 1472803"/>
                  <a:gd name="connsiteY14" fmla="*/ 1863725 h 1978025"/>
                  <a:gd name="connsiteX15" fmla="*/ 420687 w 1472803"/>
                  <a:gd name="connsiteY15" fmla="*/ 1951038 h 1978025"/>
                  <a:gd name="connsiteX16" fmla="*/ 723900 w 1472803"/>
                  <a:gd name="connsiteY16" fmla="*/ 1635125 h 1978025"/>
                  <a:gd name="connsiteX17" fmla="*/ 1136650 w 1472803"/>
                  <a:gd name="connsiteY17" fmla="*/ 1635125 h 1978025"/>
                  <a:gd name="connsiteX18" fmla="*/ 1136650 w 1472803"/>
                  <a:gd name="connsiteY18" fmla="*/ 1898650 h 1978025"/>
                  <a:gd name="connsiteX19" fmla="*/ 1193800 w 1472803"/>
                  <a:gd name="connsiteY19" fmla="*/ 1898650 h 1978025"/>
                  <a:gd name="connsiteX20" fmla="*/ 1193800 w 1472803"/>
                  <a:gd name="connsiteY20" fmla="*/ 1978025 h 1978025"/>
                  <a:gd name="connsiteX21" fmla="*/ 1472803 w 1472803"/>
                  <a:gd name="connsiteY21" fmla="*/ 1976835 h 1978025"/>
                  <a:gd name="connsiteX22" fmla="*/ 1471613 w 1472803"/>
                  <a:gd name="connsiteY22" fmla="*/ 1764506 h 1978025"/>
                  <a:gd name="connsiteX23" fmla="*/ 1458912 w 1472803"/>
                  <a:gd name="connsiteY23" fmla="*/ 447675 h 1978025"/>
                  <a:gd name="connsiteX24" fmla="*/ 1362075 w 1472803"/>
                  <a:gd name="connsiteY24" fmla="*/ 387350 h 1978025"/>
                  <a:gd name="connsiteX25" fmla="*/ 1266825 w 1472803"/>
                  <a:gd name="connsiteY25" fmla="*/ 311150 h 1978025"/>
                  <a:gd name="connsiteX26" fmla="*/ 1146175 w 1472803"/>
                  <a:gd name="connsiteY26" fmla="*/ 381000 h 1978025"/>
                  <a:gd name="connsiteX27" fmla="*/ 1193800 w 1472803"/>
                  <a:gd name="connsiteY27" fmla="*/ 295275 h 1978025"/>
                  <a:gd name="connsiteX28" fmla="*/ 1339850 w 1472803"/>
                  <a:gd name="connsiteY28" fmla="*/ 203200 h 1978025"/>
                  <a:gd name="connsiteX29" fmla="*/ 1460500 w 1472803"/>
                  <a:gd name="connsiteY29" fmla="*/ 63500 h 1978025"/>
                  <a:gd name="connsiteX30" fmla="*/ 1444625 w 1472803"/>
                  <a:gd name="connsiteY30" fmla="*/ 0 h 1978025"/>
                  <a:gd name="connsiteX31" fmla="*/ 1276350 w 1472803"/>
                  <a:gd name="connsiteY31" fmla="*/ 44450 h 1978025"/>
                  <a:gd name="connsiteX0" fmla="*/ 1276350 w 1472803"/>
                  <a:gd name="connsiteY0" fmla="*/ 44450 h 1997075"/>
                  <a:gd name="connsiteX1" fmla="*/ 822325 w 1472803"/>
                  <a:gd name="connsiteY1" fmla="*/ 231775 h 1997075"/>
                  <a:gd name="connsiteX2" fmla="*/ 584200 w 1472803"/>
                  <a:gd name="connsiteY2" fmla="*/ 285750 h 1997075"/>
                  <a:gd name="connsiteX3" fmla="*/ 473075 w 1472803"/>
                  <a:gd name="connsiteY3" fmla="*/ 231775 h 1997075"/>
                  <a:gd name="connsiteX4" fmla="*/ 365125 w 1472803"/>
                  <a:gd name="connsiteY4" fmla="*/ 336550 h 1997075"/>
                  <a:gd name="connsiteX5" fmla="*/ 365125 w 1472803"/>
                  <a:gd name="connsiteY5" fmla="*/ 695325 h 1997075"/>
                  <a:gd name="connsiteX6" fmla="*/ 146050 w 1472803"/>
                  <a:gd name="connsiteY6" fmla="*/ 838200 h 1997075"/>
                  <a:gd name="connsiteX7" fmla="*/ 0 w 1472803"/>
                  <a:gd name="connsiteY7" fmla="*/ 1076325 h 1997075"/>
                  <a:gd name="connsiteX8" fmla="*/ 38100 w 1472803"/>
                  <a:gd name="connsiteY8" fmla="*/ 1158875 h 1997075"/>
                  <a:gd name="connsiteX9" fmla="*/ 101600 w 1472803"/>
                  <a:gd name="connsiteY9" fmla="*/ 1143000 h 1997075"/>
                  <a:gd name="connsiteX10" fmla="*/ 165100 w 1472803"/>
                  <a:gd name="connsiteY10" fmla="*/ 1203325 h 1997075"/>
                  <a:gd name="connsiteX11" fmla="*/ 76200 w 1472803"/>
                  <a:gd name="connsiteY11" fmla="*/ 1289050 h 1997075"/>
                  <a:gd name="connsiteX12" fmla="*/ 50800 w 1472803"/>
                  <a:gd name="connsiteY12" fmla="*/ 1641475 h 1997075"/>
                  <a:gd name="connsiteX13" fmla="*/ 65088 w 1472803"/>
                  <a:gd name="connsiteY13" fmla="*/ 1724025 h 1997075"/>
                  <a:gd name="connsiteX14" fmla="*/ 227013 w 1472803"/>
                  <a:gd name="connsiteY14" fmla="*/ 1863725 h 1997075"/>
                  <a:gd name="connsiteX15" fmla="*/ 420687 w 1472803"/>
                  <a:gd name="connsiteY15" fmla="*/ 1951038 h 1997075"/>
                  <a:gd name="connsiteX16" fmla="*/ 468312 w 1472803"/>
                  <a:gd name="connsiteY16" fmla="*/ 1997075 h 1997075"/>
                  <a:gd name="connsiteX17" fmla="*/ 1136650 w 1472803"/>
                  <a:gd name="connsiteY17" fmla="*/ 1635125 h 1997075"/>
                  <a:gd name="connsiteX18" fmla="*/ 1136650 w 1472803"/>
                  <a:gd name="connsiteY18" fmla="*/ 1898650 h 1997075"/>
                  <a:gd name="connsiteX19" fmla="*/ 1193800 w 1472803"/>
                  <a:gd name="connsiteY19" fmla="*/ 1898650 h 1997075"/>
                  <a:gd name="connsiteX20" fmla="*/ 1193800 w 1472803"/>
                  <a:gd name="connsiteY20" fmla="*/ 1978025 h 1997075"/>
                  <a:gd name="connsiteX21" fmla="*/ 1472803 w 1472803"/>
                  <a:gd name="connsiteY21" fmla="*/ 1976835 h 1997075"/>
                  <a:gd name="connsiteX22" fmla="*/ 1471613 w 1472803"/>
                  <a:gd name="connsiteY22" fmla="*/ 1764506 h 1997075"/>
                  <a:gd name="connsiteX23" fmla="*/ 1458912 w 1472803"/>
                  <a:gd name="connsiteY23" fmla="*/ 447675 h 1997075"/>
                  <a:gd name="connsiteX24" fmla="*/ 1362075 w 1472803"/>
                  <a:gd name="connsiteY24" fmla="*/ 387350 h 1997075"/>
                  <a:gd name="connsiteX25" fmla="*/ 1266825 w 1472803"/>
                  <a:gd name="connsiteY25" fmla="*/ 311150 h 1997075"/>
                  <a:gd name="connsiteX26" fmla="*/ 1146175 w 1472803"/>
                  <a:gd name="connsiteY26" fmla="*/ 381000 h 1997075"/>
                  <a:gd name="connsiteX27" fmla="*/ 1193800 w 1472803"/>
                  <a:gd name="connsiteY27" fmla="*/ 295275 h 1997075"/>
                  <a:gd name="connsiteX28" fmla="*/ 1339850 w 1472803"/>
                  <a:gd name="connsiteY28" fmla="*/ 203200 h 1997075"/>
                  <a:gd name="connsiteX29" fmla="*/ 1460500 w 1472803"/>
                  <a:gd name="connsiteY29" fmla="*/ 63500 h 1997075"/>
                  <a:gd name="connsiteX30" fmla="*/ 1444625 w 1472803"/>
                  <a:gd name="connsiteY30" fmla="*/ 0 h 1997075"/>
                  <a:gd name="connsiteX31" fmla="*/ 1276350 w 1472803"/>
                  <a:gd name="connsiteY31" fmla="*/ 44450 h 1997075"/>
                  <a:gd name="connsiteX0" fmla="*/ 1276350 w 1472803"/>
                  <a:gd name="connsiteY0" fmla="*/ 44450 h 1997075"/>
                  <a:gd name="connsiteX1" fmla="*/ 822325 w 1472803"/>
                  <a:gd name="connsiteY1" fmla="*/ 231775 h 1997075"/>
                  <a:gd name="connsiteX2" fmla="*/ 584200 w 1472803"/>
                  <a:gd name="connsiteY2" fmla="*/ 285750 h 1997075"/>
                  <a:gd name="connsiteX3" fmla="*/ 473075 w 1472803"/>
                  <a:gd name="connsiteY3" fmla="*/ 231775 h 1997075"/>
                  <a:gd name="connsiteX4" fmla="*/ 365125 w 1472803"/>
                  <a:gd name="connsiteY4" fmla="*/ 336550 h 1997075"/>
                  <a:gd name="connsiteX5" fmla="*/ 365125 w 1472803"/>
                  <a:gd name="connsiteY5" fmla="*/ 695325 h 1997075"/>
                  <a:gd name="connsiteX6" fmla="*/ 146050 w 1472803"/>
                  <a:gd name="connsiteY6" fmla="*/ 838200 h 1997075"/>
                  <a:gd name="connsiteX7" fmla="*/ 0 w 1472803"/>
                  <a:gd name="connsiteY7" fmla="*/ 1076325 h 1997075"/>
                  <a:gd name="connsiteX8" fmla="*/ 38100 w 1472803"/>
                  <a:gd name="connsiteY8" fmla="*/ 1158875 h 1997075"/>
                  <a:gd name="connsiteX9" fmla="*/ 101600 w 1472803"/>
                  <a:gd name="connsiteY9" fmla="*/ 1143000 h 1997075"/>
                  <a:gd name="connsiteX10" fmla="*/ 165100 w 1472803"/>
                  <a:gd name="connsiteY10" fmla="*/ 1203325 h 1997075"/>
                  <a:gd name="connsiteX11" fmla="*/ 76200 w 1472803"/>
                  <a:gd name="connsiteY11" fmla="*/ 1289050 h 1997075"/>
                  <a:gd name="connsiteX12" fmla="*/ 50800 w 1472803"/>
                  <a:gd name="connsiteY12" fmla="*/ 1641475 h 1997075"/>
                  <a:gd name="connsiteX13" fmla="*/ 65088 w 1472803"/>
                  <a:gd name="connsiteY13" fmla="*/ 1724025 h 1997075"/>
                  <a:gd name="connsiteX14" fmla="*/ 227013 w 1472803"/>
                  <a:gd name="connsiteY14" fmla="*/ 1863725 h 1997075"/>
                  <a:gd name="connsiteX15" fmla="*/ 420687 w 1472803"/>
                  <a:gd name="connsiteY15" fmla="*/ 1951038 h 1997075"/>
                  <a:gd name="connsiteX16" fmla="*/ 468312 w 1472803"/>
                  <a:gd name="connsiteY16" fmla="*/ 1997075 h 1997075"/>
                  <a:gd name="connsiteX17" fmla="*/ 1136650 w 1472803"/>
                  <a:gd name="connsiteY17" fmla="*/ 1898650 h 1997075"/>
                  <a:gd name="connsiteX18" fmla="*/ 1193800 w 1472803"/>
                  <a:gd name="connsiteY18" fmla="*/ 1898650 h 1997075"/>
                  <a:gd name="connsiteX19" fmla="*/ 1193800 w 1472803"/>
                  <a:gd name="connsiteY19" fmla="*/ 1978025 h 1997075"/>
                  <a:gd name="connsiteX20" fmla="*/ 1472803 w 1472803"/>
                  <a:gd name="connsiteY20" fmla="*/ 1976835 h 1997075"/>
                  <a:gd name="connsiteX21" fmla="*/ 1471613 w 1472803"/>
                  <a:gd name="connsiteY21" fmla="*/ 1764506 h 1997075"/>
                  <a:gd name="connsiteX22" fmla="*/ 1458912 w 1472803"/>
                  <a:gd name="connsiteY22" fmla="*/ 447675 h 1997075"/>
                  <a:gd name="connsiteX23" fmla="*/ 1362075 w 1472803"/>
                  <a:gd name="connsiteY23" fmla="*/ 387350 h 1997075"/>
                  <a:gd name="connsiteX24" fmla="*/ 1266825 w 1472803"/>
                  <a:gd name="connsiteY24" fmla="*/ 311150 h 1997075"/>
                  <a:gd name="connsiteX25" fmla="*/ 1146175 w 1472803"/>
                  <a:gd name="connsiteY25" fmla="*/ 381000 h 1997075"/>
                  <a:gd name="connsiteX26" fmla="*/ 1193800 w 1472803"/>
                  <a:gd name="connsiteY26" fmla="*/ 295275 h 1997075"/>
                  <a:gd name="connsiteX27" fmla="*/ 1339850 w 1472803"/>
                  <a:gd name="connsiteY27" fmla="*/ 203200 h 1997075"/>
                  <a:gd name="connsiteX28" fmla="*/ 1460500 w 1472803"/>
                  <a:gd name="connsiteY28" fmla="*/ 63500 h 1997075"/>
                  <a:gd name="connsiteX29" fmla="*/ 1444625 w 1472803"/>
                  <a:gd name="connsiteY29" fmla="*/ 0 h 1997075"/>
                  <a:gd name="connsiteX30" fmla="*/ 1276350 w 1472803"/>
                  <a:gd name="connsiteY30" fmla="*/ 44450 h 1997075"/>
                  <a:gd name="connsiteX0" fmla="*/ 1276350 w 1472803"/>
                  <a:gd name="connsiteY0" fmla="*/ 44450 h 1997075"/>
                  <a:gd name="connsiteX1" fmla="*/ 822325 w 1472803"/>
                  <a:gd name="connsiteY1" fmla="*/ 231775 h 1997075"/>
                  <a:gd name="connsiteX2" fmla="*/ 584200 w 1472803"/>
                  <a:gd name="connsiteY2" fmla="*/ 285750 h 1997075"/>
                  <a:gd name="connsiteX3" fmla="*/ 473075 w 1472803"/>
                  <a:gd name="connsiteY3" fmla="*/ 231775 h 1997075"/>
                  <a:gd name="connsiteX4" fmla="*/ 365125 w 1472803"/>
                  <a:gd name="connsiteY4" fmla="*/ 336550 h 1997075"/>
                  <a:gd name="connsiteX5" fmla="*/ 365125 w 1472803"/>
                  <a:gd name="connsiteY5" fmla="*/ 695325 h 1997075"/>
                  <a:gd name="connsiteX6" fmla="*/ 146050 w 1472803"/>
                  <a:gd name="connsiteY6" fmla="*/ 838200 h 1997075"/>
                  <a:gd name="connsiteX7" fmla="*/ 0 w 1472803"/>
                  <a:gd name="connsiteY7" fmla="*/ 1076325 h 1997075"/>
                  <a:gd name="connsiteX8" fmla="*/ 38100 w 1472803"/>
                  <a:gd name="connsiteY8" fmla="*/ 1158875 h 1997075"/>
                  <a:gd name="connsiteX9" fmla="*/ 101600 w 1472803"/>
                  <a:gd name="connsiteY9" fmla="*/ 1143000 h 1997075"/>
                  <a:gd name="connsiteX10" fmla="*/ 165100 w 1472803"/>
                  <a:gd name="connsiteY10" fmla="*/ 1203325 h 1997075"/>
                  <a:gd name="connsiteX11" fmla="*/ 76200 w 1472803"/>
                  <a:gd name="connsiteY11" fmla="*/ 1289050 h 1997075"/>
                  <a:gd name="connsiteX12" fmla="*/ 50800 w 1472803"/>
                  <a:gd name="connsiteY12" fmla="*/ 1641475 h 1997075"/>
                  <a:gd name="connsiteX13" fmla="*/ 65088 w 1472803"/>
                  <a:gd name="connsiteY13" fmla="*/ 1724025 h 1997075"/>
                  <a:gd name="connsiteX14" fmla="*/ 227013 w 1472803"/>
                  <a:gd name="connsiteY14" fmla="*/ 1863725 h 1997075"/>
                  <a:gd name="connsiteX15" fmla="*/ 420687 w 1472803"/>
                  <a:gd name="connsiteY15" fmla="*/ 1951038 h 1997075"/>
                  <a:gd name="connsiteX16" fmla="*/ 468312 w 1472803"/>
                  <a:gd name="connsiteY16" fmla="*/ 1997075 h 1997075"/>
                  <a:gd name="connsiteX17" fmla="*/ 1193800 w 1472803"/>
                  <a:gd name="connsiteY17" fmla="*/ 1898650 h 1997075"/>
                  <a:gd name="connsiteX18" fmla="*/ 1193800 w 1472803"/>
                  <a:gd name="connsiteY18" fmla="*/ 1978025 h 1997075"/>
                  <a:gd name="connsiteX19" fmla="*/ 1472803 w 1472803"/>
                  <a:gd name="connsiteY19" fmla="*/ 1976835 h 1997075"/>
                  <a:gd name="connsiteX20" fmla="*/ 1471613 w 1472803"/>
                  <a:gd name="connsiteY20" fmla="*/ 1764506 h 1997075"/>
                  <a:gd name="connsiteX21" fmla="*/ 1458912 w 1472803"/>
                  <a:gd name="connsiteY21" fmla="*/ 447675 h 1997075"/>
                  <a:gd name="connsiteX22" fmla="*/ 1362075 w 1472803"/>
                  <a:gd name="connsiteY22" fmla="*/ 387350 h 1997075"/>
                  <a:gd name="connsiteX23" fmla="*/ 1266825 w 1472803"/>
                  <a:gd name="connsiteY23" fmla="*/ 311150 h 1997075"/>
                  <a:gd name="connsiteX24" fmla="*/ 1146175 w 1472803"/>
                  <a:gd name="connsiteY24" fmla="*/ 381000 h 1997075"/>
                  <a:gd name="connsiteX25" fmla="*/ 1193800 w 1472803"/>
                  <a:gd name="connsiteY25" fmla="*/ 295275 h 1997075"/>
                  <a:gd name="connsiteX26" fmla="*/ 1339850 w 1472803"/>
                  <a:gd name="connsiteY26" fmla="*/ 203200 h 1997075"/>
                  <a:gd name="connsiteX27" fmla="*/ 1460500 w 1472803"/>
                  <a:gd name="connsiteY27" fmla="*/ 63500 h 1997075"/>
                  <a:gd name="connsiteX28" fmla="*/ 1444625 w 1472803"/>
                  <a:gd name="connsiteY28" fmla="*/ 0 h 1997075"/>
                  <a:gd name="connsiteX29" fmla="*/ 1276350 w 1472803"/>
                  <a:gd name="connsiteY29" fmla="*/ 44450 h 1997075"/>
                  <a:gd name="connsiteX0" fmla="*/ 1276350 w 1472803"/>
                  <a:gd name="connsiteY0" fmla="*/ 44450 h 1997075"/>
                  <a:gd name="connsiteX1" fmla="*/ 822325 w 1472803"/>
                  <a:gd name="connsiteY1" fmla="*/ 231775 h 1997075"/>
                  <a:gd name="connsiteX2" fmla="*/ 584200 w 1472803"/>
                  <a:gd name="connsiteY2" fmla="*/ 285750 h 1997075"/>
                  <a:gd name="connsiteX3" fmla="*/ 473075 w 1472803"/>
                  <a:gd name="connsiteY3" fmla="*/ 231775 h 1997075"/>
                  <a:gd name="connsiteX4" fmla="*/ 365125 w 1472803"/>
                  <a:gd name="connsiteY4" fmla="*/ 336550 h 1997075"/>
                  <a:gd name="connsiteX5" fmla="*/ 365125 w 1472803"/>
                  <a:gd name="connsiteY5" fmla="*/ 695325 h 1997075"/>
                  <a:gd name="connsiteX6" fmla="*/ 146050 w 1472803"/>
                  <a:gd name="connsiteY6" fmla="*/ 838200 h 1997075"/>
                  <a:gd name="connsiteX7" fmla="*/ 0 w 1472803"/>
                  <a:gd name="connsiteY7" fmla="*/ 1076325 h 1997075"/>
                  <a:gd name="connsiteX8" fmla="*/ 38100 w 1472803"/>
                  <a:gd name="connsiteY8" fmla="*/ 1158875 h 1997075"/>
                  <a:gd name="connsiteX9" fmla="*/ 101600 w 1472803"/>
                  <a:gd name="connsiteY9" fmla="*/ 1143000 h 1997075"/>
                  <a:gd name="connsiteX10" fmla="*/ 165100 w 1472803"/>
                  <a:gd name="connsiteY10" fmla="*/ 1203325 h 1997075"/>
                  <a:gd name="connsiteX11" fmla="*/ 76200 w 1472803"/>
                  <a:gd name="connsiteY11" fmla="*/ 1289050 h 1997075"/>
                  <a:gd name="connsiteX12" fmla="*/ 50800 w 1472803"/>
                  <a:gd name="connsiteY12" fmla="*/ 1641475 h 1997075"/>
                  <a:gd name="connsiteX13" fmla="*/ 65088 w 1472803"/>
                  <a:gd name="connsiteY13" fmla="*/ 1724025 h 1997075"/>
                  <a:gd name="connsiteX14" fmla="*/ 227013 w 1472803"/>
                  <a:gd name="connsiteY14" fmla="*/ 1863725 h 1997075"/>
                  <a:gd name="connsiteX15" fmla="*/ 420687 w 1472803"/>
                  <a:gd name="connsiteY15" fmla="*/ 1951038 h 1997075"/>
                  <a:gd name="connsiteX16" fmla="*/ 468312 w 1472803"/>
                  <a:gd name="connsiteY16" fmla="*/ 1997075 h 1997075"/>
                  <a:gd name="connsiteX17" fmla="*/ 1193800 w 1472803"/>
                  <a:gd name="connsiteY17" fmla="*/ 1978025 h 1997075"/>
                  <a:gd name="connsiteX18" fmla="*/ 1472803 w 1472803"/>
                  <a:gd name="connsiteY18" fmla="*/ 1976835 h 1997075"/>
                  <a:gd name="connsiteX19" fmla="*/ 1471613 w 1472803"/>
                  <a:gd name="connsiteY19" fmla="*/ 1764506 h 1997075"/>
                  <a:gd name="connsiteX20" fmla="*/ 1458912 w 1472803"/>
                  <a:gd name="connsiteY20" fmla="*/ 447675 h 1997075"/>
                  <a:gd name="connsiteX21" fmla="*/ 1362075 w 1472803"/>
                  <a:gd name="connsiteY21" fmla="*/ 387350 h 1997075"/>
                  <a:gd name="connsiteX22" fmla="*/ 1266825 w 1472803"/>
                  <a:gd name="connsiteY22" fmla="*/ 311150 h 1997075"/>
                  <a:gd name="connsiteX23" fmla="*/ 1146175 w 1472803"/>
                  <a:gd name="connsiteY23" fmla="*/ 381000 h 1997075"/>
                  <a:gd name="connsiteX24" fmla="*/ 1193800 w 1472803"/>
                  <a:gd name="connsiteY24" fmla="*/ 295275 h 1997075"/>
                  <a:gd name="connsiteX25" fmla="*/ 1339850 w 1472803"/>
                  <a:gd name="connsiteY25" fmla="*/ 203200 h 1997075"/>
                  <a:gd name="connsiteX26" fmla="*/ 1460500 w 1472803"/>
                  <a:gd name="connsiteY26" fmla="*/ 63500 h 1997075"/>
                  <a:gd name="connsiteX27" fmla="*/ 1444625 w 1472803"/>
                  <a:gd name="connsiteY27" fmla="*/ 0 h 1997075"/>
                  <a:gd name="connsiteX28" fmla="*/ 1276350 w 1472803"/>
                  <a:gd name="connsiteY28" fmla="*/ 44450 h 1997075"/>
                  <a:gd name="connsiteX0" fmla="*/ 1276350 w 1472803"/>
                  <a:gd name="connsiteY0" fmla="*/ 44450 h 1997075"/>
                  <a:gd name="connsiteX1" fmla="*/ 822325 w 1472803"/>
                  <a:gd name="connsiteY1" fmla="*/ 231775 h 1997075"/>
                  <a:gd name="connsiteX2" fmla="*/ 584200 w 1472803"/>
                  <a:gd name="connsiteY2" fmla="*/ 285750 h 1997075"/>
                  <a:gd name="connsiteX3" fmla="*/ 473075 w 1472803"/>
                  <a:gd name="connsiteY3" fmla="*/ 231775 h 1997075"/>
                  <a:gd name="connsiteX4" fmla="*/ 365125 w 1472803"/>
                  <a:gd name="connsiteY4" fmla="*/ 336550 h 1997075"/>
                  <a:gd name="connsiteX5" fmla="*/ 365125 w 1472803"/>
                  <a:gd name="connsiteY5" fmla="*/ 695325 h 1997075"/>
                  <a:gd name="connsiteX6" fmla="*/ 146050 w 1472803"/>
                  <a:gd name="connsiteY6" fmla="*/ 838200 h 1997075"/>
                  <a:gd name="connsiteX7" fmla="*/ 0 w 1472803"/>
                  <a:gd name="connsiteY7" fmla="*/ 1076325 h 1997075"/>
                  <a:gd name="connsiteX8" fmla="*/ 38100 w 1472803"/>
                  <a:gd name="connsiteY8" fmla="*/ 1158875 h 1997075"/>
                  <a:gd name="connsiteX9" fmla="*/ 101600 w 1472803"/>
                  <a:gd name="connsiteY9" fmla="*/ 1143000 h 1997075"/>
                  <a:gd name="connsiteX10" fmla="*/ 165100 w 1472803"/>
                  <a:gd name="connsiteY10" fmla="*/ 1203325 h 1997075"/>
                  <a:gd name="connsiteX11" fmla="*/ 76200 w 1472803"/>
                  <a:gd name="connsiteY11" fmla="*/ 1289050 h 1997075"/>
                  <a:gd name="connsiteX12" fmla="*/ 50800 w 1472803"/>
                  <a:gd name="connsiteY12" fmla="*/ 1641475 h 1997075"/>
                  <a:gd name="connsiteX13" fmla="*/ 65088 w 1472803"/>
                  <a:gd name="connsiteY13" fmla="*/ 1724025 h 1997075"/>
                  <a:gd name="connsiteX14" fmla="*/ 227013 w 1472803"/>
                  <a:gd name="connsiteY14" fmla="*/ 1863725 h 1997075"/>
                  <a:gd name="connsiteX15" fmla="*/ 420687 w 1472803"/>
                  <a:gd name="connsiteY15" fmla="*/ 1951038 h 1997075"/>
                  <a:gd name="connsiteX16" fmla="*/ 468312 w 1472803"/>
                  <a:gd name="connsiteY16" fmla="*/ 1997075 h 1997075"/>
                  <a:gd name="connsiteX17" fmla="*/ 1193800 w 1472803"/>
                  <a:gd name="connsiteY17" fmla="*/ 1978025 h 1997075"/>
                  <a:gd name="connsiteX18" fmla="*/ 1472803 w 1472803"/>
                  <a:gd name="connsiteY18" fmla="*/ 1976835 h 1997075"/>
                  <a:gd name="connsiteX19" fmla="*/ 1471613 w 1472803"/>
                  <a:gd name="connsiteY19" fmla="*/ 1764506 h 1997075"/>
                  <a:gd name="connsiteX20" fmla="*/ 1458912 w 1472803"/>
                  <a:gd name="connsiteY20" fmla="*/ 417512 h 1997075"/>
                  <a:gd name="connsiteX21" fmla="*/ 1362075 w 1472803"/>
                  <a:gd name="connsiteY21" fmla="*/ 387350 h 1997075"/>
                  <a:gd name="connsiteX22" fmla="*/ 1266825 w 1472803"/>
                  <a:gd name="connsiteY22" fmla="*/ 311150 h 1997075"/>
                  <a:gd name="connsiteX23" fmla="*/ 1146175 w 1472803"/>
                  <a:gd name="connsiteY23" fmla="*/ 381000 h 1997075"/>
                  <a:gd name="connsiteX24" fmla="*/ 1193800 w 1472803"/>
                  <a:gd name="connsiteY24" fmla="*/ 295275 h 1997075"/>
                  <a:gd name="connsiteX25" fmla="*/ 1339850 w 1472803"/>
                  <a:gd name="connsiteY25" fmla="*/ 203200 h 1997075"/>
                  <a:gd name="connsiteX26" fmla="*/ 1460500 w 1472803"/>
                  <a:gd name="connsiteY26" fmla="*/ 63500 h 1997075"/>
                  <a:gd name="connsiteX27" fmla="*/ 1444625 w 1472803"/>
                  <a:gd name="connsiteY27" fmla="*/ 0 h 1997075"/>
                  <a:gd name="connsiteX28" fmla="*/ 1276350 w 1472803"/>
                  <a:gd name="connsiteY28" fmla="*/ 44450 h 199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72803" h="1997075">
                    <a:moveTo>
                      <a:pt x="1276350" y="44450"/>
                    </a:moveTo>
                    <a:lnTo>
                      <a:pt x="822325" y="231775"/>
                    </a:lnTo>
                    <a:lnTo>
                      <a:pt x="584200" y="285750"/>
                    </a:lnTo>
                    <a:lnTo>
                      <a:pt x="473075" y="231775"/>
                    </a:lnTo>
                    <a:lnTo>
                      <a:pt x="365125" y="336550"/>
                    </a:lnTo>
                    <a:lnTo>
                      <a:pt x="365125" y="695325"/>
                    </a:lnTo>
                    <a:lnTo>
                      <a:pt x="146050" y="838200"/>
                    </a:lnTo>
                    <a:lnTo>
                      <a:pt x="0" y="1076325"/>
                    </a:lnTo>
                    <a:lnTo>
                      <a:pt x="38100" y="1158875"/>
                    </a:lnTo>
                    <a:lnTo>
                      <a:pt x="101600" y="1143000"/>
                    </a:lnTo>
                    <a:lnTo>
                      <a:pt x="165100" y="1203325"/>
                    </a:lnTo>
                    <a:lnTo>
                      <a:pt x="76200" y="1289050"/>
                    </a:lnTo>
                    <a:lnTo>
                      <a:pt x="50800" y="1641475"/>
                    </a:lnTo>
                    <a:lnTo>
                      <a:pt x="65088" y="1724025"/>
                    </a:lnTo>
                    <a:lnTo>
                      <a:pt x="227013" y="1863725"/>
                    </a:lnTo>
                    <a:lnTo>
                      <a:pt x="420687" y="1951038"/>
                    </a:lnTo>
                    <a:lnTo>
                      <a:pt x="468312" y="1997075"/>
                    </a:lnTo>
                    <a:lnTo>
                      <a:pt x="1193800" y="1978025"/>
                    </a:lnTo>
                    <a:lnTo>
                      <a:pt x="1472803" y="1976835"/>
                    </a:lnTo>
                    <a:cubicBezTo>
                      <a:pt x="1472406" y="1906059"/>
                      <a:pt x="1472010" y="1835282"/>
                      <a:pt x="1471613" y="1764506"/>
                    </a:cubicBezTo>
                    <a:lnTo>
                      <a:pt x="1458912" y="417512"/>
                    </a:lnTo>
                    <a:lnTo>
                      <a:pt x="1362075" y="387350"/>
                    </a:lnTo>
                    <a:lnTo>
                      <a:pt x="1266825" y="311150"/>
                    </a:lnTo>
                    <a:lnTo>
                      <a:pt x="1146175" y="381000"/>
                    </a:lnTo>
                    <a:lnTo>
                      <a:pt x="1193800" y="295275"/>
                    </a:lnTo>
                    <a:lnTo>
                      <a:pt x="1339850" y="203200"/>
                    </a:lnTo>
                    <a:lnTo>
                      <a:pt x="1460500" y="63500"/>
                    </a:lnTo>
                    <a:lnTo>
                      <a:pt x="1444625" y="0"/>
                    </a:lnTo>
                    <a:lnTo>
                      <a:pt x="1276350" y="44450"/>
                    </a:lnTo>
                    <a:close/>
                  </a:path>
                </a:pathLst>
              </a:custGeom>
              <a:solidFill>
                <a:srgbClr val="E5EDF4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4" name="Picture 473">
                <a:extLst>
                  <a:ext uri="{FF2B5EF4-FFF2-40B4-BE49-F238E27FC236}">
                    <a16:creationId xmlns:a16="http://schemas.microsoft.com/office/drawing/2014/main" id="{512F32A3-8182-460E-A9D3-1F3EF15E4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8295" b="89862" l="1940" r="91595">
                            <a14:foregroundMark x1="46767" y1="8525" x2="46767" y2="8525"/>
                            <a14:foregroundMark x1="6681" y1="29493" x2="6681" y2="29493"/>
                            <a14:foregroundMark x1="91595" y1="30876" x2="91595" y2="30876"/>
                            <a14:foregroundMark x1="1940" y1="29724" x2="1940" y2="29724"/>
                            <a14:foregroundMark x1="15733" y1="51152" x2="15733" y2="51152"/>
                            <a14:foregroundMark x1="72845" y1="76959" x2="72845" y2="7695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929569" y="3008805"/>
                <a:ext cx="288300" cy="269659"/>
              </a:xfrm>
              <a:prstGeom prst="rect">
                <a:avLst/>
              </a:prstGeom>
            </p:spPr>
          </p:pic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D2D9E017-8E9B-4D82-A88C-B088DFADB58D}"/>
                  </a:ext>
                </a:extLst>
              </p:cNvPr>
              <p:cNvGrpSpPr/>
              <p:nvPr/>
            </p:nvGrpSpPr>
            <p:grpSpPr>
              <a:xfrm>
                <a:off x="9905946" y="5651034"/>
                <a:ext cx="269659" cy="806450"/>
                <a:chOff x="2182813" y="2987675"/>
                <a:chExt cx="200025" cy="598201"/>
              </a:xfrm>
            </p:grpSpPr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B8DF21BF-201A-434D-A2A4-58230594BCD9}"/>
                    </a:ext>
                  </a:extLst>
                </p:cNvPr>
                <p:cNvSpPr/>
                <p:nvPr/>
              </p:nvSpPr>
              <p:spPr>
                <a:xfrm>
                  <a:off x="2182813" y="298767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83003F90-CA6E-44B8-827D-F27DD8D9C7AC}"/>
                    </a:ext>
                  </a:extLst>
                </p:cNvPr>
                <p:cNvSpPr/>
                <p:nvPr/>
              </p:nvSpPr>
              <p:spPr>
                <a:xfrm>
                  <a:off x="2182813" y="3189968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F7859BA1-7F3D-4246-A2D9-B2F5E1137755}"/>
                    </a:ext>
                  </a:extLst>
                </p:cNvPr>
                <p:cNvSpPr/>
                <p:nvPr/>
              </p:nvSpPr>
              <p:spPr>
                <a:xfrm>
                  <a:off x="2182813" y="3385851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9" name="Plus Sign 478">
                <a:extLst>
                  <a:ext uri="{FF2B5EF4-FFF2-40B4-BE49-F238E27FC236}">
                    <a16:creationId xmlns:a16="http://schemas.microsoft.com/office/drawing/2014/main" id="{68B209D2-797C-4495-B048-A7AF2EDA004A}"/>
                  </a:ext>
                </a:extLst>
              </p:cNvPr>
              <p:cNvSpPr/>
              <p:nvPr/>
            </p:nvSpPr>
            <p:spPr>
              <a:xfrm>
                <a:off x="9966164" y="5709197"/>
                <a:ext cx="157107" cy="157107"/>
              </a:xfrm>
              <a:prstGeom prst="mathPlus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Minus Sign 479">
                <a:extLst>
                  <a:ext uri="{FF2B5EF4-FFF2-40B4-BE49-F238E27FC236}">
                    <a16:creationId xmlns:a16="http://schemas.microsoft.com/office/drawing/2014/main" id="{BDE0313E-7017-415E-899F-2D8BA973EE4A}"/>
                  </a:ext>
                </a:extLst>
              </p:cNvPr>
              <p:cNvSpPr/>
              <p:nvPr/>
            </p:nvSpPr>
            <p:spPr>
              <a:xfrm>
                <a:off x="9963267" y="6006723"/>
                <a:ext cx="149587" cy="156136"/>
              </a:xfrm>
              <a:prstGeom prst="mathMinus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6E5BDD92-CBF1-4880-9B90-D30F6F0477DD}"/>
                  </a:ext>
                </a:extLst>
              </p:cNvPr>
              <p:cNvGrpSpPr/>
              <p:nvPr/>
            </p:nvGrpSpPr>
            <p:grpSpPr>
              <a:xfrm>
                <a:off x="9971459" y="6264870"/>
                <a:ext cx="137142" cy="149284"/>
                <a:chOff x="9971459" y="6244617"/>
                <a:chExt cx="137142" cy="149284"/>
              </a:xfrm>
            </p:grpSpPr>
            <p:sp>
              <p:nvSpPr>
                <p:cNvPr id="482" name="Star: 4 Points 481">
                  <a:extLst>
                    <a:ext uri="{FF2B5EF4-FFF2-40B4-BE49-F238E27FC236}">
                      <a16:creationId xmlns:a16="http://schemas.microsoft.com/office/drawing/2014/main" id="{80A82F2B-1BD6-4F4F-8A38-76428B283CBF}"/>
                    </a:ext>
                  </a:extLst>
                </p:cNvPr>
                <p:cNvSpPr/>
                <p:nvPr/>
              </p:nvSpPr>
              <p:spPr>
                <a:xfrm>
                  <a:off x="9971459" y="6244617"/>
                  <a:ext cx="137142" cy="149284"/>
                </a:xfrm>
                <a:prstGeom prst="star4">
                  <a:avLst/>
                </a:prstGeom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8C5631B3-9C3F-4FA1-86AB-F46277FDF879}"/>
                    </a:ext>
                  </a:extLst>
                </p:cNvPr>
                <p:cNvSpPr/>
                <p:nvPr/>
              </p:nvSpPr>
              <p:spPr>
                <a:xfrm>
                  <a:off x="9997416" y="6276644"/>
                  <a:ext cx="85229" cy="8522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D754A761-359A-4236-9811-59CEDBC186BE}"/>
                  </a:ext>
                </a:extLst>
              </p:cNvPr>
              <p:cNvSpPr txBox="1"/>
              <p:nvPr/>
            </p:nvSpPr>
            <p:spPr>
              <a:xfrm>
                <a:off x="8286414" y="2982502"/>
                <a:ext cx="16256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2">
                        <a:lumMod val="75000"/>
                      </a:schemeClr>
                    </a:solidFill>
                  </a:rPr>
                  <a:t>Current District Map</a:t>
                </a:r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D0B521B9-3C00-448A-86AA-ED38A899F5C4}"/>
                  </a:ext>
                </a:extLst>
              </p:cNvPr>
              <p:cNvSpPr txBox="1"/>
              <p:nvPr/>
            </p:nvSpPr>
            <p:spPr>
              <a:xfrm>
                <a:off x="7353362" y="3918723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72935296-F611-450D-95A1-6CF5A001C3BF}"/>
                  </a:ext>
                </a:extLst>
              </p:cNvPr>
              <p:cNvSpPr txBox="1"/>
              <p:nvPr/>
            </p:nvSpPr>
            <p:spPr>
              <a:xfrm>
                <a:off x="8356655" y="4123193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8</a:t>
                </a: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3BBD56E5-E915-438E-A1EA-E0EBF3EF635E}"/>
                  </a:ext>
                </a:extLst>
              </p:cNvPr>
              <p:cNvSpPr/>
              <p:nvPr/>
            </p:nvSpPr>
            <p:spPr>
              <a:xfrm>
                <a:off x="8421631" y="5595936"/>
                <a:ext cx="822722" cy="691755"/>
              </a:xfrm>
              <a:custGeom>
                <a:avLst/>
                <a:gdLst>
                  <a:gd name="connsiteX0" fmla="*/ 476250 w 822722"/>
                  <a:gd name="connsiteY0" fmla="*/ 258366 h 690563"/>
                  <a:gd name="connsiteX1" fmla="*/ 476250 w 822722"/>
                  <a:gd name="connsiteY1" fmla="*/ 0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1759 w 822722"/>
                  <a:gd name="connsiteY7" fmla="*/ 579835 h 690563"/>
                  <a:gd name="connsiteX8" fmla="*/ 660797 w 822722"/>
                  <a:gd name="connsiteY8" fmla="*/ 579835 h 690563"/>
                  <a:gd name="connsiteX9" fmla="*/ 660797 w 822722"/>
                  <a:gd name="connsiteY9" fmla="*/ 561975 h 690563"/>
                  <a:gd name="connsiteX10" fmla="*/ 602456 w 822722"/>
                  <a:gd name="connsiteY10" fmla="*/ 561975 h 690563"/>
                  <a:gd name="connsiteX11" fmla="*/ 602456 w 822722"/>
                  <a:gd name="connsiteY11" fmla="*/ 592931 h 690563"/>
                  <a:gd name="connsiteX12" fmla="*/ 470297 w 822722"/>
                  <a:gd name="connsiteY12" fmla="*/ 592931 h 690563"/>
                  <a:gd name="connsiteX13" fmla="*/ 470297 w 822722"/>
                  <a:gd name="connsiteY13" fmla="*/ 527447 h 690563"/>
                  <a:gd name="connsiteX14" fmla="*/ 395288 w 822722"/>
                  <a:gd name="connsiteY14" fmla="*/ 527447 h 690563"/>
                  <a:gd name="connsiteX15" fmla="*/ 395288 w 822722"/>
                  <a:gd name="connsiteY15" fmla="*/ 567928 h 690563"/>
                  <a:gd name="connsiteX16" fmla="*/ 422672 w 822722"/>
                  <a:gd name="connsiteY16" fmla="*/ 567928 h 690563"/>
                  <a:gd name="connsiteX17" fmla="*/ 422672 w 822722"/>
                  <a:gd name="connsiteY17" fmla="*/ 594122 h 690563"/>
                  <a:gd name="connsiteX18" fmla="*/ 303609 w 822722"/>
                  <a:gd name="connsiteY18" fmla="*/ 594122 h 690563"/>
                  <a:gd name="connsiteX19" fmla="*/ 303609 w 822722"/>
                  <a:gd name="connsiteY19" fmla="*/ 622697 h 690563"/>
                  <a:gd name="connsiteX20" fmla="*/ 332184 w 822722"/>
                  <a:gd name="connsiteY20" fmla="*/ 622697 h 690563"/>
                  <a:gd name="connsiteX21" fmla="*/ 332184 w 822722"/>
                  <a:gd name="connsiteY21" fmla="*/ 658416 h 690563"/>
                  <a:gd name="connsiteX22" fmla="*/ 308372 w 822722"/>
                  <a:gd name="connsiteY22" fmla="*/ 658416 h 690563"/>
                  <a:gd name="connsiteX23" fmla="*/ 308372 w 822722"/>
                  <a:gd name="connsiteY23" fmla="*/ 690563 h 690563"/>
                  <a:gd name="connsiteX24" fmla="*/ 280988 w 822722"/>
                  <a:gd name="connsiteY24" fmla="*/ 690563 h 690563"/>
                  <a:gd name="connsiteX25" fmla="*/ 280988 w 822722"/>
                  <a:gd name="connsiteY25" fmla="*/ 570310 h 690563"/>
                  <a:gd name="connsiteX26" fmla="*/ 0 w 822722"/>
                  <a:gd name="connsiteY26" fmla="*/ 570310 h 690563"/>
                  <a:gd name="connsiteX27" fmla="*/ 0 w 822722"/>
                  <a:gd name="connsiteY27" fmla="*/ 319088 h 690563"/>
                  <a:gd name="connsiteX28" fmla="*/ 75009 w 822722"/>
                  <a:gd name="connsiteY28" fmla="*/ 319088 h 690563"/>
                  <a:gd name="connsiteX29" fmla="*/ 75009 w 822722"/>
                  <a:gd name="connsiteY29" fmla="*/ 259556 h 690563"/>
                  <a:gd name="connsiteX30" fmla="*/ 476250 w 822722"/>
                  <a:gd name="connsiteY30" fmla="*/ 258366 h 690563"/>
                  <a:gd name="connsiteX0" fmla="*/ 476250 w 822722"/>
                  <a:gd name="connsiteY0" fmla="*/ 258366 h 690563"/>
                  <a:gd name="connsiteX1" fmla="*/ 7144 w 822722"/>
                  <a:gd name="connsiteY1" fmla="*/ 14287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1759 w 822722"/>
                  <a:gd name="connsiteY7" fmla="*/ 579835 h 690563"/>
                  <a:gd name="connsiteX8" fmla="*/ 660797 w 822722"/>
                  <a:gd name="connsiteY8" fmla="*/ 579835 h 690563"/>
                  <a:gd name="connsiteX9" fmla="*/ 660797 w 822722"/>
                  <a:gd name="connsiteY9" fmla="*/ 561975 h 690563"/>
                  <a:gd name="connsiteX10" fmla="*/ 602456 w 822722"/>
                  <a:gd name="connsiteY10" fmla="*/ 561975 h 690563"/>
                  <a:gd name="connsiteX11" fmla="*/ 602456 w 822722"/>
                  <a:gd name="connsiteY11" fmla="*/ 592931 h 690563"/>
                  <a:gd name="connsiteX12" fmla="*/ 470297 w 822722"/>
                  <a:gd name="connsiteY12" fmla="*/ 592931 h 690563"/>
                  <a:gd name="connsiteX13" fmla="*/ 470297 w 822722"/>
                  <a:gd name="connsiteY13" fmla="*/ 527447 h 690563"/>
                  <a:gd name="connsiteX14" fmla="*/ 395288 w 822722"/>
                  <a:gd name="connsiteY14" fmla="*/ 527447 h 690563"/>
                  <a:gd name="connsiteX15" fmla="*/ 395288 w 822722"/>
                  <a:gd name="connsiteY15" fmla="*/ 567928 h 690563"/>
                  <a:gd name="connsiteX16" fmla="*/ 422672 w 822722"/>
                  <a:gd name="connsiteY16" fmla="*/ 567928 h 690563"/>
                  <a:gd name="connsiteX17" fmla="*/ 422672 w 822722"/>
                  <a:gd name="connsiteY17" fmla="*/ 594122 h 690563"/>
                  <a:gd name="connsiteX18" fmla="*/ 303609 w 822722"/>
                  <a:gd name="connsiteY18" fmla="*/ 594122 h 690563"/>
                  <a:gd name="connsiteX19" fmla="*/ 303609 w 822722"/>
                  <a:gd name="connsiteY19" fmla="*/ 622697 h 690563"/>
                  <a:gd name="connsiteX20" fmla="*/ 332184 w 822722"/>
                  <a:gd name="connsiteY20" fmla="*/ 622697 h 690563"/>
                  <a:gd name="connsiteX21" fmla="*/ 332184 w 822722"/>
                  <a:gd name="connsiteY21" fmla="*/ 658416 h 690563"/>
                  <a:gd name="connsiteX22" fmla="*/ 308372 w 822722"/>
                  <a:gd name="connsiteY22" fmla="*/ 658416 h 690563"/>
                  <a:gd name="connsiteX23" fmla="*/ 308372 w 822722"/>
                  <a:gd name="connsiteY23" fmla="*/ 690563 h 690563"/>
                  <a:gd name="connsiteX24" fmla="*/ 280988 w 822722"/>
                  <a:gd name="connsiteY24" fmla="*/ 690563 h 690563"/>
                  <a:gd name="connsiteX25" fmla="*/ 280988 w 822722"/>
                  <a:gd name="connsiteY25" fmla="*/ 570310 h 690563"/>
                  <a:gd name="connsiteX26" fmla="*/ 0 w 822722"/>
                  <a:gd name="connsiteY26" fmla="*/ 570310 h 690563"/>
                  <a:gd name="connsiteX27" fmla="*/ 0 w 822722"/>
                  <a:gd name="connsiteY27" fmla="*/ 319088 h 690563"/>
                  <a:gd name="connsiteX28" fmla="*/ 75009 w 822722"/>
                  <a:gd name="connsiteY28" fmla="*/ 319088 h 690563"/>
                  <a:gd name="connsiteX29" fmla="*/ 75009 w 822722"/>
                  <a:gd name="connsiteY29" fmla="*/ 259556 h 690563"/>
                  <a:gd name="connsiteX30" fmla="*/ 476250 w 822722"/>
                  <a:gd name="connsiteY30" fmla="*/ 258366 h 690563"/>
                  <a:gd name="connsiteX0" fmla="*/ 75009 w 822722"/>
                  <a:gd name="connsiteY0" fmla="*/ 259556 h 690563"/>
                  <a:gd name="connsiteX1" fmla="*/ 7144 w 822722"/>
                  <a:gd name="connsiteY1" fmla="*/ 14287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1759 w 822722"/>
                  <a:gd name="connsiteY7" fmla="*/ 579835 h 690563"/>
                  <a:gd name="connsiteX8" fmla="*/ 660797 w 822722"/>
                  <a:gd name="connsiteY8" fmla="*/ 579835 h 690563"/>
                  <a:gd name="connsiteX9" fmla="*/ 660797 w 822722"/>
                  <a:gd name="connsiteY9" fmla="*/ 561975 h 690563"/>
                  <a:gd name="connsiteX10" fmla="*/ 602456 w 822722"/>
                  <a:gd name="connsiteY10" fmla="*/ 561975 h 690563"/>
                  <a:gd name="connsiteX11" fmla="*/ 602456 w 822722"/>
                  <a:gd name="connsiteY11" fmla="*/ 592931 h 690563"/>
                  <a:gd name="connsiteX12" fmla="*/ 470297 w 822722"/>
                  <a:gd name="connsiteY12" fmla="*/ 592931 h 690563"/>
                  <a:gd name="connsiteX13" fmla="*/ 470297 w 822722"/>
                  <a:gd name="connsiteY13" fmla="*/ 527447 h 690563"/>
                  <a:gd name="connsiteX14" fmla="*/ 395288 w 822722"/>
                  <a:gd name="connsiteY14" fmla="*/ 527447 h 690563"/>
                  <a:gd name="connsiteX15" fmla="*/ 395288 w 822722"/>
                  <a:gd name="connsiteY15" fmla="*/ 567928 h 690563"/>
                  <a:gd name="connsiteX16" fmla="*/ 422672 w 822722"/>
                  <a:gd name="connsiteY16" fmla="*/ 567928 h 690563"/>
                  <a:gd name="connsiteX17" fmla="*/ 422672 w 822722"/>
                  <a:gd name="connsiteY17" fmla="*/ 594122 h 690563"/>
                  <a:gd name="connsiteX18" fmla="*/ 303609 w 822722"/>
                  <a:gd name="connsiteY18" fmla="*/ 594122 h 690563"/>
                  <a:gd name="connsiteX19" fmla="*/ 303609 w 822722"/>
                  <a:gd name="connsiteY19" fmla="*/ 622697 h 690563"/>
                  <a:gd name="connsiteX20" fmla="*/ 332184 w 822722"/>
                  <a:gd name="connsiteY20" fmla="*/ 622697 h 690563"/>
                  <a:gd name="connsiteX21" fmla="*/ 332184 w 822722"/>
                  <a:gd name="connsiteY21" fmla="*/ 658416 h 690563"/>
                  <a:gd name="connsiteX22" fmla="*/ 308372 w 822722"/>
                  <a:gd name="connsiteY22" fmla="*/ 658416 h 690563"/>
                  <a:gd name="connsiteX23" fmla="*/ 308372 w 822722"/>
                  <a:gd name="connsiteY23" fmla="*/ 690563 h 690563"/>
                  <a:gd name="connsiteX24" fmla="*/ 280988 w 822722"/>
                  <a:gd name="connsiteY24" fmla="*/ 690563 h 690563"/>
                  <a:gd name="connsiteX25" fmla="*/ 280988 w 822722"/>
                  <a:gd name="connsiteY25" fmla="*/ 570310 h 690563"/>
                  <a:gd name="connsiteX26" fmla="*/ 0 w 822722"/>
                  <a:gd name="connsiteY26" fmla="*/ 570310 h 690563"/>
                  <a:gd name="connsiteX27" fmla="*/ 0 w 822722"/>
                  <a:gd name="connsiteY27" fmla="*/ 319088 h 690563"/>
                  <a:gd name="connsiteX28" fmla="*/ 75009 w 822722"/>
                  <a:gd name="connsiteY28" fmla="*/ 319088 h 690563"/>
                  <a:gd name="connsiteX29" fmla="*/ 75009 w 822722"/>
                  <a:gd name="connsiteY29" fmla="*/ 259556 h 690563"/>
                  <a:gd name="connsiteX0" fmla="*/ 75009 w 822722"/>
                  <a:gd name="connsiteY0" fmla="*/ 319088 h 690563"/>
                  <a:gd name="connsiteX1" fmla="*/ 7144 w 822722"/>
                  <a:gd name="connsiteY1" fmla="*/ 14287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1759 w 822722"/>
                  <a:gd name="connsiteY7" fmla="*/ 579835 h 690563"/>
                  <a:gd name="connsiteX8" fmla="*/ 660797 w 822722"/>
                  <a:gd name="connsiteY8" fmla="*/ 579835 h 690563"/>
                  <a:gd name="connsiteX9" fmla="*/ 660797 w 822722"/>
                  <a:gd name="connsiteY9" fmla="*/ 561975 h 690563"/>
                  <a:gd name="connsiteX10" fmla="*/ 602456 w 822722"/>
                  <a:gd name="connsiteY10" fmla="*/ 561975 h 690563"/>
                  <a:gd name="connsiteX11" fmla="*/ 602456 w 822722"/>
                  <a:gd name="connsiteY11" fmla="*/ 592931 h 690563"/>
                  <a:gd name="connsiteX12" fmla="*/ 470297 w 822722"/>
                  <a:gd name="connsiteY12" fmla="*/ 592931 h 690563"/>
                  <a:gd name="connsiteX13" fmla="*/ 470297 w 822722"/>
                  <a:gd name="connsiteY13" fmla="*/ 527447 h 690563"/>
                  <a:gd name="connsiteX14" fmla="*/ 395288 w 822722"/>
                  <a:gd name="connsiteY14" fmla="*/ 527447 h 690563"/>
                  <a:gd name="connsiteX15" fmla="*/ 395288 w 822722"/>
                  <a:gd name="connsiteY15" fmla="*/ 567928 h 690563"/>
                  <a:gd name="connsiteX16" fmla="*/ 422672 w 822722"/>
                  <a:gd name="connsiteY16" fmla="*/ 567928 h 690563"/>
                  <a:gd name="connsiteX17" fmla="*/ 422672 w 822722"/>
                  <a:gd name="connsiteY17" fmla="*/ 594122 h 690563"/>
                  <a:gd name="connsiteX18" fmla="*/ 303609 w 822722"/>
                  <a:gd name="connsiteY18" fmla="*/ 594122 h 690563"/>
                  <a:gd name="connsiteX19" fmla="*/ 303609 w 822722"/>
                  <a:gd name="connsiteY19" fmla="*/ 622697 h 690563"/>
                  <a:gd name="connsiteX20" fmla="*/ 332184 w 822722"/>
                  <a:gd name="connsiteY20" fmla="*/ 622697 h 690563"/>
                  <a:gd name="connsiteX21" fmla="*/ 332184 w 822722"/>
                  <a:gd name="connsiteY21" fmla="*/ 658416 h 690563"/>
                  <a:gd name="connsiteX22" fmla="*/ 308372 w 822722"/>
                  <a:gd name="connsiteY22" fmla="*/ 658416 h 690563"/>
                  <a:gd name="connsiteX23" fmla="*/ 308372 w 822722"/>
                  <a:gd name="connsiteY23" fmla="*/ 690563 h 690563"/>
                  <a:gd name="connsiteX24" fmla="*/ 280988 w 822722"/>
                  <a:gd name="connsiteY24" fmla="*/ 690563 h 690563"/>
                  <a:gd name="connsiteX25" fmla="*/ 280988 w 822722"/>
                  <a:gd name="connsiteY25" fmla="*/ 570310 h 690563"/>
                  <a:gd name="connsiteX26" fmla="*/ 0 w 822722"/>
                  <a:gd name="connsiteY26" fmla="*/ 570310 h 690563"/>
                  <a:gd name="connsiteX27" fmla="*/ 0 w 822722"/>
                  <a:gd name="connsiteY27" fmla="*/ 319088 h 690563"/>
                  <a:gd name="connsiteX28" fmla="*/ 75009 w 822722"/>
                  <a:gd name="connsiteY28" fmla="*/ 319088 h 690563"/>
                  <a:gd name="connsiteX0" fmla="*/ 0 w 822722"/>
                  <a:gd name="connsiteY0" fmla="*/ 319088 h 690563"/>
                  <a:gd name="connsiteX1" fmla="*/ 7144 w 822722"/>
                  <a:gd name="connsiteY1" fmla="*/ 14287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1759 w 822722"/>
                  <a:gd name="connsiteY7" fmla="*/ 579835 h 690563"/>
                  <a:gd name="connsiteX8" fmla="*/ 660797 w 822722"/>
                  <a:gd name="connsiteY8" fmla="*/ 579835 h 690563"/>
                  <a:gd name="connsiteX9" fmla="*/ 660797 w 822722"/>
                  <a:gd name="connsiteY9" fmla="*/ 561975 h 690563"/>
                  <a:gd name="connsiteX10" fmla="*/ 602456 w 822722"/>
                  <a:gd name="connsiteY10" fmla="*/ 561975 h 690563"/>
                  <a:gd name="connsiteX11" fmla="*/ 602456 w 822722"/>
                  <a:gd name="connsiteY11" fmla="*/ 592931 h 690563"/>
                  <a:gd name="connsiteX12" fmla="*/ 470297 w 822722"/>
                  <a:gd name="connsiteY12" fmla="*/ 592931 h 690563"/>
                  <a:gd name="connsiteX13" fmla="*/ 470297 w 822722"/>
                  <a:gd name="connsiteY13" fmla="*/ 527447 h 690563"/>
                  <a:gd name="connsiteX14" fmla="*/ 395288 w 822722"/>
                  <a:gd name="connsiteY14" fmla="*/ 527447 h 690563"/>
                  <a:gd name="connsiteX15" fmla="*/ 395288 w 822722"/>
                  <a:gd name="connsiteY15" fmla="*/ 567928 h 690563"/>
                  <a:gd name="connsiteX16" fmla="*/ 422672 w 822722"/>
                  <a:gd name="connsiteY16" fmla="*/ 567928 h 690563"/>
                  <a:gd name="connsiteX17" fmla="*/ 422672 w 822722"/>
                  <a:gd name="connsiteY17" fmla="*/ 594122 h 690563"/>
                  <a:gd name="connsiteX18" fmla="*/ 303609 w 822722"/>
                  <a:gd name="connsiteY18" fmla="*/ 594122 h 690563"/>
                  <a:gd name="connsiteX19" fmla="*/ 303609 w 822722"/>
                  <a:gd name="connsiteY19" fmla="*/ 622697 h 690563"/>
                  <a:gd name="connsiteX20" fmla="*/ 332184 w 822722"/>
                  <a:gd name="connsiteY20" fmla="*/ 622697 h 690563"/>
                  <a:gd name="connsiteX21" fmla="*/ 332184 w 822722"/>
                  <a:gd name="connsiteY21" fmla="*/ 658416 h 690563"/>
                  <a:gd name="connsiteX22" fmla="*/ 308372 w 822722"/>
                  <a:gd name="connsiteY22" fmla="*/ 658416 h 690563"/>
                  <a:gd name="connsiteX23" fmla="*/ 308372 w 822722"/>
                  <a:gd name="connsiteY23" fmla="*/ 690563 h 690563"/>
                  <a:gd name="connsiteX24" fmla="*/ 280988 w 822722"/>
                  <a:gd name="connsiteY24" fmla="*/ 690563 h 690563"/>
                  <a:gd name="connsiteX25" fmla="*/ 280988 w 822722"/>
                  <a:gd name="connsiteY25" fmla="*/ 570310 h 690563"/>
                  <a:gd name="connsiteX26" fmla="*/ 0 w 822722"/>
                  <a:gd name="connsiteY26" fmla="*/ 570310 h 690563"/>
                  <a:gd name="connsiteX27" fmla="*/ 0 w 822722"/>
                  <a:gd name="connsiteY27" fmla="*/ 319088 h 690563"/>
                  <a:gd name="connsiteX0" fmla="*/ 0 w 822722"/>
                  <a:gd name="connsiteY0" fmla="*/ 570310 h 690563"/>
                  <a:gd name="connsiteX1" fmla="*/ 7144 w 822722"/>
                  <a:gd name="connsiteY1" fmla="*/ 14287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1759 w 822722"/>
                  <a:gd name="connsiteY7" fmla="*/ 579835 h 690563"/>
                  <a:gd name="connsiteX8" fmla="*/ 660797 w 822722"/>
                  <a:gd name="connsiteY8" fmla="*/ 579835 h 690563"/>
                  <a:gd name="connsiteX9" fmla="*/ 660797 w 822722"/>
                  <a:gd name="connsiteY9" fmla="*/ 561975 h 690563"/>
                  <a:gd name="connsiteX10" fmla="*/ 602456 w 822722"/>
                  <a:gd name="connsiteY10" fmla="*/ 561975 h 690563"/>
                  <a:gd name="connsiteX11" fmla="*/ 602456 w 822722"/>
                  <a:gd name="connsiteY11" fmla="*/ 592931 h 690563"/>
                  <a:gd name="connsiteX12" fmla="*/ 470297 w 822722"/>
                  <a:gd name="connsiteY12" fmla="*/ 592931 h 690563"/>
                  <a:gd name="connsiteX13" fmla="*/ 470297 w 822722"/>
                  <a:gd name="connsiteY13" fmla="*/ 527447 h 690563"/>
                  <a:gd name="connsiteX14" fmla="*/ 395288 w 822722"/>
                  <a:gd name="connsiteY14" fmla="*/ 527447 h 690563"/>
                  <a:gd name="connsiteX15" fmla="*/ 395288 w 822722"/>
                  <a:gd name="connsiteY15" fmla="*/ 567928 h 690563"/>
                  <a:gd name="connsiteX16" fmla="*/ 422672 w 822722"/>
                  <a:gd name="connsiteY16" fmla="*/ 567928 h 690563"/>
                  <a:gd name="connsiteX17" fmla="*/ 422672 w 822722"/>
                  <a:gd name="connsiteY17" fmla="*/ 594122 h 690563"/>
                  <a:gd name="connsiteX18" fmla="*/ 303609 w 822722"/>
                  <a:gd name="connsiteY18" fmla="*/ 594122 h 690563"/>
                  <a:gd name="connsiteX19" fmla="*/ 303609 w 822722"/>
                  <a:gd name="connsiteY19" fmla="*/ 622697 h 690563"/>
                  <a:gd name="connsiteX20" fmla="*/ 332184 w 822722"/>
                  <a:gd name="connsiteY20" fmla="*/ 622697 h 690563"/>
                  <a:gd name="connsiteX21" fmla="*/ 332184 w 822722"/>
                  <a:gd name="connsiteY21" fmla="*/ 658416 h 690563"/>
                  <a:gd name="connsiteX22" fmla="*/ 308372 w 822722"/>
                  <a:gd name="connsiteY22" fmla="*/ 658416 h 690563"/>
                  <a:gd name="connsiteX23" fmla="*/ 308372 w 822722"/>
                  <a:gd name="connsiteY23" fmla="*/ 690563 h 690563"/>
                  <a:gd name="connsiteX24" fmla="*/ 280988 w 822722"/>
                  <a:gd name="connsiteY24" fmla="*/ 690563 h 690563"/>
                  <a:gd name="connsiteX25" fmla="*/ 280988 w 822722"/>
                  <a:gd name="connsiteY25" fmla="*/ 570310 h 690563"/>
                  <a:gd name="connsiteX26" fmla="*/ 0 w 822722"/>
                  <a:gd name="connsiteY26" fmla="*/ 570310 h 690563"/>
                  <a:gd name="connsiteX0" fmla="*/ 0 w 822722"/>
                  <a:gd name="connsiteY0" fmla="*/ 570310 h 690563"/>
                  <a:gd name="connsiteX1" fmla="*/ 7144 w 822722"/>
                  <a:gd name="connsiteY1" fmla="*/ 14287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1759 w 822722"/>
                  <a:gd name="connsiteY7" fmla="*/ 579835 h 690563"/>
                  <a:gd name="connsiteX8" fmla="*/ 660797 w 822722"/>
                  <a:gd name="connsiteY8" fmla="*/ 579835 h 690563"/>
                  <a:gd name="connsiteX9" fmla="*/ 660797 w 822722"/>
                  <a:gd name="connsiteY9" fmla="*/ 561975 h 690563"/>
                  <a:gd name="connsiteX10" fmla="*/ 602456 w 822722"/>
                  <a:gd name="connsiteY10" fmla="*/ 592931 h 690563"/>
                  <a:gd name="connsiteX11" fmla="*/ 470297 w 822722"/>
                  <a:gd name="connsiteY11" fmla="*/ 592931 h 690563"/>
                  <a:gd name="connsiteX12" fmla="*/ 470297 w 822722"/>
                  <a:gd name="connsiteY12" fmla="*/ 527447 h 690563"/>
                  <a:gd name="connsiteX13" fmla="*/ 395288 w 822722"/>
                  <a:gd name="connsiteY13" fmla="*/ 527447 h 690563"/>
                  <a:gd name="connsiteX14" fmla="*/ 395288 w 822722"/>
                  <a:gd name="connsiteY14" fmla="*/ 567928 h 690563"/>
                  <a:gd name="connsiteX15" fmla="*/ 422672 w 822722"/>
                  <a:gd name="connsiteY15" fmla="*/ 567928 h 690563"/>
                  <a:gd name="connsiteX16" fmla="*/ 422672 w 822722"/>
                  <a:gd name="connsiteY16" fmla="*/ 594122 h 690563"/>
                  <a:gd name="connsiteX17" fmla="*/ 303609 w 822722"/>
                  <a:gd name="connsiteY17" fmla="*/ 594122 h 690563"/>
                  <a:gd name="connsiteX18" fmla="*/ 303609 w 822722"/>
                  <a:gd name="connsiteY18" fmla="*/ 622697 h 690563"/>
                  <a:gd name="connsiteX19" fmla="*/ 332184 w 822722"/>
                  <a:gd name="connsiteY19" fmla="*/ 622697 h 690563"/>
                  <a:gd name="connsiteX20" fmla="*/ 332184 w 822722"/>
                  <a:gd name="connsiteY20" fmla="*/ 658416 h 690563"/>
                  <a:gd name="connsiteX21" fmla="*/ 308372 w 822722"/>
                  <a:gd name="connsiteY21" fmla="*/ 658416 h 690563"/>
                  <a:gd name="connsiteX22" fmla="*/ 308372 w 822722"/>
                  <a:gd name="connsiteY22" fmla="*/ 690563 h 690563"/>
                  <a:gd name="connsiteX23" fmla="*/ 280988 w 822722"/>
                  <a:gd name="connsiteY23" fmla="*/ 690563 h 690563"/>
                  <a:gd name="connsiteX24" fmla="*/ 280988 w 822722"/>
                  <a:gd name="connsiteY24" fmla="*/ 570310 h 690563"/>
                  <a:gd name="connsiteX25" fmla="*/ 0 w 822722"/>
                  <a:gd name="connsiteY25" fmla="*/ 570310 h 690563"/>
                  <a:gd name="connsiteX0" fmla="*/ 0 w 822722"/>
                  <a:gd name="connsiteY0" fmla="*/ 570310 h 690563"/>
                  <a:gd name="connsiteX1" fmla="*/ 7144 w 822722"/>
                  <a:gd name="connsiteY1" fmla="*/ 14287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1759 w 822722"/>
                  <a:gd name="connsiteY7" fmla="*/ 579835 h 690563"/>
                  <a:gd name="connsiteX8" fmla="*/ 660797 w 822722"/>
                  <a:gd name="connsiteY8" fmla="*/ 579835 h 690563"/>
                  <a:gd name="connsiteX9" fmla="*/ 602456 w 822722"/>
                  <a:gd name="connsiteY9" fmla="*/ 592931 h 690563"/>
                  <a:gd name="connsiteX10" fmla="*/ 470297 w 822722"/>
                  <a:gd name="connsiteY10" fmla="*/ 592931 h 690563"/>
                  <a:gd name="connsiteX11" fmla="*/ 470297 w 822722"/>
                  <a:gd name="connsiteY11" fmla="*/ 527447 h 690563"/>
                  <a:gd name="connsiteX12" fmla="*/ 395288 w 822722"/>
                  <a:gd name="connsiteY12" fmla="*/ 527447 h 690563"/>
                  <a:gd name="connsiteX13" fmla="*/ 395288 w 822722"/>
                  <a:gd name="connsiteY13" fmla="*/ 567928 h 690563"/>
                  <a:gd name="connsiteX14" fmla="*/ 422672 w 822722"/>
                  <a:gd name="connsiteY14" fmla="*/ 567928 h 690563"/>
                  <a:gd name="connsiteX15" fmla="*/ 422672 w 822722"/>
                  <a:gd name="connsiteY15" fmla="*/ 594122 h 690563"/>
                  <a:gd name="connsiteX16" fmla="*/ 303609 w 822722"/>
                  <a:gd name="connsiteY16" fmla="*/ 594122 h 690563"/>
                  <a:gd name="connsiteX17" fmla="*/ 303609 w 822722"/>
                  <a:gd name="connsiteY17" fmla="*/ 622697 h 690563"/>
                  <a:gd name="connsiteX18" fmla="*/ 332184 w 822722"/>
                  <a:gd name="connsiteY18" fmla="*/ 622697 h 690563"/>
                  <a:gd name="connsiteX19" fmla="*/ 332184 w 822722"/>
                  <a:gd name="connsiteY19" fmla="*/ 658416 h 690563"/>
                  <a:gd name="connsiteX20" fmla="*/ 308372 w 822722"/>
                  <a:gd name="connsiteY20" fmla="*/ 658416 h 690563"/>
                  <a:gd name="connsiteX21" fmla="*/ 308372 w 822722"/>
                  <a:gd name="connsiteY21" fmla="*/ 690563 h 690563"/>
                  <a:gd name="connsiteX22" fmla="*/ 280988 w 822722"/>
                  <a:gd name="connsiteY22" fmla="*/ 690563 h 690563"/>
                  <a:gd name="connsiteX23" fmla="*/ 280988 w 822722"/>
                  <a:gd name="connsiteY23" fmla="*/ 570310 h 690563"/>
                  <a:gd name="connsiteX24" fmla="*/ 0 w 822722"/>
                  <a:gd name="connsiteY24" fmla="*/ 570310 h 690563"/>
                  <a:gd name="connsiteX0" fmla="*/ 0 w 822722"/>
                  <a:gd name="connsiteY0" fmla="*/ 570310 h 690563"/>
                  <a:gd name="connsiteX1" fmla="*/ 7144 w 822722"/>
                  <a:gd name="connsiteY1" fmla="*/ 14287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1759 w 822722"/>
                  <a:gd name="connsiteY7" fmla="*/ 579835 h 690563"/>
                  <a:gd name="connsiteX8" fmla="*/ 602456 w 822722"/>
                  <a:gd name="connsiteY8" fmla="*/ 592931 h 690563"/>
                  <a:gd name="connsiteX9" fmla="*/ 470297 w 822722"/>
                  <a:gd name="connsiteY9" fmla="*/ 592931 h 690563"/>
                  <a:gd name="connsiteX10" fmla="*/ 470297 w 822722"/>
                  <a:gd name="connsiteY10" fmla="*/ 527447 h 690563"/>
                  <a:gd name="connsiteX11" fmla="*/ 395288 w 822722"/>
                  <a:gd name="connsiteY11" fmla="*/ 527447 h 690563"/>
                  <a:gd name="connsiteX12" fmla="*/ 395288 w 822722"/>
                  <a:gd name="connsiteY12" fmla="*/ 567928 h 690563"/>
                  <a:gd name="connsiteX13" fmla="*/ 422672 w 822722"/>
                  <a:gd name="connsiteY13" fmla="*/ 567928 h 690563"/>
                  <a:gd name="connsiteX14" fmla="*/ 422672 w 822722"/>
                  <a:gd name="connsiteY14" fmla="*/ 594122 h 690563"/>
                  <a:gd name="connsiteX15" fmla="*/ 303609 w 822722"/>
                  <a:gd name="connsiteY15" fmla="*/ 594122 h 690563"/>
                  <a:gd name="connsiteX16" fmla="*/ 303609 w 822722"/>
                  <a:gd name="connsiteY16" fmla="*/ 622697 h 690563"/>
                  <a:gd name="connsiteX17" fmla="*/ 332184 w 822722"/>
                  <a:gd name="connsiteY17" fmla="*/ 622697 h 690563"/>
                  <a:gd name="connsiteX18" fmla="*/ 332184 w 822722"/>
                  <a:gd name="connsiteY18" fmla="*/ 658416 h 690563"/>
                  <a:gd name="connsiteX19" fmla="*/ 308372 w 822722"/>
                  <a:gd name="connsiteY19" fmla="*/ 658416 h 690563"/>
                  <a:gd name="connsiteX20" fmla="*/ 308372 w 822722"/>
                  <a:gd name="connsiteY20" fmla="*/ 690563 h 690563"/>
                  <a:gd name="connsiteX21" fmla="*/ 280988 w 822722"/>
                  <a:gd name="connsiteY21" fmla="*/ 690563 h 690563"/>
                  <a:gd name="connsiteX22" fmla="*/ 280988 w 822722"/>
                  <a:gd name="connsiteY22" fmla="*/ 570310 h 690563"/>
                  <a:gd name="connsiteX23" fmla="*/ 0 w 822722"/>
                  <a:gd name="connsiteY23" fmla="*/ 570310 h 690563"/>
                  <a:gd name="connsiteX0" fmla="*/ 0 w 822722"/>
                  <a:gd name="connsiteY0" fmla="*/ 570310 h 690563"/>
                  <a:gd name="connsiteX1" fmla="*/ 7144 w 822722"/>
                  <a:gd name="connsiteY1" fmla="*/ 14287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6521 w 822722"/>
                  <a:gd name="connsiteY7" fmla="*/ 591741 h 690563"/>
                  <a:gd name="connsiteX8" fmla="*/ 602456 w 822722"/>
                  <a:gd name="connsiteY8" fmla="*/ 592931 h 690563"/>
                  <a:gd name="connsiteX9" fmla="*/ 470297 w 822722"/>
                  <a:gd name="connsiteY9" fmla="*/ 592931 h 690563"/>
                  <a:gd name="connsiteX10" fmla="*/ 470297 w 822722"/>
                  <a:gd name="connsiteY10" fmla="*/ 527447 h 690563"/>
                  <a:gd name="connsiteX11" fmla="*/ 395288 w 822722"/>
                  <a:gd name="connsiteY11" fmla="*/ 527447 h 690563"/>
                  <a:gd name="connsiteX12" fmla="*/ 395288 w 822722"/>
                  <a:gd name="connsiteY12" fmla="*/ 567928 h 690563"/>
                  <a:gd name="connsiteX13" fmla="*/ 422672 w 822722"/>
                  <a:gd name="connsiteY13" fmla="*/ 567928 h 690563"/>
                  <a:gd name="connsiteX14" fmla="*/ 422672 w 822722"/>
                  <a:gd name="connsiteY14" fmla="*/ 594122 h 690563"/>
                  <a:gd name="connsiteX15" fmla="*/ 303609 w 822722"/>
                  <a:gd name="connsiteY15" fmla="*/ 594122 h 690563"/>
                  <a:gd name="connsiteX16" fmla="*/ 303609 w 822722"/>
                  <a:gd name="connsiteY16" fmla="*/ 622697 h 690563"/>
                  <a:gd name="connsiteX17" fmla="*/ 332184 w 822722"/>
                  <a:gd name="connsiteY17" fmla="*/ 622697 h 690563"/>
                  <a:gd name="connsiteX18" fmla="*/ 332184 w 822722"/>
                  <a:gd name="connsiteY18" fmla="*/ 658416 h 690563"/>
                  <a:gd name="connsiteX19" fmla="*/ 308372 w 822722"/>
                  <a:gd name="connsiteY19" fmla="*/ 658416 h 690563"/>
                  <a:gd name="connsiteX20" fmla="*/ 308372 w 822722"/>
                  <a:gd name="connsiteY20" fmla="*/ 690563 h 690563"/>
                  <a:gd name="connsiteX21" fmla="*/ 280988 w 822722"/>
                  <a:gd name="connsiteY21" fmla="*/ 690563 h 690563"/>
                  <a:gd name="connsiteX22" fmla="*/ 280988 w 822722"/>
                  <a:gd name="connsiteY22" fmla="*/ 570310 h 690563"/>
                  <a:gd name="connsiteX23" fmla="*/ 0 w 822722"/>
                  <a:gd name="connsiteY23" fmla="*/ 570310 h 690563"/>
                  <a:gd name="connsiteX0" fmla="*/ 0 w 822722"/>
                  <a:gd name="connsiteY0" fmla="*/ 570310 h 690563"/>
                  <a:gd name="connsiteX1" fmla="*/ 7144 w 822722"/>
                  <a:gd name="connsiteY1" fmla="*/ 9524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6521 w 822722"/>
                  <a:gd name="connsiteY7" fmla="*/ 591741 h 690563"/>
                  <a:gd name="connsiteX8" fmla="*/ 602456 w 822722"/>
                  <a:gd name="connsiteY8" fmla="*/ 592931 h 690563"/>
                  <a:gd name="connsiteX9" fmla="*/ 470297 w 822722"/>
                  <a:gd name="connsiteY9" fmla="*/ 592931 h 690563"/>
                  <a:gd name="connsiteX10" fmla="*/ 470297 w 822722"/>
                  <a:gd name="connsiteY10" fmla="*/ 527447 h 690563"/>
                  <a:gd name="connsiteX11" fmla="*/ 395288 w 822722"/>
                  <a:gd name="connsiteY11" fmla="*/ 527447 h 690563"/>
                  <a:gd name="connsiteX12" fmla="*/ 395288 w 822722"/>
                  <a:gd name="connsiteY12" fmla="*/ 567928 h 690563"/>
                  <a:gd name="connsiteX13" fmla="*/ 422672 w 822722"/>
                  <a:gd name="connsiteY13" fmla="*/ 567928 h 690563"/>
                  <a:gd name="connsiteX14" fmla="*/ 422672 w 822722"/>
                  <a:gd name="connsiteY14" fmla="*/ 594122 h 690563"/>
                  <a:gd name="connsiteX15" fmla="*/ 303609 w 822722"/>
                  <a:gd name="connsiteY15" fmla="*/ 594122 h 690563"/>
                  <a:gd name="connsiteX16" fmla="*/ 303609 w 822722"/>
                  <a:gd name="connsiteY16" fmla="*/ 622697 h 690563"/>
                  <a:gd name="connsiteX17" fmla="*/ 332184 w 822722"/>
                  <a:gd name="connsiteY17" fmla="*/ 622697 h 690563"/>
                  <a:gd name="connsiteX18" fmla="*/ 332184 w 822722"/>
                  <a:gd name="connsiteY18" fmla="*/ 658416 h 690563"/>
                  <a:gd name="connsiteX19" fmla="*/ 308372 w 822722"/>
                  <a:gd name="connsiteY19" fmla="*/ 658416 h 690563"/>
                  <a:gd name="connsiteX20" fmla="*/ 308372 w 822722"/>
                  <a:gd name="connsiteY20" fmla="*/ 690563 h 690563"/>
                  <a:gd name="connsiteX21" fmla="*/ 280988 w 822722"/>
                  <a:gd name="connsiteY21" fmla="*/ 690563 h 690563"/>
                  <a:gd name="connsiteX22" fmla="*/ 280988 w 822722"/>
                  <a:gd name="connsiteY22" fmla="*/ 570310 h 690563"/>
                  <a:gd name="connsiteX23" fmla="*/ 0 w 822722"/>
                  <a:gd name="connsiteY23" fmla="*/ 570310 h 690563"/>
                  <a:gd name="connsiteX0" fmla="*/ 0 w 822722"/>
                  <a:gd name="connsiteY0" fmla="*/ 571502 h 691755"/>
                  <a:gd name="connsiteX1" fmla="*/ 8335 w 822722"/>
                  <a:gd name="connsiteY1" fmla="*/ 0 h 691755"/>
                  <a:gd name="connsiteX2" fmla="*/ 822722 w 822722"/>
                  <a:gd name="connsiteY2" fmla="*/ 1192 h 691755"/>
                  <a:gd name="connsiteX3" fmla="*/ 822722 w 822722"/>
                  <a:gd name="connsiteY3" fmla="*/ 195264 h 691755"/>
                  <a:gd name="connsiteX4" fmla="*/ 807244 w 822722"/>
                  <a:gd name="connsiteY4" fmla="*/ 195264 h 691755"/>
                  <a:gd name="connsiteX5" fmla="*/ 807244 w 822722"/>
                  <a:gd name="connsiteY5" fmla="*/ 338139 h 691755"/>
                  <a:gd name="connsiteX6" fmla="*/ 741759 w 822722"/>
                  <a:gd name="connsiteY6" fmla="*/ 338139 h 691755"/>
                  <a:gd name="connsiteX7" fmla="*/ 746521 w 822722"/>
                  <a:gd name="connsiteY7" fmla="*/ 592933 h 691755"/>
                  <a:gd name="connsiteX8" fmla="*/ 602456 w 822722"/>
                  <a:gd name="connsiteY8" fmla="*/ 594123 h 691755"/>
                  <a:gd name="connsiteX9" fmla="*/ 470297 w 822722"/>
                  <a:gd name="connsiteY9" fmla="*/ 594123 h 691755"/>
                  <a:gd name="connsiteX10" fmla="*/ 470297 w 822722"/>
                  <a:gd name="connsiteY10" fmla="*/ 528639 h 691755"/>
                  <a:gd name="connsiteX11" fmla="*/ 395288 w 822722"/>
                  <a:gd name="connsiteY11" fmla="*/ 528639 h 691755"/>
                  <a:gd name="connsiteX12" fmla="*/ 395288 w 822722"/>
                  <a:gd name="connsiteY12" fmla="*/ 569120 h 691755"/>
                  <a:gd name="connsiteX13" fmla="*/ 422672 w 822722"/>
                  <a:gd name="connsiteY13" fmla="*/ 569120 h 691755"/>
                  <a:gd name="connsiteX14" fmla="*/ 422672 w 822722"/>
                  <a:gd name="connsiteY14" fmla="*/ 595314 h 691755"/>
                  <a:gd name="connsiteX15" fmla="*/ 303609 w 822722"/>
                  <a:gd name="connsiteY15" fmla="*/ 595314 h 691755"/>
                  <a:gd name="connsiteX16" fmla="*/ 303609 w 822722"/>
                  <a:gd name="connsiteY16" fmla="*/ 623889 h 691755"/>
                  <a:gd name="connsiteX17" fmla="*/ 332184 w 822722"/>
                  <a:gd name="connsiteY17" fmla="*/ 623889 h 691755"/>
                  <a:gd name="connsiteX18" fmla="*/ 332184 w 822722"/>
                  <a:gd name="connsiteY18" fmla="*/ 659608 h 691755"/>
                  <a:gd name="connsiteX19" fmla="*/ 308372 w 822722"/>
                  <a:gd name="connsiteY19" fmla="*/ 659608 h 691755"/>
                  <a:gd name="connsiteX20" fmla="*/ 308372 w 822722"/>
                  <a:gd name="connsiteY20" fmla="*/ 691755 h 691755"/>
                  <a:gd name="connsiteX21" fmla="*/ 280988 w 822722"/>
                  <a:gd name="connsiteY21" fmla="*/ 691755 h 691755"/>
                  <a:gd name="connsiteX22" fmla="*/ 280988 w 822722"/>
                  <a:gd name="connsiteY22" fmla="*/ 571502 h 691755"/>
                  <a:gd name="connsiteX23" fmla="*/ 0 w 822722"/>
                  <a:gd name="connsiteY23" fmla="*/ 571502 h 69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822722" h="691755">
                    <a:moveTo>
                      <a:pt x="0" y="571502"/>
                    </a:moveTo>
                    <a:cubicBezTo>
                      <a:pt x="2381" y="386161"/>
                      <a:pt x="5954" y="185341"/>
                      <a:pt x="8335" y="0"/>
                    </a:cubicBezTo>
                    <a:lnTo>
                      <a:pt x="822722" y="1192"/>
                    </a:lnTo>
                    <a:lnTo>
                      <a:pt x="822722" y="195264"/>
                    </a:lnTo>
                    <a:lnTo>
                      <a:pt x="807244" y="195264"/>
                    </a:lnTo>
                    <a:lnTo>
                      <a:pt x="807244" y="338139"/>
                    </a:lnTo>
                    <a:lnTo>
                      <a:pt x="741759" y="338139"/>
                    </a:lnTo>
                    <a:cubicBezTo>
                      <a:pt x="743346" y="423070"/>
                      <a:pt x="744934" y="508002"/>
                      <a:pt x="746521" y="592933"/>
                    </a:cubicBezTo>
                    <a:lnTo>
                      <a:pt x="602456" y="594123"/>
                    </a:lnTo>
                    <a:lnTo>
                      <a:pt x="470297" y="594123"/>
                    </a:lnTo>
                    <a:lnTo>
                      <a:pt x="470297" y="528639"/>
                    </a:lnTo>
                    <a:lnTo>
                      <a:pt x="395288" y="528639"/>
                    </a:lnTo>
                    <a:lnTo>
                      <a:pt x="395288" y="569120"/>
                    </a:lnTo>
                    <a:lnTo>
                      <a:pt x="422672" y="569120"/>
                    </a:lnTo>
                    <a:lnTo>
                      <a:pt x="422672" y="595314"/>
                    </a:lnTo>
                    <a:lnTo>
                      <a:pt x="303609" y="595314"/>
                    </a:lnTo>
                    <a:lnTo>
                      <a:pt x="303609" y="623889"/>
                    </a:lnTo>
                    <a:lnTo>
                      <a:pt x="332184" y="623889"/>
                    </a:lnTo>
                    <a:lnTo>
                      <a:pt x="332184" y="659608"/>
                    </a:lnTo>
                    <a:lnTo>
                      <a:pt x="308372" y="659608"/>
                    </a:lnTo>
                    <a:lnTo>
                      <a:pt x="308372" y="691755"/>
                    </a:lnTo>
                    <a:lnTo>
                      <a:pt x="280988" y="691755"/>
                    </a:lnTo>
                    <a:lnTo>
                      <a:pt x="280988" y="571502"/>
                    </a:lnTo>
                    <a:lnTo>
                      <a:pt x="0" y="571502"/>
                    </a:lnTo>
                    <a:close/>
                  </a:path>
                </a:pathLst>
              </a:custGeom>
              <a:solidFill>
                <a:srgbClr val="98B6D2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510E0A3-0313-4CB9-B896-7B3AFAAA990A}"/>
                  </a:ext>
                </a:extLst>
              </p:cNvPr>
              <p:cNvSpPr/>
              <p:nvPr/>
            </p:nvSpPr>
            <p:spPr>
              <a:xfrm>
                <a:off x="8699479" y="6058797"/>
                <a:ext cx="933450" cy="385763"/>
              </a:xfrm>
              <a:custGeom>
                <a:avLst/>
                <a:gdLst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0 w 933450"/>
                  <a:gd name="connsiteY36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207169 h 385763"/>
                  <a:gd name="connsiteX37" fmla="*/ 0 w 933450"/>
                  <a:gd name="connsiteY37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0 w 933450"/>
                  <a:gd name="connsiteY37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17859 w 933450"/>
                  <a:gd name="connsiteY37" fmla="*/ 202407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17859 w 933450"/>
                  <a:gd name="connsiteY37" fmla="*/ 230982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23812 w 933450"/>
                  <a:gd name="connsiteY37" fmla="*/ 226219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1432 w 933450"/>
                  <a:gd name="connsiteY36" fmla="*/ 189309 h 385763"/>
                  <a:gd name="connsiteX37" fmla="*/ 23812 w 933450"/>
                  <a:gd name="connsiteY37" fmla="*/ 226219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130969 h 385763"/>
                  <a:gd name="connsiteX25" fmla="*/ 190500 w 933450"/>
                  <a:gd name="connsiteY25" fmla="*/ 130969 h 385763"/>
                  <a:gd name="connsiteX26" fmla="*/ 190500 w 933450"/>
                  <a:gd name="connsiteY26" fmla="*/ 61913 h 385763"/>
                  <a:gd name="connsiteX27" fmla="*/ 116681 w 933450"/>
                  <a:gd name="connsiteY27" fmla="*/ 61913 h 385763"/>
                  <a:gd name="connsiteX28" fmla="*/ 116681 w 933450"/>
                  <a:gd name="connsiteY28" fmla="*/ 105966 h 385763"/>
                  <a:gd name="connsiteX29" fmla="*/ 144066 w 933450"/>
                  <a:gd name="connsiteY29" fmla="*/ 105966 h 385763"/>
                  <a:gd name="connsiteX30" fmla="*/ 144066 w 933450"/>
                  <a:gd name="connsiteY30" fmla="*/ 127397 h 385763"/>
                  <a:gd name="connsiteX31" fmla="*/ 21431 w 933450"/>
                  <a:gd name="connsiteY31" fmla="*/ 127397 h 385763"/>
                  <a:gd name="connsiteX32" fmla="*/ 21431 w 933450"/>
                  <a:gd name="connsiteY32" fmla="*/ 157163 h 385763"/>
                  <a:gd name="connsiteX33" fmla="*/ 53578 w 933450"/>
                  <a:gd name="connsiteY33" fmla="*/ 157163 h 385763"/>
                  <a:gd name="connsiteX34" fmla="*/ 53578 w 933450"/>
                  <a:gd name="connsiteY34" fmla="*/ 188119 h 385763"/>
                  <a:gd name="connsiteX35" fmla="*/ 21432 w 933450"/>
                  <a:gd name="connsiteY35" fmla="*/ 189309 h 385763"/>
                  <a:gd name="connsiteX36" fmla="*/ 23812 w 933450"/>
                  <a:gd name="connsiteY36" fmla="*/ 226219 h 385763"/>
                  <a:gd name="connsiteX37" fmla="*/ 0 w 933450"/>
                  <a:gd name="connsiteY37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325041 w 933450"/>
                  <a:gd name="connsiteY23" fmla="*/ 130969 h 385763"/>
                  <a:gd name="connsiteX24" fmla="*/ 190500 w 933450"/>
                  <a:gd name="connsiteY24" fmla="*/ 130969 h 385763"/>
                  <a:gd name="connsiteX25" fmla="*/ 190500 w 933450"/>
                  <a:gd name="connsiteY25" fmla="*/ 61913 h 385763"/>
                  <a:gd name="connsiteX26" fmla="*/ 116681 w 933450"/>
                  <a:gd name="connsiteY26" fmla="*/ 61913 h 385763"/>
                  <a:gd name="connsiteX27" fmla="*/ 116681 w 933450"/>
                  <a:gd name="connsiteY27" fmla="*/ 105966 h 385763"/>
                  <a:gd name="connsiteX28" fmla="*/ 144066 w 933450"/>
                  <a:gd name="connsiteY28" fmla="*/ 105966 h 385763"/>
                  <a:gd name="connsiteX29" fmla="*/ 144066 w 933450"/>
                  <a:gd name="connsiteY29" fmla="*/ 127397 h 385763"/>
                  <a:gd name="connsiteX30" fmla="*/ 21431 w 933450"/>
                  <a:gd name="connsiteY30" fmla="*/ 127397 h 385763"/>
                  <a:gd name="connsiteX31" fmla="*/ 21431 w 933450"/>
                  <a:gd name="connsiteY31" fmla="*/ 157163 h 385763"/>
                  <a:gd name="connsiteX32" fmla="*/ 53578 w 933450"/>
                  <a:gd name="connsiteY32" fmla="*/ 157163 h 385763"/>
                  <a:gd name="connsiteX33" fmla="*/ 53578 w 933450"/>
                  <a:gd name="connsiteY33" fmla="*/ 188119 h 385763"/>
                  <a:gd name="connsiteX34" fmla="*/ 21432 w 933450"/>
                  <a:gd name="connsiteY34" fmla="*/ 189309 h 385763"/>
                  <a:gd name="connsiteX35" fmla="*/ 23812 w 933450"/>
                  <a:gd name="connsiteY35" fmla="*/ 226219 h 385763"/>
                  <a:gd name="connsiteX36" fmla="*/ 0 w 933450"/>
                  <a:gd name="connsiteY36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325041 w 933450"/>
                  <a:gd name="connsiteY22" fmla="*/ 130969 h 385763"/>
                  <a:gd name="connsiteX23" fmla="*/ 190500 w 933450"/>
                  <a:gd name="connsiteY23" fmla="*/ 130969 h 385763"/>
                  <a:gd name="connsiteX24" fmla="*/ 190500 w 933450"/>
                  <a:gd name="connsiteY24" fmla="*/ 61913 h 385763"/>
                  <a:gd name="connsiteX25" fmla="*/ 116681 w 933450"/>
                  <a:gd name="connsiteY25" fmla="*/ 61913 h 385763"/>
                  <a:gd name="connsiteX26" fmla="*/ 116681 w 933450"/>
                  <a:gd name="connsiteY26" fmla="*/ 105966 h 385763"/>
                  <a:gd name="connsiteX27" fmla="*/ 144066 w 933450"/>
                  <a:gd name="connsiteY27" fmla="*/ 105966 h 385763"/>
                  <a:gd name="connsiteX28" fmla="*/ 144066 w 933450"/>
                  <a:gd name="connsiteY28" fmla="*/ 127397 h 385763"/>
                  <a:gd name="connsiteX29" fmla="*/ 21431 w 933450"/>
                  <a:gd name="connsiteY29" fmla="*/ 127397 h 385763"/>
                  <a:gd name="connsiteX30" fmla="*/ 21431 w 933450"/>
                  <a:gd name="connsiteY30" fmla="*/ 157163 h 385763"/>
                  <a:gd name="connsiteX31" fmla="*/ 53578 w 933450"/>
                  <a:gd name="connsiteY31" fmla="*/ 157163 h 385763"/>
                  <a:gd name="connsiteX32" fmla="*/ 53578 w 933450"/>
                  <a:gd name="connsiteY32" fmla="*/ 188119 h 385763"/>
                  <a:gd name="connsiteX33" fmla="*/ 21432 w 933450"/>
                  <a:gd name="connsiteY33" fmla="*/ 189309 h 385763"/>
                  <a:gd name="connsiteX34" fmla="*/ 23812 w 933450"/>
                  <a:gd name="connsiteY34" fmla="*/ 226219 h 385763"/>
                  <a:gd name="connsiteX35" fmla="*/ 0 w 933450"/>
                  <a:gd name="connsiteY35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325041 w 933450"/>
                  <a:gd name="connsiteY21" fmla="*/ 130969 h 385763"/>
                  <a:gd name="connsiteX22" fmla="*/ 190500 w 933450"/>
                  <a:gd name="connsiteY22" fmla="*/ 130969 h 385763"/>
                  <a:gd name="connsiteX23" fmla="*/ 190500 w 933450"/>
                  <a:gd name="connsiteY23" fmla="*/ 61913 h 385763"/>
                  <a:gd name="connsiteX24" fmla="*/ 116681 w 933450"/>
                  <a:gd name="connsiteY24" fmla="*/ 61913 h 385763"/>
                  <a:gd name="connsiteX25" fmla="*/ 116681 w 933450"/>
                  <a:gd name="connsiteY25" fmla="*/ 105966 h 385763"/>
                  <a:gd name="connsiteX26" fmla="*/ 144066 w 933450"/>
                  <a:gd name="connsiteY26" fmla="*/ 105966 h 385763"/>
                  <a:gd name="connsiteX27" fmla="*/ 144066 w 933450"/>
                  <a:gd name="connsiteY27" fmla="*/ 127397 h 385763"/>
                  <a:gd name="connsiteX28" fmla="*/ 21431 w 933450"/>
                  <a:gd name="connsiteY28" fmla="*/ 127397 h 385763"/>
                  <a:gd name="connsiteX29" fmla="*/ 21431 w 933450"/>
                  <a:gd name="connsiteY29" fmla="*/ 157163 h 385763"/>
                  <a:gd name="connsiteX30" fmla="*/ 53578 w 933450"/>
                  <a:gd name="connsiteY30" fmla="*/ 157163 h 385763"/>
                  <a:gd name="connsiteX31" fmla="*/ 53578 w 933450"/>
                  <a:gd name="connsiteY31" fmla="*/ 188119 h 385763"/>
                  <a:gd name="connsiteX32" fmla="*/ 21432 w 933450"/>
                  <a:gd name="connsiteY32" fmla="*/ 189309 h 385763"/>
                  <a:gd name="connsiteX33" fmla="*/ 23812 w 933450"/>
                  <a:gd name="connsiteY33" fmla="*/ 226219 h 385763"/>
                  <a:gd name="connsiteX34" fmla="*/ 0 w 933450"/>
                  <a:gd name="connsiteY34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325041 w 933450"/>
                  <a:gd name="connsiteY20" fmla="*/ 130969 h 385763"/>
                  <a:gd name="connsiteX21" fmla="*/ 190500 w 933450"/>
                  <a:gd name="connsiteY21" fmla="*/ 130969 h 385763"/>
                  <a:gd name="connsiteX22" fmla="*/ 190500 w 933450"/>
                  <a:gd name="connsiteY22" fmla="*/ 61913 h 385763"/>
                  <a:gd name="connsiteX23" fmla="*/ 116681 w 933450"/>
                  <a:gd name="connsiteY23" fmla="*/ 61913 h 385763"/>
                  <a:gd name="connsiteX24" fmla="*/ 116681 w 933450"/>
                  <a:gd name="connsiteY24" fmla="*/ 105966 h 385763"/>
                  <a:gd name="connsiteX25" fmla="*/ 144066 w 933450"/>
                  <a:gd name="connsiteY25" fmla="*/ 105966 h 385763"/>
                  <a:gd name="connsiteX26" fmla="*/ 144066 w 933450"/>
                  <a:gd name="connsiteY26" fmla="*/ 127397 h 385763"/>
                  <a:gd name="connsiteX27" fmla="*/ 21431 w 933450"/>
                  <a:gd name="connsiteY27" fmla="*/ 127397 h 385763"/>
                  <a:gd name="connsiteX28" fmla="*/ 21431 w 933450"/>
                  <a:gd name="connsiteY28" fmla="*/ 157163 h 385763"/>
                  <a:gd name="connsiteX29" fmla="*/ 53578 w 933450"/>
                  <a:gd name="connsiteY29" fmla="*/ 157163 h 385763"/>
                  <a:gd name="connsiteX30" fmla="*/ 53578 w 933450"/>
                  <a:gd name="connsiteY30" fmla="*/ 188119 h 385763"/>
                  <a:gd name="connsiteX31" fmla="*/ 21432 w 933450"/>
                  <a:gd name="connsiteY31" fmla="*/ 189309 h 385763"/>
                  <a:gd name="connsiteX32" fmla="*/ 23812 w 933450"/>
                  <a:gd name="connsiteY32" fmla="*/ 226219 h 385763"/>
                  <a:gd name="connsiteX33" fmla="*/ 0 w 933450"/>
                  <a:gd name="connsiteY33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325041 w 933450"/>
                  <a:gd name="connsiteY19" fmla="*/ 130969 h 385763"/>
                  <a:gd name="connsiteX20" fmla="*/ 190500 w 933450"/>
                  <a:gd name="connsiteY20" fmla="*/ 130969 h 385763"/>
                  <a:gd name="connsiteX21" fmla="*/ 190500 w 933450"/>
                  <a:gd name="connsiteY21" fmla="*/ 61913 h 385763"/>
                  <a:gd name="connsiteX22" fmla="*/ 116681 w 933450"/>
                  <a:gd name="connsiteY22" fmla="*/ 61913 h 385763"/>
                  <a:gd name="connsiteX23" fmla="*/ 116681 w 933450"/>
                  <a:gd name="connsiteY23" fmla="*/ 105966 h 385763"/>
                  <a:gd name="connsiteX24" fmla="*/ 144066 w 933450"/>
                  <a:gd name="connsiteY24" fmla="*/ 105966 h 385763"/>
                  <a:gd name="connsiteX25" fmla="*/ 144066 w 933450"/>
                  <a:gd name="connsiteY25" fmla="*/ 127397 h 385763"/>
                  <a:gd name="connsiteX26" fmla="*/ 21431 w 933450"/>
                  <a:gd name="connsiteY26" fmla="*/ 127397 h 385763"/>
                  <a:gd name="connsiteX27" fmla="*/ 21431 w 933450"/>
                  <a:gd name="connsiteY27" fmla="*/ 157163 h 385763"/>
                  <a:gd name="connsiteX28" fmla="*/ 53578 w 933450"/>
                  <a:gd name="connsiteY28" fmla="*/ 157163 h 385763"/>
                  <a:gd name="connsiteX29" fmla="*/ 53578 w 933450"/>
                  <a:gd name="connsiteY29" fmla="*/ 188119 h 385763"/>
                  <a:gd name="connsiteX30" fmla="*/ 21432 w 933450"/>
                  <a:gd name="connsiteY30" fmla="*/ 189309 h 385763"/>
                  <a:gd name="connsiteX31" fmla="*/ 23812 w 933450"/>
                  <a:gd name="connsiteY31" fmla="*/ 226219 h 385763"/>
                  <a:gd name="connsiteX32" fmla="*/ 0 w 933450"/>
                  <a:gd name="connsiteY32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325041 w 933450"/>
                  <a:gd name="connsiteY18" fmla="*/ 130969 h 385763"/>
                  <a:gd name="connsiteX19" fmla="*/ 190500 w 933450"/>
                  <a:gd name="connsiteY19" fmla="*/ 130969 h 385763"/>
                  <a:gd name="connsiteX20" fmla="*/ 190500 w 933450"/>
                  <a:gd name="connsiteY20" fmla="*/ 61913 h 385763"/>
                  <a:gd name="connsiteX21" fmla="*/ 116681 w 933450"/>
                  <a:gd name="connsiteY21" fmla="*/ 61913 h 385763"/>
                  <a:gd name="connsiteX22" fmla="*/ 116681 w 933450"/>
                  <a:gd name="connsiteY22" fmla="*/ 105966 h 385763"/>
                  <a:gd name="connsiteX23" fmla="*/ 144066 w 933450"/>
                  <a:gd name="connsiteY23" fmla="*/ 105966 h 385763"/>
                  <a:gd name="connsiteX24" fmla="*/ 144066 w 933450"/>
                  <a:gd name="connsiteY24" fmla="*/ 127397 h 385763"/>
                  <a:gd name="connsiteX25" fmla="*/ 21431 w 933450"/>
                  <a:gd name="connsiteY25" fmla="*/ 127397 h 385763"/>
                  <a:gd name="connsiteX26" fmla="*/ 21431 w 933450"/>
                  <a:gd name="connsiteY26" fmla="*/ 157163 h 385763"/>
                  <a:gd name="connsiteX27" fmla="*/ 53578 w 933450"/>
                  <a:gd name="connsiteY27" fmla="*/ 157163 h 385763"/>
                  <a:gd name="connsiteX28" fmla="*/ 53578 w 933450"/>
                  <a:gd name="connsiteY28" fmla="*/ 188119 h 385763"/>
                  <a:gd name="connsiteX29" fmla="*/ 21432 w 933450"/>
                  <a:gd name="connsiteY29" fmla="*/ 189309 h 385763"/>
                  <a:gd name="connsiteX30" fmla="*/ 23812 w 933450"/>
                  <a:gd name="connsiteY30" fmla="*/ 226219 h 385763"/>
                  <a:gd name="connsiteX31" fmla="*/ 0 w 933450"/>
                  <a:gd name="connsiteY31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325041 w 933450"/>
                  <a:gd name="connsiteY17" fmla="*/ 130969 h 385763"/>
                  <a:gd name="connsiteX18" fmla="*/ 190500 w 933450"/>
                  <a:gd name="connsiteY18" fmla="*/ 130969 h 385763"/>
                  <a:gd name="connsiteX19" fmla="*/ 190500 w 933450"/>
                  <a:gd name="connsiteY19" fmla="*/ 61913 h 385763"/>
                  <a:gd name="connsiteX20" fmla="*/ 116681 w 933450"/>
                  <a:gd name="connsiteY20" fmla="*/ 61913 h 385763"/>
                  <a:gd name="connsiteX21" fmla="*/ 116681 w 933450"/>
                  <a:gd name="connsiteY21" fmla="*/ 105966 h 385763"/>
                  <a:gd name="connsiteX22" fmla="*/ 144066 w 933450"/>
                  <a:gd name="connsiteY22" fmla="*/ 105966 h 385763"/>
                  <a:gd name="connsiteX23" fmla="*/ 144066 w 933450"/>
                  <a:gd name="connsiteY23" fmla="*/ 127397 h 385763"/>
                  <a:gd name="connsiteX24" fmla="*/ 21431 w 933450"/>
                  <a:gd name="connsiteY24" fmla="*/ 127397 h 385763"/>
                  <a:gd name="connsiteX25" fmla="*/ 21431 w 933450"/>
                  <a:gd name="connsiteY25" fmla="*/ 157163 h 385763"/>
                  <a:gd name="connsiteX26" fmla="*/ 53578 w 933450"/>
                  <a:gd name="connsiteY26" fmla="*/ 157163 h 385763"/>
                  <a:gd name="connsiteX27" fmla="*/ 53578 w 933450"/>
                  <a:gd name="connsiteY27" fmla="*/ 188119 h 385763"/>
                  <a:gd name="connsiteX28" fmla="*/ 21432 w 933450"/>
                  <a:gd name="connsiteY28" fmla="*/ 189309 h 385763"/>
                  <a:gd name="connsiteX29" fmla="*/ 23812 w 933450"/>
                  <a:gd name="connsiteY29" fmla="*/ 226219 h 385763"/>
                  <a:gd name="connsiteX30" fmla="*/ 0 w 933450"/>
                  <a:gd name="connsiteY30" fmla="*/ 227410 h 385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33450" h="385763">
                    <a:moveTo>
                      <a:pt x="0" y="227410"/>
                    </a:moveTo>
                    <a:lnTo>
                      <a:pt x="0" y="385763"/>
                    </a:lnTo>
                    <a:lnTo>
                      <a:pt x="909637" y="372666"/>
                    </a:lnTo>
                    <a:lnTo>
                      <a:pt x="906066" y="295275"/>
                    </a:lnTo>
                    <a:lnTo>
                      <a:pt x="890587" y="261938"/>
                    </a:lnTo>
                    <a:lnTo>
                      <a:pt x="925116" y="204788"/>
                    </a:lnTo>
                    <a:lnTo>
                      <a:pt x="912019" y="182166"/>
                    </a:lnTo>
                    <a:lnTo>
                      <a:pt x="933450" y="159544"/>
                    </a:lnTo>
                    <a:lnTo>
                      <a:pt x="871537" y="92869"/>
                    </a:lnTo>
                    <a:lnTo>
                      <a:pt x="878681" y="48816"/>
                    </a:lnTo>
                    <a:lnTo>
                      <a:pt x="850106" y="0"/>
                    </a:lnTo>
                    <a:lnTo>
                      <a:pt x="807244" y="38100"/>
                    </a:lnTo>
                    <a:lnTo>
                      <a:pt x="809625" y="78582"/>
                    </a:lnTo>
                    <a:lnTo>
                      <a:pt x="781050" y="94060"/>
                    </a:lnTo>
                    <a:lnTo>
                      <a:pt x="822722" y="107157"/>
                    </a:lnTo>
                    <a:lnTo>
                      <a:pt x="820341" y="127397"/>
                    </a:lnTo>
                    <a:lnTo>
                      <a:pt x="744141" y="127397"/>
                    </a:lnTo>
                    <a:lnTo>
                      <a:pt x="325041" y="130969"/>
                    </a:lnTo>
                    <a:lnTo>
                      <a:pt x="190500" y="130969"/>
                    </a:lnTo>
                    <a:lnTo>
                      <a:pt x="190500" y="61913"/>
                    </a:lnTo>
                    <a:lnTo>
                      <a:pt x="116681" y="61913"/>
                    </a:lnTo>
                    <a:lnTo>
                      <a:pt x="116681" y="105966"/>
                    </a:lnTo>
                    <a:lnTo>
                      <a:pt x="144066" y="105966"/>
                    </a:lnTo>
                    <a:lnTo>
                      <a:pt x="144066" y="127397"/>
                    </a:lnTo>
                    <a:lnTo>
                      <a:pt x="21431" y="127397"/>
                    </a:lnTo>
                    <a:lnTo>
                      <a:pt x="21431" y="157163"/>
                    </a:lnTo>
                    <a:lnTo>
                      <a:pt x="53578" y="157163"/>
                    </a:lnTo>
                    <a:lnTo>
                      <a:pt x="53578" y="188119"/>
                    </a:lnTo>
                    <a:lnTo>
                      <a:pt x="21432" y="189309"/>
                    </a:lnTo>
                    <a:lnTo>
                      <a:pt x="23812" y="226219"/>
                    </a:lnTo>
                    <a:lnTo>
                      <a:pt x="0" y="227410"/>
                    </a:lnTo>
                    <a:close/>
                  </a:path>
                </a:pathLst>
              </a:custGeom>
              <a:solidFill>
                <a:srgbClr val="5285B4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2458E65F-9276-44F7-B075-6C89D27FC1DD}"/>
                  </a:ext>
                </a:extLst>
              </p:cNvPr>
              <p:cNvSpPr txBox="1"/>
              <p:nvPr/>
            </p:nvSpPr>
            <p:spPr>
              <a:xfrm>
                <a:off x="8714413" y="6202204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7884F0C8-20A4-4C33-B0DE-02DA355CFDC1}"/>
                  </a:ext>
                </a:extLst>
              </p:cNvPr>
              <p:cNvSpPr txBox="1"/>
              <p:nvPr/>
            </p:nvSpPr>
            <p:spPr>
              <a:xfrm>
                <a:off x="8720733" y="5753024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80EDB638-0EDD-4D62-95C3-BC550C57AE93}"/>
                  </a:ext>
                </a:extLst>
              </p:cNvPr>
              <p:cNvSpPr/>
              <p:nvPr/>
            </p:nvSpPr>
            <p:spPr>
              <a:xfrm>
                <a:off x="6711950" y="4641850"/>
                <a:ext cx="1139825" cy="406400"/>
              </a:xfrm>
              <a:custGeom>
                <a:avLst/>
                <a:gdLst>
                  <a:gd name="connsiteX0" fmla="*/ 0 w 1139825"/>
                  <a:gd name="connsiteY0" fmla="*/ 73025 h 406400"/>
                  <a:gd name="connsiteX1" fmla="*/ 384175 w 1139825"/>
                  <a:gd name="connsiteY1" fmla="*/ 66675 h 406400"/>
                  <a:gd name="connsiteX2" fmla="*/ 384175 w 1139825"/>
                  <a:gd name="connsiteY2" fmla="*/ 0 h 406400"/>
                  <a:gd name="connsiteX3" fmla="*/ 666750 w 1139825"/>
                  <a:gd name="connsiteY3" fmla="*/ 0 h 406400"/>
                  <a:gd name="connsiteX4" fmla="*/ 666750 w 1139825"/>
                  <a:gd name="connsiteY4" fmla="*/ 66675 h 406400"/>
                  <a:gd name="connsiteX5" fmla="*/ 1079500 w 1139825"/>
                  <a:gd name="connsiteY5" fmla="*/ 66675 h 406400"/>
                  <a:gd name="connsiteX6" fmla="*/ 1079500 w 1139825"/>
                  <a:gd name="connsiteY6" fmla="*/ 317500 h 406400"/>
                  <a:gd name="connsiteX7" fmla="*/ 1139825 w 1139825"/>
                  <a:gd name="connsiteY7" fmla="*/ 317500 h 406400"/>
                  <a:gd name="connsiteX8" fmla="*/ 1139825 w 1139825"/>
                  <a:gd name="connsiteY8" fmla="*/ 406400 h 406400"/>
                  <a:gd name="connsiteX9" fmla="*/ 444500 w 1139825"/>
                  <a:gd name="connsiteY9" fmla="*/ 406400 h 406400"/>
                  <a:gd name="connsiteX10" fmla="*/ 260350 w 1139825"/>
                  <a:gd name="connsiteY10" fmla="*/ 314325 h 406400"/>
                  <a:gd name="connsiteX11" fmla="*/ 146050 w 1139825"/>
                  <a:gd name="connsiteY11" fmla="*/ 279400 h 406400"/>
                  <a:gd name="connsiteX12" fmla="*/ 3175 w 1139825"/>
                  <a:gd name="connsiteY12" fmla="*/ 155575 h 406400"/>
                  <a:gd name="connsiteX13" fmla="*/ 0 w 1139825"/>
                  <a:gd name="connsiteY13" fmla="*/ 73025 h 40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39825" h="406400">
                    <a:moveTo>
                      <a:pt x="0" y="73025"/>
                    </a:moveTo>
                    <a:lnTo>
                      <a:pt x="384175" y="66675"/>
                    </a:lnTo>
                    <a:lnTo>
                      <a:pt x="384175" y="0"/>
                    </a:lnTo>
                    <a:lnTo>
                      <a:pt x="666750" y="0"/>
                    </a:lnTo>
                    <a:lnTo>
                      <a:pt x="666750" y="66675"/>
                    </a:lnTo>
                    <a:lnTo>
                      <a:pt x="1079500" y="66675"/>
                    </a:lnTo>
                    <a:lnTo>
                      <a:pt x="1079500" y="317500"/>
                    </a:lnTo>
                    <a:lnTo>
                      <a:pt x="1139825" y="317500"/>
                    </a:lnTo>
                    <a:lnTo>
                      <a:pt x="1139825" y="406400"/>
                    </a:lnTo>
                    <a:lnTo>
                      <a:pt x="444500" y="406400"/>
                    </a:lnTo>
                    <a:lnTo>
                      <a:pt x="260350" y="314325"/>
                    </a:lnTo>
                    <a:lnTo>
                      <a:pt x="146050" y="279400"/>
                    </a:lnTo>
                    <a:lnTo>
                      <a:pt x="3175" y="155575"/>
                    </a:lnTo>
                    <a:lnTo>
                      <a:pt x="0" y="73025"/>
                    </a:lnTo>
                    <a:close/>
                  </a:path>
                </a:pathLst>
              </a:custGeom>
              <a:pattFill prst="dotGrid">
                <a:fgClr>
                  <a:schemeClr val="accent2">
                    <a:lumMod val="50000"/>
                  </a:schemeClr>
                </a:fgClr>
                <a:bgClr>
                  <a:srgbClr val="E5EDF4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481C8CED-6F84-48C4-9561-B3694C7C8914}"/>
                  </a:ext>
                </a:extLst>
              </p:cNvPr>
              <p:cNvSpPr/>
              <p:nvPr/>
            </p:nvSpPr>
            <p:spPr>
              <a:xfrm>
                <a:off x="8121051" y="3491302"/>
                <a:ext cx="1273175" cy="1346200"/>
              </a:xfrm>
              <a:custGeom>
                <a:avLst/>
                <a:gdLst>
                  <a:gd name="connsiteX0" fmla="*/ 0 w 1273175"/>
                  <a:gd name="connsiteY0" fmla="*/ 0 h 1346200"/>
                  <a:gd name="connsiteX1" fmla="*/ 19050 w 1273175"/>
                  <a:gd name="connsiteY1" fmla="*/ 1346200 h 1346200"/>
                  <a:gd name="connsiteX2" fmla="*/ 635000 w 1273175"/>
                  <a:gd name="connsiteY2" fmla="*/ 1346200 h 1346200"/>
                  <a:gd name="connsiteX3" fmla="*/ 635000 w 1273175"/>
                  <a:gd name="connsiteY3" fmla="*/ 1041400 h 1346200"/>
                  <a:gd name="connsiteX4" fmla="*/ 682625 w 1273175"/>
                  <a:gd name="connsiteY4" fmla="*/ 1041400 h 1346200"/>
                  <a:gd name="connsiteX5" fmla="*/ 682625 w 1273175"/>
                  <a:gd name="connsiteY5" fmla="*/ 895350 h 1346200"/>
                  <a:gd name="connsiteX6" fmla="*/ 736600 w 1273175"/>
                  <a:gd name="connsiteY6" fmla="*/ 895350 h 1346200"/>
                  <a:gd name="connsiteX7" fmla="*/ 736600 w 1273175"/>
                  <a:gd name="connsiteY7" fmla="*/ 765175 h 1346200"/>
                  <a:gd name="connsiteX8" fmla="*/ 819150 w 1273175"/>
                  <a:gd name="connsiteY8" fmla="*/ 765175 h 1346200"/>
                  <a:gd name="connsiteX9" fmla="*/ 819150 w 1273175"/>
                  <a:gd name="connsiteY9" fmla="*/ 841375 h 1346200"/>
                  <a:gd name="connsiteX10" fmla="*/ 1079500 w 1273175"/>
                  <a:gd name="connsiteY10" fmla="*/ 841375 h 1346200"/>
                  <a:gd name="connsiteX11" fmla="*/ 1079500 w 1273175"/>
                  <a:gd name="connsiteY11" fmla="*/ 581025 h 1346200"/>
                  <a:gd name="connsiteX12" fmla="*/ 1273175 w 1273175"/>
                  <a:gd name="connsiteY12" fmla="*/ 581025 h 1346200"/>
                  <a:gd name="connsiteX13" fmla="*/ 1273175 w 1273175"/>
                  <a:gd name="connsiteY13" fmla="*/ 552450 h 1346200"/>
                  <a:gd name="connsiteX14" fmla="*/ 1231900 w 1273175"/>
                  <a:gd name="connsiteY14" fmla="*/ 552450 h 1346200"/>
                  <a:gd name="connsiteX15" fmla="*/ 1270000 w 1273175"/>
                  <a:gd name="connsiteY15" fmla="*/ 466725 h 1346200"/>
                  <a:gd name="connsiteX16" fmla="*/ 1225550 w 1273175"/>
                  <a:gd name="connsiteY16" fmla="*/ 419100 h 1346200"/>
                  <a:gd name="connsiteX17" fmla="*/ 1146175 w 1273175"/>
                  <a:gd name="connsiteY17" fmla="*/ 415925 h 1346200"/>
                  <a:gd name="connsiteX18" fmla="*/ 990600 w 1273175"/>
                  <a:gd name="connsiteY18" fmla="*/ 384175 h 1346200"/>
                  <a:gd name="connsiteX19" fmla="*/ 946150 w 1273175"/>
                  <a:gd name="connsiteY19" fmla="*/ 400050 h 1346200"/>
                  <a:gd name="connsiteX20" fmla="*/ 593725 w 1273175"/>
                  <a:gd name="connsiteY20" fmla="*/ 263525 h 1346200"/>
                  <a:gd name="connsiteX21" fmla="*/ 152400 w 1273175"/>
                  <a:gd name="connsiteY21" fmla="*/ 161925 h 1346200"/>
                  <a:gd name="connsiteX22" fmla="*/ 0 w 1273175"/>
                  <a:gd name="connsiteY22" fmla="*/ 0 h 134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73175" h="1346200">
                    <a:moveTo>
                      <a:pt x="0" y="0"/>
                    </a:moveTo>
                    <a:lnTo>
                      <a:pt x="19050" y="1346200"/>
                    </a:lnTo>
                    <a:lnTo>
                      <a:pt x="635000" y="1346200"/>
                    </a:lnTo>
                    <a:lnTo>
                      <a:pt x="635000" y="1041400"/>
                    </a:lnTo>
                    <a:lnTo>
                      <a:pt x="682625" y="1041400"/>
                    </a:lnTo>
                    <a:lnTo>
                      <a:pt x="682625" y="895350"/>
                    </a:lnTo>
                    <a:lnTo>
                      <a:pt x="736600" y="895350"/>
                    </a:lnTo>
                    <a:lnTo>
                      <a:pt x="736600" y="765175"/>
                    </a:lnTo>
                    <a:lnTo>
                      <a:pt x="819150" y="765175"/>
                    </a:lnTo>
                    <a:lnTo>
                      <a:pt x="819150" y="841375"/>
                    </a:lnTo>
                    <a:lnTo>
                      <a:pt x="1079500" y="841375"/>
                    </a:lnTo>
                    <a:lnTo>
                      <a:pt x="1079500" y="581025"/>
                    </a:lnTo>
                    <a:lnTo>
                      <a:pt x="1273175" y="581025"/>
                    </a:lnTo>
                    <a:lnTo>
                      <a:pt x="1273175" y="552450"/>
                    </a:lnTo>
                    <a:lnTo>
                      <a:pt x="1231900" y="552450"/>
                    </a:lnTo>
                    <a:lnTo>
                      <a:pt x="1270000" y="466725"/>
                    </a:lnTo>
                    <a:lnTo>
                      <a:pt x="1225550" y="419100"/>
                    </a:lnTo>
                    <a:lnTo>
                      <a:pt x="1146175" y="415925"/>
                    </a:lnTo>
                    <a:lnTo>
                      <a:pt x="990600" y="384175"/>
                    </a:lnTo>
                    <a:lnTo>
                      <a:pt x="946150" y="400050"/>
                    </a:lnTo>
                    <a:lnTo>
                      <a:pt x="593725" y="263525"/>
                    </a:lnTo>
                    <a:lnTo>
                      <a:pt x="152400" y="161925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dotGrid">
                <a:fgClr>
                  <a:schemeClr val="accent2">
                    <a:lumMod val="50000"/>
                  </a:schemeClr>
                </a:fgClr>
                <a:bgClr>
                  <a:srgbClr val="D9E4E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FFA7EAE1-F34B-4C2B-A46A-B4E83F7ED205}"/>
                  </a:ext>
                </a:extLst>
              </p:cNvPr>
              <p:cNvSpPr/>
              <p:nvPr/>
            </p:nvSpPr>
            <p:spPr>
              <a:xfrm>
                <a:off x="8426450" y="5594350"/>
                <a:ext cx="469900" cy="311150"/>
              </a:xfrm>
              <a:custGeom>
                <a:avLst/>
                <a:gdLst>
                  <a:gd name="connsiteX0" fmla="*/ 0 w 469900"/>
                  <a:gd name="connsiteY0" fmla="*/ 3175 h 311150"/>
                  <a:gd name="connsiteX1" fmla="*/ 0 w 469900"/>
                  <a:gd name="connsiteY1" fmla="*/ 311150 h 311150"/>
                  <a:gd name="connsiteX2" fmla="*/ 66675 w 469900"/>
                  <a:gd name="connsiteY2" fmla="*/ 311150 h 311150"/>
                  <a:gd name="connsiteX3" fmla="*/ 66675 w 469900"/>
                  <a:gd name="connsiteY3" fmla="*/ 257175 h 311150"/>
                  <a:gd name="connsiteX4" fmla="*/ 469900 w 469900"/>
                  <a:gd name="connsiteY4" fmla="*/ 257175 h 311150"/>
                  <a:gd name="connsiteX5" fmla="*/ 469900 w 469900"/>
                  <a:gd name="connsiteY5" fmla="*/ 0 h 311150"/>
                  <a:gd name="connsiteX6" fmla="*/ 0 w 469900"/>
                  <a:gd name="connsiteY6" fmla="*/ 3175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9900" h="311150">
                    <a:moveTo>
                      <a:pt x="0" y="3175"/>
                    </a:moveTo>
                    <a:lnTo>
                      <a:pt x="0" y="311150"/>
                    </a:lnTo>
                    <a:lnTo>
                      <a:pt x="66675" y="311150"/>
                    </a:lnTo>
                    <a:lnTo>
                      <a:pt x="66675" y="257175"/>
                    </a:lnTo>
                    <a:lnTo>
                      <a:pt x="469900" y="257175"/>
                    </a:lnTo>
                    <a:lnTo>
                      <a:pt x="469900" y="0"/>
                    </a:lnTo>
                    <a:lnTo>
                      <a:pt x="0" y="3175"/>
                    </a:lnTo>
                    <a:close/>
                  </a:path>
                </a:pathLst>
              </a:custGeom>
              <a:pattFill prst="dotGrid">
                <a:fgClr>
                  <a:schemeClr val="accent2">
                    <a:lumMod val="50000"/>
                  </a:schemeClr>
                </a:fgClr>
                <a:bgClr>
                  <a:srgbClr val="98B6D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DE095654-9D40-4DAD-9BAD-E85960F5E41E}"/>
                  </a:ext>
                </a:extLst>
              </p:cNvPr>
              <p:cNvSpPr/>
              <p:nvPr/>
            </p:nvSpPr>
            <p:spPr>
              <a:xfrm>
                <a:off x="9023350" y="6159500"/>
                <a:ext cx="428625" cy="149225"/>
              </a:xfrm>
              <a:custGeom>
                <a:avLst/>
                <a:gdLst>
                  <a:gd name="connsiteX0" fmla="*/ 3175 w 428625"/>
                  <a:gd name="connsiteY0" fmla="*/ 0 h 149225"/>
                  <a:gd name="connsiteX1" fmla="*/ 57150 w 428625"/>
                  <a:gd name="connsiteY1" fmla="*/ 0 h 149225"/>
                  <a:gd name="connsiteX2" fmla="*/ 79375 w 428625"/>
                  <a:gd name="connsiteY2" fmla="*/ 28575 h 149225"/>
                  <a:gd name="connsiteX3" fmla="*/ 428625 w 428625"/>
                  <a:gd name="connsiteY3" fmla="*/ 25400 h 149225"/>
                  <a:gd name="connsiteX4" fmla="*/ 415925 w 428625"/>
                  <a:gd name="connsiteY4" fmla="*/ 88900 h 149225"/>
                  <a:gd name="connsiteX5" fmla="*/ 355600 w 428625"/>
                  <a:gd name="connsiteY5" fmla="*/ 88900 h 149225"/>
                  <a:gd name="connsiteX6" fmla="*/ 352425 w 428625"/>
                  <a:gd name="connsiteY6" fmla="*/ 130175 h 149225"/>
                  <a:gd name="connsiteX7" fmla="*/ 311150 w 428625"/>
                  <a:gd name="connsiteY7" fmla="*/ 130175 h 149225"/>
                  <a:gd name="connsiteX8" fmla="*/ 298450 w 428625"/>
                  <a:gd name="connsiteY8" fmla="*/ 101600 h 149225"/>
                  <a:gd name="connsiteX9" fmla="*/ 279400 w 428625"/>
                  <a:gd name="connsiteY9" fmla="*/ 101600 h 149225"/>
                  <a:gd name="connsiteX10" fmla="*/ 282575 w 428625"/>
                  <a:gd name="connsiteY10" fmla="*/ 149225 h 149225"/>
                  <a:gd name="connsiteX11" fmla="*/ 0 w 428625"/>
                  <a:gd name="connsiteY11" fmla="*/ 149225 h 149225"/>
                  <a:gd name="connsiteX12" fmla="*/ 3175 w 428625"/>
                  <a:gd name="connsiteY12" fmla="*/ 0 h 14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8625" h="149225">
                    <a:moveTo>
                      <a:pt x="3175" y="0"/>
                    </a:moveTo>
                    <a:lnTo>
                      <a:pt x="57150" y="0"/>
                    </a:lnTo>
                    <a:lnTo>
                      <a:pt x="79375" y="28575"/>
                    </a:lnTo>
                    <a:lnTo>
                      <a:pt x="428625" y="25400"/>
                    </a:lnTo>
                    <a:lnTo>
                      <a:pt x="415925" y="88900"/>
                    </a:lnTo>
                    <a:lnTo>
                      <a:pt x="355600" y="88900"/>
                    </a:lnTo>
                    <a:lnTo>
                      <a:pt x="352425" y="130175"/>
                    </a:lnTo>
                    <a:lnTo>
                      <a:pt x="311150" y="130175"/>
                    </a:lnTo>
                    <a:lnTo>
                      <a:pt x="298450" y="101600"/>
                    </a:lnTo>
                    <a:lnTo>
                      <a:pt x="279400" y="101600"/>
                    </a:lnTo>
                    <a:lnTo>
                      <a:pt x="282575" y="149225"/>
                    </a:lnTo>
                    <a:lnTo>
                      <a:pt x="0" y="149225"/>
                    </a:lnTo>
                    <a:cubicBezTo>
                      <a:pt x="1058" y="100542"/>
                      <a:pt x="2117" y="51858"/>
                      <a:pt x="3175" y="0"/>
                    </a:cubicBezTo>
                    <a:close/>
                  </a:path>
                </a:pathLst>
              </a:custGeom>
              <a:pattFill prst="dotGrid">
                <a:fgClr>
                  <a:schemeClr val="accent2">
                    <a:lumMod val="50000"/>
                  </a:schemeClr>
                </a:fgClr>
                <a:bgClr>
                  <a:srgbClr val="5285B4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B6555165-F891-4122-A9FD-F79EC1A904D1}"/>
                  </a:ext>
                </a:extLst>
              </p:cNvPr>
              <p:cNvGrpSpPr/>
              <p:nvPr/>
            </p:nvGrpSpPr>
            <p:grpSpPr>
              <a:xfrm>
                <a:off x="6655508" y="3073938"/>
                <a:ext cx="3459491" cy="3374488"/>
                <a:chOff x="2244397" y="3073937"/>
                <a:chExt cx="3459491" cy="3374488"/>
              </a:xfrm>
              <a:noFill/>
            </p:grpSpPr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81C01B25-A67F-40FE-9B45-ECF40EEB02F0}"/>
                    </a:ext>
                  </a:extLst>
                </p:cNvPr>
                <p:cNvSpPr/>
                <p:nvPr/>
              </p:nvSpPr>
              <p:spPr>
                <a:xfrm>
                  <a:off x="2244397" y="3073937"/>
                  <a:ext cx="2733675" cy="1978025"/>
                </a:xfrm>
                <a:custGeom>
                  <a:avLst/>
                  <a:gdLst>
                    <a:gd name="connsiteX0" fmla="*/ 1276350 w 2733675"/>
                    <a:gd name="connsiteY0" fmla="*/ 44450 h 1978025"/>
                    <a:gd name="connsiteX1" fmla="*/ 822325 w 2733675"/>
                    <a:gd name="connsiteY1" fmla="*/ 231775 h 1978025"/>
                    <a:gd name="connsiteX2" fmla="*/ 584200 w 2733675"/>
                    <a:gd name="connsiteY2" fmla="*/ 285750 h 1978025"/>
                    <a:gd name="connsiteX3" fmla="*/ 473075 w 2733675"/>
                    <a:gd name="connsiteY3" fmla="*/ 231775 h 1978025"/>
                    <a:gd name="connsiteX4" fmla="*/ 365125 w 2733675"/>
                    <a:gd name="connsiteY4" fmla="*/ 336550 h 1978025"/>
                    <a:gd name="connsiteX5" fmla="*/ 365125 w 2733675"/>
                    <a:gd name="connsiteY5" fmla="*/ 695325 h 1978025"/>
                    <a:gd name="connsiteX6" fmla="*/ 146050 w 2733675"/>
                    <a:gd name="connsiteY6" fmla="*/ 838200 h 1978025"/>
                    <a:gd name="connsiteX7" fmla="*/ 0 w 2733675"/>
                    <a:gd name="connsiteY7" fmla="*/ 1076325 h 1978025"/>
                    <a:gd name="connsiteX8" fmla="*/ 38100 w 2733675"/>
                    <a:gd name="connsiteY8" fmla="*/ 1158875 h 1978025"/>
                    <a:gd name="connsiteX9" fmla="*/ 101600 w 2733675"/>
                    <a:gd name="connsiteY9" fmla="*/ 1143000 h 1978025"/>
                    <a:gd name="connsiteX10" fmla="*/ 165100 w 2733675"/>
                    <a:gd name="connsiteY10" fmla="*/ 1203325 h 1978025"/>
                    <a:gd name="connsiteX11" fmla="*/ 76200 w 2733675"/>
                    <a:gd name="connsiteY11" fmla="*/ 1289050 h 1978025"/>
                    <a:gd name="connsiteX12" fmla="*/ 50800 w 2733675"/>
                    <a:gd name="connsiteY12" fmla="*/ 1641475 h 1978025"/>
                    <a:gd name="connsiteX13" fmla="*/ 434975 w 2733675"/>
                    <a:gd name="connsiteY13" fmla="*/ 1644650 h 1978025"/>
                    <a:gd name="connsiteX14" fmla="*/ 434975 w 2733675"/>
                    <a:gd name="connsiteY14" fmla="*/ 1565275 h 1978025"/>
                    <a:gd name="connsiteX15" fmla="*/ 723900 w 2733675"/>
                    <a:gd name="connsiteY15" fmla="*/ 1565275 h 1978025"/>
                    <a:gd name="connsiteX16" fmla="*/ 723900 w 2733675"/>
                    <a:gd name="connsiteY16" fmla="*/ 1635125 h 1978025"/>
                    <a:gd name="connsiteX17" fmla="*/ 1136650 w 2733675"/>
                    <a:gd name="connsiteY17" fmla="*/ 1635125 h 1978025"/>
                    <a:gd name="connsiteX18" fmla="*/ 1136650 w 2733675"/>
                    <a:gd name="connsiteY18" fmla="*/ 1898650 h 1978025"/>
                    <a:gd name="connsiteX19" fmla="*/ 1193800 w 2733675"/>
                    <a:gd name="connsiteY19" fmla="*/ 1898650 h 1978025"/>
                    <a:gd name="connsiteX20" fmla="*/ 1193800 w 2733675"/>
                    <a:gd name="connsiteY20" fmla="*/ 1978025 h 1978025"/>
                    <a:gd name="connsiteX21" fmla="*/ 1457325 w 2733675"/>
                    <a:gd name="connsiteY21" fmla="*/ 1978025 h 1978025"/>
                    <a:gd name="connsiteX22" fmla="*/ 1457325 w 2733675"/>
                    <a:gd name="connsiteY22" fmla="*/ 1762125 h 1978025"/>
                    <a:gd name="connsiteX23" fmla="*/ 2095500 w 2733675"/>
                    <a:gd name="connsiteY23" fmla="*/ 1762125 h 1978025"/>
                    <a:gd name="connsiteX24" fmla="*/ 2095500 w 2733675"/>
                    <a:gd name="connsiteY24" fmla="*/ 1447800 h 1978025"/>
                    <a:gd name="connsiteX25" fmla="*/ 2143125 w 2733675"/>
                    <a:gd name="connsiteY25" fmla="*/ 1447800 h 1978025"/>
                    <a:gd name="connsiteX26" fmla="*/ 2143125 w 2733675"/>
                    <a:gd name="connsiteY26" fmla="*/ 1311275 h 1978025"/>
                    <a:gd name="connsiteX27" fmla="*/ 2193925 w 2733675"/>
                    <a:gd name="connsiteY27" fmla="*/ 1311275 h 1978025"/>
                    <a:gd name="connsiteX28" fmla="*/ 2193925 w 2733675"/>
                    <a:gd name="connsiteY28" fmla="*/ 1181100 h 1978025"/>
                    <a:gd name="connsiteX29" fmla="*/ 2289175 w 2733675"/>
                    <a:gd name="connsiteY29" fmla="*/ 1181100 h 1978025"/>
                    <a:gd name="connsiteX30" fmla="*/ 2289175 w 2733675"/>
                    <a:gd name="connsiteY30" fmla="*/ 1247775 h 1978025"/>
                    <a:gd name="connsiteX31" fmla="*/ 2536825 w 2733675"/>
                    <a:gd name="connsiteY31" fmla="*/ 1247775 h 1978025"/>
                    <a:gd name="connsiteX32" fmla="*/ 2536825 w 2733675"/>
                    <a:gd name="connsiteY32" fmla="*/ 1000125 h 1978025"/>
                    <a:gd name="connsiteX33" fmla="*/ 2733675 w 2733675"/>
                    <a:gd name="connsiteY33" fmla="*/ 1000125 h 1978025"/>
                    <a:gd name="connsiteX34" fmla="*/ 2733675 w 2733675"/>
                    <a:gd name="connsiteY34" fmla="*/ 955675 h 1978025"/>
                    <a:gd name="connsiteX35" fmla="*/ 2689225 w 2733675"/>
                    <a:gd name="connsiteY35" fmla="*/ 955675 h 1978025"/>
                    <a:gd name="connsiteX36" fmla="*/ 2689225 w 2733675"/>
                    <a:gd name="connsiteY36" fmla="*/ 882650 h 1978025"/>
                    <a:gd name="connsiteX37" fmla="*/ 2689225 w 2733675"/>
                    <a:gd name="connsiteY37" fmla="*/ 825500 h 1978025"/>
                    <a:gd name="connsiteX38" fmla="*/ 2587625 w 2733675"/>
                    <a:gd name="connsiteY38" fmla="*/ 825500 h 1978025"/>
                    <a:gd name="connsiteX39" fmla="*/ 2438400 w 2733675"/>
                    <a:gd name="connsiteY39" fmla="*/ 790575 h 1978025"/>
                    <a:gd name="connsiteX40" fmla="*/ 2403475 w 2733675"/>
                    <a:gd name="connsiteY40" fmla="*/ 809625 h 1978025"/>
                    <a:gd name="connsiteX41" fmla="*/ 2105025 w 2733675"/>
                    <a:gd name="connsiteY41" fmla="*/ 685800 h 1978025"/>
                    <a:gd name="connsiteX42" fmla="*/ 1593850 w 2733675"/>
                    <a:gd name="connsiteY42" fmla="*/ 568325 h 1978025"/>
                    <a:gd name="connsiteX43" fmla="*/ 1501775 w 2733675"/>
                    <a:gd name="connsiteY43" fmla="*/ 415925 h 1978025"/>
                    <a:gd name="connsiteX44" fmla="*/ 1362075 w 2733675"/>
                    <a:gd name="connsiteY44" fmla="*/ 387350 h 1978025"/>
                    <a:gd name="connsiteX45" fmla="*/ 1266825 w 2733675"/>
                    <a:gd name="connsiteY45" fmla="*/ 311150 h 1978025"/>
                    <a:gd name="connsiteX46" fmla="*/ 1146175 w 2733675"/>
                    <a:gd name="connsiteY46" fmla="*/ 381000 h 1978025"/>
                    <a:gd name="connsiteX47" fmla="*/ 1193800 w 2733675"/>
                    <a:gd name="connsiteY47" fmla="*/ 295275 h 1978025"/>
                    <a:gd name="connsiteX48" fmla="*/ 1339850 w 2733675"/>
                    <a:gd name="connsiteY48" fmla="*/ 203200 h 1978025"/>
                    <a:gd name="connsiteX49" fmla="*/ 1460500 w 2733675"/>
                    <a:gd name="connsiteY49" fmla="*/ 63500 h 1978025"/>
                    <a:gd name="connsiteX50" fmla="*/ 1444625 w 2733675"/>
                    <a:gd name="connsiteY50" fmla="*/ 0 h 1978025"/>
                    <a:gd name="connsiteX51" fmla="*/ 1276350 w 2733675"/>
                    <a:gd name="connsiteY51" fmla="*/ 44450 h 1978025"/>
                    <a:gd name="connsiteX0" fmla="*/ 1276350 w 2733675"/>
                    <a:gd name="connsiteY0" fmla="*/ 44450 h 1978025"/>
                    <a:gd name="connsiteX1" fmla="*/ 822325 w 2733675"/>
                    <a:gd name="connsiteY1" fmla="*/ 231775 h 1978025"/>
                    <a:gd name="connsiteX2" fmla="*/ 584200 w 2733675"/>
                    <a:gd name="connsiteY2" fmla="*/ 285750 h 1978025"/>
                    <a:gd name="connsiteX3" fmla="*/ 473075 w 2733675"/>
                    <a:gd name="connsiteY3" fmla="*/ 231775 h 1978025"/>
                    <a:gd name="connsiteX4" fmla="*/ 365125 w 2733675"/>
                    <a:gd name="connsiteY4" fmla="*/ 336550 h 1978025"/>
                    <a:gd name="connsiteX5" fmla="*/ 365125 w 2733675"/>
                    <a:gd name="connsiteY5" fmla="*/ 695325 h 1978025"/>
                    <a:gd name="connsiteX6" fmla="*/ 146050 w 2733675"/>
                    <a:gd name="connsiteY6" fmla="*/ 838200 h 1978025"/>
                    <a:gd name="connsiteX7" fmla="*/ 0 w 2733675"/>
                    <a:gd name="connsiteY7" fmla="*/ 1076325 h 1978025"/>
                    <a:gd name="connsiteX8" fmla="*/ 38100 w 2733675"/>
                    <a:gd name="connsiteY8" fmla="*/ 1158875 h 1978025"/>
                    <a:gd name="connsiteX9" fmla="*/ 101600 w 2733675"/>
                    <a:gd name="connsiteY9" fmla="*/ 1143000 h 1978025"/>
                    <a:gd name="connsiteX10" fmla="*/ 165100 w 2733675"/>
                    <a:gd name="connsiteY10" fmla="*/ 1203325 h 1978025"/>
                    <a:gd name="connsiteX11" fmla="*/ 76200 w 2733675"/>
                    <a:gd name="connsiteY11" fmla="*/ 1289050 h 1978025"/>
                    <a:gd name="connsiteX12" fmla="*/ 50800 w 2733675"/>
                    <a:gd name="connsiteY12" fmla="*/ 1641475 h 1978025"/>
                    <a:gd name="connsiteX13" fmla="*/ 434975 w 2733675"/>
                    <a:gd name="connsiteY13" fmla="*/ 1644650 h 1978025"/>
                    <a:gd name="connsiteX14" fmla="*/ 434975 w 2733675"/>
                    <a:gd name="connsiteY14" fmla="*/ 1565275 h 1978025"/>
                    <a:gd name="connsiteX15" fmla="*/ 723900 w 2733675"/>
                    <a:gd name="connsiteY15" fmla="*/ 1565275 h 1978025"/>
                    <a:gd name="connsiteX16" fmla="*/ 723900 w 2733675"/>
                    <a:gd name="connsiteY16" fmla="*/ 1635125 h 1978025"/>
                    <a:gd name="connsiteX17" fmla="*/ 1136650 w 2733675"/>
                    <a:gd name="connsiteY17" fmla="*/ 1635125 h 1978025"/>
                    <a:gd name="connsiteX18" fmla="*/ 1136650 w 2733675"/>
                    <a:gd name="connsiteY18" fmla="*/ 1898650 h 1978025"/>
                    <a:gd name="connsiteX19" fmla="*/ 1193800 w 2733675"/>
                    <a:gd name="connsiteY19" fmla="*/ 1898650 h 1978025"/>
                    <a:gd name="connsiteX20" fmla="*/ 1193800 w 2733675"/>
                    <a:gd name="connsiteY20" fmla="*/ 1978025 h 1978025"/>
                    <a:gd name="connsiteX21" fmla="*/ 1472803 w 2733675"/>
                    <a:gd name="connsiteY21" fmla="*/ 1976835 h 1978025"/>
                    <a:gd name="connsiteX22" fmla="*/ 1457325 w 2733675"/>
                    <a:gd name="connsiteY22" fmla="*/ 1762125 h 1978025"/>
                    <a:gd name="connsiteX23" fmla="*/ 2095500 w 2733675"/>
                    <a:gd name="connsiteY23" fmla="*/ 1762125 h 1978025"/>
                    <a:gd name="connsiteX24" fmla="*/ 2095500 w 2733675"/>
                    <a:gd name="connsiteY24" fmla="*/ 1447800 h 1978025"/>
                    <a:gd name="connsiteX25" fmla="*/ 2143125 w 2733675"/>
                    <a:gd name="connsiteY25" fmla="*/ 1447800 h 1978025"/>
                    <a:gd name="connsiteX26" fmla="*/ 2143125 w 2733675"/>
                    <a:gd name="connsiteY26" fmla="*/ 1311275 h 1978025"/>
                    <a:gd name="connsiteX27" fmla="*/ 2193925 w 2733675"/>
                    <a:gd name="connsiteY27" fmla="*/ 1311275 h 1978025"/>
                    <a:gd name="connsiteX28" fmla="*/ 2193925 w 2733675"/>
                    <a:gd name="connsiteY28" fmla="*/ 1181100 h 1978025"/>
                    <a:gd name="connsiteX29" fmla="*/ 2289175 w 2733675"/>
                    <a:gd name="connsiteY29" fmla="*/ 1181100 h 1978025"/>
                    <a:gd name="connsiteX30" fmla="*/ 2289175 w 2733675"/>
                    <a:gd name="connsiteY30" fmla="*/ 1247775 h 1978025"/>
                    <a:gd name="connsiteX31" fmla="*/ 2536825 w 2733675"/>
                    <a:gd name="connsiteY31" fmla="*/ 1247775 h 1978025"/>
                    <a:gd name="connsiteX32" fmla="*/ 2536825 w 2733675"/>
                    <a:gd name="connsiteY32" fmla="*/ 1000125 h 1978025"/>
                    <a:gd name="connsiteX33" fmla="*/ 2733675 w 2733675"/>
                    <a:gd name="connsiteY33" fmla="*/ 1000125 h 1978025"/>
                    <a:gd name="connsiteX34" fmla="*/ 2733675 w 2733675"/>
                    <a:gd name="connsiteY34" fmla="*/ 955675 h 1978025"/>
                    <a:gd name="connsiteX35" fmla="*/ 2689225 w 2733675"/>
                    <a:gd name="connsiteY35" fmla="*/ 955675 h 1978025"/>
                    <a:gd name="connsiteX36" fmla="*/ 2689225 w 2733675"/>
                    <a:gd name="connsiteY36" fmla="*/ 882650 h 1978025"/>
                    <a:gd name="connsiteX37" fmla="*/ 2689225 w 2733675"/>
                    <a:gd name="connsiteY37" fmla="*/ 825500 h 1978025"/>
                    <a:gd name="connsiteX38" fmla="*/ 2587625 w 2733675"/>
                    <a:gd name="connsiteY38" fmla="*/ 825500 h 1978025"/>
                    <a:gd name="connsiteX39" fmla="*/ 2438400 w 2733675"/>
                    <a:gd name="connsiteY39" fmla="*/ 790575 h 1978025"/>
                    <a:gd name="connsiteX40" fmla="*/ 2403475 w 2733675"/>
                    <a:gd name="connsiteY40" fmla="*/ 809625 h 1978025"/>
                    <a:gd name="connsiteX41" fmla="*/ 2105025 w 2733675"/>
                    <a:gd name="connsiteY41" fmla="*/ 685800 h 1978025"/>
                    <a:gd name="connsiteX42" fmla="*/ 1593850 w 2733675"/>
                    <a:gd name="connsiteY42" fmla="*/ 568325 h 1978025"/>
                    <a:gd name="connsiteX43" fmla="*/ 1501775 w 2733675"/>
                    <a:gd name="connsiteY43" fmla="*/ 415925 h 1978025"/>
                    <a:gd name="connsiteX44" fmla="*/ 1362075 w 2733675"/>
                    <a:gd name="connsiteY44" fmla="*/ 387350 h 1978025"/>
                    <a:gd name="connsiteX45" fmla="*/ 1266825 w 2733675"/>
                    <a:gd name="connsiteY45" fmla="*/ 311150 h 1978025"/>
                    <a:gd name="connsiteX46" fmla="*/ 1146175 w 2733675"/>
                    <a:gd name="connsiteY46" fmla="*/ 381000 h 1978025"/>
                    <a:gd name="connsiteX47" fmla="*/ 1193800 w 2733675"/>
                    <a:gd name="connsiteY47" fmla="*/ 295275 h 1978025"/>
                    <a:gd name="connsiteX48" fmla="*/ 1339850 w 2733675"/>
                    <a:gd name="connsiteY48" fmla="*/ 203200 h 1978025"/>
                    <a:gd name="connsiteX49" fmla="*/ 1460500 w 2733675"/>
                    <a:gd name="connsiteY49" fmla="*/ 63500 h 1978025"/>
                    <a:gd name="connsiteX50" fmla="*/ 1444625 w 2733675"/>
                    <a:gd name="connsiteY50" fmla="*/ 0 h 1978025"/>
                    <a:gd name="connsiteX51" fmla="*/ 1276350 w 2733675"/>
                    <a:gd name="connsiteY51" fmla="*/ 44450 h 1978025"/>
                    <a:gd name="connsiteX0" fmla="*/ 1276350 w 2733675"/>
                    <a:gd name="connsiteY0" fmla="*/ 44450 h 1978025"/>
                    <a:gd name="connsiteX1" fmla="*/ 822325 w 2733675"/>
                    <a:gd name="connsiteY1" fmla="*/ 231775 h 1978025"/>
                    <a:gd name="connsiteX2" fmla="*/ 584200 w 2733675"/>
                    <a:gd name="connsiteY2" fmla="*/ 285750 h 1978025"/>
                    <a:gd name="connsiteX3" fmla="*/ 473075 w 2733675"/>
                    <a:gd name="connsiteY3" fmla="*/ 231775 h 1978025"/>
                    <a:gd name="connsiteX4" fmla="*/ 365125 w 2733675"/>
                    <a:gd name="connsiteY4" fmla="*/ 336550 h 1978025"/>
                    <a:gd name="connsiteX5" fmla="*/ 365125 w 2733675"/>
                    <a:gd name="connsiteY5" fmla="*/ 695325 h 1978025"/>
                    <a:gd name="connsiteX6" fmla="*/ 146050 w 2733675"/>
                    <a:gd name="connsiteY6" fmla="*/ 838200 h 1978025"/>
                    <a:gd name="connsiteX7" fmla="*/ 0 w 2733675"/>
                    <a:gd name="connsiteY7" fmla="*/ 1076325 h 1978025"/>
                    <a:gd name="connsiteX8" fmla="*/ 38100 w 2733675"/>
                    <a:gd name="connsiteY8" fmla="*/ 1158875 h 1978025"/>
                    <a:gd name="connsiteX9" fmla="*/ 101600 w 2733675"/>
                    <a:gd name="connsiteY9" fmla="*/ 1143000 h 1978025"/>
                    <a:gd name="connsiteX10" fmla="*/ 165100 w 2733675"/>
                    <a:gd name="connsiteY10" fmla="*/ 1203325 h 1978025"/>
                    <a:gd name="connsiteX11" fmla="*/ 76200 w 2733675"/>
                    <a:gd name="connsiteY11" fmla="*/ 1289050 h 1978025"/>
                    <a:gd name="connsiteX12" fmla="*/ 50800 w 2733675"/>
                    <a:gd name="connsiteY12" fmla="*/ 1641475 h 1978025"/>
                    <a:gd name="connsiteX13" fmla="*/ 434975 w 2733675"/>
                    <a:gd name="connsiteY13" fmla="*/ 1644650 h 1978025"/>
                    <a:gd name="connsiteX14" fmla="*/ 434975 w 2733675"/>
                    <a:gd name="connsiteY14" fmla="*/ 1565275 h 1978025"/>
                    <a:gd name="connsiteX15" fmla="*/ 723900 w 2733675"/>
                    <a:gd name="connsiteY15" fmla="*/ 1565275 h 1978025"/>
                    <a:gd name="connsiteX16" fmla="*/ 723900 w 2733675"/>
                    <a:gd name="connsiteY16" fmla="*/ 1635125 h 1978025"/>
                    <a:gd name="connsiteX17" fmla="*/ 1136650 w 2733675"/>
                    <a:gd name="connsiteY17" fmla="*/ 1635125 h 1978025"/>
                    <a:gd name="connsiteX18" fmla="*/ 1136650 w 2733675"/>
                    <a:gd name="connsiteY18" fmla="*/ 1898650 h 1978025"/>
                    <a:gd name="connsiteX19" fmla="*/ 1193800 w 2733675"/>
                    <a:gd name="connsiteY19" fmla="*/ 1898650 h 1978025"/>
                    <a:gd name="connsiteX20" fmla="*/ 1193800 w 2733675"/>
                    <a:gd name="connsiteY20" fmla="*/ 1978025 h 1978025"/>
                    <a:gd name="connsiteX21" fmla="*/ 1472803 w 2733675"/>
                    <a:gd name="connsiteY21" fmla="*/ 1976835 h 1978025"/>
                    <a:gd name="connsiteX22" fmla="*/ 1471613 w 2733675"/>
                    <a:gd name="connsiteY22" fmla="*/ 1764506 h 1978025"/>
                    <a:gd name="connsiteX23" fmla="*/ 2095500 w 2733675"/>
                    <a:gd name="connsiteY23" fmla="*/ 1762125 h 1978025"/>
                    <a:gd name="connsiteX24" fmla="*/ 2095500 w 2733675"/>
                    <a:gd name="connsiteY24" fmla="*/ 1447800 h 1978025"/>
                    <a:gd name="connsiteX25" fmla="*/ 2143125 w 2733675"/>
                    <a:gd name="connsiteY25" fmla="*/ 1447800 h 1978025"/>
                    <a:gd name="connsiteX26" fmla="*/ 2143125 w 2733675"/>
                    <a:gd name="connsiteY26" fmla="*/ 1311275 h 1978025"/>
                    <a:gd name="connsiteX27" fmla="*/ 2193925 w 2733675"/>
                    <a:gd name="connsiteY27" fmla="*/ 1311275 h 1978025"/>
                    <a:gd name="connsiteX28" fmla="*/ 2193925 w 2733675"/>
                    <a:gd name="connsiteY28" fmla="*/ 1181100 h 1978025"/>
                    <a:gd name="connsiteX29" fmla="*/ 2289175 w 2733675"/>
                    <a:gd name="connsiteY29" fmla="*/ 1181100 h 1978025"/>
                    <a:gd name="connsiteX30" fmla="*/ 2289175 w 2733675"/>
                    <a:gd name="connsiteY30" fmla="*/ 1247775 h 1978025"/>
                    <a:gd name="connsiteX31" fmla="*/ 2536825 w 2733675"/>
                    <a:gd name="connsiteY31" fmla="*/ 1247775 h 1978025"/>
                    <a:gd name="connsiteX32" fmla="*/ 2536825 w 2733675"/>
                    <a:gd name="connsiteY32" fmla="*/ 1000125 h 1978025"/>
                    <a:gd name="connsiteX33" fmla="*/ 2733675 w 2733675"/>
                    <a:gd name="connsiteY33" fmla="*/ 1000125 h 1978025"/>
                    <a:gd name="connsiteX34" fmla="*/ 2733675 w 2733675"/>
                    <a:gd name="connsiteY34" fmla="*/ 955675 h 1978025"/>
                    <a:gd name="connsiteX35" fmla="*/ 2689225 w 2733675"/>
                    <a:gd name="connsiteY35" fmla="*/ 955675 h 1978025"/>
                    <a:gd name="connsiteX36" fmla="*/ 2689225 w 2733675"/>
                    <a:gd name="connsiteY36" fmla="*/ 882650 h 1978025"/>
                    <a:gd name="connsiteX37" fmla="*/ 2689225 w 2733675"/>
                    <a:gd name="connsiteY37" fmla="*/ 825500 h 1978025"/>
                    <a:gd name="connsiteX38" fmla="*/ 2587625 w 2733675"/>
                    <a:gd name="connsiteY38" fmla="*/ 825500 h 1978025"/>
                    <a:gd name="connsiteX39" fmla="*/ 2438400 w 2733675"/>
                    <a:gd name="connsiteY39" fmla="*/ 790575 h 1978025"/>
                    <a:gd name="connsiteX40" fmla="*/ 2403475 w 2733675"/>
                    <a:gd name="connsiteY40" fmla="*/ 809625 h 1978025"/>
                    <a:gd name="connsiteX41" fmla="*/ 2105025 w 2733675"/>
                    <a:gd name="connsiteY41" fmla="*/ 685800 h 1978025"/>
                    <a:gd name="connsiteX42" fmla="*/ 1593850 w 2733675"/>
                    <a:gd name="connsiteY42" fmla="*/ 568325 h 1978025"/>
                    <a:gd name="connsiteX43" fmla="*/ 1501775 w 2733675"/>
                    <a:gd name="connsiteY43" fmla="*/ 415925 h 1978025"/>
                    <a:gd name="connsiteX44" fmla="*/ 1362075 w 2733675"/>
                    <a:gd name="connsiteY44" fmla="*/ 387350 h 1978025"/>
                    <a:gd name="connsiteX45" fmla="*/ 1266825 w 2733675"/>
                    <a:gd name="connsiteY45" fmla="*/ 311150 h 1978025"/>
                    <a:gd name="connsiteX46" fmla="*/ 1146175 w 2733675"/>
                    <a:gd name="connsiteY46" fmla="*/ 381000 h 1978025"/>
                    <a:gd name="connsiteX47" fmla="*/ 1193800 w 2733675"/>
                    <a:gd name="connsiteY47" fmla="*/ 295275 h 1978025"/>
                    <a:gd name="connsiteX48" fmla="*/ 1339850 w 2733675"/>
                    <a:gd name="connsiteY48" fmla="*/ 203200 h 1978025"/>
                    <a:gd name="connsiteX49" fmla="*/ 1460500 w 2733675"/>
                    <a:gd name="connsiteY49" fmla="*/ 63500 h 1978025"/>
                    <a:gd name="connsiteX50" fmla="*/ 1444625 w 2733675"/>
                    <a:gd name="connsiteY50" fmla="*/ 0 h 1978025"/>
                    <a:gd name="connsiteX51" fmla="*/ 1276350 w 2733675"/>
                    <a:gd name="connsiteY51" fmla="*/ 44450 h 1978025"/>
                    <a:gd name="connsiteX0" fmla="*/ 1276350 w 2733675"/>
                    <a:gd name="connsiteY0" fmla="*/ 44450 h 1978025"/>
                    <a:gd name="connsiteX1" fmla="*/ 822325 w 2733675"/>
                    <a:gd name="connsiteY1" fmla="*/ 231775 h 1978025"/>
                    <a:gd name="connsiteX2" fmla="*/ 584200 w 2733675"/>
                    <a:gd name="connsiteY2" fmla="*/ 285750 h 1978025"/>
                    <a:gd name="connsiteX3" fmla="*/ 473075 w 2733675"/>
                    <a:gd name="connsiteY3" fmla="*/ 231775 h 1978025"/>
                    <a:gd name="connsiteX4" fmla="*/ 365125 w 2733675"/>
                    <a:gd name="connsiteY4" fmla="*/ 336550 h 1978025"/>
                    <a:gd name="connsiteX5" fmla="*/ 365125 w 2733675"/>
                    <a:gd name="connsiteY5" fmla="*/ 695325 h 1978025"/>
                    <a:gd name="connsiteX6" fmla="*/ 146050 w 2733675"/>
                    <a:gd name="connsiteY6" fmla="*/ 838200 h 1978025"/>
                    <a:gd name="connsiteX7" fmla="*/ 0 w 2733675"/>
                    <a:gd name="connsiteY7" fmla="*/ 1076325 h 1978025"/>
                    <a:gd name="connsiteX8" fmla="*/ 38100 w 2733675"/>
                    <a:gd name="connsiteY8" fmla="*/ 1158875 h 1978025"/>
                    <a:gd name="connsiteX9" fmla="*/ 101600 w 2733675"/>
                    <a:gd name="connsiteY9" fmla="*/ 1143000 h 1978025"/>
                    <a:gd name="connsiteX10" fmla="*/ 165100 w 2733675"/>
                    <a:gd name="connsiteY10" fmla="*/ 1203325 h 1978025"/>
                    <a:gd name="connsiteX11" fmla="*/ 76200 w 2733675"/>
                    <a:gd name="connsiteY11" fmla="*/ 1289050 h 1978025"/>
                    <a:gd name="connsiteX12" fmla="*/ 50800 w 2733675"/>
                    <a:gd name="connsiteY12" fmla="*/ 1641475 h 1978025"/>
                    <a:gd name="connsiteX13" fmla="*/ 434975 w 2733675"/>
                    <a:gd name="connsiteY13" fmla="*/ 1644650 h 1978025"/>
                    <a:gd name="connsiteX14" fmla="*/ 434975 w 2733675"/>
                    <a:gd name="connsiteY14" fmla="*/ 1565275 h 1978025"/>
                    <a:gd name="connsiteX15" fmla="*/ 723900 w 2733675"/>
                    <a:gd name="connsiteY15" fmla="*/ 1565275 h 1978025"/>
                    <a:gd name="connsiteX16" fmla="*/ 723900 w 2733675"/>
                    <a:gd name="connsiteY16" fmla="*/ 1635125 h 1978025"/>
                    <a:gd name="connsiteX17" fmla="*/ 1136650 w 2733675"/>
                    <a:gd name="connsiteY17" fmla="*/ 1635125 h 1978025"/>
                    <a:gd name="connsiteX18" fmla="*/ 1136650 w 2733675"/>
                    <a:gd name="connsiteY18" fmla="*/ 1898650 h 1978025"/>
                    <a:gd name="connsiteX19" fmla="*/ 1193800 w 2733675"/>
                    <a:gd name="connsiteY19" fmla="*/ 1898650 h 1978025"/>
                    <a:gd name="connsiteX20" fmla="*/ 1193800 w 2733675"/>
                    <a:gd name="connsiteY20" fmla="*/ 1978025 h 1978025"/>
                    <a:gd name="connsiteX21" fmla="*/ 1472803 w 2733675"/>
                    <a:gd name="connsiteY21" fmla="*/ 1976835 h 1978025"/>
                    <a:gd name="connsiteX22" fmla="*/ 1471613 w 2733675"/>
                    <a:gd name="connsiteY22" fmla="*/ 1764506 h 1978025"/>
                    <a:gd name="connsiteX23" fmla="*/ 2095500 w 2733675"/>
                    <a:gd name="connsiteY23" fmla="*/ 1762125 h 1978025"/>
                    <a:gd name="connsiteX24" fmla="*/ 2095500 w 2733675"/>
                    <a:gd name="connsiteY24" fmla="*/ 1447800 h 1978025"/>
                    <a:gd name="connsiteX25" fmla="*/ 2143125 w 2733675"/>
                    <a:gd name="connsiteY25" fmla="*/ 1447800 h 1978025"/>
                    <a:gd name="connsiteX26" fmla="*/ 2143125 w 2733675"/>
                    <a:gd name="connsiteY26" fmla="*/ 1311275 h 1978025"/>
                    <a:gd name="connsiteX27" fmla="*/ 2193925 w 2733675"/>
                    <a:gd name="connsiteY27" fmla="*/ 1311275 h 1978025"/>
                    <a:gd name="connsiteX28" fmla="*/ 2193925 w 2733675"/>
                    <a:gd name="connsiteY28" fmla="*/ 1181100 h 1978025"/>
                    <a:gd name="connsiteX29" fmla="*/ 2289175 w 2733675"/>
                    <a:gd name="connsiteY29" fmla="*/ 1181100 h 1978025"/>
                    <a:gd name="connsiteX30" fmla="*/ 2289175 w 2733675"/>
                    <a:gd name="connsiteY30" fmla="*/ 1247775 h 1978025"/>
                    <a:gd name="connsiteX31" fmla="*/ 2536825 w 2733675"/>
                    <a:gd name="connsiteY31" fmla="*/ 1247775 h 1978025"/>
                    <a:gd name="connsiteX32" fmla="*/ 2536825 w 2733675"/>
                    <a:gd name="connsiteY32" fmla="*/ 1000125 h 1978025"/>
                    <a:gd name="connsiteX33" fmla="*/ 2733675 w 2733675"/>
                    <a:gd name="connsiteY33" fmla="*/ 1000125 h 1978025"/>
                    <a:gd name="connsiteX34" fmla="*/ 2733675 w 2733675"/>
                    <a:gd name="connsiteY34" fmla="*/ 955675 h 1978025"/>
                    <a:gd name="connsiteX35" fmla="*/ 2689225 w 2733675"/>
                    <a:gd name="connsiteY35" fmla="*/ 955675 h 1978025"/>
                    <a:gd name="connsiteX36" fmla="*/ 2729707 w 2733675"/>
                    <a:gd name="connsiteY36" fmla="*/ 885031 h 1978025"/>
                    <a:gd name="connsiteX37" fmla="*/ 2689225 w 2733675"/>
                    <a:gd name="connsiteY37" fmla="*/ 825500 h 1978025"/>
                    <a:gd name="connsiteX38" fmla="*/ 2587625 w 2733675"/>
                    <a:gd name="connsiteY38" fmla="*/ 825500 h 1978025"/>
                    <a:gd name="connsiteX39" fmla="*/ 2438400 w 2733675"/>
                    <a:gd name="connsiteY39" fmla="*/ 790575 h 1978025"/>
                    <a:gd name="connsiteX40" fmla="*/ 2403475 w 2733675"/>
                    <a:gd name="connsiteY40" fmla="*/ 809625 h 1978025"/>
                    <a:gd name="connsiteX41" fmla="*/ 2105025 w 2733675"/>
                    <a:gd name="connsiteY41" fmla="*/ 685800 h 1978025"/>
                    <a:gd name="connsiteX42" fmla="*/ 1593850 w 2733675"/>
                    <a:gd name="connsiteY42" fmla="*/ 568325 h 1978025"/>
                    <a:gd name="connsiteX43" fmla="*/ 1501775 w 2733675"/>
                    <a:gd name="connsiteY43" fmla="*/ 415925 h 1978025"/>
                    <a:gd name="connsiteX44" fmla="*/ 1362075 w 2733675"/>
                    <a:gd name="connsiteY44" fmla="*/ 387350 h 1978025"/>
                    <a:gd name="connsiteX45" fmla="*/ 1266825 w 2733675"/>
                    <a:gd name="connsiteY45" fmla="*/ 311150 h 1978025"/>
                    <a:gd name="connsiteX46" fmla="*/ 1146175 w 2733675"/>
                    <a:gd name="connsiteY46" fmla="*/ 381000 h 1978025"/>
                    <a:gd name="connsiteX47" fmla="*/ 1193800 w 2733675"/>
                    <a:gd name="connsiteY47" fmla="*/ 295275 h 1978025"/>
                    <a:gd name="connsiteX48" fmla="*/ 1339850 w 2733675"/>
                    <a:gd name="connsiteY48" fmla="*/ 203200 h 1978025"/>
                    <a:gd name="connsiteX49" fmla="*/ 1460500 w 2733675"/>
                    <a:gd name="connsiteY49" fmla="*/ 63500 h 1978025"/>
                    <a:gd name="connsiteX50" fmla="*/ 1444625 w 2733675"/>
                    <a:gd name="connsiteY50" fmla="*/ 0 h 1978025"/>
                    <a:gd name="connsiteX51" fmla="*/ 1276350 w 2733675"/>
                    <a:gd name="connsiteY51" fmla="*/ 44450 h 1978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2733675" h="1978025">
                      <a:moveTo>
                        <a:pt x="1276350" y="44450"/>
                      </a:moveTo>
                      <a:lnTo>
                        <a:pt x="822325" y="231775"/>
                      </a:lnTo>
                      <a:lnTo>
                        <a:pt x="584200" y="285750"/>
                      </a:lnTo>
                      <a:lnTo>
                        <a:pt x="473075" y="231775"/>
                      </a:lnTo>
                      <a:lnTo>
                        <a:pt x="365125" y="336550"/>
                      </a:lnTo>
                      <a:lnTo>
                        <a:pt x="365125" y="695325"/>
                      </a:lnTo>
                      <a:lnTo>
                        <a:pt x="146050" y="838200"/>
                      </a:lnTo>
                      <a:lnTo>
                        <a:pt x="0" y="1076325"/>
                      </a:lnTo>
                      <a:lnTo>
                        <a:pt x="38100" y="1158875"/>
                      </a:lnTo>
                      <a:lnTo>
                        <a:pt x="101600" y="1143000"/>
                      </a:lnTo>
                      <a:lnTo>
                        <a:pt x="165100" y="1203325"/>
                      </a:lnTo>
                      <a:lnTo>
                        <a:pt x="76200" y="1289050"/>
                      </a:lnTo>
                      <a:lnTo>
                        <a:pt x="50800" y="1641475"/>
                      </a:lnTo>
                      <a:lnTo>
                        <a:pt x="434975" y="1644650"/>
                      </a:lnTo>
                      <a:lnTo>
                        <a:pt x="434975" y="1565275"/>
                      </a:lnTo>
                      <a:lnTo>
                        <a:pt x="723900" y="1565275"/>
                      </a:lnTo>
                      <a:lnTo>
                        <a:pt x="723900" y="1635125"/>
                      </a:lnTo>
                      <a:lnTo>
                        <a:pt x="1136650" y="1635125"/>
                      </a:lnTo>
                      <a:lnTo>
                        <a:pt x="1136650" y="1898650"/>
                      </a:lnTo>
                      <a:lnTo>
                        <a:pt x="1193800" y="1898650"/>
                      </a:lnTo>
                      <a:lnTo>
                        <a:pt x="1193800" y="1978025"/>
                      </a:lnTo>
                      <a:lnTo>
                        <a:pt x="1472803" y="1976835"/>
                      </a:lnTo>
                      <a:cubicBezTo>
                        <a:pt x="1472406" y="1906059"/>
                        <a:pt x="1472010" y="1835282"/>
                        <a:pt x="1471613" y="1764506"/>
                      </a:cubicBezTo>
                      <a:lnTo>
                        <a:pt x="2095500" y="1762125"/>
                      </a:lnTo>
                      <a:lnTo>
                        <a:pt x="2095500" y="1447800"/>
                      </a:lnTo>
                      <a:lnTo>
                        <a:pt x="2143125" y="1447800"/>
                      </a:lnTo>
                      <a:lnTo>
                        <a:pt x="2143125" y="1311275"/>
                      </a:lnTo>
                      <a:lnTo>
                        <a:pt x="2193925" y="1311275"/>
                      </a:lnTo>
                      <a:lnTo>
                        <a:pt x="2193925" y="1181100"/>
                      </a:lnTo>
                      <a:lnTo>
                        <a:pt x="2289175" y="1181100"/>
                      </a:lnTo>
                      <a:lnTo>
                        <a:pt x="2289175" y="1247775"/>
                      </a:lnTo>
                      <a:lnTo>
                        <a:pt x="2536825" y="1247775"/>
                      </a:lnTo>
                      <a:lnTo>
                        <a:pt x="2536825" y="1000125"/>
                      </a:lnTo>
                      <a:lnTo>
                        <a:pt x="2733675" y="1000125"/>
                      </a:lnTo>
                      <a:lnTo>
                        <a:pt x="2733675" y="955675"/>
                      </a:lnTo>
                      <a:lnTo>
                        <a:pt x="2689225" y="955675"/>
                      </a:lnTo>
                      <a:lnTo>
                        <a:pt x="2729707" y="885031"/>
                      </a:lnTo>
                      <a:lnTo>
                        <a:pt x="2689225" y="825500"/>
                      </a:lnTo>
                      <a:lnTo>
                        <a:pt x="2587625" y="825500"/>
                      </a:lnTo>
                      <a:lnTo>
                        <a:pt x="2438400" y="790575"/>
                      </a:lnTo>
                      <a:lnTo>
                        <a:pt x="2403475" y="809625"/>
                      </a:lnTo>
                      <a:lnTo>
                        <a:pt x="2105025" y="685800"/>
                      </a:lnTo>
                      <a:lnTo>
                        <a:pt x="1593850" y="568325"/>
                      </a:lnTo>
                      <a:lnTo>
                        <a:pt x="1501775" y="415925"/>
                      </a:lnTo>
                      <a:lnTo>
                        <a:pt x="1362075" y="387350"/>
                      </a:lnTo>
                      <a:lnTo>
                        <a:pt x="1266825" y="311150"/>
                      </a:lnTo>
                      <a:lnTo>
                        <a:pt x="1146175" y="381000"/>
                      </a:lnTo>
                      <a:lnTo>
                        <a:pt x="1193800" y="295275"/>
                      </a:lnTo>
                      <a:lnTo>
                        <a:pt x="1339850" y="203200"/>
                      </a:lnTo>
                      <a:lnTo>
                        <a:pt x="1460500" y="63500"/>
                      </a:lnTo>
                      <a:lnTo>
                        <a:pt x="1444625" y="0"/>
                      </a:lnTo>
                      <a:lnTo>
                        <a:pt x="1276350" y="4445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A1F86967-796E-46BC-AA1C-F68D24771E51}"/>
                    </a:ext>
                  </a:extLst>
                </p:cNvPr>
                <p:cNvSpPr/>
                <p:nvPr/>
              </p:nvSpPr>
              <p:spPr>
                <a:xfrm>
                  <a:off x="2303462" y="4641850"/>
                  <a:ext cx="2182813" cy="1806575"/>
                </a:xfrm>
                <a:custGeom>
                  <a:avLst/>
                  <a:gdLst>
                    <a:gd name="connsiteX0" fmla="*/ 25400 w 2193925"/>
                    <a:gd name="connsiteY0" fmla="*/ 73025 h 1806575"/>
                    <a:gd name="connsiteX1" fmla="*/ 0 w 2193925"/>
                    <a:gd name="connsiteY1" fmla="*/ 139700 h 1806575"/>
                    <a:gd name="connsiteX2" fmla="*/ 117475 w 2193925"/>
                    <a:gd name="connsiteY2" fmla="*/ 244475 h 1806575"/>
                    <a:gd name="connsiteX3" fmla="*/ 193675 w 2193925"/>
                    <a:gd name="connsiteY3" fmla="*/ 288925 h 1806575"/>
                    <a:gd name="connsiteX4" fmla="*/ 273050 w 2193925"/>
                    <a:gd name="connsiteY4" fmla="*/ 285750 h 1806575"/>
                    <a:gd name="connsiteX5" fmla="*/ 339725 w 2193925"/>
                    <a:gd name="connsiteY5" fmla="*/ 377825 h 1806575"/>
                    <a:gd name="connsiteX6" fmla="*/ 419100 w 2193925"/>
                    <a:gd name="connsiteY6" fmla="*/ 403225 h 1806575"/>
                    <a:gd name="connsiteX7" fmla="*/ 504825 w 2193925"/>
                    <a:gd name="connsiteY7" fmla="*/ 447675 h 1806575"/>
                    <a:gd name="connsiteX8" fmla="*/ 520700 w 2193925"/>
                    <a:gd name="connsiteY8" fmla="*/ 530225 h 1806575"/>
                    <a:gd name="connsiteX9" fmla="*/ 704850 w 2193925"/>
                    <a:gd name="connsiteY9" fmla="*/ 695325 h 1806575"/>
                    <a:gd name="connsiteX10" fmla="*/ 765175 w 2193925"/>
                    <a:gd name="connsiteY10" fmla="*/ 688975 h 1806575"/>
                    <a:gd name="connsiteX11" fmla="*/ 882650 w 2193925"/>
                    <a:gd name="connsiteY11" fmla="*/ 831850 h 1806575"/>
                    <a:gd name="connsiteX12" fmla="*/ 869950 w 2193925"/>
                    <a:gd name="connsiteY12" fmla="*/ 920750 h 1806575"/>
                    <a:gd name="connsiteX13" fmla="*/ 904875 w 2193925"/>
                    <a:gd name="connsiteY13" fmla="*/ 1162050 h 1806575"/>
                    <a:gd name="connsiteX14" fmla="*/ 977900 w 2193925"/>
                    <a:gd name="connsiteY14" fmla="*/ 1222375 h 1806575"/>
                    <a:gd name="connsiteX15" fmla="*/ 984250 w 2193925"/>
                    <a:gd name="connsiteY15" fmla="*/ 1254125 h 1806575"/>
                    <a:gd name="connsiteX16" fmla="*/ 917575 w 2193925"/>
                    <a:gd name="connsiteY16" fmla="*/ 1343025 h 1806575"/>
                    <a:gd name="connsiteX17" fmla="*/ 942975 w 2193925"/>
                    <a:gd name="connsiteY17" fmla="*/ 1520825 h 1806575"/>
                    <a:gd name="connsiteX18" fmla="*/ 955675 w 2193925"/>
                    <a:gd name="connsiteY18" fmla="*/ 1536700 h 1806575"/>
                    <a:gd name="connsiteX19" fmla="*/ 981075 w 2193925"/>
                    <a:gd name="connsiteY19" fmla="*/ 1644650 h 1806575"/>
                    <a:gd name="connsiteX20" fmla="*/ 1187450 w 2193925"/>
                    <a:gd name="connsiteY20" fmla="*/ 1704975 h 1806575"/>
                    <a:gd name="connsiteX21" fmla="*/ 1235075 w 2193925"/>
                    <a:gd name="connsiteY21" fmla="*/ 1806575 h 1806575"/>
                    <a:gd name="connsiteX22" fmla="*/ 1997075 w 2193925"/>
                    <a:gd name="connsiteY22" fmla="*/ 1803400 h 1806575"/>
                    <a:gd name="connsiteX23" fmla="*/ 1997075 w 2193925"/>
                    <a:gd name="connsiteY23" fmla="*/ 1527175 h 1806575"/>
                    <a:gd name="connsiteX24" fmla="*/ 1717675 w 2193925"/>
                    <a:gd name="connsiteY24" fmla="*/ 1527175 h 1806575"/>
                    <a:gd name="connsiteX25" fmla="*/ 1717675 w 2193925"/>
                    <a:gd name="connsiteY25" fmla="*/ 1276350 h 1806575"/>
                    <a:gd name="connsiteX26" fmla="*/ 1793875 w 2193925"/>
                    <a:gd name="connsiteY26" fmla="*/ 1276350 h 1806575"/>
                    <a:gd name="connsiteX27" fmla="*/ 1793875 w 2193925"/>
                    <a:gd name="connsiteY27" fmla="*/ 1216025 h 1806575"/>
                    <a:gd name="connsiteX28" fmla="*/ 2193925 w 2193925"/>
                    <a:gd name="connsiteY28" fmla="*/ 1216025 h 1806575"/>
                    <a:gd name="connsiteX29" fmla="*/ 2193925 w 2193925"/>
                    <a:gd name="connsiteY29" fmla="*/ 958850 h 1806575"/>
                    <a:gd name="connsiteX30" fmla="*/ 1425575 w 2193925"/>
                    <a:gd name="connsiteY30" fmla="*/ 958850 h 1806575"/>
                    <a:gd name="connsiteX31" fmla="*/ 1425575 w 2193925"/>
                    <a:gd name="connsiteY31" fmla="*/ 406400 h 1806575"/>
                    <a:gd name="connsiteX32" fmla="*/ 1146175 w 2193925"/>
                    <a:gd name="connsiteY32" fmla="*/ 406400 h 1806575"/>
                    <a:gd name="connsiteX33" fmla="*/ 1146175 w 2193925"/>
                    <a:gd name="connsiteY33" fmla="*/ 320675 h 1806575"/>
                    <a:gd name="connsiteX34" fmla="*/ 1089025 w 2193925"/>
                    <a:gd name="connsiteY34" fmla="*/ 320675 h 1806575"/>
                    <a:gd name="connsiteX35" fmla="*/ 1089025 w 2193925"/>
                    <a:gd name="connsiteY35" fmla="*/ 69850 h 1806575"/>
                    <a:gd name="connsiteX36" fmla="*/ 682625 w 2193925"/>
                    <a:gd name="connsiteY36" fmla="*/ 69850 h 1806575"/>
                    <a:gd name="connsiteX37" fmla="*/ 682625 w 2193925"/>
                    <a:gd name="connsiteY37" fmla="*/ 0 h 1806575"/>
                    <a:gd name="connsiteX38" fmla="*/ 396875 w 2193925"/>
                    <a:gd name="connsiteY38" fmla="*/ 0 h 1806575"/>
                    <a:gd name="connsiteX39" fmla="*/ 396875 w 2193925"/>
                    <a:gd name="connsiteY39" fmla="*/ 76200 h 1806575"/>
                    <a:gd name="connsiteX40" fmla="*/ 25400 w 2193925"/>
                    <a:gd name="connsiteY40" fmla="*/ 73025 h 1806575"/>
                    <a:gd name="connsiteX0" fmla="*/ 25400 w 2193925"/>
                    <a:gd name="connsiteY0" fmla="*/ 73025 h 1806575"/>
                    <a:gd name="connsiteX1" fmla="*/ 0 w 2193925"/>
                    <a:gd name="connsiteY1" fmla="*/ 139700 h 1806575"/>
                    <a:gd name="connsiteX2" fmla="*/ 117475 w 2193925"/>
                    <a:gd name="connsiteY2" fmla="*/ 244475 h 1806575"/>
                    <a:gd name="connsiteX3" fmla="*/ 193675 w 2193925"/>
                    <a:gd name="connsiteY3" fmla="*/ 288925 h 1806575"/>
                    <a:gd name="connsiteX4" fmla="*/ 339725 w 2193925"/>
                    <a:gd name="connsiteY4" fmla="*/ 377825 h 1806575"/>
                    <a:gd name="connsiteX5" fmla="*/ 419100 w 2193925"/>
                    <a:gd name="connsiteY5" fmla="*/ 403225 h 1806575"/>
                    <a:gd name="connsiteX6" fmla="*/ 504825 w 2193925"/>
                    <a:gd name="connsiteY6" fmla="*/ 447675 h 1806575"/>
                    <a:gd name="connsiteX7" fmla="*/ 520700 w 2193925"/>
                    <a:gd name="connsiteY7" fmla="*/ 530225 h 1806575"/>
                    <a:gd name="connsiteX8" fmla="*/ 704850 w 2193925"/>
                    <a:gd name="connsiteY8" fmla="*/ 695325 h 1806575"/>
                    <a:gd name="connsiteX9" fmla="*/ 765175 w 2193925"/>
                    <a:gd name="connsiteY9" fmla="*/ 688975 h 1806575"/>
                    <a:gd name="connsiteX10" fmla="*/ 882650 w 2193925"/>
                    <a:gd name="connsiteY10" fmla="*/ 831850 h 1806575"/>
                    <a:gd name="connsiteX11" fmla="*/ 869950 w 2193925"/>
                    <a:gd name="connsiteY11" fmla="*/ 920750 h 1806575"/>
                    <a:gd name="connsiteX12" fmla="*/ 904875 w 2193925"/>
                    <a:gd name="connsiteY12" fmla="*/ 1162050 h 1806575"/>
                    <a:gd name="connsiteX13" fmla="*/ 977900 w 2193925"/>
                    <a:gd name="connsiteY13" fmla="*/ 1222375 h 1806575"/>
                    <a:gd name="connsiteX14" fmla="*/ 984250 w 2193925"/>
                    <a:gd name="connsiteY14" fmla="*/ 1254125 h 1806575"/>
                    <a:gd name="connsiteX15" fmla="*/ 917575 w 2193925"/>
                    <a:gd name="connsiteY15" fmla="*/ 1343025 h 1806575"/>
                    <a:gd name="connsiteX16" fmla="*/ 942975 w 2193925"/>
                    <a:gd name="connsiteY16" fmla="*/ 1520825 h 1806575"/>
                    <a:gd name="connsiteX17" fmla="*/ 955675 w 2193925"/>
                    <a:gd name="connsiteY17" fmla="*/ 1536700 h 1806575"/>
                    <a:gd name="connsiteX18" fmla="*/ 981075 w 2193925"/>
                    <a:gd name="connsiteY18" fmla="*/ 1644650 h 1806575"/>
                    <a:gd name="connsiteX19" fmla="*/ 1187450 w 2193925"/>
                    <a:gd name="connsiteY19" fmla="*/ 1704975 h 1806575"/>
                    <a:gd name="connsiteX20" fmla="*/ 1235075 w 2193925"/>
                    <a:gd name="connsiteY20" fmla="*/ 1806575 h 1806575"/>
                    <a:gd name="connsiteX21" fmla="*/ 1997075 w 2193925"/>
                    <a:gd name="connsiteY21" fmla="*/ 1803400 h 1806575"/>
                    <a:gd name="connsiteX22" fmla="*/ 1997075 w 2193925"/>
                    <a:gd name="connsiteY22" fmla="*/ 1527175 h 1806575"/>
                    <a:gd name="connsiteX23" fmla="*/ 1717675 w 2193925"/>
                    <a:gd name="connsiteY23" fmla="*/ 1527175 h 1806575"/>
                    <a:gd name="connsiteX24" fmla="*/ 1717675 w 2193925"/>
                    <a:gd name="connsiteY24" fmla="*/ 1276350 h 1806575"/>
                    <a:gd name="connsiteX25" fmla="*/ 1793875 w 2193925"/>
                    <a:gd name="connsiteY25" fmla="*/ 1276350 h 1806575"/>
                    <a:gd name="connsiteX26" fmla="*/ 1793875 w 2193925"/>
                    <a:gd name="connsiteY26" fmla="*/ 1216025 h 1806575"/>
                    <a:gd name="connsiteX27" fmla="*/ 2193925 w 2193925"/>
                    <a:gd name="connsiteY27" fmla="*/ 1216025 h 1806575"/>
                    <a:gd name="connsiteX28" fmla="*/ 2193925 w 2193925"/>
                    <a:gd name="connsiteY28" fmla="*/ 958850 h 1806575"/>
                    <a:gd name="connsiteX29" fmla="*/ 1425575 w 2193925"/>
                    <a:gd name="connsiteY29" fmla="*/ 958850 h 1806575"/>
                    <a:gd name="connsiteX30" fmla="*/ 1425575 w 2193925"/>
                    <a:gd name="connsiteY30" fmla="*/ 406400 h 1806575"/>
                    <a:gd name="connsiteX31" fmla="*/ 1146175 w 2193925"/>
                    <a:gd name="connsiteY31" fmla="*/ 406400 h 1806575"/>
                    <a:gd name="connsiteX32" fmla="*/ 1146175 w 2193925"/>
                    <a:gd name="connsiteY32" fmla="*/ 320675 h 1806575"/>
                    <a:gd name="connsiteX33" fmla="*/ 1089025 w 2193925"/>
                    <a:gd name="connsiteY33" fmla="*/ 320675 h 1806575"/>
                    <a:gd name="connsiteX34" fmla="*/ 1089025 w 2193925"/>
                    <a:gd name="connsiteY34" fmla="*/ 69850 h 1806575"/>
                    <a:gd name="connsiteX35" fmla="*/ 682625 w 2193925"/>
                    <a:gd name="connsiteY35" fmla="*/ 69850 h 1806575"/>
                    <a:gd name="connsiteX36" fmla="*/ 682625 w 2193925"/>
                    <a:gd name="connsiteY36" fmla="*/ 0 h 1806575"/>
                    <a:gd name="connsiteX37" fmla="*/ 396875 w 2193925"/>
                    <a:gd name="connsiteY37" fmla="*/ 0 h 1806575"/>
                    <a:gd name="connsiteX38" fmla="*/ 396875 w 2193925"/>
                    <a:gd name="connsiteY38" fmla="*/ 76200 h 1806575"/>
                    <a:gd name="connsiteX39" fmla="*/ 25400 w 2193925"/>
                    <a:gd name="connsiteY39" fmla="*/ 73025 h 1806575"/>
                    <a:gd name="connsiteX0" fmla="*/ 25400 w 2193925"/>
                    <a:gd name="connsiteY0" fmla="*/ 73025 h 1806575"/>
                    <a:gd name="connsiteX1" fmla="*/ 0 w 2193925"/>
                    <a:gd name="connsiteY1" fmla="*/ 139700 h 1806575"/>
                    <a:gd name="connsiteX2" fmla="*/ 117475 w 2193925"/>
                    <a:gd name="connsiteY2" fmla="*/ 244475 h 1806575"/>
                    <a:gd name="connsiteX3" fmla="*/ 193675 w 2193925"/>
                    <a:gd name="connsiteY3" fmla="*/ 288925 h 1806575"/>
                    <a:gd name="connsiteX4" fmla="*/ 342900 w 2193925"/>
                    <a:gd name="connsiteY4" fmla="*/ 352425 h 1806575"/>
                    <a:gd name="connsiteX5" fmla="*/ 419100 w 2193925"/>
                    <a:gd name="connsiteY5" fmla="*/ 403225 h 1806575"/>
                    <a:gd name="connsiteX6" fmla="*/ 504825 w 2193925"/>
                    <a:gd name="connsiteY6" fmla="*/ 447675 h 1806575"/>
                    <a:gd name="connsiteX7" fmla="*/ 520700 w 2193925"/>
                    <a:gd name="connsiteY7" fmla="*/ 530225 h 1806575"/>
                    <a:gd name="connsiteX8" fmla="*/ 704850 w 2193925"/>
                    <a:gd name="connsiteY8" fmla="*/ 695325 h 1806575"/>
                    <a:gd name="connsiteX9" fmla="*/ 765175 w 2193925"/>
                    <a:gd name="connsiteY9" fmla="*/ 688975 h 1806575"/>
                    <a:gd name="connsiteX10" fmla="*/ 882650 w 2193925"/>
                    <a:gd name="connsiteY10" fmla="*/ 831850 h 1806575"/>
                    <a:gd name="connsiteX11" fmla="*/ 869950 w 2193925"/>
                    <a:gd name="connsiteY11" fmla="*/ 920750 h 1806575"/>
                    <a:gd name="connsiteX12" fmla="*/ 904875 w 2193925"/>
                    <a:gd name="connsiteY12" fmla="*/ 1162050 h 1806575"/>
                    <a:gd name="connsiteX13" fmla="*/ 977900 w 2193925"/>
                    <a:gd name="connsiteY13" fmla="*/ 1222375 h 1806575"/>
                    <a:gd name="connsiteX14" fmla="*/ 984250 w 2193925"/>
                    <a:gd name="connsiteY14" fmla="*/ 1254125 h 1806575"/>
                    <a:gd name="connsiteX15" fmla="*/ 917575 w 2193925"/>
                    <a:gd name="connsiteY15" fmla="*/ 1343025 h 1806575"/>
                    <a:gd name="connsiteX16" fmla="*/ 942975 w 2193925"/>
                    <a:gd name="connsiteY16" fmla="*/ 1520825 h 1806575"/>
                    <a:gd name="connsiteX17" fmla="*/ 955675 w 2193925"/>
                    <a:gd name="connsiteY17" fmla="*/ 1536700 h 1806575"/>
                    <a:gd name="connsiteX18" fmla="*/ 981075 w 2193925"/>
                    <a:gd name="connsiteY18" fmla="*/ 1644650 h 1806575"/>
                    <a:gd name="connsiteX19" fmla="*/ 1187450 w 2193925"/>
                    <a:gd name="connsiteY19" fmla="*/ 1704975 h 1806575"/>
                    <a:gd name="connsiteX20" fmla="*/ 1235075 w 2193925"/>
                    <a:gd name="connsiteY20" fmla="*/ 1806575 h 1806575"/>
                    <a:gd name="connsiteX21" fmla="*/ 1997075 w 2193925"/>
                    <a:gd name="connsiteY21" fmla="*/ 1803400 h 1806575"/>
                    <a:gd name="connsiteX22" fmla="*/ 1997075 w 2193925"/>
                    <a:gd name="connsiteY22" fmla="*/ 1527175 h 1806575"/>
                    <a:gd name="connsiteX23" fmla="*/ 1717675 w 2193925"/>
                    <a:gd name="connsiteY23" fmla="*/ 1527175 h 1806575"/>
                    <a:gd name="connsiteX24" fmla="*/ 1717675 w 2193925"/>
                    <a:gd name="connsiteY24" fmla="*/ 1276350 h 1806575"/>
                    <a:gd name="connsiteX25" fmla="*/ 1793875 w 2193925"/>
                    <a:gd name="connsiteY25" fmla="*/ 1276350 h 1806575"/>
                    <a:gd name="connsiteX26" fmla="*/ 1793875 w 2193925"/>
                    <a:gd name="connsiteY26" fmla="*/ 1216025 h 1806575"/>
                    <a:gd name="connsiteX27" fmla="*/ 2193925 w 2193925"/>
                    <a:gd name="connsiteY27" fmla="*/ 1216025 h 1806575"/>
                    <a:gd name="connsiteX28" fmla="*/ 2193925 w 2193925"/>
                    <a:gd name="connsiteY28" fmla="*/ 958850 h 1806575"/>
                    <a:gd name="connsiteX29" fmla="*/ 1425575 w 2193925"/>
                    <a:gd name="connsiteY29" fmla="*/ 958850 h 1806575"/>
                    <a:gd name="connsiteX30" fmla="*/ 1425575 w 2193925"/>
                    <a:gd name="connsiteY30" fmla="*/ 406400 h 1806575"/>
                    <a:gd name="connsiteX31" fmla="*/ 1146175 w 2193925"/>
                    <a:gd name="connsiteY31" fmla="*/ 406400 h 1806575"/>
                    <a:gd name="connsiteX32" fmla="*/ 1146175 w 2193925"/>
                    <a:gd name="connsiteY32" fmla="*/ 320675 h 1806575"/>
                    <a:gd name="connsiteX33" fmla="*/ 1089025 w 2193925"/>
                    <a:gd name="connsiteY33" fmla="*/ 320675 h 1806575"/>
                    <a:gd name="connsiteX34" fmla="*/ 1089025 w 2193925"/>
                    <a:gd name="connsiteY34" fmla="*/ 69850 h 1806575"/>
                    <a:gd name="connsiteX35" fmla="*/ 682625 w 2193925"/>
                    <a:gd name="connsiteY35" fmla="*/ 69850 h 1806575"/>
                    <a:gd name="connsiteX36" fmla="*/ 682625 w 2193925"/>
                    <a:gd name="connsiteY36" fmla="*/ 0 h 1806575"/>
                    <a:gd name="connsiteX37" fmla="*/ 396875 w 2193925"/>
                    <a:gd name="connsiteY37" fmla="*/ 0 h 1806575"/>
                    <a:gd name="connsiteX38" fmla="*/ 396875 w 2193925"/>
                    <a:gd name="connsiteY38" fmla="*/ 76200 h 1806575"/>
                    <a:gd name="connsiteX39" fmla="*/ 25400 w 2193925"/>
                    <a:gd name="connsiteY39" fmla="*/ 73025 h 1806575"/>
                    <a:gd name="connsiteX0" fmla="*/ 11112 w 2193925"/>
                    <a:gd name="connsiteY0" fmla="*/ 69850 h 1806575"/>
                    <a:gd name="connsiteX1" fmla="*/ 0 w 2193925"/>
                    <a:gd name="connsiteY1" fmla="*/ 139700 h 1806575"/>
                    <a:gd name="connsiteX2" fmla="*/ 117475 w 2193925"/>
                    <a:gd name="connsiteY2" fmla="*/ 244475 h 1806575"/>
                    <a:gd name="connsiteX3" fmla="*/ 193675 w 2193925"/>
                    <a:gd name="connsiteY3" fmla="*/ 288925 h 1806575"/>
                    <a:gd name="connsiteX4" fmla="*/ 342900 w 2193925"/>
                    <a:gd name="connsiteY4" fmla="*/ 352425 h 1806575"/>
                    <a:gd name="connsiteX5" fmla="*/ 419100 w 2193925"/>
                    <a:gd name="connsiteY5" fmla="*/ 403225 h 1806575"/>
                    <a:gd name="connsiteX6" fmla="*/ 504825 w 2193925"/>
                    <a:gd name="connsiteY6" fmla="*/ 447675 h 1806575"/>
                    <a:gd name="connsiteX7" fmla="*/ 520700 w 2193925"/>
                    <a:gd name="connsiteY7" fmla="*/ 530225 h 1806575"/>
                    <a:gd name="connsiteX8" fmla="*/ 704850 w 2193925"/>
                    <a:gd name="connsiteY8" fmla="*/ 695325 h 1806575"/>
                    <a:gd name="connsiteX9" fmla="*/ 765175 w 2193925"/>
                    <a:gd name="connsiteY9" fmla="*/ 688975 h 1806575"/>
                    <a:gd name="connsiteX10" fmla="*/ 882650 w 2193925"/>
                    <a:gd name="connsiteY10" fmla="*/ 831850 h 1806575"/>
                    <a:gd name="connsiteX11" fmla="*/ 869950 w 2193925"/>
                    <a:gd name="connsiteY11" fmla="*/ 920750 h 1806575"/>
                    <a:gd name="connsiteX12" fmla="*/ 904875 w 2193925"/>
                    <a:gd name="connsiteY12" fmla="*/ 1162050 h 1806575"/>
                    <a:gd name="connsiteX13" fmla="*/ 977900 w 2193925"/>
                    <a:gd name="connsiteY13" fmla="*/ 1222375 h 1806575"/>
                    <a:gd name="connsiteX14" fmla="*/ 984250 w 2193925"/>
                    <a:gd name="connsiteY14" fmla="*/ 1254125 h 1806575"/>
                    <a:gd name="connsiteX15" fmla="*/ 917575 w 2193925"/>
                    <a:gd name="connsiteY15" fmla="*/ 1343025 h 1806575"/>
                    <a:gd name="connsiteX16" fmla="*/ 942975 w 2193925"/>
                    <a:gd name="connsiteY16" fmla="*/ 1520825 h 1806575"/>
                    <a:gd name="connsiteX17" fmla="*/ 955675 w 2193925"/>
                    <a:gd name="connsiteY17" fmla="*/ 1536700 h 1806575"/>
                    <a:gd name="connsiteX18" fmla="*/ 981075 w 2193925"/>
                    <a:gd name="connsiteY18" fmla="*/ 1644650 h 1806575"/>
                    <a:gd name="connsiteX19" fmla="*/ 1187450 w 2193925"/>
                    <a:gd name="connsiteY19" fmla="*/ 1704975 h 1806575"/>
                    <a:gd name="connsiteX20" fmla="*/ 1235075 w 2193925"/>
                    <a:gd name="connsiteY20" fmla="*/ 1806575 h 1806575"/>
                    <a:gd name="connsiteX21" fmla="*/ 1997075 w 2193925"/>
                    <a:gd name="connsiteY21" fmla="*/ 1803400 h 1806575"/>
                    <a:gd name="connsiteX22" fmla="*/ 1997075 w 2193925"/>
                    <a:gd name="connsiteY22" fmla="*/ 1527175 h 1806575"/>
                    <a:gd name="connsiteX23" fmla="*/ 1717675 w 2193925"/>
                    <a:gd name="connsiteY23" fmla="*/ 1527175 h 1806575"/>
                    <a:gd name="connsiteX24" fmla="*/ 1717675 w 2193925"/>
                    <a:gd name="connsiteY24" fmla="*/ 1276350 h 1806575"/>
                    <a:gd name="connsiteX25" fmla="*/ 1793875 w 2193925"/>
                    <a:gd name="connsiteY25" fmla="*/ 1276350 h 1806575"/>
                    <a:gd name="connsiteX26" fmla="*/ 1793875 w 2193925"/>
                    <a:gd name="connsiteY26" fmla="*/ 1216025 h 1806575"/>
                    <a:gd name="connsiteX27" fmla="*/ 2193925 w 2193925"/>
                    <a:gd name="connsiteY27" fmla="*/ 1216025 h 1806575"/>
                    <a:gd name="connsiteX28" fmla="*/ 2193925 w 2193925"/>
                    <a:gd name="connsiteY28" fmla="*/ 958850 h 1806575"/>
                    <a:gd name="connsiteX29" fmla="*/ 1425575 w 2193925"/>
                    <a:gd name="connsiteY29" fmla="*/ 958850 h 1806575"/>
                    <a:gd name="connsiteX30" fmla="*/ 1425575 w 2193925"/>
                    <a:gd name="connsiteY30" fmla="*/ 406400 h 1806575"/>
                    <a:gd name="connsiteX31" fmla="*/ 1146175 w 2193925"/>
                    <a:gd name="connsiteY31" fmla="*/ 406400 h 1806575"/>
                    <a:gd name="connsiteX32" fmla="*/ 1146175 w 2193925"/>
                    <a:gd name="connsiteY32" fmla="*/ 320675 h 1806575"/>
                    <a:gd name="connsiteX33" fmla="*/ 1089025 w 2193925"/>
                    <a:gd name="connsiteY33" fmla="*/ 320675 h 1806575"/>
                    <a:gd name="connsiteX34" fmla="*/ 1089025 w 2193925"/>
                    <a:gd name="connsiteY34" fmla="*/ 69850 h 1806575"/>
                    <a:gd name="connsiteX35" fmla="*/ 682625 w 2193925"/>
                    <a:gd name="connsiteY35" fmla="*/ 69850 h 1806575"/>
                    <a:gd name="connsiteX36" fmla="*/ 682625 w 2193925"/>
                    <a:gd name="connsiteY36" fmla="*/ 0 h 1806575"/>
                    <a:gd name="connsiteX37" fmla="*/ 396875 w 2193925"/>
                    <a:gd name="connsiteY37" fmla="*/ 0 h 1806575"/>
                    <a:gd name="connsiteX38" fmla="*/ 396875 w 2193925"/>
                    <a:gd name="connsiteY38" fmla="*/ 76200 h 1806575"/>
                    <a:gd name="connsiteX39" fmla="*/ 11112 w 2193925"/>
                    <a:gd name="connsiteY39" fmla="*/ 69850 h 1806575"/>
                    <a:gd name="connsiteX0" fmla="*/ 0 w 2182813"/>
                    <a:gd name="connsiteY0" fmla="*/ 69850 h 1806575"/>
                    <a:gd name="connsiteX1" fmla="*/ 6351 w 2182813"/>
                    <a:gd name="connsiteY1" fmla="*/ 150813 h 1806575"/>
                    <a:gd name="connsiteX2" fmla="*/ 106363 w 2182813"/>
                    <a:gd name="connsiteY2" fmla="*/ 244475 h 1806575"/>
                    <a:gd name="connsiteX3" fmla="*/ 182563 w 2182813"/>
                    <a:gd name="connsiteY3" fmla="*/ 288925 h 1806575"/>
                    <a:gd name="connsiteX4" fmla="*/ 331788 w 2182813"/>
                    <a:gd name="connsiteY4" fmla="*/ 352425 h 1806575"/>
                    <a:gd name="connsiteX5" fmla="*/ 407988 w 2182813"/>
                    <a:gd name="connsiteY5" fmla="*/ 403225 h 1806575"/>
                    <a:gd name="connsiteX6" fmla="*/ 493713 w 2182813"/>
                    <a:gd name="connsiteY6" fmla="*/ 447675 h 1806575"/>
                    <a:gd name="connsiteX7" fmla="*/ 509588 w 2182813"/>
                    <a:gd name="connsiteY7" fmla="*/ 530225 h 1806575"/>
                    <a:gd name="connsiteX8" fmla="*/ 693738 w 2182813"/>
                    <a:gd name="connsiteY8" fmla="*/ 695325 h 1806575"/>
                    <a:gd name="connsiteX9" fmla="*/ 754063 w 2182813"/>
                    <a:gd name="connsiteY9" fmla="*/ 688975 h 1806575"/>
                    <a:gd name="connsiteX10" fmla="*/ 871538 w 2182813"/>
                    <a:gd name="connsiteY10" fmla="*/ 831850 h 1806575"/>
                    <a:gd name="connsiteX11" fmla="*/ 858838 w 2182813"/>
                    <a:gd name="connsiteY11" fmla="*/ 920750 h 1806575"/>
                    <a:gd name="connsiteX12" fmla="*/ 893763 w 2182813"/>
                    <a:gd name="connsiteY12" fmla="*/ 1162050 h 1806575"/>
                    <a:gd name="connsiteX13" fmla="*/ 966788 w 2182813"/>
                    <a:gd name="connsiteY13" fmla="*/ 1222375 h 1806575"/>
                    <a:gd name="connsiteX14" fmla="*/ 973138 w 2182813"/>
                    <a:gd name="connsiteY14" fmla="*/ 1254125 h 1806575"/>
                    <a:gd name="connsiteX15" fmla="*/ 906463 w 2182813"/>
                    <a:gd name="connsiteY15" fmla="*/ 1343025 h 1806575"/>
                    <a:gd name="connsiteX16" fmla="*/ 931863 w 2182813"/>
                    <a:gd name="connsiteY16" fmla="*/ 1520825 h 1806575"/>
                    <a:gd name="connsiteX17" fmla="*/ 944563 w 2182813"/>
                    <a:gd name="connsiteY17" fmla="*/ 1536700 h 1806575"/>
                    <a:gd name="connsiteX18" fmla="*/ 969963 w 2182813"/>
                    <a:gd name="connsiteY18" fmla="*/ 1644650 h 1806575"/>
                    <a:gd name="connsiteX19" fmla="*/ 1176338 w 2182813"/>
                    <a:gd name="connsiteY19" fmla="*/ 1704975 h 1806575"/>
                    <a:gd name="connsiteX20" fmla="*/ 1223963 w 2182813"/>
                    <a:gd name="connsiteY20" fmla="*/ 1806575 h 1806575"/>
                    <a:gd name="connsiteX21" fmla="*/ 1985963 w 2182813"/>
                    <a:gd name="connsiteY21" fmla="*/ 1803400 h 1806575"/>
                    <a:gd name="connsiteX22" fmla="*/ 1985963 w 2182813"/>
                    <a:gd name="connsiteY22" fmla="*/ 1527175 h 1806575"/>
                    <a:gd name="connsiteX23" fmla="*/ 1706563 w 2182813"/>
                    <a:gd name="connsiteY23" fmla="*/ 1527175 h 1806575"/>
                    <a:gd name="connsiteX24" fmla="*/ 1706563 w 2182813"/>
                    <a:gd name="connsiteY24" fmla="*/ 1276350 h 1806575"/>
                    <a:gd name="connsiteX25" fmla="*/ 1782763 w 2182813"/>
                    <a:gd name="connsiteY25" fmla="*/ 1276350 h 1806575"/>
                    <a:gd name="connsiteX26" fmla="*/ 1782763 w 2182813"/>
                    <a:gd name="connsiteY26" fmla="*/ 1216025 h 1806575"/>
                    <a:gd name="connsiteX27" fmla="*/ 2182813 w 2182813"/>
                    <a:gd name="connsiteY27" fmla="*/ 1216025 h 1806575"/>
                    <a:gd name="connsiteX28" fmla="*/ 2182813 w 2182813"/>
                    <a:gd name="connsiteY28" fmla="*/ 958850 h 1806575"/>
                    <a:gd name="connsiteX29" fmla="*/ 1414463 w 2182813"/>
                    <a:gd name="connsiteY29" fmla="*/ 958850 h 1806575"/>
                    <a:gd name="connsiteX30" fmla="*/ 1414463 w 2182813"/>
                    <a:gd name="connsiteY30" fmla="*/ 406400 h 1806575"/>
                    <a:gd name="connsiteX31" fmla="*/ 1135063 w 2182813"/>
                    <a:gd name="connsiteY31" fmla="*/ 406400 h 1806575"/>
                    <a:gd name="connsiteX32" fmla="*/ 1135063 w 2182813"/>
                    <a:gd name="connsiteY32" fmla="*/ 320675 h 1806575"/>
                    <a:gd name="connsiteX33" fmla="*/ 1077913 w 2182813"/>
                    <a:gd name="connsiteY33" fmla="*/ 320675 h 1806575"/>
                    <a:gd name="connsiteX34" fmla="*/ 1077913 w 2182813"/>
                    <a:gd name="connsiteY34" fmla="*/ 69850 h 1806575"/>
                    <a:gd name="connsiteX35" fmla="*/ 671513 w 2182813"/>
                    <a:gd name="connsiteY35" fmla="*/ 69850 h 1806575"/>
                    <a:gd name="connsiteX36" fmla="*/ 671513 w 2182813"/>
                    <a:gd name="connsiteY36" fmla="*/ 0 h 1806575"/>
                    <a:gd name="connsiteX37" fmla="*/ 385763 w 2182813"/>
                    <a:gd name="connsiteY37" fmla="*/ 0 h 1806575"/>
                    <a:gd name="connsiteX38" fmla="*/ 385763 w 2182813"/>
                    <a:gd name="connsiteY38" fmla="*/ 76200 h 1806575"/>
                    <a:gd name="connsiteX39" fmla="*/ 0 w 2182813"/>
                    <a:gd name="connsiteY39" fmla="*/ 69850 h 1806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2182813" h="1806575">
                      <a:moveTo>
                        <a:pt x="0" y="69850"/>
                      </a:moveTo>
                      <a:lnTo>
                        <a:pt x="6351" y="150813"/>
                      </a:lnTo>
                      <a:lnTo>
                        <a:pt x="106363" y="244475"/>
                      </a:lnTo>
                      <a:lnTo>
                        <a:pt x="182563" y="288925"/>
                      </a:lnTo>
                      <a:lnTo>
                        <a:pt x="331788" y="352425"/>
                      </a:lnTo>
                      <a:lnTo>
                        <a:pt x="407988" y="403225"/>
                      </a:lnTo>
                      <a:lnTo>
                        <a:pt x="493713" y="447675"/>
                      </a:lnTo>
                      <a:lnTo>
                        <a:pt x="509588" y="530225"/>
                      </a:lnTo>
                      <a:lnTo>
                        <a:pt x="693738" y="695325"/>
                      </a:lnTo>
                      <a:lnTo>
                        <a:pt x="754063" y="688975"/>
                      </a:lnTo>
                      <a:lnTo>
                        <a:pt x="871538" y="831850"/>
                      </a:lnTo>
                      <a:lnTo>
                        <a:pt x="858838" y="920750"/>
                      </a:lnTo>
                      <a:lnTo>
                        <a:pt x="893763" y="1162050"/>
                      </a:lnTo>
                      <a:lnTo>
                        <a:pt x="966788" y="1222375"/>
                      </a:lnTo>
                      <a:lnTo>
                        <a:pt x="973138" y="1254125"/>
                      </a:lnTo>
                      <a:lnTo>
                        <a:pt x="906463" y="1343025"/>
                      </a:lnTo>
                      <a:lnTo>
                        <a:pt x="931863" y="1520825"/>
                      </a:lnTo>
                      <a:lnTo>
                        <a:pt x="944563" y="1536700"/>
                      </a:lnTo>
                      <a:lnTo>
                        <a:pt x="969963" y="1644650"/>
                      </a:lnTo>
                      <a:lnTo>
                        <a:pt x="1176338" y="1704975"/>
                      </a:lnTo>
                      <a:lnTo>
                        <a:pt x="1223963" y="1806575"/>
                      </a:lnTo>
                      <a:lnTo>
                        <a:pt x="1985963" y="1803400"/>
                      </a:lnTo>
                      <a:lnTo>
                        <a:pt x="1985963" y="1527175"/>
                      </a:lnTo>
                      <a:lnTo>
                        <a:pt x="1706563" y="1527175"/>
                      </a:lnTo>
                      <a:lnTo>
                        <a:pt x="1706563" y="1276350"/>
                      </a:lnTo>
                      <a:lnTo>
                        <a:pt x="1782763" y="1276350"/>
                      </a:lnTo>
                      <a:lnTo>
                        <a:pt x="1782763" y="1216025"/>
                      </a:lnTo>
                      <a:lnTo>
                        <a:pt x="2182813" y="1216025"/>
                      </a:lnTo>
                      <a:lnTo>
                        <a:pt x="2182813" y="958850"/>
                      </a:lnTo>
                      <a:lnTo>
                        <a:pt x="1414463" y="958850"/>
                      </a:lnTo>
                      <a:lnTo>
                        <a:pt x="1414463" y="406400"/>
                      </a:lnTo>
                      <a:lnTo>
                        <a:pt x="1135063" y="406400"/>
                      </a:lnTo>
                      <a:lnTo>
                        <a:pt x="1135063" y="320675"/>
                      </a:lnTo>
                      <a:lnTo>
                        <a:pt x="1077913" y="320675"/>
                      </a:lnTo>
                      <a:lnTo>
                        <a:pt x="1077913" y="69850"/>
                      </a:lnTo>
                      <a:lnTo>
                        <a:pt x="671513" y="69850"/>
                      </a:lnTo>
                      <a:lnTo>
                        <a:pt x="671513" y="0"/>
                      </a:lnTo>
                      <a:lnTo>
                        <a:pt x="385763" y="0"/>
                      </a:lnTo>
                      <a:lnTo>
                        <a:pt x="385763" y="76200"/>
                      </a:lnTo>
                      <a:lnTo>
                        <a:pt x="0" y="6985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55A7C173-9F48-4824-9EFD-3EC4990FAE83}"/>
                    </a:ext>
                  </a:extLst>
                </p:cNvPr>
                <p:cNvSpPr/>
                <p:nvPr/>
              </p:nvSpPr>
              <p:spPr>
                <a:xfrm>
                  <a:off x="3718322" y="4837509"/>
                  <a:ext cx="0" cy="762000"/>
                </a:xfrm>
                <a:custGeom>
                  <a:avLst/>
                  <a:gdLst>
                    <a:gd name="connsiteX0" fmla="*/ 0 w 0"/>
                    <a:gd name="connsiteY0" fmla="*/ 0 h 762000"/>
                    <a:gd name="connsiteX1" fmla="*/ 0 w 0"/>
                    <a:gd name="connsiteY1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762000">
                      <a:moveTo>
                        <a:pt x="0" y="0"/>
                      </a:moveTo>
                      <a:lnTo>
                        <a:pt x="0" y="762000"/>
                      </a:lnTo>
                    </a:path>
                  </a:pathLst>
                </a:cu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8C6C9B8A-2071-45EF-B218-7DBC5F5857F4}"/>
                    </a:ext>
                  </a:extLst>
                </p:cNvPr>
                <p:cNvSpPr/>
                <p:nvPr/>
              </p:nvSpPr>
              <p:spPr>
                <a:xfrm>
                  <a:off x="3720080" y="4835883"/>
                  <a:ext cx="1314450" cy="852487"/>
                </a:xfrm>
                <a:custGeom>
                  <a:avLst/>
                  <a:gdLst>
                    <a:gd name="connsiteX0" fmla="*/ 620713 w 1314450"/>
                    <a:gd name="connsiteY0" fmla="*/ 0 h 852487"/>
                    <a:gd name="connsiteX1" fmla="*/ 0 w 1314450"/>
                    <a:gd name="connsiteY1" fmla="*/ 0 h 852487"/>
                    <a:gd name="connsiteX2" fmla="*/ 0 w 1314450"/>
                    <a:gd name="connsiteY2" fmla="*/ 763587 h 852487"/>
                    <a:gd name="connsiteX3" fmla="*/ 1112838 w 1314450"/>
                    <a:gd name="connsiteY3" fmla="*/ 763587 h 852487"/>
                    <a:gd name="connsiteX4" fmla="*/ 1112838 w 1314450"/>
                    <a:gd name="connsiteY4" fmla="*/ 852487 h 852487"/>
                    <a:gd name="connsiteX5" fmla="*/ 1252538 w 1314450"/>
                    <a:gd name="connsiteY5" fmla="*/ 852487 h 852487"/>
                    <a:gd name="connsiteX6" fmla="*/ 1250950 w 1314450"/>
                    <a:gd name="connsiteY6" fmla="*/ 836612 h 852487"/>
                    <a:gd name="connsiteX7" fmla="*/ 1250950 w 1314450"/>
                    <a:gd name="connsiteY7" fmla="*/ 581025 h 852487"/>
                    <a:gd name="connsiteX8" fmla="*/ 1314450 w 1314450"/>
                    <a:gd name="connsiteY8" fmla="*/ 581025 h 852487"/>
                    <a:gd name="connsiteX9" fmla="*/ 1314450 w 1314450"/>
                    <a:gd name="connsiteY9" fmla="*/ 319087 h 852487"/>
                    <a:gd name="connsiteX10" fmla="*/ 1219200 w 1314450"/>
                    <a:gd name="connsiteY10" fmla="*/ 319087 h 852487"/>
                    <a:gd name="connsiteX11" fmla="*/ 1219200 w 1314450"/>
                    <a:gd name="connsiteY11" fmla="*/ 220662 h 852487"/>
                    <a:gd name="connsiteX12" fmla="*/ 1176338 w 1314450"/>
                    <a:gd name="connsiteY12" fmla="*/ 220662 h 852487"/>
                    <a:gd name="connsiteX13" fmla="*/ 1176338 w 1314450"/>
                    <a:gd name="connsiteY13" fmla="*/ 266700 h 852487"/>
                    <a:gd name="connsiteX14" fmla="*/ 1108075 w 1314450"/>
                    <a:gd name="connsiteY14" fmla="*/ 266700 h 852487"/>
                    <a:gd name="connsiteX15" fmla="*/ 1108075 w 1314450"/>
                    <a:gd name="connsiteY15" fmla="*/ 236537 h 852487"/>
                    <a:gd name="connsiteX16" fmla="*/ 1047750 w 1314450"/>
                    <a:gd name="connsiteY16" fmla="*/ 236537 h 852487"/>
                    <a:gd name="connsiteX17" fmla="*/ 1047750 w 1314450"/>
                    <a:gd name="connsiteY17" fmla="*/ 271462 h 852487"/>
                    <a:gd name="connsiteX18" fmla="*/ 966788 w 1314450"/>
                    <a:gd name="connsiteY18" fmla="*/ 271462 h 852487"/>
                    <a:gd name="connsiteX19" fmla="*/ 966788 w 1314450"/>
                    <a:gd name="connsiteY19" fmla="*/ 244475 h 852487"/>
                    <a:gd name="connsiteX20" fmla="*/ 925513 w 1314450"/>
                    <a:gd name="connsiteY20" fmla="*/ 244475 h 852487"/>
                    <a:gd name="connsiteX21" fmla="*/ 904875 w 1314450"/>
                    <a:gd name="connsiteY21" fmla="*/ 223837 h 852487"/>
                    <a:gd name="connsiteX22" fmla="*/ 904875 w 1314450"/>
                    <a:gd name="connsiteY22" fmla="*/ 330200 h 852487"/>
                    <a:gd name="connsiteX23" fmla="*/ 620713 w 1314450"/>
                    <a:gd name="connsiteY23" fmla="*/ 330200 h 852487"/>
                    <a:gd name="connsiteX24" fmla="*/ 620713 w 1314450"/>
                    <a:gd name="connsiteY24" fmla="*/ 0 h 852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314450" h="852487">
                      <a:moveTo>
                        <a:pt x="620713" y="0"/>
                      </a:moveTo>
                      <a:lnTo>
                        <a:pt x="0" y="0"/>
                      </a:lnTo>
                      <a:lnTo>
                        <a:pt x="0" y="763587"/>
                      </a:lnTo>
                      <a:lnTo>
                        <a:pt x="1112838" y="763587"/>
                      </a:lnTo>
                      <a:lnTo>
                        <a:pt x="1112838" y="852487"/>
                      </a:lnTo>
                      <a:lnTo>
                        <a:pt x="1252538" y="852487"/>
                      </a:lnTo>
                      <a:lnTo>
                        <a:pt x="1250950" y="836612"/>
                      </a:lnTo>
                      <a:lnTo>
                        <a:pt x="1250950" y="581025"/>
                      </a:lnTo>
                      <a:lnTo>
                        <a:pt x="1314450" y="581025"/>
                      </a:lnTo>
                      <a:lnTo>
                        <a:pt x="1314450" y="319087"/>
                      </a:lnTo>
                      <a:lnTo>
                        <a:pt x="1219200" y="319087"/>
                      </a:lnTo>
                      <a:lnTo>
                        <a:pt x="1219200" y="220662"/>
                      </a:lnTo>
                      <a:lnTo>
                        <a:pt x="1176338" y="220662"/>
                      </a:lnTo>
                      <a:lnTo>
                        <a:pt x="1176338" y="266700"/>
                      </a:lnTo>
                      <a:lnTo>
                        <a:pt x="1108075" y="266700"/>
                      </a:lnTo>
                      <a:lnTo>
                        <a:pt x="1108075" y="236537"/>
                      </a:lnTo>
                      <a:lnTo>
                        <a:pt x="1047750" y="236537"/>
                      </a:lnTo>
                      <a:lnTo>
                        <a:pt x="1047750" y="271462"/>
                      </a:lnTo>
                      <a:lnTo>
                        <a:pt x="966788" y="271462"/>
                      </a:lnTo>
                      <a:lnTo>
                        <a:pt x="966788" y="244475"/>
                      </a:lnTo>
                      <a:lnTo>
                        <a:pt x="925513" y="244475"/>
                      </a:lnTo>
                      <a:lnTo>
                        <a:pt x="904875" y="223837"/>
                      </a:lnTo>
                      <a:lnTo>
                        <a:pt x="904875" y="330200"/>
                      </a:lnTo>
                      <a:lnTo>
                        <a:pt x="620713" y="330200"/>
                      </a:lnTo>
                      <a:lnTo>
                        <a:pt x="620713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E0FD1DBC-F476-4CA1-B678-6290B8DC2916}"/>
                    </a:ext>
                  </a:extLst>
                </p:cNvPr>
                <p:cNvSpPr/>
                <p:nvPr/>
              </p:nvSpPr>
              <p:spPr>
                <a:xfrm>
                  <a:off x="4740275" y="5183188"/>
                  <a:ext cx="153988" cy="309562"/>
                </a:xfrm>
                <a:custGeom>
                  <a:avLst/>
                  <a:gdLst>
                    <a:gd name="connsiteX0" fmla="*/ 71438 w 153988"/>
                    <a:gd name="connsiteY0" fmla="*/ 0 h 309562"/>
                    <a:gd name="connsiteX1" fmla="*/ 153988 w 153988"/>
                    <a:gd name="connsiteY1" fmla="*/ 33337 h 309562"/>
                    <a:gd name="connsiteX2" fmla="*/ 127000 w 153988"/>
                    <a:gd name="connsiteY2" fmla="*/ 76200 h 309562"/>
                    <a:gd name="connsiteX3" fmla="*/ 127000 w 153988"/>
                    <a:gd name="connsiteY3" fmla="*/ 187325 h 309562"/>
                    <a:gd name="connsiteX4" fmla="*/ 141288 w 153988"/>
                    <a:gd name="connsiteY4" fmla="*/ 206375 h 309562"/>
                    <a:gd name="connsiteX5" fmla="*/ 84138 w 153988"/>
                    <a:gd name="connsiteY5" fmla="*/ 304800 h 309562"/>
                    <a:gd name="connsiteX6" fmla="*/ 38100 w 153988"/>
                    <a:gd name="connsiteY6" fmla="*/ 309562 h 309562"/>
                    <a:gd name="connsiteX7" fmla="*/ 46038 w 153988"/>
                    <a:gd name="connsiteY7" fmla="*/ 223837 h 309562"/>
                    <a:gd name="connsiteX8" fmla="*/ 0 w 153988"/>
                    <a:gd name="connsiteY8" fmla="*/ 176212 h 309562"/>
                    <a:gd name="connsiteX9" fmla="*/ 14288 w 153988"/>
                    <a:gd name="connsiteY9" fmla="*/ 103187 h 309562"/>
                    <a:gd name="connsiteX10" fmla="*/ 71438 w 153988"/>
                    <a:gd name="connsiteY10" fmla="*/ 0 h 309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88" h="309562">
                      <a:moveTo>
                        <a:pt x="71438" y="0"/>
                      </a:moveTo>
                      <a:lnTo>
                        <a:pt x="153988" y="33337"/>
                      </a:lnTo>
                      <a:lnTo>
                        <a:pt x="127000" y="76200"/>
                      </a:lnTo>
                      <a:lnTo>
                        <a:pt x="127000" y="187325"/>
                      </a:lnTo>
                      <a:lnTo>
                        <a:pt x="141288" y="206375"/>
                      </a:lnTo>
                      <a:lnTo>
                        <a:pt x="84138" y="304800"/>
                      </a:lnTo>
                      <a:lnTo>
                        <a:pt x="38100" y="309562"/>
                      </a:lnTo>
                      <a:lnTo>
                        <a:pt x="46038" y="223837"/>
                      </a:lnTo>
                      <a:lnTo>
                        <a:pt x="0" y="176212"/>
                      </a:lnTo>
                      <a:lnTo>
                        <a:pt x="14288" y="103187"/>
                      </a:lnTo>
                      <a:lnTo>
                        <a:pt x="71438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C9582BE6-3D04-4899-AB86-8D438986D9E6}"/>
                    </a:ext>
                  </a:extLst>
                </p:cNvPr>
                <p:cNvSpPr/>
                <p:nvPr/>
              </p:nvSpPr>
              <p:spPr>
                <a:xfrm>
                  <a:off x="4010025" y="5597128"/>
                  <a:ext cx="822722" cy="690563"/>
                </a:xfrm>
                <a:custGeom>
                  <a:avLst/>
                  <a:gdLst>
                    <a:gd name="connsiteX0" fmla="*/ 476250 w 822722"/>
                    <a:gd name="connsiteY0" fmla="*/ 258366 h 690563"/>
                    <a:gd name="connsiteX1" fmla="*/ 476250 w 822722"/>
                    <a:gd name="connsiteY1" fmla="*/ 0 h 690563"/>
                    <a:gd name="connsiteX2" fmla="*/ 822722 w 822722"/>
                    <a:gd name="connsiteY2" fmla="*/ 0 h 690563"/>
                    <a:gd name="connsiteX3" fmla="*/ 822722 w 822722"/>
                    <a:gd name="connsiteY3" fmla="*/ 194072 h 690563"/>
                    <a:gd name="connsiteX4" fmla="*/ 807244 w 822722"/>
                    <a:gd name="connsiteY4" fmla="*/ 194072 h 690563"/>
                    <a:gd name="connsiteX5" fmla="*/ 807244 w 822722"/>
                    <a:gd name="connsiteY5" fmla="*/ 336947 h 690563"/>
                    <a:gd name="connsiteX6" fmla="*/ 741759 w 822722"/>
                    <a:gd name="connsiteY6" fmla="*/ 336947 h 690563"/>
                    <a:gd name="connsiteX7" fmla="*/ 741759 w 822722"/>
                    <a:gd name="connsiteY7" fmla="*/ 579835 h 690563"/>
                    <a:gd name="connsiteX8" fmla="*/ 660797 w 822722"/>
                    <a:gd name="connsiteY8" fmla="*/ 579835 h 690563"/>
                    <a:gd name="connsiteX9" fmla="*/ 660797 w 822722"/>
                    <a:gd name="connsiteY9" fmla="*/ 561975 h 690563"/>
                    <a:gd name="connsiteX10" fmla="*/ 602456 w 822722"/>
                    <a:gd name="connsiteY10" fmla="*/ 561975 h 690563"/>
                    <a:gd name="connsiteX11" fmla="*/ 602456 w 822722"/>
                    <a:gd name="connsiteY11" fmla="*/ 592931 h 690563"/>
                    <a:gd name="connsiteX12" fmla="*/ 470297 w 822722"/>
                    <a:gd name="connsiteY12" fmla="*/ 592931 h 690563"/>
                    <a:gd name="connsiteX13" fmla="*/ 470297 w 822722"/>
                    <a:gd name="connsiteY13" fmla="*/ 527447 h 690563"/>
                    <a:gd name="connsiteX14" fmla="*/ 395288 w 822722"/>
                    <a:gd name="connsiteY14" fmla="*/ 527447 h 690563"/>
                    <a:gd name="connsiteX15" fmla="*/ 395288 w 822722"/>
                    <a:gd name="connsiteY15" fmla="*/ 567928 h 690563"/>
                    <a:gd name="connsiteX16" fmla="*/ 422672 w 822722"/>
                    <a:gd name="connsiteY16" fmla="*/ 567928 h 690563"/>
                    <a:gd name="connsiteX17" fmla="*/ 422672 w 822722"/>
                    <a:gd name="connsiteY17" fmla="*/ 594122 h 690563"/>
                    <a:gd name="connsiteX18" fmla="*/ 303609 w 822722"/>
                    <a:gd name="connsiteY18" fmla="*/ 594122 h 690563"/>
                    <a:gd name="connsiteX19" fmla="*/ 303609 w 822722"/>
                    <a:gd name="connsiteY19" fmla="*/ 622697 h 690563"/>
                    <a:gd name="connsiteX20" fmla="*/ 332184 w 822722"/>
                    <a:gd name="connsiteY20" fmla="*/ 622697 h 690563"/>
                    <a:gd name="connsiteX21" fmla="*/ 332184 w 822722"/>
                    <a:gd name="connsiteY21" fmla="*/ 658416 h 690563"/>
                    <a:gd name="connsiteX22" fmla="*/ 308372 w 822722"/>
                    <a:gd name="connsiteY22" fmla="*/ 658416 h 690563"/>
                    <a:gd name="connsiteX23" fmla="*/ 308372 w 822722"/>
                    <a:gd name="connsiteY23" fmla="*/ 690563 h 690563"/>
                    <a:gd name="connsiteX24" fmla="*/ 280988 w 822722"/>
                    <a:gd name="connsiteY24" fmla="*/ 690563 h 690563"/>
                    <a:gd name="connsiteX25" fmla="*/ 280988 w 822722"/>
                    <a:gd name="connsiteY25" fmla="*/ 570310 h 690563"/>
                    <a:gd name="connsiteX26" fmla="*/ 0 w 822722"/>
                    <a:gd name="connsiteY26" fmla="*/ 570310 h 690563"/>
                    <a:gd name="connsiteX27" fmla="*/ 0 w 822722"/>
                    <a:gd name="connsiteY27" fmla="*/ 319088 h 690563"/>
                    <a:gd name="connsiteX28" fmla="*/ 75009 w 822722"/>
                    <a:gd name="connsiteY28" fmla="*/ 319088 h 690563"/>
                    <a:gd name="connsiteX29" fmla="*/ 75009 w 822722"/>
                    <a:gd name="connsiteY29" fmla="*/ 259556 h 690563"/>
                    <a:gd name="connsiteX30" fmla="*/ 476250 w 822722"/>
                    <a:gd name="connsiteY30" fmla="*/ 258366 h 690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822722" h="690563">
                      <a:moveTo>
                        <a:pt x="476250" y="258366"/>
                      </a:moveTo>
                      <a:lnTo>
                        <a:pt x="476250" y="0"/>
                      </a:lnTo>
                      <a:lnTo>
                        <a:pt x="822722" y="0"/>
                      </a:lnTo>
                      <a:lnTo>
                        <a:pt x="822722" y="194072"/>
                      </a:lnTo>
                      <a:lnTo>
                        <a:pt x="807244" y="194072"/>
                      </a:lnTo>
                      <a:lnTo>
                        <a:pt x="807244" y="336947"/>
                      </a:lnTo>
                      <a:lnTo>
                        <a:pt x="741759" y="336947"/>
                      </a:lnTo>
                      <a:lnTo>
                        <a:pt x="741759" y="579835"/>
                      </a:lnTo>
                      <a:lnTo>
                        <a:pt x="660797" y="579835"/>
                      </a:lnTo>
                      <a:lnTo>
                        <a:pt x="660797" y="561975"/>
                      </a:lnTo>
                      <a:lnTo>
                        <a:pt x="602456" y="561975"/>
                      </a:lnTo>
                      <a:lnTo>
                        <a:pt x="602456" y="592931"/>
                      </a:lnTo>
                      <a:lnTo>
                        <a:pt x="470297" y="592931"/>
                      </a:lnTo>
                      <a:lnTo>
                        <a:pt x="470297" y="527447"/>
                      </a:lnTo>
                      <a:lnTo>
                        <a:pt x="395288" y="527447"/>
                      </a:lnTo>
                      <a:lnTo>
                        <a:pt x="395288" y="567928"/>
                      </a:lnTo>
                      <a:lnTo>
                        <a:pt x="422672" y="567928"/>
                      </a:lnTo>
                      <a:lnTo>
                        <a:pt x="422672" y="594122"/>
                      </a:lnTo>
                      <a:lnTo>
                        <a:pt x="303609" y="594122"/>
                      </a:lnTo>
                      <a:lnTo>
                        <a:pt x="303609" y="622697"/>
                      </a:lnTo>
                      <a:lnTo>
                        <a:pt x="332184" y="622697"/>
                      </a:lnTo>
                      <a:lnTo>
                        <a:pt x="332184" y="658416"/>
                      </a:lnTo>
                      <a:lnTo>
                        <a:pt x="308372" y="658416"/>
                      </a:lnTo>
                      <a:lnTo>
                        <a:pt x="308372" y="690563"/>
                      </a:lnTo>
                      <a:lnTo>
                        <a:pt x="280988" y="690563"/>
                      </a:lnTo>
                      <a:lnTo>
                        <a:pt x="280988" y="570310"/>
                      </a:lnTo>
                      <a:lnTo>
                        <a:pt x="0" y="570310"/>
                      </a:lnTo>
                      <a:lnTo>
                        <a:pt x="0" y="319088"/>
                      </a:lnTo>
                      <a:lnTo>
                        <a:pt x="75009" y="319088"/>
                      </a:lnTo>
                      <a:lnTo>
                        <a:pt x="75009" y="259556"/>
                      </a:lnTo>
                      <a:lnTo>
                        <a:pt x="476250" y="258366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622879BE-C87D-4D89-A65F-7113732BF4FC}"/>
                    </a:ext>
                  </a:extLst>
                </p:cNvPr>
                <p:cNvSpPr/>
                <p:nvPr/>
              </p:nvSpPr>
              <p:spPr>
                <a:xfrm>
                  <a:off x="4287723" y="6058797"/>
                  <a:ext cx="933450" cy="385763"/>
                </a:xfrm>
                <a:custGeom>
                  <a:avLst/>
                  <a:gdLst>
                    <a:gd name="connsiteX0" fmla="*/ 0 w 933450"/>
                    <a:gd name="connsiteY0" fmla="*/ 227410 h 385763"/>
                    <a:gd name="connsiteX1" fmla="*/ 0 w 933450"/>
                    <a:gd name="connsiteY1" fmla="*/ 385763 h 385763"/>
                    <a:gd name="connsiteX2" fmla="*/ 909637 w 933450"/>
                    <a:gd name="connsiteY2" fmla="*/ 372666 h 385763"/>
                    <a:gd name="connsiteX3" fmla="*/ 906066 w 933450"/>
                    <a:gd name="connsiteY3" fmla="*/ 295275 h 385763"/>
                    <a:gd name="connsiteX4" fmla="*/ 890587 w 933450"/>
                    <a:gd name="connsiteY4" fmla="*/ 261938 h 385763"/>
                    <a:gd name="connsiteX5" fmla="*/ 925116 w 933450"/>
                    <a:gd name="connsiteY5" fmla="*/ 204788 h 385763"/>
                    <a:gd name="connsiteX6" fmla="*/ 912019 w 933450"/>
                    <a:gd name="connsiteY6" fmla="*/ 182166 h 385763"/>
                    <a:gd name="connsiteX7" fmla="*/ 933450 w 933450"/>
                    <a:gd name="connsiteY7" fmla="*/ 159544 h 385763"/>
                    <a:gd name="connsiteX8" fmla="*/ 871537 w 933450"/>
                    <a:gd name="connsiteY8" fmla="*/ 92869 h 385763"/>
                    <a:gd name="connsiteX9" fmla="*/ 878681 w 933450"/>
                    <a:gd name="connsiteY9" fmla="*/ 48816 h 385763"/>
                    <a:gd name="connsiteX10" fmla="*/ 850106 w 933450"/>
                    <a:gd name="connsiteY10" fmla="*/ 0 h 385763"/>
                    <a:gd name="connsiteX11" fmla="*/ 807244 w 933450"/>
                    <a:gd name="connsiteY11" fmla="*/ 38100 h 385763"/>
                    <a:gd name="connsiteX12" fmla="*/ 809625 w 933450"/>
                    <a:gd name="connsiteY12" fmla="*/ 78582 h 385763"/>
                    <a:gd name="connsiteX13" fmla="*/ 781050 w 933450"/>
                    <a:gd name="connsiteY13" fmla="*/ 94060 h 385763"/>
                    <a:gd name="connsiteX14" fmla="*/ 822722 w 933450"/>
                    <a:gd name="connsiteY14" fmla="*/ 107157 h 385763"/>
                    <a:gd name="connsiteX15" fmla="*/ 820341 w 933450"/>
                    <a:gd name="connsiteY15" fmla="*/ 127397 h 385763"/>
                    <a:gd name="connsiteX16" fmla="*/ 744141 w 933450"/>
                    <a:gd name="connsiteY16" fmla="*/ 127397 h 385763"/>
                    <a:gd name="connsiteX17" fmla="*/ 744141 w 933450"/>
                    <a:gd name="connsiteY17" fmla="*/ 191691 h 385763"/>
                    <a:gd name="connsiteX18" fmla="*/ 678656 w 933450"/>
                    <a:gd name="connsiteY18" fmla="*/ 191691 h 385763"/>
                    <a:gd name="connsiteX19" fmla="*/ 678656 w 933450"/>
                    <a:gd name="connsiteY19" fmla="*/ 236935 h 385763"/>
                    <a:gd name="connsiteX20" fmla="*/ 646509 w 933450"/>
                    <a:gd name="connsiteY20" fmla="*/ 236935 h 385763"/>
                    <a:gd name="connsiteX21" fmla="*/ 646509 w 933450"/>
                    <a:gd name="connsiteY21" fmla="*/ 216694 h 385763"/>
                    <a:gd name="connsiteX22" fmla="*/ 613172 w 933450"/>
                    <a:gd name="connsiteY22" fmla="*/ 216694 h 385763"/>
                    <a:gd name="connsiteX23" fmla="*/ 613172 w 933450"/>
                    <a:gd name="connsiteY23" fmla="*/ 260747 h 385763"/>
                    <a:gd name="connsiteX24" fmla="*/ 325041 w 933450"/>
                    <a:gd name="connsiteY24" fmla="*/ 260747 h 385763"/>
                    <a:gd name="connsiteX25" fmla="*/ 325041 w 933450"/>
                    <a:gd name="connsiteY25" fmla="*/ 130969 h 385763"/>
                    <a:gd name="connsiteX26" fmla="*/ 190500 w 933450"/>
                    <a:gd name="connsiteY26" fmla="*/ 130969 h 385763"/>
                    <a:gd name="connsiteX27" fmla="*/ 190500 w 933450"/>
                    <a:gd name="connsiteY27" fmla="*/ 61913 h 385763"/>
                    <a:gd name="connsiteX28" fmla="*/ 116681 w 933450"/>
                    <a:gd name="connsiteY28" fmla="*/ 61913 h 385763"/>
                    <a:gd name="connsiteX29" fmla="*/ 116681 w 933450"/>
                    <a:gd name="connsiteY29" fmla="*/ 105966 h 385763"/>
                    <a:gd name="connsiteX30" fmla="*/ 144066 w 933450"/>
                    <a:gd name="connsiteY30" fmla="*/ 105966 h 385763"/>
                    <a:gd name="connsiteX31" fmla="*/ 144066 w 933450"/>
                    <a:gd name="connsiteY31" fmla="*/ 127397 h 385763"/>
                    <a:gd name="connsiteX32" fmla="*/ 21431 w 933450"/>
                    <a:gd name="connsiteY32" fmla="*/ 127397 h 385763"/>
                    <a:gd name="connsiteX33" fmla="*/ 21431 w 933450"/>
                    <a:gd name="connsiteY33" fmla="*/ 157163 h 385763"/>
                    <a:gd name="connsiteX34" fmla="*/ 53578 w 933450"/>
                    <a:gd name="connsiteY34" fmla="*/ 157163 h 385763"/>
                    <a:gd name="connsiteX35" fmla="*/ 53578 w 933450"/>
                    <a:gd name="connsiteY35" fmla="*/ 188119 h 385763"/>
                    <a:gd name="connsiteX36" fmla="*/ 0 w 933450"/>
                    <a:gd name="connsiteY36" fmla="*/ 227410 h 385763"/>
                    <a:gd name="connsiteX0" fmla="*/ 0 w 933450"/>
                    <a:gd name="connsiteY0" fmla="*/ 227410 h 385763"/>
                    <a:gd name="connsiteX1" fmla="*/ 0 w 933450"/>
                    <a:gd name="connsiteY1" fmla="*/ 385763 h 385763"/>
                    <a:gd name="connsiteX2" fmla="*/ 909637 w 933450"/>
                    <a:gd name="connsiteY2" fmla="*/ 372666 h 385763"/>
                    <a:gd name="connsiteX3" fmla="*/ 906066 w 933450"/>
                    <a:gd name="connsiteY3" fmla="*/ 295275 h 385763"/>
                    <a:gd name="connsiteX4" fmla="*/ 890587 w 933450"/>
                    <a:gd name="connsiteY4" fmla="*/ 261938 h 385763"/>
                    <a:gd name="connsiteX5" fmla="*/ 925116 w 933450"/>
                    <a:gd name="connsiteY5" fmla="*/ 204788 h 385763"/>
                    <a:gd name="connsiteX6" fmla="*/ 912019 w 933450"/>
                    <a:gd name="connsiteY6" fmla="*/ 182166 h 385763"/>
                    <a:gd name="connsiteX7" fmla="*/ 933450 w 933450"/>
                    <a:gd name="connsiteY7" fmla="*/ 159544 h 385763"/>
                    <a:gd name="connsiteX8" fmla="*/ 871537 w 933450"/>
                    <a:gd name="connsiteY8" fmla="*/ 92869 h 385763"/>
                    <a:gd name="connsiteX9" fmla="*/ 878681 w 933450"/>
                    <a:gd name="connsiteY9" fmla="*/ 48816 h 385763"/>
                    <a:gd name="connsiteX10" fmla="*/ 850106 w 933450"/>
                    <a:gd name="connsiteY10" fmla="*/ 0 h 385763"/>
                    <a:gd name="connsiteX11" fmla="*/ 807244 w 933450"/>
                    <a:gd name="connsiteY11" fmla="*/ 38100 h 385763"/>
                    <a:gd name="connsiteX12" fmla="*/ 809625 w 933450"/>
                    <a:gd name="connsiteY12" fmla="*/ 78582 h 385763"/>
                    <a:gd name="connsiteX13" fmla="*/ 781050 w 933450"/>
                    <a:gd name="connsiteY13" fmla="*/ 94060 h 385763"/>
                    <a:gd name="connsiteX14" fmla="*/ 822722 w 933450"/>
                    <a:gd name="connsiteY14" fmla="*/ 107157 h 385763"/>
                    <a:gd name="connsiteX15" fmla="*/ 820341 w 933450"/>
                    <a:gd name="connsiteY15" fmla="*/ 127397 h 385763"/>
                    <a:gd name="connsiteX16" fmla="*/ 744141 w 933450"/>
                    <a:gd name="connsiteY16" fmla="*/ 127397 h 385763"/>
                    <a:gd name="connsiteX17" fmla="*/ 744141 w 933450"/>
                    <a:gd name="connsiteY17" fmla="*/ 191691 h 385763"/>
                    <a:gd name="connsiteX18" fmla="*/ 678656 w 933450"/>
                    <a:gd name="connsiteY18" fmla="*/ 191691 h 385763"/>
                    <a:gd name="connsiteX19" fmla="*/ 678656 w 933450"/>
                    <a:gd name="connsiteY19" fmla="*/ 236935 h 385763"/>
                    <a:gd name="connsiteX20" fmla="*/ 646509 w 933450"/>
                    <a:gd name="connsiteY20" fmla="*/ 236935 h 385763"/>
                    <a:gd name="connsiteX21" fmla="*/ 646509 w 933450"/>
                    <a:gd name="connsiteY21" fmla="*/ 216694 h 385763"/>
                    <a:gd name="connsiteX22" fmla="*/ 613172 w 933450"/>
                    <a:gd name="connsiteY22" fmla="*/ 216694 h 385763"/>
                    <a:gd name="connsiteX23" fmla="*/ 613172 w 933450"/>
                    <a:gd name="connsiteY23" fmla="*/ 260747 h 385763"/>
                    <a:gd name="connsiteX24" fmla="*/ 325041 w 933450"/>
                    <a:gd name="connsiteY24" fmla="*/ 260747 h 385763"/>
                    <a:gd name="connsiteX25" fmla="*/ 325041 w 933450"/>
                    <a:gd name="connsiteY25" fmla="*/ 130969 h 385763"/>
                    <a:gd name="connsiteX26" fmla="*/ 190500 w 933450"/>
                    <a:gd name="connsiteY26" fmla="*/ 130969 h 385763"/>
                    <a:gd name="connsiteX27" fmla="*/ 190500 w 933450"/>
                    <a:gd name="connsiteY27" fmla="*/ 61913 h 385763"/>
                    <a:gd name="connsiteX28" fmla="*/ 116681 w 933450"/>
                    <a:gd name="connsiteY28" fmla="*/ 61913 h 385763"/>
                    <a:gd name="connsiteX29" fmla="*/ 116681 w 933450"/>
                    <a:gd name="connsiteY29" fmla="*/ 105966 h 385763"/>
                    <a:gd name="connsiteX30" fmla="*/ 144066 w 933450"/>
                    <a:gd name="connsiteY30" fmla="*/ 105966 h 385763"/>
                    <a:gd name="connsiteX31" fmla="*/ 144066 w 933450"/>
                    <a:gd name="connsiteY31" fmla="*/ 127397 h 385763"/>
                    <a:gd name="connsiteX32" fmla="*/ 21431 w 933450"/>
                    <a:gd name="connsiteY32" fmla="*/ 127397 h 385763"/>
                    <a:gd name="connsiteX33" fmla="*/ 21431 w 933450"/>
                    <a:gd name="connsiteY33" fmla="*/ 157163 h 385763"/>
                    <a:gd name="connsiteX34" fmla="*/ 53578 w 933450"/>
                    <a:gd name="connsiteY34" fmla="*/ 157163 h 385763"/>
                    <a:gd name="connsiteX35" fmla="*/ 53578 w 933450"/>
                    <a:gd name="connsiteY35" fmla="*/ 188119 h 385763"/>
                    <a:gd name="connsiteX36" fmla="*/ 26194 w 933450"/>
                    <a:gd name="connsiteY36" fmla="*/ 207169 h 385763"/>
                    <a:gd name="connsiteX37" fmla="*/ 0 w 933450"/>
                    <a:gd name="connsiteY37" fmla="*/ 227410 h 385763"/>
                    <a:gd name="connsiteX0" fmla="*/ 0 w 933450"/>
                    <a:gd name="connsiteY0" fmla="*/ 227410 h 385763"/>
                    <a:gd name="connsiteX1" fmla="*/ 0 w 933450"/>
                    <a:gd name="connsiteY1" fmla="*/ 385763 h 385763"/>
                    <a:gd name="connsiteX2" fmla="*/ 909637 w 933450"/>
                    <a:gd name="connsiteY2" fmla="*/ 372666 h 385763"/>
                    <a:gd name="connsiteX3" fmla="*/ 906066 w 933450"/>
                    <a:gd name="connsiteY3" fmla="*/ 295275 h 385763"/>
                    <a:gd name="connsiteX4" fmla="*/ 890587 w 933450"/>
                    <a:gd name="connsiteY4" fmla="*/ 261938 h 385763"/>
                    <a:gd name="connsiteX5" fmla="*/ 925116 w 933450"/>
                    <a:gd name="connsiteY5" fmla="*/ 204788 h 385763"/>
                    <a:gd name="connsiteX6" fmla="*/ 912019 w 933450"/>
                    <a:gd name="connsiteY6" fmla="*/ 182166 h 385763"/>
                    <a:gd name="connsiteX7" fmla="*/ 933450 w 933450"/>
                    <a:gd name="connsiteY7" fmla="*/ 159544 h 385763"/>
                    <a:gd name="connsiteX8" fmla="*/ 871537 w 933450"/>
                    <a:gd name="connsiteY8" fmla="*/ 92869 h 385763"/>
                    <a:gd name="connsiteX9" fmla="*/ 878681 w 933450"/>
                    <a:gd name="connsiteY9" fmla="*/ 48816 h 385763"/>
                    <a:gd name="connsiteX10" fmla="*/ 850106 w 933450"/>
                    <a:gd name="connsiteY10" fmla="*/ 0 h 385763"/>
                    <a:gd name="connsiteX11" fmla="*/ 807244 w 933450"/>
                    <a:gd name="connsiteY11" fmla="*/ 38100 h 385763"/>
                    <a:gd name="connsiteX12" fmla="*/ 809625 w 933450"/>
                    <a:gd name="connsiteY12" fmla="*/ 78582 h 385763"/>
                    <a:gd name="connsiteX13" fmla="*/ 781050 w 933450"/>
                    <a:gd name="connsiteY13" fmla="*/ 94060 h 385763"/>
                    <a:gd name="connsiteX14" fmla="*/ 822722 w 933450"/>
                    <a:gd name="connsiteY14" fmla="*/ 107157 h 385763"/>
                    <a:gd name="connsiteX15" fmla="*/ 820341 w 933450"/>
                    <a:gd name="connsiteY15" fmla="*/ 127397 h 385763"/>
                    <a:gd name="connsiteX16" fmla="*/ 744141 w 933450"/>
                    <a:gd name="connsiteY16" fmla="*/ 127397 h 385763"/>
                    <a:gd name="connsiteX17" fmla="*/ 744141 w 933450"/>
                    <a:gd name="connsiteY17" fmla="*/ 191691 h 385763"/>
                    <a:gd name="connsiteX18" fmla="*/ 678656 w 933450"/>
                    <a:gd name="connsiteY18" fmla="*/ 191691 h 385763"/>
                    <a:gd name="connsiteX19" fmla="*/ 678656 w 933450"/>
                    <a:gd name="connsiteY19" fmla="*/ 236935 h 385763"/>
                    <a:gd name="connsiteX20" fmla="*/ 646509 w 933450"/>
                    <a:gd name="connsiteY20" fmla="*/ 236935 h 385763"/>
                    <a:gd name="connsiteX21" fmla="*/ 646509 w 933450"/>
                    <a:gd name="connsiteY21" fmla="*/ 216694 h 385763"/>
                    <a:gd name="connsiteX22" fmla="*/ 613172 w 933450"/>
                    <a:gd name="connsiteY22" fmla="*/ 216694 h 385763"/>
                    <a:gd name="connsiteX23" fmla="*/ 613172 w 933450"/>
                    <a:gd name="connsiteY23" fmla="*/ 260747 h 385763"/>
                    <a:gd name="connsiteX24" fmla="*/ 325041 w 933450"/>
                    <a:gd name="connsiteY24" fmla="*/ 260747 h 385763"/>
                    <a:gd name="connsiteX25" fmla="*/ 325041 w 933450"/>
                    <a:gd name="connsiteY25" fmla="*/ 130969 h 385763"/>
                    <a:gd name="connsiteX26" fmla="*/ 190500 w 933450"/>
                    <a:gd name="connsiteY26" fmla="*/ 130969 h 385763"/>
                    <a:gd name="connsiteX27" fmla="*/ 190500 w 933450"/>
                    <a:gd name="connsiteY27" fmla="*/ 61913 h 385763"/>
                    <a:gd name="connsiteX28" fmla="*/ 116681 w 933450"/>
                    <a:gd name="connsiteY28" fmla="*/ 61913 h 385763"/>
                    <a:gd name="connsiteX29" fmla="*/ 116681 w 933450"/>
                    <a:gd name="connsiteY29" fmla="*/ 105966 h 385763"/>
                    <a:gd name="connsiteX30" fmla="*/ 144066 w 933450"/>
                    <a:gd name="connsiteY30" fmla="*/ 105966 h 385763"/>
                    <a:gd name="connsiteX31" fmla="*/ 144066 w 933450"/>
                    <a:gd name="connsiteY31" fmla="*/ 127397 h 385763"/>
                    <a:gd name="connsiteX32" fmla="*/ 21431 w 933450"/>
                    <a:gd name="connsiteY32" fmla="*/ 127397 h 385763"/>
                    <a:gd name="connsiteX33" fmla="*/ 21431 w 933450"/>
                    <a:gd name="connsiteY33" fmla="*/ 157163 h 385763"/>
                    <a:gd name="connsiteX34" fmla="*/ 53578 w 933450"/>
                    <a:gd name="connsiteY34" fmla="*/ 157163 h 385763"/>
                    <a:gd name="connsiteX35" fmla="*/ 53578 w 933450"/>
                    <a:gd name="connsiteY35" fmla="*/ 188119 h 385763"/>
                    <a:gd name="connsiteX36" fmla="*/ 26194 w 933450"/>
                    <a:gd name="connsiteY36" fmla="*/ 190500 h 385763"/>
                    <a:gd name="connsiteX37" fmla="*/ 0 w 933450"/>
                    <a:gd name="connsiteY37" fmla="*/ 227410 h 385763"/>
                    <a:gd name="connsiteX0" fmla="*/ 0 w 933450"/>
                    <a:gd name="connsiteY0" fmla="*/ 227410 h 385763"/>
                    <a:gd name="connsiteX1" fmla="*/ 0 w 933450"/>
                    <a:gd name="connsiteY1" fmla="*/ 385763 h 385763"/>
                    <a:gd name="connsiteX2" fmla="*/ 909637 w 933450"/>
                    <a:gd name="connsiteY2" fmla="*/ 372666 h 385763"/>
                    <a:gd name="connsiteX3" fmla="*/ 906066 w 933450"/>
                    <a:gd name="connsiteY3" fmla="*/ 295275 h 385763"/>
                    <a:gd name="connsiteX4" fmla="*/ 890587 w 933450"/>
                    <a:gd name="connsiteY4" fmla="*/ 261938 h 385763"/>
                    <a:gd name="connsiteX5" fmla="*/ 925116 w 933450"/>
                    <a:gd name="connsiteY5" fmla="*/ 204788 h 385763"/>
                    <a:gd name="connsiteX6" fmla="*/ 912019 w 933450"/>
                    <a:gd name="connsiteY6" fmla="*/ 182166 h 385763"/>
                    <a:gd name="connsiteX7" fmla="*/ 933450 w 933450"/>
                    <a:gd name="connsiteY7" fmla="*/ 159544 h 385763"/>
                    <a:gd name="connsiteX8" fmla="*/ 871537 w 933450"/>
                    <a:gd name="connsiteY8" fmla="*/ 92869 h 385763"/>
                    <a:gd name="connsiteX9" fmla="*/ 878681 w 933450"/>
                    <a:gd name="connsiteY9" fmla="*/ 48816 h 385763"/>
                    <a:gd name="connsiteX10" fmla="*/ 850106 w 933450"/>
                    <a:gd name="connsiteY10" fmla="*/ 0 h 385763"/>
                    <a:gd name="connsiteX11" fmla="*/ 807244 w 933450"/>
                    <a:gd name="connsiteY11" fmla="*/ 38100 h 385763"/>
                    <a:gd name="connsiteX12" fmla="*/ 809625 w 933450"/>
                    <a:gd name="connsiteY12" fmla="*/ 78582 h 385763"/>
                    <a:gd name="connsiteX13" fmla="*/ 781050 w 933450"/>
                    <a:gd name="connsiteY13" fmla="*/ 94060 h 385763"/>
                    <a:gd name="connsiteX14" fmla="*/ 822722 w 933450"/>
                    <a:gd name="connsiteY14" fmla="*/ 107157 h 385763"/>
                    <a:gd name="connsiteX15" fmla="*/ 820341 w 933450"/>
                    <a:gd name="connsiteY15" fmla="*/ 127397 h 385763"/>
                    <a:gd name="connsiteX16" fmla="*/ 744141 w 933450"/>
                    <a:gd name="connsiteY16" fmla="*/ 127397 h 385763"/>
                    <a:gd name="connsiteX17" fmla="*/ 744141 w 933450"/>
                    <a:gd name="connsiteY17" fmla="*/ 191691 h 385763"/>
                    <a:gd name="connsiteX18" fmla="*/ 678656 w 933450"/>
                    <a:gd name="connsiteY18" fmla="*/ 191691 h 385763"/>
                    <a:gd name="connsiteX19" fmla="*/ 678656 w 933450"/>
                    <a:gd name="connsiteY19" fmla="*/ 236935 h 385763"/>
                    <a:gd name="connsiteX20" fmla="*/ 646509 w 933450"/>
                    <a:gd name="connsiteY20" fmla="*/ 236935 h 385763"/>
                    <a:gd name="connsiteX21" fmla="*/ 646509 w 933450"/>
                    <a:gd name="connsiteY21" fmla="*/ 216694 h 385763"/>
                    <a:gd name="connsiteX22" fmla="*/ 613172 w 933450"/>
                    <a:gd name="connsiteY22" fmla="*/ 216694 h 385763"/>
                    <a:gd name="connsiteX23" fmla="*/ 613172 w 933450"/>
                    <a:gd name="connsiteY23" fmla="*/ 260747 h 385763"/>
                    <a:gd name="connsiteX24" fmla="*/ 325041 w 933450"/>
                    <a:gd name="connsiteY24" fmla="*/ 260747 h 385763"/>
                    <a:gd name="connsiteX25" fmla="*/ 325041 w 933450"/>
                    <a:gd name="connsiteY25" fmla="*/ 130969 h 385763"/>
                    <a:gd name="connsiteX26" fmla="*/ 190500 w 933450"/>
                    <a:gd name="connsiteY26" fmla="*/ 130969 h 385763"/>
                    <a:gd name="connsiteX27" fmla="*/ 190500 w 933450"/>
                    <a:gd name="connsiteY27" fmla="*/ 61913 h 385763"/>
                    <a:gd name="connsiteX28" fmla="*/ 116681 w 933450"/>
                    <a:gd name="connsiteY28" fmla="*/ 61913 h 385763"/>
                    <a:gd name="connsiteX29" fmla="*/ 116681 w 933450"/>
                    <a:gd name="connsiteY29" fmla="*/ 105966 h 385763"/>
                    <a:gd name="connsiteX30" fmla="*/ 144066 w 933450"/>
                    <a:gd name="connsiteY30" fmla="*/ 105966 h 385763"/>
                    <a:gd name="connsiteX31" fmla="*/ 144066 w 933450"/>
                    <a:gd name="connsiteY31" fmla="*/ 127397 h 385763"/>
                    <a:gd name="connsiteX32" fmla="*/ 21431 w 933450"/>
                    <a:gd name="connsiteY32" fmla="*/ 127397 h 385763"/>
                    <a:gd name="connsiteX33" fmla="*/ 21431 w 933450"/>
                    <a:gd name="connsiteY33" fmla="*/ 157163 h 385763"/>
                    <a:gd name="connsiteX34" fmla="*/ 53578 w 933450"/>
                    <a:gd name="connsiteY34" fmla="*/ 157163 h 385763"/>
                    <a:gd name="connsiteX35" fmla="*/ 53578 w 933450"/>
                    <a:gd name="connsiteY35" fmla="*/ 188119 h 385763"/>
                    <a:gd name="connsiteX36" fmla="*/ 26194 w 933450"/>
                    <a:gd name="connsiteY36" fmla="*/ 190500 h 385763"/>
                    <a:gd name="connsiteX37" fmla="*/ 17859 w 933450"/>
                    <a:gd name="connsiteY37" fmla="*/ 202407 h 385763"/>
                    <a:gd name="connsiteX38" fmla="*/ 0 w 933450"/>
                    <a:gd name="connsiteY38" fmla="*/ 227410 h 385763"/>
                    <a:gd name="connsiteX0" fmla="*/ 0 w 933450"/>
                    <a:gd name="connsiteY0" fmla="*/ 227410 h 385763"/>
                    <a:gd name="connsiteX1" fmla="*/ 0 w 933450"/>
                    <a:gd name="connsiteY1" fmla="*/ 385763 h 385763"/>
                    <a:gd name="connsiteX2" fmla="*/ 909637 w 933450"/>
                    <a:gd name="connsiteY2" fmla="*/ 372666 h 385763"/>
                    <a:gd name="connsiteX3" fmla="*/ 906066 w 933450"/>
                    <a:gd name="connsiteY3" fmla="*/ 295275 h 385763"/>
                    <a:gd name="connsiteX4" fmla="*/ 890587 w 933450"/>
                    <a:gd name="connsiteY4" fmla="*/ 261938 h 385763"/>
                    <a:gd name="connsiteX5" fmla="*/ 925116 w 933450"/>
                    <a:gd name="connsiteY5" fmla="*/ 204788 h 385763"/>
                    <a:gd name="connsiteX6" fmla="*/ 912019 w 933450"/>
                    <a:gd name="connsiteY6" fmla="*/ 182166 h 385763"/>
                    <a:gd name="connsiteX7" fmla="*/ 933450 w 933450"/>
                    <a:gd name="connsiteY7" fmla="*/ 159544 h 385763"/>
                    <a:gd name="connsiteX8" fmla="*/ 871537 w 933450"/>
                    <a:gd name="connsiteY8" fmla="*/ 92869 h 385763"/>
                    <a:gd name="connsiteX9" fmla="*/ 878681 w 933450"/>
                    <a:gd name="connsiteY9" fmla="*/ 48816 h 385763"/>
                    <a:gd name="connsiteX10" fmla="*/ 850106 w 933450"/>
                    <a:gd name="connsiteY10" fmla="*/ 0 h 385763"/>
                    <a:gd name="connsiteX11" fmla="*/ 807244 w 933450"/>
                    <a:gd name="connsiteY11" fmla="*/ 38100 h 385763"/>
                    <a:gd name="connsiteX12" fmla="*/ 809625 w 933450"/>
                    <a:gd name="connsiteY12" fmla="*/ 78582 h 385763"/>
                    <a:gd name="connsiteX13" fmla="*/ 781050 w 933450"/>
                    <a:gd name="connsiteY13" fmla="*/ 94060 h 385763"/>
                    <a:gd name="connsiteX14" fmla="*/ 822722 w 933450"/>
                    <a:gd name="connsiteY14" fmla="*/ 107157 h 385763"/>
                    <a:gd name="connsiteX15" fmla="*/ 820341 w 933450"/>
                    <a:gd name="connsiteY15" fmla="*/ 127397 h 385763"/>
                    <a:gd name="connsiteX16" fmla="*/ 744141 w 933450"/>
                    <a:gd name="connsiteY16" fmla="*/ 127397 h 385763"/>
                    <a:gd name="connsiteX17" fmla="*/ 744141 w 933450"/>
                    <a:gd name="connsiteY17" fmla="*/ 191691 h 385763"/>
                    <a:gd name="connsiteX18" fmla="*/ 678656 w 933450"/>
                    <a:gd name="connsiteY18" fmla="*/ 191691 h 385763"/>
                    <a:gd name="connsiteX19" fmla="*/ 678656 w 933450"/>
                    <a:gd name="connsiteY19" fmla="*/ 236935 h 385763"/>
                    <a:gd name="connsiteX20" fmla="*/ 646509 w 933450"/>
                    <a:gd name="connsiteY20" fmla="*/ 236935 h 385763"/>
                    <a:gd name="connsiteX21" fmla="*/ 646509 w 933450"/>
                    <a:gd name="connsiteY21" fmla="*/ 216694 h 385763"/>
                    <a:gd name="connsiteX22" fmla="*/ 613172 w 933450"/>
                    <a:gd name="connsiteY22" fmla="*/ 216694 h 385763"/>
                    <a:gd name="connsiteX23" fmla="*/ 613172 w 933450"/>
                    <a:gd name="connsiteY23" fmla="*/ 260747 h 385763"/>
                    <a:gd name="connsiteX24" fmla="*/ 325041 w 933450"/>
                    <a:gd name="connsiteY24" fmla="*/ 260747 h 385763"/>
                    <a:gd name="connsiteX25" fmla="*/ 325041 w 933450"/>
                    <a:gd name="connsiteY25" fmla="*/ 130969 h 385763"/>
                    <a:gd name="connsiteX26" fmla="*/ 190500 w 933450"/>
                    <a:gd name="connsiteY26" fmla="*/ 130969 h 385763"/>
                    <a:gd name="connsiteX27" fmla="*/ 190500 w 933450"/>
                    <a:gd name="connsiteY27" fmla="*/ 61913 h 385763"/>
                    <a:gd name="connsiteX28" fmla="*/ 116681 w 933450"/>
                    <a:gd name="connsiteY28" fmla="*/ 61913 h 385763"/>
                    <a:gd name="connsiteX29" fmla="*/ 116681 w 933450"/>
                    <a:gd name="connsiteY29" fmla="*/ 105966 h 385763"/>
                    <a:gd name="connsiteX30" fmla="*/ 144066 w 933450"/>
                    <a:gd name="connsiteY30" fmla="*/ 105966 h 385763"/>
                    <a:gd name="connsiteX31" fmla="*/ 144066 w 933450"/>
                    <a:gd name="connsiteY31" fmla="*/ 127397 h 385763"/>
                    <a:gd name="connsiteX32" fmla="*/ 21431 w 933450"/>
                    <a:gd name="connsiteY32" fmla="*/ 127397 h 385763"/>
                    <a:gd name="connsiteX33" fmla="*/ 21431 w 933450"/>
                    <a:gd name="connsiteY33" fmla="*/ 157163 h 385763"/>
                    <a:gd name="connsiteX34" fmla="*/ 53578 w 933450"/>
                    <a:gd name="connsiteY34" fmla="*/ 157163 h 385763"/>
                    <a:gd name="connsiteX35" fmla="*/ 53578 w 933450"/>
                    <a:gd name="connsiteY35" fmla="*/ 188119 h 385763"/>
                    <a:gd name="connsiteX36" fmla="*/ 26194 w 933450"/>
                    <a:gd name="connsiteY36" fmla="*/ 190500 h 385763"/>
                    <a:gd name="connsiteX37" fmla="*/ 17859 w 933450"/>
                    <a:gd name="connsiteY37" fmla="*/ 230982 h 385763"/>
                    <a:gd name="connsiteX38" fmla="*/ 0 w 933450"/>
                    <a:gd name="connsiteY38" fmla="*/ 227410 h 385763"/>
                    <a:gd name="connsiteX0" fmla="*/ 0 w 933450"/>
                    <a:gd name="connsiteY0" fmla="*/ 227410 h 385763"/>
                    <a:gd name="connsiteX1" fmla="*/ 0 w 933450"/>
                    <a:gd name="connsiteY1" fmla="*/ 385763 h 385763"/>
                    <a:gd name="connsiteX2" fmla="*/ 909637 w 933450"/>
                    <a:gd name="connsiteY2" fmla="*/ 372666 h 385763"/>
                    <a:gd name="connsiteX3" fmla="*/ 906066 w 933450"/>
                    <a:gd name="connsiteY3" fmla="*/ 295275 h 385763"/>
                    <a:gd name="connsiteX4" fmla="*/ 890587 w 933450"/>
                    <a:gd name="connsiteY4" fmla="*/ 261938 h 385763"/>
                    <a:gd name="connsiteX5" fmla="*/ 925116 w 933450"/>
                    <a:gd name="connsiteY5" fmla="*/ 204788 h 385763"/>
                    <a:gd name="connsiteX6" fmla="*/ 912019 w 933450"/>
                    <a:gd name="connsiteY6" fmla="*/ 182166 h 385763"/>
                    <a:gd name="connsiteX7" fmla="*/ 933450 w 933450"/>
                    <a:gd name="connsiteY7" fmla="*/ 159544 h 385763"/>
                    <a:gd name="connsiteX8" fmla="*/ 871537 w 933450"/>
                    <a:gd name="connsiteY8" fmla="*/ 92869 h 385763"/>
                    <a:gd name="connsiteX9" fmla="*/ 878681 w 933450"/>
                    <a:gd name="connsiteY9" fmla="*/ 48816 h 385763"/>
                    <a:gd name="connsiteX10" fmla="*/ 850106 w 933450"/>
                    <a:gd name="connsiteY10" fmla="*/ 0 h 385763"/>
                    <a:gd name="connsiteX11" fmla="*/ 807244 w 933450"/>
                    <a:gd name="connsiteY11" fmla="*/ 38100 h 385763"/>
                    <a:gd name="connsiteX12" fmla="*/ 809625 w 933450"/>
                    <a:gd name="connsiteY12" fmla="*/ 78582 h 385763"/>
                    <a:gd name="connsiteX13" fmla="*/ 781050 w 933450"/>
                    <a:gd name="connsiteY13" fmla="*/ 94060 h 385763"/>
                    <a:gd name="connsiteX14" fmla="*/ 822722 w 933450"/>
                    <a:gd name="connsiteY14" fmla="*/ 107157 h 385763"/>
                    <a:gd name="connsiteX15" fmla="*/ 820341 w 933450"/>
                    <a:gd name="connsiteY15" fmla="*/ 127397 h 385763"/>
                    <a:gd name="connsiteX16" fmla="*/ 744141 w 933450"/>
                    <a:gd name="connsiteY16" fmla="*/ 127397 h 385763"/>
                    <a:gd name="connsiteX17" fmla="*/ 744141 w 933450"/>
                    <a:gd name="connsiteY17" fmla="*/ 191691 h 385763"/>
                    <a:gd name="connsiteX18" fmla="*/ 678656 w 933450"/>
                    <a:gd name="connsiteY18" fmla="*/ 191691 h 385763"/>
                    <a:gd name="connsiteX19" fmla="*/ 678656 w 933450"/>
                    <a:gd name="connsiteY19" fmla="*/ 236935 h 385763"/>
                    <a:gd name="connsiteX20" fmla="*/ 646509 w 933450"/>
                    <a:gd name="connsiteY20" fmla="*/ 236935 h 385763"/>
                    <a:gd name="connsiteX21" fmla="*/ 646509 w 933450"/>
                    <a:gd name="connsiteY21" fmla="*/ 216694 h 385763"/>
                    <a:gd name="connsiteX22" fmla="*/ 613172 w 933450"/>
                    <a:gd name="connsiteY22" fmla="*/ 216694 h 385763"/>
                    <a:gd name="connsiteX23" fmla="*/ 613172 w 933450"/>
                    <a:gd name="connsiteY23" fmla="*/ 260747 h 385763"/>
                    <a:gd name="connsiteX24" fmla="*/ 325041 w 933450"/>
                    <a:gd name="connsiteY24" fmla="*/ 260747 h 385763"/>
                    <a:gd name="connsiteX25" fmla="*/ 325041 w 933450"/>
                    <a:gd name="connsiteY25" fmla="*/ 130969 h 385763"/>
                    <a:gd name="connsiteX26" fmla="*/ 190500 w 933450"/>
                    <a:gd name="connsiteY26" fmla="*/ 130969 h 385763"/>
                    <a:gd name="connsiteX27" fmla="*/ 190500 w 933450"/>
                    <a:gd name="connsiteY27" fmla="*/ 61913 h 385763"/>
                    <a:gd name="connsiteX28" fmla="*/ 116681 w 933450"/>
                    <a:gd name="connsiteY28" fmla="*/ 61913 h 385763"/>
                    <a:gd name="connsiteX29" fmla="*/ 116681 w 933450"/>
                    <a:gd name="connsiteY29" fmla="*/ 105966 h 385763"/>
                    <a:gd name="connsiteX30" fmla="*/ 144066 w 933450"/>
                    <a:gd name="connsiteY30" fmla="*/ 105966 h 385763"/>
                    <a:gd name="connsiteX31" fmla="*/ 144066 w 933450"/>
                    <a:gd name="connsiteY31" fmla="*/ 127397 h 385763"/>
                    <a:gd name="connsiteX32" fmla="*/ 21431 w 933450"/>
                    <a:gd name="connsiteY32" fmla="*/ 127397 h 385763"/>
                    <a:gd name="connsiteX33" fmla="*/ 21431 w 933450"/>
                    <a:gd name="connsiteY33" fmla="*/ 157163 h 385763"/>
                    <a:gd name="connsiteX34" fmla="*/ 53578 w 933450"/>
                    <a:gd name="connsiteY34" fmla="*/ 157163 h 385763"/>
                    <a:gd name="connsiteX35" fmla="*/ 53578 w 933450"/>
                    <a:gd name="connsiteY35" fmla="*/ 188119 h 385763"/>
                    <a:gd name="connsiteX36" fmla="*/ 26194 w 933450"/>
                    <a:gd name="connsiteY36" fmla="*/ 190500 h 385763"/>
                    <a:gd name="connsiteX37" fmla="*/ 23812 w 933450"/>
                    <a:gd name="connsiteY37" fmla="*/ 226219 h 385763"/>
                    <a:gd name="connsiteX38" fmla="*/ 0 w 933450"/>
                    <a:gd name="connsiteY38" fmla="*/ 227410 h 385763"/>
                    <a:gd name="connsiteX0" fmla="*/ 0 w 933450"/>
                    <a:gd name="connsiteY0" fmla="*/ 227410 h 385763"/>
                    <a:gd name="connsiteX1" fmla="*/ 0 w 933450"/>
                    <a:gd name="connsiteY1" fmla="*/ 385763 h 385763"/>
                    <a:gd name="connsiteX2" fmla="*/ 909637 w 933450"/>
                    <a:gd name="connsiteY2" fmla="*/ 372666 h 385763"/>
                    <a:gd name="connsiteX3" fmla="*/ 906066 w 933450"/>
                    <a:gd name="connsiteY3" fmla="*/ 295275 h 385763"/>
                    <a:gd name="connsiteX4" fmla="*/ 890587 w 933450"/>
                    <a:gd name="connsiteY4" fmla="*/ 261938 h 385763"/>
                    <a:gd name="connsiteX5" fmla="*/ 925116 w 933450"/>
                    <a:gd name="connsiteY5" fmla="*/ 204788 h 385763"/>
                    <a:gd name="connsiteX6" fmla="*/ 912019 w 933450"/>
                    <a:gd name="connsiteY6" fmla="*/ 182166 h 385763"/>
                    <a:gd name="connsiteX7" fmla="*/ 933450 w 933450"/>
                    <a:gd name="connsiteY7" fmla="*/ 159544 h 385763"/>
                    <a:gd name="connsiteX8" fmla="*/ 871537 w 933450"/>
                    <a:gd name="connsiteY8" fmla="*/ 92869 h 385763"/>
                    <a:gd name="connsiteX9" fmla="*/ 878681 w 933450"/>
                    <a:gd name="connsiteY9" fmla="*/ 48816 h 385763"/>
                    <a:gd name="connsiteX10" fmla="*/ 850106 w 933450"/>
                    <a:gd name="connsiteY10" fmla="*/ 0 h 385763"/>
                    <a:gd name="connsiteX11" fmla="*/ 807244 w 933450"/>
                    <a:gd name="connsiteY11" fmla="*/ 38100 h 385763"/>
                    <a:gd name="connsiteX12" fmla="*/ 809625 w 933450"/>
                    <a:gd name="connsiteY12" fmla="*/ 78582 h 385763"/>
                    <a:gd name="connsiteX13" fmla="*/ 781050 w 933450"/>
                    <a:gd name="connsiteY13" fmla="*/ 94060 h 385763"/>
                    <a:gd name="connsiteX14" fmla="*/ 822722 w 933450"/>
                    <a:gd name="connsiteY14" fmla="*/ 107157 h 385763"/>
                    <a:gd name="connsiteX15" fmla="*/ 820341 w 933450"/>
                    <a:gd name="connsiteY15" fmla="*/ 127397 h 385763"/>
                    <a:gd name="connsiteX16" fmla="*/ 744141 w 933450"/>
                    <a:gd name="connsiteY16" fmla="*/ 127397 h 385763"/>
                    <a:gd name="connsiteX17" fmla="*/ 744141 w 933450"/>
                    <a:gd name="connsiteY17" fmla="*/ 191691 h 385763"/>
                    <a:gd name="connsiteX18" fmla="*/ 678656 w 933450"/>
                    <a:gd name="connsiteY18" fmla="*/ 191691 h 385763"/>
                    <a:gd name="connsiteX19" fmla="*/ 678656 w 933450"/>
                    <a:gd name="connsiteY19" fmla="*/ 236935 h 385763"/>
                    <a:gd name="connsiteX20" fmla="*/ 646509 w 933450"/>
                    <a:gd name="connsiteY20" fmla="*/ 236935 h 385763"/>
                    <a:gd name="connsiteX21" fmla="*/ 646509 w 933450"/>
                    <a:gd name="connsiteY21" fmla="*/ 216694 h 385763"/>
                    <a:gd name="connsiteX22" fmla="*/ 613172 w 933450"/>
                    <a:gd name="connsiteY22" fmla="*/ 216694 h 385763"/>
                    <a:gd name="connsiteX23" fmla="*/ 613172 w 933450"/>
                    <a:gd name="connsiteY23" fmla="*/ 260747 h 385763"/>
                    <a:gd name="connsiteX24" fmla="*/ 325041 w 933450"/>
                    <a:gd name="connsiteY24" fmla="*/ 260747 h 385763"/>
                    <a:gd name="connsiteX25" fmla="*/ 325041 w 933450"/>
                    <a:gd name="connsiteY25" fmla="*/ 130969 h 385763"/>
                    <a:gd name="connsiteX26" fmla="*/ 190500 w 933450"/>
                    <a:gd name="connsiteY26" fmla="*/ 130969 h 385763"/>
                    <a:gd name="connsiteX27" fmla="*/ 190500 w 933450"/>
                    <a:gd name="connsiteY27" fmla="*/ 61913 h 385763"/>
                    <a:gd name="connsiteX28" fmla="*/ 116681 w 933450"/>
                    <a:gd name="connsiteY28" fmla="*/ 61913 h 385763"/>
                    <a:gd name="connsiteX29" fmla="*/ 116681 w 933450"/>
                    <a:gd name="connsiteY29" fmla="*/ 105966 h 385763"/>
                    <a:gd name="connsiteX30" fmla="*/ 144066 w 933450"/>
                    <a:gd name="connsiteY30" fmla="*/ 105966 h 385763"/>
                    <a:gd name="connsiteX31" fmla="*/ 144066 w 933450"/>
                    <a:gd name="connsiteY31" fmla="*/ 127397 h 385763"/>
                    <a:gd name="connsiteX32" fmla="*/ 21431 w 933450"/>
                    <a:gd name="connsiteY32" fmla="*/ 127397 h 385763"/>
                    <a:gd name="connsiteX33" fmla="*/ 21431 w 933450"/>
                    <a:gd name="connsiteY33" fmla="*/ 157163 h 385763"/>
                    <a:gd name="connsiteX34" fmla="*/ 53578 w 933450"/>
                    <a:gd name="connsiteY34" fmla="*/ 157163 h 385763"/>
                    <a:gd name="connsiteX35" fmla="*/ 53578 w 933450"/>
                    <a:gd name="connsiteY35" fmla="*/ 188119 h 385763"/>
                    <a:gd name="connsiteX36" fmla="*/ 21432 w 933450"/>
                    <a:gd name="connsiteY36" fmla="*/ 189309 h 385763"/>
                    <a:gd name="connsiteX37" fmla="*/ 23812 w 933450"/>
                    <a:gd name="connsiteY37" fmla="*/ 226219 h 385763"/>
                    <a:gd name="connsiteX38" fmla="*/ 0 w 933450"/>
                    <a:gd name="connsiteY38" fmla="*/ 227410 h 385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933450" h="385763">
                      <a:moveTo>
                        <a:pt x="0" y="227410"/>
                      </a:moveTo>
                      <a:lnTo>
                        <a:pt x="0" y="385763"/>
                      </a:lnTo>
                      <a:lnTo>
                        <a:pt x="909637" y="372666"/>
                      </a:lnTo>
                      <a:lnTo>
                        <a:pt x="906066" y="295275"/>
                      </a:lnTo>
                      <a:lnTo>
                        <a:pt x="890587" y="261938"/>
                      </a:lnTo>
                      <a:lnTo>
                        <a:pt x="925116" y="204788"/>
                      </a:lnTo>
                      <a:lnTo>
                        <a:pt x="912019" y="182166"/>
                      </a:lnTo>
                      <a:lnTo>
                        <a:pt x="933450" y="159544"/>
                      </a:lnTo>
                      <a:lnTo>
                        <a:pt x="871537" y="92869"/>
                      </a:lnTo>
                      <a:lnTo>
                        <a:pt x="878681" y="48816"/>
                      </a:lnTo>
                      <a:lnTo>
                        <a:pt x="850106" y="0"/>
                      </a:lnTo>
                      <a:lnTo>
                        <a:pt x="807244" y="38100"/>
                      </a:lnTo>
                      <a:lnTo>
                        <a:pt x="809625" y="78582"/>
                      </a:lnTo>
                      <a:lnTo>
                        <a:pt x="781050" y="94060"/>
                      </a:lnTo>
                      <a:lnTo>
                        <a:pt x="822722" y="107157"/>
                      </a:lnTo>
                      <a:lnTo>
                        <a:pt x="820341" y="127397"/>
                      </a:lnTo>
                      <a:lnTo>
                        <a:pt x="744141" y="127397"/>
                      </a:lnTo>
                      <a:lnTo>
                        <a:pt x="744141" y="191691"/>
                      </a:lnTo>
                      <a:lnTo>
                        <a:pt x="678656" y="191691"/>
                      </a:lnTo>
                      <a:lnTo>
                        <a:pt x="678656" y="236935"/>
                      </a:lnTo>
                      <a:lnTo>
                        <a:pt x="646509" y="236935"/>
                      </a:lnTo>
                      <a:lnTo>
                        <a:pt x="646509" y="216694"/>
                      </a:lnTo>
                      <a:lnTo>
                        <a:pt x="613172" y="216694"/>
                      </a:lnTo>
                      <a:lnTo>
                        <a:pt x="613172" y="260747"/>
                      </a:lnTo>
                      <a:lnTo>
                        <a:pt x="325041" y="260747"/>
                      </a:lnTo>
                      <a:lnTo>
                        <a:pt x="325041" y="130969"/>
                      </a:lnTo>
                      <a:lnTo>
                        <a:pt x="190500" y="130969"/>
                      </a:lnTo>
                      <a:lnTo>
                        <a:pt x="190500" y="61913"/>
                      </a:lnTo>
                      <a:lnTo>
                        <a:pt x="116681" y="61913"/>
                      </a:lnTo>
                      <a:lnTo>
                        <a:pt x="116681" y="105966"/>
                      </a:lnTo>
                      <a:lnTo>
                        <a:pt x="144066" y="105966"/>
                      </a:lnTo>
                      <a:lnTo>
                        <a:pt x="144066" y="127397"/>
                      </a:lnTo>
                      <a:lnTo>
                        <a:pt x="21431" y="127397"/>
                      </a:lnTo>
                      <a:lnTo>
                        <a:pt x="21431" y="157163"/>
                      </a:lnTo>
                      <a:lnTo>
                        <a:pt x="53578" y="157163"/>
                      </a:lnTo>
                      <a:lnTo>
                        <a:pt x="53578" y="188119"/>
                      </a:lnTo>
                      <a:lnTo>
                        <a:pt x="21432" y="189309"/>
                      </a:lnTo>
                      <a:lnTo>
                        <a:pt x="23812" y="226219"/>
                      </a:lnTo>
                      <a:lnTo>
                        <a:pt x="0" y="22741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E218A2AD-BD04-4C26-9878-425C30D56795}"/>
                    </a:ext>
                  </a:extLst>
                </p:cNvPr>
                <p:cNvSpPr/>
                <p:nvPr/>
              </p:nvSpPr>
              <p:spPr>
                <a:xfrm>
                  <a:off x="4610100" y="5660231"/>
                  <a:ext cx="575072" cy="659607"/>
                </a:xfrm>
                <a:custGeom>
                  <a:avLst/>
                  <a:gdLst>
                    <a:gd name="connsiteX0" fmla="*/ 0 w 575072"/>
                    <a:gd name="connsiteY0" fmla="*/ 500063 h 659607"/>
                    <a:gd name="connsiteX1" fmla="*/ 0 w 575072"/>
                    <a:gd name="connsiteY1" fmla="*/ 659607 h 659607"/>
                    <a:gd name="connsiteX2" fmla="*/ 289322 w 575072"/>
                    <a:gd name="connsiteY2" fmla="*/ 659607 h 659607"/>
                    <a:gd name="connsiteX3" fmla="*/ 289322 w 575072"/>
                    <a:gd name="connsiteY3" fmla="*/ 613172 h 659607"/>
                    <a:gd name="connsiteX4" fmla="*/ 325041 w 575072"/>
                    <a:gd name="connsiteY4" fmla="*/ 613172 h 659607"/>
                    <a:gd name="connsiteX5" fmla="*/ 325041 w 575072"/>
                    <a:gd name="connsiteY5" fmla="*/ 640557 h 659607"/>
                    <a:gd name="connsiteX6" fmla="*/ 355997 w 575072"/>
                    <a:gd name="connsiteY6" fmla="*/ 640557 h 659607"/>
                    <a:gd name="connsiteX7" fmla="*/ 355997 w 575072"/>
                    <a:gd name="connsiteY7" fmla="*/ 586978 h 659607"/>
                    <a:gd name="connsiteX8" fmla="*/ 419100 w 575072"/>
                    <a:gd name="connsiteY8" fmla="*/ 586978 h 659607"/>
                    <a:gd name="connsiteX9" fmla="*/ 419100 w 575072"/>
                    <a:gd name="connsiteY9" fmla="*/ 525066 h 659607"/>
                    <a:gd name="connsiteX10" fmla="*/ 498872 w 575072"/>
                    <a:gd name="connsiteY10" fmla="*/ 525066 h 659607"/>
                    <a:gd name="connsiteX11" fmla="*/ 498872 w 575072"/>
                    <a:gd name="connsiteY11" fmla="*/ 506016 h 659607"/>
                    <a:gd name="connsiteX12" fmla="*/ 454819 w 575072"/>
                    <a:gd name="connsiteY12" fmla="*/ 491728 h 659607"/>
                    <a:gd name="connsiteX13" fmla="*/ 488156 w 575072"/>
                    <a:gd name="connsiteY13" fmla="*/ 471488 h 659607"/>
                    <a:gd name="connsiteX14" fmla="*/ 488156 w 575072"/>
                    <a:gd name="connsiteY14" fmla="*/ 433388 h 659607"/>
                    <a:gd name="connsiteX15" fmla="*/ 525066 w 575072"/>
                    <a:gd name="connsiteY15" fmla="*/ 396478 h 659607"/>
                    <a:gd name="connsiteX16" fmla="*/ 529828 w 575072"/>
                    <a:gd name="connsiteY16" fmla="*/ 371475 h 659607"/>
                    <a:gd name="connsiteX17" fmla="*/ 545306 w 575072"/>
                    <a:gd name="connsiteY17" fmla="*/ 347663 h 659607"/>
                    <a:gd name="connsiteX18" fmla="*/ 520303 w 575072"/>
                    <a:gd name="connsiteY18" fmla="*/ 309563 h 659607"/>
                    <a:gd name="connsiteX19" fmla="*/ 531019 w 575072"/>
                    <a:gd name="connsiteY19" fmla="*/ 269082 h 659607"/>
                    <a:gd name="connsiteX20" fmla="*/ 509588 w 575072"/>
                    <a:gd name="connsiteY20" fmla="*/ 219075 h 659607"/>
                    <a:gd name="connsiteX21" fmla="*/ 533400 w 575072"/>
                    <a:gd name="connsiteY21" fmla="*/ 125016 h 659607"/>
                    <a:gd name="connsiteX22" fmla="*/ 575072 w 575072"/>
                    <a:gd name="connsiteY22" fmla="*/ 57150 h 659607"/>
                    <a:gd name="connsiteX23" fmla="*/ 566738 w 575072"/>
                    <a:gd name="connsiteY23" fmla="*/ 0 h 659607"/>
                    <a:gd name="connsiteX24" fmla="*/ 360759 w 575072"/>
                    <a:gd name="connsiteY24" fmla="*/ 0 h 659607"/>
                    <a:gd name="connsiteX25" fmla="*/ 360759 w 575072"/>
                    <a:gd name="connsiteY25" fmla="*/ 22622 h 659607"/>
                    <a:gd name="connsiteX26" fmla="*/ 223838 w 575072"/>
                    <a:gd name="connsiteY26" fmla="*/ 22622 h 659607"/>
                    <a:gd name="connsiteX27" fmla="*/ 223838 w 575072"/>
                    <a:gd name="connsiteY27" fmla="*/ 126207 h 659607"/>
                    <a:gd name="connsiteX28" fmla="*/ 208359 w 575072"/>
                    <a:gd name="connsiteY28" fmla="*/ 126207 h 659607"/>
                    <a:gd name="connsiteX29" fmla="*/ 208359 w 575072"/>
                    <a:gd name="connsiteY29" fmla="*/ 276225 h 659607"/>
                    <a:gd name="connsiteX30" fmla="*/ 145256 w 575072"/>
                    <a:gd name="connsiteY30" fmla="*/ 276225 h 659607"/>
                    <a:gd name="connsiteX31" fmla="*/ 145256 w 575072"/>
                    <a:gd name="connsiteY31" fmla="*/ 516732 h 659607"/>
                    <a:gd name="connsiteX32" fmla="*/ 61913 w 575072"/>
                    <a:gd name="connsiteY32" fmla="*/ 516732 h 659607"/>
                    <a:gd name="connsiteX33" fmla="*/ 61913 w 575072"/>
                    <a:gd name="connsiteY33" fmla="*/ 500063 h 659607"/>
                    <a:gd name="connsiteX34" fmla="*/ 0 w 575072"/>
                    <a:gd name="connsiteY34" fmla="*/ 500063 h 659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75072" h="659607">
                      <a:moveTo>
                        <a:pt x="0" y="500063"/>
                      </a:moveTo>
                      <a:lnTo>
                        <a:pt x="0" y="659607"/>
                      </a:lnTo>
                      <a:lnTo>
                        <a:pt x="289322" y="659607"/>
                      </a:lnTo>
                      <a:lnTo>
                        <a:pt x="289322" y="613172"/>
                      </a:lnTo>
                      <a:lnTo>
                        <a:pt x="325041" y="613172"/>
                      </a:lnTo>
                      <a:lnTo>
                        <a:pt x="325041" y="640557"/>
                      </a:lnTo>
                      <a:lnTo>
                        <a:pt x="355997" y="640557"/>
                      </a:lnTo>
                      <a:lnTo>
                        <a:pt x="355997" y="586978"/>
                      </a:lnTo>
                      <a:lnTo>
                        <a:pt x="419100" y="586978"/>
                      </a:lnTo>
                      <a:lnTo>
                        <a:pt x="419100" y="525066"/>
                      </a:lnTo>
                      <a:lnTo>
                        <a:pt x="498872" y="525066"/>
                      </a:lnTo>
                      <a:lnTo>
                        <a:pt x="498872" y="506016"/>
                      </a:lnTo>
                      <a:lnTo>
                        <a:pt x="454819" y="491728"/>
                      </a:lnTo>
                      <a:lnTo>
                        <a:pt x="488156" y="471488"/>
                      </a:lnTo>
                      <a:lnTo>
                        <a:pt x="488156" y="433388"/>
                      </a:lnTo>
                      <a:lnTo>
                        <a:pt x="525066" y="396478"/>
                      </a:lnTo>
                      <a:lnTo>
                        <a:pt x="529828" y="371475"/>
                      </a:lnTo>
                      <a:lnTo>
                        <a:pt x="545306" y="347663"/>
                      </a:lnTo>
                      <a:lnTo>
                        <a:pt x="520303" y="309563"/>
                      </a:lnTo>
                      <a:lnTo>
                        <a:pt x="531019" y="269082"/>
                      </a:lnTo>
                      <a:lnTo>
                        <a:pt x="509588" y="219075"/>
                      </a:lnTo>
                      <a:lnTo>
                        <a:pt x="533400" y="125016"/>
                      </a:lnTo>
                      <a:lnTo>
                        <a:pt x="575072" y="57150"/>
                      </a:lnTo>
                      <a:lnTo>
                        <a:pt x="566738" y="0"/>
                      </a:lnTo>
                      <a:lnTo>
                        <a:pt x="360759" y="0"/>
                      </a:lnTo>
                      <a:lnTo>
                        <a:pt x="360759" y="22622"/>
                      </a:lnTo>
                      <a:lnTo>
                        <a:pt x="223838" y="22622"/>
                      </a:lnTo>
                      <a:lnTo>
                        <a:pt x="223838" y="126207"/>
                      </a:lnTo>
                      <a:lnTo>
                        <a:pt x="208359" y="126207"/>
                      </a:lnTo>
                      <a:lnTo>
                        <a:pt x="208359" y="276225"/>
                      </a:lnTo>
                      <a:lnTo>
                        <a:pt x="145256" y="276225"/>
                      </a:lnTo>
                      <a:lnTo>
                        <a:pt x="145256" y="516732"/>
                      </a:lnTo>
                      <a:lnTo>
                        <a:pt x="61913" y="516732"/>
                      </a:lnTo>
                      <a:lnTo>
                        <a:pt x="61913" y="500063"/>
                      </a:lnTo>
                      <a:lnTo>
                        <a:pt x="0" y="50006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4F3C624C-B05B-469F-BA79-12868C94D2D7}"/>
                    </a:ext>
                  </a:extLst>
                </p:cNvPr>
                <p:cNvSpPr/>
                <p:nvPr/>
              </p:nvSpPr>
              <p:spPr>
                <a:xfrm>
                  <a:off x="4341813" y="4025503"/>
                  <a:ext cx="1362075" cy="1633935"/>
                </a:xfrm>
                <a:custGeom>
                  <a:avLst/>
                  <a:gdLst>
                    <a:gd name="connsiteX0" fmla="*/ 638175 w 1362075"/>
                    <a:gd name="connsiteY0" fmla="*/ 26988 h 1649413"/>
                    <a:gd name="connsiteX1" fmla="*/ 690562 w 1362075"/>
                    <a:gd name="connsiteY1" fmla="*/ 0 h 1649413"/>
                    <a:gd name="connsiteX2" fmla="*/ 712787 w 1362075"/>
                    <a:gd name="connsiteY2" fmla="*/ 38100 h 1649413"/>
                    <a:gd name="connsiteX3" fmla="*/ 804862 w 1362075"/>
                    <a:gd name="connsiteY3" fmla="*/ 103188 h 1649413"/>
                    <a:gd name="connsiteX4" fmla="*/ 776287 w 1362075"/>
                    <a:gd name="connsiteY4" fmla="*/ 128588 h 1649413"/>
                    <a:gd name="connsiteX5" fmla="*/ 819150 w 1362075"/>
                    <a:gd name="connsiteY5" fmla="*/ 171450 h 1649413"/>
                    <a:gd name="connsiteX6" fmla="*/ 796925 w 1362075"/>
                    <a:gd name="connsiteY6" fmla="*/ 257175 h 1649413"/>
                    <a:gd name="connsiteX7" fmla="*/ 749300 w 1362075"/>
                    <a:gd name="connsiteY7" fmla="*/ 344488 h 1649413"/>
                    <a:gd name="connsiteX8" fmla="*/ 811212 w 1362075"/>
                    <a:gd name="connsiteY8" fmla="*/ 347663 h 1649413"/>
                    <a:gd name="connsiteX9" fmla="*/ 862012 w 1362075"/>
                    <a:gd name="connsiteY9" fmla="*/ 301625 h 1649413"/>
                    <a:gd name="connsiteX10" fmla="*/ 893762 w 1362075"/>
                    <a:gd name="connsiteY10" fmla="*/ 325438 h 1649413"/>
                    <a:gd name="connsiteX11" fmla="*/ 836612 w 1362075"/>
                    <a:gd name="connsiteY11" fmla="*/ 447675 h 1649413"/>
                    <a:gd name="connsiteX12" fmla="*/ 906462 w 1362075"/>
                    <a:gd name="connsiteY12" fmla="*/ 515938 h 1649413"/>
                    <a:gd name="connsiteX13" fmla="*/ 904875 w 1362075"/>
                    <a:gd name="connsiteY13" fmla="*/ 609600 h 1649413"/>
                    <a:gd name="connsiteX14" fmla="*/ 785812 w 1362075"/>
                    <a:gd name="connsiteY14" fmla="*/ 628650 h 1649413"/>
                    <a:gd name="connsiteX15" fmla="*/ 792162 w 1362075"/>
                    <a:gd name="connsiteY15" fmla="*/ 679450 h 1649413"/>
                    <a:gd name="connsiteX16" fmla="*/ 735012 w 1362075"/>
                    <a:gd name="connsiteY16" fmla="*/ 754063 h 1649413"/>
                    <a:gd name="connsiteX17" fmla="*/ 730250 w 1362075"/>
                    <a:gd name="connsiteY17" fmla="*/ 806450 h 1649413"/>
                    <a:gd name="connsiteX18" fmla="*/ 690562 w 1362075"/>
                    <a:gd name="connsiteY18" fmla="*/ 868363 h 1649413"/>
                    <a:gd name="connsiteX19" fmla="*/ 688975 w 1362075"/>
                    <a:gd name="connsiteY19" fmla="*/ 909638 h 1649413"/>
                    <a:gd name="connsiteX20" fmla="*/ 731837 w 1362075"/>
                    <a:gd name="connsiteY20" fmla="*/ 947738 h 1649413"/>
                    <a:gd name="connsiteX21" fmla="*/ 762000 w 1362075"/>
                    <a:gd name="connsiteY21" fmla="*/ 881063 h 1649413"/>
                    <a:gd name="connsiteX22" fmla="*/ 839787 w 1362075"/>
                    <a:gd name="connsiteY22" fmla="*/ 842963 h 1649413"/>
                    <a:gd name="connsiteX23" fmla="*/ 874712 w 1362075"/>
                    <a:gd name="connsiteY23" fmla="*/ 765175 h 1649413"/>
                    <a:gd name="connsiteX24" fmla="*/ 936625 w 1362075"/>
                    <a:gd name="connsiteY24" fmla="*/ 674688 h 1649413"/>
                    <a:gd name="connsiteX25" fmla="*/ 1001712 w 1362075"/>
                    <a:gd name="connsiteY25" fmla="*/ 666750 h 1649413"/>
                    <a:gd name="connsiteX26" fmla="*/ 1108075 w 1362075"/>
                    <a:gd name="connsiteY26" fmla="*/ 520700 h 1649413"/>
                    <a:gd name="connsiteX27" fmla="*/ 1036637 w 1362075"/>
                    <a:gd name="connsiteY27" fmla="*/ 438150 h 1649413"/>
                    <a:gd name="connsiteX28" fmla="*/ 1081087 w 1362075"/>
                    <a:gd name="connsiteY28" fmla="*/ 420688 h 1649413"/>
                    <a:gd name="connsiteX29" fmla="*/ 1133475 w 1362075"/>
                    <a:gd name="connsiteY29" fmla="*/ 449263 h 1649413"/>
                    <a:gd name="connsiteX30" fmla="*/ 1282700 w 1362075"/>
                    <a:gd name="connsiteY30" fmla="*/ 266700 h 1649413"/>
                    <a:gd name="connsiteX31" fmla="*/ 1362075 w 1362075"/>
                    <a:gd name="connsiteY31" fmla="*/ 261938 h 1649413"/>
                    <a:gd name="connsiteX32" fmla="*/ 1303337 w 1362075"/>
                    <a:gd name="connsiteY32" fmla="*/ 398463 h 1649413"/>
                    <a:gd name="connsiteX33" fmla="*/ 1101725 w 1362075"/>
                    <a:gd name="connsiteY33" fmla="*/ 754063 h 1649413"/>
                    <a:gd name="connsiteX34" fmla="*/ 1006475 w 1362075"/>
                    <a:gd name="connsiteY34" fmla="*/ 954088 h 1649413"/>
                    <a:gd name="connsiteX35" fmla="*/ 974725 w 1362075"/>
                    <a:gd name="connsiteY35" fmla="*/ 1098550 h 1649413"/>
                    <a:gd name="connsiteX36" fmla="*/ 1006475 w 1362075"/>
                    <a:gd name="connsiteY36" fmla="*/ 1198563 h 1649413"/>
                    <a:gd name="connsiteX37" fmla="*/ 936625 w 1362075"/>
                    <a:gd name="connsiteY37" fmla="*/ 1247775 h 1649413"/>
                    <a:gd name="connsiteX38" fmla="*/ 869950 w 1362075"/>
                    <a:gd name="connsiteY38" fmla="*/ 1422400 h 1649413"/>
                    <a:gd name="connsiteX39" fmla="*/ 903287 w 1362075"/>
                    <a:gd name="connsiteY39" fmla="*/ 1539875 h 1649413"/>
                    <a:gd name="connsiteX40" fmla="*/ 831850 w 1362075"/>
                    <a:gd name="connsiteY40" fmla="*/ 1649413 h 1649413"/>
                    <a:gd name="connsiteX41" fmla="*/ 631825 w 1362075"/>
                    <a:gd name="connsiteY41" fmla="*/ 1649413 h 1649413"/>
                    <a:gd name="connsiteX42" fmla="*/ 631825 w 1362075"/>
                    <a:gd name="connsiteY42" fmla="*/ 1403350 h 1649413"/>
                    <a:gd name="connsiteX43" fmla="*/ 695325 w 1362075"/>
                    <a:gd name="connsiteY43" fmla="*/ 1403350 h 1649413"/>
                    <a:gd name="connsiteX44" fmla="*/ 695325 w 1362075"/>
                    <a:gd name="connsiteY44" fmla="*/ 1139825 h 1649413"/>
                    <a:gd name="connsiteX45" fmla="*/ 600075 w 1362075"/>
                    <a:gd name="connsiteY45" fmla="*/ 1139825 h 1649413"/>
                    <a:gd name="connsiteX46" fmla="*/ 600075 w 1362075"/>
                    <a:gd name="connsiteY46" fmla="*/ 1041400 h 1649413"/>
                    <a:gd name="connsiteX47" fmla="*/ 552450 w 1362075"/>
                    <a:gd name="connsiteY47" fmla="*/ 1041400 h 1649413"/>
                    <a:gd name="connsiteX48" fmla="*/ 552450 w 1362075"/>
                    <a:gd name="connsiteY48" fmla="*/ 1085850 h 1649413"/>
                    <a:gd name="connsiteX49" fmla="*/ 487362 w 1362075"/>
                    <a:gd name="connsiteY49" fmla="*/ 1085850 h 1649413"/>
                    <a:gd name="connsiteX50" fmla="*/ 487362 w 1362075"/>
                    <a:gd name="connsiteY50" fmla="*/ 1055688 h 1649413"/>
                    <a:gd name="connsiteX51" fmla="*/ 422275 w 1362075"/>
                    <a:gd name="connsiteY51" fmla="*/ 1055688 h 1649413"/>
                    <a:gd name="connsiteX52" fmla="*/ 422275 w 1362075"/>
                    <a:gd name="connsiteY52" fmla="*/ 1093788 h 1649413"/>
                    <a:gd name="connsiteX53" fmla="*/ 342900 w 1362075"/>
                    <a:gd name="connsiteY53" fmla="*/ 1093788 h 1649413"/>
                    <a:gd name="connsiteX54" fmla="*/ 342900 w 1362075"/>
                    <a:gd name="connsiteY54" fmla="*/ 1068388 h 1649413"/>
                    <a:gd name="connsiteX55" fmla="*/ 304800 w 1362075"/>
                    <a:gd name="connsiteY55" fmla="*/ 1068388 h 1649413"/>
                    <a:gd name="connsiteX56" fmla="*/ 279400 w 1362075"/>
                    <a:gd name="connsiteY56" fmla="*/ 1042988 h 1649413"/>
                    <a:gd name="connsiteX57" fmla="*/ 279400 w 1362075"/>
                    <a:gd name="connsiteY57" fmla="*/ 1147763 h 1649413"/>
                    <a:gd name="connsiteX58" fmla="*/ 0 w 1362075"/>
                    <a:gd name="connsiteY58" fmla="*/ 1147763 h 1649413"/>
                    <a:gd name="connsiteX59" fmla="*/ 0 w 1362075"/>
                    <a:gd name="connsiteY59" fmla="*/ 512763 h 1649413"/>
                    <a:gd name="connsiteX60" fmla="*/ 44450 w 1362075"/>
                    <a:gd name="connsiteY60" fmla="*/ 512763 h 1649413"/>
                    <a:gd name="connsiteX61" fmla="*/ 44450 w 1362075"/>
                    <a:gd name="connsiteY61" fmla="*/ 371475 h 1649413"/>
                    <a:gd name="connsiteX62" fmla="*/ 100012 w 1362075"/>
                    <a:gd name="connsiteY62" fmla="*/ 371475 h 1649413"/>
                    <a:gd name="connsiteX63" fmla="*/ 100012 w 1362075"/>
                    <a:gd name="connsiteY63" fmla="*/ 242888 h 1649413"/>
                    <a:gd name="connsiteX64" fmla="*/ 195262 w 1362075"/>
                    <a:gd name="connsiteY64" fmla="*/ 242888 h 1649413"/>
                    <a:gd name="connsiteX65" fmla="*/ 195262 w 1362075"/>
                    <a:gd name="connsiteY65" fmla="*/ 312738 h 1649413"/>
                    <a:gd name="connsiteX66" fmla="*/ 439737 w 1362075"/>
                    <a:gd name="connsiteY66" fmla="*/ 312738 h 1649413"/>
                    <a:gd name="connsiteX67" fmla="*/ 439737 w 1362075"/>
                    <a:gd name="connsiteY67" fmla="*/ 58738 h 1649413"/>
                    <a:gd name="connsiteX68" fmla="*/ 638175 w 1362075"/>
                    <a:gd name="connsiteY68" fmla="*/ 26988 h 1649413"/>
                    <a:gd name="connsiteX0" fmla="*/ 636587 w 1362075"/>
                    <a:gd name="connsiteY0" fmla="*/ 63501 h 1649413"/>
                    <a:gd name="connsiteX1" fmla="*/ 690562 w 1362075"/>
                    <a:gd name="connsiteY1" fmla="*/ 0 h 1649413"/>
                    <a:gd name="connsiteX2" fmla="*/ 712787 w 1362075"/>
                    <a:gd name="connsiteY2" fmla="*/ 38100 h 1649413"/>
                    <a:gd name="connsiteX3" fmla="*/ 804862 w 1362075"/>
                    <a:gd name="connsiteY3" fmla="*/ 103188 h 1649413"/>
                    <a:gd name="connsiteX4" fmla="*/ 776287 w 1362075"/>
                    <a:gd name="connsiteY4" fmla="*/ 128588 h 1649413"/>
                    <a:gd name="connsiteX5" fmla="*/ 819150 w 1362075"/>
                    <a:gd name="connsiteY5" fmla="*/ 171450 h 1649413"/>
                    <a:gd name="connsiteX6" fmla="*/ 796925 w 1362075"/>
                    <a:gd name="connsiteY6" fmla="*/ 257175 h 1649413"/>
                    <a:gd name="connsiteX7" fmla="*/ 749300 w 1362075"/>
                    <a:gd name="connsiteY7" fmla="*/ 344488 h 1649413"/>
                    <a:gd name="connsiteX8" fmla="*/ 811212 w 1362075"/>
                    <a:gd name="connsiteY8" fmla="*/ 347663 h 1649413"/>
                    <a:gd name="connsiteX9" fmla="*/ 862012 w 1362075"/>
                    <a:gd name="connsiteY9" fmla="*/ 301625 h 1649413"/>
                    <a:gd name="connsiteX10" fmla="*/ 893762 w 1362075"/>
                    <a:gd name="connsiteY10" fmla="*/ 325438 h 1649413"/>
                    <a:gd name="connsiteX11" fmla="*/ 836612 w 1362075"/>
                    <a:gd name="connsiteY11" fmla="*/ 447675 h 1649413"/>
                    <a:gd name="connsiteX12" fmla="*/ 906462 w 1362075"/>
                    <a:gd name="connsiteY12" fmla="*/ 515938 h 1649413"/>
                    <a:gd name="connsiteX13" fmla="*/ 904875 w 1362075"/>
                    <a:gd name="connsiteY13" fmla="*/ 609600 h 1649413"/>
                    <a:gd name="connsiteX14" fmla="*/ 785812 w 1362075"/>
                    <a:gd name="connsiteY14" fmla="*/ 628650 h 1649413"/>
                    <a:gd name="connsiteX15" fmla="*/ 792162 w 1362075"/>
                    <a:gd name="connsiteY15" fmla="*/ 679450 h 1649413"/>
                    <a:gd name="connsiteX16" fmla="*/ 735012 w 1362075"/>
                    <a:gd name="connsiteY16" fmla="*/ 754063 h 1649413"/>
                    <a:gd name="connsiteX17" fmla="*/ 730250 w 1362075"/>
                    <a:gd name="connsiteY17" fmla="*/ 806450 h 1649413"/>
                    <a:gd name="connsiteX18" fmla="*/ 690562 w 1362075"/>
                    <a:gd name="connsiteY18" fmla="*/ 868363 h 1649413"/>
                    <a:gd name="connsiteX19" fmla="*/ 688975 w 1362075"/>
                    <a:gd name="connsiteY19" fmla="*/ 909638 h 1649413"/>
                    <a:gd name="connsiteX20" fmla="*/ 731837 w 1362075"/>
                    <a:gd name="connsiteY20" fmla="*/ 947738 h 1649413"/>
                    <a:gd name="connsiteX21" fmla="*/ 762000 w 1362075"/>
                    <a:gd name="connsiteY21" fmla="*/ 881063 h 1649413"/>
                    <a:gd name="connsiteX22" fmla="*/ 839787 w 1362075"/>
                    <a:gd name="connsiteY22" fmla="*/ 842963 h 1649413"/>
                    <a:gd name="connsiteX23" fmla="*/ 874712 w 1362075"/>
                    <a:gd name="connsiteY23" fmla="*/ 765175 h 1649413"/>
                    <a:gd name="connsiteX24" fmla="*/ 936625 w 1362075"/>
                    <a:gd name="connsiteY24" fmla="*/ 674688 h 1649413"/>
                    <a:gd name="connsiteX25" fmla="*/ 1001712 w 1362075"/>
                    <a:gd name="connsiteY25" fmla="*/ 666750 h 1649413"/>
                    <a:gd name="connsiteX26" fmla="*/ 1108075 w 1362075"/>
                    <a:gd name="connsiteY26" fmla="*/ 520700 h 1649413"/>
                    <a:gd name="connsiteX27" fmla="*/ 1036637 w 1362075"/>
                    <a:gd name="connsiteY27" fmla="*/ 438150 h 1649413"/>
                    <a:gd name="connsiteX28" fmla="*/ 1081087 w 1362075"/>
                    <a:gd name="connsiteY28" fmla="*/ 420688 h 1649413"/>
                    <a:gd name="connsiteX29" fmla="*/ 1133475 w 1362075"/>
                    <a:gd name="connsiteY29" fmla="*/ 449263 h 1649413"/>
                    <a:gd name="connsiteX30" fmla="*/ 1282700 w 1362075"/>
                    <a:gd name="connsiteY30" fmla="*/ 266700 h 1649413"/>
                    <a:gd name="connsiteX31" fmla="*/ 1362075 w 1362075"/>
                    <a:gd name="connsiteY31" fmla="*/ 261938 h 1649413"/>
                    <a:gd name="connsiteX32" fmla="*/ 1303337 w 1362075"/>
                    <a:gd name="connsiteY32" fmla="*/ 398463 h 1649413"/>
                    <a:gd name="connsiteX33" fmla="*/ 1101725 w 1362075"/>
                    <a:gd name="connsiteY33" fmla="*/ 754063 h 1649413"/>
                    <a:gd name="connsiteX34" fmla="*/ 1006475 w 1362075"/>
                    <a:gd name="connsiteY34" fmla="*/ 954088 h 1649413"/>
                    <a:gd name="connsiteX35" fmla="*/ 974725 w 1362075"/>
                    <a:gd name="connsiteY35" fmla="*/ 1098550 h 1649413"/>
                    <a:gd name="connsiteX36" fmla="*/ 1006475 w 1362075"/>
                    <a:gd name="connsiteY36" fmla="*/ 1198563 h 1649413"/>
                    <a:gd name="connsiteX37" fmla="*/ 936625 w 1362075"/>
                    <a:gd name="connsiteY37" fmla="*/ 1247775 h 1649413"/>
                    <a:gd name="connsiteX38" fmla="*/ 869950 w 1362075"/>
                    <a:gd name="connsiteY38" fmla="*/ 1422400 h 1649413"/>
                    <a:gd name="connsiteX39" fmla="*/ 903287 w 1362075"/>
                    <a:gd name="connsiteY39" fmla="*/ 1539875 h 1649413"/>
                    <a:gd name="connsiteX40" fmla="*/ 831850 w 1362075"/>
                    <a:gd name="connsiteY40" fmla="*/ 1649413 h 1649413"/>
                    <a:gd name="connsiteX41" fmla="*/ 631825 w 1362075"/>
                    <a:gd name="connsiteY41" fmla="*/ 1649413 h 1649413"/>
                    <a:gd name="connsiteX42" fmla="*/ 631825 w 1362075"/>
                    <a:gd name="connsiteY42" fmla="*/ 1403350 h 1649413"/>
                    <a:gd name="connsiteX43" fmla="*/ 695325 w 1362075"/>
                    <a:gd name="connsiteY43" fmla="*/ 1403350 h 1649413"/>
                    <a:gd name="connsiteX44" fmla="*/ 695325 w 1362075"/>
                    <a:gd name="connsiteY44" fmla="*/ 1139825 h 1649413"/>
                    <a:gd name="connsiteX45" fmla="*/ 600075 w 1362075"/>
                    <a:gd name="connsiteY45" fmla="*/ 1139825 h 1649413"/>
                    <a:gd name="connsiteX46" fmla="*/ 600075 w 1362075"/>
                    <a:gd name="connsiteY46" fmla="*/ 1041400 h 1649413"/>
                    <a:gd name="connsiteX47" fmla="*/ 552450 w 1362075"/>
                    <a:gd name="connsiteY47" fmla="*/ 1041400 h 1649413"/>
                    <a:gd name="connsiteX48" fmla="*/ 552450 w 1362075"/>
                    <a:gd name="connsiteY48" fmla="*/ 1085850 h 1649413"/>
                    <a:gd name="connsiteX49" fmla="*/ 487362 w 1362075"/>
                    <a:gd name="connsiteY49" fmla="*/ 1085850 h 1649413"/>
                    <a:gd name="connsiteX50" fmla="*/ 487362 w 1362075"/>
                    <a:gd name="connsiteY50" fmla="*/ 1055688 h 1649413"/>
                    <a:gd name="connsiteX51" fmla="*/ 422275 w 1362075"/>
                    <a:gd name="connsiteY51" fmla="*/ 1055688 h 1649413"/>
                    <a:gd name="connsiteX52" fmla="*/ 422275 w 1362075"/>
                    <a:gd name="connsiteY52" fmla="*/ 1093788 h 1649413"/>
                    <a:gd name="connsiteX53" fmla="*/ 342900 w 1362075"/>
                    <a:gd name="connsiteY53" fmla="*/ 1093788 h 1649413"/>
                    <a:gd name="connsiteX54" fmla="*/ 342900 w 1362075"/>
                    <a:gd name="connsiteY54" fmla="*/ 1068388 h 1649413"/>
                    <a:gd name="connsiteX55" fmla="*/ 304800 w 1362075"/>
                    <a:gd name="connsiteY55" fmla="*/ 1068388 h 1649413"/>
                    <a:gd name="connsiteX56" fmla="*/ 279400 w 1362075"/>
                    <a:gd name="connsiteY56" fmla="*/ 1042988 h 1649413"/>
                    <a:gd name="connsiteX57" fmla="*/ 279400 w 1362075"/>
                    <a:gd name="connsiteY57" fmla="*/ 1147763 h 1649413"/>
                    <a:gd name="connsiteX58" fmla="*/ 0 w 1362075"/>
                    <a:gd name="connsiteY58" fmla="*/ 1147763 h 1649413"/>
                    <a:gd name="connsiteX59" fmla="*/ 0 w 1362075"/>
                    <a:gd name="connsiteY59" fmla="*/ 512763 h 1649413"/>
                    <a:gd name="connsiteX60" fmla="*/ 44450 w 1362075"/>
                    <a:gd name="connsiteY60" fmla="*/ 512763 h 1649413"/>
                    <a:gd name="connsiteX61" fmla="*/ 44450 w 1362075"/>
                    <a:gd name="connsiteY61" fmla="*/ 371475 h 1649413"/>
                    <a:gd name="connsiteX62" fmla="*/ 100012 w 1362075"/>
                    <a:gd name="connsiteY62" fmla="*/ 371475 h 1649413"/>
                    <a:gd name="connsiteX63" fmla="*/ 100012 w 1362075"/>
                    <a:gd name="connsiteY63" fmla="*/ 242888 h 1649413"/>
                    <a:gd name="connsiteX64" fmla="*/ 195262 w 1362075"/>
                    <a:gd name="connsiteY64" fmla="*/ 242888 h 1649413"/>
                    <a:gd name="connsiteX65" fmla="*/ 195262 w 1362075"/>
                    <a:gd name="connsiteY65" fmla="*/ 312738 h 1649413"/>
                    <a:gd name="connsiteX66" fmla="*/ 439737 w 1362075"/>
                    <a:gd name="connsiteY66" fmla="*/ 312738 h 1649413"/>
                    <a:gd name="connsiteX67" fmla="*/ 439737 w 1362075"/>
                    <a:gd name="connsiteY67" fmla="*/ 58738 h 1649413"/>
                    <a:gd name="connsiteX68" fmla="*/ 636587 w 1362075"/>
                    <a:gd name="connsiteY68" fmla="*/ 63501 h 1649413"/>
                    <a:gd name="connsiteX0" fmla="*/ 636587 w 1362075"/>
                    <a:gd name="connsiteY0" fmla="*/ 63501 h 1649413"/>
                    <a:gd name="connsiteX1" fmla="*/ 671512 w 1362075"/>
                    <a:gd name="connsiteY1" fmla="*/ 17463 h 1649413"/>
                    <a:gd name="connsiteX2" fmla="*/ 690562 w 1362075"/>
                    <a:gd name="connsiteY2" fmla="*/ 0 h 1649413"/>
                    <a:gd name="connsiteX3" fmla="*/ 712787 w 1362075"/>
                    <a:gd name="connsiteY3" fmla="*/ 38100 h 1649413"/>
                    <a:gd name="connsiteX4" fmla="*/ 804862 w 1362075"/>
                    <a:gd name="connsiteY4" fmla="*/ 103188 h 1649413"/>
                    <a:gd name="connsiteX5" fmla="*/ 776287 w 1362075"/>
                    <a:gd name="connsiteY5" fmla="*/ 128588 h 1649413"/>
                    <a:gd name="connsiteX6" fmla="*/ 819150 w 1362075"/>
                    <a:gd name="connsiteY6" fmla="*/ 171450 h 1649413"/>
                    <a:gd name="connsiteX7" fmla="*/ 796925 w 1362075"/>
                    <a:gd name="connsiteY7" fmla="*/ 257175 h 1649413"/>
                    <a:gd name="connsiteX8" fmla="*/ 749300 w 1362075"/>
                    <a:gd name="connsiteY8" fmla="*/ 344488 h 1649413"/>
                    <a:gd name="connsiteX9" fmla="*/ 811212 w 1362075"/>
                    <a:gd name="connsiteY9" fmla="*/ 347663 h 1649413"/>
                    <a:gd name="connsiteX10" fmla="*/ 862012 w 1362075"/>
                    <a:gd name="connsiteY10" fmla="*/ 301625 h 1649413"/>
                    <a:gd name="connsiteX11" fmla="*/ 893762 w 1362075"/>
                    <a:gd name="connsiteY11" fmla="*/ 325438 h 1649413"/>
                    <a:gd name="connsiteX12" fmla="*/ 836612 w 1362075"/>
                    <a:gd name="connsiteY12" fmla="*/ 447675 h 1649413"/>
                    <a:gd name="connsiteX13" fmla="*/ 906462 w 1362075"/>
                    <a:gd name="connsiteY13" fmla="*/ 515938 h 1649413"/>
                    <a:gd name="connsiteX14" fmla="*/ 904875 w 1362075"/>
                    <a:gd name="connsiteY14" fmla="*/ 609600 h 1649413"/>
                    <a:gd name="connsiteX15" fmla="*/ 785812 w 1362075"/>
                    <a:gd name="connsiteY15" fmla="*/ 628650 h 1649413"/>
                    <a:gd name="connsiteX16" fmla="*/ 792162 w 1362075"/>
                    <a:gd name="connsiteY16" fmla="*/ 679450 h 1649413"/>
                    <a:gd name="connsiteX17" fmla="*/ 735012 w 1362075"/>
                    <a:gd name="connsiteY17" fmla="*/ 754063 h 1649413"/>
                    <a:gd name="connsiteX18" fmla="*/ 730250 w 1362075"/>
                    <a:gd name="connsiteY18" fmla="*/ 806450 h 1649413"/>
                    <a:gd name="connsiteX19" fmla="*/ 690562 w 1362075"/>
                    <a:gd name="connsiteY19" fmla="*/ 868363 h 1649413"/>
                    <a:gd name="connsiteX20" fmla="*/ 688975 w 1362075"/>
                    <a:gd name="connsiteY20" fmla="*/ 909638 h 1649413"/>
                    <a:gd name="connsiteX21" fmla="*/ 731837 w 1362075"/>
                    <a:gd name="connsiteY21" fmla="*/ 947738 h 1649413"/>
                    <a:gd name="connsiteX22" fmla="*/ 762000 w 1362075"/>
                    <a:gd name="connsiteY22" fmla="*/ 881063 h 1649413"/>
                    <a:gd name="connsiteX23" fmla="*/ 839787 w 1362075"/>
                    <a:gd name="connsiteY23" fmla="*/ 842963 h 1649413"/>
                    <a:gd name="connsiteX24" fmla="*/ 874712 w 1362075"/>
                    <a:gd name="connsiteY24" fmla="*/ 765175 h 1649413"/>
                    <a:gd name="connsiteX25" fmla="*/ 936625 w 1362075"/>
                    <a:gd name="connsiteY25" fmla="*/ 674688 h 1649413"/>
                    <a:gd name="connsiteX26" fmla="*/ 1001712 w 1362075"/>
                    <a:gd name="connsiteY26" fmla="*/ 666750 h 1649413"/>
                    <a:gd name="connsiteX27" fmla="*/ 1108075 w 1362075"/>
                    <a:gd name="connsiteY27" fmla="*/ 520700 h 1649413"/>
                    <a:gd name="connsiteX28" fmla="*/ 1036637 w 1362075"/>
                    <a:gd name="connsiteY28" fmla="*/ 438150 h 1649413"/>
                    <a:gd name="connsiteX29" fmla="*/ 1081087 w 1362075"/>
                    <a:gd name="connsiteY29" fmla="*/ 420688 h 1649413"/>
                    <a:gd name="connsiteX30" fmla="*/ 1133475 w 1362075"/>
                    <a:gd name="connsiteY30" fmla="*/ 449263 h 1649413"/>
                    <a:gd name="connsiteX31" fmla="*/ 1282700 w 1362075"/>
                    <a:gd name="connsiteY31" fmla="*/ 266700 h 1649413"/>
                    <a:gd name="connsiteX32" fmla="*/ 1362075 w 1362075"/>
                    <a:gd name="connsiteY32" fmla="*/ 261938 h 1649413"/>
                    <a:gd name="connsiteX33" fmla="*/ 1303337 w 1362075"/>
                    <a:gd name="connsiteY33" fmla="*/ 398463 h 1649413"/>
                    <a:gd name="connsiteX34" fmla="*/ 1101725 w 1362075"/>
                    <a:gd name="connsiteY34" fmla="*/ 754063 h 1649413"/>
                    <a:gd name="connsiteX35" fmla="*/ 1006475 w 1362075"/>
                    <a:gd name="connsiteY35" fmla="*/ 954088 h 1649413"/>
                    <a:gd name="connsiteX36" fmla="*/ 974725 w 1362075"/>
                    <a:gd name="connsiteY36" fmla="*/ 1098550 h 1649413"/>
                    <a:gd name="connsiteX37" fmla="*/ 1006475 w 1362075"/>
                    <a:gd name="connsiteY37" fmla="*/ 1198563 h 1649413"/>
                    <a:gd name="connsiteX38" fmla="*/ 936625 w 1362075"/>
                    <a:gd name="connsiteY38" fmla="*/ 1247775 h 1649413"/>
                    <a:gd name="connsiteX39" fmla="*/ 869950 w 1362075"/>
                    <a:gd name="connsiteY39" fmla="*/ 1422400 h 1649413"/>
                    <a:gd name="connsiteX40" fmla="*/ 903287 w 1362075"/>
                    <a:gd name="connsiteY40" fmla="*/ 1539875 h 1649413"/>
                    <a:gd name="connsiteX41" fmla="*/ 831850 w 1362075"/>
                    <a:gd name="connsiteY41" fmla="*/ 1649413 h 1649413"/>
                    <a:gd name="connsiteX42" fmla="*/ 631825 w 1362075"/>
                    <a:gd name="connsiteY42" fmla="*/ 1649413 h 1649413"/>
                    <a:gd name="connsiteX43" fmla="*/ 631825 w 1362075"/>
                    <a:gd name="connsiteY43" fmla="*/ 1403350 h 1649413"/>
                    <a:gd name="connsiteX44" fmla="*/ 695325 w 1362075"/>
                    <a:gd name="connsiteY44" fmla="*/ 1403350 h 1649413"/>
                    <a:gd name="connsiteX45" fmla="*/ 695325 w 1362075"/>
                    <a:gd name="connsiteY45" fmla="*/ 1139825 h 1649413"/>
                    <a:gd name="connsiteX46" fmla="*/ 600075 w 1362075"/>
                    <a:gd name="connsiteY46" fmla="*/ 1139825 h 1649413"/>
                    <a:gd name="connsiteX47" fmla="*/ 600075 w 1362075"/>
                    <a:gd name="connsiteY47" fmla="*/ 1041400 h 1649413"/>
                    <a:gd name="connsiteX48" fmla="*/ 552450 w 1362075"/>
                    <a:gd name="connsiteY48" fmla="*/ 1041400 h 1649413"/>
                    <a:gd name="connsiteX49" fmla="*/ 552450 w 1362075"/>
                    <a:gd name="connsiteY49" fmla="*/ 1085850 h 1649413"/>
                    <a:gd name="connsiteX50" fmla="*/ 487362 w 1362075"/>
                    <a:gd name="connsiteY50" fmla="*/ 1085850 h 1649413"/>
                    <a:gd name="connsiteX51" fmla="*/ 487362 w 1362075"/>
                    <a:gd name="connsiteY51" fmla="*/ 1055688 h 1649413"/>
                    <a:gd name="connsiteX52" fmla="*/ 422275 w 1362075"/>
                    <a:gd name="connsiteY52" fmla="*/ 1055688 h 1649413"/>
                    <a:gd name="connsiteX53" fmla="*/ 422275 w 1362075"/>
                    <a:gd name="connsiteY53" fmla="*/ 1093788 h 1649413"/>
                    <a:gd name="connsiteX54" fmla="*/ 342900 w 1362075"/>
                    <a:gd name="connsiteY54" fmla="*/ 1093788 h 1649413"/>
                    <a:gd name="connsiteX55" fmla="*/ 342900 w 1362075"/>
                    <a:gd name="connsiteY55" fmla="*/ 1068388 h 1649413"/>
                    <a:gd name="connsiteX56" fmla="*/ 304800 w 1362075"/>
                    <a:gd name="connsiteY56" fmla="*/ 1068388 h 1649413"/>
                    <a:gd name="connsiteX57" fmla="*/ 279400 w 1362075"/>
                    <a:gd name="connsiteY57" fmla="*/ 1042988 h 1649413"/>
                    <a:gd name="connsiteX58" fmla="*/ 279400 w 1362075"/>
                    <a:gd name="connsiteY58" fmla="*/ 1147763 h 1649413"/>
                    <a:gd name="connsiteX59" fmla="*/ 0 w 1362075"/>
                    <a:gd name="connsiteY59" fmla="*/ 1147763 h 1649413"/>
                    <a:gd name="connsiteX60" fmla="*/ 0 w 1362075"/>
                    <a:gd name="connsiteY60" fmla="*/ 512763 h 1649413"/>
                    <a:gd name="connsiteX61" fmla="*/ 44450 w 1362075"/>
                    <a:gd name="connsiteY61" fmla="*/ 512763 h 1649413"/>
                    <a:gd name="connsiteX62" fmla="*/ 44450 w 1362075"/>
                    <a:gd name="connsiteY62" fmla="*/ 371475 h 1649413"/>
                    <a:gd name="connsiteX63" fmla="*/ 100012 w 1362075"/>
                    <a:gd name="connsiteY63" fmla="*/ 371475 h 1649413"/>
                    <a:gd name="connsiteX64" fmla="*/ 100012 w 1362075"/>
                    <a:gd name="connsiteY64" fmla="*/ 242888 h 1649413"/>
                    <a:gd name="connsiteX65" fmla="*/ 195262 w 1362075"/>
                    <a:gd name="connsiteY65" fmla="*/ 242888 h 1649413"/>
                    <a:gd name="connsiteX66" fmla="*/ 195262 w 1362075"/>
                    <a:gd name="connsiteY66" fmla="*/ 312738 h 1649413"/>
                    <a:gd name="connsiteX67" fmla="*/ 439737 w 1362075"/>
                    <a:gd name="connsiteY67" fmla="*/ 312738 h 1649413"/>
                    <a:gd name="connsiteX68" fmla="*/ 439737 w 1362075"/>
                    <a:gd name="connsiteY68" fmla="*/ 58738 h 1649413"/>
                    <a:gd name="connsiteX69" fmla="*/ 636587 w 1362075"/>
                    <a:gd name="connsiteY69" fmla="*/ 63501 h 1649413"/>
                    <a:gd name="connsiteX0" fmla="*/ 636587 w 1362075"/>
                    <a:gd name="connsiteY0" fmla="*/ 58739 h 1644651"/>
                    <a:gd name="connsiteX1" fmla="*/ 671512 w 1362075"/>
                    <a:gd name="connsiteY1" fmla="*/ 12701 h 1644651"/>
                    <a:gd name="connsiteX2" fmla="*/ 654049 w 1362075"/>
                    <a:gd name="connsiteY2" fmla="*/ 0 h 1644651"/>
                    <a:gd name="connsiteX3" fmla="*/ 712787 w 1362075"/>
                    <a:gd name="connsiteY3" fmla="*/ 33338 h 1644651"/>
                    <a:gd name="connsiteX4" fmla="*/ 804862 w 1362075"/>
                    <a:gd name="connsiteY4" fmla="*/ 98426 h 1644651"/>
                    <a:gd name="connsiteX5" fmla="*/ 776287 w 1362075"/>
                    <a:gd name="connsiteY5" fmla="*/ 123826 h 1644651"/>
                    <a:gd name="connsiteX6" fmla="*/ 819150 w 1362075"/>
                    <a:gd name="connsiteY6" fmla="*/ 166688 h 1644651"/>
                    <a:gd name="connsiteX7" fmla="*/ 796925 w 1362075"/>
                    <a:gd name="connsiteY7" fmla="*/ 252413 h 1644651"/>
                    <a:gd name="connsiteX8" fmla="*/ 749300 w 1362075"/>
                    <a:gd name="connsiteY8" fmla="*/ 339726 h 1644651"/>
                    <a:gd name="connsiteX9" fmla="*/ 811212 w 1362075"/>
                    <a:gd name="connsiteY9" fmla="*/ 342901 h 1644651"/>
                    <a:gd name="connsiteX10" fmla="*/ 862012 w 1362075"/>
                    <a:gd name="connsiteY10" fmla="*/ 296863 h 1644651"/>
                    <a:gd name="connsiteX11" fmla="*/ 893762 w 1362075"/>
                    <a:gd name="connsiteY11" fmla="*/ 320676 h 1644651"/>
                    <a:gd name="connsiteX12" fmla="*/ 836612 w 1362075"/>
                    <a:gd name="connsiteY12" fmla="*/ 442913 h 1644651"/>
                    <a:gd name="connsiteX13" fmla="*/ 906462 w 1362075"/>
                    <a:gd name="connsiteY13" fmla="*/ 511176 h 1644651"/>
                    <a:gd name="connsiteX14" fmla="*/ 904875 w 1362075"/>
                    <a:gd name="connsiteY14" fmla="*/ 604838 h 1644651"/>
                    <a:gd name="connsiteX15" fmla="*/ 785812 w 1362075"/>
                    <a:gd name="connsiteY15" fmla="*/ 623888 h 1644651"/>
                    <a:gd name="connsiteX16" fmla="*/ 792162 w 1362075"/>
                    <a:gd name="connsiteY16" fmla="*/ 674688 h 1644651"/>
                    <a:gd name="connsiteX17" fmla="*/ 735012 w 1362075"/>
                    <a:gd name="connsiteY17" fmla="*/ 749301 h 1644651"/>
                    <a:gd name="connsiteX18" fmla="*/ 730250 w 1362075"/>
                    <a:gd name="connsiteY18" fmla="*/ 801688 h 1644651"/>
                    <a:gd name="connsiteX19" fmla="*/ 690562 w 1362075"/>
                    <a:gd name="connsiteY19" fmla="*/ 863601 h 1644651"/>
                    <a:gd name="connsiteX20" fmla="*/ 688975 w 1362075"/>
                    <a:gd name="connsiteY20" fmla="*/ 904876 h 1644651"/>
                    <a:gd name="connsiteX21" fmla="*/ 731837 w 1362075"/>
                    <a:gd name="connsiteY21" fmla="*/ 942976 h 1644651"/>
                    <a:gd name="connsiteX22" fmla="*/ 762000 w 1362075"/>
                    <a:gd name="connsiteY22" fmla="*/ 876301 h 1644651"/>
                    <a:gd name="connsiteX23" fmla="*/ 839787 w 1362075"/>
                    <a:gd name="connsiteY23" fmla="*/ 838201 h 1644651"/>
                    <a:gd name="connsiteX24" fmla="*/ 874712 w 1362075"/>
                    <a:gd name="connsiteY24" fmla="*/ 760413 h 1644651"/>
                    <a:gd name="connsiteX25" fmla="*/ 936625 w 1362075"/>
                    <a:gd name="connsiteY25" fmla="*/ 669926 h 1644651"/>
                    <a:gd name="connsiteX26" fmla="*/ 1001712 w 1362075"/>
                    <a:gd name="connsiteY26" fmla="*/ 661988 h 1644651"/>
                    <a:gd name="connsiteX27" fmla="*/ 1108075 w 1362075"/>
                    <a:gd name="connsiteY27" fmla="*/ 515938 h 1644651"/>
                    <a:gd name="connsiteX28" fmla="*/ 1036637 w 1362075"/>
                    <a:gd name="connsiteY28" fmla="*/ 433388 h 1644651"/>
                    <a:gd name="connsiteX29" fmla="*/ 1081087 w 1362075"/>
                    <a:gd name="connsiteY29" fmla="*/ 415926 h 1644651"/>
                    <a:gd name="connsiteX30" fmla="*/ 1133475 w 1362075"/>
                    <a:gd name="connsiteY30" fmla="*/ 444501 h 1644651"/>
                    <a:gd name="connsiteX31" fmla="*/ 1282700 w 1362075"/>
                    <a:gd name="connsiteY31" fmla="*/ 261938 h 1644651"/>
                    <a:gd name="connsiteX32" fmla="*/ 1362075 w 1362075"/>
                    <a:gd name="connsiteY32" fmla="*/ 257176 h 1644651"/>
                    <a:gd name="connsiteX33" fmla="*/ 1303337 w 1362075"/>
                    <a:gd name="connsiteY33" fmla="*/ 393701 h 1644651"/>
                    <a:gd name="connsiteX34" fmla="*/ 1101725 w 1362075"/>
                    <a:gd name="connsiteY34" fmla="*/ 749301 h 1644651"/>
                    <a:gd name="connsiteX35" fmla="*/ 1006475 w 1362075"/>
                    <a:gd name="connsiteY35" fmla="*/ 949326 h 1644651"/>
                    <a:gd name="connsiteX36" fmla="*/ 974725 w 1362075"/>
                    <a:gd name="connsiteY36" fmla="*/ 1093788 h 1644651"/>
                    <a:gd name="connsiteX37" fmla="*/ 1006475 w 1362075"/>
                    <a:gd name="connsiteY37" fmla="*/ 1193801 h 1644651"/>
                    <a:gd name="connsiteX38" fmla="*/ 936625 w 1362075"/>
                    <a:gd name="connsiteY38" fmla="*/ 1243013 h 1644651"/>
                    <a:gd name="connsiteX39" fmla="*/ 869950 w 1362075"/>
                    <a:gd name="connsiteY39" fmla="*/ 1417638 h 1644651"/>
                    <a:gd name="connsiteX40" fmla="*/ 903287 w 1362075"/>
                    <a:gd name="connsiteY40" fmla="*/ 1535113 h 1644651"/>
                    <a:gd name="connsiteX41" fmla="*/ 831850 w 1362075"/>
                    <a:gd name="connsiteY41" fmla="*/ 1644651 h 1644651"/>
                    <a:gd name="connsiteX42" fmla="*/ 631825 w 1362075"/>
                    <a:gd name="connsiteY42" fmla="*/ 1644651 h 1644651"/>
                    <a:gd name="connsiteX43" fmla="*/ 631825 w 1362075"/>
                    <a:gd name="connsiteY43" fmla="*/ 1398588 h 1644651"/>
                    <a:gd name="connsiteX44" fmla="*/ 695325 w 1362075"/>
                    <a:gd name="connsiteY44" fmla="*/ 1398588 h 1644651"/>
                    <a:gd name="connsiteX45" fmla="*/ 695325 w 1362075"/>
                    <a:gd name="connsiteY45" fmla="*/ 1135063 h 1644651"/>
                    <a:gd name="connsiteX46" fmla="*/ 600075 w 1362075"/>
                    <a:gd name="connsiteY46" fmla="*/ 1135063 h 1644651"/>
                    <a:gd name="connsiteX47" fmla="*/ 600075 w 1362075"/>
                    <a:gd name="connsiteY47" fmla="*/ 1036638 h 1644651"/>
                    <a:gd name="connsiteX48" fmla="*/ 552450 w 1362075"/>
                    <a:gd name="connsiteY48" fmla="*/ 1036638 h 1644651"/>
                    <a:gd name="connsiteX49" fmla="*/ 552450 w 1362075"/>
                    <a:gd name="connsiteY49" fmla="*/ 1081088 h 1644651"/>
                    <a:gd name="connsiteX50" fmla="*/ 487362 w 1362075"/>
                    <a:gd name="connsiteY50" fmla="*/ 1081088 h 1644651"/>
                    <a:gd name="connsiteX51" fmla="*/ 487362 w 1362075"/>
                    <a:gd name="connsiteY51" fmla="*/ 1050926 h 1644651"/>
                    <a:gd name="connsiteX52" fmla="*/ 422275 w 1362075"/>
                    <a:gd name="connsiteY52" fmla="*/ 1050926 h 1644651"/>
                    <a:gd name="connsiteX53" fmla="*/ 422275 w 1362075"/>
                    <a:gd name="connsiteY53" fmla="*/ 1089026 h 1644651"/>
                    <a:gd name="connsiteX54" fmla="*/ 342900 w 1362075"/>
                    <a:gd name="connsiteY54" fmla="*/ 1089026 h 1644651"/>
                    <a:gd name="connsiteX55" fmla="*/ 342900 w 1362075"/>
                    <a:gd name="connsiteY55" fmla="*/ 1063626 h 1644651"/>
                    <a:gd name="connsiteX56" fmla="*/ 304800 w 1362075"/>
                    <a:gd name="connsiteY56" fmla="*/ 1063626 h 1644651"/>
                    <a:gd name="connsiteX57" fmla="*/ 279400 w 1362075"/>
                    <a:gd name="connsiteY57" fmla="*/ 1038226 h 1644651"/>
                    <a:gd name="connsiteX58" fmla="*/ 279400 w 1362075"/>
                    <a:gd name="connsiteY58" fmla="*/ 1143001 h 1644651"/>
                    <a:gd name="connsiteX59" fmla="*/ 0 w 1362075"/>
                    <a:gd name="connsiteY59" fmla="*/ 1143001 h 1644651"/>
                    <a:gd name="connsiteX60" fmla="*/ 0 w 1362075"/>
                    <a:gd name="connsiteY60" fmla="*/ 508001 h 1644651"/>
                    <a:gd name="connsiteX61" fmla="*/ 44450 w 1362075"/>
                    <a:gd name="connsiteY61" fmla="*/ 508001 h 1644651"/>
                    <a:gd name="connsiteX62" fmla="*/ 44450 w 1362075"/>
                    <a:gd name="connsiteY62" fmla="*/ 366713 h 1644651"/>
                    <a:gd name="connsiteX63" fmla="*/ 100012 w 1362075"/>
                    <a:gd name="connsiteY63" fmla="*/ 366713 h 1644651"/>
                    <a:gd name="connsiteX64" fmla="*/ 100012 w 1362075"/>
                    <a:gd name="connsiteY64" fmla="*/ 238126 h 1644651"/>
                    <a:gd name="connsiteX65" fmla="*/ 195262 w 1362075"/>
                    <a:gd name="connsiteY65" fmla="*/ 238126 h 1644651"/>
                    <a:gd name="connsiteX66" fmla="*/ 195262 w 1362075"/>
                    <a:gd name="connsiteY66" fmla="*/ 307976 h 1644651"/>
                    <a:gd name="connsiteX67" fmla="*/ 439737 w 1362075"/>
                    <a:gd name="connsiteY67" fmla="*/ 307976 h 1644651"/>
                    <a:gd name="connsiteX68" fmla="*/ 439737 w 1362075"/>
                    <a:gd name="connsiteY68" fmla="*/ 53976 h 1644651"/>
                    <a:gd name="connsiteX69" fmla="*/ 636587 w 1362075"/>
                    <a:gd name="connsiteY69" fmla="*/ 58739 h 1644651"/>
                    <a:gd name="connsiteX0" fmla="*/ 636587 w 1362075"/>
                    <a:gd name="connsiteY0" fmla="*/ 58739 h 1644651"/>
                    <a:gd name="connsiteX1" fmla="*/ 645319 w 1362075"/>
                    <a:gd name="connsiteY1" fmla="*/ 17464 h 1644651"/>
                    <a:gd name="connsiteX2" fmla="*/ 654049 w 1362075"/>
                    <a:gd name="connsiteY2" fmla="*/ 0 h 1644651"/>
                    <a:gd name="connsiteX3" fmla="*/ 712787 w 1362075"/>
                    <a:gd name="connsiteY3" fmla="*/ 33338 h 1644651"/>
                    <a:gd name="connsiteX4" fmla="*/ 804862 w 1362075"/>
                    <a:gd name="connsiteY4" fmla="*/ 98426 h 1644651"/>
                    <a:gd name="connsiteX5" fmla="*/ 776287 w 1362075"/>
                    <a:gd name="connsiteY5" fmla="*/ 123826 h 1644651"/>
                    <a:gd name="connsiteX6" fmla="*/ 819150 w 1362075"/>
                    <a:gd name="connsiteY6" fmla="*/ 166688 h 1644651"/>
                    <a:gd name="connsiteX7" fmla="*/ 796925 w 1362075"/>
                    <a:gd name="connsiteY7" fmla="*/ 252413 h 1644651"/>
                    <a:gd name="connsiteX8" fmla="*/ 749300 w 1362075"/>
                    <a:gd name="connsiteY8" fmla="*/ 339726 h 1644651"/>
                    <a:gd name="connsiteX9" fmla="*/ 811212 w 1362075"/>
                    <a:gd name="connsiteY9" fmla="*/ 342901 h 1644651"/>
                    <a:gd name="connsiteX10" fmla="*/ 862012 w 1362075"/>
                    <a:gd name="connsiteY10" fmla="*/ 296863 h 1644651"/>
                    <a:gd name="connsiteX11" fmla="*/ 893762 w 1362075"/>
                    <a:gd name="connsiteY11" fmla="*/ 320676 h 1644651"/>
                    <a:gd name="connsiteX12" fmla="*/ 836612 w 1362075"/>
                    <a:gd name="connsiteY12" fmla="*/ 442913 h 1644651"/>
                    <a:gd name="connsiteX13" fmla="*/ 906462 w 1362075"/>
                    <a:gd name="connsiteY13" fmla="*/ 511176 h 1644651"/>
                    <a:gd name="connsiteX14" fmla="*/ 904875 w 1362075"/>
                    <a:gd name="connsiteY14" fmla="*/ 604838 h 1644651"/>
                    <a:gd name="connsiteX15" fmla="*/ 785812 w 1362075"/>
                    <a:gd name="connsiteY15" fmla="*/ 623888 h 1644651"/>
                    <a:gd name="connsiteX16" fmla="*/ 792162 w 1362075"/>
                    <a:gd name="connsiteY16" fmla="*/ 674688 h 1644651"/>
                    <a:gd name="connsiteX17" fmla="*/ 735012 w 1362075"/>
                    <a:gd name="connsiteY17" fmla="*/ 749301 h 1644651"/>
                    <a:gd name="connsiteX18" fmla="*/ 730250 w 1362075"/>
                    <a:gd name="connsiteY18" fmla="*/ 801688 h 1644651"/>
                    <a:gd name="connsiteX19" fmla="*/ 690562 w 1362075"/>
                    <a:gd name="connsiteY19" fmla="*/ 863601 h 1644651"/>
                    <a:gd name="connsiteX20" fmla="*/ 688975 w 1362075"/>
                    <a:gd name="connsiteY20" fmla="*/ 904876 h 1644651"/>
                    <a:gd name="connsiteX21" fmla="*/ 731837 w 1362075"/>
                    <a:gd name="connsiteY21" fmla="*/ 942976 h 1644651"/>
                    <a:gd name="connsiteX22" fmla="*/ 762000 w 1362075"/>
                    <a:gd name="connsiteY22" fmla="*/ 876301 h 1644651"/>
                    <a:gd name="connsiteX23" fmla="*/ 839787 w 1362075"/>
                    <a:gd name="connsiteY23" fmla="*/ 838201 h 1644651"/>
                    <a:gd name="connsiteX24" fmla="*/ 874712 w 1362075"/>
                    <a:gd name="connsiteY24" fmla="*/ 760413 h 1644651"/>
                    <a:gd name="connsiteX25" fmla="*/ 936625 w 1362075"/>
                    <a:gd name="connsiteY25" fmla="*/ 669926 h 1644651"/>
                    <a:gd name="connsiteX26" fmla="*/ 1001712 w 1362075"/>
                    <a:gd name="connsiteY26" fmla="*/ 661988 h 1644651"/>
                    <a:gd name="connsiteX27" fmla="*/ 1108075 w 1362075"/>
                    <a:gd name="connsiteY27" fmla="*/ 515938 h 1644651"/>
                    <a:gd name="connsiteX28" fmla="*/ 1036637 w 1362075"/>
                    <a:gd name="connsiteY28" fmla="*/ 433388 h 1644651"/>
                    <a:gd name="connsiteX29" fmla="*/ 1081087 w 1362075"/>
                    <a:gd name="connsiteY29" fmla="*/ 415926 h 1644651"/>
                    <a:gd name="connsiteX30" fmla="*/ 1133475 w 1362075"/>
                    <a:gd name="connsiteY30" fmla="*/ 444501 h 1644651"/>
                    <a:gd name="connsiteX31" fmla="*/ 1282700 w 1362075"/>
                    <a:gd name="connsiteY31" fmla="*/ 261938 h 1644651"/>
                    <a:gd name="connsiteX32" fmla="*/ 1362075 w 1362075"/>
                    <a:gd name="connsiteY32" fmla="*/ 257176 h 1644651"/>
                    <a:gd name="connsiteX33" fmla="*/ 1303337 w 1362075"/>
                    <a:gd name="connsiteY33" fmla="*/ 393701 h 1644651"/>
                    <a:gd name="connsiteX34" fmla="*/ 1101725 w 1362075"/>
                    <a:gd name="connsiteY34" fmla="*/ 749301 h 1644651"/>
                    <a:gd name="connsiteX35" fmla="*/ 1006475 w 1362075"/>
                    <a:gd name="connsiteY35" fmla="*/ 949326 h 1644651"/>
                    <a:gd name="connsiteX36" fmla="*/ 974725 w 1362075"/>
                    <a:gd name="connsiteY36" fmla="*/ 1093788 h 1644651"/>
                    <a:gd name="connsiteX37" fmla="*/ 1006475 w 1362075"/>
                    <a:gd name="connsiteY37" fmla="*/ 1193801 h 1644651"/>
                    <a:gd name="connsiteX38" fmla="*/ 936625 w 1362075"/>
                    <a:gd name="connsiteY38" fmla="*/ 1243013 h 1644651"/>
                    <a:gd name="connsiteX39" fmla="*/ 869950 w 1362075"/>
                    <a:gd name="connsiteY39" fmla="*/ 1417638 h 1644651"/>
                    <a:gd name="connsiteX40" fmla="*/ 903287 w 1362075"/>
                    <a:gd name="connsiteY40" fmla="*/ 1535113 h 1644651"/>
                    <a:gd name="connsiteX41" fmla="*/ 831850 w 1362075"/>
                    <a:gd name="connsiteY41" fmla="*/ 1644651 h 1644651"/>
                    <a:gd name="connsiteX42" fmla="*/ 631825 w 1362075"/>
                    <a:gd name="connsiteY42" fmla="*/ 1644651 h 1644651"/>
                    <a:gd name="connsiteX43" fmla="*/ 631825 w 1362075"/>
                    <a:gd name="connsiteY43" fmla="*/ 1398588 h 1644651"/>
                    <a:gd name="connsiteX44" fmla="*/ 695325 w 1362075"/>
                    <a:gd name="connsiteY44" fmla="*/ 1398588 h 1644651"/>
                    <a:gd name="connsiteX45" fmla="*/ 695325 w 1362075"/>
                    <a:gd name="connsiteY45" fmla="*/ 1135063 h 1644651"/>
                    <a:gd name="connsiteX46" fmla="*/ 600075 w 1362075"/>
                    <a:gd name="connsiteY46" fmla="*/ 1135063 h 1644651"/>
                    <a:gd name="connsiteX47" fmla="*/ 600075 w 1362075"/>
                    <a:gd name="connsiteY47" fmla="*/ 1036638 h 1644651"/>
                    <a:gd name="connsiteX48" fmla="*/ 552450 w 1362075"/>
                    <a:gd name="connsiteY48" fmla="*/ 1036638 h 1644651"/>
                    <a:gd name="connsiteX49" fmla="*/ 552450 w 1362075"/>
                    <a:gd name="connsiteY49" fmla="*/ 1081088 h 1644651"/>
                    <a:gd name="connsiteX50" fmla="*/ 487362 w 1362075"/>
                    <a:gd name="connsiteY50" fmla="*/ 1081088 h 1644651"/>
                    <a:gd name="connsiteX51" fmla="*/ 487362 w 1362075"/>
                    <a:gd name="connsiteY51" fmla="*/ 1050926 h 1644651"/>
                    <a:gd name="connsiteX52" fmla="*/ 422275 w 1362075"/>
                    <a:gd name="connsiteY52" fmla="*/ 1050926 h 1644651"/>
                    <a:gd name="connsiteX53" fmla="*/ 422275 w 1362075"/>
                    <a:gd name="connsiteY53" fmla="*/ 1089026 h 1644651"/>
                    <a:gd name="connsiteX54" fmla="*/ 342900 w 1362075"/>
                    <a:gd name="connsiteY54" fmla="*/ 1089026 h 1644651"/>
                    <a:gd name="connsiteX55" fmla="*/ 342900 w 1362075"/>
                    <a:gd name="connsiteY55" fmla="*/ 1063626 h 1644651"/>
                    <a:gd name="connsiteX56" fmla="*/ 304800 w 1362075"/>
                    <a:gd name="connsiteY56" fmla="*/ 1063626 h 1644651"/>
                    <a:gd name="connsiteX57" fmla="*/ 279400 w 1362075"/>
                    <a:gd name="connsiteY57" fmla="*/ 1038226 h 1644651"/>
                    <a:gd name="connsiteX58" fmla="*/ 279400 w 1362075"/>
                    <a:gd name="connsiteY58" fmla="*/ 1143001 h 1644651"/>
                    <a:gd name="connsiteX59" fmla="*/ 0 w 1362075"/>
                    <a:gd name="connsiteY59" fmla="*/ 1143001 h 1644651"/>
                    <a:gd name="connsiteX60" fmla="*/ 0 w 1362075"/>
                    <a:gd name="connsiteY60" fmla="*/ 508001 h 1644651"/>
                    <a:gd name="connsiteX61" fmla="*/ 44450 w 1362075"/>
                    <a:gd name="connsiteY61" fmla="*/ 508001 h 1644651"/>
                    <a:gd name="connsiteX62" fmla="*/ 44450 w 1362075"/>
                    <a:gd name="connsiteY62" fmla="*/ 366713 h 1644651"/>
                    <a:gd name="connsiteX63" fmla="*/ 100012 w 1362075"/>
                    <a:gd name="connsiteY63" fmla="*/ 366713 h 1644651"/>
                    <a:gd name="connsiteX64" fmla="*/ 100012 w 1362075"/>
                    <a:gd name="connsiteY64" fmla="*/ 238126 h 1644651"/>
                    <a:gd name="connsiteX65" fmla="*/ 195262 w 1362075"/>
                    <a:gd name="connsiteY65" fmla="*/ 238126 h 1644651"/>
                    <a:gd name="connsiteX66" fmla="*/ 195262 w 1362075"/>
                    <a:gd name="connsiteY66" fmla="*/ 307976 h 1644651"/>
                    <a:gd name="connsiteX67" fmla="*/ 439737 w 1362075"/>
                    <a:gd name="connsiteY67" fmla="*/ 307976 h 1644651"/>
                    <a:gd name="connsiteX68" fmla="*/ 439737 w 1362075"/>
                    <a:gd name="connsiteY68" fmla="*/ 53976 h 1644651"/>
                    <a:gd name="connsiteX69" fmla="*/ 636587 w 1362075"/>
                    <a:gd name="connsiteY69" fmla="*/ 58739 h 1644651"/>
                    <a:gd name="connsiteX0" fmla="*/ 636587 w 1362075"/>
                    <a:gd name="connsiteY0" fmla="*/ 58739 h 1644651"/>
                    <a:gd name="connsiteX1" fmla="*/ 645319 w 1362075"/>
                    <a:gd name="connsiteY1" fmla="*/ 17464 h 1644651"/>
                    <a:gd name="connsiteX2" fmla="*/ 735012 w 1362075"/>
                    <a:gd name="connsiteY2" fmla="*/ 0 h 1644651"/>
                    <a:gd name="connsiteX3" fmla="*/ 712787 w 1362075"/>
                    <a:gd name="connsiteY3" fmla="*/ 33338 h 1644651"/>
                    <a:gd name="connsiteX4" fmla="*/ 804862 w 1362075"/>
                    <a:gd name="connsiteY4" fmla="*/ 98426 h 1644651"/>
                    <a:gd name="connsiteX5" fmla="*/ 776287 w 1362075"/>
                    <a:gd name="connsiteY5" fmla="*/ 123826 h 1644651"/>
                    <a:gd name="connsiteX6" fmla="*/ 819150 w 1362075"/>
                    <a:gd name="connsiteY6" fmla="*/ 166688 h 1644651"/>
                    <a:gd name="connsiteX7" fmla="*/ 796925 w 1362075"/>
                    <a:gd name="connsiteY7" fmla="*/ 252413 h 1644651"/>
                    <a:gd name="connsiteX8" fmla="*/ 749300 w 1362075"/>
                    <a:gd name="connsiteY8" fmla="*/ 339726 h 1644651"/>
                    <a:gd name="connsiteX9" fmla="*/ 811212 w 1362075"/>
                    <a:gd name="connsiteY9" fmla="*/ 342901 h 1644651"/>
                    <a:gd name="connsiteX10" fmla="*/ 862012 w 1362075"/>
                    <a:gd name="connsiteY10" fmla="*/ 296863 h 1644651"/>
                    <a:gd name="connsiteX11" fmla="*/ 893762 w 1362075"/>
                    <a:gd name="connsiteY11" fmla="*/ 320676 h 1644651"/>
                    <a:gd name="connsiteX12" fmla="*/ 836612 w 1362075"/>
                    <a:gd name="connsiteY12" fmla="*/ 442913 h 1644651"/>
                    <a:gd name="connsiteX13" fmla="*/ 906462 w 1362075"/>
                    <a:gd name="connsiteY13" fmla="*/ 511176 h 1644651"/>
                    <a:gd name="connsiteX14" fmla="*/ 904875 w 1362075"/>
                    <a:gd name="connsiteY14" fmla="*/ 604838 h 1644651"/>
                    <a:gd name="connsiteX15" fmla="*/ 785812 w 1362075"/>
                    <a:gd name="connsiteY15" fmla="*/ 623888 h 1644651"/>
                    <a:gd name="connsiteX16" fmla="*/ 792162 w 1362075"/>
                    <a:gd name="connsiteY16" fmla="*/ 674688 h 1644651"/>
                    <a:gd name="connsiteX17" fmla="*/ 735012 w 1362075"/>
                    <a:gd name="connsiteY17" fmla="*/ 749301 h 1644651"/>
                    <a:gd name="connsiteX18" fmla="*/ 730250 w 1362075"/>
                    <a:gd name="connsiteY18" fmla="*/ 801688 h 1644651"/>
                    <a:gd name="connsiteX19" fmla="*/ 690562 w 1362075"/>
                    <a:gd name="connsiteY19" fmla="*/ 863601 h 1644651"/>
                    <a:gd name="connsiteX20" fmla="*/ 688975 w 1362075"/>
                    <a:gd name="connsiteY20" fmla="*/ 904876 h 1644651"/>
                    <a:gd name="connsiteX21" fmla="*/ 731837 w 1362075"/>
                    <a:gd name="connsiteY21" fmla="*/ 942976 h 1644651"/>
                    <a:gd name="connsiteX22" fmla="*/ 762000 w 1362075"/>
                    <a:gd name="connsiteY22" fmla="*/ 876301 h 1644651"/>
                    <a:gd name="connsiteX23" fmla="*/ 839787 w 1362075"/>
                    <a:gd name="connsiteY23" fmla="*/ 838201 h 1644651"/>
                    <a:gd name="connsiteX24" fmla="*/ 874712 w 1362075"/>
                    <a:gd name="connsiteY24" fmla="*/ 760413 h 1644651"/>
                    <a:gd name="connsiteX25" fmla="*/ 936625 w 1362075"/>
                    <a:gd name="connsiteY25" fmla="*/ 669926 h 1644651"/>
                    <a:gd name="connsiteX26" fmla="*/ 1001712 w 1362075"/>
                    <a:gd name="connsiteY26" fmla="*/ 661988 h 1644651"/>
                    <a:gd name="connsiteX27" fmla="*/ 1108075 w 1362075"/>
                    <a:gd name="connsiteY27" fmla="*/ 515938 h 1644651"/>
                    <a:gd name="connsiteX28" fmla="*/ 1036637 w 1362075"/>
                    <a:gd name="connsiteY28" fmla="*/ 433388 h 1644651"/>
                    <a:gd name="connsiteX29" fmla="*/ 1081087 w 1362075"/>
                    <a:gd name="connsiteY29" fmla="*/ 415926 h 1644651"/>
                    <a:gd name="connsiteX30" fmla="*/ 1133475 w 1362075"/>
                    <a:gd name="connsiteY30" fmla="*/ 444501 h 1644651"/>
                    <a:gd name="connsiteX31" fmla="*/ 1282700 w 1362075"/>
                    <a:gd name="connsiteY31" fmla="*/ 261938 h 1644651"/>
                    <a:gd name="connsiteX32" fmla="*/ 1362075 w 1362075"/>
                    <a:gd name="connsiteY32" fmla="*/ 257176 h 1644651"/>
                    <a:gd name="connsiteX33" fmla="*/ 1303337 w 1362075"/>
                    <a:gd name="connsiteY33" fmla="*/ 393701 h 1644651"/>
                    <a:gd name="connsiteX34" fmla="*/ 1101725 w 1362075"/>
                    <a:gd name="connsiteY34" fmla="*/ 749301 h 1644651"/>
                    <a:gd name="connsiteX35" fmla="*/ 1006475 w 1362075"/>
                    <a:gd name="connsiteY35" fmla="*/ 949326 h 1644651"/>
                    <a:gd name="connsiteX36" fmla="*/ 974725 w 1362075"/>
                    <a:gd name="connsiteY36" fmla="*/ 1093788 h 1644651"/>
                    <a:gd name="connsiteX37" fmla="*/ 1006475 w 1362075"/>
                    <a:gd name="connsiteY37" fmla="*/ 1193801 h 1644651"/>
                    <a:gd name="connsiteX38" fmla="*/ 936625 w 1362075"/>
                    <a:gd name="connsiteY38" fmla="*/ 1243013 h 1644651"/>
                    <a:gd name="connsiteX39" fmla="*/ 869950 w 1362075"/>
                    <a:gd name="connsiteY39" fmla="*/ 1417638 h 1644651"/>
                    <a:gd name="connsiteX40" fmla="*/ 903287 w 1362075"/>
                    <a:gd name="connsiteY40" fmla="*/ 1535113 h 1644651"/>
                    <a:gd name="connsiteX41" fmla="*/ 831850 w 1362075"/>
                    <a:gd name="connsiteY41" fmla="*/ 1644651 h 1644651"/>
                    <a:gd name="connsiteX42" fmla="*/ 631825 w 1362075"/>
                    <a:gd name="connsiteY42" fmla="*/ 1644651 h 1644651"/>
                    <a:gd name="connsiteX43" fmla="*/ 631825 w 1362075"/>
                    <a:gd name="connsiteY43" fmla="*/ 1398588 h 1644651"/>
                    <a:gd name="connsiteX44" fmla="*/ 695325 w 1362075"/>
                    <a:gd name="connsiteY44" fmla="*/ 1398588 h 1644651"/>
                    <a:gd name="connsiteX45" fmla="*/ 695325 w 1362075"/>
                    <a:gd name="connsiteY45" fmla="*/ 1135063 h 1644651"/>
                    <a:gd name="connsiteX46" fmla="*/ 600075 w 1362075"/>
                    <a:gd name="connsiteY46" fmla="*/ 1135063 h 1644651"/>
                    <a:gd name="connsiteX47" fmla="*/ 600075 w 1362075"/>
                    <a:gd name="connsiteY47" fmla="*/ 1036638 h 1644651"/>
                    <a:gd name="connsiteX48" fmla="*/ 552450 w 1362075"/>
                    <a:gd name="connsiteY48" fmla="*/ 1036638 h 1644651"/>
                    <a:gd name="connsiteX49" fmla="*/ 552450 w 1362075"/>
                    <a:gd name="connsiteY49" fmla="*/ 1081088 h 1644651"/>
                    <a:gd name="connsiteX50" fmla="*/ 487362 w 1362075"/>
                    <a:gd name="connsiteY50" fmla="*/ 1081088 h 1644651"/>
                    <a:gd name="connsiteX51" fmla="*/ 487362 w 1362075"/>
                    <a:gd name="connsiteY51" fmla="*/ 1050926 h 1644651"/>
                    <a:gd name="connsiteX52" fmla="*/ 422275 w 1362075"/>
                    <a:gd name="connsiteY52" fmla="*/ 1050926 h 1644651"/>
                    <a:gd name="connsiteX53" fmla="*/ 422275 w 1362075"/>
                    <a:gd name="connsiteY53" fmla="*/ 1089026 h 1644651"/>
                    <a:gd name="connsiteX54" fmla="*/ 342900 w 1362075"/>
                    <a:gd name="connsiteY54" fmla="*/ 1089026 h 1644651"/>
                    <a:gd name="connsiteX55" fmla="*/ 342900 w 1362075"/>
                    <a:gd name="connsiteY55" fmla="*/ 1063626 h 1644651"/>
                    <a:gd name="connsiteX56" fmla="*/ 304800 w 1362075"/>
                    <a:gd name="connsiteY56" fmla="*/ 1063626 h 1644651"/>
                    <a:gd name="connsiteX57" fmla="*/ 279400 w 1362075"/>
                    <a:gd name="connsiteY57" fmla="*/ 1038226 h 1644651"/>
                    <a:gd name="connsiteX58" fmla="*/ 279400 w 1362075"/>
                    <a:gd name="connsiteY58" fmla="*/ 1143001 h 1644651"/>
                    <a:gd name="connsiteX59" fmla="*/ 0 w 1362075"/>
                    <a:gd name="connsiteY59" fmla="*/ 1143001 h 1644651"/>
                    <a:gd name="connsiteX60" fmla="*/ 0 w 1362075"/>
                    <a:gd name="connsiteY60" fmla="*/ 508001 h 1644651"/>
                    <a:gd name="connsiteX61" fmla="*/ 44450 w 1362075"/>
                    <a:gd name="connsiteY61" fmla="*/ 508001 h 1644651"/>
                    <a:gd name="connsiteX62" fmla="*/ 44450 w 1362075"/>
                    <a:gd name="connsiteY62" fmla="*/ 366713 h 1644651"/>
                    <a:gd name="connsiteX63" fmla="*/ 100012 w 1362075"/>
                    <a:gd name="connsiteY63" fmla="*/ 366713 h 1644651"/>
                    <a:gd name="connsiteX64" fmla="*/ 100012 w 1362075"/>
                    <a:gd name="connsiteY64" fmla="*/ 238126 h 1644651"/>
                    <a:gd name="connsiteX65" fmla="*/ 195262 w 1362075"/>
                    <a:gd name="connsiteY65" fmla="*/ 238126 h 1644651"/>
                    <a:gd name="connsiteX66" fmla="*/ 195262 w 1362075"/>
                    <a:gd name="connsiteY66" fmla="*/ 307976 h 1644651"/>
                    <a:gd name="connsiteX67" fmla="*/ 439737 w 1362075"/>
                    <a:gd name="connsiteY67" fmla="*/ 307976 h 1644651"/>
                    <a:gd name="connsiteX68" fmla="*/ 439737 w 1362075"/>
                    <a:gd name="connsiteY68" fmla="*/ 53976 h 1644651"/>
                    <a:gd name="connsiteX69" fmla="*/ 636587 w 1362075"/>
                    <a:gd name="connsiteY69" fmla="*/ 58739 h 1644651"/>
                    <a:gd name="connsiteX0" fmla="*/ 636587 w 1362075"/>
                    <a:gd name="connsiteY0" fmla="*/ 48023 h 1633935"/>
                    <a:gd name="connsiteX1" fmla="*/ 645319 w 1362075"/>
                    <a:gd name="connsiteY1" fmla="*/ 6748 h 1633935"/>
                    <a:gd name="connsiteX2" fmla="*/ 702865 w 1362075"/>
                    <a:gd name="connsiteY2" fmla="*/ 0 h 1633935"/>
                    <a:gd name="connsiteX3" fmla="*/ 712787 w 1362075"/>
                    <a:gd name="connsiteY3" fmla="*/ 22622 h 1633935"/>
                    <a:gd name="connsiteX4" fmla="*/ 804862 w 1362075"/>
                    <a:gd name="connsiteY4" fmla="*/ 87710 h 1633935"/>
                    <a:gd name="connsiteX5" fmla="*/ 776287 w 1362075"/>
                    <a:gd name="connsiteY5" fmla="*/ 113110 h 1633935"/>
                    <a:gd name="connsiteX6" fmla="*/ 819150 w 1362075"/>
                    <a:gd name="connsiteY6" fmla="*/ 155972 h 1633935"/>
                    <a:gd name="connsiteX7" fmla="*/ 796925 w 1362075"/>
                    <a:gd name="connsiteY7" fmla="*/ 241697 h 1633935"/>
                    <a:gd name="connsiteX8" fmla="*/ 749300 w 1362075"/>
                    <a:gd name="connsiteY8" fmla="*/ 329010 h 1633935"/>
                    <a:gd name="connsiteX9" fmla="*/ 811212 w 1362075"/>
                    <a:gd name="connsiteY9" fmla="*/ 332185 h 1633935"/>
                    <a:gd name="connsiteX10" fmla="*/ 862012 w 1362075"/>
                    <a:gd name="connsiteY10" fmla="*/ 286147 h 1633935"/>
                    <a:gd name="connsiteX11" fmla="*/ 893762 w 1362075"/>
                    <a:gd name="connsiteY11" fmla="*/ 309960 h 1633935"/>
                    <a:gd name="connsiteX12" fmla="*/ 836612 w 1362075"/>
                    <a:gd name="connsiteY12" fmla="*/ 432197 h 1633935"/>
                    <a:gd name="connsiteX13" fmla="*/ 906462 w 1362075"/>
                    <a:gd name="connsiteY13" fmla="*/ 500460 h 1633935"/>
                    <a:gd name="connsiteX14" fmla="*/ 904875 w 1362075"/>
                    <a:gd name="connsiteY14" fmla="*/ 594122 h 1633935"/>
                    <a:gd name="connsiteX15" fmla="*/ 785812 w 1362075"/>
                    <a:gd name="connsiteY15" fmla="*/ 613172 h 1633935"/>
                    <a:gd name="connsiteX16" fmla="*/ 792162 w 1362075"/>
                    <a:gd name="connsiteY16" fmla="*/ 663972 h 1633935"/>
                    <a:gd name="connsiteX17" fmla="*/ 735012 w 1362075"/>
                    <a:gd name="connsiteY17" fmla="*/ 738585 h 1633935"/>
                    <a:gd name="connsiteX18" fmla="*/ 730250 w 1362075"/>
                    <a:gd name="connsiteY18" fmla="*/ 790972 h 1633935"/>
                    <a:gd name="connsiteX19" fmla="*/ 690562 w 1362075"/>
                    <a:gd name="connsiteY19" fmla="*/ 852885 h 1633935"/>
                    <a:gd name="connsiteX20" fmla="*/ 688975 w 1362075"/>
                    <a:gd name="connsiteY20" fmla="*/ 894160 h 1633935"/>
                    <a:gd name="connsiteX21" fmla="*/ 731837 w 1362075"/>
                    <a:gd name="connsiteY21" fmla="*/ 932260 h 1633935"/>
                    <a:gd name="connsiteX22" fmla="*/ 762000 w 1362075"/>
                    <a:gd name="connsiteY22" fmla="*/ 865585 h 1633935"/>
                    <a:gd name="connsiteX23" fmla="*/ 839787 w 1362075"/>
                    <a:gd name="connsiteY23" fmla="*/ 827485 h 1633935"/>
                    <a:gd name="connsiteX24" fmla="*/ 874712 w 1362075"/>
                    <a:gd name="connsiteY24" fmla="*/ 749697 h 1633935"/>
                    <a:gd name="connsiteX25" fmla="*/ 936625 w 1362075"/>
                    <a:gd name="connsiteY25" fmla="*/ 659210 h 1633935"/>
                    <a:gd name="connsiteX26" fmla="*/ 1001712 w 1362075"/>
                    <a:gd name="connsiteY26" fmla="*/ 651272 h 1633935"/>
                    <a:gd name="connsiteX27" fmla="*/ 1108075 w 1362075"/>
                    <a:gd name="connsiteY27" fmla="*/ 505222 h 1633935"/>
                    <a:gd name="connsiteX28" fmla="*/ 1036637 w 1362075"/>
                    <a:gd name="connsiteY28" fmla="*/ 422672 h 1633935"/>
                    <a:gd name="connsiteX29" fmla="*/ 1081087 w 1362075"/>
                    <a:gd name="connsiteY29" fmla="*/ 405210 h 1633935"/>
                    <a:gd name="connsiteX30" fmla="*/ 1133475 w 1362075"/>
                    <a:gd name="connsiteY30" fmla="*/ 433785 h 1633935"/>
                    <a:gd name="connsiteX31" fmla="*/ 1282700 w 1362075"/>
                    <a:gd name="connsiteY31" fmla="*/ 251222 h 1633935"/>
                    <a:gd name="connsiteX32" fmla="*/ 1362075 w 1362075"/>
                    <a:gd name="connsiteY32" fmla="*/ 246460 h 1633935"/>
                    <a:gd name="connsiteX33" fmla="*/ 1303337 w 1362075"/>
                    <a:gd name="connsiteY33" fmla="*/ 382985 h 1633935"/>
                    <a:gd name="connsiteX34" fmla="*/ 1101725 w 1362075"/>
                    <a:gd name="connsiteY34" fmla="*/ 738585 h 1633935"/>
                    <a:gd name="connsiteX35" fmla="*/ 1006475 w 1362075"/>
                    <a:gd name="connsiteY35" fmla="*/ 938610 h 1633935"/>
                    <a:gd name="connsiteX36" fmla="*/ 974725 w 1362075"/>
                    <a:gd name="connsiteY36" fmla="*/ 1083072 h 1633935"/>
                    <a:gd name="connsiteX37" fmla="*/ 1006475 w 1362075"/>
                    <a:gd name="connsiteY37" fmla="*/ 1183085 h 1633935"/>
                    <a:gd name="connsiteX38" fmla="*/ 936625 w 1362075"/>
                    <a:gd name="connsiteY38" fmla="*/ 1232297 h 1633935"/>
                    <a:gd name="connsiteX39" fmla="*/ 869950 w 1362075"/>
                    <a:gd name="connsiteY39" fmla="*/ 1406922 h 1633935"/>
                    <a:gd name="connsiteX40" fmla="*/ 903287 w 1362075"/>
                    <a:gd name="connsiteY40" fmla="*/ 1524397 h 1633935"/>
                    <a:gd name="connsiteX41" fmla="*/ 831850 w 1362075"/>
                    <a:gd name="connsiteY41" fmla="*/ 1633935 h 1633935"/>
                    <a:gd name="connsiteX42" fmla="*/ 631825 w 1362075"/>
                    <a:gd name="connsiteY42" fmla="*/ 1633935 h 1633935"/>
                    <a:gd name="connsiteX43" fmla="*/ 631825 w 1362075"/>
                    <a:gd name="connsiteY43" fmla="*/ 1387872 h 1633935"/>
                    <a:gd name="connsiteX44" fmla="*/ 695325 w 1362075"/>
                    <a:gd name="connsiteY44" fmla="*/ 1387872 h 1633935"/>
                    <a:gd name="connsiteX45" fmla="*/ 695325 w 1362075"/>
                    <a:gd name="connsiteY45" fmla="*/ 1124347 h 1633935"/>
                    <a:gd name="connsiteX46" fmla="*/ 600075 w 1362075"/>
                    <a:gd name="connsiteY46" fmla="*/ 1124347 h 1633935"/>
                    <a:gd name="connsiteX47" fmla="*/ 600075 w 1362075"/>
                    <a:gd name="connsiteY47" fmla="*/ 1025922 h 1633935"/>
                    <a:gd name="connsiteX48" fmla="*/ 552450 w 1362075"/>
                    <a:gd name="connsiteY48" fmla="*/ 1025922 h 1633935"/>
                    <a:gd name="connsiteX49" fmla="*/ 552450 w 1362075"/>
                    <a:gd name="connsiteY49" fmla="*/ 1070372 h 1633935"/>
                    <a:gd name="connsiteX50" fmla="*/ 487362 w 1362075"/>
                    <a:gd name="connsiteY50" fmla="*/ 1070372 h 1633935"/>
                    <a:gd name="connsiteX51" fmla="*/ 487362 w 1362075"/>
                    <a:gd name="connsiteY51" fmla="*/ 1040210 h 1633935"/>
                    <a:gd name="connsiteX52" fmla="*/ 422275 w 1362075"/>
                    <a:gd name="connsiteY52" fmla="*/ 1040210 h 1633935"/>
                    <a:gd name="connsiteX53" fmla="*/ 422275 w 1362075"/>
                    <a:gd name="connsiteY53" fmla="*/ 1078310 h 1633935"/>
                    <a:gd name="connsiteX54" fmla="*/ 342900 w 1362075"/>
                    <a:gd name="connsiteY54" fmla="*/ 1078310 h 1633935"/>
                    <a:gd name="connsiteX55" fmla="*/ 342900 w 1362075"/>
                    <a:gd name="connsiteY55" fmla="*/ 1052910 h 1633935"/>
                    <a:gd name="connsiteX56" fmla="*/ 304800 w 1362075"/>
                    <a:gd name="connsiteY56" fmla="*/ 1052910 h 1633935"/>
                    <a:gd name="connsiteX57" fmla="*/ 279400 w 1362075"/>
                    <a:gd name="connsiteY57" fmla="*/ 1027510 h 1633935"/>
                    <a:gd name="connsiteX58" fmla="*/ 279400 w 1362075"/>
                    <a:gd name="connsiteY58" fmla="*/ 1132285 h 1633935"/>
                    <a:gd name="connsiteX59" fmla="*/ 0 w 1362075"/>
                    <a:gd name="connsiteY59" fmla="*/ 1132285 h 1633935"/>
                    <a:gd name="connsiteX60" fmla="*/ 0 w 1362075"/>
                    <a:gd name="connsiteY60" fmla="*/ 497285 h 1633935"/>
                    <a:gd name="connsiteX61" fmla="*/ 44450 w 1362075"/>
                    <a:gd name="connsiteY61" fmla="*/ 497285 h 1633935"/>
                    <a:gd name="connsiteX62" fmla="*/ 44450 w 1362075"/>
                    <a:gd name="connsiteY62" fmla="*/ 355997 h 1633935"/>
                    <a:gd name="connsiteX63" fmla="*/ 100012 w 1362075"/>
                    <a:gd name="connsiteY63" fmla="*/ 355997 h 1633935"/>
                    <a:gd name="connsiteX64" fmla="*/ 100012 w 1362075"/>
                    <a:gd name="connsiteY64" fmla="*/ 227410 h 1633935"/>
                    <a:gd name="connsiteX65" fmla="*/ 195262 w 1362075"/>
                    <a:gd name="connsiteY65" fmla="*/ 227410 h 1633935"/>
                    <a:gd name="connsiteX66" fmla="*/ 195262 w 1362075"/>
                    <a:gd name="connsiteY66" fmla="*/ 297260 h 1633935"/>
                    <a:gd name="connsiteX67" fmla="*/ 439737 w 1362075"/>
                    <a:gd name="connsiteY67" fmla="*/ 297260 h 1633935"/>
                    <a:gd name="connsiteX68" fmla="*/ 439737 w 1362075"/>
                    <a:gd name="connsiteY68" fmla="*/ 43260 h 1633935"/>
                    <a:gd name="connsiteX69" fmla="*/ 636587 w 1362075"/>
                    <a:gd name="connsiteY69" fmla="*/ 48023 h 1633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1362075" h="1633935">
                      <a:moveTo>
                        <a:pt x="636587" y="48023"/>
                      </a:moveTo>
                      <a:lnTo>
                        <a:pt x="645319" y="6748"/>
                      </a:lnTo>
                      <a:lnTo>
                        <a:pt x="702865" y="0"/>
                      </a:lnTo>
                      <a:lnTo>
                        <a:pt x="712787" y="22622"/>
                      </a:lnTo>
                      <a:lnTo>
                        <a:pt x="804862" y="87710"/>
                      </a:lnTo>
                      <a:lnTo>
                        <a:pt x="776287" y="113110"/>
                      </a:lnTo>
                      <a:lnTo>
                        <a:pt x="819150" y="155972"/>
                      </a:lnTo>
                      <a:lnTo>
                        <a:pt x="796925" y="241697"/>
                      </a:lnTo>
                      <a:lnTo>
                        <a:pt x="749300" y="329010"/>
                      </a:lnTo>
                      <a:lnTo>
                        <a:pt x="811212" y="332185"/>
                      </a:lnTo>
                      <a:lnTo>
                        <a:pt x="862012" y="286147"/>
                      </a:lnTo>
                      <a:lnTo>
                        <a:pt x="893762" y="309960"/>
                      </a:lnTo>
                      <a:lnTo>
                        <a:pt x="836612" y="432197"/>
                      </a:lnTo>
                      <a:lnTo>
                        <a:pt x="906462" y="500460"/>
                      </a:lnTo>
                      <a:lnTo>
                        <a:pt x="904875" y="594122"/>
                      </a:lnTo>
                      <a:lnTo>
                        <a:pt x="785812" y="613172"/>
                      </a:lnTo>
                      <a:lnTo>
                        <a:pt x="792162" y="663972"/>
                      </a:lnTo>
                      <a:lnTo>
                        <a:pt x="735012" y="738585"/>
                      </a:lnTo>
                      <a:lnTo>
                        <a:pt x="730250" y="790972"/>
                      </a:lnTo>
                      <a:lnTo>
                        <a:pt x="690562" y="852885"/>
                      </a:lnTo>
                      <a:lnTo>
                        <a:pt x="688975" y="894160"/>
                      </a:lnTo>
                      <a:lnTo>
                        <a:pt x="731837" y="932260"/>
                      </a:lnTo>
                      <a:lnTo>
                        <a:pt x="762000" y="865585"/>
                      </a:lnTo>
                      <a:lnTo>
                        <a:pt x="839787" y="827485"/>
                      </a:lnTo>
                      <a:lnTo>
                        <a:pt x="874712" y="749697"/>
                      </a:lnTo>
                      <a:lnTo>
                        <a:pt x="936625" y="659210"/>
                      </a:lnTo>
                      <a:lnTo>
                        <a:pt x="1001712" y="651272"/>
                      </a:lnTo>
                      <a:lnTo>
                        <a:pt x="1108075" y="505222"/>
                      </a:lnTo>
                      <a:lnTo>
                        <a:pt x="1036637" y="422672"/>
                      </a:lnTo>
                      <a:lnTo>
                        <a:pt x="1081087" y="405210"/>
                      </a:lnTo>
                      <a:lnTo>
                        <a:pt x="1133475" y="433785"/>
                      </a:lnTo>
                      <a:lnTo>
                        <a:pt x="1282700" y="251222"/>
                      </a:lnTo>
                      <a:lnTo>
                        <a:pt x="1362075" y="246460"/>
                      </a:lnTo>
                      <a:lnTo>
                        <a:pt x="1303337" y="382985"/>
                      </a:lnTo>
                      <a:lnTo>
                        <a:pt x="1101725" y="738585"/>
                      </a:lnTo>
                      <a:lnTo>
                        <a:pt x="1006475" y="938610"/>
                      </a:lnTo>
                      <a:lnTo>
                        <a:pt x="974725" y="1083072"/>
                      </a:lnTo>
                      <a:lnTo>
                        <a:pt x="1006475" y="1183085"/>
                      </a:lnTo>
                      <a:lnTo>
                        <a:pt x="936625" y="1232297"/>
                      </a:lnTo>
                      <a:lnTo>
                        <a:pt x="869950" y="1406922"/>
                      </a:lnTo>
                      <a:lnTo>
                        <a:pt x="903287" y="1524397"/>
                      </a:lnTo>
                      <a:lnTo>
                        <a:pt x="831850" y="1633935"/>
                      </a:lnTo>
                      <a:lnTo>
                        <a:pt x="631825" y="1633935"/>
                      </a:lnTo>
                      <a:lnTo>
                        <a:pt x="631825" y="1387872"/>
                      </a:lnTo>
                      <a:lnTo>
                        <a:pt x="695325" y="1387872"/>
                      </a:lnTo>
                      <a:lnTo>
                        <a:pt x="695325" y="1124347"/>
                      </a:lnTo>
                      <a:lnTo>
                        <a:pt x="600075" y="1124347"/>
                      </a:lnTo>
                      <a:lnTo>
                        <a:pt x="600075" y="1025922"/>
                      </a:lnTo>
                      <a:lnTo>
                        <a:pt x="552450" y="1025922"/>
                      </a:lnTo>
                      <a:lnTo>
                        <a:pt x="552450" y="1070372"/>
                      </a:lnTo>
                      <a:lnTo>
                        <a:pt x="487362" y="1070372"/>
                      </a:lnTo>
                      <a:lnTo>
                        <a:pt x="487362" y="1040210"/>
                      </a:lnTo>
                      <a:lnTo>
                        <a:pt x="422275" y="1040210"/>
                      </a:lnTo>
                      <a:lnTo>
                        <a:pt x="422275" y="1078310"/>
                      </a:lnTo>
                      <a:lnTo>
                        <a:pt x="342900" y="1078310"/>
                      </a:lnTo>
                      <a:lnTo>
                        <a:pt x="342900" y="1052910"/>
                      </a:lnTo>
                      <a:lnTo>
                        <a:pt x="304800" y="1052910"/>
                      </a:lnTo>
                      <a:lnTo>
                        <a:pt x="279400" y="1027510"/>
                      </a:lnTo>
                      <a:lnTo>
                        <a:pt x="279400" y="1132285"/>
                      </a:lnTo>
                      <a:lnTo>
                        <a:pt x="0" y="1132285"/>
                      </a:lnTo>
                      <a:lnTo>
                        <a:pt x="0" y="497285"/>
                      </a:lnTo>
                      <a:lnTo>
                        <a:pt x="44450" y="497285"/>
                      </a:lnTo>
                      <a:lnTo>
                        <a:pt x="44450" y="355997"/>
                      </a:lnTo>
                      <a:lnTo>
                        <a:pt x="100012" y="355997"/>
                      </a:lnTo>
                      <a:lnTo>
                        <a:pt x="100012" y="227410"/>
                      </a:lnTo>
                      <a:lnTo>
                        <a:pt x="195262" y="227410"/>
                      </a:lnTo>
                      <a:lnTo>
                        <a:pt x="195262" y="297260"/>
                      </a:lnTo>
                      <a:lnTo>
                        <a:pt x="439737" y="297260"/>
                      </a:lnTo>
                      <a:lnTo>
                        <a:pt x="439737" y="43260"/>
                      </a:lnTo>
                      <a:lnTo>
                        <a:pt x="636587" y="4802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79305C2-3D67-4740-8F2E-4001B25EC5A7}"/>
                </a:ext>
              </a:extLst>
            </p:cNvPr>
            <p:cNvSpPr txBox="1"/>
            <p:nvPr/>
          </p:nvSpPr>
          <p:spPr>
            <a:xfrm>
              <a:off x="8356655" y="4102896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58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152AA87-952D-43D7-8733-00836E4EEF91}"/>
              </a:ext>
            </a:extLst>
          </p:cNvPr>
          <p:cNvGrpSpPr/>
          <p:nvPr/>
        </p:nvGrpSpPr>
        <p:grpSpPr>
          <a:xfrm>
            <a:off x="8667544" y="2449373"/>
            <a:ext cx="1122961" cy="200055"/>
            <a:chOff x="10651057" y="2729115"/>
            <a:chExt cx="1122961" cy="2000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0BF24B-96DE-4936-8EF4-EC87F1114F1D}"/>
                </a:ext>
              </a:extLst>
            </p:cNvPr>
            <p:cNvSpPr/>
            <p:nvPr/>
          </p:nvSpPr>
          <p:spPr>
            <a:xfrm>
              <a:off x="10651057" y="2777142"/>
              <a:ext cx="178345" cy="104709"/>
            </a:xfrm>
            <a:prstGeom prst="rect">
              <a:avLst/>
            </a:prstGeom>
            <a:solidFill>
              <a:srgbClr val="E4E4E4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5F87A80A-3A6E-482C-8171-E8E9DE266A3E}"/>
                </a:ext>
              </a:extLst>
            </p:cNvPr>
            <p:cNvSpPr txBox="1"/>
            <p:nvPr/>
          </p:nvSpPr>
          <p:spPr>
            <a:xfrm>
              <a:off x="10859125" y="2729115"/>
              <a:ext cx="91489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Unselected</a:t>
              </a:r>
            </a:p>
          </p:txBody>
        </p:sp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594B634-E6F9-47DE-9783-5537CA016404}"/>
              </a:ext>
            </a:extLst>
          </p:cNvPr>
          <p:cNvSpPr txBox="1"/>
          <p:nvPr/>
        </p:nvSpPr>
        <p:spPr>
          <a:xfrm>
            <a:off x="107950" y="128611"/>
            <a:ext cx="182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ilter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5" name="Picture 384">
            <a:extLst>
              <a:ext uri="{FF2B5EF4-FFF2-40B4-BE49-F238E27FC236}">
                <a16:creationId xmlns:a16="http://schemas.microsoft.com/office/drawing/2014/main" id="{3622E6DE-412F-428D-AE4E-714E03773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238" y="-3357"/>
            <a:ext cx="142596" cy="6858000"/>
          </a:xfrm>
          <a:prstGeom prst="rect">
            <a:avLst/>
          </a:prstGeom>
        </p:spPr>
      </p:pic>
      <p:grpSp>
        <p:nvGrpSpPr>
          <p:cNvPr id="267" name="Group 266">
            <a:extLst>
              <a:ext uri="{FF2B5EF4-FFF2-40B4-BE49-F238E27FC236}">
                <a16:creationId xmlns:a16="http://schemas.microsoft.com/office/drawing/2014/main" id="{EC3D8A1E-0FD4-4E23-9D98-DCFEC0AA4DA5}"/>
              </a:ext>
            </a:extLst>
          </p:cNvPr>
          <p:cNvGrpSpPr/>
          <p:nvPr/>
        </p:nvGrpSpPr>
        <p:grpSpPr>
          <a:xfrm>
            <a:off x="2093508" y="2903872"/>
            <a:ext cx="3943299" cy="3767373"/>
            <a:chOff x="2093508" y="2903872"/>
            <a:chExt cx="3943299" cy="3767373"/>
          </a:xfrm>
        </p:grpSpPr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5584EE67-5ACC-41FA-BFB6-E8EB403B37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8733" t="8159" b="2183"/>
            <a:stretch/>
          </p:blipFill>
          <p:spPr>
            <a:xfrm>
              <a:off x="2093508" y="2903872"/>
              <a:ext cx="3943299" cy="3767373"/>
            </a:xfrm>
            <a:prstGeom prst="rect">
              <a:avLst/>
            </a:prstGeom>
          </p:spPr>
        </p:pic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6C2A721-448B-464E-95C0-C23AC804360A}"/>
                </a:ext>
              </a:extLst>
            </p:cNvPr>
            <p:cNvGrpSpPr/>
            <p:nvPr/>
          </p:nvGrpSpPr>
          <p:grpSpPr>
            <a:xfrm>
              <a:off x="2256210" y="3109901"/>
              <a:ext cx="3459491" cy="3374488"/>
              <a:chOff x="2244397" y="3073937"/>
              <a:chExt cx="3459491" cy="3374488"/>
            </a:xfrm>
          </p:grpSpPr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1100ABBE-3309-44C4-A1DB-F33E67B09CFA}"/>
                  </a:ext>
                </a:extLst>
              </p:cNvPr>
              <p:cNvSpPr/>
              <p:nvPr/>
            </p:nvSpPr>
            <p:spPr>
              <a:xfrm>
                <a:off x="2244397" y="3073937"/>
                <a:ext cx="2733675" cy="1978025"/>
              </a:xfrm>
              <a:custGeom>
                <a:avLst/>
                <a:gdLst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57325 w 2733675"/>
                  <a:gd name="connsiteY21" fmla="*/ 1978025 h 1978025"/>
                  <a:gd name="connsiteX22" fmla="*/ 1457325 w 2733675"/>
                  <a:gd name="connsiteY22" fmla="*/ 1762125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57325 w 2733675"/>
                  <a:gd name="connsiteY22" fmla="*/ 1762125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689225 w 2733675"/>
                  <a:gd name="connsiteY36" fmla="*/ 882650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  <a:gd name="connsiteX0" fmla="*/ 1276350 w 2733675"/>
                  <a:gd name="connsiteY0" fmla="*/ 44450 h 1978025"/>
                  <a:gd name="connsiteX1" fmla="*/ 822325 w 2733675"/>
                  <a:gd name="connsiteY1" fmla="*/ 231775 h 1978025"/>
                  <a:gd name="connsiteX2" fmla="*/ 584200 w 2733675"/>
                  <a:gd name="connsiteY2" fmla="*/ 285750 h 1978025"/>
                  <a:gd name="connsiteX3" fmla="*/ 473075 w 2733675"/>
                  <a:gd name="connsiteY3" fmla="*/ 231775 h 1978025"/>
                  <a:gd name="connsiteX4" fmla="*/ 365125 w 2733675"/>
                  <a:gd name="connsiteY4" fmla="*/ 336550 h 1978025"/>
                  <a:gd name="connsiteX5" fmla="*/ 365125 w 2733675"/>
                  <a:gd name="connsiteY5" fmla="*/ 695325 h 1978025"/>
                  <a:gd name="connsiteX6" fmla="*/ 146050 w 2733675"/>
                  <a:gd name="connsiteY6" fmla="*/ 838200 h 1978025"/>
                  <a:gd name="connsiteX7" fmla="*/ 0 w 2733675"/>
                  <a:gd name="connsiteY7" fmla="*/ 1076325 h 1978025"/>
                  <a:gd name="connsiteX8" fmla="*/ 38100 w 2733675"/>
                  <a:gd name="connsiteY8" fmla="*/ 1158875 h 1978025"/>
                  <a:gd name="connsiteX9" fmla="*/ 101600 w 2733675"/>
                  <a:gd name="connsiteY9" fmla="*/ 1143000 h 1978025"/>
                  <a:gd name="connsiteX10" fmla="*/ 165100 w 2733675"/>
                  <a:gd name="connsiteY10" fmla="*/ 1203325 h 1978025"/>
                  <a:gd name="connsiteX11" fmla="*/ 76200 w 2733675"/>
                  <a:gd name="connsiteY11" fmla="*/ 1289050 h 1978025"/>
                  <a:gd name="connsiteX12" fmla="*/ 50800 w 2733675"/>
                  <a:gd name="connsiteY12" fmla="*/ 1641475 h 1978025"/>
                  <a:gd name="connsiteX13" fmla="*/ 434975 w 2733675"/>
                  <a:gd name="connsiteY13" fmla="*/ 1644650 h 1978025"/>
                  <a:gd name="connsiteX14" fmla="*/ 434975 w 2733675"/>
                  <a:gd name="connsiteY14" fmla="*/ 1565275 h 1978025"/>
                  <a:gd name="connsiteX15" fmla="*/ 723900 w 2733675"/>
                  <a:gd name="connsiteY15" fmla="*/ 1565275 h 1978025"/>
                  <a:gd name="connsiteX16" fmla="*/ 723900 w 2733675"/>
                  <a:gd name="connsiteY16" fmla="*/ 1635125 h 1978025"/>
                  <a:gd name="connsiteX17" fmla="*/ 1136650 w 2733675"/>
                  <a:gd name="connsiteY17" fmla="*/ 1635125 h 1978025"/>
                  <a:gd name="connsiteX18" fmla="*/ 1136650 w 2733675"/>
                  <a:gd name="connsiteY18" fmla="*/ 1898650 h 1978025"/>
                  <a:gd name="connsiteX19" fmla="*/ 1193800 w 2733675"/>
                  <a:gd name="connsiteY19" fmla="*/ 1898650 h 1978025"/>
                  <a:gd name="connsiteX20" fmla="*/ 1193800 w 2733675"/>
                  <a:gd name="connsiteY20" fmla="*/ 1978025 h 1978025"/>
                  <a:gd name="connsiteX21" fmla="*/ 1472803 w 2733675"/>
                  <a:gd name="connsiteY21" fmla="*/ 1976835 h 1978025"/>
                  <a:gd name="connsiteX22" fmla="*/ 1471613 w 2733675"/>
                  <a:gd name="connsiteY22" fmla="*/ 1764506 h 1978025"/>
                  <a:gd name="connsiteX23" fmla="*/ 2095500 w 2733675"/>
                  <a:gd name="connsiteY23" fmla="*/ 1762125 h 1978025"/>
                  <a:gd name="connsiteX24" fmla="*/ 2095500 w 2733675"/>
                  <a:gd name="connsiteY24" fmla="*/ 1447800 h 1978025"/>
                  <a:gd name="connsiteX25" fmla="*/ 2143125 w 2733675"/>
                  <a:gd name="connsiteY25" fmla="*/ 1447800 h 1978025"/>
                  <a:gd name="connsiteX26" fmla="*/ 2143125 w 2733675"/>
                  <a:gd name="connsiteY26" fmla="*/ 1311275 h 1978025"/>
                  <a:gd name="connsiteX27" fmla="*/ 2193925 w 2733675"/>
                  <a:gd name="connsiteY27" fmla="*/ 1311275 h 1978025"/>
                  <a:gd name="connsiteX28" fmla="*/ 2193925 w 2733675"/>
                  <a:gd name="connsiteY28" fmla="*/ 1181100 h 1978025"/>
                  <a:gd name="connsiteX29" fmla="*/ 2289175 w 2733675"/>
                  <a:gd name="connsiteY29" fmla="*/ 1181100 h 1978025"/>
                  <a:gd name="connsiteX30" fmla="*/ 2289175 w 2733675"/>
                  <a:gd name="connsiteY30" fmla="*/ 1247775 h 1978025"/>
                  <a:gd name="connsiteX31" fmla="*/ 2536825 w 2733675"/>
                  <a:gd name="connsiteY31" fmla="*/ 1247775 h 1978025"/>
                  <a:gd name="connsiteX32" fmla="*/ 2536825 w 2733675"/>
                  <a:gd name="connsiteY32" fmla="*/ 1000125 h 1978025"/>
                  <a:gd name="connsiteX33" fmla="*/ 2733675 w 2733675"/>
                  <a:gd name="connsiteY33" fmla="*/ 1000125 h 1978025"/>
                  <a:gd name="connsiteX34" fmla="*/ 2733675 w 2733675"/>
                  <a:gd name="connsiteY34" fmla="*/ 955675 h 1978025"/>
                  <a:gd name="connsiteX35" fmla="*/ 2689225 w 2733675"/>
                  <a:gd name="connsiteY35" fmla="*/ 955675 h 1978025"/>
                  <a:gd name="connsiteX36" fmla="*/ 2729707 w 2733675"/>
                  <a:gd name="connsiteY36" fmla="*/ 885031 h 1978025"/>
                  <a:gd name="connsiteX37" fmla="*/ 2689225 w 2733675"/>
                  <a:gd name="connsiteY37" fmla="*/ 825500 h 1978025"/>
                  <a:gd name="connsiteX38" fmla="*/ 2587625 w 2733675"/>
                  <a:gd name="connsiteY38" fmla="*/ 825500 h 1978025"/>
                  <a:gd name="connsiteX39" fmla="*/ 2438400 w 2733675"/>
                  <a:gd name="connsiteY39" fmla="*/ 790575 h 1978025"/>
                  <a:gd name="connsiteX40" fmla="*/ 2403475 w 2733675"/>
                  <a:gd name="connsiteY40" fmla="*/ 809625 h 1978025"/>
                  <a:gd name="connsiteX41" fmla="*/ 2105025 w 2733675"/>
                  <a:gd name="connsiteY41" fmla="*/ 685800 h 1978025"/>
                  <a:gd name="connsiteX42" fmla="*/ 1593850 w 2733675"/>
                  <a:gd name="connsiteY42" fmla="*/ 568325 h 1978025"/>
                  <a:gd name="connsiteX43" fmla="*/ 1501775 w 2733675"/>
                  <a:gd name="connsiteY43" fmla="*/ 415925 h 1978025"/>
                  <a:gd name="connsiteX44" fmla="*/ 1362075 w 2733675"/>
                  <a:gd name="connsiteY44" fmla="*/ 387350 h 1978025"/>
                  <a:gd name="connsiteX45" fmla="*/ 1266825 w 2733675"/>
                  <a:gd name="connsiteY45" fmla="*/ 311150 h 1978025"/>
                  <a:gd name="connsiteX46" fmla="*/ 1146175 w 2733675"/>
                  <a:gd name="connsiteY46" fmla="*/ 381000 h 1978025"/>
                  <a:gd name="connsiteX47" fmla="*/ 1193800 w 2733675"/>
                  <a:gd name="connsiteY47" fmla="*/ 295275 h 1978025"/>
                  <a:gd name="connsiteX48" fmla="*/ 1339850 w 2733675"/>
                  <a:gd name="connsiteY48" fmla="*/ 203200 h 1978025"/>
                  <a:gd name="connsiteX49" fmla="*/ 1460500 w 2733675"/>
                  <a:gd name="connsiteY49" fmla="*/ 63500 h 1978025"/>
                  <a:gd name="connsiteX50" fmla="*/ 1444625 w 2733675"/>
                  <a:gd name="connsiteY50" fmla="*/ 0 h 1978025"/>
                  <a:gd name="connsiteX51" fmla="*/ 1276350 w 2733675"/>
                  <a:gd name="connsiteY51" fmla="*/ 44450 h 19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733675" h="1978025">
                    <a:moveTo>
                      <a:pt x="1276350" y="44450"/>
                    </a:moveTo>
                    <a:lnTo>
                      <a:pt x="822325" y="231775"/>
                    </a:lnTo>
                    <a:lnTo>
                      <a:pt x="584200" y="285750"/>
                    </a:lnTo>
                    <a:lnTo>
                      <a:pt x="473075" y="231775"/>
                    </a:lnTo>
                    <a:lnTo>
                      <a:pt x="365125" y="336550"/>
                    </a:lnTo>
                    <a:lnTo>
                      <a:pt x="365125" y="695325"/>
                    </a:lnTo>
                    <a:lnTo>
                      <a:pt x="146050" y="838200"/>
                    </a:lnTo>
                    <a:lnTo>
                      <a:pt x="0" y="1076325"/>
                    </a:lnTo>
                    <a:lnTo>
                      <a:pt x="38100" y="1158875"/>
                    </a:lnTo>
                    <a:lnTo>
                      <a:pt x="101600" y="1143000"/>
                    </a:lnTo>
                    <a:lnTo>
                      <a:pt x="165100" y="1203325"/>
                    </a:lnTo>
                    <a:lnTo>
                      <a:pt x="76200" y="1289050"/>
                    </a:lnTo>
                    <a:lnTo>
                      <a:pt x="50800" y="1641475"/>
                    </a:lnTo>
                    <a:lnTo>
                      <a:pt x="434975" y="1644650"/>
                    </a:lnTo>
                    <a:lnTo>
                      <a:pt x="434975" y="1565275"/>
                    </a:lnTo>
                    <a:lnTo>
                      <a:pt x="723900" y="1565275"/>
                    </a:lnTo>
                    <a:lnTo>
                      <a:pt x="723900" y="1635125"/>
                    </a:lnTo>
                    <a:lnTo>
                      <a:pt x="1136650" y="1635125"/>
                    </a:lnTo>
                    <a:lnTo>
                      <a:pt x="1136650" y="1898650"/>
                    </a:lnTo>
                    <a:lnTo>
                      <a:pt x="1193800" y="1898650"/>
                    </a:lnTo>
                    <a:lnTo>
                      <a:pt x="1193800" y="1978025"/>
                    </a:lnTo>
                    <a:lnTo>
                      <a:pt x="1472803" y="1976835"/>
                    </a:lnTo>
                    <a:cubicBezTo>
                      <a:pt x="1472406" y="1906059"/>
                      <a:pt x="1472010" y="1835282"/>
                      <a:pt x="1471613" y="1764506"/>
                    </a:cubicBezTo>
                    <a:lnTo>
                      <a:pt x="2095500" y="1762125"/>
                    </a:lnTo>
                    <a:lnTo>
                      <a:pt x="2095500" y="1447800"/>
                    </a:lnTo>
                    <a:lnTo>
                      <a:pt x="2143125" y="1447800"/>
                    </a:lnTo>
                    <a:lnTo>
                      <a:pt x="2143125" y="1311275"/>
                    </a:lnTo>
                    <a:lnTo>
                      <a:pt x="2193925" y="1311275"/>
                    </a:lnTo>
                    <a:lnTo>
                      <a:pt x="2193925" y="1181100"/>
                    </a:lnTo>
                    <a:lnTo>
                      <a:pt x="2289175" y="1181100"/>
                    </a:lnTo>
                    <a:lnTo>
                      <a:pt x="2289175" y="1247775"/>
                    </a:lnTo>
                    <a:lnTo>
                      <a:pt x="2536825" y="1247775"/>
                    </a:lnTo>
                    <a:lnTo>
                      <a:pt x="2536825" y="1000125"/>
                    </a:lnTo>
                    <a:lnTo>
                      <a:pt x="2733675" y="1000125"/>
                    </a:lnTo>
                    <a:lnTo>
                      <a:pt x="2733675" y="955675"/>
                    </a:lnTo>
                    <a:lnTo>
                      <a:pt x="2689225" y="955675"/>
                    </a:lnTo>
                    <a:lnTo>
                      <a:pt x="2729707" y="885031"/>
                    </a:lnTo>
                    <a:lnTo>
                      <a:pt x="2689225" y="825500"/>
                    </a:lnTo>
                    <a:lnTo>
                      <a:pt x="2587625" y="825500"/>
                    </a:lnTo>
                    <a:lnTo>
                      <a:pt x="2438400" y="790575"/>
                    </a:lnTo>
                    <a:lnTo>
                      <a:pt x="2403475" y="809625"/>
                    </a:lnTo>
                    <a:lnTo>
                      <a:pt x="2105025" y="685800"/>
                    </a:lnTo>
                    <a:lnTo>
                      <a:pt x="1593850" y="568325"/>
                    </a:lnTo>
                    <a:lnTo>
                      <a:pt x="1501775" y="415925"/>
                    </a:lnTo>
                    <a:lnTo>
                      <a:pt x="1362075" y="387350"/>
                    </a:lnTo>
                    <a:lnTo>
                      <a:pt x="1266825" y="311150"/>
                    </a:lnTo>
                    <a:lnTo>
                      <a:pt x="1146175" y="381000"/>
                    </a:lnTo>
                    <a:lnTo>
                      <a:pt x="1193800" y="295275"/>
                    </a:lnTo>
                    <a:lnTo>
                      <a:pt x="1339850" y="203200"/>
                    </a:lnTo>
                    <a:lnTo>
                      <a:pt x="1460500" y="63500"/>
                    </a:lnTo>
                    <a:lnTo>
                      <a:pt x="1444625" y="0"/>
                    </a:lnTo>
                    <a:lnTo>
                      <a:pt x="1276350" y="44450"/>
                    </a:lnTo>
                    <a:close/>
                  </a:path>
                </a:pathLst>
              </a:custGeom>
              <a:solidFill>
                <a:srgbClr val="CEDDEA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EDD1FA9D-ECD9-4056-A05B-F8C39C7E2688}"/>
                  </a:ext>
                </a:extLst>
              </p:cNvPr>
              <p:cNvSpPr/>
              <p:nvPr/>
            </p:nvSpPr>
            <p:spPr>
              <a:xfrm>
                <a:off x="2292350" y="4641850"/>
                <a:ext cx="2193925" cy="1806575"/>
              </a:xfrm>
              <a:custGeom>
                <a:avLst/>
                <a:gdLst>
                  <a:gd name="connsiteX0" fmla="*/ 25400 w 2193925"/>
                  <a:gd name="connsiteY0" fmla="*/ 73025 h 1806575"/>
                  <a:gd name="connsiteX1" fmla="*/ 0 w 2193925"/>
                  <a:gd name="connsiteY1" fmla="*/ 139700 h 1806575"/>
                  <a:gd name="connsiteX2" fmla="*/ 117475 w 2193925"/>
                  <a:gd name="connsiteY2" fmla="*/ 244475 h 1806575"/>
                  <a:gd name="connsiteX3" fmla="*/ 193675 w 2193925"/>
                  <a:gd name="connsiteY3" fmla="*/ 288925 h 1806575"/>
                  <a:gd name="connsiteX4" fmla="*/ 273050 w 2193925"/>
                  <a:gd name="connsiteY4" fmla="*/ 285750 h 1806575"/>
                  <a:gd name="connsiteX5" fmla="*/ 339725 w 2193925"/>
                  <a:gd name="connsiteY5" fmla="*/ 377825 h 1806575"/>
                  <a:gd name="connsiteX6" fmla="*/ 419100 w 2193925"/>
                  <a:gd name="connsiteY6" fmla="*/ 403225 h 1806575"/>
                  <a:gd name="connsiteX7" fmla="*/ 504825 w 2193925"/>
                  <a:gd name="connsiteY7" fmla="*/ 447675 h 1806575"/>
                  <a:gd name="connsiteX8" fmla="*/ 520700 w 2193925"/>
                  <a:gd name="connsiteY8" fmla="*/ 530225 h 1806575"/>
                  <a:gd name="connsiteX9" fmla="*/ 704850 w 2193925"/>
                  <a:gd name="connsiteY9" fmla="*/ 695325 h 1806575"/>
                  <a:gd name="connsiteX10" fmla="*/ 765175 w 2193925"/>
                  <a:gd name="connsiteY10" fmla="*/ 688975 h 1806575"/>
                  <a:gd name="connsiteX11" fmla="*/ 882650 w 2193925"/>
                  <a:gd name="connsiteY11" fmla="*/ 831850 h 1806575"/>
                  <a:gd name="connsiteX12" fmla="*/ 869950 w 2193925"/>
                  <a:gd name="connsiteY12" fmla="*/ 920750 h 1806575"/>
                  <a:gd name="connsiteX13" fmla="*/ 904875 w 2193925"/>
                  <a:gd name="connsiteY13" fmla="*/ 1162050 h 1806575"/>
                  <a:gd name="connsiteX14" fmla="*/ 977900 w 2193925"/>
                  <a:gd name="connsiteY14" fmla="*/ 1222375 h 1806575"/>
                  <a:gd name="connsiteX15" fmla="*/ 984250 w 2193925"/>
                  <a:gd name="connsiteY15" fmla="*/ 1254125 h 1806575"/>
                  <a:gd name="connsiteX16" fmla="*/ 917575 w 2193925"/>
                  <a:gd name="connsiteY16" fmla="*/ 1343025 h 1806575"/>
                  <a:gd name="connsiteX17" fmla="*/ 942975 w 2193925"/>
                  <a:gd name="connsiteY17" fmla="*/ 1520825 h 1806575"/>
                  <a:gd name="connsiteX18" fmla="*/ 955675 w 2193925"/>
                  <a:gd name="connsiteY18" fmla="*/ 1536700 h 1806575"/>
                  <a:gd name="connsiteX19" fmla="*/ 981075 w 2193925"/>
                  <a:gd name="connsiteY19" fmla="*/ 1644650 h 1806575"/>
                  <a:gd name="connsiteX20" fmla="*/ 1187450 w 2193925"/>
                  <a:gd name="connsiteY20" fmla="*/ 1704975 h 1806575"/>
                  <a:gd name="connsiteX21" fmla="*/ 1235075 w 2193925"/>
                  <a:gd name="connsiteY21" fmla="*/ 1806575 h 1806575"/>
                  <a:gd name="connsiteX22" fmla="*/ 1997075 w 2193925"/>
                  <a:gd name="connsiteY22" fmla="*/ 1803400 h 1806575"/>
                  <a:gd name="connsiteX23" fmla="*/ 1997075 w 2193925"/>
                  <a:gd name="connsiteY23" fmla="*/ 1527175 h 1806575"/>
                  <a:gd name="connsiteX24" fmla="*/ 1717675 w 2193925"/>
                  <a:gd name="connsiteY24" fmla="*/ 1527175 h 1806575"/>
                  <a:gd name="connsiteX25" fmla="*/ 1717675 w 2193925"/>
                  <a:gd name="connsiteY25" fmla="*/ 1276350 h 1806575"/>
                  <a:gd name="connsiteX26" fmla="*/ 1793875 w 2193925"/>
                  <a:gd name="connsiteY26" fmla="*/ 1276350 h 1806575"/>
                  <a:gd name="connsiteX27" fmla="*/ 1793875 w 2193925"/>
                  <a:gd name="connsiteY27" fmla="*/ 1216025 h 1806575"/>
                  <a:gd name="connsiteX28" fmla="*/ 2193925 w 2193925"/>
                  <a:gd name="connsiteY28" fmla="*/ 1216025 h 1806575"/>
                  <a:gd name="connsiteX29" fmla="*/ 2193925 w 2193925"/>
                  <a:gd name="connsiteY29" fmla="*/ 958850 h 1806575"/>
                  <a:gd name="connsiteX30" fmla="*/ 1425575 w 2193925"/>
                  <a:gd name="connsiteY30" fmla="*/ 958850 h 1806575"/>
                  <a:gd name="connsiteX31" fmla="*/ 1425575 w 2193925"/>
                  <a:gd name="connsiteY31" fmla="*/ 406400 h 1806575"/>
                  <a:gd name="connsiteX32" fmla="*/ 1146175 w 2193925"/>
                  <a:gd name="connsiteY32" fmla="*/ 406400 h 1806575"/>
                  <a:gd name="connsiteX33" fmla="*/ 1146175 w 2193925"/>
                  <a:gd name="connsiteY33" fmla="*/ 320675 h 1806575"/>
                  <a:gd name="connsiteX34" fmla="*/ 1089025 w 2193925"/>
                  <a:gd name="connsiteY34" fmla="*/ 320675 h 1806575"/>
                  <a:gd name="connsiteX35" fmla="*/ 1089025 w 2193925"/>
                  <a:gd name="connsiteY35" fmla="*/ 69850 h 1806575"/>
                  <a:gd name="connsiteX36" fmla="*/ 682625 w 2193925"/>
                  <a:gd name="connsiteY36" fmla="*/ 69850 h 1806575"/>
                  <a:gd name="connsiteX37" fmla="*/ 682625 w 2193925"/>
                  <a:gd name="connsiteY37" fmla="*/ 0 h 1806575"/>
                  <a:gd name="connsiteX38" fmla="*/ 396875 w 2193925"/>
                  <a:gd name="connsiteY38" fmla="*/ 0 h 1806575"/>
                  <a:gd name="connsiteX39" fmla="*/ 396875 w 2193925"/>
                  <a:gd name="connsiteY39" fmla="*/ 76200 h 1806575"/>
                  <a:gd name="connsiteX40" fmla="*/ 25400 w 2193925"/>
                  <a:gd name="connsiteY40" fmla="*/ 73025 h 1806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93925" h="1806575">
                    <a:moveTo>
                      <a:pt x="25400" y="73025"/>
                    </a:moveTo>
                    <a:lnTo>
                      <a:pt x="0" y="139700"/>
                    </a:lnTo>
                    <a:lnTo>
                      <a:pt x="117475" y="244475"/>
                    </a:lnTo>
                    <a:lnTo>
                      <a:pt x="193675" y="288925"/>
                    </a:lnTo>
                    <a:lnTo>
                      <a:pt x="273050" y="285750"/>
                    </a:lnTo>
                    <a:lnTo>
                      <a:pt x="339725" y="377825"/>
                    </a:lnTo>
                    <a:lnTo>
                      <a:pt x="419100" y="403225"/>
                    </a:lnTo>
                    <a:lnTo>
                      <a:pt x="504825" y="447675"/>
                    </a:lnTo>
                    <a:lnTo>
                      <a:pt x="520700" y="530225"/>
                    </a:lnTo>
                    <a:lnTo>
                      <a:pt x="704850" y="695325"/>
                    </a:lnTo>
                    <a:lnTo>
                      <a:pt x="765175" y="688975"/>
                    </a:lnTo>
                    <a:lnTo>
                      <a:pt x="882650" y="831850"/>
                    </a:lnTo>
                    <a:lnTo>
                      <a:pt x="869950" y="920750"/>
                    </a:lnTo>
                    <a:lnTo>
                      <a:pt x="904875" y="1162050"/>
                    </a:lnTo>
                    <a:lnTo>
                      <a:pt x="977900" y="1222375"/>
                    </a:lnTo>
                    <a:lnTo>
                      <a:pt x="984250" y="1254125"/>
                    </a:lnTo>
                    <a:lnTo>
                      <a:pt x="917575" y="1343025"/>
                    </a:lnTo>
                    <a:lnTo>
                      <a:pt x="942975" y="1520825"/>
                    </a:lnTo>
                    <a:lnTo>
                      <a:pt x="955675" y="1536700"/>
                    </a:lnTo>
                    <a:lnTo>
                      <a:pt x="981075" y="1644650"/>
                    </a:lnTo>
                    <a:lnTo>
                      <a:pt x="1187450" y="1704975"/>
                    </a:lnTo>
                    <a:lnTo>
                      <a:pt x="1235075" y="1806575"/>
                    </a:lnTo>
                    <a:lnTo>
                      <a:pt x="1997075" y="1803400"/>
                    </a:lnTo>
                    <a:lnTo>
                      <a:pt x="1997075" y="1527175"/>
                    </a:lnTo>
                    <a:lnTo>
                      <a:pt x="1717675" y="1527175"/>
                    </a:lnTo>
                    <a:lnTo>
                      <a:pt x="1717675" y="1276350"/>
                    </a:lnTo>
                    <a:lnTo>
                      <a:pt x="1793875" y="1276350"/>
                    </a:lnTo>
                    <a:lnTo>
                      <a:pt x="1793875" y="1216025"/>
                    </a:lnTo>
                    <a:lnTo>
                      <a:pt x="2193925" y="1216025"/>
                    </a:lnTo>
                    <a:lnTo>
                      <a:pt x="2193925" y="958850"/>
                    </a:lnTo>
                    <a:lnTo>
                      <a:pt x="1425575" y="958850"/>
                    </a:lnTo>
                    <a:lnTo>
                      <a:pt x="1425575" y="406400"/>
                    </a:lnTo>
                    <a:lnTo>
                      <a:pt x="1146175" y="406400"/>
                    </a:lnTo>
                    <a:lnTo>
                      <a:pt x="1146175" y="320675"/>
                    </a:lnTo>
                    <a:lnTo>
                      <a:pt x="1089025" y="320675"/>
                    </a:lnTo>
                    <a:lnTo>
                      <a:pt x="1089025" y="69850"/>
                    </a:lnTo>
                    <a:lnTo>
                      <a:pt x="682625" y="69850"/>
                    </a:lnTo>
                    <a:lnTo>
                      <a:pt x="682625" y="0"/>
                    </a:lnTo>
                    <a:lnTo>
                      <a:pt x="396875" y="0"/>
                    </a:lnTo>
                    <a:lnTo>
                      <a:pt x="396875" y="76200"/>
                    </a:lnTo>
                    <a:lnTo>
                      <a:pt x="25400" y="73025"/>
                    </a:lnTo>
                    <a:close/>
                  </a:path>
                </a:pathLst>
              </a:custGeom>
              <a:solidFill>
                <a:srgbClr val="8FB0CE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BA105B13-AAA4-4917-8B1C-D36DB4A13E67}"/>
                  </a:ext>
                </a:extLst>
              </p:cNvPr>
              <p:cNvSpPr/>
              <p:nvPr/>
            </p:nvSpPr>
            <p:spPr>
              <a:xfrm>
                <a:off x="3718322" y="4837509"/>
                <a:ext cx="0" cy="762000"/>
              </a:xfrm>
              <a:custGeom>
                <a:avLst/>
                <a:gdLst>
                  <a:gd name="connsiteX0" fmla="*/ 0 w 0"/>
                  <a:gd name="connsiteY0" fmla="*/ 0 h 762000"/>
                  <a:gd name="connsiteX1" fmla="*/ 0 w 0"/>
                  <a:gd name="connsiteY1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62000">
                    <a:moveTo>
                      <a:pt x="0" y="0"/>
                    </a:moveTo>
                    <a:lnTo>
                      <a:pt x="0" y="7620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EEDD04AB-A776-49EA-BFDE-610BB9128556}"/>
                  </a:ext>
                </a:extLst>
              </p:cNvPr>
              <p:cNvSpPr/>
              <p:nvPr/>
            </p:nvSpPr>
            <p:spPr>
              <a:xfrm>
                <a:off x="3720080" y="4835883"/>
                <a:ext cx="1314450" cy="852487"/>
              </a:xfrm>
              <a:custGeom>
                <a:avLst/>
                <a:gdLst>
                  <a:gd name="connsiteX0" fmla="*/ 620713 w 1314450"/>
                  <a:gd name="connsiteY0" fmla="*/ 0 h 852487"/>
                  <a:gd name="connsiteX1" fmla="*/ 0 w 1314450"/>
                  <a:gd name="connsiteY1" fmla="*/ 0 h 852487"/>
                  <a:gd name="connsiteX2" fmla="*/ 0 w 1314450"/>
                  <a:gd name="connsiteY2" fmla="*/ 763587 h 852487"/>
                  <a:gd name="connsiteX3" fmla="*/ 1112838 w 1314450"/>
                  <a:gd name="connsiteY3" fmla="*/ 763587 h 852487"/>
                  <a:gd name="connsiteX4" fmla="*/ 1112838 w 1314450"/>
                  <a:gd name="connsiteY4" fmla="*/ 852487 h 852487"/>
                  <a:gd name="connsiteX5" fmla="*/ 1252538 w 1314450"/>
                  <a:gd name="connsiteY5" fmla="*/ 852487 h 852487"/>
                  <a:gd name="connsiteX6" fmla="*/ 1250950 w 1314450"/>
                  <a:gd name="connsiteY6" fmla="*/ 836612 h 852487"/>
                  <a:gd name="connsiteX7" fmla="*/ 1250950 w 1314450"/>
                  <a:gd name="connsiteY7" fmla="*/ 581025 h 852487"/>
                  <a:gd name="connsiteX8" fmla="*/ 1314450 w 1314450"/>
                  <a:gd name="connsiteY8" fmla="*/ 581025 h 852487"/>
                  <a:gd name="connsiteX9" fmla="*/ 1314450 w 1314450"/>
                  <a:gd name="connsiteY9" fmla="*/ 319087 h 852487"/>
                  <a:gd name="connsiteX10" fmla="*/ 1219200 w 1314450"/>
                  <a:gd name="connsiteY10" fmla="*/ 319087 h 852487"/>
                  <a:gd name="connsiteX11" fmla="*/ 1219200 w 1314450"/>
                  <a:gd name="connsiteY11" fmla="*/ 220662 h 852487"/>
                  <a:gd name="connsiteX12" fmla="*/ 1176338 w 1314450"/>
                  <a:gd name="connsiteY12" fmla="*/ 220662 h 852487"/>
                  <a:gd name="connsiteX13" fmla="*/ 1176338 w 1314450"/>
                  <a:gd name="connsiteY13" fmla="*/ 266700 h 852487"/>
                  <a:gd name="connsiteX14" fmla="*/ 1108075 w 1314450"/>
                  <a:gd name="connsiteY14" fmla="*/ 266700 h 852487"/>
                  <a:gd name="connsiteX15" fmla="*/ 1108075 w 1314450"/>
                  <a:gd name="connsiteY15" fmla="*/ 236537 h 852487"/>
                  <a:gd name="connsiteX16" fmla="*/ 1047750 w 1314450"/>
                  <a:gd name="connsiteY16" fmla="*/ 236537 h 852487"/>
                  <a:gd name="connsiteX17" fmla="*/ 1047750 w 1314450"/>
                  <a:gd name="connsiteY17" fmla="*/ 271462 h 852487"/>
                  <a:gd name="connsiteX18" fmla="*/ 966788 w 1314450"/>
                  <a:gd name="connsiteY18" fmla="*/ 271462 h 852487"/>
                  <a:gd name="connsiteX19" fmla="*/ 966788 w 1314450"/>
                  <a:gd name="connsiteY19" fmla="*/ 244475 h 852487"/>
                  <a:gd name="connsiteX20" fmla="*/ 925513 w 1314450"/>
                  <a:gd name="connsiteY20" fmla="*/ 244475 h 852487"/>
                  <a:gd name="connsiteX21" fmla="*/ 904875 w 1314450"/>
                  <a:gd name="connsiteY21" fmla="*/ 223837 h 852487"/>
                  <a:gd name="connsiteX22" fmla="*/ 904875 w 1314450"/>
                  <a:gd name="connsiteY22" fmla="*/ 330200 h 852487"/>
                  <a:gd name="connsiteX23" fmla="*/ 620713 w 1314450"/>
                  <a:gd name="connsiteY23" fmla="*/ 330200 h 852487"/>
                  <a:gd name="connsiteX24" fmla="*/ 620713 w 1314450"/>
                  <a:gd name="connsiteY24" fmla="*/ 0 h 85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14450" h="852487">
                    <a:moveTo>
                      <a:pt x="620713" y="0"/>
                    </a:moveTo>
                    <a:lnTo>
                      <a:pt x="0" y="0"/>
                    </a:lnTo>
                    <a:lnTo>
                      <a:pt x="0" y="763587"/>
                    </a:lnTo>
                    <a:lnTo>
                      <a:pt x="1112838" y="763587"/>
                    </a:lnTo>
                    <a:lnTo>
                      <a:pt x="1112838" y="852487"/>
                    </a:lnTo>
                    <a:lnTo>
                      <a:pt x="1252538" y="852487"/>
                    </a:lnTo>
                    <a:lnTo>
                      <a:pt x="1250950" y="836612"/>
                    </a:lnTo>
                    <a:lnTo>
                      <a:pt x="1250950" y="581025"/>
                    </a:lnTo>
                    <a:lnTo>
                      <a:pt x="1314450" y="581025"/>
                    </a:lnTo>
                    <a:lnTo>
                      <a:pt x="1314450" y="319087"/>
                    </a:lnTo>
                    <a:lnTo>
                      <a:pt x="1219200" y="319087"/>
                    </a:lnTo>
                    <a:lnTo>
                      <a:pt x="1219200" y="220662"/>
                    </a:lnTo>
                    <a:lnTo>
                      <a:pt x="1176338" y="220662"/>
                    </a:lnTo>
                    <a:lnTo>
                      <a:pt x="1176338" y="266700"/>
                    </a:lnTo>
                    <a:lnTo>
                      <a:pt x="1108075" y="266700"/>
                    </a:lnTo>
                    <a:lnTo>
                      <a:pt x="1108075" y="236537"/>
                    </a:lnTo>
                    <a:lnTo>
                      <a:pt x="1047750" y="236537"/>
                    </a:lnTo>
                    <a:lnTo>
                      <a:pt x="1047750" y="271462"/>
                    </a:lnTo>
                    <a:lnTo>
                      <a:pt x="966788" y="271462"/>
                    </a:lnTo>
                    <a:lnTo>
                      <a:pt x="966788" y="244475"/>
                    </a:lnTo>
                    <a:lnTo>
                      <a:pt x="925513" y="244475"/>
                    </a:lnTo>
                    <a:lnTo>
                      <a:pt x="904875" y="223837"/>
                    </a:lnTo>
                    <a:lnTo>
                      <a:pt x="904875" y="330200"/>
                    </a:lnTo>
                    <a:lnTo>
                      <a:pt x="620713" y="330200"/>
                    </a:lnTo>
                    <a:lnTo>
                      <a:pt x="620713" y="0"/>
                    </a:lnTo>
                    <a:close/>
                  </a:path>
                </a:pathLst>
              </a:custGeom>
              <a:solidFill>
                <a:srgbClr val="BFD2E3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B0A34B3B-F16E-4EAF-83E2-0FD41F1C108E}"/>
                  </a:ext>
                </a:extLst>
              </p:cNvPr>
              <p:cNvSpPr/>
              <p:nvPr/>
            </p:nvSpPr>
            <p:spPr>
              <a:xfrm>
                <a:off x="4740275" y="5183188"/>
                <a:ext cx="153988" cy="309562"/>
              </a:xfrm>
              <a:custGeom>
                <a:avLst/>
                <a:gdLst>
                  <a:gd name="connsiteX0" fmla="*/ 71438 w 153988"/>
                  <a:gd name="connsiteY0" fmla="*/ 0 h 309562"/>
                  <a:gd name="connsiteX1" fmla="*/ 153988 w 153988"/>
                  <a:gd name="connsiteY1" fmla="*/ 33337 h 309562"/>
                  <a:gd name="connsiteX2" fmla="*/ 127000 w 153988"/>
                  <a:gd name="connsiteY2" fmla="*/ 76200 h 309562"/>
                  <a:gd name="connsiteX3" fmla="*/ 127000 w 153988"/>
                  <a:gd name="connsiteY3" fmla="*/ 187325 h 309562"/>
                  <a:gd name="connsiteX4" fmla="*/ 141288 w 153988"/>
                  <a:gd name="connsiteY4" fmla="*/ 206375 h 309562"/>
                  <a:gd name="connsiteX5" fmla="*/ 84138 w 153988"/>
                  <a:gd name="connsiteY5" fmla="*/ 304800 h 309562"/>
                  <a:gd name="connsiteX6" fmla="*/ 38100 w 153988"/>
                  <a:gd name="connsiteY6" fmla="*/ 309562 h 309562"/>
                  <a:gd name="connsiteX7" fmla="*/ 46038 w 153988"/>
                  <a:gd name="connsiteY7" fmla="*/ 223837 h 309562"/>
                  <a:gd name="connsiteX8" fmla="*/ 0 w 153988"/>
                  <a:gd name="connsiteY8" fmla="*/ 176212 h 309562"/>
                  <a:gd name="connsiteX9" fmla="*/ 14288 w 153988"/>
                  <a:gd name="connsiteY9" fmla="*/ 103187 h 309562"/>
                  <a:gd name="connsiteX10" fmla="*/ 71438 w 153988"/>
                  <a:gd name="connsiteY10" fmla="*/ 0 h 30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988" h="309562">
                    <a:moveTo>
                      <a:pt x="71438" y="0"/>
                    </a:moveTo>
                    <a:lnTo>
                      <a:pt x="153988" y="33337"/>
                    </a:lnTo>
                    <a:lnTo>
                      <a:pt x="127000" y="76200"/>
                    </a:lnTo>
                    <a:lnTo>
                      <a:pt x="127000" y="187325"/>
                    </a:lnTo>
                    <a:lnTo>
                      <a:pt x="141288" y="206375"/>
                    </a:lnTo>
                    <a:lnTo>
                      <a:pt x="84138" y="304800"/>
                    </a:lnTo>
                    <a:lnTo>
                      <a:pt x="38100" y="309562"/>
                    </a:lnTo>
                    <a:lnTo>
                      <a:pt x="46038" y="223837"/>
                    </a:lnTo>
                    <a:lnTo>
                      <a:pt x="0" y="176212"/>
                    </a:lnTo>
                    <a:lnTo>
                      <a:pt x="14288" y="103187"/>
                    </a:lnTo>
                    <a:lnTo>
                      <a:pt x="71438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BF9610DB-2D96-4A77-927B-7411B5B35953}"/>
                  </a:ext>
                </a:extLst>
              </p:cNvPr>
              <p:cNvSpPr/>
              <p:nvPr/>
            </p:nvSpPr>
            <p:spPr>
              <a:xfrm>
                <a:off x="4010025" y="5597128"/>
                <a:ext cx="822722" cy="690563"/>
              </a:xfrm>
              <a:custGeom>
                <a:avLst/>
                <a:gdLst>
                  <a:gd name="connsiteX0" fmla="*/ 476250 w 822722"/>
                  <a:gd name="connsiteY0" fmla="*/ 258366 h 690563"/>
                  <a:gd name="connsiteX1" fmla="*/ 476250 w 822722"/>
                  <a:gd name="connsiteY1" fmla="*/ 0 h 690563"/>
                  <a:gd name="connsiteX2" fmla="*/ 822722 w 822722"/>
                  <a:gd name="connsiteY2" fmla="*/ 0 h 690563"/>
                  <a:gd name="connsiteX3" fmla="*/ 822722 w 822722"/>
                  <a:gd name="connsiteY3" fmla="*/ 194072 h 690563"/>
                  <a:gd name="connsiteX4" fmla="*/ 807244 w 822722"/>
                  <a:gd name="connsiteY4" fmla="*/ 194072 h 690563"/>
                  <a:gd name="connsiteX5" fmla="*/ 807244 w 822722"/>
                  <a:gd name="connsiteY5" fmla="*/ 336947 h 690563"/>
                  <a:gd name="connsiteX6" fmla="*/ 741759 w 822722"/>
                  <a:gd name="connsiteY6" fmla="*/ 336947 h 690563"/>
                  <a:gd name="connsiteX7" fmla="*/ 741759 w 822722"/>
                  <a:gd name="connsiteY7" fmla="*/ 579835 h 690563"/>
                  <a:gd name="connsiteX8" fmla="*/ 660797 w 822722"/>
                  <a:gd name="connsiteY8" fmla="*/ 579835 h 690563"/>
                  <a:gd name="connsiteX9" fmla="*/ 660797 w 822722"/>
                  <a:gd name="connsiteY9" fmla="*/ 561975 h 690563"/>
                  <a:gd name="connsiteX10" fmla="*/ 602456 w 822722"/>
                  <a:gd name="connsiteY10" fmla="*/ 561975 h 690563"/>
                  <a:gd name="connsiteX11" fmla="*/ 602456 w 822722"/>
                  <a:gd name="connsiteY11" fmla="*/ 592931 h 690563"/>
                  <a:gd name="connsiteX12" fmla="*/ 470297 w 822722"/>
                  <a:gd name="connsiteY12" fmla="*/ 592931 h 690563"/>
                  <a:gd name="connsiteX13" fmla="*/ 470297 w 822722"/>
                  <a:gd name="connsiteY13" fmla="*/ 527447 h 690563"/>
                  <a:gd name="connsiteX14" fmla="*/ 395288 w 822722"/>
                  <a:gd name="connsiteY14" fmla="*/ 527447 h 690563"/>
                  <a:gd name="connsiteX15" fmla="*/ 395288 w 822722"/>
                  <a:gd name="connsiteY15" fmla="*/ 567928 h 690563"/>
                  <a:gd name="connsiteX16" fmla="*/ 422672 w 822722"/>
                  <a:gd name="connsiteY16" fmla="*/ 567928 h 690563"/>
                  <a:gd name="connsiteX17" fmla="*/ 422672 w 822722"/>
                  <a:gd name="connsiteY17" fmla="*/ 594122 h 690563"/>
                  <a:gd name="connsiteX18" fmla="*/ 303609 w 822722"/>
                  <a:gd name="connsiteY18" fmla="*/ 594122 h 690563"/>
                  <a:gd name="connsiteX19" fmla="*/ 303609 w 822722"/>
                  <a:gd name="connsiteY19" fmla="*/ 622697 h 690563"/>
                  <a:gd name="connsiteX20" fmla="*/ 332184 w 822722"/>
                  <a:gd name="connsiteY20" fmla="*/ 622697 h 690563"/>
                  <a:gd name="connsiteX21" fmla="*/ 332184 w 822722"/>
                  <a:gd name="connsiteY21" fmla="*/ 658416 h 690563"/>
                  <a:gd name="connsiteX22" fmla="*/ 308372 w 822722"/>
                  <a:gd name="connsiteY22" fmla="*/ 658416 h 690563"/>
                  <a:gd name="connsiteX23" fmla="*/ 308372 w 822722"/>
                  <a:gd name="connsiteY23" fmla="*/ 690563 h 690563"/>
                  <a:gd name="connsiteX24" fmla="*/ 280988 w 822722"/>
                  <a:gd name="connsiteY24" fmla="*/ 690563 h 690563"/>
                  <a:gd name="connsiteX25" fmla="*/ 280988 w 822722"/>
                  <a:gd name="connsiteY25" fmla="*/ 570310 h 690563"/>
                  <a:gd name="connsiteX26" fmla="*/ 0 w 822722"/>
                  <a:gd name="connsiteY26" fmla="*/ 570310 h 690563"/>
                  <a:gd name="connsiteX27" fmla="*/ 0 w 822722"/>
                  <a:gd name="connsiteY27" fmla="*/ 319088 h 690563"/>
                  <a:gd name="connsiteX28" fmla="*/ 75009 w 822722"/>
                  <a:gd name="connsiteY28" fmla="*/ 319088 h 690563"/>
                  <a:gd name="connsiteX29" fmla="*/ 75009 w 822722"/>
                  <a:gd name="connsiteY29" fmla="*/ 259556 h 690563"/>
                  <a:gd name="connsiteX30" fmla="*/ 476250 w 822722"/>
                  <a:gd name="connsiteY30" fmla="*/ 258366 h 69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22722" h="690563">
                    <a:moveTo>
                      <a:pt x="476250" y="258366"/>
                    </a:moveTo>
                    <a:lnTo>
                      <a:pt x="476250" y="0"/>
                    </a:lnTo>
                    <a:lnTo>
                      <a:pt x="822722" y="0"/>
                    </a:lnTo>
                    <a:lnTo>
                      <a:pt x="822722" y="194072"/>
                    </a:lnTo>
                    <a:lnTo>
                      <a:pt x="807244" y="194072"/>
                    </a:lnTo>
                    <a:lnTo>
                      <a:pt x="807244" y="336947"/>
                    </a:lnTo>
                    <a:lnTo>
                      <a:pt x="741759" y="336947"/>
                    </a:lnTo>
                    <a:lnTo>
                      <a:pt x="741759" y="579835"/>
                    </a:lnTo>
                    <a:lnTo>
                      <a:pt x="660797" y="579835"/>
                    </a:lnTo>
                    <a:lnTo>
                      <a:pt x="660797" y="561975"/>
                    </a:lnTo>
                    <a:lnTo>
                      <a:pt x="602456" y="561975"/>
                    </a:lnTo>
                    <a:lnTo>
                      <a:pt x="602456" y="592931"/>
                    </a:lnTo>
                    <a:lnTo>
                      <a:pt x="470297" y="592931"/>
                    </a:lnTo>
                    <a:lnTo>
                      <a:pt x="470297" y="527447"/>
                    </a:lnTo>
                    <a:lnTo>
                      <a:pt x="395288" y="527447"/>
                    </a:lnTo>
                    <a:lnTo>
                      <a:pt x="395288" y="567928"/>
                    </a:lnTo>
                    <a:lnTo>
                      <a:pt x="422672" y="567928"/>
                    </a:lnTo>
                    <a:lnTo>
                      <a:pt x="422672" y="594122"/>
                    </a:lnTo>
                    <a:lnTo>
                      <a:pt x="303609" y="594122"/>
                    </a:lnTo>
                    <a:lnTo>
                      <a:pt x="303609" y="622697"/>
                    </a:lnTo>
                    <a:lnTo>
                      <a:pt x="332184" y="622697"/>
                    </a:lnTo>
                    <a:lnTo>
                      <a:pt x="332184" y="658416"/>
                    </a:lnTo>
                    <a:lnTo>
                      <a:pt x="308372" y="658416"/>
                    </a:lnTo>
                    <a:lnTo>
                      <a:pt x="308372" y="690563"/>
                    </a:lnTo>
                    <a:lnTo>
                      <a:pt x="280988" y="690563"/>
                    </a:lnTo>
                    <a:lnTo>
                      <a:pt x="280988" y="570310"/>
                    </a:lnTo>
                    <a:lnTo>
                      <a:pt x="0" y="570310"/>
                    </a:lnTo>
                    <a:lnTo>
                      <a:pt x="0" y="319088"/>
                    </a:lnTo>
                    <a:lnTo>
                      <a:pt x="75009" y="319088"/>
                    </a:lnTo>
                    <a:lnTo>
                      <a:pt x="75009" y="259556"/>
                    </a:lnTo>
                    <a:lnTo>
                      <a:pt x="476250" y="258366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23B3C262-BF0E-494A-B482-82943E2D8F26}"/>
                  </a:ext>
                </a:extLst>
              </p:cNvPr>
              <p:cNvSpPr/>
              <p:nvPr/>
            </p:nvSpPr>
            <p:spPr>
              <a:xfrm>
                <a:off x="4287723" y="6058797"/>
                <a:ext cx="933450" cy="385763"/>
              </a:xfrm>
              <a:custGeom>
                <a:avLst/>
                <a:gdLst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0 w 933450"/>
                  <a:gd name="connsiteY36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207169 h 385763"/>
                  <a:gd name="connsiteX37" fmla="*/ 0 w 933450"/>
                  <a:gd name="connsiteY37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0 w 933450"/>
                  <a:gd name="connsiteY37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17859 w 933450"/>
                  <a:gd name="connsiteY37" fmla="*/ 202407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17859 w 933450"/>
                  <a:gd name="connsiteY37" fmla="*/ 230982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6194 w 933450"/>
                  <a:gd name="connsiteY36" fmla="*/ 190500 h 385763"/>
                  <a:gd name="connsiteX37" fmla="*/ 23812 w 933450"/>
                  <a:gd name="connsiteY37" fmla="*/ 226219 h 385763"/>
                  <a:gd name="connsiteX38" fmla="*/ 0 w 933450"/>
                  <a:gd name="connsiteY38" fmla="*/ 227410 h 385763"/>
                  <a:gd name="connsiteX0" fmla="*/ 0 w 933450"/>
                  <a:gd name="connsiteY0" fmla="*/ 227410 h 385763"/>
                  <a:gd name="connsiteX1" fmla="*/ 0 w 933450"/>
                  <a:gd name="connsiteY1" fmla="*/ 385763 h 385763"/>
                  <a:gd name="connsiteX2" fmla="*/ 909637 w 933450"/>
                  <a:gd name="connsiteY2" fmla="*/ 372666 h 385763"/>
                  <a:gd name="connsiteX3" fmla="*/ 906066 w 933450"/>
                  <a:gd name="connsiteY3" fmla="*/ 295275 h 385763"/>
                  <a:gd name="connsiteX4" fmla="*/ 890587 w 933450"/>
                  <a:gd name="connsiteY4" fmla="*/ 261938 h 385763"/>
                  <a:gd name="connsiteX5" fmla="*/ 925116 w 933450"/>
                  <a:gd name="connsiteY5" fmla="*/ 204788 h 385763"/>
                  <a:gd name="connsiteX6" fmla="*/ 912019 w 933450"/>
                  <a:gd name="connsiteY6" fmla="*/ 182166 h 385763"/>
                  <a:gd name="connsiteX7" fmla="*/ 933450 w 933450"/>
                  <a:gd name="connsiteY7" fmla="*/ 159544 h 385763"/>
                  <a:gd name="connsiteX8" fmla="*/ 871537 w 933450"/>
                  <a:gd name="connsiteY8" fmla="*/ 92869 h 385763"/>
                  <a:gd name="connsiteX9" fmla="*/ 878681 w 933450"/>
                  <a:gd name="connsiteY9" fmla="*/ 48816 h 385763"/>
                  <a:gd name="connsiteX10" fmla="*/ 850106 w 933450"/>
                  <a:gd name="connsiteY10" fmla="*/ 0 h 385763"/>
                  <a:gd name="connsiteX11" fmla="*/ 807244 w 933450"/>
                  <a:gd name="connsiteY11" fmla="*/ 38100 h 385763"/>
                  <a:gd name="connsiteX12" fmla="*/ 809625 w 933450"/>
                  <a:gd name="connsiteY12" fmla="*/ 78582 h 385763"/>
                  <a:gd name="connsiteX13" fmla="*/ 781050 w 933450"/>
                  <a:gd name="connsiteY13" fmla="*/ 94060 h 385763"/>
                  <a:gd name="connsiteX14" fmla="*/ 822722 w 933450"/>
                  <a:gd name="connsiteY14" fmla="*/ 107157 h 385763"/>
                  <a:gd name="connsiteX15" fmla="*/ 820341 w 933450"/>
                  <a:gd name="connsiteY15" fmla="*/ 127397 h 385763"/>
                  <a:gd name="connsiteX16" fmla="*/ 744141 w 933450"/>
                  <a:gd name="connsiteY16" fmla="*/ 127397 h 385763"/>
                  <a:gd name="connsiteX17" fmla="*/ 744141 w 933450"/>
                  <a:gd name="connsiteY17" fmla="*/ 191691 h 385763"/>
                  <a:gd name="connsiteX18" fmla="*/ 678656 w 933450"/>
                  <a:gd name="connsiteY18" fmla="*/ 191691 h 385763"/>
                  <a:gd name="connsiteX19" fmla="*/ 678656 w 933450"/>
                  <a:gd name="connsiteY19" fmla="*/ 236935 h 385763"/>
                  <a:gd name="connsiteX20" fmla="*/ 646509 w 933450"/>
                  <a:gd name="connsiteY20" fmla="*/ 236935 h 385763"/>
                  <a:gd name="connsiteX21" fmla="*/ 646509 w 933450"/>
                  <a:gd name="connsiteY21" fmla="*/ 216694 h 385763"/>
                  <a:gd name="connsiteX22" fmla="*/ 613172 w 933450"/>
                  <a:gd name="connsiteY22" fmla="*/ 216694 h 385763"/>
                  <a:gd name="connsiteX23" fmla="*/ 613172 w 933450"/>
                  <a:gd name="connsiteY23" fmla="*/ 260747 h 385763"/>
                  <a:gd name="connsiteX24" fmla="*/ 325041 w 933450"/>
                  <a:gd name="connsiteY24" fmla="*/ 260747 h 385763"/>
                  <a:gd name="connsiteX25" fmla="*/ 325041 w 933450"/>
                  <a:gd name="connsiteY25" fmla="*/ 130969 h 385763"/>
                  <a:gd name="connsiteX26" fmla="*/ 190500 w 933450"/>
                  <a:gd name="connsiteY26" fmla="*/ 130969 h 385763"/>
                  <a:gd name="connsiteX27" fmla="*/ 190500 w 933450"/>
                  <a:gd name="connsiteY27" fmla="*/ 61913 h 385763"/>
                  <a:gd name="connsiteX28" fmla="*/ 116681 w 933450"/>
                  <a:gd name="connsiteY28" fmla="*/ 61913 h 385763"/>
                  <a:gd name="connsiteX29" fmla="*/ 116681 w 933450"/>
                  <a:gd name="connsiteY29" fmla="*/ 105966 h 385763"/>
                  <a:gd name="connsiteX30" fmla="*/ 144066 w 933450"/>
                  <a:gd name="connsiteY30" fmla="*/ 105966 h 385763"/>
                  <a:gd name="connsiteX31" fmla="*/ 144066 w 933450"/>
                  <a:gd name="connsiteY31" fmla="*/ 127397 h 385763"/>
                  <a:gd name="connsiteX32" fmla="*/ 21431 w 933450"/>
                  <a:gd name="connsiteY32" fmla="*/ 127397 h 385763"/>
                  <a:gd name="connsiteX33" fmla="*/ 21431 w 933450"/>
                  <a:gd name="connsiteY33" fmla="*/ 157163 h 385763"/>
                  <a:gd name="connsiteX34" fmla="*/ 53578 w 933450"/>
                  <a:gd name="connsiteY34" fmla="*/ 157163 h 385763"/>
                  <a:gd name="connsiteX35" fmla="*/ 53578 w 933450"/>
                  <a:gd name="connsiteY35" fmla="*/ 188119 h 385763"/>
                  <a:gd name="connsiteX36" fmla="*/ 21432 w 933450"/>
                  <a:gd name="connsiteY36" fmla="*/ 189309 h 385763"/>
                  <a:gd name="connsiteX37" fmla="*/ 23812 w 933450"/>
                  <a:gd name="connsiteY37" fmla="*/ 226219 h 385763"/>
                  <a:gd name="connsiteX38" fmla="*/ 0 w 933450"/>
                  <a:gd name="connsiteY38" fmla="*/ 227410 h 385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33450" h="385763">
                    <a:moveTo>
                      <a:pt x="0" y="227410"/>
                    </a:moveTo>
                    <a:lnTo>
                      <a:pt x="0" y="385763"/>
                    </a:lnTo>
                    <a:lnTo>
                      <a:pt x="909637" y="372666"/>
                    </a:lnTo>
                    <a:lnTo>
                      <a:pt x="906066" y="295275"/>
                    </a:lnTo>
                    <a:lnTo>
                      <a:pt x="890587" y="261938"/>
                    </a:lnTo>
                    <a:lnTo>
                      <a:pt x="925116" y="204788"/>
                    </a:lnTo>
                    <a:lnTo>
                      <a:pt x="912019" y="182166"/>
                    </a:lnTo>
                    <a:lnTo>
                      <a:pt x="933450" y="159544"/>
                    </a:lnTo>
                    <a:lnTo>
                      <a:pt x="871537" y="92869"/>
                    </a:lnTo>
                    <a:lnTo>
                      <a:pt x="878681" y="48816"/>
                    </a:lnTo>
                    <a:lnTo>
                      <a:pt x="850106" y="0"/>
                    </a:lnTo>
                    <a:lnTo>
                      <a:pt x="807244" y="38100"/>
                    </a:lnTo>
                    <a:lnTo>
                      <a:pt x="809625" y="78582"/>
                    </a:lnTo>
                    <a:lnTo>
                      <a:pt x="781050" y="94060"/>
                    </a:lnTo>
                    <a:lnTo>
                      <a:pt x="822722" y="107157"/>
                    </a:lnTo>
                    <a:lnTo>
                      <a:pt x="820341" y="127397"/>
                    </a:lnTo>
                    <a:lnTo>
                      <a:pt x="744141" y="127397"/>
                    </a:lnTo>
                    <a:lnTo>
                      <a:pt x="744141" y="191691"/>
                    </a:lnTo>
                    <a:lnTo>
                      <a:pt x="678656" y="191691"/>
                    </a:lnTo>
                    <a:lnTo>
                      <a:pt x="678656" y="236935"/>
                    </a:lnTo>
                    <a:lnTo>
                      <a:pt x="646509" y="236935"/>
                    </a:lnTo>
                    <a:lnTo>
                      <a:pt x="646509" y="216694"/>
                    </a:lnTo>
                    <a:lnTo>
                      <a:pt x="613172" y="216694"/>
                    </a:lnTo>
                    <a:lnTo>
                      <a:pt x="613172" y="260747"/>
                    </a:lnTo>
                    <a:lnTo>
                      <a:pt x="325041" y="260747"/>
                    </a:lnTo>
                    <a:lnTo>
                      <a:pt x="325041" y="130969"/>
                    </a:lnTo>
                    <a:lnTo>
                      <a:pt x="190500" y="130969"/>
                    </a:lnTo>
                    <a:lnTo>
                      <a:pt x="190500" y="61913"/>
                    </a:lnTo>
                    <a:lnTo>
                      <a:pt x="116681" y="61913"/>
                    </a:lnTo>
                    <a:lnTo>
                      <a:pt x="116681" y="105966"/>
                    </a:lnTo>
                    <a:lnTo>
                      <a:pt x="144066" y="105966"/>
                    </a:lnTo>
                    <a:lnTo>
                      <a:pt x="144066" y="127397"/>
                    </a:lnTo>
                    <a:lnTo>
                      <a:pt x="21431" y="127397"/>
                    </a:lnTo>
                    <a:lnTo>
                      <a:pt x="21431" y="157163"/>
                    </a:lnTo>
                    <a:lnTo>
                      <a:pt x="53578" y="157163"/>
                    </a:lnTo>
                    <a:lnTo>
                      <a:pt x="53578" y="188119"/>
                    </a:lnTo>
                    <a:lnTo>
                      <a:pt x="21432" y="189309"/>
                    </a:lnTo>
                    <a:lnTo>
                      <a:pt x="23812" y="226219"/>
                    </a:lnTo>
                    <a:lnTo>
                      <a:pt x="0" y="22741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5A6ED20-317F-4DCC-8A46-7E304C36D2CC}"/>
                  </a:ext>
                </a:extLst>
              </p:cNvPr>
              <p:cNvSpPr/>
              <p:nvPr/>
            </p:nvSpPr>
            <p:spPr>
              <a:xfrm>
                <a:off x="4610100" y="5660231"/>
                <a:ext cx="575072" cy="659607"/>
              </a:xfrm>
              <a:custGeom>
                <a:avLst/>
                <a:gdLst>
                  <a:gd name="connsiteX0" fmla="*/ 0 w 575072"/>
                  <a:gd name="connsiteY0" fmla="*/ 500063 h 659607"/>
                  <a:gd name="connsiteX1" fmla="*/ 0 w 575072"/>
                  <a:gd name="connsiteY1" fmla="*/ 659607 h 659607"/>
                  <a:gd name="connsiteX2" fmla="*/ 289322 w 575072"/>
                  <a:gd name="connsiteY2" fmla="*/ 659607 h 659607"/>
                  <a:gd name="connsiteX3" fmla="*/ 289322 w 575072"/>
                  <a:gd name="connsiteY3" fmla="*/ 613172 h 659607"/>
                  <a:gd name="connsiteX4" fmla="*/ 325041 w 575072"/>
                  <a:gd name="connsiteY4" fmla="*/ 613172 h 659607"/>
                  <a:gd name="connsiteX5" fmla="*/ 325041 w 575072"/>
                  <a:gd name="connsiteY5" fmla="*/ 640557 h 659607"/>
                  <a:gd name="connsiteX6" fmla="*/ 355997 w 575072"/>
                  <a:gd name="connsiteY6" fmla="*/ 640557 h 659607"/>
                  <a:gd name="connsiteX7" fmla="*/ 355997 w 575072"/>
                  <a:gd name="connsiteY7" fmla="*/ 586978 h 659607"/>
                  <a:gd name="connsiteX8" fmla="*/ 419100 w 575072"/>
                  <a:gd name="connsiteY8" fmla="*/ 586978 h 659607"/>
                  <a:gd name="connsiteX9" fmla="*/ 419100 w 575072"/>
                  <a:gd name="connsiteY9" fmla="*/ 525066 h 659607"/>
                  <a:gd name="connsiteX10" fmla="*/ 498872 w 575072"/>
                  <a:gd name="connsiteY10" fmla="*/ 525066 h 659607"/>
                  <a:gd name="connsiteX11" fmla="*/ 498872 w 575072"/>
                  <a:gd name="connsiteY11" fmla="*/ 506016 h 659607"/>
                  <a:gd name="connsiteX12" fmla="*/ 454819 w 575072"/>
                  <a:gd name="connsiteY12" fmla="*/ 491728 h 659607"/>
                  <a:gd name="connsiteX13" fmla="*/ 488156 w 575072"/>
                  <a:gd name="connsiteY13" fmla="*/ 471488 h 659607"/>
                  <a:gd name="connsiteX14" fmla="*/ 488156 w 575072"/>
                  <a:gd name="connsiteY14" fmla="*/ 433388 h 659607"/>
                  <a:gd name="connsiteX15" fmla="*/ 525066 w 575072"/>
                  <a:gd name="connsiteY15" fmla="*/ 396478 h 659607"/>
                  <a:gd name="connsiteX16" fmla="*/ 529828 w 575072"/>
                  <a:gd name="connsiteY16" fmla="*/ 371475 h 659607"/>
                  <a:gd name="connsiteX17" fmla="*/ 545306 w 575072"/>
                  <a:gd name="connsiteY17" fmla="*/ 347663 h 659607"/>
                  <a:gd name="connsiteX18" fmla="*/ 520303 w 575072"/>
                  <a:gd name="connsiteY18" fmla="*/ 309563 h 659607"/>
                  <a:gd name="connsiteX19" fmla="*/ 531019 w 575072"/>
                  <a:gd name="connsiteY19" fmla="*/ 269082 h 659607"/>
                  <a:gd name="connsiteX20" fmla="*/ 509588 w 575072"/>
                  <a:gd name="connsiteY20" fmla="*/ 219075 h 659607"/>
                  <a:gd name="connsiteX21" fmla="*/ 533400 w 575072"/>
                  <a:gd name="connsiteY21" fmla="*/ 125016 h 659607"/>
                  <a:gd name="connsiteX22" fmla="*/ 575072 w 575072"/>
                  <a:gd name="connsiteY22" fmla="*/ 57150 h 659607"/>
                  <a:gd name="connsiteX23" fmla="*/ 566738 w 575072"/>
                  <a:gd name="connsiteY23" fmla="*/ 0 h 659607"/>
                  <a:gd name="connsiteX24" fmla="*/ 360759 w 575072"/>
                  <a:gd name="connsiteY24" fmla="*/ 0 h 659607"/>
                  <a:gd name="connsiteX25" fmla="*/ 360759 w 575072"/>
                  <a:gd name="connsiteY25" fmla="*/ 22622 h 659607"/>
                  <a:gd name="connsiteX26" fmla="*/ 223838 w 575072"/>
                  <a:gd name="connsiteY26" fmla="*/ 22622 h 659607"/>
                  <a:gd name="connsiteX27" fmla="*/ 223838 w 575072"/>
                  <a:gd name="connsiteY27" fmla="*/ 126207 h 659607"/>
                  <a:gd name="connsiteX28" fmla="*/ 208359 w 575072"/>
                  <a:gd name="connsiteY28" fmla="*/ 126207 h 659607"/>
                  <a:gd name="connsiteX29" fmla="*/ 208359 w 575072"/>
                  <a:gd name="connsiteY29" fmla="*/ 276225 h 659607"/>
                  <a:gd name="connsiteX30" fmla="*/ 145256 w 575072"/>
                  <a:gd name="connsiteY30" fmla="*/ 276225 h 659607"/>
                  <a:gd name="connsiteX31" fmla="*/ 145256 w 575072"/>
                  <a:gd name="connsiteY31" fmla="*/ 516732 h 659607"/>
                  <a:gd name="connsiteX32" fmla="*/ 61913 w 575072"/>
                  <a:gd name="connsiteY32" fmla="*/ 516732 h 659607"/>
                  <a:gd name="connsiteX33" fmla="*/ 61913 w 575072"/>
                  <a:gd name="connsiteY33" fmla="*/ 500063 h 659607"/>
                  <a:gd name="connsiteX34" fmla="*/ 0 w 575072"/>
                  <a:gd name="connsiteY34" fmla="*/ 500063 h 65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75072" h="659607">
                    <a:moveTo>
                      <a:pt x="0" y="500063"/>
                    </a:moveTo>
                    <a:lnTo>
                      <a:pt x="0" y="659607"/>
                    </a:lnTo>
                    <a:lnTo>
                      <a:pt x="289322" y="659607"/>
                    </a:lnTo>
                    <a:lnTo>
                      <a:pt x="289322" y="613172"/>
                    </a:lnTo>
                    <a:lnTo>
                      <a:pt x="325041" y="613172"/>
                    </a:lnTo>
                    <a:lnTo>
                      <a:pt x="325041" y="640557"/>
                    </a:lnTo>
                    <a:lnTo>
                      <a:pt x="355997" y="640557"/>
                    </a:lnTo>
                    <a:lnTo>
                      <a:pt x="355997" y="586978"/>
                    </a:lnTo>
                    <a:lnTo>
                      <a:pt x="419100" y="586978"/>
                    </a:lnTo>
                    <a:lnTo>
                      <a:pt x="419100" y="525066"/>
                    </a:lnTo>
                    <a:lnTo>
                      <a:pt x="498872" y="525066"/>
                    </a:lnTo>
                    <a:lnTo>
                      <a:pt x="498872" y="506016"/>
                    </a:lnTo>
                    <a:lnTo>
                      <a:pt x="454819" y="491728"/>
                    </a:lnTo>
                    <a:lnTo>
                      <a:pt x="488156" y="471488"/>
                    </a:lnTo>
                    <a:lnTo>
                      <a:pt x="488156" y="433388"/>
                    </a:lnTo>
                    <a:lnTo>
                      <a:pt x="525066" y="396478"/>
                    </a:lnTo>
                    <a:lnTo>
                      <a:pt x="529828" y="371475"/>
                    </a:lnTo>
                    <a:lnTo>
                      <a:pt x="545306" y="347663"/>
                    </a:lnTo>
                    <a:lnTo>
                      <a:pt x="520303" y="309563"/>
                    </a:lnTo>
                    <a:lnTo>
                      <a:pt x="531019" y="269082"/>
                    </a:lnTo>
                    <a:lnTo>
                      <a:pt x="509588" y="219075"/>
                    </a:lnTo>
                    <a:lnTo>
                      <a:pt x="533400" y="125016"/>
                    </a:lnTo>
                    <a:lnTo>
                      <a:pt x="575072" y="57150"/>
                    </a:lnTo>
                    <a:lnTo>
                      <a:pt x="566738" y="0"/>
                    </a:lnTo>
                    <a:lnTo>
                      <a:pt x="360759" y="0"/>
                    </a:lnTo>
                    <a:lnTo>
                      <a:pt x="360759" y="22622"/>
                    </a:lnTo>
                    <a:lnTo>
                      <a:pt x="223838" y="22622"/>
                    </a:lnTo>
                    <a:lnTo>
                      <a:pt x="223838" y="126207"/>
                    </a:lnTo>
                    <a:lnTo>
                      <a:pt x="208359" y="126207"/>
                    </a:lnTo>
                    <a:lnTo>
                      <a:pt x="208359" y="276225"/>
                    </a:lnTo>
                    <a:lnTo>
                      <a:pt x="145256" y="276225"/>
                    </a:lnTo>
                    <a:lnTo>
                      <a:pt x="145256" y="516732"/>
                    </a:lnTo>
                    <a:lnTo>
                      <a:pt x="61913" y="516732"/>
                    </a:lnTo>
                    <a:lnTo>
                      <a:pt x="61913" y="500063"/>
                    </a:lnTo>
                    <a:lnTo>
                      <a:pt x="0" y="500063"/>
                    </a:lnTo>
                    <a:close/>
                  </a:path>
                </a:pathLst>
              </a:custGeom>
              <a:solidFill>
                <a:srgbClr val="9AB8D3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AB3311C1-5766-4583-8A32-8F4E6E28F00E}"/>
                  </a:ext>
                </a:extLst>
              </p:cNvPr>
              <p:cNvSpPr/>
              <p:nvPr/>
            </p:nvSpPr>
            <p:spPr>
              <a:xfrm>
                <a:off x="4341813" y="4025503"/>
                <a:ext cx="1362075" cy="1633935"/>
              </a:xfrm>
              <a:custGeom>
                <a:avLst/>
                <a:gdLst>
                  <a:gd name="connsiteX0" fmla="*/ 638175 w 1362075"/>
                  <a:gd name="connsiteY0" fmla="*/ 26988 h 1649413"/>
                  <a:gd name="connsiteX1" fmla="*/ 690562 w 1362075"/>
                  <a:gd name="connsiteY1" fmla="*/ 0 h 1649413"/>
                  <a:gd name="connsiteX2" fmla="*/ 712787 w 1362075"/>
                  <a:gd name="connsiteY2" fmla="*/ 38100 h 1649413"/>
                  <a:gd name="connsiteX3" fmla="*/ 804862 w 1362075"/>
                  <a:gd name="connsiteY3" fmla="*/ 103188 h 1649413"/>
                  <a:gd name="connsiteX4" fmla="*/ 776287 w 1362075"/>
                  <a:gd name="connsiteY4" fmla="*/ 128588 h 1649413"/>
                  <a:gd name="connsiteX5" fmla="*/ 819150 w 1362075"/>
                  <a:gd name="connsiteY5" fmla="*/ 171450 h 1649413"/>
                  <a:gd name="connsiteX6" fmla="*/ 796925 w 1362075"/>
                  <a:gd name="connsiteY6" fmla="*/ 257175 h 1649413"/>
                  <a:gd name="connsiteX7" fmla="*/ 749300 w 1362075"/>
                  <a:gd name="connsiteY7" fmla="*/ 344488 h 1649413"/>
                  <a:gd name="connsiteX8" fmla="*/ 811212 w 1362075"/>
                  <a:gd name="connsiteY8" fmla="*/ 347663 h 1649413"/>
                  <a:gd name="connsiteX9" fmla="*/ 862012 w 1362075"/>
                  <a:gd name="connsiteY9" fmla="*/ 301625 h 1649413"/>
                  <a:gd name="connsiteX10" fmla="*/ 893762 w 1362075"/>
                  <a:gd name="connsiteY10" fmla="*/ 325438 h 1649413"/>
                  <a:gd name="connsiteX11" fmla="*/ 836612 w 1362075"/>
                  <a:gd name="connsiteY11" fmla="*/ 447675 h 1649413"/>
                  <a:gd name="connsiteX12" fmla="*/ 906462 w 1362075"/>
                  <a:gd name="connsiteY12" fmla="*/ 515938 h 1649413"/>
                  <a:gd name="connsiteX13" fmla="*/ 904875 w 1362075"/>
                  <a:gd name="connsiteY13" fmla="*/ 609600 h 1649413"/>
                  <a:gd name="connsiteX14" fmla="*/ 785812 w 1362075"/>
                  <a:gd name="connsiteY14" fmla="*/ 628650 h 1649413"/>
                  <a:gd name="connsiteX15" fmla="*/ 792162 w 1362075"/>
                  <a:gd name="connsiteY15" fmla="*/ 679450 h 1649413"/>
                  <a:gd name="connsiteX16" fmla="*/ 735012 w 1362075"/>
                  <a:gd name="connsiteY16" fmla="*/ 754063 h 1649413"/>
                  <a:gd name="connsiteX17" fmla="*/ 730250 w 1362075"/>
                  <a:gd name="connsiteY17" fmla="*/ 806450 h 1649413"/>
                  <a:gd name="connsiteX18" fmla="*/ 690562 w 1362075"/>
                  <a:gd name="connsiteY18" fmla="*/ 868363 h 1649413"/>
                  <a:gd name="connsiteX19" fmla="*/ 688975 w 1362075"/>
                  <a:gd name="connsiteY19" fmla="*/ 909638 h 1649413"/>
                  <a:gd name="connsiteX20" fmla="*/ 731837 w 1362075"/>
                  <a:gd name="connsiteY20" fmla="*/ 947738 h 1649413"/>
                  <a:gd name="connsiteX21" fmla="*/ 762000 w 1362075"/>
                  <a:gd name="connsiteY21" fmla="*/ 881063 h 1649413"/>
                  <a:gd name="connsiteX22" fmla="*/ 839787 w 1362075"/>
                  <a:gd name="connsiteY22" fmla="*/ 842963 h 1649413"/>
                  <a:gd name="connsiteX23" fmla="*/ 874712 w 1362075"/>
                  <a:gd name="connsiteY23" fmla="*/ 765175 h 1649413"/>
                  <a:gd name="connsiteX24" fmla="*/ 936625 w 1362075"/>
                  <a:gd name="connsiteY24" fmla="*/ 674688 h 1649413"/>
                  <a:gd name="connsiteX25" fmla="*/ 1001712 w 1362075"/>
                  <a:gd name="connsiteY25" fmla="*/ 666750 h 1649413"/>
                  <a:gd name="connsiteX26" fmla="*/ 1108075 w 1362075"/>
                  <a:gd name="connsiteY26" fmla="*/ 520700 h 1649413"/>
                  <a:gd name="connsiteX27" fmla="*/ 1036637 w 1362075"/>
                  <a:gd name="connsiteY27" fmla="*/ 438150 h 1649413"/>
                  <a:gd name="connsiteX28" fmla="*/ 1081087 w 1362075"/>
                  <a:gd name="connsiteY28" fmla="*/ 420688 h 1649413"/>
                  <a:gd name="connsiteX29" fmla="*/ 1133475 w 1362075"/>
                  <a:gd name="connsiteY29" fmla="*/ 449263 h 1649413"/>
                  <a:gd name="connsiteX30" fmla="*/ 1282700 w 1362075"/>
                  <a:gd name="connsiteY30" fmla="*/ 266700 h 1649413"/>
                  <a:gd name="connsiteX31" fmla="*/ 1362075 w 1362075"/>
                  <a:gd name="connsiteY31" fmla="*/ 261938 h 1649413"/>
                  <a:gd name="connsiteX32" fmla="*/ 1303337 w 1362075"/>
                  <a:gd name="connsiteY32" fmla="*/ 398463 h 1649413"/>
                  <a:gd name="connsiteX33" fmla="*/ 1101725 w 1362075"/>
                  <a:gd name="connsiteY33" fmla="*/ 754063 h 1649413"/>
                  <a:gd name="connsiteX34" fmla="*/ 1006475 w 1362075"/>
                  <a:gd name="connsiteY34" fmla="*/ 954088 h 1649413"/>
                  <a:gd name="connsiteX35" fmla="*/ 974725 w 1362075"/>
                  <a:gd name="connsiteY35" fmla="*/ 1098550 h 1649413"/>
                  <a:gd name="connsiteX36" fmla="*/ 1006475 w 1362075"/>
                  <a:gd name="connsiteY36" fmla="*/ 1198563 h 1649413"/>
                  <a:gd name="connsiteX37" fmla="*/ 936625 w 1362075"/>
                  <a:gd name="connsiteY37" fmla="*/ 1247775 h 1649413"/>
                  <a:gd name="connsiteX38" fmla="*/ 869950 w 1362075"/>
                  <a:gd name="connsiteY38" fmla="*/ 1422400 h 1649413"/>
                  <a:gd name="connsiteX39" fmla="*/ 903287 w 1362075"/>
                  <a:gd name="connsiteY39" fmla="*/ 1539875 h 1649413"/>
                  <a:gd name="connsiteX40" fmla="*/ 831850 w 1362075"/>
                  <a:gd name="connsiteY40" fmla="*/ 1649413 h 1649413"/>
                  <a:gd name="connsiteX41" fmla="*/ 631825 w 1362075"/>
                  <a:gd name="connsiteY41" fmla="*/ 1649413 h 1649413"/>
                  <a:gd name="connsiteX42" fmla="*/ 631825 w 1362075"/>
                  <a:gd name="connsiteY42" fmla="*/ 1403350 h 1649413"/>
                  <a:gd name="connsiteX43" fmla="*/ 695325 w 1362075"/>
                  <a:gd name="connsiteY43" fmla="*/ 1403350 h 1649413"/>
                  <a:gd name="connsiteX44" fmla="*/ 695325 w 1362075"/>
                  <a:gd name="connsiteY44" fmla="*/ 1139825 h 1649413"/>
                  <a:gd name="connsiteX45" fmla="*/ 600075 w 1362075"/>
                  <a:gd name="connsiteY45" fmla="*/ 1139825 h 1649413"/>
                  <a:gd name="connsiteX46" fmla="*/ 600075 w 1362075"/>
                  <a:gd name="connsiteY46" fmla="*/ 1041400 h 1649413"/>
                  <a:gd name="connsiteX47" fmla="*/ 552450 w 1362075"/>
                  <a:gd name="connsiteY47" fmla="*/ 1041400 h 1649413"/>
                  <a:gd name="connsiteX48" fmla="*/ 552450 w 1362075"/>
                  <a:gd name="connsiteY48" fmla="*/ 1085850 h 1649413"/>
                  <a:gd name="connsiteX49" fmla="*/ 487362 w 1362075"/>
                  <a:gd name="connsiteY49" fmla="*/ 1085850 h 1649413"/>
                  <a:gd name="connsiteX50" fmla="*/ 487362 w 1362075"/>
                  <a:gd name="connsiteY50" fmla="*/ 1055688 h 1649413"/>
                  <a:gd name="connsiteX51" fmla="*/ 422275 w 1362075"/>
                  <a:gd name="connsiteY51" fmla="*/ 1055688 h 1649413"/>
                  <a:gd name="connsiteX52" fmla="*/ 422275 w 1362075"/>
                  <a:gd name="connsiteY52" fmla="*/ 1093788 h 1649413"/>
                  <a:gd name="connsiteX53" fmla="*/ 342900 w 1362075"/>
                  <a:gd name="connsiteY53" fmla="*/ 1093788 h 1649413"/>
                  <a:gd name="connsiteX54" fmla="*/ 342900 w 1362075"/>
                  <a:gd name="connsiteY54" fmla="*/ 1068388 h 1649413"/>
                  <a:gd name="connsiteX55" fmla="*/ 304800 w 1362075"/>
                  <a:gd name="connsiteY55" fmla="*/ 1068388 h 1649413"/>
                  <a:gd name="connsiteX56" fmla="*/ 279400 w 1362075"/>
                  <a:gd name="connsiteY56" fmla="*/ 1042988 h 1649413"/>
                  <a:gd name="connsiteX57" fmla="*/ 279400 w 1362075"/>
                  <a:gd name="connsiteY57" fmla="*/ 1147763 h 1649413"/>
                  <a:gd name="connsiteX58" fmla="*/ 0 w 1362075"/>
                  <a:gd name="connsiteY58" fmla="*/ 1147763 h 1649413"/>
                  <a:gd name="connsiteX59" fmla="*/ 0 w 1362075"/>
                  <a:gd name="connsiteY59" fmla="*/ 512763 h 1649413"/>
                  <a:gd name="connsiteX60" fmla="*/ 44450 w 1362075"/>
                  <a:gd name="connsiteY60" fmla="*/ 512763 h 1649413"/>
                  <a:gd name="connsiteX61" fmla="*/ 44450 w 1362075"/>
                  <a:gd name="connsiteY61" fmla="*/ 371475 h 1649413"/>
                  <a:gd name="connsiteX62" fmla="*/ 100012 w 1362075"/>
                  <a:gd name="connsiteY62" fmla="*/ 371475 h 1649413"/>
                  <a:gd name="connsiteX63" fmla="*/ 100012 w 1362075"/>
                  <a:gd name="connsiteY63" fmla="*/ 242888 h 1649413"/>
                  <a:gd name="connsiteX64" fmla="*/ 195262 w 1362075"/>
                  <a:gd name="connsiteY64" fmla="*/ 242888 h 1649413"/>
                  <a:gd name="connsiteX65" fmla="*/ 195262 w 1362075"/>
                  <a:gd name="connsiteY65" fmla="*/ 312738 h 1649413"/>
                  <a:gd name="connsiteX66" fmla="*/ 439737 w 1362075"/>
                  <a:gd name="connsiteY66" fmla="*/ 312738 h 1649413"/>
                  <a:gd name="connsiteX67" fmla="*/ 439737 w 1362075"/>
                  <a:gd name="connsiteY67" fmla="*/ 58738 h 1649413"/>
                  <a:gd name="connsiteX68" fmla="*/ 638175 w 1362075"/>
                  <a:gd name="connsiteY68" fmla="*/ 26988 h 1649413"/>
                  <a:gd name="connsiteX0" fmla="*/ 636587 w 1362075"/>
                  <a:gd name="connsiteY0" fmla="*/ 63501 h 1649413"/>
                  <a:gd name="connsiteX1" fmla="*/ 690562 w 1362075"/>
                  <a:gd name="connsiteY1" fmla="*/ 0 h 1649413"/>
                  <a:gd name="connsiteX2" fmla="*/ 712787 w 1362075"/>
                  <a:gd name="connsiteY2" fmla="*/ 38100 h 1649413"/>
                  <a:gd name="connsiteX3" fmla="*/ 804862 w 1362075"/>
                  <a:gd name="connsiteY3" fmla="*/ 103188 h 1649413"/>
                  <a:gd name="connsiteX4" fmla="*/ 776287 w 1362075"/>
                  <a:gd name="connsiteY4" fmla="*/ 128588 h 1649413"/>
                  <a:gd name="connsiteX5" fmla="*/ 819150 w 1362075"/>
                  <a:gd name="connsiteY5" fmla="*/ 171450 h 1649413"/>
                  <a:gd name="connsiteX6" fmla="*/ 796925 w 1362075"/>
                  <a:gd name="connsiteY6" fmla="*/ 257175 h 1649413"/>
                  <a:gd name="connsiteX7" fmla="*/ 749300 w 1362075"/>
                  <a:gd name="connsiteY7" fmla="*/ 344488 h 1649413"/>
                  <a:gd name="connsiteX8" fmla="*/ 811212 w 1362075"/>
                  <a:gd name="connsiteY8" fmla="*/ 347663 h 1649413"/>
                  <a:gd name="connsiteX9" fmla="*/ 862012 w 1362075"/>
                  <a:gd name="connsiteY9" fmla="*/ 301625 h 1649413"/>
                  <a:gd name="connsiteX10" fmla="*/ 893762 w 1362075"/>
                  <a:gd name="connsiteY10" fmla="*/ 325438 h 1649413"/>
                  <a:gd name="connsiteX11" fmla="*/ 836612 w 1362075"/>
                  <a:gd name="connsiteY11" fmla="*/ 447675 h 1649413"/>
                  <a:gd name="connsiteX12" fmla="*/ 906462 w 1362075"/>
                  <a:gd name="connsiteY12" fmla="*/ 515938 h 1649413"/>
                  <a:gd name="connsiteX13" fmla="*/ 904875 w 1362075"/>
                  <a:gd name="connsiteY13" fmla="*/ 609600 h 1649413"/>
                  <a:gd name="connsiteX14" fmla="*/ 785812 w 1362075"/>
                  <a:gd name="connsiteY14" fmla="*/ 628650 h 1649413"/>
                  <a:gd name="connsiteX15" fmla="*/ 792162 w 1362075"/>
                  <a:gd name="connsiteY15" fmla="*/ 679450 h 1649413"/>
                  <a:gd name="connsiteX16" fmla="*/ 735012 w 1362075"/>
                  <a:gd name="connsiteY16" fmla="*/ 754063 h 1649413"/>
                  <a:gd name="connsiteX17" fmla="*/ 730250 w 1362075"/>
                  <a:gd name="connsiteY17" fmla="*/ 806450 h 1649413"/>
                  <a:gd name="connsiteX18" fmla="*/ 690562 w 1362075"/>
                  <a:gd name="connsiteY18" fmla="*/ 868363 h 1649413"/>
                  <a:gd name="connsiteX19" fmla="*/ 688975 w 1362075"/>
                  <a:gd name="connsiteY19" fmla="*/ 909638 h 1649413"/>
                  <a:gd name="connsiteX20" fmla="*/ 731837 w 1362075"/>
                  <a:gd name="connsiteY20" fmla="*/ 947738 h 1649413"/>
                  <a:gd name="connsiteX21" fmla="*/ 762000 w 1362075"/>
                  <a:gd name="connsiteY21" fmla="*/ 881063 h 1649413"/>
                  <a:gd name="connsiteX22" fmla="*/ 839787 w 1362075"/>
                  <a:gd name="connsiteY22" fmla="*/ 842963 h 1649413"/>
                  <a:gd name="connsiteX23" fmla="*/ 874712 w 1362075"/>
                  <a:gd name="connsiteY23" fmla="*/ 765175 h 1649413"/>
                  <a:gd name="connsiteX24" fmla="*/ 936625 w 1362075"/>
                  <a:gd name="connsiteY24" fmla="*/ 674688 h 1649413"/>
                  <a:gd name="connsiteX25" fmla="*/ 1001712 w 1362075"/>
                  <a:gd name="connsiteY25" fmla="*/ 666750 h 1649413"/>
                  <a:gd name="connsiteX26" fmla="*/ 1108075 w 1362075"/>
                  <a:gd name="connsiteY26" fmla="*/ 520700 h 1649413"/>
                  <a:gd name="connsiteX27" fmla="*/ 1036637 w 1362075"/>
                  <a:gd name="connsiteY27" fmla="*/ 438150 h 1649413"/>
                  <a:gd name="connsiteX28" fmla="*/ 1081087 w 1362075"/>
                  <a:gd name="connsiteY28" fmla="*/ 420688 h 1649413"/>
                  <a:gd name="connsiteX29" fmla="*/ 1133475 w 1362075"/>
                  <a:gd name="connsiteY29" fmla="*/ 449263 h 1649413"/>
                  <a:gd name="connsiteX30" fmla="*/ 1282700 w 1362075"/>
                  <a:gd name="connsiteY30" fmla="*/ 266700 h 1649413"/>
                  <a:gd name="connsiteX31" fmla="*/ 1362075 w 1362075"/>
                  <a:gd name="connsiteY31" fmla="*/ 261938 h 1649413"/>
                  <a:gd name="connsiteX32" fmla="*/ 1303337 w 1362075"/>
                  <a:gd name="connsiteY32" fmla="*/ 398463 h 1649413"/>
                  <a:gd name="connsiteX33" fmla="*/ 1101725 w 1362075"/>
                  <a:gd name="connsiteY33" fmla="*/ 754063 h 1649413"/>
                  <a:gd name="connsiteX34" fmla="*/ 1006475 w 1362075"/>
                  <a:gd name="connsiteY34" fmla="*/ 954088 h 1649413"/>
                  <a:gd name="connsiteX35" fmla="*/ 974725 w 1362075"/>
                  <a:gd name="connsiteY35" fmla="*/ 1098550 h 1649413"/>
                  <a:gd name="connsiteX36" fmla="*/ 1006475 w 1362075"/>
                  <a:gd name="connsiteY36" fmla="*/ 1198563 h 1649413"/>
                  <a:gd name="connsiteX37" fmla="*/ 936625 w 1362075"/>
                  <a:gd name="connsiteY37" fmla="*/ 1247775 h 1649413"/>
                  <a:gd name="connsiteX38" fmla="*/ 869950 w 1362075"/>
                  <a:gd name="connsiteY38" fmla="*/ 1422400 h 1649413"/>
                  <a:gd name="connsiteX39" fmla="*/ 903287 w 1362075"/>
                  <a:gd name="connsiteY39" fmla="*/ 1539875 h 1649413"/>
                  <a:gd name="connsiteX40" fmla="*/ 831850 w 1362075"/>
                  <a:gd name="connsiteY40" fmla="*/ 1649413 h 1649413"/>
                  <a:gd name="connsiteX41" fmla="*/ 631825 w 1362075"/>
                  <a:gd name="connsiteY41" fmla="*/ 1649413 h 1649413"/>
                  <a:gd name="connsiteX42" fmla="*/ 631825 w 1362075"/>
                  <a:gd name="connsiteY42" fmla="*/ 1403350 h 1649413"/>
                  <a:gd name="connsiteX43" fmla="*/ 695325 w 1362075"/>
                  <a:gd name="connsiteY43" fmla="*/ 1403350 h 1649413"/>
                  <a:gd name="connsiteX44" fmla="*/ 695325 w 1362075"/>
                  <a:gd name="connsiteY44" fmla="*/ 1139825 h 1649413"/>
                  <a:gd name="connsiteX45" fmla="*/ 600075 w 1362075"/>
                  <a:gd name="connsiteY45" fmla="*/ 1139825 h 1649413"/>
                  <a:gd name="connsiteX46" fmla="*/ 600075 w 1362075"/>
                  <a:gd name="connsiteY46" fmla="*/ 1041400 h 1649413"/>
                  <a:gd name="connsiteX47" fmla="*/ 552450 w 1362075"/>
                  <a:gd name="connsiteY47" fmla="*/ 1041400 h 1649413"/>
                  <a:gd name="connsiteX48" fmla="*/ 552450 w 1362075"/>
                  <a:gd name="connsiteY48" fmla="*/ 1085850 h 1649413"/>
                  <a:gd name="connsiteX49" fmla="*/ 487362 w 1362075"/>
                  <a:gd name="connsiteY49" fmla="*/ 1085850 h 1649413"/>
                  <a:gd name="connsiteX50" fmla="*/ 487362 w 1362075"/>
                  <a:gd name="connsiteY50" fmla="*/ 1055688 h 1649413"/>
                  <a:gd name="connsiteX51" fmla="*/ 422275 w 1362075"/>
                  <a:gd name="connsiteY51" fmla="*/ 1055688 h 1649413"/>
                  <a:gd name="connsiteX52" fmla="*/ 422275 w 1362075"/>
                  <a:gd name="connsiteY52" fmla="*/ 1093788 h 1649413"/>
                  <a:gd name="connsiteX53" fmla="*/ 342900 w 1362075"/>
                  <a:gd name="connsiteY53" fmla="*/ 1093788 h 1649413"/>
                  <a:gd name="connsiteX54" fmla="*/ 342900 w 1362075"/>
                  <a:gd name="connsiteY54" fmla="*/ 1068388 h 1649413"/>
                  <a:gd name="connsiteX55" fmla="*/ 304800 w 1362075"/>
                  <a:gd name="connsiteY55" fmla="*/ 1068388 h 1649413"/>
                  <a:gd name="connsiteX56" fmla="*/ 279400 w 1362075"/>
                  <a:gd name="connsiteY56" fmla="*/ 1042988 h 1649413"/>
                  <a:gd name="connsiteX57" fmla="*/ 279400 w 1362075"/>
                  <a:gd name="connsiteY57" fmla="*/ 1147763 h 1649413"/>
                  <a:gd name="connsiteX58" fmla="*/ 0 w 1362075"/>
                  <a:gd name="connsiteY58" fmla="*/ 1147763 h 1649413"/>
                  <a:gd name="connsiteX59" fmla="*/ 0 w 1362075"/>
                  <a:gd name="connsiteY59" fmla="*/ 512763 h 1649413"/>
                  <a:gd name="connsiteX60" fmla="*/ 44450 w 1362075"/>
                  <a:gd name="connsiteY60" fmla="*/ 512763 h 1649413"/>
                  <a:gd name="connsiteX61" fmla="*/ 44450 w 1362075"/>
                  <a:gd name="connsiteY61" fmla="*/ 371475 h 1649413"/>
                  <a:gd name="connsiteX62" fmla="*/ 100012 w 1362075"/>
                  <a:gd name="connsiteY62" fmla="*/ 371475 h 1649413"/>
                  <a:gd name="connsiteX63" fmla="*/ 100012 w 1362075"/>
                  <a:gd name="connsiteY63" fmla="*/ 242888 h 1649413"/>
                  <a:gd name="connsiteX64" fmla="*/ 195262 w 1362075"/>
                  <a:gd name="connsiteY64" fmla="*/ 242888 h 1649413"/>
                  <a:gd name="connsiteX65" fmla="*/ 195262 w 1362075"/>
                  <a:gd name="connsiteY65" fmla="*/ 312738 h 1649413"/>
                  <a:gd name="connsiteX66" fmla="*/ 439737 w 1362075"/>
                  <a:gd name="connsiteY66" fmla="*/ 312738 h 1649413"/>
                  <a:gd name="connsiteX67" fmla="*/ 439737 w 1362075"/>
                  <a:gd name="connsiteY67" fmla="*/ 58738 h 1649413"/>
                  <a:gd name="connsiteX68" fmla="*/ 636587 w 1362075"/>
                  <a:gd name="connsiteY68" fmla="*/ 63501 h 1649413"/>
                  <a:gd name="connsiteX0" fmla="*/ 636587 w 1362075"/>
                  <a:gd name="connsiteY0" fmla="*/ 63501 h 1649413"/>
                  <a:gd name="connsiteX1" fmla="*/ 671512 w 1362075"/>
                  <a:gd name="connsiteY1" fmla="*/ 17463 h 1649413"/>
                  <a:gd name="connsiteX2" fmla="*/ 690562 w 1362075"/>
                  <a:gd name="connsiteY2" fmla="*/ 0 h 1649413"/>
                  <a:gd name="connsiteX3" fmla="*/ 712787 w 1362075"/>
                  <a:gd name="connsiteY3" fmla="*/ 38100 h 1649413"/>
                  <a:gd name="connsiteX4" fmla="*/ 804862 w 1362075"/>
                  <a:gd name="connsiteY4" fmla="*/ 103188 h 1649413"/>
                  <a:gd name="connsiteX5" fmla="*/ 776287 w 1362075"/>
                  <a:gd name="connsiteY5" fmla="*/ 128588 h 1649413"/>
                  <a:gd name="connsiteX6" fmla="*/ 819150 w 1362075"/>
                  <a:gd name="connsiteY6" fmla="*/ 171450 h 1649413"/>
                  <a:gd name="connsiteX7" fmla="*/ 796925 w 1362075"/>
                  <a:gd name="connsiteY7" fmla="*/ 257175 h 1649413"/>
                  <a:gd name="connsiteX8" fmla="*/ 749300 w 1362075"/>
                  <a:gd name="connsiteY8" fmla="*/ 344488 h 1649413"/>
                  <a:gd name="connsiteX9" fmla="*/ 811212 w 1362075"/>
                  <a:gd name="connsiteY9" fmla="*/ 347663 h 1649413"/>
                  <a:gd name="connsiteX10" fmla="*/ 862012 w 1362075"/>
                  <a:gd name="connsiteY10" fmla="*/ 301625 h 1649413"/>
                  <a:gd name="connsiteX11" fmla="*/ 893762 w 1362075"/>
                  <a:gd name="connsiteY11" fmla="*/ 325438 h 1649413"/>
                  <a:gd name="connsiteX12" fmla="*/ 836612 w 1362075"/>
                  <a:gd name="connsiteY12" fmla="*/ 447675 h 1649413"/>
                  <a:gd name="connsiteX13" fmla="*/ 906462 w 1362075"/>
                  <a:gd name="connsiteY13" fmla="*/ 515938 h 1649413"/>
                  <a:gd name="connsiteX14" fmla="*/ 904875 w 1362075"/>
                  <a:gd name="connsiteY14" fmla="*/ 609600 h 1649413"/>
                  <a:gd name="connsiteX15" fmla="*/ 785812 w 1362075"/>
                  <a:gd name="connsiteY15" fmla="*/ 628650 h 1649413"/>
                  <a:gd name="connsiteX16" fmla="*/ 792162 w 1362075"/>
                  <a:gd name="connsiteY16" fmla="*/ 679450 h 1649413"/>
                  <a:gd name="connsiteX17" fmla="*/ 735012 w 1362075"/>
                  <a:gd name="connsiteY17" fmla="*/ 754063 h 1649413"/>
                  <a:gd name="connsiteX18" fmla="*/ 730250 w 1362075"/>
                  <a:gd name="connsiteY18" fmla="*/ 806450 h 1649413"/>
                  <a:gd name="connsiteX19" fmla="*/ 690562 w 1362075"/>
                  <a:gd name="connsiteY19" fmla="*/ 868363 h 1649413"/>
                  <a:gd name="connsiteX20" fmla="*/ 688975 w 1362075"/>
                  <a:gd name="connsiteY20" fmla="*/ 909638 h 1649413"/>
                  <a:gd name="connsiteX21" fmla="*/ 731837 w 1362075"/>
                  <a:gd name="connsiteY21" fmla="*/ 947738 h 1649413"/>
                  <a:gd name="connsiteX22" fmla="*/ 762000 w 1362075"/>
                  <a:gd name="connsiteY22" fmla="*/ 881063 h 1649413"/>
                  <a:gd name="connsiteX23" fmla="*/ 839787 w 1362075"/>
                  <a:gd name="connsiteY23" fmla="*/ 842963 h 1649413"/>
                  <a:gd name="connsiteX24" fmla="*/ 874712 w 1362075"/>
                  <a:gd name="connsiteY24" fmla="*/ 765175 h 1649413"/>
                  <a:gd name="connsiteX25" fmla="*/ 936625 w 1362075"/>
                  <a:gd name="connsiteY25" fmla="*/ 674688 h 1649413"/>
                  <a:gd name="connsiteX26" fmla="*/ 1001712 w 1362075"/>
                  <a:gd name="connsiteY26" fmla="*/ 666750 h 1649413"/>
                  <a:gd name="connsiteX27" fmla="*/ 1108075 w 1362075"/>
                  <a:gd name="connsiteY27" fmla="*/ 520700 h 1649413"/>
                  <a:gd name="connsiteX28" fmla="*/ 1036637 w 1362075"/>
                  <a:gd name="connsiteY28" fmla="*/ 438150 h 1649413"/>
                  <a:gd name="connsiteX29" fmla="*/ 1081087 w 1362075"/>
                  <a:gd name="connsiteY29" fmla="*/ 420688 h 1649413"/>
                  <a:gd name="connsiteX30" fmla="*/ 1133475 w 1362075"/>
                  <a:gd name="connsiteY30" fmla="*/ 449263 h 1649413"/>
                  <a:gd name="connsiteX31" fmla="*/ 1282700 w 1362075"/>
                  <a:gd name="connsiteY31" fmla="*/ 266700 h 1649413"/>
                  <a:gd name="connsiteX32" fmla="*/ 1362075 w 1362075"/>
                  <a:gd name="connsiteY32" fmla="*/ 261938 h 1649413"/>
                  <a:gd name="connsiteX33" fmla="*/ 1303337 w 1362075"/>
                  <a:gd name="connsiteY33" fmla="*/ 398463 h 1649413"/>
                  <a:gd name="connsiteX34" fmla="*/ 1101725 w 1362075"/>
                  <a:gd name="connsiteY34" fmla="*/ 754063 h 1649413"/>
                  <a:gd name="connsiteX35" fmla="*/ 1006475 w 1362075"/>
                  <a:gd name="connsiteY35" fmla="*/ 954088 h 1649413"/>
                  <a:gd name="connsiteX36" fmla="*/ 974725 w 1362075"/>
                  <a:gd name="connsiteY36" fmla="*/ 1098550 h 1649413"/>
                  <a:gd name="connsiteX37" fmla="*/ 1006475 w 1362075"/>
                  <a:gd name="connsiteY37" fmla="*/ 1198563 h 1649413"/>
                  <a:gd name="connsiteX38" fmla="*/ 936625 w 1362075"/>
                  <a:gd name="connsiteY38" fmla="*/ 1247775 h 1649413"/>
                  <a:gd name="connsiteX39" fmla="*/ 869950 w 1362075"/>
                  <a:gd name="connsiteY39" fmla="*/ 1422400 h 1649413"/>
                  <a:gd name="connsiteX40" fmla="*/ 903287 w 1362075"/>
                  <a:gd name="connsiteY40" fmla="*/ 1539875 h 1649413"/>
                  <a:gd name="connsiteX41" fmla="*/ 831850 w 1362075"/>
                  <a:gd name="connsiteY41" fmla="*/ 1649413 h 1649413"/>
                  <a:gd name="connsiteX42" fmla="*/ 631825 w 1362075"/>
                  <a:gd name="connsiteY42" fmla="*/ 1649413 h 1649413"/>
                  <a:gd name="connsiteX43" fmla="*/ 631825 w 1362075"/>
                  <a:gd name="connsiteY43" fmla="*/ 1403350 h 1649413"/>
                  <a:gd name="connsiteX44" fmla="*/ 695325 w 1362075"/>
                  <a:gd name="connsiteY44" fmla="*/ 1403350 h 1649413"/>
                  <a:gd name="connsiteX45" fmla="*/ 695325 w 1362075"/>
                  <a:gd name="connsiteY45" fmla="*/ 1139825 h 1649413"/>
                  <a:gd name="connsiteX46" fmla="*/ 600075 w 1362075"/>
                  <a:gd name="connsiteY46" fmla="*/ 1139825 h 1649413"/>
                  <a:gd name="connsiteX47" fmla="*/ 600075 w 1362075"/>
                  <a:gd name="connsiteY47" fmla="*/ 1041400 h 1649413"/>
                  <a:gd name="connsiteX48" fmla="*/ 552450 w 1362075"/>
                  <a:gd name="connsiteY48" fmla="*/ 1041400 h 1649413"/>
                  <a:gd name="connsiteX49" fmla="*/ 552450 w 1362075"/>
                  <a:gd name="connsiteY49" fmla="*/ 1085850 h 1649413"/>
                  <a:gd name="connsiteX50" fmla="*/ 487362 w 1362075"/>
                  <a:gd name="connsiteY50" fmla="*/ 1085850 h 1649413"/>
                  <a:gd name="connsiteX51" fmla="*/ 487362 w 1362075"/>
                  <a:gd name="connsiteY51" fmla="*/ 1055688 h 1649413"/>
                  <a:gd name="connsiteX52" fmla="*/ 422275 w 1362075"/>
                  <a:gd name="connsiteY52" fmla="*/ 1055688 h 1649413"/>
                  <a:gd name="connsiteX53" fmla="*/ 422275 w 1362075"/>
                  <a:gd name="connsiteY53" fmla="*/ 1093788 h 1649413"/>
                  <a:gd name="connsiteX54" fmla="*/ 342900 w 1362075"/>
                  <a:gd name="connsiteY54" fmla="*/ 1093788 h 1649413"/>
                  <a:gd name="connsiteX55" fmla="*/ 342900 w 1362075"/>
                  <a:gd name="connsiteY55" fmla="*/ 1068388 h 1649413"/>
                  <a:gd name="connsiteX56" fmla="*/ 304800 w 1362075"/>
                  <a:gd name="connsiteY56" fmla="*/ 1068388 h 1649413"/>
                  <a:gd name="connsiteX57" fmla="*/ 279400 w 1362075"/>
                  <a:gd name="connsiteY57" fmla="*/ 1042988 h 1649413"/>
                  <a:gd name="connsiteX58" fmla="*/ 279400 w 1362075"/>
                  <a:gd name="connsiteY58" fmla="*/ 1147763 h 1649413"/>
                  <a:gd name="connsiteX59" fmla="*/ 0 w 1362075"/>
                  <a:gd name="connsiteY59" fmla="*/ 1147763 h 1649413"/>
                  <a:gd name="connsiteX60" fmla="*/ 0 w 1362075"/>
                  <a:gd name="connsiteY60" fmla="*/ 512763 h 1649413"/>
                  <a:gd name="connsiteX61" fmla="*/ 44450 w 1362075"/>
                  <a:gd name="connsiteY61" fmla="*/ 512763 h 1649413"/>
                  <a:gd name="connsiteX62" fmla="*/ 44450 w 1362075"/>
                  <a:gd name="connsiteY62" fmla="*/ 371475 h 1649413"/>
                  <a:gd name="connsiteX63" fmla="*/ 100012 w 1362075"/>
                  <a:gd name="connsiteY63" fmla="*/ 371475 h 1649413"/>
                  <a:gd name="connsiteX64" fmla="*/ 100012 w 1362075"/>
                  <a:gd name="connsiteY64" fmla="*/ 242888 h 1649413"/>
                  <a:gd name="connsiteX65" fmla="*/ 195262 w 1362075"/>
                  <a:gd name="connsiteY65" fmla="*/ 242888 h 1649413"/>
                  <a:gd name="connsiteX66" fmla="*/ 195262 w 1362075"/>
                  <a:gd name="connsiteY66" fmla="*/ 312738 h 1649413"/>
                  <a:gd name="connsiteX67" fmla="*/ 439737 w 1362075"/>
                  <a:gd name="connsiteY67" fmla="*/ 312738 h 1649413"/>
                  <a:gd name="connsiteX68" fmla="*/ 439737 w 1362075"/>
                  <a:gd name="connsiteY68" fmla="*/ 58738 h 1649413"/>
                  <a:gd name="connsiteX69" fmla="*/ 636587 w 1362075"/>
                  <a:gd name="connsiteY69" fmla="*/ 63501 h 1649413"/>
                  <a:gd name="connsiteX0" fmla="*/ 636587 w 1362075"/>
                  <a:gd name="connsiteY0" fmla="*/ 58739 h 1644651"/>
                  <a:gd name="connsiteX1" fmla="*/ 671512 w 1362075"/>
                  <a:gd name="connsiteY1" fmla="*/ 12701 h 1644651"/>
                  <a:gd name="connsiteX2" fmla="*/ 654049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58739 h 1644651"/>
                  <a:gd name="connsiteX1" fmla="*/ 645319 w 1362075"/>
                  <a:gd name="connsiteY1" fmla="*/ 17464 h 1644651"/>
                  <a:gd name="connsiteX2" fmla="*/ 654049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58739 h 1644651"/>
                  <a:gd name="connsiteX1" fmla="*/ 645319 w 1362075"/>
                  <a:gd name="connsiteY1" fmla="*/ 17464 h 1644651"/>
                  <a:gd name="connsiteX2" fmla="*/ 735012 w 1362075"/>
                  <a:gd name="connsiteY2" fmla="*/ 0 h 1644651"/>
                  <a:gd name="connsiteX3" fmla="*/ 712787 w 1362075"/>
                  <a:gd name="connsiteY3" fmla="*/ 33338 h 1644651"/>
                  <a:gd name="connsiteX4" fmla="*/ 804862 w 1362075"/>
                  <a:gd name="connsiteY4" fmla="*/ 98426 h 1644651"/>
                  <a:gd name="connsiteX5" fmla="*/ 776287 w 1362075"/>
                  <a:gd name="connsiteY5" fmla="*/ 123826 h 1644651"/>
                  <a:gd name="connsiteX6" fmla="*/ 819150 w 1362075"/>
                  <a:gd name="connsiteY6" fmla="*/ 166688 h 1644651"/>
                  <a:gd name="connsiteX7" fmla="*/ 796925 w 1362075"/>
                  <a:gd name="connsiteY7" fmla="*/ 252413 h 1644651"/>
                  <a:gd name="connsiteX8" fmla="*/ 749300 w 1362075"/>
                  <a:gd name="connsiteY8" fmla="*/ 339726 h 1644651"/>
                  <a:gd name="connsiteX9" fmla="*/ 811212 w 1362075"/>
                  <a:gd name="connsiteY9" fmla="*/ 342901 h 1644651"/>
                  <a:gd name="connsiteX10" fmla="*/ 862012 w 1362075"/>
                  <a:gd name="connsiteY10" fmla="*/ 296863 h 1644651"/>
                  <a:gd name="connsiteX11" fmla="*/ 893762 w 1362075"/>
                  <a:gd name="connsiteY11" fmla="*/ 320676 h 1644651"/>
                  <a:gd name="connsiteX12" fmla="*/ 836612 w 1362075"/>
                  <a:gd name="connsiteY12" fmla="*/ 442913 h 1644651"/>
                  <a:gd name="connsiteX13" fmla="*/ 906462 w 1362075"/>
                  <a:gd name="connsiteY13" fmla="*/ 511176 h 1644651"/>
                  <a:gd name="connsiteX14" fmla="*/ 904875 w 1362075"/>
                  <a:gd name="connsiteY14" fmla="*/ 604838 h 1644651"/>
                  <a:gd name="connsiteX15" fmla="*/ 785812 w 1362075"/>
                  <a:gd name="connsiteY15" fmla="*/ 623888 h 1644651"/>
                  <a:gd name="connsiteX16" fmla="*/ 792162 w 1362075"/>
                  <a:gd name="connsiteY16" fmla="*/ 674688 h 1644651"/>
                  <a:gd name="connsiteX17" fmla="*/ 735012 w 1362075"/>
                  <a:gd name="connsiteY17" fmla="*/ 749301 h 1644651"/>
                  <a:gd name="connsiteX18" fmla="*/ 730250 w 1362075"/>
                  <a:gd name="connsiteY18" fmla="*/ 801688 h 1644651"/>
                  <a:gd name="connsiteX19" fmla="*/ 690562 w 1362075"/>
                  <a:gd name="connsiteY19" fmla="*/ 863601 h 1644651"/>
                  <a:gd name="connsiteX20" fmla="*/ 688975 w 1362075"/>
                  <a:gd name="connsiteY20" fmla="*/ 904876 h 1644651"/>
                  <a:gd name="connsiteX21" fmla="*/ 731837 w 1362075"/>
                  <a:gd name="connsiteY21" fmla="*/ 942976 h 1644651"/>
                  <a:gd name="connsiteX22" fmla="*/ 762000 w 1362075"/>
                  <a:gd name="connsiteY22" fmla="*/ 876301 h 1644651"/>
                  <a:gd name="connsiteX23" fmla="*/ 839787 w 1362075"/>
                  <a:gd name="connsiteY23" fmla="*/ 838201 h 1644651"/>
                  <a:gd name="connsiteX24" fmla="*/ 874712 w 1362075"/>
                  <a:gd name="connsiteY24" fmla="*/ 760413 h 1644651"/>
                  <a:gd name="connsiteX25" fmla="*/ 936625 w 1362075"/>
                  <a:gd name="connsiteY25" fmla="*/ 669926 h 1644651"/>
                  <a:gd name="connsiteX26" fmla="*/ 1001712 w 1362075"/>
                  <a:gd name="connsiteY26" fmla="*/ 661988 h 1644651"/>
                  <a:gd name="connsiteX27" fmla="*/ 1108075 w 1362075"/>
                  <a:gd name="connsiteY27" fmla="*/ 515938 h 1644651"/>
                  <a:gd name="connsiteX28" fmla="*/ 1036637 w 1362075"/>
                  <a:gd name="connsiteY28" fmla="*/ 433388 h 1644651"/>
                  <a:gd name="connsiteX29" fmla="*/ 1081087 w 1362075"/>
                  <a:gd name="connsiteY29" fmla="*/ 415926 h 1644651"/>
                  <a:gd name="connsiteX30" fmla="*/ 1133475 w 1362075"/>
                  <a:gd name="connsiteY30" fmla="*/ 444501 h 1644651"/>
                  <a:gd name="connsiteX31" fmla="*/ 1282700 w 1362075"/>
                  <a:gd name="connsiteY31" fmla="*/ 261938 h 1644651"/>
                  <a:gd name="connsiteX32" fmla="*/ 1362075 w 1362075"/>
                  <a:gd name="connsiteY32" fmla="*/ 257176 h 1644651"/>
                  <a:gd name="connsiteX33" fmla="*/ 1303337 w 1362075"/>
                  <a:gd name="connsiteY33" fmla="*/ 393701 h 1644651"/>
                  <a:gd name="connsiteX34" fmla="*/ 1101725 w 1362075"/>
                  <a:gd name="connsiteY34" fmla="*/ 749301 h 1644651"/>
                  <a:gd name="connsiteX35" fmla="*/ 1006475 w 1362075"/>
                  <a:gd name="connsiteY35" fmla="*/ 949326 h 1644651"/>
                  <a:gd name="connsiteX36" fmla="*/ 974725 w 1362075"/>
                  <a:gd name="connsiteY36" fmla="*/ 1093788 h 1644651"/>
                  <a:gd name="connsiteX37" fmla="*/ 1006475 w 1362075"/>
                  <a:gd name="connsiteY37" fmla="*/ 1193801 h 1644651"/>
                  <a:gd name="connsiteX38" fmla="*/ 936625 w 1362075"/>
                  <a:gd name="connsiteY38" fmla="*/ 1243013 h 1644651"/>
                  <a:gd name="connsiteX39" fmla="*/ 869950 w 1362075"/>
                  <a:gd name="connsiteY39" fmla="*/ 1417638 h 1644651"/>
                  <a:gd name="connsiteX40" fmla="*/ 903287 w 1362075"/>
                  <a:gd name="connsiteY40" fmla="*/ 1535113 h 1644651"/>
                  <a:gd name="connsiteX41" fmla="*/ 831850 w 1362075"/>
                  <a:gd name="connsiteY41" fmla="*/ 1644651 h 1644651"/>
                  <a:gd name="connsiteX42" fmla="*/ 631825 w 1362075"/>
                  <a:gd name="connsiteY42" fmla="*/ 1644651 h 1644651"/>
                  <a:gd name="connsiteX43" fmla="*/ 631825 w 1362075"/>
                  <a:gd name="connsiteY43" fmla="*/ 1398588 h 1644651"/>
                  <a:gd name="connsiteX44" fmla="*/ 695325 w 1362075"/>
                  <a:gd name="connsiteY44" fmla="*/ 1398588 h 1644651"/>
                  <a:gd name="connsiteX45" fmla="*/ 695325 w 1362075"/>
                  <a:gd name="connsiteY45" fmla="*/ 1135063 h 1644651"/>
                  <a:gd name="connsiteX46" fmla="*/ 600075 w 1362075"/>
                  <a:gd name="connsiteY46" fmla="*/ 1135063 h 1644651"/>
                  <a:gd name="connsiteX47" fmla="*/ 600075 w 1362075"/>
                  <a:gd name="connsiteY47" fmla="*/ 1036638 h 1644651"/>
                  <a:gd name="connsiteX48" fmla="*/ 552450 w 1362075"/>
                  <a:gd name="connsiteY48" fmla="*/ 1036638 h 1644651"/>
                  <a:gd name="connsiteX49" fmla="*/ 552450 w 1362075"/>
                  <a:gd name="connsiteY49" fmla="*/ 1081088 h 1644651"/>
                  <a:gd name="connsiteX50" fmla="*/ 487362 w 1362075"/>
                  <a:gd name="connsiteY50" fmla="*/ 1081088 h 1644651"/>
                  <a:gd name="connsiteX51" fmla="*/ 487362 w 1362075"/>
                  <a:gd name="connsiteY51" fmla="*/ 1050926 h 1644651"/>
                  <a:gd name="connsiteX52" fmla="*/ 422275 w 1362075"/>
                  <a:gd name="connsiteY52" fmla="*/ 1050926 h 1644651"/>
                  <a:gd name="connsiteX53" fmla="*/ 422275 w 1362075"/>
                  <a:gd name="connsiteY53" fmla="*/ 1089026 h 1644651"/>
                  <a:gd name="connsiteX54" fmla="*/ 342900 w 1362075"/>
                  <a:gd name="connsiteY54" fmla="*/ 1089026 h 1644651"/>
                  <a:gd name="connsiteX55" fmla="*/ 342900 w 1362075"/>
                  <a:gd name="connsiteY55" fmla="*/ 1063626 h 1644651"/>
                  <a:gd name="connsiteX56" fmla="*/ 304800 w 1362075"/>
                  <a:gd name="connsiteY56" fmla="*/ 1063626 h 1644651"/>
                  <a:gd name="connsiteX57" fmla="*/ 279400 w 1362075"/>
                  <a:gd name="connsiteY57" fmla="*/ 1038226 h 1644651"/>
                  <a:gd name="connsiteX58" fmla="*/ 279400 w 1362075"/>
                  <a:gd name="connsiteY58" fmla="*/ 1143001 h 1644651"/>
                  <a:gd name="connsiteX59" fmla="*/ 0 w 1362075"/>
                  <a:gd name="connsiteY59" fmla="*/ 1143001 h 1644651"/>
                  <a:gd name="connsiteX60" fmla="*/ 0 w 1362075"/>
                  <a:gd name="connsiteY60" fmla="*/ 508001 h 1644651"/>
                  <a:gd name="connsiteX61" fmla="*/ 44450 w 1362075"/>
                  <a:gd name="connsiteY61" fmla="*/ 508001 h 1644651"/>
                  <a:gd name="connsiteX62" fmla="*/ 44450 w 1362075"/>
                  <a:gd name="connsiteY62" fmla="*/ 366713 h 1644651"/>
                  <a:gd name="connsiteX63" fmla="*/ 100012 w 1362075"/>
                  <a:gd name="connsiteY63" fmla="*/ 366713 h 1644651"/>
                  <a:gd name="connsiteX64" fmla="*/ 100012 w 1362075"/>
                  <a:gd name="connsiteY64" fmla="*/ 238126 h 1644651"/>
                  <a:gd name="connsiteX65" fmla="*/ 195262 w 1362075"/>
                  <a:gd name="connsiteY65" fmla="*/ 238126 h 1644651"/>
                  <a:gd name="connsiteX66" fmla="*/ 195262 w 1362075"/>
                  <a:gd name="connsiteY66" fmla="*/ 307976 h 1644651"/>
                  <a:gd name="connsiteX67" fmla="*/ 439737 w 1362075"/>
                  <a:gd name="connsiteY67" fmla="*/ 307976 h 1644651"/>
                  <a:gd name="connsiteX68" fmla="*/ 439737 w 1362075"/>
                  <a:gd name="connsiteY68" fmla="*/ 53976 h 1644651"/>
                  <a:gd name="connsiteX69" fmla="*/ 636587 w 1362075"/>
                  <a:gd name="connsiteY69" fmla="*/ 58739 h 1644651"/>
                  <a:gd name="connsiteX0" fmla="*/ 636587 w 1362075"/>
                  <a:gd name="connsiteY0" fmla="*/ 48023 h 1633935"/>
                  <a:gd name="connsiteX1" fmla="*/ 645319 w 1362075"/>
                  <a:gd name="connsiteY1" fmla="*/ 6748 h 1633935"/>
                  <a:gd name="connsiteX2" fmla="*/ 702865 w 1362075"/>
                  <a:gd name="connsiteY2" fmla="*/ 0 h 1633935"/>
                  <a:gd name="connsiteX3" fmla="*/ 712787 w 1362075"/>
                  <a:gd name="connsiteY3" fmla="*/ 22622 h 1633935"/>
                  <a:gd name="connsiteX4" fmla="*/ 804862 w 1362075"/>
                  <a:gd name="connsiteY4" fmla="*/ 87710 h 1633935"/>
                  <a:gd name="connsiteX5" fmla="*/ 776287 w 1362075"/>
                  <a:gd name="connsiteY5" fmla="*/ 113110 h 1633935"/>
                  <a:gd name="connsiteX6" fmla="*/ 819150 w 1362075"/>
                  <a:gd name="connsiteY6" fmla="*/ 155972 h 1633935"/>
                  <a:gd name="connsiteX7" fmla="*/ 796925 w 1362075"/>
                  <a:gd name="connsiteY7" fmla="*/ 241697 h 1633935"/>
                  <a:gd name="connsiteX8" fmla="*/ 749300 w 1362075"/>
                  <a:gd name="connsiteY8" fmla="*/ 329010 h 1633935"/>
                  <a:gd name="connsiteX9" fmla="*/ 811212 w 1362075"/>
                  <a:gd name="connsiteY9" fmla="*/ 332185 h 1633935"/>
                  <a:gd name="connsiteX10" fmla="*/ 862012 w 1362075"/>
                  <a:gd name="connsiteY10" fmla="*/ 286147 h 1633935"/>
                  <a:gd name="connsiteX11" fmla="*/ 893762 w 1362075"/>
                  <a:gd name="connsiteY11" fmla="*/ 309960 h 1633935"/>
                  <a:gd name="connsiteX12" fmla="*/ 836612 w 1362075"/>
                  <a:gd name="connsiteY12" fmla="*/ 432197 h 1633935"/>
                  <a:gd name="connsiteX13" fmla="*/ 906462 w 1362075"/>
                  <a:gd name="connsiteY13" fmla="*/ 500460 h 1633935"/>
                  <a:gd name="connsiteX14" fmla="*/ 904875 w 1362075"/>
                  <a:gd name="connsiteY14" fmla="*/ 594122 h 1633935"/>
                  <a:gd name="connsiteX15" fmla="*/ 785812 w 1362075"/>
                  <a:gd name="connsiteY15" fmla="*/ 613172 h 1633935"/>
                  <a:gd name="connsiteX16" fmla="*/ 792162 w 1362075"/>
                  <a:gd name="connsiteY16" fmla="*/ 663972 h 1633935"/>
                  <a:gd name="connsiteX17" fmla="*/ 735012 w 1362075"/>
                  <a:gd name="connsiteY17" fmla="*/ 738585 h 1633935"/>
                  <a:gd name="connsiteX18" fmla="*/ 730250 w 1362075"/>
                  <a:gd name="connsiteY18" fmla="*/ 790972 h 1633935"/>
                  <a:gd name="connsiteX19" fmla="*/ 690562 w 1362075"/>
                  <a:gd name="connsiteY19" fmla="*/ 852885 h 1633935"/>
                  <a:gd name="connsiteX20" fmla="*/ 688975 w 1362075"/>
                  <a:gd name="connsiteY20" fmla="*/ 894160 h 1633935"/>
                  <a:gd name="connsiteX21" fmla="*/ 731837 w 1362075"/>
                  <a:gd name="connsiteY21" fmla="*/ 932260 h 1633935"/>
                  <a:gd name="connsiteX22" fmla="*/ 762000 w 1362075"/>
                  <a:gd name="connsiteY22" fmla="*/ 865585 h 1633935"/>
                  <a:gd name="connsiteX23" fmla="*/ 839787 w 1362075"/>
                  <a:gd name="connsiteY23" fmla="*/ 827485 h 1633935"/>
                  <a:gd name="connsiteX24" fmla="*/ 874712 w 1362075"/>
                  <a:gd name="connsiteY24" fmla="*/ 749697 h 1633935"/>
                  <a:gd name="connsiteX25" fmla="*/ 936625 w 1362075"/>
                  <a:gd name="connsiteY25" fmla="*/ 659210 h 1633935"/>
                  <a:gd name="connsiteX26" fmla="*/ 1001712 w 1362075"/>
                  <a:gd name="connsiteY26" fmla="*/ 651272 h 1633935"/>
                  <a:gd name="connsiteX27" fmla="*/ 1108075 w 1362075"/>
                  <a:gd name="connsiteY27" fmla="*/ 505222 h 1633935"/>
                  <a:gd name="connsiteX28" fmla="*/ 1036637 w 1362075"/>
                  <a:gd name="connsiteY28" fmla="*/ 422672 h 1633935"/>
                  <a:gd name="connsiteX29" fmla="*/ 1081087 w 1362075"/>
                  <a:gd name="connsiteY29" fmla="*/ 405210 h 1633935"/>
                  <a:gd name="connsiteX30" fmla="*/ 1133475 w 1362075"/>
                  <a:gd name="connsiteY30" fmla="*/ 433785 h 1633935"/>
                  <a:gd name="connsiteX31" fmla="*/ 1282700 w 1362075"/>
                  <a:gd name="connsiteY31" fmla="*/ 251222 h 1633935"/>
                  <a:gd name="connsiteX32" fmla="*/ 1362075 w 1362075"/>
                  <a:gd name="connsiteY32" fmla="*/ 246460 h 1633935"/>
                  <a:gd name="connsiteX33" fmla="*/ 1303337 w 1362075"/>
                  <a:gd name="connsiteY33" fmla="*/ 382985 h 1633935"/>
                  <a:gd name="connsiteX34" fmla="*/ 1101725 w 1362075"/>
                  <a:gd name="connsiteY34" fmla="*/ 738585 h 1633935"/>
                  <a:gd name="connsiteX35" fmla="*/ 1006475 w 1362075"/>
                  <a:gd name="connsiteY35" fmla="*/ 938610 h 1633935"/>
                  <a:gd name="connsiteX36" fmla="*/ 974725 w 1362075"/>
                  <a:gd name="connsiteY36" fmla="*/ 1083072 h 1633935"/>
                  <a:gd name="connsiteX37" fmla="*/ 1006475 w 1362075"/>
                  <a:gd name="connsiteY37" fmla="*/ 1183085 h 1633935"/>
                  <a:gd name="connsiteX38" fmla="*/ 936625 w 1362075"/>
                  <a:gd name="connsiteY38" fmla="*/ 1232297 h 1633935"/>
                  <a:gd name="connsiteX39" fmla="*/ 869950 w 1362075"/>
                  <a:gd name="connsiteY39" fmla="*/ 1406922 h 1633935"/>
                  <a:gd name="connsiteX40" fmla="*/ 903287 w 1362075"/>
                  <a:gd name="connsiteY40" fmla="*/ 1524397 h 1633935"/>
                  <a:gd name="connsiteX41" fmla="*/ 831850 w 1362075"/>
                  <a:gd name="connsiteY41" fmla="*/ 1633935 h 1633935"/>
                  <a:gd name="connsiteX42" fmla="*/ 631825 w 1362075"/>
                  <a:gd name="connsiteY42" fmla="*/ 1633935 h 1633935"/>
                  <a:gd name="connsiteX43" fmla="*/ 631825 w 1362075"/>
                  <a:gd name="connsiteY43" fmla="*/ 1387872 h 1633935"/>
                  <a:gd name="connsiteX44" fmla="*/ 695325 w 1362075"/>
                  <a:gd name="connsiteY44" fmla="*/ 1387872 h 1633935"/>
                  <a:gd name="connsiteX45" fmla="*/ 695325 w 1362075"/>
                  <a:gd name="connsiteY45" fmla="*/ 1124347 h 1633935"/>
                  <a:gd name="connsiteX46" fmla="*/ 600075 w 1362075"/>
                  <a:gd name="connsiteY46" fmla="*/ 1124347 h 1633935"/>
                  <a:gd name="connsiteX47" fmla="*/ 600075 w 1362075"/>
                  <a:gd name="connsiteY47" fmla="*/ 1025922 h 1633935"/>
                  <a:gd name="connsiteX48" fmla="*/ 552450 w 1362075"/>
                  <a:gd name="connsiteY48" fmla="*/ 1025922 h 1633935"/>
                  <a:gd name="connsiteX49" fmla="*/ 552450 w 1362075"/>
                  <a:gd name="connsiteY49" fmla="*/ 1070372 h 1633935"/>
                  <a:gd name="connsiteX50" fmla="*/ 487362 w 1362075"/>
                  <a:gd name="connsiteY50" fmla="*/ 1070372 h 1633935"/>
                  <a:gd name="connsiteX51" fmla="*/ 487362 w 1362075"/>
                  <a:gd name="connsiteY51" fmla="*/ 1040210 h 1633935"/>
                  <a:gd name="connsiteX52" fmla="*/ 422275 w 1362075"/>
                  <a:gd name="connsiteY52" fmla="*/ 1040210 h 1633935"/>
                  <a:gd name="connsiteX53" fmla="*/ 422275 w 1362075"/>
                  <a:gd name="connsiteY53" fmla="*/ 1078310 h 1633935"/>
                  <a:gd name="connsiteX54" fmla="*/ 342900 w 1362075"/>
                  <a:gd name="connsiteY54" fmla="*/ 1078310 h 1633935"/>
                  <a:gd name="connsiteX55" fmla="*/ 342900 w 1362075"/>
                  <a:gd name="connsiteY55" fmla="*/ 1052910 h 1633935"/>
                  <a:gd name="connsiteX56" fmla="*/ 304800 w 1362075"/>
                  <a:gd name="connsiteY56" fmla="*/ 1052910 h 1633935"/>
                  <a:gd name="connsiteX57" fmla="*/ 279400 w 1362075"/>
                  <a:gd name="connsiteY57" fmla="*/ 1027510 h 1633935"/>
                  <a:gd name="connsiteX58" fmla="*/ 279400 w 1362075"/>
                  <a:gd name="connsiteY58" fmla="*/ 1132285 h 1633935"/>
                  <a:gd name="connsiteX59" fmla="*/ 0 w 1362075"/>
                  <a:gd name="connsiteY59" fmla="*/ 1132285 h 1633935"/>
                  <a:gd name="connsiteX60" fmla="*/ 0 w 1362075"/>
                  <a:gd name="connsiteY60" fmla="*/ 497285 h 1633935"/>
                  <a:gd name="connsiteX61" fmla="*/ 44450 w 1362075"/>
                  <a:gd name="connsiteY61" fmla="*/ 497285 h 1633935"/>
                  <a:gd name="connsiteX62" fmla="*/ 44450 w 1362075"/>
                  <a:gd name="connsiteY62" fmla="*/ 355997 h 1633935"/>
                  <a:gd name="connsiteX63" fmla="*/ 100012 w 1362075"/>
                  <a:gd name="connsiteY63" fmla="*/ 355997 h 1633935"/>
                  <a:gd name="connsiteX64" fmla="*/ 100012 w 1362075"/>
                  <a:gd name="connsiteY64" fmla="*/ 227410 h 1633935"/>
                  <a:gd name="connsiteX65" fmla="*/ 195262 w 1362075"/>
                  <a:gd name="connsiteY65" fmla="*/ 227410 h 1633935"/>
                  <a:gd name="connsiteX66" fmla="*/ 195262 w 1362075"/>
                  <a:gd name="connsiteY66" fmla="*/ 297260 h 1633935"/>
                  <a:gd name="connsiteX67" fmla="*/ 439737 w 1362075"/>
                  <a:gd name="connsiteY67" fmla="*/ 297260 h 1633935"/>
                  <a:gd name="connsiteX68" fmla="*/ 439737 w 1362075"/>
                  <a:gd name="connsiteY68" fmla="*/ 43260 h 1633935"/>
                  <a:gd name="connsiteX69" fmla="*/ 636587 w 1362075"/>
                  <a:gd name="connsiteY69" fmla="*/ 48023 h 163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362075" h="1633935">
                    <a:moveTo>
                      <a:pt x="636587" y="48023"/>
                    </a:moveTo>
                    <a:lnTo>
                      <a:pt x="645319" y="6748"/>
                    </a:lnTo>
                    <a:lnTo>
                      <a:pt x="702865" y="0"/>
                    </a:lnTo>
                    <a:lnTo>
                      <a:pt x="712787" y="22622"/>
                    </a:lnTo>
                    <a:lnTo>
                      <a:pt x="804862" y="87710"/>
                    </a:lnTo>
                    <a:lnTo>
                      <a:pt x="776287" y="113110"/>
                    </a:lnTo>
                    <a:lnTo>
                      <a:pt x="819150" y="155972"/>
                    </a:lnTo>
                    <a:lnTo>
                      <a:pt x="796925" y="241697"/>
                    </a:lnTo>
                    <a:lnTo>
                      <a:pt x="749300" y="329010"/>
                    </a:lnTo>
                    <a:lnTo>
                      <a:pt x="811212" y="332185"/>
                    </a:lnTo>
                    <a:lnTo>
                      <a:pt x="862012" y="286147"/>
                    </a:lnTo>
                    <a:lnTo>
                      <a:pt x="893762" y="309960"/>
                    </a:lnTo>
                    <a:lnTo>
                      <a:pt x="836612" y="432197"/>
                    </a:lnTo>
                    <a:lnTo>
                      <a:pt x="906462" y="500460"/>
                    </a:lnTo>
                    <a:lnTo>
                      <a:pt x="904875" y="594122"/>
                    </a:lnTo>
                    <a:lnTo>
                      <a:pt x="785812" y="613172"/>
                    </a:lnTo>
                    <a:lnTo>
                      <a:pt x="792162" y="663972"/>
                    </a:lnTo>
                    <a:lnTo>
                      <a:pt x="735012" y="738585"/>
                    </a:lnTo>
                    <a:lnTo>
                      <a:pt x="730250" y="790972"/>
                    </a:lnTo>
                    <a:lnTo>
                      <a:pt x="690562" y="852885"/>
                    </a:lnTo>
                    <a:lnTo>
                      <a:pt x="688975" y="894160"/>
                    </a:lnTo>
                    <a:lnTo>
                      <a:pt x="731837" y="932260"/>
                    </a:lnTo>
                    <a:lnTo>
                      <a:pt x="762000" y="865585"/>
                    </a:lnTo>
                    <a:lnTo>
                      <a:pt x="839787" y="827485"/>
                    </a:lnTo>
                    <a:lnTo>
                      <a:pt x="874712" y="749697"/>
                    </a:lnTo>
                    <a:lnTo>
                      <a:pt x="936625" y="659210"/>
                    </a:lnTo>
                    <a:lnTo>
                      <a:pt x="1001712" y="651272"/>
                    </a:lnTo>
                    <a:lnTo>
                      <a:pt x="1108075" y="505222"/>
                    </a:lnTo>
                    <a:lnTo>
                      <a:pt x="1036637" y="422672"/>
                    </a:lnTo>
                    <a:lnTo>
                      <a:pt x="1081087" y="405210"/>
                    </a:lnTo>
                    <a:lnTo>
                      <a:pt x="1133475" y="433785"/>
                    </a:lnTo>
                    <a:lnTo>
                      <a:pt x="1282700" y="251222"/>
                    </a:lnTo>
                    <a:lnTo>
                      <a:pt x="1362075" y="246460"/>
                    </a:lnTo>
                    <a:lnTo>
                      <a:pt x="1303337" y="382985"/>
                    </a:lnTo>
                    <a:lnTo>
                      <a:pt x="1101725" y="738585"/>
                    </a:lnTo>
                    <a:lnTo>
                      <a:pt x="1006475" y="938610"/>
                    </a:lnTo>
                    <a:lnTo>
                      <a:pt x="974725" y="1083072"/>
                    </a:lnTo>
                    <a:lnTo>
                      <a:pt x="1006475" y="1183085"/>
                    </a:lnTo>
                    <a:lnTo>
                      <a:pt x="936625" y="1232297"/>
                    </a:lnTo>
                    <a:lnTo>
                      <a:pt x="869950" y="1406922"/>
                    </a:lnTo>
                    <a:lnTo>
                      <a:pt x="903287" y="1524397"/>
                    </a:lnTo>
                    <a:lnTo>
                      <a:pt x="831850" y="1633935"/>
                    </a:lnTo>
                    <a:lnTo>
                      <a:pt x="631825" y="1633935"/>
                    </a:lnTo>
                    <a:lnTo>
                      <a:pt x="631825" y="1387872"/>
                    </a:lnTo>
                    <a:lnTo>
                      <a:pt x="695325" y="1387872"/>
                    </a:lnTo>
                    <a:lnTo>
                      <a:pt x="695325" y="1124347"/>
                    </a:lnTo>
                    <a:lnTo>
                      <a:pt x="600075" y="1124347"/>
                    </a:lnTo>
                    <a:lnTo>
                      <a:pt x="600075" y="1025922"/>
                    </a:lnTo>
                    <a:lnTo>
                      <a:pt x="552450" y="1025922"/>
                    </a:lnTo>
                    <a:lnTo>
                      <a:pt x="552450" y="1070372"/>
                    </a:lnTo>
                    <a:lnTo>
                      <a:pt x="487362" y="1070372"/>
                    </a:lnTo>
                    <a:lnTo>
                      <a:pt x="487362" y="1040210"/>
                    </a:lnTo>
                    <a:lnTo>
                      <a:pt x="422275" y="1040210"/>
                    </a:lnTo>
                    <a:lnTo>
                      <a:pt x="422275" y="1078310"/>
                    </a:lnTo>
                    <a:lnTo>
                      <a:pt x="342900" y="1078310"/>
                    </a:lnTo>
                    <a:lnTo>
                      <a:pt x="342900" y="1052910"/>
                    </a:lnTo>
                    <a:lnTo>
                      <a:pt x="304800" y="1052910"/>
                    </a:lnTo>
                    <a:lnTo>
                      <a:pt x="279400" y="1027510"/>
                    </a:lnTo>
                    <a:lnTo>
                      <a:pt x="279400" y="1132285"/>
                    </a:lnTo>
                    <a:lnTo>
                      <a:pt x="0" y="1132285"/>
                    </a:lnTo>
                    <a:lnTo>
                      <a:pt x="0" y="497285"/>
                    </a:lnTo>
                    <a:lnTo>
                      <a:pt x="44450" y="497285"/>
                    </a:lnTo>
                    <a:lnTo>
                      <a:pt x="44450" y="355997"/>
                    </a:lnTo>
                    <a:lnTo>
                      <a:pt x="100012" y="355997"/>
                    </a:lnTo>
                    <a:lnTo>
                      <a:pt x="100012" y="227410"/>
                    </a:lnTo>
                    <a:lnTo>
                      <a:pt x="195262" y="227410"/>
                    </a:lnTo>
                    <a:lnTo>
                      <a:pt x="195262" y="297260"/>
                    </a:lnTo>
                    <a:lnTo>
                      <a:pt x="439737" y="297260"/>
                    </a:lnTo>
                    <a:lnTo>
                      <a:pt x="439737" y="43260"/>
                    </a:lnTo>
                    <a:lnTo>
                      <a:pt x="636587" y="48023"/>
                    </a:lnTo>
                    <a:close/>
                  </a:path>
                </a:pathLst>
              </a:custGeom>
              <a:solidFill>
                <a:srgbClr val="E5EDF4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CEF8E087-DFFF-428A-841C-CD68D90747AF}"/>
                  </a:ext>
                </a:extLst>
              </p:cNvPr>
              <p:cNvSpPr txBox="1"/>
              <p:nvPr/>
            </p:nvSpPr>
            <p:spPr>
              <a:xfrm>
                <a:off x="3260785" y="3882759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CCB3F449-9102-476B-BFD6-6418BDE94A44}"/>
                  </a:ext>
                </a:extLst>
              </p:cNvPr>
              <p:cNvSpPr txBox="1"/>
              <p:nvPr/>
            </p:nvSpPr>
            <p:spPr>
              <a:xfrm>
                <a:off x="3260785" y="5380593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99A180F8-61A8-4F40-8887-D1263EF2DC7E}"/>
                  </a:ext>
                </a:extLst>
              </p:cNvPr>
              <p:cNvSpPr txBox="1"/>
              <p:nvPr/>
            </p:nvSpPr>
            <p:spPr>
              <a:xfrm>
                <a:off x="4203578" y="5203770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6EC98347-0944-4C99-B66F-4D430BB1AD48}"/>
                  </a:ext>
                </a:extLst>
              </p:cNvPr>
              <p:cNvSpPr txBox="1"/>
              <p:nvPr/>
            </p:nvSpPr>
            <p:spPr>
              <a:xfrm>
                <a:off x="4705393" y="4560730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68621F6B-4A9B-48C2-8DFE-3A8152E8FD31}"/>
                  </a:ext>
                </a:extLst>
              </p:cNvPr>
              <p:cNvSpPr txBox="1"/>
              <p:nvPr/>
            </p:nvSpPr>
            <p:spPr>
              <a:xfrm>
                <a:off x="4809026" y="5908846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6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9B5DAB61-9F90-4150-A9AC-AC572A77EC32}"/>
                  </a:ext>
                </a:extLst>
              </p:cNvPr>
              <p:cNvSpPr txBox="1"/>
              <p:nvPr/>
            </p:nvSpPr>
            <p:spPr>
              <a:xfrm>
                <a:off x="4447611" y="5840715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39B6A295-332C-4BC6-A0D1-8ADE20C3FBA5}"/>
                  </a:ext>
                </a:extLst>
              </p:cNvPr>
              <p:cNvSpPr txBox="1"/>
              <p:nvPr/>
            </p:nvSpPr>
            <p:spPr>
              <a:xfrm>
                <a:off x="4336688" y="6202204"/>
                <a:ext cx="2547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7</a:t>
                </a: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25B27700-FE52-41D7-87E5-C32D2D9016AA}"/>
                </a:ext>
              </a:extLst>
            </p:cNvPr>
            <p:cNvGrpSpPr/>
            <p:nvPr/>
          </p:nvGrpSpPr>
          <p:grpSpPr>
            <a:xfrm>
              <a:off x="2182813" y="2987675"/>
              <a:ext cx="269659" cy="806450"/>
              <a:chOff x="2182813" y="2987675"/>
              <a:chExt cx="200025" cy="598201"/>
            </a:xfrm>
          </p:grpSpPr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C248F8FC-3284-4493-8E42-53A76046F707}"/>
                  </a:ext>
                </a:extLst>
              </p:cNvPr>
              <p:cNvSpPr/>
              <p:nvPr/>
            </p:nvSpPr>
            <p:spPr>
              <a:xfrm>
                <a:off x="2182813" y="2987675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B94D3701-17AB-4592-A42E-E99F3236F887}"/>
                  </a:ext>
                </a:extLst>
              </p:cNvPr>
              <p:cNvSpPr/>
              <p:nvPr/>
            </p:nvSpPr>
            <p:spPr>
              <a:xfrm>
                <a:off x="2182813" y="3189968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68F1A210-17B0-4AFC-BC08-85FC45DA6BE2}"/>
                  </a:ext>
                </a:extLst>
              </p:cNvPr>
              <p:cNvSpPr/>
              <p:nvPr/>
            </p:nvSpPr>
            <p:spPr>
              <a:xfrm>
                <a:off x="2182813" y="3385851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E3758928-D23D-4701-9C24-A8C722CBE969}"/>
                </a:ext>
              </a:extLst>
            </p:cNvPr>
            <p:cNvGrpSpPr/>
            <p:nvPr/>
          </p:nvGrpSpPr>
          <p:grpSpPr>
            <a:xfrm>
              <a:off x="2206347" y="3031944"/>
              <a:ext cx="229833" cy="194441"/>
              <a:chOff x="2196861" y="3009066"/>
              <a:chExt cx="160179" cy="135513"/>
            </a:xfrm>
          </p:grpSpPr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E2F23E20-E5A4-40D0-9AB8-85D42FA09211}"/>
                  </a:ext>
                </a:extLst>
              </p:cNvPr>
              <p:cNvSpPr/>
              <p:nvPr/>
            </p:nvSpPr>
            <p:spPr>
              <a:xfrm>
                <a:off x="2213327" y="3009066"/>
                <a:ext cx="95295" cy="45719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FAC0DFAE-A778-4637-B21D-1AFBB55952F7}"/>
                  </a:ext>
                </a:extLst>
              </p:cNvPr>
              <p:cNvSpPr/>
              <p:nvPr/>
            </p:nvSpPr>
            <p:spPr>
              <a:xfrm>
                <a:off x="2196861" y="3055822"/>
                <a:ext cx="80089" cy="88757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F261C282-3DB2-4B25-918F-62B6D9582F93}"/>
                  </a:ext>
                </a:extLst>
              </p:cNvPr>
              <p:cNvSpPr/>
              <p:nvPr/>
            </p:nvSpPr>
            <p:spPr>
              <a:xfrm>
                <a:off x="2276950" y="3055539"/>
                <a:ext cx="80090" cy="55996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BA96BF35-7E28-4586-AE05-BE7FB6CF60F7}"/>
                </a:ext>
              </a:extLst>
            </p:cNvPr>
            <p:cNvGrpSpPr/>
            <p:nvPr/>
          </p:nvGrpSpPr>
          <p:grpSpPr>
            <a:xfrm>
              <a:off x="2222855" y="3297269"/>
              <a:ext cx="189618" cy="189618"/>
              <a:chOff x="2213327" y="3217339"/>
              <a:chExt cx="127442" cy="127442"/>
            </a:xfrm>
          </p:grpSpPr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06BD11A6-F010-4A63-BF2F-383638B7C51C}"/>
                  </a:ext>
                </a:extLst>
              </p:cNvPr>
              <p:cNvSpPr/>
              <p:nvPr/>
            </p:nvSpPr>
            <p:spPr>
              <a:xfrm>
                <a:off x="2213327" y="3217339"/>
                <a:ext cx="127442" cy="127442"/>
              </a:xfrm>
              <a:prstGeom prst="ellipse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276D69B9-81F7-4AB9-B34A-5830BBDC8953}"/>
                  </a:ext>
                </a:extLst>
              </p:cNvPr>
              <p:cNvSpPr/>
              <p:nvPr/>
            </p:nvSpPr>
            <p:spPr>
              <a:xfrm>
                <a:off x="2227257" y="3252485"/>
                <a:ext cx="92296" cy="92296"/>
              </a:xfrm>
              <a:prstGeom prst="ellipse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CA33A287-9E26-4D19-B730-89C09B881656}"/>
                  </a:ext>
                </a:extLst>
              </p:cNvPr>
              <p:cNvSpPr/>
              <p:nvPr/>
            </p:nvSpPr>
            <p:spPr>
              <a:xfrm>
                <a:off x="2248526" y="3290681"/>
                <a:ext cx="49757" cy="49757"/>
              </a:xfrm>
              <a:prstGeom prst="ellipse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C5F39FAE-D5F3-4182-B4FD-730C01CD909A}"/>
                </a:ext>
              </a:extLst>
            </p:cNvPr>
            <p:cNvGrpSpPr/>
            <p:nvPr/>
          </p:nvGrpSpPr>
          <p:grpSpPr>
            <a:xfrm>
              <a:off x="2229233" y="3557772"/>
              <a:ext cx="184061" cy="179486"/>
              <a:chOff x="2216526" y="3557772"/>
              <a:chExt cx="184061" cy="179486"/>
            </a:xfrm>
          </p:grpSpPr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8F769DFD-D0C1-4A79-9263-46E5CF64FE34}"/>
                  </a:ext>
                </a:extLst>
              </p:cNvPr>
              <p:cNvSpPr/>
              <p:nvPr/>
            </p:nvSpPr>
            <p:spPr>
              <a:xfrm>
                <a:off x="2216526" y="3611902"/>
                <a:ext cx="45719" cy="125355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F928FC79-5BEC-48AE-88D7-EE5ECF79567E}"/>
                  </a:ext>
                </a:extLst>
              </p:cNvPr>
              <p:cNvSpPr/>
              <p:nvPr/>
            </p:nvSpPr>
            <p:spPr>
              <a:xfrm>
                <a:off x="2262590" y="3557772"/>
                <a:ext cx="45719" cy="179486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1204AAC0-0F3C-4D10-BDEC-722675CEA94A}"/>
                  </a:ext>
                </a:extLst>
              </p:cNvPr>
              <p:cNvSpPr/>
              <p:nvPr/>
            </p:nvSpPr>
            <p:spPr>
              <a:xfrm>
                <a:off x="2309750" y="3652276"/>
                <a:ext cx="45719" cy="84981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9121A089-876E-4F0B-85E5-C722D6A43D3C}"/>
                  </a:ext>
                </a:extLst>
              </p:cNvPr>
              <p:cNvSpPr/>
              <p:nvPr/>
            </p:nvSpPr>
            <p:spPr>
              <a:xfrm>
                <a:off x="2354868" y="3611902"/>
                <a:ext cx="45719" cy="125355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F2AA539-90D3-4E9B-8344-629369B22B09}"/>
                </a:ext>
              </a:extLst>
            </p:cNvPr>
            <p:cNvSpPr txBox="1"/>
            <p:nvPr/>
          </p:nvSpPr>
          <p:spPr>
            <a:xfrm>
              <a:off x="3939259" y="2982502"/>
              <a:ext cx="162565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Max Efficiency Gap</a:t>
              </a:r>
            </a:p>
          </p:txBody>
        </p:sp>
      </p:grpSp>
      <p:sp>
        <p:nvSpPr>
          <p:cNvPr id="528" name="TextBox 527">
            <a:extLst>
              <a:ext uri="{FF2B5EF4-FFF2-40B4-BE49-F238E27FC236}">
                <a16:creationId xmlns:a16="http://schemas.microsoft.com/office/drawing/2014/main" id="{79FCDAB7-5FF6-4C02-BD5E-71D9230C50C8}"/>
              </a:ext>
            </a:extLst>
          </p:cNvPr>
          <p:cNvSpPr txBox="1"/>
          <p:nvPr/>
        </p:nvSpPr>
        <p:spPr>
          <a:xfrm>
            <a:off x="7050073" y="2432297"/>
            <a:ext cx="1487628" cy="184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/>
              <a:t>* Add</a:t>
            </a:r>
            <a:r>
              <a:rPr lang="zh-CN" altLang="en-US" sz="600" dirty="0"/>
              <a:t> </a:t>
            </a:r>
            <a:r>
              <a:rPr lang="en-US" altLang="zh-CN" sz="600" dirty="0"/>
              <a:t>Legend</a:t>
            </a:r>
            <a:r>
              <a:rPr lang="zh-CN" altLang="en-US" sz="600" dirty="0"/>
              <a:t> </a:t>
            </a:r>
            <a:r>
              <a:rPr lang="en-US" altLang="zh-CN" sz="600" dirty="0"/>
              <a:t>for</a:t>
            </a:r>
            <a:r>
              <a:rPr lang="zh-CN" altLang="en-US" sz="600" dirty="0"/>
              <a:t> </a:t>
            </a:r>
            <a:r>
              <a:rPr lang="en-US" altLang="zh-CN" sz="600" dirty="0"/>
              <a:t>the</a:t>
            </a:r>
            <a:r>
              <a:rPr lang="zh-CN" altLang="en-US" sz="600" dirty="0"/>
              <a:t> </a:t>
            </a:r>
            <a:r>
              <a:rPr lang="en-US" altLang="zh-CN" sz="600" dirty="0"/>
              <a:t>unselected</a:t>
            </a:r>
            <a:r>
              <a:rPr lang="zh-CN" altLang="en-US" sz="600" dirty="0"/>
              <a:t> </a:t>
            </a:r>
            <a:r>
              <a:rPr lang="en-US" altLang="zh-CN" sz="600" dirty="0"/>
              <a:t>districts</a:t>
            </a:r>
            <a:endParaRPr lang="en-US" sz="600" dirty="0"/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29BB451-750E-403C-B49B-E2AB7834F29E}"/>
              </a:ext>
            </a:extLst>
          </p:cNvPr>
          <p:cNvGrpSpPr/>
          <p:nvPr/>
        </p:nvGrpSpPr>
        <p:grpSpPr>
          <a:xfrm>
            <a:off x="6493461" y="2903721"/>
            <a:ext cx="3960611" cy="3767373"/>
            <a:chOff x="6493461" y="2903721"/>
            <a:chExt cx="3960611" cy="3767373"/>
          </a:xfrm>
        </p:grpSpPr>
        <p:pic>
          <p:nvPicPr>
            <p:cNvPr id="564" name="Picture 563">
              <a:extLst>
                <a:ext uri="{FF2B5EF4-FFF2-40B4-BE49-F238E27FC236}">
                  <a16:creationId xmlns:a16="http://schemas.microsoft.com/office/drawing/2014/main" id="{1BDCD761-B189-4441-8DB5-960257E16C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8333" t="8159" b="2183"/>
            <a:stretch/>
          </p:blipFill>
          <p:spPr>
            <a:xfrm>
              <a:off x="6493461" y="2903721"/>
              <a:ext cx="3960611" cy="3767373"/>
            </a:xfrm>
            <a:prstGeom prst="rect">
              <a:avLst/>
            </a:prstGeom>
          </p:spPr>
        </p:pic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2258EE65-F449-4150-8791-9D9D92EC3FFD}"/>
                </a:ext>
              </a:extLst>
            </p:cNvPr>
            <p:cNvSpPr txBox="1"/>
            <p:nvPr/>
          </p:nvSpPr>
          <p:spPr>
            <a:xfrm>
              <a:off x="7167311" y="3585876"/>
              <a:ext cx="358776" cy="437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2139BB60-7A12-4FE6-8FFB-F189CD4246D1}"/>
                </a:ext>
              </a:extLst>
            </p:cNvPr>
            <p:cNvSpPr/>
            <p:nvPr/>
          </p:nvSpPr>
          <p:spPr>
            <a:xfrm>
              <a:off x="8117775" y="3508377"/>
              <a:ext cx="1273175" cy="1329531"/>
            </a:xfrm>
            <a:custGeom>
              <a:avLst/>
              <a:gdLst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57325 w 2733675"/>
                <a:gd name="connsiteY21" fmla="*/ 1978025 h 1978025"/>
                <a:gd name="connsiteX22" fmla="*/ 1457325 w 2733675"/>
                <a:gd name="connsiteY22" fmla="*/ 1762125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57325 w 2733675"/>
                <a:gd name="connsiteY22" fmla="*/ 1762125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6835"/>
                <a:gd name="connsiteX1" fmla="*/ 822325 w 2733675"/>
                <a:gd name="connsiteY1" fmla="*/ 231775 h 1976835"/>
                <a:gd name="connsiteX2" fmla="*/ 584200 w 2733675"/>
                <a:gd name="connsiteY2" fmla="*/ 285750 h 1976835"/>
                <a:gd name="connsiteX3" fmla="*/ 473075 w 2733675"/>
                <a:gd name="connsiteY3" fmla="*/ 231775 h 1976835"/>
                <a:gd name="connsiteX4" fmla="*/ 365125 w 2733675"/>
                <a:gd name="connsiteY4" fmla="*/ 336550 h 1976835"/>
                <a:gd name="connsiteX5" fmla="*/ 365125 w 2733675"/>
                <a:gd name="connsiteY5" fmla="*/ 695325 h 1976835"/>
                <a:gd name="connsiteX6" fmla="*/ 146050 w 2733675"/>
                <a:gd name="connsiteY6" fmla="*/ 838200 h 1976835"/>
                <a:gd name="connsiteX7" fmla="*/ 0 w 2733675"/>
                <a:gd name="connsiteY7" fmla="*/ 1076325 h 1976835"/>
                <a:gd name="connsiteX8" fmla="*/ 38100 w 2733675"/>
                <a:gd name="connsiteY8" fmla="*/ 1158875 h 1976835"/>
                <a:gd name="connsiteX9" fmla="*/ 101600 w 2733675"/>
                <a:gd name="connsiteY9" fmla="*/ 1143000 h 1976835"/>
                <a:gd name="connsiteX10" fmla="*/ 165100 w 2733675"/>
                <a:gd name="connsiteY10" fmla="*/ 1203325 h 1976835"/>
                <a:gd name="connsiteX11" fmla="*/ 76200 w 2733675"/>
                <a:gd name="connsiteY11" fmla="*/ 1289050 h 1976835"/>
                <a:gd name="connsiteX12" fmla="*/ 50800 w 2733675"/>
                <a:gd name="connsiteY12" fmla="*/ 1641475 h 1976835"/>
                <a:gd name="connsiteX13" fmla="*/ 434975 w 2733675"/>
                <a:gd name="connsiteY13" fmla="*/ 1644650 h 1976835"/>
                <a:gd name="connsiteX14" fmla="*/ 434975 w 2733675"/>
                <a:gd name="connsiteY14" fmla="*/ 1565275 h 1976835"/>
                <a:gd name="connsiteX15" fmla="*/ 723900 w 2733675"/>
                <a:gd name="connsiteY15" fmla="*/ 1565275 h 1976835"/>
                <a:gd name="connsiteX16" fmla="*/ 723900 w 2733675"/>
                <a:gd name="connsiteY16" fmla="*/ 1635125 h 1976835"/>
                <a:gd name="connsiteX17" fmla="*/ 1136650 w 2733675"/>
                <a:gd name="connsiteY17" fmla="*/ 1635125 h 1976835"/>
                <a:gd name="connsiteX18" fmla="*/ 1136650 w 2733675"/>
                <a:gd name="connsiteY18" fmla="*/ 1898650 h 1976835"/>
                <a:gd name="connsiteX19" fmla="*/ 1193800 w 2733675"/>
                <a:gd name="connsiteY19" fmla="*/ 1898650 h 1976835"/>
                <a:gd name="connsiteX20" fmla="*/ 1472803 w 2733675"/>
                <a:gd name="connsiteY20" fmla="*/ 1976835 h 1976835"/>
                <a:gd name="connsiteX21" fmla="*/ 1471613 w 2733675"/>
                <a:gd name="connsiteY21" fmla="*/ 1764506 h 1976835"/>
                <a:gd name="connsiteX22" fmla="*/ 2095500 w 2733675"/>
                <a:gd name="connsiteY22" fmla="*/ 1762125 h 1976835"/>
                <a:gd name="connsiteX23" fmla="*/ 2095500 w 2733675"/>
                <a:gd name="connsiteY23" fmla="*/ 1447800 h 1976835"/>
                <a:gd name="connsiteX24" fmla="*/ 2143125 w 2733675"/>
                <a:gd name="connsiteY24" fmla="*/ 1447800 h 1976835"/>
                <a:gd name="connsiteX25" fmla="*/ 2143125 w 2733675"/>
                <a:gd name="connsiteY25" fmla="*/ 1311275 h 1976835"/>
                <a:gd name="connsiteX26" fmla="*/ 2193925 w 2733675"/>
                <a:gd name="connsiteY26" fmla="*/ 1311275 h 1976835"/>
                <a:gd name="connsiteX27" fmla="*/ 2193925 w 2733675"/>
                <a:gd name="connsiteY27" fmla="*/ 1181100 h 1976835"/>
                <a:gd name="connsiteX28" fmla="*/ 2289175 w 2733675"/>
                <a:gd name="connsiteY28" fmla="*/ 1181100 h 1976835"/>
                <a:gd name="connsiteX29" fmla="*/ 2289175 w 2733675"/>
                <a:gd name="connsiteY29" fmla="*/ 1247775 h 1976835"/>
                <a:gd name="connsiteX30" fmla="*/ 2536825 w 2733675"/>
                <a:gd name="connsiteY30" fmla="*/ 1247775 h 1976835"/>
                <a:gd name="connsiteX31" fmla="*/ 2536825 w 2733675"/>
                <a:gd name="connsiteY31" fmla="*/ 1000125 h 1976835"/>
                <a:gd name="connsiteX32" fmla="*/ 2733675 w 2733675"/>
                <a:gd name="connsiteY32" fmla="*/ 1000125 h 1976835"/>
                <a:gd name="connsiteX33" fmla="*/ 2733675 w 2733675"/>
                <a:gd name="connsiteY33" fmla="*/ 955675 h 1976835"/>
                <a:gd name="connsiteX34" fmla="*/ 2689225 w 2733675"/>
                <a:gd name="connsiteY34" fmla="*/ 955675 h 1976835"/>
                <a:gd name="connsiteX35" fmla="*/ 2729707 w 2733675"/>
                <a:gd name="connsiteY35" fmla="*/ 885031 h 1976835"/>
                <a:gd name="connsiteX36" fmla="*/ 2689225 w 2733675"/>
                <a:gd name="connsiteY36" fmla="*/ 825500 h 1976835"/>
                <a:gd name="connsiteX37" fmla="*/ 2587625 w 2733675"/>
                <a:gd name="connsiteY37" fmla="*/ 825500 h 1976835"/>
                <a:gd name="connsiteX38" fmla="*/ 2438400 w 2733675"/>
                <a:gd name="connsiteY38" fmla="*/ 790575 h 1976835"/>
                <a:gd name="connsiteX39" fmla="*/ 2403475 w 2733675"/>
                <a:gd name="connsiteY39" fmla="*/ 809625 h 1976835"/>
                <a:gd name="connsiteX40" fmla="*/ 2105025 w 2733675"/>
                <a:gd name="connsiteY40" fmla="*/ 685800 h 1976835"/>
                <a:gd name="connsiteX41" fmla="*/ 1593850 w 2733675"/>
                <a:gd name="connsiteY41" fmla="*/ 568325 h 1976835"/>
                <a:gd name="connsiteX42" fmla="*/ 1501775 w 2733675"/>
                <a:gd name="connsiteY42" fmla="*/ 415925 h 1976835"/>
                <a:gd name="connsiteX43" fmla="*/ 1362075 w 2733675"/>
                <a:gd name="connsiteY43" fmla="*/ 387350 h 1976835"/>
                <a:gd name="connsiteX44" fmla="*/ 1266825 w 2733675"/>
                <a:gd name="connsiteY44" fmla="*/ 311150 h 1976835"/>
                <a:gd name="connsiteX45" fmla="*/ 1146175 w 2733675"/>
                <a:gd name="connsiteY45" fmla="*/ 381000 h 1976835"/>
                <a:gd name="connsiteX46" fmla="*/ 1193800 w 2733675"/>
                <a:gd name="connsiteY46" fmla="*/ 295275 h 1976835"/>
                <a:gd name="connsiteX47" fmla="*/ 1339850 w 2733675"/>
                <a:gd name="connsiteY47" fmla="*/ 203200 h 1976835"/>
                <a:gd name="connsiteX48" fmla="*/ 1460500 w 2733675"/>
                <a:gd name="connsiteY48" fmla="*/ 63500 h 1976835"/>
                <a:gd name="connsiteX49" fmla="*/ 1444625 w 2733675"/>
                <a:gd name="connsiteY49" fmla="*/ 0 h 1976835"/>
                <a:gd name="connsiteX50" fmla="*/ 1276350 w 2733675"/>
                <a:gd name="connsiteY50" fmla="*/ 44450 h 1976835"/>
                <a:gd name="connsiteX0" fmla="*/ 1276350 w 2733675"/>
                <a:gd name="connsiteY0" fmla="*/ 44450 h 1898650"/>
                <a:gd name="connsiteX1" fmla="*/ 822325 w 2733675"/>
                <a:gd name="connsiteY1" fmla="*/ 231775 h 1898650"/>
                <a:gd name="connsiteX2" fmla="*/ 584200 w 2733675"/>
                <a:gd name="connsiteY2" fmla="*/ 285750 h 1898650"/>
                <a:gd name="connsiteX3" fmla="*/ 473075 w 2733675"/>
                <a:gd name="connsiteY3" fmla="*/ 231775 h 1898650"/>
                <a:gd name="connsiteX4" fmla="*/ 365125 w 2733675"/>
                <a:gd name="connsiteY4" fmla="*/ 336550 h 1898650"/>
                <a:gd name="connsiteX5" fmla="*/ 365125 w 2733675"/>
                <a:gd name="connsiteY5" fmla="*/ 695325 h 1898650"/>
                <a:gd name="connsiteX6" fmla="*/ 146050 w 2733675"/>
                <a:gd name="connsiteY6" fmla="*/ 838200 h 1898650"/>
                <a:gd name="connsiteX7" fmla="*/ 0 w 2733675"/>
                <a:gd name="connsiteY7" fmla="*/ 1076325 h 1898650"/>
                <a:gd name="connsiteX8" fmla="*/ 38100 w 2733675"/>
                <a:gd name="connsiteY8" fmla="*/ 1158875 h 1898650"/>
                <a:gd name="connsiteX9" fmla="*/ 101600 w 2733675"/>
                <a:gd name="connsiteY9" fmla="*/ 1143000 h 1898650"/>
                <a:gd name="connsiteX10" fmla="*/ 165100 w 2733675"/>
                <a:gd name="connsiteY10" fmla="*/ 1203325 h 1898650"/>
                <a:gd name="connsiteX11" fmla="*/ 76200 w 2733675"/>
                <a:gd name="connsiteY11" fmla="*/ 1289050 h 1898650"/>
                <a:gd name="connsiteX12" fmla="*/ 50800 w 2733675"/>
                <a:gd name="connsiteY12" fmla="*/ 1641475 h 1898650"/>
                <a:gd name="connsiteX13" fmla="*/ 434975 w 2733675"/>
                <a:gd name="connsiteY13" fmla="*/ 1644650 h 1898650"/>
                <a:gd name="connsiteX14" fmla="*/ 434975 w 2733675"/>
                <a:gd name="connsiteY14" fmla="*/ 1565275 h 1898650"/>
                <a:gd name="connsiteX15" fmla="*/ 723900 w 2733675"/>
                <a:gd name="connsiteY15" fmla="*/ 1565275 h 1898650"/>
                <a:gd name="connsiteX16" fmla="*/ 723900 w 2733675"/>
                <a:gd name="connsiteY16" fmla="*/ 1635125 h 1898650"/>
                <a:gd name="connsiteX17" fmla="*/ 1136650 w 2733675"/>
                <a:gd name="connsiteY17" fmla="*/ 1635125 h 1898650"/>
                <a:gd name="connsiteX18" fmla="*/ 1136650 w 2733675"/>
                <a:gd name="connsiteY18" fmla="*/ 1898650 h 1898650"/>
                <a:gd name="connsiteX19" fmla="*/ 1193800 w 2733675"/>
                <a:gd name="connsiteY19" fmla="*/ 1898650 h 1898650"/>
                <a:gd name="connsiteX20" fmla="*/ 1471613 w 2733675"/>
                <a:gd name="connsiteY20" fmla="*/ 1764506 h 1898650"/>
                <a:gd name="connsiteX21" fmla="*/ 2095500 w 2733675"/>
                <a:gd name="connsiteY21" fmla="*/ 1762125 h 1898650"/>
                <a:gd name="connsiteX22" fmla="*/ 2095500 w 2733675"/>
                <a:gd name="connsiteY22" fmla="*/ 1447800 h 1898650"/>
                <a:gd name="connsiteX23" fmla="*/ 2143125 w 2733675"/>
                <a:gd name="connsiteY23" fmla="*/ 1447800 h 1898650"/>
                <a:gd name="connsiteX24" fmla="*/ 2143125 w 2733675"/>
                <a:gd name="connsiteY24" fmla="*/ 1311275 h 1898650"/>
                <a:gd name="connsiteX25" fmla="*/ 2193925 w 2733675"/>
                <a:gd name="connsiteY25" fmla="*/ 1311275 h 1898650"/>
                <a:gd name="connsiteX26" fmla="*/ 2193925 w 2733675"/>
                <a:gd name="connsiteY26" fmla="*/ 1181100 h 1898650"/>
                <a:gd name="connsiteX27" fmla="*/ 2289175 w 2733675"/>
                <a:gd name="connsiteY27" fmla="*/ 1181100 h 1898650"/>
                <a:gd name="connsiteX28" fmla="*/ 2289175 w 2733675"/>
                <a:gd name="connsiteY28" fmla="*/ 1247775 h 1898650"/>
                <a:gd name="connsiteX29" fmla="*/ 2536825 w 2733675"/>
                <a:gd name="connsiteY29" fmla="*/ 1247775 h 1898650"/>
                <a:gd name="connsiteX30" fmla="*/ 2536825 w 2733675"/>
                <a:gd name="connsiteY30" fmla="*/ 1000125 h 1898650"/>
                <a:gd name="connsiteX31" fmla="*/ 2733675 w 2733675"/>
                <a:gd name="connsiteY31" fmla="*/ 1000125 h 1898650"/>
                <a:gd name="connsiteX32" fmla="*/ 2733675 w 2733675"/>
                <a:gd name="connsiteY32" fmla="*/ 955675 h 1898650"/>
                <a:gd name="connsiteX33" fmla="*/ 2689225 w 2733675"/>
                <a:gd name="connsiteY33" fmla="*/ 955675 h 1898650"/>
                <a:gd name="connsiteX34" fmla="*/ 2729707 w 2733675"/>
                <a:gd name="connsiteY34" fmla="*/ 885031 h 1898650"/>
                <a:gd name="connsiteX35" fmla="*/ 2689225 w 2733675"/>
                <a:gd name="connsiteY35" fmla="*/ 825500 h 1898650"/>
                <a:gd name="connsiteX36" fmla="*/ 2587625 w 2733675"/>
                <a:gd name="connsiteY36" fmla="*/ 825500 h 1898650"/>
                <a:gd name="connsiteX37" fmla="*/ 2438400 w 2733675"/>
                <a:gd name="connsiteY37" fmla="*/ 790575 h 1898650"/>
                <a:gd name="connsiteX38" fmla="*/ 2403475 w 2733675"/>
                <a:gd name="connsiteY38" fmla="*/ 809625 h 1898650"/>
                <a:gd name="connsiteX39" fmla="*/ 2105025 w 2733675"/>
                <a:gd name="connsiteY39" fmla="*/ 685800 h 1898650"/>
                <a:gd name="connsiteX40" fmla="*/ 1593850 w 2733675"/>
                <a:gd name="connsiteY40" fmla="*/ 568325 h 1898650"/>
                <a:gd name="connsiteX41" fmla="*/ 1501775 w 2733675"/>
                <a:gd name="connsiteY41" fmla="*/ 415925 h 1898650"/>
                <a:gd name="connsiteX42" fmla="*/ 1362075 w 2733675"/>
                <a:gd name="connsiteY42" fmla="*/ 387350 h 1898650"/>
                <a:gd name="connsiteX43" fmla="*/ 1266825 w 2733675"/>
                <a:gd name="connsiteY43" fmla="*/ 311150 h 1898650"/>
                <a:gd name="connsiteX44" fmla="*/ 1146175 w 2733675"/>
                <a:gd name="connsiteY44" fmla="*/ 381000 h 1898650"/>
                <a:gd name="connsiteX45" fmla="*/ 1193800 w 2733675"/>
                <a:gd name="connsiteY45" fmla="*/ 295275 h 1898650"/>
                <a:gd name="connsiteX46" fmla="*/ 1339850 w 2733675"/>
                <a:gd name="connsiteY46" fmla="*/ 203200 h 1898650"/>
                <a:gd name="connsiteX47" fmla="*/ 1460500 w 2733675"/>
                <a:gd name="connsiteY47" fmla="*/ 63500 h 1898650"/>
                <a:gd name="connsiteX48" fmla="*/ 1444625 w 2733675"/>
                <a:gd name="connsiteY48" fmla="*/ 0 h 1898650"/>
                <a:gd name="connsiteX49" fmla="*/ 1276350 w 2733675"/>
                <a:gd name="connsiteY49" fmla="*/ 44450 h 1898650"/>
                <a:gd name="connsiteX0" fmla="*/ 1276350 w 2733675"/>
                <a:gd name="connsiteY0" fmla="*/ 44450 h 1898650"/>
                <a:gd name="connsiteX1" fmla="*/ 822325 w 2733675"/>
                <a:gd name="connsiteY1" fmla="*/ 231775 h 1898650"/>
                <a:gd name="connsiteX2" fmla="*/ 584200 w 2733675"/>
                <a:gd name="connsiteY2" fmla="*/ 285750 h 1898650"/>
                <a:gd name="connsiteX3" fmla="*/ 473075 w 2733675"/>
                <a:gd name="connsiteY3" fmla="*/ 231775 h 1898650"/>
                <a:gd name="connsiteX4" fmla="*/ 365125 w 2733675"/>
                <a:gd name="connsiteY4" fmla="*/ 336550 h 1898650"/>
                <a:gd name="connsiteX5" fmla="*/ 365125 w 2733675"/>
                <a:gd name="connsiteY5" fmla="*/ 695325 h 1898650"/>
                <a:gd name="connsiteX6" fmla="*/ 146050 w 2733675"/>
                <a:gd name="connsiteY6" fmla="*/ 838200 h 1898650"/>
                <a:gd name="connsiteX7" fmla="*/ 0 w 2733675"/>
                <a:gd name="connsiteY7" fmla="*/ 1076325 h 1898650"/>
                <a:gd name="connsiteX8" fmla="*/ 38100 w 2733675"/>
                <a:gd name="connsiteY8" fmla="*/ 1158875 h 1898650"/>
                <a:gd name="connsiteX9" fmla="*/ 101600 w 2733675"/>
                <a:gd name="connsiteY9" fmla="*/ 1143000 h 1898650"/>
                <a:gd name="connsiteX10" fmla="*/ 165100 w 2733675"/>
                <a:gd name="connsiteY10" fmla="*/ 1203325 h 1898650"/>
                <a:gd name="connsiteX11" fmla="*/ 76200 w 2733675"/>
                <a:gd name="connsiteY11" fmla="*/ 1289050 h 1898650"/>
                <a:gd name="connsiteX12" fmla="*/ 50800 w 2733675"/>
                <a:gd name="connsiteY12" fmla="*/ 1641475 h 1898650"/>
                <a:gd name="connsiteX13" fmla="*/ 434975 w 2733675"/>
                <a:gd name="connsiteY13" fmla="*/ 1644650 h 1898650"/>
                <a:gd name="connsiteX14" fmla="*/ 434975 w 2733675"/>
                <a:gd name="connsiteY14" fmla="*/ 1565275 h 1898650"/>
                <a:gd name="connsiteX15" fmla="*/ 723900 w 2733675"/>
                <a:gd name="connsiteY15" fmla="*/ 1565275 h 1898650"/>
                <a:gd name="connsiteX16" fmla="*/ 723900 w 2733675"/>
                <a:gd name="connsiteY16" fmla="*/ 1635125 h 1898650"/>
                <a:gd name="connsiteX17" fmla="*/ 1136650 w 2733675"/>
                <a:gd name="connsiteY17" fmla="*/ 1635125 h 1898650"/>
                <a:gd name="connsiteX18" fmla="*/ 1136650 w 2733675"/>
                <a:gd name="connsiteY18" fmla="*/ 1898650 h 1898650"/>
                <a:gd name="connsiteX19" fmla="*/ 1471613 w 2733675"/>
                <a:gd name="connsiteY19" fmla="*/ 1764506 h 1898650"/>
                <a:gd name="connsiteX20" fmla="*/ 2095500 w 2733675"/>
                <a:gd name="connsiteY20" fmla="*/ 1762125 h 1898650"/>
                <a:gd name="connsiteX21" fmla="*/ 2095500 w 2733675"/>
                <a:gd name="connsiteY21" fmla="*/ 1447800 h 1898650"/>
                <a:gd name="connsiteX22" fmla="*/ 2143125 w 2733675"/>
                <a:gd name="connsiteY22" fmla="*/ 1447800 h 1898650"/>
                <a:gd name="connsiteX23" fmla="*/ 2143125 w 2733675"/>
                <a:gd name="connsiteY23" fmla="*/ 1311275 h 1898650"/>
                <a:gd name="connsiteX24" fmla="*/ 2193925 w 2733675"/>
                <a:gd name="connsiteY24" fmla="*/ 1311275 h 1898650"/>
                <a:gd name="connsiteX25" fmla="*/ 2193925 w 2733675"/>
                <a:gd name="connsiteY25" fmla="*/ 1181100 h 1898650"/>
                <a:gd name="connsiteX26" fmla="*/ 2289175 w 2733675"/>
                <a:gd name="connsiteY26" fmla="*/ 1181100 h 1898650"/>
                <a:gd name="connsiteX27" fmla="*/ 2289175 w 2733675"/>
                <a:gd name="connsiteY27" fmla="*/ 1247775 h 1898650"/>
                <a:gd name="connsiteX28" fmla="*/ 2536825 w 2733675"/>
                <a:gd name="connsiteY28" fmla="*/ 1247775 h 1898650"/>
                <a:gd name="connsiteX29" fmla="*/ 2536825 w 2733675"/>
                <a:gd name="connsiteY29" fmla="*/ 1000125 h 1898650"/>
                <a:gd name="connsiteX30" fmla="*/ 2733675 w 2733675"/>
                <a:gd name="connsiteY30" fmla="*/ 1000125 h 1898650"/>
                <a:gd name="connsiteX31" fmla="*/ 2733675 w 2733675"/>
                <a:gd name="connsiteY31" fmla="*/ 955675 h 1898650"/>
                <a:gd name="connsiteX32" fmla="*/ 2689225 w 2733675"/>
                <a:gd name="connsiteY32" fmla="*/ 955675 h 1898650"/>
                <a:gd name="connsiteX33" fmla="*/ 2729707 w 2733675"/>
                <a:gd name="connsiteY33" fmla="*/ 885031 h 1898650"/>
                <a:gd name="connsiteX34" fmla="*/ 2689225 w 2733675"/>
                <a:gd name="connsiteY34" fmla="*/ 825500 h 1898650"/>
                <a:gd name="connsiteX35" fmla="*/ 2587625 w 2733675"/>
                <a:gd name="connsiteY35" fmla="*/ 825500 h 1898650"/>
                <a:gd name="connsiteX36" fmla="*/ 2438400 w 2733675"/>
                <a:gd name="connsiteY36" fmla="*/ 790575 h 1898650"/>
                <a:gd name="connsiteX37" fmla="*/ 2403475 w 2733675"/>
                <a:gd name="connsiteY37" fmla="*/ 809625 h 1898650"/>
                <a:gd name="connsiteX38" fmla="*/ 2105025 w 2733675"/>
                <a:gd name="connsiteY38" fmla="*/ 685800 h 1898650"/>
                <a:gd name="connsiteX39" fmla="*/ 1593850 w 2733675"/>
                <a:gd name="connsiteY39" fmla="*/ 568325 h 1898650"/>
                <a:gd name="connsiteX40" fmla="*/ 1501775 w 2733675"/>
                <a:gd name="connsiteY40" fmla="*/ 415925 h 1898650"/>
                <a:gd name="connsiteX41" fmla="*/ 1362075 w 2733675"/>
                <a:gd name="connsiteY41" fmla="*/ 387350 h 1898650"/>
                <a:gd name="connsiteX42" fmla="*/ 1266825 w 2733675"/>
                <a:gd name="connsiteY42" fmla="*/ 311150 h 1898650"/>
                <a:gd name="connsiteX43" fmla="*/ 1146175 w 2733675"/>
                <a:gd name="connsiteY43" fmla="*/ 381000 h 1898650"/>
                <a:gd name="connsiteX44" fmla="*/ 1193800 w 2733675"/>
                <a:gd name="connsiteY44" fmla="*/ 295275 h 1898650"/>
                <a:gd name="connsiteX45" fmla="*/ 1339850 w 2733675"/>
                <a:gd name="connsiteY45" fmla="*/ 203200 h 1898650"/>
                <a:gd name="connsiteX46" fmla="*/ 1460500 w 2733675"/>
                <a:gd name="connsiteY46" fmla="*/ 63500 h 1898650"/>
                <a:gd name="connsiteX47" fmla="*/ 1444625 w 2733675"/>
                <a:gd name="connsiteY47" fmla="*/ 0 h 1898650"/>
                <a:gd name="connsiteX48" fmla="*/ 1276350 w 2733675"/>
                <a:gd name="connsiteY48" fmla="*/ 44450 h 1898650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434975 w 2733675"/>
                <a:gd name="connsiteY13" fmla="*/ 1644650 h 1764506"/>
                <a:gd name="connsiteX14" fmla="*/ 434975 w 2733675"/>
                <a:gd name="connsiteY14" fmla="*/ 1565275 h 1764506"/>
                <a:gd name="connsiteX15" fmla="*/ 723900 w 2733675"/>
                <a:gd name="connsiteY15" fmla="*/ 1565275 h 1764506"/>
                <a:gd name="connsiteX16" fmla="*/ 723900 w 2733675"/>
                <a:gd name="connsiteY16" fmla="*/ 1635125 h 1764506"/>
                <a:gd name="connsiteX17" fmla="*/ 1136650 w 2733675"/>
                <a:gd name="connsiteY17" fmla="*/ 1635125 h 1764506"/>
                <a:gd name="connsiteX18" fmla="*/ 1471613 w 2733675"/>
                <a:gd name="connsiteY18" fmla="*/ 1764506 h 1764506"/>
                <a:gd name="connsiteX19" fmla="*/ 2095500 w 2733675"/>
                <a:gd name="connsiteY19" fmla="*/ 1762125 h 1764506"/>
                <a:gd name="connsiteX20" fmla="*/ 2095500 w 2733675"/>
                <a:gd name="connsiteY20" fmla="*/ 1447800 h 1764506"/>
                <a:gd name="connsiteX21" fmla="*/ 2143125 w 2733675"/>
                <a:gd name="connsiteY21" fmla="*/ 1447800 h 1764506"/>
                <a:gd name="connsiteX22" fmla="*/ 2143125 w 2733675"/>
                <a:gd name="connsiteY22" fmla="*/ 1311275 h 1764506"/>
                <a:gd name="connsiteX23" fmla="*/ 2193925 w 2733675"/>
                <a:gd name="connsiteY23" fmla="*/ 1311275 h 1764506"/>
                <a:gd name="connsiteX24" fmla="*/ 2193925 w 2733675"/>
                <a:gd name="connsiteY24" fmla="*/ 1181100 h 1764506"/>
                <a:gd name="connsiteX25" fmla="*/ 2289175 w 2733675"/>
                <a:gd name="connsiteY25" fmla="*/ 1181100 h 1764506"/>
                <a:gd name="connsiteX26" fmla="*/ 2289175 w 2733675"/>
                <a:gd name="connsiteY26" fmla="*/ 1247775 h 1764506"/>
                <a:gd name="connsiteX27" fmla="*/ 2536825 w 2733675"/>
                <a:gd name="connsiteY27" fmla="*/ 1247775 h 1764506"/>
                <a:gd name="connsiteX28" fmla="*/ 2536825 w 2733675"/>
                <a:gd name="connsiteY28" fmla="*/ 1000125 h 1764506"/>
                <a:gd name="connsiteX29" fmla="*/ 2733675 w 2733675"/>
                <a:gd name="connsiteY29" fmla="*/ 1000125 h 1764506"/>
                <a:gd name="connsiteX30" fmla="*/ 2733675 w 2733675"/>
                <a:gd name="connsiteY30" fmla="*/ 955675 h 1764506"/>
                <a:gd name="connsiteX31" fmla="*/ 2689225 w 2733675"/>
                <a:gd name="connsiteY31" fmla="*/ 955675 h 1764506"/>
                <a:gd name="connsiteX32" fmla="*/ 2729707 w 2733675"/>
                <a:gd name="connsiteY32" fmla="*/ 885031 h 1764506"/>
                <a:gd name="connsiteX33" fmla="*/ 2689225 w 2733675"/>
                <a:gd name="connsiteY33" fmla="*/ 825500 h 1764506"/>
                <a:gd name="connsiteX34" fmla="*/ 2587625 w 2733675"/>
                <a:gd name="connsiteY34" fmla="*/ 825500 h 1764506"/>
                <a:gd name="connsiteX35" fmla="*/ 2438400 w 2733675"/>
                <a:gd name="connsiteY35" fmla="*/ 790575 h 1764506"/>
                <a:gd name="connsiteX36" fmla="*/ 2403475 w 2733675"/>
                <a:gd name="connsiteY36" fmla="*/ 809625 h 1764506"/>
                <a:gd name="connsiteX37" fmla="*/ 2105025 w 2733675"/>
                <a:gd name="connsiteY37" fmla="*/ 685800 h 1764506"/>
                <a:gd name="connsiteX38" fmla="*/ 1593850 w 2733675"/>
                <a:gd name="connsiteY38" fmla="*/ 568325 h 1764506"/>
                <a:gd name="connsiteX39" fmla="*/ 1501775 w 2733675"/>
                <a:gd name="connsiteY39" fmla="*/ 415925 h 1764506"/>
                <a:gd name="connsiteX40" fmla="*/ 1362075 w 2733675"/>
                <a:gd name="connsiteY40" fmla="*/ 387350 h 1764506"/>
                <a:gd name="connsiteX41" fmla="*/ 1266825 w 2733675"/>
                <a:gd name="connsiteY41" fmla="*/ 311150 h 1764506"/>
                <a:gd name="connsiteX42" fmla="*/ 1146175 w 2733675"/>
                <a:gd name="connsiteY42" fmla="*/ 381000 h 1764506"/>
                <a:gd name="connsiteX43" fmla="*/ 1193800 w 2733675"/>
                <a:gd name="connsiteY43" fmla="*/ 295275 h 1764506"/>
                <a:gd name="connsiteX44" fmla="*/ 1339850 w 2733675"/>
                <a:gd name="connsiteY44" fmla="*/ 203200 h 1764506"/>
                <a:gd name="connsiteX45" fmla="*/ 1460500 w 2733675"/>
                <a:gd name="connsiteY45" fmla="*/ 63500 h 1764506"/>
                <a:gd name="connsiteX46" fmla="*/ 1444625 w 2733675"/>
                <a:gd name="connsiteY46" fmla="*/ 0 h 1764506"/>
                <a:gd name="connsiteX47" fmla="*/ 1276350 w 2733675"/>
                <a:gd name="connsiteY47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434975 w 2733675"/>
                <a:gd name="connsiteY13" fmla="*/ 1644650 h 1764506"/>
                <a:gd name="connsiteX14" fmla="*/ 434975 w 2733675"/>
                <a:gd name="connsiteY14" fmla="*/ 1565275 h 1764506"/>
                <a:gd name="connsiteX15" fmla="*/ 723900 w 2733675"/>
                <a:gd name="connsiteY15" fmla="*/ 1565275 h 1764506"/>
                <a:gd name="connsiteX16" fmla="*/ 723900 w 2733675"/>
                <a:gd name="connsiteY16" fmla="*/ 1635125 h 1764506"/>
                <a:gd name="connsiteX17" fmla="*/ 1471613 w 2733675"/>
                <a:gd name="connsiteY17" fmla="*/ 1764506 h 1764506"/>
                <a:gd name="connsiteX18" fmla="*/ 2095500 w 2733675"/>
                <a:gd name="connsiteY18" fmla="*/ 1762125 h 1764506"/>
                <a:gd name="connsiteX19" fmla="*/ 2095500 w 2733675"/>
                <a:gd name="connsiteY19" fmla="*/ 1447800 h 1764506"/>
                <a:gd name="connsiteX20" fmla="*/ 2143125 w 2733675"/>
                <a:gd name="connsiteY20" fmla="*/ 1447800 h 1764506"/>
                <a:gd name="connsiteX21" fmla="*/ 2143125 w 2733675"/>
                <a:gd name="connsiteY21" fmla="*/ 1311275 h 1764506"/>
                <a:gd name="connsiteX22" fmla="*/ 2193925 w 2733675"/>
                <a:gd name="connsiteY22" fmla="*/ 1311275 h 1764506"/>
                <a:gd name="connsiteX23" fmla="*/ 2193925 w 2733675"/>
                <a:gd name="connsiteY23" fmla="*/ 1181100 h 1764506"/>
                <a:gd name="connsiteX24" fmla="*/ 2289175 w 2733675"/>
                <a:gd name="connsiteY24" fmla="*/ 1181100 h 1764506"/>
                <a:gd name="connsiteX25" fmla="*/ 2289175 w 2733675"/>
                <a:gd name="connsiteY25" fmla="*/ 1247775 h 1764506"/>
                <a:gd name="connsiteX26" fmla="*/ 2536825 w 2733675"/>
                <a:gd name="connsiteY26" fmla="*/ 1247775 h 1764506"/>
                <a:gd name="connsiteX27" fmla="*/ 2536825 w 2733675"/>
                <a:gd name="connsiteY27" fmla="*/ 1000125 h 1764506"/>
                <a:gd name="connsiteX28" fmla="*/ 2733675 w 2733675"/>
                <a:gd name="connsiteY28" fmla="*/ 1000125 h 1764506"/>
                <a:gd name="connsiteX29" fmla="*/ 2733675 w 2733675"/>
                <a:gd name="connsiteY29" fmla="*/ 955675 h 1764506"/>
                <a:gd name="connsiteX30" fmla="*/ 2689225 w 2733675"/>
                <a:gd name="connsiteY30" fmla="*/ 955675 h 1764506"/>
                <a:gd name="connsiteX31" fmla="*/ 2729707 w 2733675"/>
                <a:gd name="connsiteY31" fmla="*/ 885031 h 1764506"/>
                <a:gd name="connsiteX32" fmla="*/ 2689225 w 2733675"/>
                <a:gd name="connsiteY32" fmla="*/ 825500 h 1764506"/>
                <a:gd name="connsiteX33" fmla="*/ 2587625 w 2733675"/>
                <a:gd name="connsiteY33" fmla="*/ 825500 h 1764506"/>
                <a:gd name="connsiteX34" fmla="*/ 2438400 w 2733675"/>
                <a:gd name="connsiteY34" fmla="*/ 790575 h 1764506"/>
                <a:gd name="connsiteX35" fmla="*/ 2403475 w 2733675"/>
                <a:gd name="connsiteY35" fmla="*/ 809625 h 1764506"/>
                <a:gd name="connsiteX36" fmla="*/ 2105025 w 2733675"/>
                <a:gd name="connsiteY36" fmla="*/ 685800 h 1764506"/>
                <a:gd name="connsiteX37" fmla="*/ 1593850 w 2733675"/>
                <a:gd name="connsiteY37" fmla="*/ 568325 h 1764506"/>
                <a:gd name="connsiteX38" fmla="*/ 1501775 w 2733675"/>
                <a:gd name="connsiteY38" fmla="*/ 415925 h 1764506"/>
                <a:gd name="connsiteX39" fmla="*/ 1362075 w 2733675"/>
                <a:gd name="connsiteY39" fmla="*/ 387350 h 1764506"/>
                <a:gd name="connsiteX40" fmla="*/ 1266825 w 2733675"/>
                <a:gd name="connsiteY40" fmla="*/ 311150 h 1764506"/>
                <a:gd name="connsiteX41" fmla="*/ 1146175 w 2733675"/>
                <a:gd name="connsiteY41" fmla="*/ 381000 h 1764506"/>
                <a:gd name="connsiteX42" fmla="*/ 1193800 w 2733675"/>
                <a:gd name="connsiteY42" fmla="*/ 295275 h 1764506"/>
                <a:gd name="connsiteX43" fmla="*/ 1339850 w 2733675"/>
                <a:gd name="connsiteY43" fmla="*/ 203200 h 1764506"/>
                <a:gd name="connsiteX44" fmla="*/ 1460500 w 2733675"/>
                <a:gd name="connsiteY44" fmla="*/ 63500 h 1764506"/>
                <a:gd name="connsiteX45" fmla="*/ 1444625 w 2733675"/>
                <a:gd name="connsiteY45" fmla="*/ 0 h 1764506"/>
                <a:gd name="connsiteX46" fmla="*/ 1276350 w 2733675"/>
                <a:gd name="connsiteY46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434975 w 2733675"/>
                <a:gd name="connsiteY13" fmla="*/ 1644650 h 1764506"/>
                <a:gd name="connsiteX14" fmla="*/ 434975 w 2733675"/>
                <a:gd name="connsiteY14" fmla="*/ 1565275 h 1764506"/>
                <a:gd name="connsiteX15" fmla="*/ 723900 w 2733675"/>
                <a:gd name="connsiteY15" fmla="*/ 1565275 h 1764506"/>
                <a:gd name="connsiteX16" fmla="*/ 1471613 w 2733675"/>
                <a:gd name="connsiteY16" fmla="*/ 1764506 h 1764506"/>
                <a:gd name="connsiteX17" fmla="*/ 2095500 w 2733675"/>
                <a:gd name="connsiteY17" fmla="*/ 1762125 h 1764506"/>
                <a:gd name="connsiteX18" fmla="*/ 2095500 w 2733675"/>
                <a:gd name="connsiteY18" fmla="*/ 1447800 h 1764506"/>
                <a:gd name="connsiteX19" fmla="*/ 2143125 w 2733675"/>
                <a:gd name="connsiteY19" fmla="*/ 1447800 h 1764506"/>
                <a:gd name="connsiteX20" fmla="*/ 2143125 w 2733675"/>
                <a:gd name="connsiteY20" fmla="*/ 1311275 h 1764506"/>
                <a:gd name="connsiteX21" fmla="*/ 2193925 w 2733675"/>
                <a:gd name="connsiteY21" fmla="*/ 1311275 h 1764506"/>
                <a:gd name="connsiteX22" fmla="*/ 2193925 w 2733675"/>
                <a:gd name="connsiteY22" fmla="*/ 1181100 h 1764506"/>
                <a:gd name="connsiteX23" fmla="*/ 2289175 w 2733675"/>
                <a:gd name="connsiteY23" fmla="*/ 1181100 h 1764506"/>
                <a:gd name="connsiteX24" fmla="*/ 2289175 w 2733675"/>
                <a:gd name="connsiteY24" fmla="*/ 1247775 h 1764506"/>
                <a:gd name="connsiteX25" fmla="*/ 2536825 w 2733675"/>
                <a:gd name="connsiteY25" fmla="*/ 1247775 h 1764506"/>
                <a:gd name="connsiteX26" fmla="*/ 2536825 w 2733675"/>
                <a:gd name="connsiteY26" fmla="*/ 1000125 h 1764506"/>
                <a:gd name="connsiteX27" fmla="*/ 2733675 w 2733675"/>
                <a:gd name="connsiteY27" fmla="*/ 1000125 h 1764506"/>
                <a:gd name="connsiteX28" fmla="*/ 2733675 w 2733675"/>
                <a:gd name="connsiteY28" fmla="*/ 955675 h 1764506"/>
                <a:gd name="connsiteX29" fmla="*/ 2689225 w 2733675"/>
                <a:gd name="connsiteY29" fmla="*/ 955675 h 1764506"/>
                <a:gd name="connsiteX30" fmla="*/ 2729707 w 2733675"/>
                <a:gd name="connsiteY30" fmla="*/ 885031 h 1764506"/>
                <a:gd name="connsiteX31" fmla="*/ 2689225 w 2733675"/>
                <a:gd name="connsiteY31" fmla="*/ 825500 h 1764506"/>
                <a:gd name="connsiteX32" fmla="*/ 2587625 w 2733675"/>
                <a:gd name="connsiteY32" fmla="*/ 825500 h 1764506"/>
                <a:gd name="connsiteX33" fmla="*/ 2438400 w 2733675"/>
                <a:gd name="connsiteY33" fmla="*/ 790575 h 1764506"/>
                <a:gd name="connsiteX34" fmla="*/ 2403475 w 2733675"/>
                <a:gd name="connsiteY34" fmla="*/ 809625 h 1764506"/>
                <a:gd name="connsiteX35" fmla="*/ 2105025 w 2733675"/>
                <a:gd name="connsiteY35" fmla="*/ 685800 h 1764506"/>
                <a:gd name="connsiteX36" fmla="*/ 1593850 w 2733675"/>
                <a:gd name="connsiteY36" fmla="*/ 568325 h 1764506"/>
                <a:gd name="connsiteX37" fmla="*/ 1501775 w 2733675"/>
                <a:gd name="connsiteY37" fmla="*/ 415925 h 1764506"/>
                <a:gd name="connsiteX38" fmla="*/ 1362075 w 2733675"/>
                <a:gd name="connsiteY38" fmla="*/ 387350 h 1764506"/>
                <a:gd name="connsiteX39" fmla="*/ 1266825 w 2733675"/>
                <a:gd name="connsiteY39" fmla="*/ 311150 h 1764506"/>
                <a:gd name="connsiteX40" fmla="*/ 1146175 w 2733675"/>
                <a:gd name="connsiteY40" fmla="*/ 381000 h 1764506"/>
                <a:gd name="connsiteX41" fmla="*/ 1193800 w 2733675"/>
                <a:gd name="connsiteY41" fmla="*/ 295275 h 1764506"/>
                <a:gd name="connsiteX42" fmla="*/ 1339850 w 2733675"/>
                <a:gd name="connsiteY42" fmla="*/ 203200 h 1764506"/>
                <a:gd name="connsiteX43" fmla="*/ 1460500 w 2733675"/>
                <a:gd name="connsiteY43" fmla="*/ 63500 h 1764506"/>
                <a:gd name="connsiteX44" fmla="*/ 1444625 w 2733675"/>
                <a:gd name="connsiteY44" fmla="*/ 0 h 1764506"/>
                <a:gd name="connsiteX45" fmla="*/ 1276350 w 2733675"/>
                <a:gd name="connsiteY45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434975 w 2733675"/>
                <a:gd name="connsiteY13" fmla="*/ 1644650 h 1764506"/>
                <a:gd name="connsiteX14" fmla="*/ 434975 w 2733675"/>
                <a:gd name="connsiteY14" fmla="*/ 1565275 h 1764506"/>
                <a:gd name="connsiteX15" fmla="*/ 1471613 w 2733675"/>
                <a:gd name="connsiteY15" fmla="*/ 1764506 h 1764506"/>
                <a:gd name="connsiteX16" fmla="*/ 2095500 w 2733675"/>
                <a:gd name="connsiteY16" fmla="*/ 1762125 h 1764506"/>
                <a:gd name="connsiteX17" fmla="*/ 2095500 w 2733675"/>
                <a:gd name="connsiteY17" fmla="*/ 1447800 h 1764506"/>
                <a:gd name="connsiteX18" fmla="*/ 2143125 w 2733675"/>
                <a:gd name="connsiteY18" fmla="*/ 1447800 h 1764506"/>
                <a:gd name="connsiteX19" fmla="*/ 2143125 w 2733675"/>
                <a:gd name="connsiteY19" fmla="*/ 1311275 h 1764506"/>
                <a:gd name="connsiteX20" fmla="*/ 2193925 w 2733675"/>
                <a:gd name="connsiteY20" fmla="*/ 1311275 h 1764506"/>
                <a:gd name="connsiteX21" fmla="*/ 2193925 w 2733675"/>
                <a:gd name="connsiteY21" fmla="*/ 1181100 h 1764506"/>
                <a:gd name="connsiteX22" fmla="*/ 2289175 w 2733675"/>
                <a:gd name="connsiteY22" fmla="*/ 1181100 h 1764506"/>
                <a:gd name="connsiteX23" fmla="*/ 2289175 w 2733675"/>
                <a:gd name="connsiteY23" fmla="*/ 1247775 h 1764506"/>
                <a:gd name="connsiteX24" fmla="*/ 2536825 w 2733675"/>
                <a:gd name="connsiteY24" fmla="*/ 1247775 h 1764506"/>
                <a:gd name="connsiteX25" fmla="*/ 2536825 w 2733675"/>
                <a:gd name="connsiteY25" fmla="*/ 1000125 h 1764506"/>
                <a:gd name="connsiteX26" fmla="*/ 2733675 w 2733675"/>
                <a:gd name="connsiteY26" fmla="*/ 1000125 h 1764506"/>
                <a:gd name="connsiteX27" fmla="*/ 2733675 w 2733675"/>
                <a:gd name="connsiteY27" fmla="*/ 955675 h 1764506"/>
                <a:gd name="connsiteX28" fmla="*/ 2689225 w 2733675"/>
                <a:gd name="connsiteY28" fmla="*/ 955675 h 1764506"/>
                <a:gd name="connsiteX29" fmla="*/ 2729707 w 2733675"/>
                <a:gd name="connsiteY29" fmla="*/ 885031 h 1764506"/>
                <a:gd name="connsiteX30" fmla="*/ 2689225 w 2733675"/>
                <a:gd name="connsiteY30" fmla="*/ 825500 h 1764506"/>
                <a:gd name="connsiteX31" fmla="*/ 2587625 w 2733675"/>
                <a:gd name="connsiteY31" fmla="*/ 825500 h 1764506"/>
                <a:gd name="connsiteX32" fmla="*/ 2438400 w 2733675"/>
                <a:gd name="connsiteY32" fmla="*/ 790575 h 1764506"/>
                <a:gd name="connsiteX33" fmla="*/ 2403475 w 2733675"/>
                <a:gd name="connsiteY33" fmla="*/ 809625 h 1764506"/>
                <a:gd name="connsiteX34" fmla="*/ 2105025 w 2733675"/>
                <a:gd name="connsiteY34" fmla="*/ 685800 h 1764506"/>
                <a:gd name="connsiteX35" fmla="*/ 1593850 w 2733675"/>
                <a:gd name="connsiteY35" fmla="*/ 568325 h 1764506"/>
                <a:gd name="connsiteX36" fmla="*/ 1501775 w 2733675"/>
                <a:gd name="connsiteY36" fmla="*/ 415925 h 1764506"/>
                <a:gd name="connsiteX37" fmla="*/ 1362075 w 2733675"/>
                <a:gd name="connsiteY37" fmla="*/ 387350 h 1764506"/>
                <a:gd name="connsiteX38" fmla="*/ 1266825 w 2733675"/>
                <a:gd name="connsiteY38" fmla="*/ 311150 h 1764506"/>
                <a:gd name="connsiteX39" fmla="*/ 1146175 w 2733675"/>
                <a:gd name="connsiteY39" fmla="*/ 381000 h 1764506"/>
                <a:gd name="connsiteX40" fmla="*/ 1193800 w 2733675"/>
                <a:gd name="connsiteY40" fmla="*/ 295275 h 1764506"/>
                <a:gd name="connsiteX41" fmla="*/ 1339850 w 2733675"/>
                <a:gd name="connsiteY41" fmla="*/ 203200 h 1764506"/>
                <a:gd name="connsiteX42" fmla="*/ 1460500 w 2733675"/>
                <a:gd name="connsiteY42" fmla="*/ 63500 h 1764506"/>
                <a:gd name="connsiteX43" fmla="*/ 1444625 w 2733675"/>
                <a:gd name="connsiteY43" fmla="*/ 0 h 1764506"/>
                <a:gd name="connsiteX44" fmla="*/ 1276350 w 2733675"/>
                <a:gd name="connsiteY44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434975 w 2733675"/>
                <a:gd name="connsiteY13" fmla="*/ 1644650 h 1764506"/>
                <a:gd name="connsiteX14" fmla="*/ 1471613 w 2733675"/>
                <a:gd name="connsiteY14" fmla="*/ 1764506 h 1764506"/>
                <a:gd name="connsiteX15" fmla="*/ 2095500 w 2733675"/>
                <a:gd name="connsiteY15" fmla="*/ 1762125 h 1764506"/>
                <a:gd name="connsiteX16" fmla="*/ 2095500 w 2733675"/>
                <a:gd name="connsiteY16" fmla="*/ 1447800 h 1764506"/>
                <a:gd name="connsiteX17" fmla="*/ 2143125 w 2733675"/>
                <a:gd name="connsiteY17" fmla="*/ 1447800 h 1764506"/>
                <a:gd name="connsiteX18" fmla="*/ 2143125 w 2733675"/>
                <a:gd name="connsiteY18" fmla="*/ 1311275 h 1764506"/>
                <a:gd name="connsiteX19" fmla="*/ 2193925 w 2733675"/>
                <a:gd name="connsiteY19" fmla="*/ 1311275 h 1764506"/>
                <a:gd name="connsiteX20" fmla="*/ 2193925 w 2733675"/>
                <a:gd name="connsiteY20" fmla="*/ 1181100 h 1764506"/>
                <a:gd name="connsiteX21" fmla="*/ 2289175 w 2733675"/>
                <a:gd name="connsiteY21" fmla="*/ 1181100 h 1764506"/>
                <a:gd name="connsiteX22" fmla="*/ 2289175 w 2733675"/>
                <a:gd name="connsiteY22" fmla="*/ 1247775 h 1764506"/>
                <a:gd name="connsiteX23" fmla="*/ 2536825 w 2733675"/>
                <a:gd name="connsiteY23" fmla="*/ 1247775 h 1764506"/>
                <a:gd name="connsiteX24" fmla="*/ 2536825 w 2733675"/>
                <a:gd name="connsiteY24" fmla="*/ 1000125 h 1764506"/>
                <a:gd name="connsiteX25" fmla="*/ 2733675 w 2733675"/>
                <a:gd name="connsiteY25" fmla="*/ 1000125 h 1764506"/>
                <a:gd name="connsiteX26" fmla="*/ 2733675 w 2733675"/>
                <a:gd name="connsiteY26" fmla="*/ 955675 h 1764506"/>
                <a:gd name="connsiteX27" fmla="*/ 2689225 w 2733675"/>
                <a:gd name="connsiteY27" fmla="*/ 955675 h 1764506"/>
                <a:gd name="connsiteX28" fmla="*/ 2729707 w 2733675"/>
                <a:gd name="connsiteY28" fmla="*/ 885031 h 1764506"/>
                <a:gd name="connsiteX29" fmla="*/ 2689225 w 2733675"/>
                <a:gd name="connsiteY29" fmla="*/ 825500 h 1764506"/>
                <a:gd name="connsiteX30" fmla="*/ 2587625 w 2733675"/>
                <a:gd name="connsiteY30" fmla="*/ 825500 h 1764506"/>
                <a:gd name="connsiteX31" fmla="*/ 2438400 w 2733675"/>
                <a:gd name="connsiteY31" fmla="*/ 790575 h 1764506"/>
                <a:gd name="connsiteX32" fmla="*/ 2403475 w 2733675"/>
                <a:gd name="connsiteY32" fmla="*/ 809625 h 1764506"/>
                <a:gd name="connsiteX33" fmla="*/ 2105025 w 2733675"/>
                <a:gd name="connsiteY33" fmla="*/ 685800 h 1764506"/>
                <a:gd name="connsiteX34" fmla="*/ 1593850 w 2733675"/>
                <a:gd name="connsiteY34" fmla="*/ 568325 h 1764506"/>
                <a:gd name="connsiteX35" fmla="*/ 1501775 w 2733675"/>
                <a:gd name="connsiteY35" fmla="*/ 415925 h 1764506"/>
                <a:gd name="connsiteX36" fmla="*/ 1362075 w 2733675"/>
                <a:gd name="connsiteY36" fmla="*/ 387350 h 1764506"/>
                <a:gd name="connsiteX37" fmla="*/ 1266825 w 2733675"/>
                <a:gd name="connsiteY37" fmla="*/ 311150 h 1764506"/>
                <a:gd name="connsiteX38" fmla="*/ 1146175 w 2733675"/>
                <a:gd name="connsiteY38" fmla="*/ 381000 h 1764506"/>
                <a:gd name="connsiteX39" fmla="*/ 1193800 w 2733675"/>
                <a:gd name="connsiteY39" fmla="*/ 295275 h 1764506"/>
                <a:gd name="connsiteX40" fmla="*/ 1339850 w 2733675"/>
                <a:gd name="connsiteY40" fmla="*/ 203200 h 1764506"/>
                <a:gd name="connsiteX41" fmla="*/ 1460500 w 2733675"/>
                <a:gd name="connsiteY41" fmla="*/ 63500 h 1764506"/>
                <a:gd name="connsiteX42" fmla="*/ 1444625 w 2733675"/>
                <a:gd name="connsiteY42" fmla="*/ 0 h 1764506"/>
                <a:gd name="connsiteX43" fmla="*/ 1276350 w 2733675"/>
                <a:gd name="connsiteY43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1471613 w 2733675"/>
                <a:gd name="connsiteY13" fmla="*/ 1764506 h 1764506"/>
                <a:gd name="connsiteX14" fmla="*/ 2095500 w 2733675"/>
                <a:gd name="connsiteY14" fmla="*/ 1762125 h 1764506"/>
                <a:gd name="connsiteX15" fmla="*/ 2095500 w 2733675"/>
                <a:gd name="connsiteY15" fmla="*/ 1447800 h 1764506"/>
                <a:gd name="connsiteX16" fmla="*/ 2143125 w 2733675"/>
                <a:gd name="connsiteY16" fmla="*/ 1447800 h 1764506"/>
                <a:gd name="connsiteX17" fmla="*/ 2143125 w 2733675"/>
                <a:gd name="connsiteY17" fmla="*/ 1311275 h 1764506"/>
                <a:gd name="connsiteX18" fmla="*/ 2193925 w 2733675"/>
                <a:gd name="connsiteY18" fmla="*/ 1311275 h 1764506"/>
                <a:gd name="connsiteX19" fmla="*/ 2193925 w 2733675"/>
                <a:gd name="connsiteY19" fmla="*/ 1181100 h 1764506"/>
                <a:gd name="connsiteX20" fmla="*/ 2289175 w 2733675"/>
                <a:gd name="connsiteY20" fmla="*/ 1181100 h 1764506"/>
                <a:gd name="connsiteX21" fmla="*/ 2289175 w 2733675"/>
                <a:gd name="connsiteY21" fmla="*/ 1247775 h 1764506"/>
                <a:gd name="connsiteX22" fmla="*/ 2536825 w 2733675"/>
                <a:gd name="connsiteY22" fmla="*/ 1247775 h 1764506"/>
                <a:gd name="connsiteX23" fmla="*/ 2536825 w 2733675"/>
                <a:gd name="connsiteY23" fmla="*/ 1000125 h 1764506"/>
                <a:gd name="connsiteX24" fmla="*/ 2733675 w 2733675"/>
                <a:gd name="connsiteY24" fmla="*/ 1000125 h 1764506"/>
                <a:gd name="connsiteX25" fmla="*/ 2733675 w 2733675"/>
                <a:gd name="connsiteY25" fmla="*/ 955675 h 1764506"/>
                <a:gd name="connsiteX26" fmla="*/ 2689225 w 2733675"/>
                <a:gd name="connsiteY26" fmla="*/ 955675 h 1764506"/>
                <a:gd name="connsiteX27" fmla="*/ 2729707 w 2733675"/>
                <a:gd name="connsiteY27" fmla="*/ 885031 h 1764506"/>
                <a:gd name="connsiteX28" fmla="*/ 2689225 w 2733675"/>
                <a:gd name="connsiteY28" fmla="*/ 825500 h 1764506"/>
                <a:gd name="connsiteX29" fmla="*/ 2587625 w 2733675"/>
                <a:gd name="connsiteY29" fmla="*/ 825500 h 1764506"/>
                <a:gd name="connsiteX30" fmla="*/ 2438400 w 2733675"/>
                <a:gd name="connsiteY30" fmla="*/ 790575 h 1764506"/>
                <a:gd name="connsiteX31" fmla="*/ 2403475 w 2733675"/>
                <a:gd name="connsiteY31" fmla="*/ 809625 h 1764506"/>
                <a:gd name="connsiteX32" fmla="*/ 2105025 w 2733675"/>
                <a:gd name="connsiteY32" fmla="*/ 685800 h 1764506"/>
                <a:gd name="connsiteX33" fmla="*/ 1593850 w 2733675"/>
                <a:gd name="connsiteY33" fmla="*/ 568325 h 1764506"/>
                <a:gd name="connsiteX34" fmla="*/ 1501775 w 2733675"/>
                <a:gd name="connsiteY34" fmla="*/ 415925 h 1764506"/>
                <a:gd name="connsiteX35" fmla="*/ 1362075 w 2733675"/>
                <a:gd name="connsiteY35" fmla="*/ 387350 h 1764506"/>
                <a:gd name="connsiteX36" fmla="*/ 1266825 w 2733675"/>
                <a:gd name="connsiteY36" fmla="*/ 311150 h 1764506"/>
                <a:gd name="connsiteX37" fmla="*/ 1146175 w 2733675"/>
                <a:gd name="connsiteY37" fmla="*/ 381000 h 1764506"/>
                <a:gd name="connsiteX38" fmla="*/ 1193800 w 2733675"/>
                <a:gd name="connsiteY38" fmla="*/ 295275 h 1764506"/>
                <a:gd name="connsiteX39" fmla="*/ 1339850 w 2733675"/>
                <a:gd name="connsiteY39" fmla="*/ 203200 h 1764506"/>
                <a:gd name="connsiteX40" fmla="*/ 1460500 w 2733675"/>
                <a:gd name="connsiteY40" fmla="*/ 63500 h 1764506"/>
                <a:gd name="connsiteX41" fmla="*/ 1444625 w 2733675"/>
                <a:gd name="connsiteY41" fmla="*/ 0 h 1764506"/>
                <a:gd name="connsiteX42" fmla="*/ 1276350 w 2733675"/>
                <a:gd name="connsiteY42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1471613 w 2733675"/>
                <a:gd name="connsiteY12" fmla="*/ 1764506 h 1764506"/>
                <a:gd name="connsiteX13" fmla="*/ 2095500 w 2733675"/>
                <a:gd name="connsiteY13" fmla="*/ 1762125 h 1764506"/>
                <a:gd name="connsiteX14" fmla="*/ 2095500 w 2733675"/>
                <a:gd name="connsiteY14" fmla="*/ 1447800 h 1764506"/>
                <a:gd name="connsiteX15" fmla="*/ 2143125 w 2733675"/>
                <a:gd name="connsiteY15" fmla="*/ 1447800 h 1764506"/>
                <a:gd name="connsiteX16" fmla="*/ 2143125 w 2733675"/>
                <a:gd name="connsiteY16" fmla="*/ 1311275 h 1764506"/>
                <a:gd name="connsiteX17" fmla="*/ 2193925 w 2733675"/>
                <a:gd name="connsiteY17" fmla="*/ 1311275 h 1764506"/>
                <a:gd name="connsiteX18" fmla="*/ 2193925 w 2733675"/>
                <a:gd name="connsiteY18" fmla="*/ 1181100 h 1764506"/>
                <a:gd name="connsiteX19" fmla="*/ 2289175 w 2733675"/>
                <a:gd name="connsiteY19" fmla="*/ 1181100 h 1764506"/>
                <a:gd name="connsiteX20" fmla="*/ 2289175 w 2733675"/>
                <a:gd name="connsiteY20" fmla="*/ 1247775 h 1764506"/>
                <a:gd name="connsiteX21" fmla="*/ 2536825 w 2733675"/>
                <a:gd name="connsiteY21" fmla="*/ 1247775 h 1764506"/>
                <a:gd name="connsiteX22" fmla="*/ 2536825 w 2733675"/>
                <a:gd name="connsiteY22" fmla="*/ 1000125 h 1764506"/>
                <a:gd name="connsiteX23" fmla="*/ 2733675 w 2733675"/>
                <a:gd name="connsiteY23" fmla="*/ 1000125 h 1764506"/>
                <a:gd name="connsiteX24" fmla="*/ 2733675 w 2733675"/>
                <a:gd name="connsiteY24" fmla="*/ 955675 h 1764506"/>
                <a:gd name="connsiteX25" fmla="*/ 2689225 w 2733675"/>
                <a:gd name="connsiteY25" fmla="*/ 955675 h 1764506"/>
                <a:gd name="connsiteX26" fmla="*/ 2729707 w 2733675"/>
                <a:gd name="connsiteY26" fmla="*/ 885031 h 1764506"/>
                <a:gd name="connsiteX27" fmla="*/ 2689225 w 2733675"/>
                <a:gd name="connsiteY27" fmla="*/ 825500 h 1764506"/>
                <a:gd name="connsiteX28" fmla="*/ 2587625 w 2733675"/>
                <a:gd name="connsiteY28" fmla="*/ 825500 h 1764506"/>
                <a:gd name="connsiteX29" fmla="*/ 2438400 w 2733675"/>
                <a:gd name="connsiteY29" fmla="*/ 790575 h 1764506"/>
                <a:gd name="connsiteX30" fmla="*/ 2403475 w 2733675"/>
                <a:gd name="connsiteY30" fmla="*/ 809625 h 1764506"/>
                <a:gd name="connsiteX31" fmla="*/ 2105025 w 2733675"/>
                <a:gd name="connsiteY31" fmla="*/ 685800 h 1764506"/>
                <a:gd name="connsiteX32" fmla="*/ 1593850 w 2733675"/>
                <a:gd name="connsiteY32" fmla="*/ 568325 h 1764506"/>
                <a:gd name="connsiteX33" fmla="*/ 1501775 w 2733675"/>
                <a:gd name="connsiteY33" fmla="*/ 415925 h 1764506"/>
                <a:gd name="connsiteX34" fmla="*/ 1362075 w 2733675"/>
                <a:gd name="connsiteY34" fmla="*/ 387350 h 1764506"/>
                <a:gd name="connsiteX35" fmla="*/ 1266825 w 2733675"/>
                <a:gd name="connsiteY35" fmla="*/ 311150 h 1764506"/>
                <a:gd name="connsiteX36" fmla="*/ 1146175 w 2733675"/>
                <a:gd name="connsiteY36" fmla="*/ 381000 h 1764506"/>
                <a:gd name="connsiteX37" fmla="*/ 1193800 w 2733675"/>
                <a:gd name="connsiteY37" fmla="*/ 295275 h 1764506"/>
                <a:gd name="connsiteX38" fmla="*/ 1339850 w 2733675"/>
                <a:gd name="connsiteY38" fmla="*/ 203200 h 1764506"/>
                <a:gd name="connsiteX39" fmla="*/ 1460500 w 2733675"/>
                <a:gd name="connsiteY39" fmla="*/ 63500 h 1764506"/>
                <a:gd name="connsiteX40" fmla="*/ 1444625 w 2733675"/>
                <a:gd name="connsiteY40" fmla="*/ 0 h 1764506"/>
                <a:gd name="connsiteX41" fmla="*/ 1276350 w 2733675"/>
                <a:gd name="connsiteY41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1471613 w 2733675"/>
                <a:gd name="connsiteY11" fmla="*/ 1764506 h 1764506"/>
                <a:gd name="connsiteX12" fmla="*/ 2095500 w 2733675"/>
                <a:gd name="connsiteY12" fmla="*/ 1762125 h 1764506"/>
                <a:gd name="connsiteX13" fmla="*/ 2095500 w 2733675"/>
                <a:gd name="connsiteY13" fmla="*/ 1447800 h 1764506"/>
                <a:gd name="connsiteX14" fmla="*/ 2143125 w 2733675"/>
                <a:gd name="connsiteY14" fmla="*/ 1447800 h 1764506"/>
                <a:gd name="connsiteX15" fmla="*/ 2143125 w 2733675"/>
                <a:gd name="connsiteY15" fmla="*/ 1311275 h 1764506"/>
                <a:gd name="connsiteX16" fmla="*/ 2193925 w 2733675"/>
                <a:gd name="connsiteY16" fmla="*/ 1311275 h 1764506"/>
                <a:gd name="connsiteX17" fmla="*/ 2193925 w 2733675"/>
                <a:gd name="connsiteY17" fmla="*/ 1181100 h 1764506"/>
                <a:gd name="connsiteX18" fmla="*/ 2289175 w 2733675"/>
                <a:gd name="connsiteY18" fmla="*/ 1181100 h 1764506"/>
                <a:gd name="connsiteX19" fmla="*/ 2289175 w 2733675"/>
                <a:gd name="connsiteY19" fmla="*/ 1247775 h 1764506"/>
                <a:gd name="connsiteX20" fmla="*/ 2536825 w 2733675"/>
                <a:gd name="connsiteY20" fmla="*/ 1247775 h 1764506"/>
                <a:gd name="connsiteX21" fmla="*/ 2536825 w 2733675"/>
                <a:gd name="connsiteY21" fmla="*/ 1000125 h 1764506"/>
                <a:gd name="connsiteX22" fmla="*/ 2733675 w 2733675"/>
                <a:gd name="connsiteY22" fmla="*/ 1000125 h 1764506"/>
                <a:gd name="connsiteX23" fmla="*/ 2733675 w 2733675"/>
                <a:gd name="connsiteY23" fmla="*/ 955675 h 1764506"/>
                <a:gd name="connsiteX24" fmla="*/ 2689225 w 2733675"/>
                <a:gd name="connsiteY24" fmla="*/ 955675 h 1764506"/>
                <a:gd name="connsiteX25" fmla="*/ 2729707 w 2733675"/>
                <a:gd name="connsiteY25" fmla="*/ 885031 h 1764506"/>
                <a:gd name="connsiteX26" fmla="*/ 2689225 w 2733675"/>
                <a:gd name="connsiteY26" fmla="*/ 825500 h 1764506"/>
                <a:gd name="connsiteX27" fmla="*/ 2587625 w 2733675"/>
                <a:gd name="connsiteY27" fmla="*/ 825500 h 1764506"/>
                <a:gd name="connsiteX28" fmla="*/ 2438400 w 2733675"/>
                <a:gd name="connsiteY28" fmla="*/ 790575 h 1764506"/>
                <a:gd name="connsiteX29" fmla="*/ 2403475 w 2733675"/>
                <a:gd name="connsiteY29" fmla="*/ 809625 h 1764506"/>
                <a:gd name="connsiteX30" fmla="*/ 2105025 w 2733675"/>
                <a:gd name="connsiteY30" fmla="*/ 685800 h 1764506"/>
                <a:gd name="connsiteX31" fmla="*/ 1593850 w 2733675"/>
                <a:gd name="connsiteY31" fmla="*/ 568325 h 1764506"/>
                <a:gd name="connsiteX32" fmla="*/ 1501775 w 2733675"/>
                <a:gd name="connsiteY32" fmla="*/ 415925 h 1764506"/>
                <a:gd name="connsiteX33" fmla="*/ 1362075 w 2733675"/>
                <a:gd name="connsiteY33" fmla="*/ 387350 h 1764506"/>
                <a:gd name="connsiteX34" fmla="*/ 1266825 w 2733675"/>
                <a:gd name="connsiteY34" fmla="*/ 311150 h 1764506"/>
                <a:gd name="connsiteX35" fmla="*/ 1146175 w 2733675"/>
                <a:gd name="connsiteY35" fmla="*/ 381000 h 1764506"/>
                <a:gd name="connsiteX36" fmla="*/ 1193800 w 2733675"/>
                <a:gd name="connsiteY36" fmla="*/ 295275 h 1764506"/>
                <a:gd name="connsiteX37" fmla="*/ 1339850 w 2733675"/>
                <a:gd name="connsiteY37" fmla="*/ 203200 h 1764506"/>
                <a:gd name="connsiteX38" fmla="*/ 1460500 w 2733675"/>
                <a:gd name="connsiteY38" fmla="*/ 63500 h 1764506"/>
                <a:gd name="connsiteX39" fmla="*/ 1444625 w 2733675"/>
                <a:gd name="connsiteY39" fmla="*/ 0 h 1764506"/>
                <a:gd name="connsiteX40" fmla="*/ 1276350 w 2733675"/>
                <a:gd name="connsiteY40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471613 w 2733675"/>
                <a:gd name="connsiteY10" fmla="*/ 1764506 h 1764506"/>
                <a:gd name="connsiteX11" fmla="*/ 2095500 w 2733675"/>
                <a:gd name="connsiteY11" fmla="*/ 1762125 h 1764506"/>
                <a:gd name="connsiteX12" fmla="*/ 2095500 w 2733675"/>
                <a:gd name="connsiteY12" fmla="*/ 1447800 h 1764506"/>
                <a:gd name="connsiteX13" fmla="*/ 2143125 w 2733675"/>
                <a:gd name="connsiteY13" fmla="*/ 1447800 h 1764506"/>
                <a:gd name="connsiteX14" fmla="*/ 2143125 w 2733675"/>
                <a:gd name="connsiteY14" fmla="*/ 1311275 h 1764506"/>
                <a:gd name="connsiteX15" fmla="*/ 2193925 w 2733675"/>
                <a:gd name="connsiteY15" fmla="*/ 1311275 h 1764506"/>
                <a:gd name="connsiteX16" fmla="*/ 2193925 w 2733675"/>
                <a:gd name="connsiteY16" fmla="*/ 1181100 h 1764506"/>
                <a:gd name="connsiteX17" fmla="*/ 2289175 w 2733675"/>
                <a:gd name="connsiteY17" fmla="*/ 1181100 h 1764506"/>
                <a:gd name="connsiteX18" fmla="*/ 2289175 w 2733675"/>
                <a:gd name="connsiteY18" fmla="*/ 1247775 h 1764506"/>
                <a:gd name="connsiteX19" fmla="*/ 2536825 w 2733675"/>
                <a:gd name="connsiteY19" fmla="*/ 1247775 h 1764506"/>
                <a:gd name="connsiteX20" fmla="*/ 2536825 w 2733675"/>
                <a:gd name="connsiteY20" fmla="*/ 1000125 h 1764506"/>
                <a:gd name="connsiteX21" fmla="*/ 2733675 w 2733675"/>
                <a:gd name="connsiteY21" fmla="*/ 1000125 h 1764506"/>
                <a:gd name="connsiteX22" fmla="*/ 2733675 w 2733675"/>
                <a:gd name="connsiteY22" fmla="*/ 955675 h 1764506"/>
                <a:gd name="connsiteX23" fmla="*/ 2689225 w 2733675"/>
                <a:gd name="connsiteY23" fmla="*/ 955675 h 1764506"/>
                <a:gd name="connsiteX24" fmla="*/ 2729707 w 2733675"/>
                <a:gd name="connsiteY24" fmla="*/ 885031 h 1764506"/>
                <a:gd name="connsiteX25" fmla="*/ 2689225 w 2733675"/>
                <a:gd name="connsiteY25" fmla="*/ 825500 h 1764506"/>
                <a:gd name="connsiteX26" fmla="*/ 2587625 w 2733675"/>
                <a:gd name="connsiteY26" fmla="*/ 825500 h 1764506"/>
                <a:gd name="connsiteX27" fmla="*/ 2438400 w 2733675"/>
                <a:gd name="connsiteY27" fmla="*/ 790575 h 1764506"/>
                <a:gd name="connsiteX28" fmla="*/ 2403475 w 2733675"/>
                <a:gd name="connsiteY28" fmla="*/ 809625 h 1764506"/>
                <a:gd name="connsiteX29" fmla="*/ 2105025 w 2733675"/>
                <a:gd name="connsiteY29" fmla="*/ 685800 h 1764506"/>
                <a:gd name="connsiteX30" fmla="*/ 1593850 w 2733675"/>
                <a:gd name="connsiteY30" fmla="*/ 568325 h 1764506"/>
                <a:gd name="connsiteX31" fmla="*/ 1501775 w 2733675"/>
                <a:gd name="connsiteY31" fmla="*/ 415925 h 1764506"/>
                <a:gd name="connsiteX32" fmla="*/ 1362075 w 2733675"/>
                <a:gd name="connsiteY32" fmla="*/ 387350 h 1764506"/>
                <a:gd name="connsiteX33" fmla="*/ 1266825 w 2733675"/>
                <a:gd name="connsiteY33" fmla="*/ 311150 h 1764506"/>
                <a:gd name="connsiteX34" fmla="*/ 1146175 w 2733675"/>
                <a:gd name="connsiteY34" fmla="*/ 381000 h 1764506"/>
                <a:gd name="connsiteX35" fmla="*/ 1193800 w 2733675"/>
                <a:gd name="connsiteY35" fmla="*/ 295275 h 1764506"/>
                <a:gd name="connsiteX36" fmla="*/ 1339850 w 2733675"/>
                <a:gd name="connsiteY36" fmla="*/ 203200 h 1764506"/>
                <a:gd name="connsiteX37" fmla="*/ 1460500 w 2733675"/>
                <a:gd name="connsiteY37" fmla="*/ 63500 h 1764506"/>
                <a:gd name="connsiteX38" fmla="*/ 1444625 w 2733675"/>
                <a:gd name="connsiteY38" fmla="*/ 0 h 1764506"/>
                <a:gd name="connsiteX39" fmla="*/ 1276350 w 2733675"/>
                <a:gd name="connsiteY39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471613 w 2733675"/>
                <a:gd name="connsiteY9" fmla="*/ 1764506 h 1764506"/>
                <a:gd name="connsiteX10" fmla="*/ 2095500 w 2733675"/>
                <a:gd name="connsiteY10" fmla="*/ 1762125 h 1764506"/>
                <a:gd name="connsiteX11" fmla="*/ 2095500 w 2733675"/>
                <a:gd name="connsiteY11" fmla="*/ 1447800 h 1764506"/>
                <a:gd name="connsiteX12" fmla="*/ 2143125 w 2733675"/>
                <a:gd name="connsiteY12" fmla="*/ 1447800 h 1764506"/>
                <a:gd name="connsiteX13" fmla="*/ 2143125 w 2733675"/>
                <a:gd name="connsiteY13" fmla="*/ 1311275 h 1764506"/>
                <a:gd name="connsiteX14" fmla="*/ 2193925 w 2733675"/>
                <a:gd name="connsiteY14" fmla="*/ 1311275 h 1764506"/>
                <a:gd name="connsiteX15" fmla="*/ 2193925 w 2733675"/>
                <a:gd name="connsiteY15" fmla="*/ 1181100 h 1764506"/>
                <a:gd name="connsiteX16" fmla="*/ 2289175 w 2733675"/>
                <a:gd name="connsiteY16" fmla="*/ 1181100 h 1764506"/>
                <a:gd name="connsiteX17" fmla="*/ 2289175 w 2733675"/>
                <a:gd name="connsiteY17" fmla="*/ 1247775 h 1764506"/>
                <a:gd name="connsiteX18" fmla="*/ 2536825 w 2733675"/>
                <a:gd name="connsiteY18" fmla="*/ 1247775 h 1764506"/>
                <a:gd name="connsiteX19" fmla="*/ 2536825 w 2733675"/>
                <a:gd name="connsiteY19" fmla="*/ 1000125 h 1764506"/>
                <a:gd name="connsiteX20" fmla="*/ 2733675 w 2733675"/>
                <a:gd name="connsiteY20" fmla="*/ 1000125 h 1764506"/>
                <a:gd name="connsiteX21" fmla="*/ 2733675 w 2733675"/>
                <a:gd name="connsiteY21" fmla="*/ 955675 h 1764506"/>
                <a:gd name="connsiteX22" fmla="*/ 2689225 w 2733675"/>
                <a:gd name="connsiteY22" fmla="*/ 955675 h 1764506"/>
                <a:gd name="connsiteX23" fmla="*/ 2729707 w 2733675"/>
                <a:gd name="connsiteY23" fmla="*/ 885031 h 1764506"/>
                <a:gd name="connsiteX24" fmla="*/ 2689225 w 2733675"/>
                <a:gd name="connsiteY24" fmla="*/ 825500 h 1764506"/>
                <a:gd name="connsiteX25" fmla="*/ 2587625 w 2733675"/>
                <a:gd name="connsiteY25" fmla="*/ 825500 h 1764506"/>
                <a:gd name="connsiteX26" fmla="*/ 2438400 w 2733675"/>
                <a:gd name="connsiteY26" fmla="*/ 790575 h 1764506"/>
                <a:gd name="connsiteX27" fmla="*/ 2403475 w 2733675"/>
                <a:gd name="connsiteY27" fmla="*/ 809625 h 1764506"/>
                <a:gd name="connsiteX28" fmla="*/ 2105025 w 2733675"/>
                <a:gd name="connsiteY28" fmla="*/ 685800 h 1764506"/>
                <a:gd name="connsiteX29" fmla="*/ 1593850 w 2733675"/>
                <a:gd name="connsiteY29" fmla="*/ 568325 h 1764506"/>
                <a:gd name="connsiteX30" fmla="*/ 1501775 w 2733675"/>
                <a:gd name="connsiteY30" fmla="*/ 415925 h 1764506"/>
                <a:gd name="connsiteX31" fmla="*/ 1362075 w 2733675"/>
                <a:gd name="connsiteY31" fmla="*/ 387350 h 1764506"/>
                <a:gd name="connsiteX32" fmla="*/ 1266825 w 2733675"/>
                <a:gd name="connsiteY32" fmla="*/ 311150 h 1764506"/>
                <a:gd name="connsiteX33" fmla="*/ 1146175 w 2733675"/>
                <a:gd name="connsiteY33" fmla="*/ 381000 h 1764506"/>
                <a:gd name="connsiteX34" fmla="*/ 1193800 w 2733675"/>
                <a:gd name="connsiteY34" fmla="*/ 295275 h 1764506"/>
                <a:gd name="connsiteX35" fmla="*/ 1339850 w 2733675"/>
                <a:gd name="connsiteY35" fmla="*/ 203200 h 1764506"/>
                <a:gd name="connsiteX36" fmla="*/ 1460500 w 2733675"/>
                <a:gd name="connsiteY36" fmla="*/ 63500 h 1764506"/>
                <a:gd name="connsiteX37" fmla="*/ 1444625 w 2733675"/>
                <a:gd name="connsiteY37" fmla="*/ 0 h 1764506"/>
                <a:gd name="connsiteX38" fmla="*/ 1276350 w 2733675"/>
                <a:gd name="connsiteY38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1471613 w 2733675"/>
                <a:gd name="connsiteY8" fmla="*/ 1764506 h 1764506"/>
                <a:gd name="connsiteX9" fmla="*/ 2095500 w 2733675"/>
                <a:gd name="connsiteY9" fmla="*/ 1762125 h 1764506"/>
                <a:gd name="connsiteX10" fmla="*/ 2095500 w 2733675"/>
                <a:gd name="connsiteY10" fmla="*/ 1447800 h 1764506"/>
                <a:gd name="connsiteX11" fmla="*/ 2143125 w 2733675"/>
                <a:gd name="connsiteY11" fmla="*/ 1447800 h 1764506"/>
                <a:gd name="connsiteX12" fmla="*/ 2143125 w 2733675"/>
                <a:gd name="connsiteY12" fmla="*/ 1311275 h 1764506"/>
                <a:gd name="connsiteX13" fmla="*/ 2193925 w 2733675"/>
                <a:gd name="connsiteY13" fmla="*/ 1311275 h 1764506"/>
                <a:gd name="connsiteX14" fmla="*/ 2193925 w 2733675"/>
                <a:gd name="connsiteY14" fmla="*/ 1181100 h 1764506"/>
                <a:gd name="connsiteX15" fmla="*/ 2289175 w 2733675"/>
                <a:gd name="connsiteY15" fmla="*/ 1181100 h 1764506"/>
                <a:gd name="connsiteX16" fmla="*/ 2289175 w 2733675"/>
                <a:gd name="connsiteY16" fmla="*/ 1247775 h 1764506"/>
                <a:gd name="connsiteX17" fmla="*/ 2536825 w 2733675"/>
                <a:gd name="connsiteY17" fmla="*/ 1247775 h 1764506"/>
                <a:gd name="connsiteX18" fmla="*/ 2536825 w 2733675"/>
                <a:gd name="connsiteY18" fmla="*/ 1000125 h 1764506"/>
                <a:gd name="connsiteX19" fmla="*/ 2733675 w 2733675"/>
                <a:gd name="connsiteY19" fmla="*/ 1000125 h 1764506"/>
                <a:gd name="connsiteX20" fmla="*/ 2733675 w 2733675"/>
                <a:gd name="connsiteY20" fmla="*/ 955675 h 1764506"/>
                <a:gd name="connsiteX21" fmla="*/ 2689225 w 2733675"/>
                <a:gd name="connsiteY21" fmla="*/ 955675 h 1764506"/>
                <a:gd name="connsiteX22" fmla="*/ 2729707 w 2733675"/>
                <a:gd name="connsiteY22" fmla="*/ 885031 h 1764506"/>
                <a:gd name="connsiteX23" fmla="*/ 2689225 w 2733675"/>
                <a:gd name="connsiteY23" fmla="*/ 825500 h 1764506"/>
                <a:gd name="connsiteX24" fmla="*/ 2587625 w 2733675"/>
                <a:gd name="connsiteY24" fmla="*/ 825500 h 1764506"/>
                <a:gd name="connsiteX25" fmla="*/ 2438400 w 2733675"/>
                <a:gd name="connsiteY25" fmla="*/ 790575 h 1764506"/>
                <a:gd name="connsiteX26" fmla="*/ 2403475 w 2733675"/>
                <a:gd name="connsiteY26" fmla="*/ 809625 h 1764506"/>
                <a:gd name="connsiteX27" fmla="*/ 2105025 w 2733675"/>
                <a:gd name="connsiteY27" fmla="*/ 685800 h 1764506"/>
                <a:gd name="connsiteX28" fmla="*/ 1593850 w 2733675"/>
                <a:gd name="connsiteY28" fmla="*/ 568325 h 1764506"/>
                <a:gd name="connsiteX29" fmla="*/ 1501775 w 2733675"/>
                <a:gd name="connsiteY29" fmla="*/ 415925 h 1764506"/>
                <a:gd name="connsiteX30" fmla="*/ 1362075 w 2733675"/>
                <a:gd name="connsiteY30" fmla="*/ 387350 h 1764506"/>
                <a:gd name="connsiteX31" fmla="*/ 1266825 w 2733675"/>
                <a:gd name="connsiteY31" fmla="*/ 311150 h 1764506"/>
                <a:gd name="connsiteX32" fmla="*/ 1146175 w 2733675"/>
                <a:gd name="connsiteY32" fmla="*/ 381000 h 1764506"/>
                <a:gd name="connsiteX33" fmla="*/ 1193800 w 2733675"/>
                <a:gd name="connsiteY33" fmla="*/ 295275 h 1764506"/>
                <a:gd name="connsiteX34" fmla="*/ 1339850 w 2733675"/>
                <a:gd name="connsiteY34" fmla="*/ 203200 h 1764506"/>
                <a:gd name="connsiteX35" fmla="*/ 1460500 w 2733675"/>
                <a:gd name="connsiteY35" fmla="*/ 63500 h 1764506"/>
                <a:gd name="connsiteX36" fmla="*/ 1444625 w 2733675"/>
                <a:gd name="connsiteY36" fmla="*/ 0 h 1764506"/>
                <a:gd name="connsiteX37" fmla="*/ 1276350 w 2733675"/>
                <a:gd name="connsiteY37" fmla="*/ 44450 h 1764506"/>
                <a:gd name="connsiteX0" fmla="*/ 1130300 w 2587625"/>
                <a:gd name="connsiteY0" fmla="*/ 44450 h 1764506"/>
                <a:gd name="connsiteX1" fmla="*/ 676275 w 2587625"/>
                <a:gd name="connsiteY1" fmla="*/ 231775 h 1764506"/>
                <a:gd name="connsiteX2" fmla="*/ 438150 w 2587625"/>
                <a:gd name="connsiteY2" fmla="*/ 285750 h 1764506"/>
                <a:gd name="connsiteX3" fmla="*/ 327025 w 2587625"/>
                <a:gd name="connsiteY3" fmla="*/ 231775 h 1764506"/>
                <a:gd name="connsiteX4" fmla="*/ 219075 w 2587625"/>
                <a:gd name="connsiteY4" fmla="*/ 336550 h 1764506"/>
                <a:gd name="connsiteX5" fmla="*/ 219075 w 2587625"/>
                <a:gd name="connsiteY5" fmla="*/ 695325 h 1764506"/>
                <a:gd name="connsiteX6" fmla="*/ 0 w 2587625"/>
                <a:gd name="connsiteY6" fmla="*/ 838200 h 1764506"/>
                <a:gd name="connsiteX7" fmla="*/ 1325563 w 2587625"/>
                <a:gd name="connsiteY7" fmla="*/ 1764506 h 1764506"/>
                <a:gd name="connsiteX8" fmla="*/ 1949450 w 2587625"/>
                <a:gd name="connsiteY8" fmla="*/ 1762125 h 1764506"/>
                <a:gd name="connsiteX9" fmla="*/ 1949450 w 2587625"/>
                <a:gd name="connsiteY9" fmla="*/ 1447800 h 1764506"/>
                <a:gd name="connsiteX10" fmla="*/ 1997075 w 2587625"/>
                <a:gd name="connsiteY10" fmla="*/ 1447800 h 1764506"/>
                <a:gd name="connsiteX11" fmla="*/ 1997075 w 2587625"/>
                <a:gd name="connsiteY11" fmla="*/ 1311275 h 1764506"/>
                <a:gd name="connsiteX12" fmla="*/ 2047875 w 2587625"/>
                <a:gd name="connsiteY12" fmla="*/ 1311275 h 1764506"/>
                <a:gd name="connsiteX13" fmla="*/ 2047875 w 2587625"/>
                <a:gd name="connsiteY13" fmla="*/ 1181100 h 1764506"/>
                <a:gd name="connsiteX14" fmla="*/ 2143125 w 2587625"/>
                <a:gd name="connsiteY14" fmla="*/ 1181100 h 1764506"/>
                <a:gd name="connsiteX15" fmla="*/ 2143125 w 2587625"/>
                <a:gd name="connsiteY15" fmla="*/ 1247775 h 1764506"/>
                <a:gd name="connsiteX16" fmla="*/ 2390775 w 2587625"/>
                <a:gd name="connsiteY16" fmla="*/ 1247775 h 1764506"/>
                <a:gd name="connsiteX17" fmla="*/ 2390775 w 2587625"/>
                <a:gd name="connsiteY17" fmla="*/ 1000125 h 1764506"/>
                <a:gd name="connsiteX18" fmla="*/ 2587625 w 2587625"/>
                <a:gd name="connsiteY18" fmla="*/ 1000125 h 1764506"/>
                <a:gd name="connsiteX19" fmla="*/ 2587625 w 2587625"/>
                <a:gd name="connsiteY19" fmla="*/ 955675 h 1764506"/>
                <a:gd name="connsiteX20" fmla="*/ 2543175 w 2587625"/>
                <a:gd name="connsiteY20" fmla="*/ 955675 h 1764506"/>
                <a:gd name="connsiteX21" fmla="*/ 2583657 w 2587625"/>
                <a:gd name="connsiteY21" fmla="*/ 885031 h 1764506"/>
                <a:gd name="connsiteX22" fmla="*/ 2543175 w 2587625"/>
                <a:gd name="connsiteY22" fmla="*/ 825500 h 1764506"/>
                <a:gd name="connsiteX23" fmla="*/ 2441575 w 2587625"/>
                <a:gd name="connsiteY23" fmla="*/ 825500 h 1764506"/>
                <a:gd name="connsiteX24" fmla="*/ 2292350 w 2587625"/>
                <a:gd name="connsiteY24" fmla="*/ 790575 h 1764506"/>
                <a:gd name="connsiteX25" fmla="*/ 2257425 w 2587625"/>
                <a:gd name="connsiteY25" fmla="*/ 809625 h 1764506"/>
                <a:gd name="connsiteX26" fmla="*/ 1958975 w 2587625"/>
                <a:gd name="connsiteY26" fmla="*/ 685800 h 1764506"/>
                <a:gd name="connsiteX27" fmla="*/ 1447800 w 2587625"/>
                <a:gd name="connsiteY27" fmla="*/ 568325 h 1764506"/>
                <a:gd name="connsiteX28" fmla="*/ 1355725 w 2587625"/>
                <a:gd name="connsiteY28" fmla="*/ 415925 h 1764506"/>
                <a:gd name="connsiteX29" fmla="*/ 1216025 w 2587625"/>
                <a:gd name="connsiteY29" fmla="*/ 387350 h 1764506"/>
                <a:gd name="connsiteX30" fmla="*/ 1120775 w 2587625"/>
                <a:gd name="connsiteY30" fmla="*/ 311150 h 1764506"/>
                <a:gd name="connsiteX31" fmla="*/ 1000125 w 2587625"/>
                <a:gd name="connsiteY31" fmla="*/ 381000 h 1764506"/>
                <a:gd name="connsiteX32" fmla="*/ 1047750 w 2587625"/>
                <a:gd name="connsiteY32" fmla="*/ 295275 h 1764506"/>
                <a:gd name="connsiteX33" fmla="*/ 1193800 w 2587625"/>
                <a:gd name="connsiteY33" fmla="*/ 203200 h 1764506"/>
                <a:gd name="connsiteX34" fmla="*/ 1314450 w 2587625"/>
                <a:gd name="connsiteY34" fmla="*/ 63500 h 1764506"/>
                <a:gd name="connsiteX35" fmla="*/ 1298575 w 2587625"/>
                <a:gd name="connsiteY35" fmla="*/ 0 h 1764506"/>
                <a:gd name="connsiteX36" fmla="*/ 1130300 w 2587625"/>
                <a:gd name="connsiteY36" fmla="*/ 44450 h 1764506"/>
                <a:gd name="connsiteX0" fmla="*/ 911225 w 2368550"/>
                <a:gd name="connsiteY0" fmla="*/ 44450 h 1764506"/>
                <a:gd name="connsiteX1" fmla="*/ 457200 w 2368550"/>
                <a:gd name="connsiteY1" fmla="*/ 231775 h 1764506"/>
                <a:gd name="connsiteX2" fmla="*/ 219075 w 2368550"/>
                <a:gd name="connsiteY2" fmla="*/ 285750 h 1764506"/>
                <a:gd name="connsiteX3" fmla="*/ 107950 w 2368550"/>
                <a:gd name="connsiteY3" fmla="*/ 231775 h 1764506"/>
                <a:gd name="connsiteX4" fmla="*/ 0 w 2368550"/>
                <a:gd name="connsiteY4" fmla="*/ 336550 h 1764506"/>
                <a:gd name="connsiteX5" fmla="*/ 0 w 2368550"/>
                <a:gd name="connsiteY5" fmla="*/ 695325 h 1764506"/>
                <a:gd name="connsiteX6" fmla="*/ 1106488 w 2368550"/>
                <a:gd name="connsiteY6" fmla="*/ 1764506 h 1764506"/>
                <a:gd name="connsiteX7" fmla="*/ 1730375 w 2368550"/>
                <a:gd name="connsiteY7" fmla="*/ 1762125 h 1764506"/>
                <a:gd name="connsiteX8" fmla="*/ 1730375 w 2368550"/>
                <a:gd name="connsiteY8" fmla="*/ 1447800 h 1764506"/>
                <a:gd name="connsiteX9" fmla="*/ 1778000 w 2368550"/>
                <a:gd name="connsiteY9" fmla="*/ 1447800 h 1764506"/>
                <a:gd name="connsiteX10" fmla="*/ 1778000 w 2368550"/>
                <a:gd name="connsiteY10" fmla="*/ 1311275 h 1764506"/>
                <a:gd name="connsiteX11" fmla="*/ 1828800 w 2368550"/>
                <a:gd name="connsiteY11" fmla="*/ 1311275 h 1764506"/>
                <a:gd name="connsiteX12" fmla="*/ 1828800 w 2368550"/>
                <a:gd name="connsiteY12" fmla="*/ 1181100 h 1764506"/>
                <a:gd name="connsiteX13" fmla="*/ 1924050 w 2368550"/>
                <a:gd name="connsiteY13" fmla="*/ 1181100 h 1764506"/>
                <a:gd name="connsiteX14" fmla="*/ 1924050 w 2368550"/>
                <a:gd name="connsiteY14" fmla="*/ 1247775 h 1764506"/>
                <a:gd name="connsiteX15" fmla="*/ 2171700 w 2368550"/>
                <a:gd name="connsiteY15" fmla="*/ 1247775 h 1764506"/>
                <a:gd name="connsiteX16" fmla="*/ 2171700 w 2368550"/>
                <a:gd name="connsiteY16" fmla="*/ 1000125 h 1764506"/>
                <a:gd name="connsiteX17" fmla="*/ 2368550 w 2368550"/>
                <a:gd name="connsiteY17" fmla="*/ 1000125 h 1764506"/>
                <a:gd name="connsiteX18" fmla="*/ 2368550 w 2368550"/>
                <a:gd name="connsiteY18" fmla="*/ 955675 h 1764506"/>
                <a:gd name="connsiteX19" fmla="*/ 2324100 w 2368550"/>
                <a:gd name="connsiteY19" fmla="*/ 955675 h 1764506"/>
                <a:gd name="connsiteX20" fmla="*/ 2364582 w 2368550"/>
                <a:gd name="connsiteY20" fmla="*/ 885031 h 1764506"/>
                <a:gd name="connsiteX21" fmla="*/ 2324100 w 2368550"/>
                <a:gd name="connsiteY21" fmla="*/ 825500 h 1764506"/>
                <a:gd name="connsiteX22" fmla="*/ 2222500 w 2368550"/>
                <a:gd name="connsiteY22" fmla="*/ 825500 h 1764506"/>
                <a:gd name="connsiteX23" fmla="*/ 2073275 w 2368550"/>
                <a:gd name="connsiteY23" fmla="*/ 790575 h 1764506"/>
                <a:gd name="connsiteX24" fmla="*/ 2038350 w 2368550"/>
                <a:gd name="connsiteY24" fmla="*/ 809625 h 1764506"/>
                <a:gd name="connsiteX25" fmla="*/ 1739900 w 2368550"/>
                <a:gd name="connsiteY25" fmla="*/ 685800 h 1764506"/>
                <a:gd name="connsiteX26" fmla="*/ 1228725 w 2368550"/>
                <a:gd name="connsiteY26" fmla="*/ 568325 h 1764506"/>
                <a:gd name="connsiteX27" fmla="*/ 1136650 w 2368550"/>
                <a:gd name="connsiteY27" fmla="*/ 415925 h 1764506"/>
                <a:gd name="connsiteX28" fmla="*/ 996950 w 2368550"/>
                <a:gd name="connsiteY28" fmla="*/ 387350 h 1764506"/>
                <a:gd name="connsiteX29" fmla="*/ 901700 w 2368550"/>
                <a:gd name="connsiteY29" fmla="*/ 311150 h 1764506"/>
                <a:gd name="connsiteX30" fmla="*/ 781050 w 2368550"/>
                <a:gd name="connsiteY30" fmla="*/ 381000 h 1764506"/>
                <a:gd name="connsiteX31" fmla="*/ 828675 w 2368550"/>
                <a:gd name="connsiteY31" fmla="*/ 295275 h 1764506"/>
                <a:gd name="connsiteX32" fmla="*/ 974725 w 2368550"/>
                <a:gd name="connsiteY32" fmla="*/ 203200 h 1764506"/>
                <a:gd name="connsiteX33" fmla="*/ 1095375 w 2368550"/>
                <a:gd name="connsiteY33" fmla="*/ 63500 h 1764506"/>
                <a:gd name="connsiteX34" fmla="*/ 1079500 w 2368550"/>
                <a:gd name="connsiteY34" fmla="*/ 0 h 1764506"/>
                <a:gd name="connsiteX35" fmla="*/ 911225 w 2368550"/>
                <a:gd name="connsiteY35" fmla="*/ 44450 h 1764506"/>
                <a:gd name="connsiteX0" fmla="*/ 911225 w 2368550"/>
                <a:gd name="connsiteY0" fmla="*/ 44450 h 1764506"/>
                <a:gd name="connsiteX1" fmla="*/ 457200 w 2368550"/>
                <a:gd name="connsiteY1" fmla="*/ 231775 h 1764506"/>
                <a:gd name="connsiteX2" fmla="*/ 219075 w 2368550"/>
                <a:gd name="connsiteY2" fmla="*/ 285750 h 1764506"/>
                <a:gd name="connsiteX3" fmla="*/ 107950 w 2368550"/>
                <a:gd name="connsiteY3" fmla="*/ 231775 h 1764506"/>
                <a:gd name="connsiteX4" fmla="*/ 0 w 2368550"/>
                <a:gd name="connsiteY4" fmla="*/ 336550 h 1764506"/>
                <a:gd name="connsiteX5" fmla="*/ 1106488 w 2368550"/>
                <a:gd name="connsiteY5" fmla="*/ 1764506 h 1764506"/>
                <a:gd name="connsiteX6" fmla="*/ 1730375 w 2368550"/>
                <a:gd name="connsiteY6" fmla="*/ 1762125 h 1764506"/>
                <a:gd name="connsiteX7" fmla="*/ 1730375 w 2368550"/>
                <a:gd name="connsiteY7" fmla="*/ 1447800 h 1764506"/>
                <a:gd name="connsiteX8" fmla="*/ 1778000 w 2368550"/>
                <a:gd name="connsiteY8" fmla="*/ 1447800 h 1764506"/>
                <a:gd name="connsiteX9" fmla="*/ 1778000 w 2368550"/>
                <a:gd name="connsiteY9" fmla="*/ 1311275 h 1764506"/>
                <a:gd name="connsiteX10" fmla="*/ 1828800 w 2368550"/>
                <a:gd name="connsiteY10" fmla="*/ 1311275 h 1764506"/>
                <a:gd name="connsiteX11" fmla="*/ 1828800 w 2368550"/>
                <a:gd name="connsiteY11" fmla="*/ 1181100 h 1764506"/>
                <a:gd name="connsiteX12" fmla="*/ 1924050 w 2368550"/>
                <a:gd name="connsiteY12" fmla="*/ 1181100 h 1764506"/>
                <a:gd name="connsiteX13" fmla="*/ 1924050 w 2368550"/>
                <a:gd name="connsiteY13" fmla="*/ 1247775 h 1764506"/>
                <a:gd name="connsiteX14" fmla="*/ 2171700 w 2368550"/>
                <a:gd name="connsiteY14" fmla="*/ 1247775 h 1764506"/>
                <a:gd name="connsiteX15" fmla="*/ 2171700 w 2368550"/>
                <a:gd name="connsiteY15" fmla="*/ 1000125 h 1764506"/>
                <a:gd name="connsiteX16" fmla="*/ 2368550 w 2368550"/>
                <a:gd name="connsiteY16" fmla="*/ 1000125 h 1764506"/>
                <a:gd name="connsiteX17" fmla="*/ 2368550 w 2368550"/>
                <a:gd name="connsiteY17" fmla="*/ 955675 h 1764506"/>
                <a:gd name="connsiteX18" fmla="*/ 2324100 w 2368550"/>
                <a:gd name="connsiteY18" fmla="*/ 955675 h 1764506"/>
                <a:gd name="connsiteX19" fmla="*/ 2364582 w 2368550"/>
                <a:gd name="connsiteY19" fmla="*/ 885031 h 1764506"/>
                <a:gd name="connsiteX20" fmla="*/ 2324100 w 2368550"/>
                <a:gd name="connsiteY20" fmla="*/ 825500 h 1764506"/>
                <a:gd name="connsiteX21" fmla="*/ 2222500 w 2368550"/>
                <a:gd name="connsiteY21" fmla="*/ 825500 h 1764506"/>
                <a:gd name="connsiteX22" fmla="*/ 2073275 w 2368550"/>
                <a:gd name="connsiteY22" fmla="*/ 790575 h 1764506"/>
                <a:gd name="connsiteX23" fmla="*/ 2038350 w 2368550"/>
                <a:gd name="connsiteY23" fmla="*/ 809625 h 1764506"/>
                <a:gd name="connsiteX24" fmla="*/ 1739900 w 2368550"/>
                <a:gd name="connsiteY24" fmla="*/ 685800 h 1764506"/>
                <a:gd name="connsiteX25" fmla="*/ 1228725 w 2368550"/>
                <a:gd name="connsiteY25" fmla="*/ 568325 h 1764506"/>
                <a:gd name="connsiteX26" fmla="*/ 1136650 w 2368550"/>
                <a:gd name="connsiteY26" fmla="*/ 415925 h 1764506"/>
                <a:gd name="connsiteX27" fmla="*/ 996950 w 2368550"/>
                <a:gd name="connsiteY27" fmla="*/ 387350 h 1764506"/>
                <a:gd name="connsiteX28" fmla="*/ 901700 w 2368550"/>
                <a:gd name="connsiteY28" fmla="*/ 311150 h 1764506"/>
                <a:gd name="connsiteX29" fmla="*/ 781050 w 2368550"/>
                <a:gd name="connsiteY29" fmla="*/ 381000 h 1764506"/>
                <a:gd name="connsiteX30" fmla="*/ 828675 w 2368550"/>
                <a:gd name="connsiteY30" fmla="*/ 295275 h 1764506"/>
                <a:gd name="connsiteX31" fmla="*/ 974725 w 2368550"/>
                <a:gd name="connsiteY31" fmla="*/ 203200 h 1764506"/>
                <a:gd name="connsiteX32" fmla="*/ 1095375 w 2368550"/>
                <a:gd name="connsiteY32" fmla="*/ 63500 h 1764506"/>
                <a:gd name="connsiteX33" fmla="*/ 1079500 w 2368550"/>
                <a:gd name="connsiteY33" fmla="*/ 0 h 1764506"/>
                <a:gd name="connsiteX34" fmla="*/ 911225 w 2368550"/>
                <a:gd name="connsiteY34" fmla="*/ 44450 h 1764506"/>
                <a:gd name="connsiteX0" fmla="*/ 803275 w 2260600"/>
                <a:gd name="connsiteY0" fmla="*/ 44450 h 1764506"/>
                <a:gd name="connsiteX1" fmla="*/ 349250 w 2260600"/>
                <a:gd name="connsiteY1" fmla="*/ 231775 h 1764506"/>
                <a:gd name="connsiteX2" fmla="*/ 111125 w 2260600"/>
                <a:gd name="connsiteY2" fmla="*/ 285750 h 1764506"/>
                <a:gd name="connsiteX3" fmla="*/ 0 w 2260600"/>
                <a:gd name="connsiteY3" fmla="*/ 231775 h 1764506"/>
                <a:gd name="connsiteX4" fmla="*/ 998538 w 2260600"/>
                <a:gd name="connsiteY4" fmla="*/ 1764506 h 1764506"/>
                <a:gd name="connsiteX5" fmla="*/ 1622425 w 2260600"/>
                <a:gd name="connsiteY5" fmla="*/ 1762125 h 1764506"/>
                <a:gd name="connsiteX6" fmla="*/ 1622425 w 2260600"/>
                <a:gd name="connsiteY6" fmla="*/ 1447800 h 1764506"/>
                <a:gd name="connsiteX7" fmla="*/ 1670050 w 2260600"/>
                <a:gd name="connsiteY7" fmla="*/ 1447800 h 1764506"/>
                <a:gd name="connsiteX8" fmla="*/ 1670050 w 2260600"/>
                <a:gd name="connsiteY8" fmla="*/ 1311275 h 1764506"/>
                <a:gd name="connsiteX9" fmla="*/ 1720850 w 2260600"/>
                <a:gd name="connsiteY9" fmla="*/ 1311275 h 1764506"/>
                <a:gd name="connsiteX10" fmla="*/ 1720850 w 2260600"/>
                <a:gd name="connsiteY10" fmla="*/ 1181100 h 1764506"/>
                <a:gd name="connsiteX11" fmla="*/ 1816100 w 2260600"/>
                <a:gd name="connsiteY11" fmla="*/ 1181100 h 1764506"/>
                <a:gd name="connsiteX12" fmla="*/ 1816100 w 2260600"/>
                <a:gd name="connsiteY12" fmla="*/ 1247775 h 1764506"/>
                <a:gd name="connsiteX13" fmla="*/ 2063750 w 2260600"/>
                <a:gd name="connsiteY13" fmla="*/ 1247775 h 1764506"/>
                <a:gd name="connsiteX14" fmla="*/ 2063750 w 2260600"/>
                <a:gd name="connsiteY14" fmla="*/ 1000125 h 1764506"/>
                <a:gd name="connsiteX15" fmla="*/ 2260600 w 2260600"/>
                <a:gd name="connsiteY15" fmla="*/ 1000125 h 1764506"/>
                <a:gd name="connsiteX16" fmla="*/ 2260600 w 2260600"/>
                <a:gd name="connsiteY16" fmla="*/ 955675 h 1764506"/>
                <a:gd name="connsiteX17" fmla="*/ 2216150 w 2260600"/>
                <a:gd name="connsiteY17" fmla="*/ 955675 h 1764506"/>
                <a:gd name="connsiteX18" fmla="*/ 2256632 w 2260600"/>
                <a:gd name="connsiteY18" fmla="*/ 885031 h 1764506"/>
                <a:gd name="connsiteX19" fmla="*/ 2216150 w 2260600"/>
                <a:gd name="connsiteY19" fmla="*/ 825500 h 1764506"/>
                <a:gd name="connsiteX20" fmla="*/ 2114550 w 2260600"/>
                <a:gd name="connsiteY20" fmla="*/ 825500 h 1764506"/>
                <a:gd name="connsiteX21" fmla="*/ 1965325 w 2260600"/>
                <a:gd name="connsiteY21" fmla="*/ 790575 h 1764506"/>
                <a:gd name="connsiteX22" fmla="*/ 1930400 w 2260600"/>
                <a:gd name="connsiteY22" fmla="*/ 809625 h 1764506"/>
                <a:gd name="connsiteX23" fmla="*/ 1631950 w 2260600"/>
                <a:gd name="connsiteY23" fmla="*/ 685800 h 1764506"/>
                <a:gd name="connsiteX24" fmla="*/ 1120775 w 2260600"/>
                <a:gd name="connsiteY24" fmla="*/ 568325 h 1764506"/>
                <a:gd name="connsiteX25" fmla="*/ 1028700 w 2260600"/>
                <a:gd name="connsiteY25" fmla="*/ 415925 h 1764506"/>
                <a:gd name="connsiteX26" fmla="*/ 889000 w 2260600"/>
                <a:gd name="connsiteY26" fmla="*/ 387350 h 1764506"/>
                <a:gd name="connsiteX27" fmla="*/ 793750 w 2260600"/>
                <a:gd name="connsiteY27" fmla="*/ 311150 h 1764506"/>
                <a:gd name="connsiteX28" fmla="*/ 673100 w 2260600"/>
                <a:gd name="connsiteY28" fmla="*/ 381000 h 1764506"/>
                <a:gd name="connsiteX29" fmla="*/ 720725 w 2260600"/>
                <a:gd name="connsiteY29" fmla="*/ 295275 h 1764506"/>
                <a:gd name="connsiteX30" fmla="*/ 866775 w 2260600"/>
                <a:gd name="connsiteY30" fmla="*/ 203200 h 1764506"/>
                <a:gd name="connsiteX31" fmla="*/ 987425 w 2260600"/>
                <a:gd name="connsiteY31" fmla="*/ 63500 h 1764506"/>
                <a:gd name="connsiteX32" fmla="*/ 971550 w 2260600"/>
                <a:gd name="connsiteY32" fmla="*/ 0 h 1764506"/>
                <a:gd name="connsiteX33" fmla="*/ 803275 w 2260600"/>
                <a:gd name="connsiteY33" fmla="*/ 44450 h 1764506"/>
                <a:gd name="connsiteX0" fmla="*/ 692150 w 2149475"/>
                <a:gd name="connsiteY0" fmla="*/ 44450 h 1764506"/>
                <a:gd name="connsiteX1" fmla="*/ 238125 w 2149475"/>
                <a:gd name="connsiteY1" fmla="*/ 231775 h 1764506"/>
                <a:gd name="connsiteX2" fmla="*/ 0 w 2149475"/>
                <a:gd name="connsiteY2" fmla="*/ 285750 h 1764506"/>
                <a:gd name="connsiteX3" fmla="*/ 887413 w 2149475"/>
                <a:gd name="connsiteY3" fmla="*/ 1764506 h 1764506"/>
                <a:gd name="connsiteX4" fmla="*/ 1511300 w 2149475"/>
                <a:gd name="connsiteY4" fmla="*/ 1762125 h 1764506"/>
                <a:gd name="connsiteX5" fmla="*/ 1511300 w 2149475"/>
                <a:gd name="connsiteY5" fmla="*/ 1447800 h 1764506"/>
                <a:gd name="connsiteX6" fmla="*/ 1558925 w 2149475"/>
                <a:gd name="connsiteY6" fmla="*/ 1447800 h 1764506"/>
                <a:gd name="connsiteX7" fmla="*/ 1558925 w 2149475"/>
                <a:gd name="connsiteY7" fmla="*/ 1311275 h 1764506"/>
                <a:gd name="connsiteX8" fmla="*/ 1609725 w 2149475"/>
                <a:gd name="connsiteY8" fmla="*/ 1311275 h 1764506"/>
                <a:gd name="connsiteX9" fmla="*/ 1609725 w 2149475"/>
                <a:gd name="connsiteY9" fmla="*/ 1181100 h 1764506"/>
                <a:gd name="connsiteX10" fmla="*/ 1704975 w 2149475"/>
                <a:gd name="connsiteY10" fmla="*/ 1181100 h 1764506"/>
                <a:gd name="connsiteX11" fmla="*/ 1704975 w 2149475"/>
                <a:gd name="connsiteY11" fmla="*/ 1247775 h 1764506"/>
                <a:gd name="connsiteX12" fmla="*/ 1952625 w 2149475"/>
                <a:gd name="connsiteY12" fmla="*/ 1247775 h 1764506"/>
                <a:gd name="connsiteX13" fmla="*/ 1952625 w 2149475"/>
                <a:gd name="connsiteY13" fmla="*/ 1000125 h 1764506"/>
                <a:gd name="connsiteX14" fmla="*/ 2149475 w 2149475"/>
                <a:gd name="connsiteY14" fmla="*/ 1000125 h 1764506"/>
                <a:gd name="connsiteX15" fmla="*/ 2149475 w 2149475"/>
                <a:gd name="connsiteY15" fmla="*/ 955675 h 1764506"/>
                <a:gd name="connsiteX16" fmla="*/ 2105025 w 2149475"/>
                <a:gd name="connsiteY16" fmla="*/ 955675 h 1764506"/>
                <a:gd name="connsiteX17" fmla="*/ 2145507 w 2149475"/>
                <a:gd name="connsiteY17" fmla="*/ 885031 h 1764506"/>
                <a:gd name="connsiteX18" fmla="*/ 2105025 w 2149475"/>
                <a:gd name="connsiteY18" fmla="*/ 825500 h 1764506"/>
                <a:gd name="connsiteX19" fmla="*/ 2003425 w 2149475"/>
                <a:gd name="connsiteY19" fmla="*/ 825500 h 1764506"/>
                <a:gd name="connsiteX20" fmla="*/ 1854200 w 2149475"/>
                <a:gd name="connsiteY20" fmla="*/ 790575 h 1764506"/>
                <a:gd name="connsiteX21" fmla="*/ 1819275 w 2149475"/>
                <a:gd name="connsiteY21" fmla="*/ 809625 h 1764506"/>
                <a:gd name="connsiteX22" fmla="*/ 1520825 w 2149475"/>
                <a:gd name="connsiteY22" fmla="*/ 685800 h 1764506"/>
                <a:gd name="connsiteX23" fmla="*/ 1009650 w 2149475"/>
                <a:gd name="connsiteY23" fmla="*/ 568325 h 1764506"/>
                <a:gd name="connsiteX24" fmla="*/ 917575 w 2149475"/>
                <a:gd name="connsiteY24" fmla="*/ 415925 h 1764506"/>
                <a:gd name="connsiteX25" fmla="*/ 777875 w 2149475"/>
                <a:gd name="connsiteY25" fmla="*/ 387350 h 1764506"/>
                <a:gd name="connsiteX26" fmla="*/ 682625 w 2149475"/>
                <a:gd name="connsiteY26" fmla="*/ 311150 h 1764506"/>
                <a:gd name="connsiteX27" fmla="*/ 561975 w 2149475"/>
                <a:gd name="connsiteY27" fmla="*/ 381000 h 1764506"/>
                <a:gd name="connsiteX28" fmla="*/ 609600 w 2149475"/>
                <a:gd name="connsiteY28" fmla="*/ 295275 h 1764506"/>
                <a:gd name="connsiteX29" fmla="*/ 755650 w 2149475"/>
                <a:gd name="connsiteY29" fmla="*/ 203200 h 1764506"/>
                <a:gd name="connsiteX30" fmla="*/ 876300 w 2149475"/>
                <a:gd name="connsiteY30" fmla="*/ 63500 h 1764506"/>
                <a:gd name="connsiteX31" fmla="*/ 860425 w 2149475"/>
                <a:gd name="connsiteY31" fmla="*/ 0 h 1764506"/>
                <a:gd name="connsiteX32" fmla="*/ 692150 w 2149475"/>
                <a:gd name="connsiteY32" fmla="*/ 44450 h 1764506"/>
                <a:gd name="connsiteX0" fmla="*/ 454025 w 1911350"/>
                <a:gd name="connsiteY0" fmla="*/ 44450 h 1764506"/>
                <a:gd name="connsiteX1" fmla="*/ 0 w 1911350"/>
                <a:gd name="connsiteY1" fmla="*/ 231775 h 1764506"/>
                <a:gd name="connsiteX2" fmla="*/ 649288 w 1911350"/>
                <a:gd name="connsiteY2" fmla="*/ 1764506 h 1764506"/>
                <a:gd name="connsiteX3" fmla="*/ 1273175 w 1911350"/>
                <a:gd name="connsiteY3" fmla="*/ 1762125 h 1764506"/>
                <a:gd name="connsiteX4" fmla="*/ 1273175 w 1911350"/>
                <a:gd name="connsiteY4" fmla="*/ 1447800 h 1764506"/>
                <a:gd name="connsiteX5" fmla="*/ 1320800 w 1911350"/>
                <a:gd name="connsiteY5" fmla="*/ 1447800 h 1764506"/>
                <a:gd name="connsiteX6" fmla="*/ 1320800 w 1911350"/>
                <a:gd name="connsiteY6" fmla="*/ 1311275 h 1764506"/>
                <a:gd name="connsiteX7" fmla="*/ 1371600 w 1911350"/>
                <a:gd name="connsiteY7" fmla="*/ 1311275 h 1764506"/>
                <a:gd name="connsiteX8" fmla="*/ 1371600 w 1911350"/>
                <a:gd name="connsiteY8" fmla="*/ 1181100 h 1764506"/>
                <a:gd name="connsiteX9" fmla="*/ 1466850 w 1911350"/>
                <a:gd name="connsiteY9" fmla="*/ 1181100 h 1764506"/>
                <a:gd name="connsiteX10" fmla="*/ 1466850 w 1911350"/>
                <a:gd name="connsiteY10" fmla="*/ 1247775 h 1764506"/>
                <a:gd name="connsiteX11" fmla="*/ 1714500 w 1911350"/>
                <a:gd name="connsiteY11" fmla="*/ 1247775 h 1764506"/>
                <a:gd name="connsiteX12" fmla="*/ 1714500 w 1911350"/>
                <a:gd name="connsiteY12" fmla="*/ 1000125 h 1764506"/>
                <a:gd name="connsiteX13" fmla="*/ 1911350 w 1911350"/>
                <a:gd name="connsiteY13" fmla="*/ 1000125 h 1764506"/>
                <a:gd name="connsiteX14" fmla="*/ 1911350 w 1911350"/>
                <a:gd name="connsiteY14" fmla="*/ 955675 h 1764506"/>
                <a:gd name="connsiteX15" fmla="*/ 1866900 w 1911350"/>
                <a:gd name="connsiteY15" fmla="*/ 955675 h 1764506"/>
                <a:gd name="connsiteX16" fmla="*/ 1907382 w 1911350"/>
                <a:gd name="connsiteY16" fmla="*/ 885031 h 1764506"/>
                <a:gd name="connsiteX17" fmla="*/ 1866900 w 1911350"/>
                <a:gd name="connsiteY17" fmla="*/ 825500 h 1764506"/>
                <a:gd name="connsiteX18" fmla="*/ 1765300 w 1911350"/>
                <a:gd name="connsiteY18" fmla="*/ 825500 h 1764506"/>
                <a:gd name="connsiteX19" fmla="*/ 1616075 w 1911350"/>
                <a:gd name="connsiteY19" fmla="*/ 790575 h 1764506"/>
                <a:gd name="connsiteX20" fmla="*/ 1581150 w 1911350"/>
                <a:gd name="connsiteY20" fmla="*/ 809625 h 1764506"/>
                <a:gd name="connsiteX21" fmla="*/ 1282700 w 1911350"/>
                <a:gd name="connsiteY21" fmla="*/ 685800 h 1764506"/>
                <a:gd name="connsiteX22" fmla="*/ 771525 w 1911350"/>
                <a:gd name="connsiteY22" fmla="*/ 568325 h 1764506"/>
                <a:gd name="connsiteX23" fmla="*/ 679450 w 1911350"/>
                <a:gd name="connsiteY23" fmla="*/ 415925 h 1764506"/>
                <a:gd name="connsiteX24" fmla="*/ 539750 w 1911350"/>
                <a:gd name="connsiteY24" fmla="*/ 387350 h 1764506"/>
                <a:gd name="connsiteX25" fmla="*/ 444500 w 1911350"/>
                <a:gd name="connsiteY25" fmla="*/ 311150 h 1764506"/>
                <a:gd name="connsiteX26" fmla="*/ 323850 w 1911350"/>
                <a:gd name="connsiteY26" fmla="*/ 381000 h 1764506"/>
                <a:gd name="connsiteX27" fmla="*/ 371475 w 1911350"/>
                <a:gd name="connsiteY27" fmla="*/ 295275 h 1764506"/>
                <a:gd name="connsiteX28" fmla="*/ 517525 w 1911350"/>
                <a:gd name="connsiteY28" fmla="*/ 203200 h 1764506"/>
                <a:gd name="connsiteX29" fmla="*/ 638175 w 1911350"/>
                <a:gd name="connsiteY29" fmla="*/ 63500 h 1764506"/>
                <a:gd name="connsiteX30" fmla="*/ 622300 w 1911350"/>
                <a:gd name="connsiteY30" fmla="*/ 0 h 1764506"/>
                <a:gd name="connsiteX31" fmla="*/ 454025 w 1911350"/>
                <a:gd name="connsiteY31" fmla="*/ 44450 h 1764506"/>
                <a:gd name="connsiteX0" fmla="*/ 130175 w 1587500"/>
                <a:gd name="connsiteY0" fmla="*/ 44450 h 1764506"/>
                <a:gd name="connsiteX1" fmla="*/ 325438 w 1587500"/>
                <a:gd name="connsiteY1" fmla="*/ 1764506 h 1764506"/>
                <a:gd name="connsiteX2" fmla="*/ 949325 w 1587500"/>
                <a:gd name="connsiteY2" fmla="*/ 1762125 h 1764506"/>
                <a:gd name="connsiteX3" fmla="*/ 949325 w 1587500"/>
                <a:gd name="connsiteY3" fmla="*/ 1447800 h 1764506"/>
                <a:gd name="connsiteX4" fmla="*/ 996950 w 1587500"/>
                <a:gd name="connsiteY4" fmla="*/ 1447800 h 1764506"/>
                <a:gd name="connsiteX5" fmla="*/ 996950 w 1587500"/>
                <a:gd name="connsiteY5" fmla="*/ 1311275 h 1764506"/>
                <a:gd name="connsiteX6" fmla="*/ 1047750 w 1587500"/>
                <a:gd name="connsiteY6" fmla="*/ 1311275 h 1764506"/>
                <a:gd name="connsiteX7" fmla="*/ 1047750 w 1587500"/>
                <a:gd name="connsiteY7" fmla="*/ 1181100 h 1764506"/>
                <a:gd name="connsiteX8" fmla="*/ 1143000 w 1587500"/>
                <a:gd name="connsiteY8" fmla="*/ 1181100 h 1764506"/>
                <a:gd name="connsiteX9" fmla="*/ 1143000 w 1587500"/>
                <a:gd name="connsiteY9" fmla="*/ 1247775 h 1764506"/>
                <a:gd name="connsiteX10" fmla="*/ 1390650 w 1587500"/>
                <a:gd name="connsiteY10" fmla="*/ 1247775 h 1764506"/>
                <a:gd name="connsiteX11" fmla="*/ 1390650 w 1587500"/>
                <a:gd name="connsiteY11" fmla="*/ 1000125 h 1764506"/>
                <a:gd name="connsiteX12" fmla="*/ 1587500 w 1587500"/>
                <a:gd name="connsiteY12" fmla="*/ 1000125 h 1764506"/>
                <a:gd name="connsiteX13" fmla="*/ 1587500 w 1587500"/>
                <a:gd name="connsiteY13" fmla="*/ 955675 h 1764506"/>
                <a:gd name="connsiteX14" fmla="*/ 1543050 w 1587500"/>
                <a:gd name="connsiteY14" fmla="*/ 955675 h 1764506"/>
                <a:gd name="connsiteX15" fmla="*/ 1583532 w 1587500"/>
                <a:gd name="connsiteY15" fmla="*/ 885031 h 1764506"/>
                <a:gd name="connsiteX16" fmla="*/ 1543050 w 1587500"/>
                <a:gd name="connsiteY16" fmla="*/ 825500 h 1764506"/>
                <a:gd name="connsiteX17" fmla="*/ 1441450 w 1587500"/>
                <a:gd name="connsiteY17" fmla="*/ 825500 h 1764506"/>
                <a:gd name="connsiteX18" fmla="*/ 1292225 w 1587500"/>
                <a:gd name="connsiteY18" fmla="*/ 790575 h 1764506"/>
                <a:gd name="connsiteX19" fmla="*/ 1257300 w 1587500"/>
                <a:gd name="connsiteY19" fmla="*/ 809625 h 1764506"/>
                <a:gd name="connsiteX20" fmla="*/ 958850 w 1587500"/>
                <a:gd name="connsiteY20" fmla="*/ 685800 h 1764506"/>
                <a:gd name="connsiteX21" fmla="*/ 447675 w 1587500"/>
                <a:gd name="connsiteY21" fmla="*/ 568325 h 1764506"/>
                <a:gd name="connsiteX22" fmla="*/ 355600 w 1587500"/>
                <a:gd name="connsiteY22" fmla="*/ 415925 h 1764506"/>
                <a:gd name="connsiteX23" fmla="*/ 215900 w 1587500"/>
                <a:gd name="connsiteY23" fmla="*/ 387350 h 1764506"/>
                <a:gd name="connsiteX24" fmla="*/ 120650 w 1587500"/>
                <a:gd name="connsiteY24" fmla="*/ 311150 h 1764506"/>
                <a:gd name="connsiteX25" fmla="*/ 0 w 1587500"/>
                <a:gd name="connsiteY25" fmla="*/ 381000 h 1764506"/>
                <a:gd name="connsiteX26" fmla="*/ 47625 w 1587500"/>
                <a:gd name="connsiteY26" fmla="*/ 295275 h 1764506"/>
                <a:gd name="connsiteX27" fmla="*/ 193675 w 1587500"/>
                <a:gd name="connsiteY27" fmla="*/ 203200 h 1764506"/>
                <a:gd name="connsiteX28" fmla="*/ 314325 w 1587500"/>
                <a:gd name="connsiteY28" fmla="*/ 63500 h 1764506"/>
                <a:gd name="connsiteX29" fmla="*/ 298450 w 1587500"/>
                <a:gd name="connsiteY29" fmla="*/ 0 h 1764506"/>
                <a:gd name="connsiteX30" fmla="*/ 130175 w 1587500"/>
                <a:gd name="connsiteY30" fmla="*/ 44450 h 1764506"/>
                <a:gd name="connsiteX0" fmla="*/ 298450 w 1587500"/>
                <a:gd name="connsiteY0" fmla="*/ 0 h 1764506"/>
                <a:gd name="connsiteX1" fmla="*/ 325438 w 1587500"/>
                <a:gd name="connsiteY1" fmla="*/ 1764506 h 1764506"/>
                <a:gd name="connsiteX2" fmla="*/ 949325 w 1587500"/>
                <a:gd name="connsiteY2" fmla="*/ 1762125 h 1764506"/>
                <a:gd name="connsiteX3" fmla="*/ 949325 w 1587500"/>
                <a:gd name="connsiteY3" fmla="*/ 1447800 h 1764506"/>
                <a:gd name="connsiteX4" fmla="*/ 996950 w 1587500"/>
                <a:gd name="connsiteY4" fmla="*/ 1447800 h 1764506"/>
                <a:gd name="connsiteX5" fmla="*/ 996950 w 1587500"/>
                <a:gd name="connsiteY5" fmla="*/ 1311275 h 1764506"/>
                <a:gd name="connsiteX6" fmla="*/ 1047750 w 1587500"/>
                <a:gd name="connsiteY6" fmla="*/ 1311275 h 1764506"/>
                <a:gd name="connsiteX7" fmla="*/ 1047750 w 1587500"/>
                <a:gd name="connsiteY7" fmla="*/ 1181100 h 1764506"/>
                <a:gd name="connsiteX8" fmla="*/ 1143000 w 1587500"/>
                <a:gd name="connsiteY8" fmla="*/ 1181100 h 1764506"/>
                <a:gd name="connsiteX9" fmla="*/ 1143000 w 1587500"/>
                <a:gd name="connsiteY9" fmla="*/ 1247775 h 1764506"/>
                <a:gd name="connsiteX10" fmla="*/ 1390650 w 1587500"/>
                <a:gd name="connsiteY10" fmla="*/ 1247775 h 1764506"/>
                <a:gd name="connsiteX11" fmla="*/ 1390650 w 1587500"/>
                <a:gd name="connsiteY11" fmla="*/ 1000125 h 1764506"/>
                <a:gd name="connsiteX12" fmla="*/ 1587500 w 1587500"/>
                <a:gd name="connsiteY12" fmla="*/ 1000125 h 1764506"/>
                <a:gd name="connsiteX13" fmla="*/ 1587500 w 1587500"/>
                <a:gd name="connsiteY13" fmla="*/ 955675 h 1764506"/>
                <a:gd name="connsiteX14" fmla="*/ 1543050 w 1587500"/>
                <a:gd name="connsiteY14" fmla="*/ 955675 h 1764506"/>
                <a:gd name="connsiteX15" fmla="*/ 1583532 w 1587500"/>
                <a:gd name="connsiteY15" fmla="*/ 885031 h 1764506"/>
                <a:gd name="connsiteX16" fmla="*/ 1543050 w 1587500"/>
                <a:gd name="connsiteY16" fmla="*/ 825500 h 1764506"/>
                <a:gd name="connsiteX17" fmla="*/ 1441450 w 1587500"/>
                <a:gd name="connsiteY17" fmla="*/ 825500 h 1764506"/>
                <a:gd name="connsiteX18" fmla="*/ 1292225 w 1587500"/>
                <a:gd name="connsiteY18" fmla="*/ 790575 h 1764506"/>
                <a:gd name="connsiteX19" fmla="*/ 1257300 w 1587500"/>
                <a:gd name="connsiteY19" fmla="*/ 809625 h 1764506"/>
                <a:gd name="connsiteX20" fmla="*/ 958850 w 1587500"/>
                <a:gd name="connsiteY20" fmla="*/ 685800 h 1764506"/>
                <a:gd name="connsiteX21" fmla="*/ 447675 w 1587500"/>
                <a:gd name="connsiteY21" fmla="*/ 568325 h 1764506"/>
                <a:gd name="connsiteX22" fmla="*/ 355600 w 1587500"/>
                <a:gd name="connsiteY22" fmla="*/ 415925 h 1764506"/>
                <a:gd name="connsiteX23" fmla="*/ 215900 w 1587500"/>
                <a:gd name="connsiteY23" fmla="*/ 387350 h 1764506"/>
                <a:gd name="connsiteX24" fmla="*/ 120650 w 1587500"/>
                <a:gd name="connsiteY24" fmla="*/ 311150 h 1764506"/>
                <a:gd name="connsiteX25" fmla="*/ 0 w 1587500"/>
                <a:gd name="connsiteY25" fmla="*/ 381000 h 1764506"/>
                <a:gd name="connsiteX26" fmla="*/ 47625 w 1587500"/>
                <a:gd name="connsiteY26" fmla="*/ 295275 h 1764506"/>
                <a:gd name="connsiteX27" fmla="*/ 193675 w 1587500"/>
                <a:gd name="connsiteY27" fmla="*/ 203200 h 1764506"/>
                <a:gd name="connsiteX28" fmla="*/ 314325 w 1587500"/>
                <a:gd name="connsiteY28" fmla="*/ 63500 h 1764506"/>
                <a:gd name="connsiteX29" fmla="*/ 298450 w 1587500"/>
                <a:gd name="connsiteY29" fmla="*/ 0 h 1764506"/>
                <a:gd name="connsiteX0" fmla="*/ 314325 w 1587500"/>
                <a:gd name="connsiteY0" fmla="*/ 0 h 1701006"/>
                <a:gd name="connsiteX1" fmla="*/ 325438 w 1587500"/>
                <a:gd name="connsiteY1" fmla="*/ 1701006 h 1701006"/>
                <a:gd name="connsiteX2" fmla="*/ 949325 w 1587500"/>
                <a:gd name="connsiteY2" fmla="*/ 1698625 h 1701006"/>
                <a:gd name="connsiteX3" fmla="*/ 949325 w 1587500"/>
                <a:gd name="connsiteY3" fmla="*/ 1384300 h 1701006"/>
                <a:gd name="connsiteX4" fmla="*/ 996950 w 1587500"/>
                <a:gd name="connsiteY4" fmla="*/ 1384300 h 1701006"/>
                <a:gd name="connsiteX5" fmla="*/ 996950 w 1587500"/>
                <a:gd name="connsiteY5" fmla="*/ 1247775 h 1701006"/>
                <a:gd name="connsiteX6" fmla="*/ 1047750 w 1587500"/>
                <a:gd name="connsiteY6" fmla="*/ 1247775 h 1701006"/>
                <a:gd name="connsiteX7" fmla="*/ 1047750 w 1587500"/>
                <a:gd name="connsiteY7" fmla="*/ 1117600 h 1701006"/>
                <a:gd name="connsiteX8" fmla="*/ 1143000 w 1587500"/>
                <a:gd name="connsiteY8" fmla="*/ 1117600 h 1701006"/>
                <a:gd name="connsiteX9" fmla="*/ 1143000 w 1587500"/>
                <a:gd name="connsiteY9" fmla="*/ 1184275 h 1701006"/>
                <a:gd name="connsiteX10" fmla="*/ 1390650 w 1587500"/>
                <a:gd name="connsiteY10" fmla="*/ 1184275 h 1701006"/>
                <a:gd name="connsiteX11" fmla="*/ 1390650 w 1587500"/>
                <a:gd name="connsiteY11" fmla="*/ 936625 h 1701006"/>
                <a:gd name="connsiteX12" fmla="*/ 1587500 w 1587500"/>
                <a:gd name="connsiteY12" fmla="*/ 936625 h 1701006"/>
                <a:gd name="connsiteX13" fmla="*/ 1587500 w 1587500"/>
                <a:gd name="connsiteY13" fmla="*/ 892175 h 1701006"/>
                <a:gd name="connsiteX14" fmla="*/ 1543050 w 1587500"/>
                <a:gd name="connsiteY14" fmla="*/ 892175 h 1701006"/>
                <a:gd name="connsiteX15" fmla="*/ 1583532 w 1587500"/>
                <a:gd name="connsiteY15" fmla="*/ 821531 h 1701006"/>
                <a:gd name="connsiteX16" fmla="*/ 1543050 w 1587500"/>
                <a:gd name="connsiteY16" fmla="*/ 762000 h 1701006"/>
                <a:gd name="connsiteX17" fmla="*/ 1441450 w 1587500"/>
                <a:gd name="connsiteY17" fmla="*/ 762000 h 1701006"/>
                <a:gd name="connsiteX18" fmla="*/ 1292225 w 1587500"/>
                <a:gd name="connsiteY18" fmla="*/ 727075 h 1701006"/>
                <a:gd name="connsiteX19" fmla="*/ 1257300 w 1587500"/>
                <a:gd name="connsiteY19" fmla="*/ 746125 h 1701006"/>
                <a:gd name="connsiteX20" fmla="*/ 958850 w 1587500"/>
                <a:gd name="connsiteY20" fmla="*/ 622300 h 1701006"/>
                <a:gd name="connsiteX21" fmla="*/ 447675 w 1587500"/>
                <a:gd name="connsiteY21" fmla="*/ 504825 h 1701006"/>
                <a:gd name="connsiteX22" fmla="*/ 355600 w 1587500"/>
                <a:gd name="connsiteY22" fmla="*/ 352425 h 1701006"/>
                <a:gd name="connsiteX23" fmla="*/ 215900 w 1587500"/>
                <a:gd name="connsiteY23" fmla="*/ 323850 h 1701006"/>
                <a:gd name="connsiteX24" fmla="*/ 120650 w 1587500"/>
                <a:gd name="connsiteY24" fmla="*/ 247650 h 1701006"/>
                <a:gd name="connsiteX25" fmla="*/ 0 w 1587500"/>
                <a:gd name="connsiteY25" fmla="*/ 317500 h 1701006"/>
                <a:gd name="connsiteX26" fmla="*/ 47625 w 1587500"/>
                <a:gd name="connsiteY26" fmla="*/ 231775 h 1701006"/>
                <a:gd name="connsiteX27" fmla="*/ 193675 w 1587500"/>
                <a:gd name="connsiteY27" fmla="*/ 139700 h 1701006"/>
                <a:gd name="connsiteX28" fmla="*/ 314325 w 1587500"/>
                <a:gd name="connsiteY28" fmla="*/ 0 h 1701006"/>
                <a:gd name="connsiteX0" fmla="*/ 193675 w 1587500"/>
                <a:gd name="connsiteY0" fmla="*/ 0 h 1561306"/>
                <a:gd name="connsiteX1" fmla="*/ 325438 w 1587500"/>
                <a:gd name="connsiteY1" fmla="*/ 1561306 h 1561306"/>
                <a:gd name="connsiteX2" fmla="*/ 949325 w 1587500"/>
                <a:gd name="connsiteY2" fmla="*/ 1558925 h 1561306"/>
                <a:gd name="connsiteX3" fmla="*/ 949325 w 1587500"/>
                <a:gd name="connsiteY3" fmla="*/ 1244600 h 1561306"/>
                <a:gd name="connsiteX4" fmla="*/ 996950 w 1587500"/>
                <a:gd name="connsiteY4" fmla="*/ 1244600 h 1561306"/>
                <a:gd name="connsiteX5" fmla="*/ 996950 w 1587500"/>
                <a:gd name="connsiteY5" fmla="*/ 1108075 h 1561306"/>
                <a:gd name="connsiteX6" fmla="*/ 1047750 w 1587500"/>
                <a:gd name="connsiteY6" fmla="*/ 1108075 h 1561306"/>
                <a:gd name="connsiteX7" fmla="*/ 1047750 w 1587500"/>
                <a:gd name="connsiteY7" fmla="*/ 977900 h 1561306"/>
                <a:gd name="connsiteX8" fmla="*/ 1143000 w 1587500"/>
                <a:gd name="connsiteY8" fmla="*/ 977900 h 1561306"/>
                <a:gd name="connsiteX9" fmla="*/ 1143000 w 1587500"/>
                <a:gd name="connsiteY9" fmla="*/ 1044575 h 1561306"/>
                <a:gd name="connsiteX10" fmla="*/ 1390650 w 1587500"/>
                <a:gd name="connsiteY10" fmla="*/ 1044575 h 1561306"/>
                <a:gd name="connsiteX11" fmla="*/ 1390650 w 1587500"/>
                <a:gd name="connsiteY11" fmla="*/ 796925 h 1561306"/>
                <a:gd name="connsiteX12" fmla="*/ 1587500 w 1587500"/>
                <a:gd name="connsiteY12" fmla="*/ 796925 h 1561306"/>
                <a:gd name="connsiteX13" fmla="*/ 1587500 w 1587500"/>
                <a:gd name="connsiteY13" fmla="*/ 752475 h 1561306"/>
                <a:gd name="connsiteX14" fmla="*/ 1543050 w 1587500"/>
                <a:gd name="connsiteY14" fmla="*/ 752475 h 1561306"/>
                <a:gd name="connsiteX15" fmla="*/ 1583532 w 1587500"/>
                <a:gd name="connsiteY15" fmla="*/ 681831 h 1561306"/>
                <a:gd name="connsiteX16" fmla="*/ 1543050 w 1587500"/>
                <a:gd name="connsiteY16" fmla="*/ 622300 h 1561306"/>
                <a:gd name="connsiteX17" fmla="*/ 1441450 w 1587500"/>
                <a:gd name="connsiteY17" fmla="*/ 622300 h 1561306"/>
                <a:gd name="connsiteX18" fmla="*/ 1292225 w 1587500"/>
                <a:gd name="connsiteY18" fmla="*/ 587375 h 1561306"/>
                <a:gd name="connsiteX19" fmla="*/ 1257300 w 1587500"/>
                <a:gd name="connsiteY19" fmla="*/ 606425 h 1561306"/>
                <a:gd name="connsiteX20" fmla="*/ 958850 w 1587500"/>
                <a:gd name="connsiteY20" fmla="*/ 482600 h 1561306"/>
                <a:gd name="connsiteX21" fmla="*/ 447675 w 1587500"/>
                <a:gd name="connsiteY21" fmla="*/ 365125 h 1561306"/>
                <a:gd name="connsiteX22" fmla="*/ 355600 w 1587500"/>
                <a:gd name="connsiteY22" fmla="*/ 212725 h 1561306"/>
                <a:gd name="connsiteX23" fmla="*/ 215900 w 1587500"/>
                <a:gd name="connsiteY23" fmla="*/ 184150 h 1561306"/>
                <a:gd name="connsiteX24" fmla="*/ 120650 w 1587500"/>
                <a:gd name="connsiteY24" fmla="*/ 107950 h 1561306"/>
                <a:gd name="connsiteX25" fmla="*/ 0 w 1587500"/>
                <a:gd name="connsiteY25" fmla="*/ 177800 h 1561306"/>
                <a:gd name="connsiteX26" fmla="*/ 47625 w 1587500"/>
                <a:gd name="connsiteY26" fmla="*/ 92075 h 1561306"/>
                <a:gd name="connsiteX27" fmla="*/ 193675 w 1587500"/>
                <a:gd name="connsiteY27" fmla="*/ 0 h 1561306"/>
                <a:gd name="connsiteX0" fmla="*/ 47625 w 1587500"/>
                <a:gd name="connsiteY0" fmla="*/ 0 h 1469231"/>
                <a:gd name="connsiteX1" fmla="*/ 325438 w 1587500"/>
                <a:gd name="connsiteY1" fmla="*/ 1469231 h 1469231"/>
                <a:gd name="connsiteX2" fmla="*/ 949325 w 1587500"/>
                <a:gd name="connsiteY2" fmla="*/ 1466850 h 1469231"/>
                <a:gd name="connsiteX3" fmla="*/ 949325 w 1587500"/>
                <a:gd name="connsiteY3" fmla="*/ 1152525 h 1469231"/>
                <a:gd name="connsiteX4" fmla="*/ 996950 w 1587500"/>
                <a:gd name="connsiteY4" fmla="*/ 1152525 h 1469231"/>
                <a:gd name="connsiteX5" fmla="*/ 996950 w 1587500"/>
                <a:gd name="connsiteY5" fmla="*/ 1016000 h 1469231"/>
                <a:gd name="connsiteX6" fmla="*/ 1047750 w 1587500"/>
                <a:gd name="connsiteY6" fmla="*/ 1016000 h 1469231"/>
                <a:gd name="connsiteX7" fmla="*/ 1047750 w 1587500"/>
                <a:gd name="connsiteY7" fmla="*/ 885825 h 1469231"/>
                <a:gd name="connsiteX8" fmla="*/ 1143000 w 1587500"/>
                <a:gd name="connsiteY8" fmla="*/ 885825 h 1469231"/>
                <a:gd name="connsiteX9" fmla="*/ 1143000 w 1587500"/>
                <a:gd name="connsiteY9" fmla="*/ 952500 h 1469231"/>
                <a:gd name="connsiteX10" fmla="*/ 1390650 w 1587500"/>
                <a:gd name="connsiteY10" fmla="*/ 952500 h 1469231"/>
                <a:gd name="connsiteX11" fmla="*/ 1390650 w 1587500"/>
                <a:gd name="connsiteY11" fmla="*/ 704850 h 1469231"/>
                <a:gd name="connsiteX12" fmla="*/ 1587500 w 1587500"/>
                <a:gd name="connsiteY12" fmla="*/ 704850 h 1469231"/>
                <a:gd name="connsiteX13" fmla="*/ 1587500 w 1587500"/>
                <a:gd name="connsiteY13" fmla="*/ 660400 h 1469231"/>
                <a:gd name="connsiteX14" fmla="*/ 1543050 w 1587500"/>
                <a:gd name="connsiteY14" fmla="*/ 660400 h 1469231"/>
                <a:gd name="connsiteX15" fmla="*/ 1583532 w 1587500"/>
                <a:gd name="connsiteY15" fmla="*/ 589756 h 1469231"/>
                <a:gd name="connsiteX16" fmla="*/ 1543050 w 1587500"/>
                <a:gd name="connsiteY16" fmla="*/ 530225 h 1469231"/>
                <a:gd name="connsiteX17" fmla="*/ 1441450 w 1587500"/>
                <a:gd name="connsiteY17" fmla="*/ 530225 h 1469231"/>
                <a:gd name="connsiteX18" fmla="*/ 1292225 w 1587500"/>
                <a:gd name="connsiteY18" fmla="*/ 495300 h 1469231"/>
                <a:gd name="connsiteX19" fmla="*/ 1257300 w 1587500"/>
                <a:gd name="connsiteY19" fmla="*/ 514350 h 1469231"/>
                <a:gd name="connsiteX20" fmla="*/ 958850 w 1587500"/>
                <a:gd name="connsiteY20" fmla="*/ 390525 h 1469231"/>
                <a:gd name="connsiteX21" fmla="*/ 447675 w 1587500"/>
                <a:gd name="connsiteY21" fmla="*/ 273050 h 1469231"/>
                <a:gd name="connsiteX22" fmla="*/ 355600 w 1587500"/>
                <a:gd name="connsiteY22" fmla="*/ 120650 h 1469231"/>
                <a:gd name="connsiteX23" fmla="*/ 215900 w 1587500"/>
                <a:gd name="connsiteY23" fmla="*/ 92075 h 1469231"/>
                <a:gd name="connsiteX24" fmla="*/ 120650 w 1587500"/>
                <a:gd name="connsiteY24" fmla="*/ 15875 h 1469231"/>
                <a:gd name="connsiteX25" fmla="*/ 0 w 1587500"/>
                <a:gd name="connsiteY25" fmla="*/ 85725 h 1469231"/>
                <a:gd name="connsiteX26" fmla="*/ 47625 w 1587500"/>
                <a:gd name="connsiteY26" fmla="*/ 0 h 1469231"/>
                <a:gd name="connsiteX0" fmla="*/ 0 w 1587500"/>
                <a:gd name="connsiteY0" fmla="*/ 69850 h 1453356"/>
                <a:gd name="connsiteX1" fmla="*/ 325438 w 1587500"/>
                <a:gd name="connsiteY1" fmla="*/ 1453356 h 1453356"/>
                <a:gd name="connsiteX2" fmla="*/ 949325 w 1587500"/>
                <a:gd name="connsiteY2" fmla="*/ 1450975 h 1453356"/>
                <a:gd name="connsiteX3" fmla="*/ 949325 w 1587500"/>
                <a:gd name="connsiteY3" fmla="*/ 1136650 h 1453356"/>
                <a:gd name="connsiteX4" fmla="*/ 996950 w 1587500"/>
                <a:gd name="connsiteY4" fmla="*/ 1136650 h 1453356"/>
                <a:gd name="connsiteX5" fmla="*/ 996950 w 1587500"/>
                <a:gd name="connsiteY5" fmla="*/ 1000125 h 1453356"/>
                <a:gd name="connsiteX6" fmla="*/ 1047750 w 1587500"/>
                <a:gd name="connsiteY6" fmla="*/ 1000125 h 1453356"/>
                <a:gd name="connsiteX7" fmla="*/ 1047750 w 1587500"/>
                <a:gd name="connsiteY7" fmla="*/ 869950 h 1453356"/>
                <a:gd name="connsiteX8" fmla="*/ 1143000 w 1587500"/>
                <a:gd name="connsiteY8" fmla="*/ 869950 h 1453356"/>
                <a:gd name="connsiteX9" fmla="*/ 1143000 w 1587500"/>
                <a:gd name="connsiteY9" fmla="*/ 936625 h 1453356"/>
                <a:gd name="connsiteX10" fmla="*/ 1390650 w 1587500"/>
                <a:gd name="connsiteY10" fmla="*/ 936625 h 1453356"/>
                <a:gd name="connsiteX11" fmla="*/ 1390650 w 1587500"/>
                <a:gd name="connsiteY11" fmla="*/ 688975 h 1453356"/>
                <a:gd name="connsiteX12" fmla="*/ 1587500 w 1587500"/>
                <a:gd name="connsiteY12" fmla="*/ 688975 h 1453356"/>
                <a:gd name="connsiteX13" fmla="*/ 1587500 w 1587500"/>
                <a:gd name="connsiteY13" fmla="*/ 644525 h 1453356"/>
                <a:gd name="connsiteX14" fmla="*/ 1543050 w 1587500"/>
                <a:gd name="connsiteY14" fmla="*/ 644525 h 1453356"/>
                <a:gd name="connsiteX15" fmla="*/ 1583532 w 1587500"/>
                <a:gd name="connsiteY15" fmla="*/ 573881 h 1453356"/>
                <a:gd name="connsiteX16" fmla="*/ 1543050 w 1587500"/>
                <a:gd name="connsiteY16" fmla="*/ 514350 h 1453356"/>
                <a:gd name="connsiteX17" fmla="*/ 1441450 w 1587500"/>
                <a:gd name="connsiteY17" fmla="*/ 514350 h 1453356"/>
                <a:gd name="connsiteX18" fmla="*/ 1292225 w 1587500"/>
                <a:gd name="connsiteY18" fmla="*/ 479425 h 1453356"/>
                <a:gd name="connsiteX19" fmla="*/ 1257300 w 1587500"/>
                <a:gd name="connsiteY19" fmla="*/ 498475 h 1453356"/>
                <a:gd name="connsiteX20" fmla="*/ 958850 w 1587500"/>
                <a:gd name="connsiteY20" fmla="*/ 374650 h 1453356"/>
                <a:gd name="connsiteX21" fmla="*/ 447675 w 1587500"/>
                <a:gd name="connsiteY21" fmla="*/ 257175 h 1453356"/>
                <a:gd name="connsiteX22" fmla="*/ 355600 w 1587500"/>
                <a:gd name="connsiteY22" fmla="*/ 104775 h 1453356"/>
                <a:gd name="connsiteX23" fmla="*/ 215900 w 1587500"/>
                <a:gd name="connsiteY23" fmla="*/ 76200 h 1453356"/>
                <a:gd name="connsiteX24" fmla="*/ 120650 w 1587500"/>
                <a:gd name="connsiteY24" fmla="*/ 0 h 1453356"/>
                <a:gd name="connsiteX25" fmla="*/ 0 w 1587500"/>
                <a:gd name="connsiteY25" fmla="*/ 69850 h 1453356"/>
                <a:gd name="connsiteX0" fmla="*/ 0 w 1466850"/>
                <a:gd name="connsiteY0" fmla="*/ 0 h 1453356"/>
                <a:gd name="connsiteX1" fmla="*/ 204788 w 1466850"/>
                <a:gd name="connsiteY1" fmla="*/ 1453356 h 1453356"/>
                <a:gd name="connsiteX2" fmla="*/ 828675 w 1466850"/>
                <a:gd name="connsiteY2" fmla="*/ 1450975 h 1453356"/>
                <a:gd name="connsiteX3" fmla="*/ 828675 w 1466850"/>
                <a:gd name="connsiteY3" fmla="*/ 1136650 h 1453356"/>
                <a:gd name="connsiteX4" fmla="*/ 876300 w 1466850"/>
                <a:gd name="connsiteY4" fmla="*/ 1136650 h 1453356"/>
                <a:gd name="connsiteX5" fmla="*/ 876300 w 1466850"/>
                <a:gd name="connsiteY5" fmla="*/ 1000125 h 1453356"/>
                <a:gd name="connsiteX6" fmla="*/ 927100 w 1466850"/>
                <a:gd name="connsiteY6" fmla="*/ 1000125 h 1453356"/>
                <a:gd name="connsiteX7" fmla="*/ 927100 w 1466850"/>
                <a:gd name="connsiteY7" fmla="*/ 869950 h 1453356"/>
                <a:gd name="connsiteX8" fmla="*/ 1022350 w 1466850"/>
                <a:gd name="connsiteY8" fmla="*/ 869950 h 1453356"/>
                <a:gd name="connsiteX9" fmla="*/ 1022350 w 1466850"/>
                <a:gd name="connsiteY9" fmla="*/ 936625 h 1453356"/>
                <a:gd name="connsiteX10" fmla="*/ 1270000 w 1466850"/>
                <a:gd name="connsiteY10" fmla="*/ 936625 h 1453356"/>
                <a:gd name="connsiteX11" fmla="*/ 1270000 w 1466850"/>
                <a:gd name="connsiteY11" fmla="*/ 688975 h 1453356"/>
                <a:gd name="connsiteX12" fmla="*/ 1466850 w 1466850"/>
                <a:gd name="connsiteY12" fmla="*/ 688975 h 1453356"/>
                <a:gd name="connsiteX13" fmla="*/ 1466850 w 1466850"/>
                <a:gd name="connsiteY13" fmla="*/ 644525 h 1453356"/>
                <a:gd name="connsiteX14" fmla="*/ 1422400 w 1466850"/>
                <a:gd name="connsiteY14" fmla="*/ 644525 h 1453356"/>
                <a:gd name="connsiteX15" fmla="*/ 1462882 w 1466850"/>
                <a:gd name="connsiteY15" fmla="*/ 573881 h 1453356"/>
                <a:gd name="connsiteX16" fmla="*/ 1422400 w 1466850"/>
                <a:gd name="connsiteY16" fmla="*/ 514350 h 1453356"/>
                <a:gd name="connsiteX17" fmla="*/ 1320800 w 1466850"/>
                <a:gd name="connsiteY17" fmla="*/ 514350 h 1453356"/>
                <a:gd name="connsiteX18" fmla="*/ 1171575 w 1466850"/>
                <a:gd name="connsiteY18" fmla="*/ 479425 h 1453356"/>
                <a:gd name="connsiteX19" fmla="*/ 1136650 w 1466850"/>
                <a:gd name="connsiteY19" fmla="*/ 498475 h 1453356"/>
                <a:gd name="connsiteX20" fmla="*/ 838200 w 1466850"/>
                <a:gd name="connsiteY20" fmla="*/ 374650 h 1453356"/>
                <a:gd name="connsiteX21" fmla="*/ 327025 w 1466850"/>
                <a:gd name="connsiteY21" fmla="*/ 257175 h 1453356"/>
                <a:gd name="connsiteX22" fmla="*/ 234950 w 1466850"/>
                <a:gd name="connsiteY22" fmla="*/ 104775 h 1453356"/>
                <a:gd name="connsiteX23" fmla="*/ 95250 w 1466850"/>
                <a:gd name="connsiteY23" fmla="*/ 76200 h 1453356"/>
                <a:gd name="connsiteX24" fmla="*/ 0 w 1466850"/>
                <a:gd name="connsiteY24" fmla="*/ 0 h 1453356"/>
                <a:gd name="connsiteX0" fmla="*/ 0 w 1371600"/>
                <a:gd name="connsiteY0" fmla="*/ 0 h 1377156"/>
                <a:gd name="connsiteX1" fmla="*/ 109538 w 1371600"/>
                <a:gd name="connsiteY1" fmla="*/ 1377156 h 1377156"/>
                <a:gd name="connsiteX2" fmla="*/ 733425 w 1371600"/>
                <a:gd name="connsiteY2" fmla="*/ 1374775 h 1377156"/>
                <a:gd name="connsiteX3" fmla="*/ 733425 w 1371600"/>
                <a:gd name="connsiteY3" fmla="*/ 1060450 h 1377156"/>
                <a:gd name="connsiteX4" fmla="*/ 781050 w 1371600"/>
                <a:gd name="connsiteY4" fmla="*/ 1060450 h 1377156"/>
                <a:gd name="connsiteX5" fmla="*/ 781050 w 1371600"/>
                <a:gd name="connsiteY5" fmla="*/ 923925 h 1377156"/>
                <a:gd name="connsiteX6" fmla="*/ 831850 w 1371600"/>
                <a:gd name="connsiteY6" fmla="*/ 923925 h 1377156"/>
                <a:gd name="connsiteX7" fmla="*/ 831850 w 1371600"/>
                <a:gd name="connsiteY7" fmla="*/ 793750 h 1377156"/>
                <a:gd name="connsiteX8" fmla="*/ 927100 w 1371600"/>
                <a:gd name="connsiteY8" fmla="*/ 793750 h 1377156"/>
                <a:gd name="connsiteX9" fmla="*/ 927100 w 1371600"/>
                <a:gd name="connsiteY9" fmla="*/ 860425 h 1377156"/>
                <a:gd name="connsiteX10" fmla="*/ 1174750 w 1371600"/>
                <a:gd name="connsiteY10" fmla="*/ 860425 h 1377156"/>
                <a:gd name="connsiteX11" fmla="*/ 1174750 w 1371600"/>
                <a:gd name="connsiteY11" fmla="*/ 612775 h 1377156"/>
                <a:gd name="connsiteX12" fmla="*/ 1371600 w 1371600"/>
                <a:gd name="connsiteY12" fmla="*/ 612775 h 1377156"/>
                <a:gd name="connsiteX13" fmla="*/ 1371600 w 1371600"/>
                <a:gd name="connsiteY13" fmla="*/ 568325 h 1377156"/>
                <a:gd name="connsiteX14" fmla="*/ 1327150 w 1371600"/>
                <a:gd name="connsiteY14" fmla="*/ 568325 h 1377156"/>
                <a:gd name="connsiteX15" fmla="*/ 1367632 w 1371600"/>
                <a:gd name="connsiteY15" fmla="*/ 497681 h 1377156"/>
                <a:gd name="connsiteX16" fmla="*/ 1327150 w 1371600"/>
                <a:gd name="connsiteY16" fmla="*/ 438150 h 1377156"/>
                <a:gd name="connsiteX17" fmla="*/ 1225550 w 1371600"/>
                <a:gd name="connsiteY17" fmla="*/ 438150 h 1377156"/>
                <a:gd name="connsiteX18" fmla="*/ 1076325 w 1371600"/>
                <a:gd name="connsiteY18" fmla="*/ 403225 h 1377156"/>
                <a:gd name="connsiteX19" fmla="*/ 1041400 w 1371600"/>
                <a:gd name="connsiteY19" fmla="*/ 422275 h 1377156"/>
                <a:gd name="connsiteX20" fmla="*/ 742950 w 1371600"/>
                <a:gd name="connsiteY20" fmla="*/ 298450 h 1377156"/>
                <a:gd name="connsiteX21" fmla="*/ 231775 w 1371600"/>
                <a:gd name="connsiteY21" fmla="*/ 180975 h 1377156"/>
                <a:gd name="connsiteX22" fmla="*/ 139700 w 1371600"/>
                <a:gd name="connsiteY22" fmla="*/ 28575 h 1377156"/>
                <a:gd name="connsiteX23" fmla="*/ 0 w 1371600"/>
                <a:gd name="connsiteY23" fmla="*/ 0 h 1377156"/>
                <a:gd name="connsiteX0" fmla="*/ 30162 w 1262062"/>
                <a:gd name="connsiteY0" fmla="*/ 0 h 1348581"/>
                <a:gd name="connsiteX1" fmla="*/ 0 w 1262062"/>
                <a:gd name="connsiteY1" fmla="*/ 1348581 h 1348581"/>
                <a:gd name="connsiteX2" fmla="*/ 623887 w 1262062"/>
                <a:gd name="connsiteY2" fmla="*/ 1346200 h 1348581"/>
                <a:gd name="connsiteX3" fmla="*/ 623887 w 1262062"/>
                <a:gd name="connsiteY3" fmla="*/ 1031875 h 1348581"/>
                <a:gd name="connsiteX4" fmla="*/ 671512 w 1262062"/>
                <a:gd name="connsiteY4" fmla="*/ 1031875 h 1348581"/>
                <a:gd name="connsiteX5" fmla="*/ 671512 w 1262062"/>
                <a:gd name="connsiteY5" fmla="*/ 895350 h 1348581"/>
                <a:gd name="connsiteX6" fmla="*/ 722312 w 1262062"/>
                <a:gd name="connsiteY6" fmla="*/ 895350 h 1348581"/>
                <a:gd name="connsiteX7" fmla="*/ 722312 w 1262062"/>
                <a:gd name="connsiteY7" fmla="*/ 765175 h 1348581"/>
                <a:gd name="connsiteX8" fmla="*/ 817562 w 1262062"/>
                <a:gd name="connsiteY8" fmla="*/ 765175 h 1348581"/>
                <a:gd name="connsiteX9" fmla="*/ 817562 w 1262062"/>
                <a:gd name="connsiteY9" fmla="*/ 831850 h 1348581"/>
                <a:gd name="connsiteX10" fmla="*/ 1065212 w 1262062"/>
                <a:gd name="connsiteY10" fmla="*/ 831850 h 1348581"/>
                <a:gd name="connsiteX11" fmla="*/ 1065212 w 1262062"/>
                <a:gd name="connsiteY11" fmla="*/ 584200 h 1348581"/>
                <a:gd name="connsiteX12" fmla="*/ 1262062 w 1262062"/>
                <a:gd name="connsiteY12" fmla="*/ 584200 h 1348581"/>
                <a:gd name="connsiteX13" fmla="*/ 1262062 w 1262062"/>
                <a:gd name="connsiteY13" fmla="*/ 539750 h 1348581"/>
                <a:gd name="connsiteX14" fmla="*/ 1217612 w 1262062"/>
                <a:gd name="connsiteY14" fmla="*/ 539750 h 1348581"/>
                <a:gd name="connsiteX15" fmla="*/ 1258094 w 1262062"/>
                <a:gd name="connsiteY15" fmla="*/ 469106 h 1348581"/>
                <a:gd name="connsiteX16" fmla="*/ 1217612 w 1262062"/>
                <a:gd name="connsiteY16" fmla="*/ 409575 h 1348581"/>
                <a:gd name="connsiteX17" fmla="*/ 1116012 w 1262062"/>
                <a:gd name="connsiteY17" fmla="*/ 409575 h 1348581"/>
                <a:gd name="connsiteX18" fmla="*/ 966787 w 1262062"/>
                <a:gd name="connsiteY18" fmla="*/ 374650 h 1348581"/>
                <a:gd name="connsiteX19" fmla="*/ 931862 w 1262062"/>
                <a:gd name="connsiteY19" fmla="*/ 393700 h 1348581"/>
                <a:gd name="connsiteX20" fmla="*/ 633412 w 1262062"/>
                <a:gd name="connsiteY20" fmla="*/ 269875 h 1348581"/>
                <a:gd name="connsiteX21" fmla="*/ 122237 w 1262062"/>
                <a:gd name="connsiteY21" fmla="*/ 152400 h 1348581"/>
                <a:gd name="connsiteX22" fmla="*/ 30162 w 1262062"/>
                <a:gd name="connsiteY22" fmla="*/ 0 h 1348581"/>
                <a:gd name="connsiteX0" fmla="*/ 0 w 1304925"/>
                <a:gd name="connsiteY0" fmla="*/ 0 h 1345406"/>
                <a:gd name="connsiteX1" fmla="*/ 42863 w 1304925"/>
                <a:gd name="connsiteY1" fmla="*/ 1345406 h 1345406"/>
                <a:gd name="connsiteX2" fmla="*/ 666750 w 1304925"/>
                <a:gd name="connsiteY2" fmla="*/ 1343025 h 1345406"/>
                <a:gd name="connsiteX3" fmla="*/ 666750 w 1304925"/>
                <a:gd name="connsiteY3" fmla="*/ 1028700 h 1345406"/>
                <a:gd name="connsiteX4" fmla="*/ 714375 w 1304925"/>
                <a:gd name="connsiteY4" fmla="*/ 1028700 h 1345406"/>
                <a:gd name="connsiteX5" fmla="*/ 714375 w 1304925"/>
                <a:gd name="connsiteY5" fmla="*/ 892175 h 1345406"/>
                <a:gd name="connsiteX6" fmla="*/ 765175 w 1304925"/>
                <a:gd name="connsiteY6" fmla="*/ 892175 h 1345406"/>
                <a:gd name="connsiteX7" fmla="*/ 765175 w 1304925"/>
                <a:gd name="connsiteY7" fmla="*/ 762000 h 1345406"/>
                <a:gd name="connsiteX8" fmla="*/ 860425 w 1304925"/>
                <a:gd name="connsiteY8" fmla="*/ 762000 h 1345406"/>
                <a:gd name="connsiteX9" fmla="*/ 860425 w 1304925"/>
                <a:gd name="connsiteY9" fmla="*/ 828675 h 1345406"/>
                <a:gd name="connsiteX10" fmla="*/ 1108075 w 1304925"/>
                <a:gd name="connsiteY10" fmla="*/ 828675 h 1345406"/>
                <a:gd name="connsiteX11" fmla="*/ 1108075 w 1304925"/>
                <a:gd name="connsiteY11" fmla="*/ 581025 h 1345406"/>
                <a:gd name="connsiteX12" fmla="*/ 1304925 w 1304925"/>
                <a:gd name="connsiteY12" fmla="*/ 581025 h 1345406"/>
                <a:gd name="connsiteX13" fmla="*/ 1304925 w 1304925"/>
                <a:gd name="connsiteY13" fmla="*/ 536575 h 1345406"/>
                <a:gd name="connsiteX14" fmla="*/ 1260475 w 1304925"/>
                <a:gd name="connsiteY14" fmla="*/ 536575 h 1345406"/>
                <a:gd name="connsiteX15" fmla="*/ 1300957 w 1304925"/>
                <a:gd name="connsiteY15" fmla="*/ 465931 h 1345406"/>
                <a:gd name="connsiteX16" fmla="*/ 1260475 w 1304925"/>
                <a:gd name="connsiteY16" fmla="*/ 406400 h 1345406"/>
                <a:gd name="connsiteX17" fmla="*/ 1158875 w 1304925"/>
                <a:gd name="connsiteY17" fmla="*/ 406400 h 1345406"/>
                <a:gd name="connsiteX18" fmla="*/ 1009650 w 1304925"/>
                <a:gd name="connsiteY18" fmla="*/ 371475 h 1345406"/>
                <a:gd name="connsiteX19" fmla="*/ 974725 w 1304925"/>
                <a:gd name="connsiteY19" fmla="*/ 390525 h 1345406"/>
                <a:gd name="connsiteX20" fmla="*/ 676275 w 1304925"/>
                <a:gd name="connsiteY20" fmla="*/ 266700 h 1345406"/>
                <a:gd name="connsiteX21" fmla="*/ 165100 w 1304925"/>
                <a:gd name="connsiteY21" fmla="*/ 149225 h 1345406"/>
                <a:gd name="connsiteX22" fmla="*/ 0 w 1304925"/>
                <a:gd name="connsiteY22" fmla="*/ 0 h 1345406"/>
                <a:gd name="connsiteX0" fmla="*/ 0 w 1273175"/>
                <a:gd name="connsiteY0" fmla="*/ 0 h 1329531"/>
                <a:gd name="connsiteX1" fmla="*/ 11113 w 1273175"/>
                <a:gd name="connsiteY1" fmla="*/ 1329531 h 1329531"/>
                <a:gd name="connsiteX2" fmla="*/ 635000 w 1273175"/>
                <a:gd name="connsiteY2" fmla="*/ 1327150 h 1329531"/>
                <a:gd name="connsiteX3" fmla="*/ 635000 w 1273175"/>
                <a:gd name="connsiteY3" fmla="*/ 1012825 h 1329531"/>
                <a:gd name="connsiteX4" fmla="*/ 682625 w 1273175"/>
                <a:gd name="connsiteY4" fmla="*/ 1012825 h 1329531"/>
                <a:gd name="connsiteX5" fmla="*/ 682625 w 1273175"/>
                <a:gd name="connsiteY5" fmla="*/ 876300 h 1329531"/>
                <a:gd name="connsiteX6" fmla="*/ 733425 w 1273175"/>
                <a:gd name="connsiteY6" fmla="*/ 876300 h 1329531"/>
                <a:gd name="connsiteX7" fmla="*/ 733425 w 1273175"/>
                <a:gd name="connsiteY7" fmla="*/ 746125 h 1329531"/>
                <a:gd name="connsiteX8" fmla="*/ 828675 w 1273175"/>
                <a:gd name="connsiteY8" fmla="*/ 746125 h 1329531"/>
                <a:gd name="connsiteX9" fmla="*/ 828675 w 1273175"/>
                <a:gd name="connsiteY9" fmla="*/ 812800 h 1329531"/>
                <a:gd name="connsiteX10" fmla="*/ 1076325 w 1273175"/>
                <a:gd name="connsiteY10" fmla="*/ 812800 h 1329531"/>
                <a:gd name="connsiteX11" fmla="*/ 1076325 w 1273175"/>
                <a:gd name="connsiteY11" fmla="*/ 565150 h 1329531"/>
                <a:gd name="connsiteX12" fmla="*/ 1273175 w 1273175"/>
                <a:gd name="connsiteY12" fmla="*/ 565150 h 1329531"/>
                <a:gd name="connsiteX13" fmla="*/ 1273175 w 1273175"/>
                <a:gd name="connsiteY13" fmla="*/ 520700 h 1329531"/>
                <a:gd name="connsiteX14" fmla="*/ 1228725 w 1273175"/>
                <a:gd name="connsiteY14" fmla="*/ 520700 h 1329531"/>
                <a:gd name="connsiteX15" fmla="*/ 1269207 w 1273175"/>
                <a:gd name="connsiteY15" fmla="*/ 450056 h 1329531"/>
                <a:gd name="connsiteX16" fmla="*/ 1228725 w 1273175"/>
                <a:gd name="connsiteY16" fmla="*/ 390525 h 1329531"/>
                <a:gd name="connsiteX17" fmla="*/ 1127125 w 1273175"/>
                <a:gd name="connsiteY17" fmla="*/ 390525 h 1329531"/>
                <a:gd name="connsiteX18" fmla="*/ 977900 w 1273175"/>
                <a:gd name="connsiteY18" fmla="*/ 355600 h 1329531"/>
                <a:gd name="connsiteX19" fmla="*/ 942975 w 1273175"/>
                <a:gd name="connsiteY19" fmla="*/ 374650 h 1329531"/>
                <a:gd name="connsiteX20" fmla="*/ 644525 w 1273175"/>
                <a:gd name="connsiteY20" fmla="*/ 250825 h 1329531"/>
                <a:gd name="connsiteX21" fmla="*/ 133350 w 1273175"/>
                <a:gd name="connsiteY21" fmla="*/ 133350 h 1329531"/>
                <a:gd name="connsiteX22" fmla="*/ 0 w 1273175"/>
                <a:gd name="connsiteY22" fmla="*/ 0 h 13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73175" h="1329531">
                  <a:moveTo>
                    <a:pt x="0" y="0"/>
                  </a:moveTo>
                  <a:cubicBezTo>
                    <a:pt x="3704" y="443177"/>
                    <a:pt x="7409" y="886354"/>
                    <a:pt x="11113" y="1329531"/>
                  </a:cubicBezTo>
                  <a:lnTo>
                    <a:pt x="635000" y="1327150"/>
                  </a:lnTo>
                  <a:lnTo>
                    <a:pt x="635000" y="1012825"/>
                  </a:lnTo>
                  <a:lnTo>
                    <a:pt x="682625" y="1012825"/>
                  </a:lnTo>
                  <a:lnTo>
                    <a:pt x="682625" y="876300"/>
                  </a:lnTo>
                  <a:lnTo>
                    <a:pt x="733425" y="876300"/>
                  </a:lnTo>
                  <a:lnTo>
                    <a:pt x="733425" y="746125"/>
                  </a:lnTo>
                  <a:lnTo>
                    <a:pt x="828675" y="746125"/>
                  </a:lnTo>
                  <a:lnTo>
                    <a:pt x="828675" y="812800"/>
                  </a:lnTo>
                  <a:lnTo>
                    <a:pt x="1076325" y="812800"/>
                  </a:lnTo>
                  <a:lnTo>
                    <a:pt x="1076325" y="565150"/>
                  </a:lnTo>
                  <a:lnTo>
                    <a:pt x="1273175" y="565150"/>
                  </a:lnTo>
                  <a:lnTo>
                    <a:pt x="1273175" y="520700"/>
                  </a:lnTo>
                  <a:lnTo>
                    <a:pt x="1228725" y="520700"/>
                  </a:lnTo>
                  <a:lnTo>
                    <a:pt x="1269207" y="450056"/>
                  </a:lnTo>
                  <a:lnTo>
                    <a:pt x="1228725" y="390525"/>
                  </a:lnTo>
                  <a:lnTo>
                    <a:pt x="1127125" y="390525"/>
                  </a:lnTo>
                  <a:lnTo>
                    <a:pt x="977900" y="355600"/>
                  </a:lnTo>
                  <a:lnTo>
                    <a:pt x="942975" y="374650"/>
                  </a:lnTo>
                  <a:lnTo>
                    <a:pt x="644525" y="250825"/>
                  </a:lnTo>
                  <a:lnTo>
                    <a:pt x="133350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E4E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765E283A-D2B0-46E6-B10E-96A19ABBC64E}"/>
                </a:ext>
              </a:extLst>
            </p:cNvPr>
            <p:cNvSpPr/>
            <p:nvPr/>
          </p:nvSpPr>
          <p:spPr>
            <a:xfrm>
              <a:off x="7142257" y="5048252"/>
              <a:ext cx="1755775" cy="1400175"/>
            </a:xfrm>
            <a:custGeom>
              <a:avLst/>
              <a:gdLst>
                <a:gd name="connsiteX0" fmla="*/ 25400 w 2193925"/>
                <a:gd name="connsiteY0" fmla="*/ 73025 h 1806575"/>
                <a:gd name="connsiteX1" fmla="*/ 0 w 2193925"/>
                <a:gd name="connsiteY1" fmla="*/ 139700 h 1806575"/>
                <a:gd name="connsiteX2" fmla="*/ 117475 w 2193925"/>
                <a:gd name="connsiteY2" fmla="*/ 244475 h 1806575"/>
                <a:gd name="connsiteX3" fmla="*/ 193675 w 2193925"/>
                <a:gd name="connsiteY3" fmla="*/ 288925 h 1806575"/>
                <a:gd name="connsiteX4" fmla="*/ 273050 w 2193925"/>
                <a:gd name="connsiteY4" fmla="*/ 285750 h 1806575"/>
                <a:gd name="connsiteX5" fmla="*/ 339725 w 2193925"/>
                <a:gd name="connsiteY5" fmla="*/ 377825 h 1806575"/>
                <a:gd name="connsiteX6" fmla="*/ 419100 w 2193925"/>
                <a:gd name="connsiteY6" fmla="*/ 403225 h 1806575"/>
                <a:gd name="connsiteX7" fmla="*/ 504825 w 2193925"/>
                <a:gd name="connsiteY7" fmla="*/ 447675 h 1806575"/>
                <a:gd name="connsiteX8" fmla="*/ 520700 w 2193925"/>
                <a:gd name="connsiteY8" fmla="*/ 530225 h 1806575"/>
                <a:gd name="connsiteX9" fmla="*/ 704850 w 2193925"/>
                <a:gd name="connsiteY9" fmla="*/ 695325 h 1806575"/>
                <a:gd name="connsiteX10" fmla="*/ 765175 w 2193925"/>
                <a:gd name="connsiteY10" fmla="*/ 688975 h 1806575"/>
                <a:gd name="connsiteX11" fmla="*/ 882650 w 2193925"/>
                <a:gd name="connsiteY11" fmla="*/ 831850 h 1806575"/>
                <a:gd name="connsiteX12" fmla="*/ 869950 w 2193925"/>
                <a:gd name="connsiteY12" fmla="*/ 920750 h 1806575"/>
                <a:gd name="connsiteX13" fmla="*/ 904875 w 2193925"/>
                <a:gd name="connsiteY13" fmla="*/ 1162050 h 1806575"/>
                <a:gd name="connsiteX14" fmla="*/ 977900 w 2193925"/>
                <a:gd name="connsiteY14" fmla="*/ 1222375 h 1806575"/>
                <a:gd name="connsiteX15" fmla="*/ 984250 w 2193925"/>
                <a:gd name="connsiteY15" fmla="*/ 1254125 h 1806575"/>
                <a:gd name="connsiteX16" fmla="*/ 917575 w 2193925"/>
                <a:gd name="connsiteY16" fmla="*/ 1343025 h 1806575"/>
                <a:gd name="connsiteX17" fmla="*/ 942975 w 2193925"/>
                <a:gd name="connsiteY17" fmla="*/ 1520825 h 1806575"/>
                <a:gd name="connsiteX18" fmla="*/ 955675 w 2193925"/>
                <a:gd name="connsiteY18" fmla="*/ 1536700 h 1806575"/>
                <a:gd name="connsiteX19" fmla="*/ 981075 w 2193925"/>
                <a:gd name="connsiteY19" fmla="*/ 1644650 h 1806575"/>
                <a:gd name="connsiteX20" fmla="*/ 1187450 w 2193925"/>
                <a:gd name="connsiteY20" fmla="*/ 1704975 h 1806575"/>
                <a:gd name="connsiteX21" fmla="*/ 1235075 w 2193925"/>
                <a:gd name="connsiteY21" fmla="*/ 1806575 h 1806575"/>
                <a:gd name="connsiteX22" fmla="*/ 1997075 w 2193925"/>
                <a:gd name="connsiteY22" fmla="*/ 1803400 h 1806575"/>
                <a:gd name="connsiteX23" fmla="*/ 1997075 w 2193925"/>
                <a:gd name="connsiteY23" fmla="*/ 1527175 h 1806575"/>
                <a:gd name="connsiteX24" fmla="*/ 1717675 w 2193925"/>
                <a:gd name="connsiteY24" fmla="*/ 1527175 h 1806575"/>
                <a:gd name="connsiteX25" fmla="*/ 1717675 w 2193925"/>
                <a:gd name="connsiteY25" fmla="*/ 1276350 h 1806575"/>
                <a:gd name="connsiteX26" fmla="*/ 1793875 w 2193925"/>
                <a:gd name="connsiteY26" fmla="*/ 1276350 h 1806575"/>
                <a:gd name="connsiteX27" fmla="*/ 1793875 w 2193925"/>
                <a:gd name="connsiteY27" fmla="*/ 1216025 h 1806575"/>
                <a:gd name="connsiteX28" fmla="*/ 2193925 w 2193925"/>
                <a:gd name="connsiteY28" fmla="*/ 1216025 h 1806575"/>
                <a:gd name="connsiteX29" fmla="*/ 2193925 w 2193925"/>
                <a:gd name="connsiteY29" fmla="*/ 958850 h 1806575"/>
                <a:gd name="connsiteX30" fmla="*/ 1425575 w 2193925"/>
                <a:gd name="connsiteY30" fmla="*/ 958850 h 1806575"/>
                <a:gd name="connsiteX31" fmla="*/ 1425575 w 2193925"/>
                <a:gd name="connsiteY31" fmla="*/ 406400 h 1806575"/>
                <a:gd name="connsiteX32" fmla="*/ 1146175 w 2193925"/>
                <a:gd name="connsiteY32" fmla="*/ 406400 h 1806575"/>
                <a:gd name="connsiteX33" fmla="*/ 1146175 w 2193925"/>
                <a:gd name="connsiteY33" fmla="*/ 320675 h 1806575"/>
                <a:gd name="connsiteX34" fmla="*/ 1089025 w 2193925"/>
                <a:gd name="connsiteY34" fmla="*/ 320675 h 1806575"/>
                <a:gd name="connsiteX35" fmla="*/ 1089025 w 2193925"/>
                <a:gd name="connsiteY35" fmla="*/ 69850 h 1806575"/>
                <a:gd name="connsiteX36" fmla="*/ 682625 w 2193925"/>
                <a:gd name="connsiteY36" fmla="*/ 69850 h 1806575"/>
                <a:gd name="connsiteX37" fmla="*/ 682625 w 2193925"/>
                <a:gd name="connsiteY37" fmla="*/ 0 h 1806575"/>
                <a:gd name="connsiteX38" fmla="*/ 396875 w 2193925"/>
                <a:gd name="connsiteY38" fmla="*/ 0 h 1806575"/>
                <a:gd name="connsiteX39" fmla="*/ 396875 w 2193925"/>
                <a:gd name="connsiteY39" fmla="*/ 76200 h 1806575"/>
                <a:gd name="connsiteX40" fmla="*/ 25400 w 2193925"/>
                <a:gd name="connsiteY40" fmla="*/ 73025 h 1806575"/>
                <a:gd name="connsiteX0" fmla="*/ 396875 w 2193925"/>
                <a:gd name="connsiteY0" fmla="*/ 76200 h 1806575"/>
                <a:gd name="connsiteX1" fmla="*/ 0 w 2193925"/>
                <a:gd name="connsiteY1" fmla="*/ 139700 h 1806575"/>
                <a:gd name="connsiteX2" fmla="*/ 117475 w 2193925"/>
                <a:gd name="connsiteY2" fmla="*/ 244475 h 1806575"/>
                <a:gd name="connsiteX3" fmla="*/ 193675 w 2193925"/>
                <a:gd name="connsiteY3" fmla="*/ 288925 h 1806575"/>
                <a:gd name="connsiteX4" fmla="*/ 273050 w 2193925"/>
                <a:gd name="connsiteY4" fmla="*/ 285750 h 1806575"/>
                <a:gd name="connsiteX5" fmla="*/ 339725 w 2193925"/>
                <a:gd name="connsiteY5" fmla="*/ 377825 h 1806575"/>
                <a:gd name="connsiteX6" fmla="*/ 419100 w 2193925"/>
                <a:gd name="connsiteY6" fmla="*/ 403225 h 1806575"/>
                <a:gd name="connsiteX7" fmla="*/ 504825 w 2193925"/>
                <a:gd name="connsiteY7" fmla="*/ 447675 h 1806575"/>
                <a:gd name="connsiteX8" fmla="*/ 520700 w 2193925"/>
                <a:gd name="connsiteY8" fmla="*/ 530225 h 1806575"/>
                <a:gd name="connsiteX9" fmla="*/ 704850 w 2193925"/>
                <a:gd name="connsiteY9" fmla="*/ 695325 h 1806575"/>
                <a:gd name="connsiteX10" fmla="*/ 765175 w 2193925"/>
                <a:gd name="connsiteY10" fmla="*/ 688975 h 1806575"/>
                <a:gd name="connsiteX11" fmla="*/ 882650 w 2193925"/>
                <a:gd name="connsiteY11" fmla="*/ 831850 h 1806575"/>
                <a:gd name="connsiteX12" fmla="*/ 869950 w 2193925"/>
                <a:gd name="connsiteY12" fmla="*/ 920750 h 1806575"/>
                <a:gd name="connsiteX13" fmla="*/ 904875 w 2193925"/>
                <a:gd name="connsiteY13" fmla="*/ 1162050 h 1806575"/>
                <a:gd name="connsiteX14" fmla="*/ 977900 w 2193925"/>
                <a:gd name="connsiteY14" fmla="*/ 1222375 h 1806575"/>
                <a:gd name="connsiteX15" fmla="*/ 984250 w 2193925"/>
                <a:gd name="connsiteY15" fmla="*/ 1254125 h 1806575"/>
                <a:gd name="connsiteX16" fmla="*/ 917575 w 2193925"/>
                <a:gd name="connsiteY16" fmla="*/ 1343025 h 1806575"/>
                <a:gd name="connsiteX17" fmla="*/ 942975 w 2193925"/>
                <a:gd name="connsiteY17" fmla="*/ 1520825 h 1806575"/>
                <a:gd name="connsiteX18" fmla="*/ 955675 w 2193925"/>
                <a:gd name="connsiteY18" fmla="*/ 1536700 h 1806575"/>
                <a:gd name="connsiteX19" fmla="*/ 981075 w 2193925"/>
                <a:gd name="connsiteY19" fmla="*/ 1644650 h 1806575"/>
                <a:gd name="connsiteX20" fmla="*/ 1187450 w 2193925"/>
                <a:gd name="connsiteY20" fmla="*/ 1704975 h 1806575"/>
                <a:gd name="connsiteX21" fmla="*/ 1235075 w 2193925"/>
                <a:gd name="connsiteY21" fmla="*/ 1806575 h 1806575"/>
                <a:gd name="connsiteX22" fmla="*/ 1997075 w 2193925"/>
                <a:gd name="connsiteY22" fmla="*/ 1803400 h 1806575"/>
                <a:gd name="connsiteX23" fmla="*/ 1997075 w 2193925"/>
                <a:gd name="connsiteY23" fmla="*/ 1527175 h 1806575"/>
                <a:gd name="connsiteX24" fmla="*/ 1717675 w 2193925"/>
                <a:gd name="connsiteY24" fmla="*/ 1527175 h 1806575"/>
                <a:gd name="connsiteX25" fmla="*/ 1717675 w 2193925"/>
                <a:gd name="connsiteY25" fmla="*/ 1276350 h 1806575"/>
                <a:gd name="connsiteX26" fmla="*/ 1793875 w 2193925"/>
                <a:gd name="connsiteY26" fmla="*/ 1276350 h 1806575"/>
                <a:gd name="connsiteX27" fmla="*/ 1793875 w 2193925"/>
                <a:gd name="connsiteY27" fmla="*/ 1216025 h 1806575"/>
                <a:gd name="connsiteX28" fmla="*/ 2193925 w 2193925"/>
                <a:gd name="connsiteY28" fmla="*/ 1216025 h 1806575"/>
                <a:gd name="connsiteX29" fmla="*/ 2193925 w 2193925"/>
                <a:gd name="connsiteY29" fmla="*/ 958850 h 1806575"/>
                <a:gd name="connsiteX30" fmla="*/ 1425575 w 2193925"/>
                <a:gd name="connsiteY30" fmla="*/ 958850 h 1806575"/>
                <a:gd name="connsiteX31" fmla="*/ 1425575 w 2193925"/>
                <a:gd name="connsiteY31" fmla="*/ 406400 h 1806575"/>
                <a:gd name="connsiteX32" fmla="*/ 1146175 w 2193925"/>
                <a:gd name="connsiteY32" fmla="*/ 406400 h 1806575"/>
                <a:gd name="connsiteX33" fmla="*/ 1146175 w 2193925"/>
                <a:gd name="connsiteY33" fmla="*/ 320675 h 1806575"/>
                <a:gd name="connsiteX34" fmla="*/ 1089025 w 2193925"/>
                <a:gd name="connsiteY34" fmla="*/ 320675 h 1806575"/>
                <a:gd name="connsiteX35" fmla="*/ 1089025 w 2193925"/>
                <a:gd name="connsiteY35" fmla="*/ 69850 h 1806575"/>
                <a:gd name="connsiteX36" fmla="*/ 682625 w 2193925"/>
                <a:gd name="connsiteY36" fmla="*/ 69850 h 1806575"/>
                <a:gd name="connsiteX37" fmla="*/ 682625 w 2193925"/>
                <a:gd name="connsiteY37" fmla="*/ 0 h 1806575"/>
                <a:gd name="connsiteX38" fmla="*/ 396875 w 2193925"/>
                <a:gd name="connsiteY38" fmla="*/ 0 h 1806575"/>
                <a:gd name="connsiteX39" fmla="*/ 396875 w 2193925"/>
                <a:gd name="connsiteY39" fmla="*/ 76200 h 1806575"/>
                <a:gd name="connsiteX0" fmla="*/ 279400 w 2076450"/>
                <a:gd name="connsiteY0" fmla="*/ 76200 h 1806575"/>
                <a:gd name="connsiteX1" fmla="*/ 0 w 2076450"/>
                <a:gd name="connsiteY1" fmla="*/ 244475 h 1806575"/>
                <a:gd name="connsiteX2" fmla="*/ 76200 w 2076450"/>
                <a:gd name="connsiteY2" fmla="*/ 288925 h 1806575"/>
                <a:gd name="connsiteX3" fmla="*/ 155575 w 2076450"/>
                <a:gd name="connsiteY3" fmla="*/ 285750 h 1806575"/>
                <a:gd name="connsiteX4" fmla="*/ 222250 w 2076450"/>
                <a:gd name="connsiteY4" fmla="*/ 377825 h 1806575"/>
                <a:gd name="connsiteX5" fmla="*/ 301625 w 2076450"/>
                <a:gd name="connsiteY5" fmla="*/ 403225 h 1806575"/>
                <a:gd name="connsiteX6" fmla="*/ 387350 w 2076450"/>
                <a:gd name="connsiteY6" fmla="*/ 447675 h 1806575"/>
                <a:gd name="connsiteX7" fmla="*/ 403225 w 2076450"/>
                <a:gd name="connsiteY7" fmla="*/ 530225 h 1806575"/>
                <a:gd name="connsiteX8" fmla="*/ 587375 w 2076450"/>
                <a:gd name="connsiteY8" fmla="*/ 695325 h 1806575"/>
                <a:gd name="connsiteX9" fmla="*/ 647700 w 2076450"/>
                <a:gd name="connsiteY9" fmla="*/ 688975 h 1806575"/>
                <a:gd name="connsiteX10" fmla="*/ 765175 w 2076450"/>
                <a:gd name="connsiteY10" fmla="*/ 831850 h 1806575"/>
                <a:gd name="connsiteX11" fmla="*/ 752475 w 2076450"/>
                <a:gd name="connsiteY11" fmla="*/ 920750 h 1806575"/>
                <a:gd name="connsiteX12" fmla="*/ 787400 w 2076450"/>
                <a:gd name="connsiteY12" fmla="*/ 1162050 h 1806575"/>
                <a:gd name="connsiteX13" fmla="*/ 860425 w 2076450"/>
                <a:gd name="connsiteY13" fmla="*/ 1222375 h 1806575"/>
                <a:gd name="connsiteX14" fmla="*/ 866775 w 2076450"/>
                <a:gd name="connsiteY14" fmla="*/ 1254125 h 1806575"/>
                <a:gd name="connsiteX15" fmla="*/ 800100 w 2076450"/>
                <a:gd name="connsiteY15" fmla="*/ 1343025 h 1806575"/>
                <a:gd name="connsiteX16" fmla="*/ 825500 w 2076450"/>
                <a:gd name="connsiteY16" fmla="*/ 1520825 h 1806575"/>
                <a:gd name="connsiteX17" fmla="*/ 838200 w 2076450"/>
                <a:gd name="connsiteY17" fmla="*/ 1536700 h 1806575"/>
                <a:gd name="connsiteX18" fmla="*/ 863600 w 2076450"/>
                <a:gd name="connsiteY18" fmla="*/ 1644650 h 1806575"/>
                <a:gd name="connsiteX19" fmla="*/ 1069975 w 2076450"/>
                <a:gd name="connsiteY19" fmla="*/ 1704975 h 1806575"/>
                <a:gd name="connsiteX20" fmla="*/ 1117600 w 2076450"/>
                <a:gd name="connsiteY20" fmla="*/ 1806575 h 1806575"/>
                <a:gd name="connsiteX21" fmla="*/ 1879600 w 2076450"/>
                <a:gd name="connsiteY21" fmla="*/ 1803400 h 1806575"/>
                <a:gd name="connsiteX22" fmla="*/ 1879600 w 2076450"/>
                <a:gd name="connsiteY22" fmla="*/ 1527175 h 1806575"/>
                <a:gd name="connsiteX23" fmla="*/ 1600200 w 2076450"/>
                <a:gd name="connsiteY23" fmla="*/ 1527175 h 1806575"/>
                <a:gd name="connsiteX24" fmla="*/ 1600200 w 2076450"/>
                <a:gd name="connsiteY24" fmla="*/ 1276350 h 1806575"/>
                <a:gd name="connsiteX25" fmla="*/ 1676400 w 2076450"/>
                <a:gd name="connsiteY25" fmla="*/ 1276350 h 1806575"/>
                <a:gd name="connsiteX26" fmla="*/ 1676400 w 2076450"/>
                <a:gd name="connsiteY26" fmla="*/ 1216025 h 1806575"/>
                <a:gd name="connsiteX27" fmla="*/ 2076450 w 2076450"/>
                <a:gd name="connsiteY27" fmla="*/ 1216025 h 1806575"/>
                <a:gd name="connsiteX28" fmla="*/ 2076450 w 2076450"/>
                <a:gd name="connsiteY28" fmla="*/ 958850 h 1806575"/>
                <a:gd name="connsiteX29" fmla="*/ 1308100 w 2076450"/>
                <a:gd name="connsiteY29" fmla="*/ 958850 h 1806575"/>
                <a:gd name="connsiteX30" fmla="*/ 1308100 w 2076450"/>
                <a:gd name="connsiteY30" fmla="*/ 406400 h 1806575"/>
                <a:gd name="connsiteX31" fmla="*/ 1028700 w 2076450"/>
                <a:gd name="connsiteY31" fmla="*/ 406400 h 1806575"/>
                <a:gd name="connsiteX32" fmla="*/ 1028700 w 2076450"/>
                <a:gd name="connsiteY32" fmla="*/ 320675 h 1806575"/>
                <a:gd name="connsiteX33" fmla="*/ 971550 w 2076450"/>
                <a:gd name="connsiteY33" fmla="*/ 320675 h 1806575"/>
                <a:gd name="connsiteX34" fmla="*/ 971550 w 2076450"/>
                <a:gd name="connsiteY34" fmla="*/ 69850 h 1806575"/>
                <a:gd name="connsiteX35" fmla="*/ 565150 w 2076450"/>
                <a:gd name="connsiteY35" fmla="*/ 69850 h 1806575"/>
                <a:gd name="connsiteX36" fmla="*/ 565150 w 2076450"/>
                <a:gd name="connsiteY36" fmla="*/ 0 h 1806575"/>
                <a:gd name="connsiteX37" fmla="*/ 279400 w 2076450"/>
                <a:gd name="connsiteY37" fmla="*/ 0 h 1806575"/>
                <a:gd name="connsiteX38" fmla="*/ 279400 w 2076450"/>
                <a:gd name="connsiteY38" fmla="*/ 76200 h 1806575"/>
                <a:gd name="connsiteX0" fmla="*/ 279400 w 2076450"/>
                <a:gd name="connsiteY0" fmla="*/ 0 h 1806575"/>
                <a:gd name="connsiteX1" fmla="*/ 0 w 2076450"/>
                <a:gd name="connsiteY1" fmla="*/ 244475 h 1806575"/>
                <a:gd name="connsiteX2" fmla="*/ 76200 w 2076450"/>
                <a:gd name="connsiteY2" fmla="*/ 288925 h 1806575"/>
                <a:gd name="connsiteX3" fmla="*/ 155575 w 2076450"/>
                <a:gd name="connsiteY3" fmla="*/ 285750 h 1806575"/>
                <a:gd name="connsiteX4" fmla="*/ 222250 w 2076450"/>
                <a:gd name="connsiteY4" fmla="*/ 377825 h 1806575"/>
                <a:gd name="connsiteX5" fmla="*/ 301625 w 2076450"/>
                <a:gd name="connsiteY5" fmla="*/ 403225 h 1806575"/>
                <a:gd name="connsiteX6" fmla="*/ 387350 w 2076450"/>
                <a:gd name="connsiteY6" fmla="*/ 447675 h 1806575"/>
                <a:gd name="connsiteX7" fmla="*/ 403225 w 2076450"/>
                <a:gd name="connsiteY7" fmla="*/ 530225 h 1806575"/>
                <a:gd name="connsiteX8" fmla="*/ 587375 w 2076450"/>
                <a:gd name="connsiteY8" fmla="*/ 695325 h 1806575"/>
                <a:gd name="connsiteX9" fmla="*/ 647700 w 2076450"/>
                <a:gd name="connsiteY9" fmla="*/ 688975 h 1806575"/>
                <a:gd name="connsiteX10" fmla="*/ 765175 w 2076450"/>
                <a:gd name="connsiteY10" fmla="*/ 831850 h 1806575"/>
                <a:gd name="connsiteX11" fmla="*/ 752475 w 2076450"/>
                <a:gd name="connsiteY11" fmla="*/ 920750 h 1806575"/>
                <a:gd name="connsiteX12" fmla="*/ 787400 w 2076450"/>
                <a:gd name="connsiteY12" fmla="*/ 1162050 h 1806575"/>
                <a:gd name="connsiteX13" fmla="*/ 860425 w 2076450"/>
                <a:gd name="connsiteY13" fmla="*/ 1222375 h 1806575"/>
                <a:gd name="connsiteX14" fmla="*/ 866775 w 2076450"/>
                <a:gd name="connsiteY14" fmla="*/ 1254125 h 1806575"/>
                <a:gd name="connsiteX15" fmla="*/ 800100 w 2076450"/>
                <a:gd name="connsiteY15" fmla="*/ 1343025 h 1806575"/>
                <a:gd name="connsiteX16" fmla="*/ 825500 w 2076450"/>
                <a:gd name="connsiteY16" fmla="*/ 1520825 h 1806575"/>
                <a:gd name="connsiteX17" fmla="*/ 838200 w 2076450"/>
                <a:gd name="connsiteY17" fmla="*/ 1536700 h 1806575"/>
                <a:gd name="connsiteX18" fmla="*/ 863600 w 2076450"/>
                <a:gd name="connsiteY18" fmla="*/ 1644650 h 1806575"/>
                <a:gd name="connsiteX19" fmla="*/ 1069975 w 2076450"/>
                <a:gd name="connsiteY19" fmla="*/ 1704975 h 1806575"/>
                <a:gd name="connsiteX20" fmla="*/ 1117600 w 2076450"/>
                <a:gd name="connsiteY20" fmla="*/ 1806575 h 1806575"/>
                <a:gd name="connsiteX21" fmla="*/ 1879600 w 2076450"/>
                <a:gd name="connsiteY21" fmla="*/ 1803400 h 1806575"/>
                <a:gd name="connsiteX22" fmla="*/ 1879600 w 2076450"/>
                <a:gd name="connsiteY22" fmla="*/ 1527175 h 1806575"/>
                <a:gd name="connsiteX23" fmla="*/ 1600200 w 2076450"/>
                <a:gd name="connsiteY23" fmla="*/ 1527175 h 1806575"/>
                <a:gd name="connsiteX24" fmla="*/ 1600200 w 2076450"/>
                <a:gd name="connsiteY24" fmla="*/ 1276350 h 1806575"/>
                <a:gd name="connsiteX25" fmla="*/ 1676400 w 2076450"/>
                <a:gd name="connsiteY25" fmla="*/ 1276350 h 1806575"/>
                <a:gd name="connsiteX26" fmla="*/ 1676400 w 2076450"/>
                <a:gd name="connsiteY26" fmla="*/ 1216025 h 1806575"/>
                <a:gd name="connsiteX27" fmla="*/ 2076450 w 2076450"/>
                <a:gd name="connsiteY27" fmla="*/ 1216025 h 1806575"/>
                <a:gd name="connsiteX28" fmla="*/ 2076450 w 2076450"/>
                <a:gd name="connsiteY28" fmla="*/ 958850 h 1806575"/>
                <a:gd name="connsiteX29" fmla="*/ 1308100 w 2076450"/>
                <a:gd name="connsiteY29" fmla="*/ 958850 h 1806575"/>
                <a:gd name="connsiteX30" fmla="*/ 1308100 w 2076450"/>
                <a:gd name="connsiteY30" fmla="*/ 406400 h 1806575"/>
                <a:gd name="connsiteX31" fmla="*/ 1028700 w 2076450"/>
                <a:gd name="connsiteY31" fmla="*/ 406400 h 1806575"/>
                <a:gd name="connsiteX32" fmla="*/ 1028700 w 2076450"/>
                <a:gd name="connsiteY32" fmla="*/ 320675 h 1806575"/>
                <a:gd name="connsiteX33" fmla="*/ 971550 w 2076450"/>
                <a:gd name="connsiteY33" fmla="*/ 320675 h 1806575"/>
                <a:gd name="connsiteX34" fmla="*/ 971550 w 2076450"/>
                <a:gd name="connsiteY34" fmla="*/ 69850 h 1806575"/>
                <a:gd name="connsiteX35" fmla="*/ 565150 w 2076450"/>
                <a:gd name="connsiteY35" fmla="*/ 69850 h 1806575"/>
                <a:gd name="connsiteX36" fmla="*/ 565150 w 2076450"/>
                <a:gd name="connsiteY36" fmla="*/ 0 h 1806575"/>
                <a:gd name="connsiteX37" fmla="*/ 279400 w 2076450"/>
                <a:gd name="connsiteY37" fmla="*/ 0 h 1806575"/>
                <a:gd name="connsiteX0" fmla="*/ 565150 w 2076450"/>
                <a:gd name="connsiteY0" fmla="*/ 0 h 1806575"/>
                <a:gd name="connsiteX1" fmla="*/ 0 w 2076450"/>
                <a:gd name="connsiteY1" fmla="*/ 244475 h 1806575"/>
                <a:gd name="connsiteX2" fmla="*/ 76200 w 2076450"/>
                <a:gd name="connsiteY2" fmla="*/ 288925 h 1806575"/>
                <a:gd name="connsiteX3" fmla="*/ 155575 w 2076450"/>
                <a:gd name="connsiteY3" fmla="*/ 285750 h 1806575"/>
                <a:gd name="connsiteX4" fmla="*/ 222250 w 2076450"/>
                <a:gd name="connsiteY4" fmla="*/ 377825 h 1806575"/>
                <a:gd name="connsiteX5" fmla="*/ 301625 w 2076450"/>
                <a:gd name="connsiteY5" fmla="*/ 403225 h 1806575"/>
                <a:gd name="connsiteX6" fmla="*/ 387350 w 2076450"/>
                <a:gd name="connsiteY6" fmla="*/ 447675 h 1806575"/>
                <a:gd name="connsiteX7" fmla="*/ 403225 w 2076450"/>
                <a:gd name="connsiteY7" fmla="*/ 530225 h 1806575"/>
                <a:gd name="connsiteX8" fmla="*/ 587375 w 2076450"/>
                <a:gd name="connsiteY8" fmla="*/ 695325 h 1806575"/>
                <a:gd name="connsiteX9" fmla="*/ 647700 w 2076450"/>
                <a:gd name="connsiteY9" fmla="*/ 688975 h 1806575"/>
                <a:gd name="connsiteX10" fmla="*/ 765175 w 2076450"/>
                <a:gd name="connsiteY10" fmla="*/ 831850 h 1806575"/>
                <a:gd name="connsiteX11" fmla="*/ 752475 w 2076450"/>
                <a:gd name="connsiteY11" fmla="*/ 920750 h 1806575"/>
                <a:gd name="connsiteX12" fmla="*/ 787400 w 2076450"/>
                <a:gd name="connsiteY12" fmla="*/ 1162050 h 1806575"/>
                <a:gd name="connsiteX13" fmla="*/ 860425 w 2076450"/>
                <a:gd name="connsiteY13" fmla="*/ 1222375 h 1806575"/>
                <a:gd name="connsiteX14" fmla="*/ 866775 w 2076450"/>
                <a:gd name="connsiteY14" fmla="*/ 1254125 h 1806575"/>
                <a:gd name="connsiteX15" fmla="*/ 800100 w 2076450"/>
                <a:gd name="connsiteY15" fmla="*/ 1343025 h 1806575"/>
                <a:gd name="connsiteX16" fmla="*/ 825500 w 2076450"/>
                <a:gd name="connsiteY16" fmla="*/ 1520825 h 1806575"/>
                <a:gd name="connsiteX17" fmla="*/ 838200 w 2076450"/>
                <a:gd name="connsiteY17" fmla="*/ 1536700 h 1806575"/>
                <a:gd name="connsiteX18" fmla="*/ 863600 w 2076450"/>
                <a:gd name="connsiteY18" fmla="*/ 1644650 h 1806575"/>
                <a:gd name="connsiteX19" fmla="*/ 1069975 w 2076450"/>
                <a:gd name="connsiteY19" fmla="*/ 1704975 h 1806575"/>
                <a:gd name="connsiteX20" fmla="*/ 1117600 w 2076450"/>
                <a:gd name="connsiteY20" fmla="*/ 1806575 h 1806575"/>
                <a:gd name="connsiteX21" fmla="*/ 1879600 w 2076450"/>
                <a:gd name="connsiteY21" fmla="*/ 1803400 h 1806575"/>
                <a:gd name="connsiteX22" fmla="*/ 1879600 w 2076450"/>
                <a:gd name="connsiteY22" fmla="*/ 1527175 h 1806575"/>
                <a:gd name="connsiteX23" fmla="*/ 1600200 w 2076450"/>
                <a:gd name="connsiteY23" fmla="*/ 1527175 h 1806575"/>
                <a:gd name="connsiteX24" fmla="*/ 1600200 w 2076450"/>
                <a:gd name="connsiteY24" fmla="*/ 1276350 h 1806575"/>
                <a:gd name="connsiteX25" fmla="*/ 1676400 w 2076450"/>
                <a:gd name="connsiteY25" fmla="*/ 1276350 h 1806575"/>
                <a:gd name="connsiteX26" fmla="*/ 1676400 w 2076450"/>
                <a:gd name="connsiteY26" fmla="*/ 1216025 h 1806575"/>
                <a:gd name="connsiteX27" fmla="*/ 2076450 w 2076450"/>
                <a:gd name="connsiteY27" fmla="*/ 1216025 h 1806575"/>
                <a:gd name="connsiteX28" fmla="*/ 2076450 w 2076450"/>
                <a:gd name="connsiteY28" fmla="*/ 958850 h 1806575"/>
                <a:gd name="connsiteX29" fmla="*/ 1308100 w 2076450"/>
                <a:gd name="connsiteY29" fmla="*/ 958850 h 1806575"/>
                <a:gd name="connsiteX30" fmla="*/ 1308100 w 2076450"/>
                <a:gd name="connsiteY30" fmla="*/ 406400 h 1806575"/>
                <a:gd name="connsiteX31" fmla="*/ 1028700 w 2076450"/>
                <a:gd name="connsiteY31" fmla="*/ 406400 h 1806575"/>
                <a:gd name="connsiteX32" fmla="*/ 1028700 w 2076450"/>
                <a:gd name="connsiteY32" fmla="*/ 320675 h 1806575"/>
                <a:gd name="connsiteX33" fmla="*/ 971550 w 2076450"/>
                <a:gd name="connsiteY33" fmla="*/ 320675 h 1806575"/>
                <a:gd name="connsiteX34" fmla="*/ 971550 w 2076450"/>
                <a:gd name="connsiteY34" fmla="*/ 69850 h 1806575"/>
                <a:gd name="connsiteX35" fmla="*/ 565150 w 2076450"/>
                <a:gd name="connsiteY35" fmla="*/ 69850 h 1806575"/>
                <a:gd name="connsiteX36" fmla="*/ 565150 w 2076450"/>
                <a:gd name="connsiteY36" fmla="*/ 0 h 1806575"/>
                <a:gd name="connsiteX0" fmla="*/ 565150 w 2076450"/>
                <a:gd name="connsiteY0" fmla="*/ 0 h 1736725"/>
                <a:gd name="connsiteX1" fmla="*/ 0 w 2076450"/>
                <a:gd name="connsiteY1" fmla="*/ 174625 h 1736725"/>
                <a:gd name="connsiteX2" fmla="*/ 76200 w 2076450"/>
                <a:gd name="connsiteY2" fmla="*/ 219075 h 1736725"/>
                <a:gd name="connsiteX3" fmla="*/ 155575 w 2076450"/>
                <a:gd name="connsiteY3" fmla="*/ 215900 h 1736725"/>
                <a:gd name="connsiteX4" fmla="*/ 222250 w 2076450"/>
                <a:gd name="connsiteY4" fmla="*/ 307975 h 1736725"/>
                <a:gd name="connsiteX5" fmla="*/ 301625 w 2076450"/>
                <a:gd name="connsiteY5" fmla="*/ 333375 h 1736725"/>
                <a:gd name="connsiteX6" fmla="*/ 387350 w 2076450"/>
                <a:gd name="connsiteY6" fmla="*/ 377825 h 1736725"/>
                <a:gd name="connsiteX7" fmla="*/ 403225 w 2076450"/>
                <a:gd name="connsiteY7" fmla="*/ 460375 h 1736725"/>
                <a:gd name="connsiteX8" fmla="*/ 587375 w 2076450"/>
                <a:gd name="connsiteY8" fmla="*/ 625475 h 1736725"/>
                <a:gd name="connsiteX9" fmla="*/ 647700 w 2076450"/>
                <a:gd name="connsiteY9" fmla="*/ 619125 h 1736725"/>
                <a:gd name="connsiteX10" fmla="*/ 765175 w 2076450"/>
                <a:gd name="connsiteY10" fmla="*/ 762000 h 1736725"/>
                <a:gd name="connsiteX11" fmla="*/ 752475 w 2076450"/>
                <a:gd name="connsiteY11" fmla="*/ 850900 h 1736725"/>
                <a:gd name="connsiteX12" fmla="*/ 787400 w 2076450"/>
                <a:gd name="connsiteY12" fmla="*/ 1092200 h 1736725"/>
                <a:gd name="connsiteX13" fmla="*/ 860425 w 2076450"/>
                <a:gd name="connsiteY13" fmla="*/ 1152525 h 1736725"/>
                <a:gd name="connsiteX14" fmla="*/ 866775 w 2076450"/>
                <a:gd name="connsiteY14" fmla="*/ 1184275 h 1736725"/>
                <a:gd name="connsiteX15" fmla="*/ 800100 w 2076450"/>
                <a:gd name="connsiteY15" fmla="*/ 1273175 h 1736725"/>
                <a:gd name="connsiteX16" fmla="*/ 825500 w 2076450"/>
                <a:gd name="connsiteY16" fmla="*/ 1450975 h 1736725"/>
                <a:gd name="connsiteX17" fmla="*/ 838200 w 2076450"/>
                <a:gd name="connsiteY17" fmla="*/ 1466850 h 1736725"/>
                <a:gd name="connsiteX18" fmla="*/ 863600 w 2076450"/>
                <a:gd name="connsiteY18" fmla="*/ 1574800 h 1736725"/>
                <a:gd name="connsiteX19" fmla="*/ 1069975 w 2076450"/>
                <a:gd name="connsiteY19" fmla="*/ 1635125 h 1736725"/>
                <a:gd name="connsiteX20" fmla="*/ 1117600 w 2076450"/>
                <a:gd name="connsiteY20" fmla="*/ 1736725 h 1736725"/>
                <a:gd name="connsiteX21" fmla="*/ 1879600 w 2076450"/>
                <a:gd name="connsiteY21" fmla="*/ 1733550 h 1736725"/>
                <a:gd name="connsiteX22" fmla="*/ 1879600 w 2076450"/>
                <a:gd name="connsiteY22" fmla="*/ 1457325 h 1736725"/>
                <a:gd name="connsiteX23" fmla="*/ 1600200 w 2076450"/>
                <a:gd name="connsiteY23" fmla="*/ 1457325 h 1736725"/>
                <a:gd name="connsiteX24" fmla="*/ 1600200 w 2076450"/>
                <a:gd name="connsiteY24" fmla="*/ 1206500 h 1736725"/>
                <a:gd name="connsiteX25" fmla="*/ 1676400 w 2076450"/>
                <a:gd name="connsiteY25" fmla="*/ 1206500 h 1736725"/>
                <a:gd name="connsiteX26" fmla="*/ 1676400 w 2076450"/>
                <a:gd name="connsiteY26" fmla="*/ 1146175 h 1736725"/>
                <a:gd name="connsiteX27" fmla="*/ 2076450 w 2076450"/>
                <a:gd name="connsiteY27" fmla="*/ 1146175 h 1736725"/>
                <a:gd name="connsiteX28" fmla="*/ 2076450 w 2076450"/>
                <a:gd name="connsiteY28" fmla="*/ 889000 h 1736725"/>
                <a:gd name="connsiteX29" fmla="*/ 1308100 w 2076450"/>
                <a:gd name="connsiteY29" fmla="*/ 889000 h 1736725"/>
                <a:gd name="connsiteX30" fmla="*/ 1308100 w 2076450"/>
                <a:gd name="connsiteY30" fmla="*/ 336550 h 1736725"/>
                <a:gd name="connsiteX31" fmla="*/ 1028700 w 2076450"/>
                <a:gd name="connsiteY31" fmla="*/ 336550 h 1736725"/>
                <a:gd name="connsiteX32" fmla="*/ 1028700 w 2076450"/>
                <a:gd name="connsiteY32" fmla="*/ 250825 h 1736725"/>
                <a:gd name="connsiteX33" fmla="*/ 971550 w 2076450"/>
                <a:gd name="connsiteY33" fmla="*/ 250825 h 1736725"/>
                <a:gd name="connsiteX34" fmla="*/ 971550 w 2076450"/>
                <a:gd name="connsiteY34" fmla="*/ 0 h 1736725"/>
                <a:gd name="connsiteX35" fmla="*/ 565150 w 2076450"/>
                <a:gd name="connsiteY35" fmla="*/ 0 h 1736725"/>
                <a:gd name="connsiteX0" fmla="*/ 971550 w 2076450"/>
                <a:gd name="connsiteY0" fmla="*/ 0 h 1736725"/>
                <a:gd name="connsiteX1" fmla="*/ 0 w 2076450"/>
                <a:gd name="connsiteY1" fmla="*/ 174625 h 1736725"/>
                <a:gd name="connsiteX2" fmla="*/ 76200 w 2076450"/>
                <a:gd name="connsiteY2" fmla="*/ 219075 h 1736725"/>
                <a:gd name="connsiteX3" fmla="*/ 155575 w 2076450"/>
                <a:gd name="connsiteY3" fmla="*/ 215900 h 1736725"/>
                <a:gd name="connsiteX4" fmla="*/ 222250 w 2076450"/>
                <a:gd name="connsiteY4" fmla="*/ 307975 h 1736725"/>
                <a:gd name="connsiteX5" fmla="*/ 301625 w 2076450"/>
                <a:gd name="connsiteY5" fmla="*/ 333375 h 1736725"/>
                <a:gd name="connsiteX6" fmla="*/ 387350 w 2076450"/>
                <a:gd name="connsiteY6" fmla="*/ 377825 h 1736725"/>
                <a:gd name="connsiteX7" fmla="*/ 403225 w 2076450"/>
                <a:gd name="connsiteY7" fmla="*/ 460375 h 1736725"/>
                <a:gd name="connsiteX8" fmla="*/ 587375 w 2076450"/>
                <a:gd name="connsiteY8" fmla="*/ 625475 h 1736725"/>
                <a:gd name="connsiteX9" fmla="*/ 647700 w 2076450"/>
                <a:gd name="connsiteY9" fmla="*/ 619125 h 1736725"/>
                <a:gd name="connsiteX10" fmla="*/ 765175 w 2076450"/>
                <a:gd name="connsiteY10" fmla="*/ 762000 h 1736725"/>
                <a:gd name="connsiteX11" fmla="*/ 752475 w 2076450"/>
                <a:gd name="connsiteY11" fmla="*/ 850900 h 1736725"/>
                <a:gd name="connsiteX12" fmla="*/ 787400 w 2076450"/>
                <a:gd name="connsiteY12" fmla="*/ 1092200 h 1736725"/>
                <a:gd name="connsiteX13" fmla="*/ 860425 w 2076450"/>
                <a:gd name="connsiteY13" fmla="*/ 1152525 h 1736725"/>
                <a:gd name="connsiteX14" fmla="*/ 866775 w 2076450"/>
                <a:gd name="connsiteY14" fmla="*/ 1184275 h 1736725"/>
                <a:gd name="connsiteX15" fmla="*/ 800100 w 2076450"/>
                <a:gd name="connsiteY15" fmla="*/ 1273175 h 1736725"/>
                <a:gd name="connsiteX16" fmla="*/ 825500 w 2076450"/>
                <a:gd name="connsiteY16" fmla="*/ 1450975 h 1736725"/>
                <a:gd name="connsiteX17" fmla="*/ 838200 w 2076450"/>
                <a:gd name="connsiteY17" fmla="*/ 1466850 h 1736725"/>
                <a:gd name="connsiteX18" fmla="*/ 863600 w 2076450"/>
                <a:gd name="connsiteY18" fmla="*/ 1574800 h 1736725"/>
                <a:gd name="connsiteX19" fmla="*/ 1069975 w 2076450"/>
                <a:gd name="connsiteY19" fmla="*/ 1635125 h 1736725"/>
                <a:gd name="connsiteX20" fmla="*/ 1117600 w 2076450"/>
                <a:gd name="connsiteY20" fmla="*/ 1736725 h 1736725"/>
                <a:gd name="connsiteX21" fmla="*/ 1879600 w 2076450"/>
                <a:gd name="connsiteY21" fmla="*/ 1733550 h 1736725"/>
                <a:gd name="connsiteX22" fmla="*/ 1879600 w 2076450"/>
                <a:gd name="connsiteY22" fmla="*/ 1457325 h 1736725"/>
                <a:gd name="connsiteX23" fmla="*/ 1600200 w 2076450"/>
                <a:gd name="connsiteY23" fmla="*/ 1457325 h 1736725"/>
                <a:gd name="connsiteX24" fmla="*/ 1600200 w 2076450"/>
                <a:gd name="connsiteY24" fmla="*/ 1206500 h 1736725"/>
                <a:gd name="connsiteX25" fmla="*/ 1676400 w 2076450"/>
                <a:gd name="connsiteY25" fmla="*/ 1206500 h 1736725"/>
                <a:gd name="connsiteX26" fmla="*/ 1676400 w 2076450"/>
                <a:gd name="connsiteY26" fmla="*/ 1146175 h 1736725"/>
                <a:gd name="connsiteX27" fmla="*/ 2076450 w 2076450"/>
                <a:gd name="connsiteY27" fmla="*/ 1146175 h 1736725"/>
                <a:gd name="connsiteX28" fmla="*/ 2076450 w 2076450"/>
                <a:gd name="connsiteY28" fmla="*/ 889000 h 1736725"/>
                <a:gd name="connsiteX29" fmla="*/ 1308100 w 2076450"/>
                <a:gd name="connsiteY29" fmla="*/ 889000 h 1736725"/>
                <a:gd name="connsiteX30" fmla="*/ 1308100 w 2076450"/>
                <a:gd name="connsiteY30" fmla="*/ 336550 h 1736725"/>
                <a:gd name="connsiteX31" fmla="*/ 1028700 w 2076450"/>
                <a:gd name="connsiteY31" fmla="*/ 336550 h 1736725"/>
                <a:gd name="connsiteX32" fmla="*/ 1028700 w 2076450"/>
                <a:gd name="connsiteY32" fmla="*/ 250825 h 1736725"/>
                <a:gd name="connsiteX33" fmla="*/ 971550 w 2076450"/>
                <a:gd name="connsiteY33" fmla="*/ 250825 h 1736725"/>
                <a:gd name="connsiteX34" fmla="*/ 971550 w 2076450"/>
                <a:gd name="connsiteY34" fmla="*/ 0 h 1736725"/>
                <a:gd name="connsiteX0" fmla="*/ 971550 w 2076450"/>
                <a:gd name="connsiteY0" fmla="*/ 76200 h 1562100"/>
                <a:gd name="connsiteX1" fmla="*/ 0 w 2076450"/>
                <a:gd name="connsiteY1" fmla="*/ 0 h 1562100"/>
                <a:gd name="connsiteX2" fmla="*/ 76200 w 2076450"/>
                <a:gd name="connsiteY2" fmla="*/ 44450 h 1562100"/>
                <a:gd name="connsiteX3" fmla="*/ 155575 w 2076450"/>
                <a:gd name="connsiteY3" fmla="*/ 41275 h 1562100"/>
                <a:gd name="connsiteX4" fmla="*/ 222250 w 2076450"/>
                <a:gd name="connsiteY4" fmla="*/ 133350 h 1562100"/>
                <a:gd name="connsiteX5" fmla="*/ 301625 w 2076450"/>
                <a:gd name="connsiteY5" fmla="*/ 158750 h 1562100"/>
                <a:gd name="connsiteX6" fmla="*/ 387350 w 2076450"/>
                <a:gd name="connsiteY6" fmla="*/ 203200 h 1562100"/>
                <a:gd name="connsiteX7" fmla="*/ 403225 w 2076450"/>
                <a:gd name="connsiteY7" fmla="*/ 285750 h 1562100"/>
                <a:gd name="connsiteX8" fmla="*/ 587375 w 2076450"/>
                <a:gd name="connsiteY8" fmla="*/ 450850 h 1562100"/>
                <a:gd name="connsiteX9" fmla="*/ 647700 w 2076450"/>
                <a:gd name="connsiteY9" fmla="*/ 444500 h 1562100"/>
                <a:gd name="connsiteX10" fmla="*/ 765175 w 2076450"/>
                <a:gd name="connsiteY10" fmla="*/ 587375 h 1562100"/>
                <a:gd name="connsiteX11" fmla="*/ 752475 w 2076450"/>
                <a:gd name="connsiteY11" fmla="*/ 676275 h 1562100"/>
                <a:gd name="connsiteX12" fmla="*/ 787400 w 2076450"/>
                <a:gd name="connsiteY12" fmla="*/ 917575 h 1562100"/>
                <a:gd name="connsiteX13" fmla="*/ 860425 w 2076450"/>
                <a:gd name="connsiteY13" fmla="*/ 977900 h 1562100"/>
                <a:gd name="connsiteX14" fmla="*/ 866775 w 2076450"/>
                <a:gd name="connsiteY14" fmla="*/ 1009650 h 1562100"/>
                <a:gd name="connsiteX15" fmla="*/ 800100 w 2076450"/>
                <a:gd name="connsiteY15" fmla="*/ 1098550 h 1562100"/>
                <a:gd name="connsiteX16" fmla="*/ 825500 w 2076450"/>
                <a:gd name="connsiteY16" fmla="*/ 1276350 h 1562100"/>
                <a:gd name="connsiteX17" fmla="*/ 838200 w 2076450"/>
                <a:gd name="connsiteY17" fmla="*/ 1292225 h 1562100"/>
                <a:gd name="connsiteX18" fmla="*/ 863600 w 2076450"/>
                <a:gd name="connsiteY18" fmla="*/ 1400175 h 1562100"/>
                <a:gd name="connsiteX19" fmla="*/ 1069975 w 2076450"/>
                <a:gd name="connsiteY19" fmla="*/ 1460500 h 1562100"/>
                <a:gd name="connsiteX20" fmla="*/ 1117600 w 2076450"/>
                <a:gd name="connsiteY20" fmla="*/ 1562100 h 1562100"/>
                <a:gd name="connsiteX21" fmla="*/ 1879600 w 2076450"/>
                <a:gd name="connsiteY21" fmla="*/ 1558925 h 1562100"/>
                <a:gd name="connsiteX22" fmla="*/ 1879600 w 2076450"/>
                <a:gd name="connsiteY22" fmla="*/ 1282700 h 1562100"/>
                <a:gd name="connsiteX23" fmla="*/ 1600200 w 2076450"/>
                <a:gd name="connsiteY23" fmla="*/ 1282700 h 1562100"/>
                <a:gd name="connsiteX24" fmla="*/ 1600200 w 2076450"/>
                <a:gd name="connsiteY24" fmla="*/ 1031875 h 1562100"/>
                <a:gd name="connsiteX25" fmla="*/ 1676400 w 2076450"/>
                <a:gd name="connsiteY25" fmla="*/ 1031875 h 1562100"/>
                <a:gd name="connsiteX26" fmla="*/ 1676400 w 2076450"/>
                <a:gd name="connsiteY26" fmla="*/ 971550 h 1562100"/>
                <a:gd name="connsiteX27" fmla="*/ 2076450 w 2076450"/>
                <a:gd name="connsiteY27" fmla="*/ 971550 h 1562100"/>
                <a:gd name="connsiteX28" fmla="*/ 2076450 w 2076450"/>
                <a:gd name="connsiteY28" fmla="*/ 714375 h 1562100"/>
                <a:gd name="connsiteX29" fmla="*/ 1308100 w 2076450"/>
                <a:gd name="connsiteY29" fmla="*/ 714375 h 1562100"/>
                <a:gd name="connsiteX30" fmla="*/ 1308100 w 2076450"/>
                <a:gd name="connsiteY30" fmla="*/ 161925 h 1562100"/>
                <a:gd name="connsiteX31" fmla="*/ 1028700 w 2076450"/>
                <a:gd name="connsiteY31" fmla="*/ 161925 h 1562100"/>
                <a:gd name="connsiteX32" fmla="*/ 1028700 w 2076450"/>
                <a:gd name="connsiteY32" fmla="*/ 76200 h 1562100"/>
                <a:gd name="connsiteX33" fmla="*/ 971550 w 2076450"/>
                <a:gd name="connsiteY33" fmla="*/ 76200 h 1562100"/>
                <a:gd name="connsiteX0" fmla="*/ 1028700 w 2076450"/>
                <a:gd name="connsiteY0" fmla="*/ 76200 h 1562100"/>
                <a:gd name="connsiteX1" fmla="*/ 0 w 2076450"/>
                <a:gd name="connsiteY1" fmla="*/ 0 h 1562100"/>
                <a:gd name="connsiteX2" fmla="*/ 76200 w 2076450"/>
                <a:gd name="connsiteY2" fmla="*/ 44450 h 1562100"/>
                <a:gd name="connsiteX3" fmla="*/ 155575 w 2076450"/>
                <a:gd name="connsiteY3" fmla="*/ 41275 h 1562100"/>
                <a:gd name="connsiteX4" fmla="*/ 222250 w 2076450"/>
                <a:gd name="connsiteY4" fmla="*/ 133350 h 1562100"/>
                <a:gd name="connsiteX5" fmla="*/ 301625 w 2076450"/>
                <a:gd name="connsiteY5" fmla="*/ 158750 h 1562100"/>
                <a:gd name="connsiteX6" fmla="*/ 387350 w 2076450"/>
                <a:gd name="connsiteY6" fmla="*/ 203200 h 1562100"/>
                <a:gd name="connsiteX7" fmla="*/ 403225 w 2076450"/>
                <a:gd name="connsiteY7" fmla="*/ 285750 h 1562100"/>
                <a:gd name="connsiteX8" fmla="*/ 587375 w 2076450"/>
                <a:gd name="connsiteY8" fmla="*/ 450850 h 1562100"/>
                <a:gd name="connsiteX9" fmla="*/ 647700 w 2076450"/>
                <a:gd name="connsiteY9" fmla="*/ 444500 h 1562100"/>
                <a:gd name="connsiteX10" fmla="*/ 765175 w 2076450"/>
                <a:gd name="connsiteY10" fmla="*/ 587375 h 1562100"/>
                <a:gd name="connsiteX11" fmla="*/ 752475 w 2076450"/>
                <a:gd name="connsiteY11" fmla="*/ 676275 h 1562100"/>
                <a:gd name="connsiteX12" fmla="*/ 787400 w 2076450"/>
                <a:gd name="connsiteY12" fmla="*/ 917575 h 1562100"/>
                <a:gd name="connsiteX13" fmla="*/ 860425 w 2076450"/>
                <a:gd name="connsiteY13" fmla="*/ 977900 h 1562100"/>
                <a:gd name="connsiteX14" fmla="*/ 866775 w 2076450"/>
                <a:gd name="connsiteY14" fmla="*/ 1009650 h 1562100"/>
                <a:gd name="connsiteX15" fmla="*/ 800100 w 2076450"/>
                <a:gd name="connsiteY15" fmla="*/ 1098550 h 1562100"/>
                <a:gd name="connsiteX16" fmla="*/ 825500 w 2076450"/>
                <a:gd name="connsiteY16" fmla="*/ 1276350 h 1562100"/>
                <a:gd name="connsiteX17" fmla="*/ 838200 w 2076450"/>
                <a:gd name="connsiteY17" fmla="*/ 1292225 h 1562100"/>
                <a:gd name="connsiteX18" fmla="*/ 863600 w 2076450"/>
                <a:gd name="connsiteY18" fmla="*/ 1400175 h 1562100"/>
                <a:gd name="connsiteX19" fmla="*/ 1069975 w 2076450"/>
                <a:gd name="connsiteY19" fmla="*/ 1460500 h 1562100"/>
                <a:gd name="connsiteX20" fmla="*/ 1117600 w 2076450"/>
                <a:gd name="connsiteY20" fmla="*/ 1562100 h 1562100"/>
                <a:gd name="connsiteX21" fmla="*/ 1879600 w 2076450"/>
                <a:gd name="connsiteY21" fmla="*/ 1558925 h 1562100"/>
                <a:gd name="connsiteX22" fmla="*/ 1879600 w 2076450"/>
                <a:gd name="connsiteY22" fmla="*/ 1282700 h 1562100"/>
                <a:gd name="connsiteX23" fmla="*/ 1600200 w 2076450"/>
                <a:gd name="connsiteY23" fmla="*/ 1282700 h 1562100"/>
                <a:gd name="connsiteX24" fmla="*/ 1600200 w 2076450"/>
                <a:gd name="connsiteY24" fmla="*/ 1031875 h 1562100"/>
                <a:gd name="connsiteX25" fmla="*/ 1676400 w 2076450"/>
                <a:gd name="connsiteY25" fmla="*/ 1031875 h 1562100"/>
                <a:gd name="connsiteX26" fmla="*/ 1676400 w 2076450"/>
                <a:gd name="connsiteY26" fmla="*/ 971550 h 1562100"/>
                <a:gd name="connsiteX27" fmla="*/ 2076450 w 2076450"/>
                <a:gd name="connsiteY27" fmla="*/ 971550 h 1562100"/>
                <a:gd name="connsiteX28" fmla="*/ 2076450 w 2076450"/>
                <a:gd name="connsiteY28" fmla="*/ 714375 h 1562100"/>
                <a:gd name="connsiteX29" fmla="*/ 1308100 w 2076450"/>
                <a:gd name="connsiteY29" fmla="*/ 714375 h 1562100"/>
                <a:gd name="connsiteX30" fmla="*/ 1308100 w 2076450"/>
                <a:gd name="connsiteY30" fmla="*/ 161925 h 1562100"/>
                <a:gd name="connsiteX31" fmla="*/ 1028700 w 2076450"/>
                <a:gd name="connsiteY31" fmla="*/ 161925 h 1562100"/>
                <a:gd name="connsiteX32" fmla="*/ 1028700 w 2076450"/>
                <a:gd name="connsiteY32" fmla="*/ 76200 h 1562100"/>
                <a:gd name="connsiteX0" fmla="*/ 1028700 w 2076450"/>
                <a:gd name="connsiteY0" fmla="*/ 161925 h 1562100"/>
                <a:gd name="connsiteX1" fmla="*/ 0 w 2076450"/>
                <a:gd name="connsiteY1" fmla="*/ 0 h 1562100"/>
                <a:gd name="connsiteX2" fmla="*/ 76200 w 2076450"/>
                <a:gd name="connsiteY2" fmla="*/ 44450 h 1562100"/>
                <a:gd name="connsiteX3" fmla="*/ 155575 w 2076450"/>
                <a:gd name="connsiteY3" fmla="*/ 41275 h 1562100"/>
                <a:gd name="connsiteX4" fmla="*/ 222250 w 2076450"/>
                <a:gd name="connsiteY4" fmla="*/ 133350 h 1562100"/>
                <a:gd name="connsiteX5" fmla="*/ 301625 w 2076450"/>
                <a:gd name="connsiteY5" fmla="*/ 158750 h 1562100"/>
                <a:gd name="connsiteX6" fmla="*/ 387350 w 2076450"/>
                <a:gd name="connsiteY6" fmla="*/ 203200 h 1562100"/>
                <a:gd name="connsiteX7" fmla="*/ 403225 w 2076450"/>
                <a:gd name="connsiteY7" fmla="*/ 285750 h 1562100"/>
                <a:gd name="connsiteX8" fmla="*/ 587375 w 2076450"/>
                <a:gd name="connsiteY8" fmla="*/ 450850 h 1562100"/>
                <a:gd name="connsiteX9" fmla="*/ 647700 w 2076450"/>
                <a:gd name="connsiteY9" fmla="*/ 444500 h 1562100"/>
                <a:gd name="connsiteX10" fmla="*/ 765175 w 2076450"/>
                <a:gd name="connsiteY10" fmla="*/ 587375 h 1562100"/>
                <a:gd name="connsiteX11" fmla="*/ 752475 w 2076450"/>
                <a:gd name="connsiteY11" fmla="*/ 676275 h 1562100"/>
                <a:gd name="connsiteX12" fmla="*/ 787400 w 2076450"/>
                <a:gd name="connsiteY12" fmla="*/ 917575 h 1562100"/>
                <a:gd name="connsiteX13" fmla="*/ 860425 w 2076450"/>
                <a:gd name="connsiteY13" fmla="*/ 977900 h 1562100"/>
                <a:gd name="connsiteX14" fmla="*/ 866775 w 2076450"/>
                <a:gd name="connsiteY14" fmla="*/ 1009650 h 1562100"/>
                <a:gd name="connsiteX15" fmla="*/ 800100 w 2076450"/>
                <a:gd name="connsiteY15" fmla="*/ 1098550 h 1562100"/>
                <a:gd name="connsiteX16" fmla="*/ 825500 w 2076450"/>
                <a:gd name="connsiteY16" fmla="*/ 1276350 h 1562100"/>
                <a:gd name="connsiteX17" fmla="*/ 838200 w 2076450"/>
                <a:gd name="connsiteY17" fmla="*/ 1292225 h 1562100"/>
                <a:gd name="connsiteX18" fmla="*/ 863600 w 2076450"/>
                <a:gd name="connsiteY18" fmla="*/ 1400175 h 1562100"/>
                <a:gd name="connsiteX19" fmla="*/ 1069975 w 2076450"/>
                <a:gd name="connsiteY19" fmla="*/ 1460500 h 1562100"/>
                <a:gd name="connsiteX20" fmla="*/ 1117600 w 2076450"/>
                <a:gd name="connsiteY20" fmla="*/ 1562100 h 1562100"/>
                <a:gd name="connsiteX21" fmla="*/ 1879600 w 2076450"/>
                <a:gd name="connsiteY21" fmla="*/ 1558925 h 1562100"/>
                <a:gd name="connsiteX22" fmla="*/ 1879600 w 2076450"/>
                <a:gd name="connsiteY22" fmla="*/ 1282700 h 1562100"/>
                <a:gd name="connsiteX23" fmla="*/ 1600200 w 2076450"/>
                <a:gd name="connsiteY23" fmla="*/ 1282700 h 1562100"/>
                <a:gd name="connsiteX24" fmla="*/ 1600200 w 2076450"/>
                <a:gd name="connsiteY24" fmla="*/ 1031875 h 1562100"/>
                <a:gd name="connsiteX25" fmla="*/ 1676400 w 2076450"/>
                <a:gd name="connsiteY25" fmla="*/ 1031875 h 1562100"/>
                <a:gd name="connsiteX26" fmla="*/ 1676400 w 2076450"/>
                <a:gd name="connsiteY26" fmla="*/ 971550 h 1562100"/>
                <a:gd name="connsiteX27" fmla="*/ 2076450 w 2076450"/>
                <a:gd name="connsiteY27" fmla="*/ 971550 h 1562100"/>
                <a:gd name="connsiteX28" fmla="*/ 2076450 w 2076450"/>
                <a:gd name="connsiteY28" fmla="*/ 714375 h 1562100"/>
                <a:gd name="connsiteX29" fmla="*/ 1308100 w 2076450"/>
                <a:gd name="connsiteY29" fmla="*/ 714375 h 1562100"/>
                <a:gd name="connsiteX30" fmla="*/ 1308100 w 2076450"/>
                <a:gd name="connsiteY30" fmla="*/ 161925 h 1562100"/>
                <a:gd name="connsiteX31" fmla="*/ 1028700 w 2076450"/>
                <a:gd name="connsiteY31" fmla="*/ 161925 h 1562100"/>
                <a:gd name="connsiteX0" fmla="*/ 952500 w 2000250"/>
                <a:gd name="connsiteY0" fmla="*/ 120650 h 1520825"/>
                <a:gd name="connsiteX1" fmla="*/ 0 w 2000250"/>
                <a:gd name="connsiteY1" fmla="*/ 3175 h 1520825"/>
                <a:gd name="connsiteX2" fmla="*/ 79375 w 2000250"/>
                <a:gd name="connsiteY2" fmla="*/ 0 h 1520825"/>
                <a:gd name="connsiteX3" fmla="*/ 146050 w 2000250"/>
                <a:gd name="connsiteY3" fmla="*/ 92075 h 1520825"/>
                <a:gd name="connsiteX4" fmla="*/ 225425 w 2000250"/>
                <a:gd name="connsiteY4" fmla="*/ 117475 h 1520825"/>
                <a:gd name="connsiteX5" fmla="*/ 311150 w 2000250"/>
                <a:gd name="connsiteY5" fmla="*/ 161925 h 1520825"/>
                <a:gd name="connsiteX6" fmla="*/ 327025 w 2000250"/>
                <a:gd name="connsiteY6" fmla="*/ 244475 h 1520825"/>
                <a:gd name="connsiteX7" fmla="*/ 511175 w 2000250"/>
                <a:gd name="connsiteY7" fmla="*/ 409575 h 1520825"/>
                <a:gd name="connsiteX8" fmla="*/ 571500 w 2000250"/>
                <a:gd name="connsiteY8" fmla="*/ 403225 h 1520825"/>
                <a:gd name="connsiteX9" fmla="*/ 688975 w 2000250"/>
                <a:gd name="connsiteY9" fmla="*/ 546100 h 1520825"/>
                <a:gd name="connsiteX10" fmla="*/ 676275 w 2000250"/>
                <a:gd name="connsiteY10" fmla="*/ 635000 h 1520825"/>
                <a:gd name="connsiteX11" fmla="*/ 711200 w 2000250"/>
                <a:gd name="connsiteY11" fmla="*/ 876300 h 1520825"/>
                <a:gd name="connsiteX12" fmla="*/ 784225 w 2000250"/>
                <a:gd name="connsiteY12" fmla="*/ 936625 h 1520825"/>
                <a:gd name="connsiteX13" fmla="*/ 790575 w 2000250"/>
                <a:gd name="connsiteY13" fmla="*/ 968375 h 1520825"/>
                <a:gd name="connsiteX14" fmla="*/ 723900 w 2000250"/>
                <a:gd name="connsiteY14" fmla="*/ 1057275 h 1520825"/>
                <a:gd name="connsiteX15" fmla="*/ 749300 w 2000250"/>
                <a:gd name="connsiteY15" fmla="*/ 1235075 h 1520825"/>
                <a:gd name="connsiteX16" fmla="*/ 762000 w 2000250"/>
                <a:gd name="connsiteY16" fmla="*/ 1250950 h 1520825"/>
                <a:gd name="connsiteX17" fmla="*/ 787400 w 2000250"/>
                <a:gd name="connsiteY17" fmla="*/ 1358900 h 1520825"/>
                <a:gd name="connsiteX18" fmla="*/ 993775 w 2000250"/>
                <a:gd name="connsiteY18" fmla="*/ 1419225 h 1520825"/>
                <a:gd name="connsiteX19" fmla="*/ 1041400 w 2000250"/>
                <a:gd name="connsiteY19" fmla="*/ 1520825 h 1520825"/>
                <a:gd name="connsiteX20" fmla="*/ 1803400 w 2000250"/>
                <a:gd name="connsiteY20" fmla="*/ 1517650 h 1520825"/>
                <a:gd name="connsiteX21" fmla="*/ 1803400 w 2000250"/>
                <a:gd name="connsiteY21" fmla="*/ 1241425 h 1520825"/>
                <a:gd name="connsiteX22" fmla="*/ 1524000 w 2000250"/>
                <a:gd name="connsiteY22" fmla="*/ 1241425 h 1520825"/>
                <a:gd name="connsiteX23" fmla="*/ 1524000 w 2000250"/>
                <a:gd name="connsiteY23" fmla="*/ 990600 h 1520825"/>
                <a:gd name="connsiteX24" fmla="*/ 1600200 w 2000250"/>
                <a:gd name="connsiteY24" fmla="*/ 990600 h 1520825"/>
                <a:gd name="connsiteX25" fmla="*/ 1600200 w 2000250"/>
                <a:gd name="connsiteY25" fmla="*/ 930275 h 1520825"/>
                <a:gd name="connsiteX26" fmla="*/ 2000250 w 2000250"/>
                <a:gd name="connsiteY26" fmla="*/ 930275 h 1520825"/>
                <a:gd name="connsiteX27" fmla="*/ 2000250 w 2000250"/>
                <a:gd name="connsiteY27" fmla="*/ 673100 h 1520825"/>
                <a:gd name="connsiteX28" fmla="*/ 1231900 w 2000250"/>
                <a:gd name="connsiteY28" fmla="*/ 673100 h 1520825"/>
                <a:gd name="connsiteX29" fmla="*/ 1231900 w 2000250"/>
                <a:gd name="connsiteY29" fmla="*/ 120650 h 1520825"/>
                <a:gd name="connsiteX30" fmla="*/ 952500 w 2000250"/>
                <a:gd name="connsiteY30" fmla="*/ 120650 h 1520825"/>
                <a:gd name="connsiteX0" fmla="*/ 952500 w 2000250"/>
                <a:gd name="connsiteY0" fmla="*/ 117475 h 1517650"/>
                <a:gd name="connsiteX1" fmla="*/ 0 w 2000250"/>
                <a:gd name="connsiteY1" fmla="*/ 0 h 1517650"/>
                <a:gd name="connsiteX2" fmla="*/ 146050 w 2000250"/>
                <a:gd name="connsiteY2" fmla="*/ 88900 h 1517650"/>
                <a:gd name="connsiteX3" fmla="*/ 225425 w 2000250"/>
                <a:gd name="connsiteY3" fmla="*/ 114300 h 1517650"/>
                <a:gd name="connsiteX4" fmla="*/ 311150 w 2000250"/>
                <a:gd name="connsiteY4" fmla="*/ 158750 h 1517650"/>
                <a:gd name="connsiteX5" fmla="*/ 327025 w 2000250"/>
                <a:gd name="connsiteY5" fmla="*/ 241300 h 1517650"/>
                <a:gd name="connsiteX6" fmla="*/ 511175 w 2000250"/>
                <a:gd name="connsiteY6" fmla="*/ 406400 h 1517650"/>
                <a:gd name="connsiteX7" fmla="*/ 571500 w 2000250"/>
                <a:gd name="connsiteY7" fmla="*/ 400050 h 1517650"/>
                <a:gd name="connsiteX8" fmla="*/ 688975 w 2000250"/>
                <a:gd name="connsiteY8" fmla="*/ 542925 h 1517650"/>
                <a:gd name="connsiteX9" fmla="*/ 676275 w 2000250"/>
                <a:gd name="connsiteY9" fmla="*/ 631825 h 1517650"/>
                <a:gd name="connsiteX10" fmla="*/ 711200 w 2000250"/>
                <a:gd name="connsiteY10" fmla="*/ 873125 h 1517650"/>
                <a:gd name="connsiteX11" fmla="*/ 784225 w 2000250"/>
                <a:gd name="connsiteY11" fmla="*/ 933450 h 1517650"/>
                <a:gd name="connsiteX12" fmla="*/ 790575 w 2000250"/>
                <a:gd name="connsiteY12" fmla="*/ 965200 h 1517650"/>
                <a:gd name="connsiteX13" fmla="*/ 723900 w 2000250"/>
                <a:gd name="connsiteY13" fmla="*/ 1054100 h 1517650"/>
                <a:gd name="connsiteX14" fmla="*/ 749300 w 2000250"/>
                <a:gd name="connsiteY14" fmla="*/ 1231900 h 1517650"/>
                <a:gd name="connsiteX15" fmla="*/ 762000 w 2000250"/>
                <a:gd name="connsiteY15" fmla="*/ 1247775 h 1517650"/>
                <a:gd name="connsiteX16" fmla="*/ 787400 w 2000250"/>
                <a:gd name="connsiteY16" fmla="*/ 1355725 h 1517650"/>
                <a:gd name="connsiteX17" fmla="*/ 993775 w 2000250"/>
                <a:gd name="connsiteY17" fmla="*/ 1416050 h 1517650"/>
                <a:gd name="connsiteX18" fmla="*/ 1041400 w 2000250"/>
                <a:gd name="connsiteY18" fmla="*/ 1517650 h 1517650"/>
                <a:gd name="connsiteX19" fmla="*/ 1803400 w 2000250"/>
                <a:gd name="connsiteY19" fmla="*/ 1514475 h 1517650"/>
                <a:gd name="connsiteX20" fmla="*/ 1803400 w 2000250"/>
                <a:gd name="connsiteY20" fmla="*/ 1238250 h 1517650"/>
                <a:gd name="connsiteX21" fmla="*/ 1524000 w 2000250"/>
                <a:gd name="connsiteY21" fmla="*/ 1238250 h 1517650"/>
                <a:gd name="connsiteX22" fmla="*/ 1524000 w 2000250"/>
                <a:gd name="connsiteY22" fmla="*/ 987425 h 1517650"/>
                <a:gd name="connsiteX23" fmla="*/ 1600200 w 2000250"/>
                <a:gd name="connsiteY23" fmla="*/ 987425 h 1517650"/>
                <a:gd name="connsiteX24" fmla="*/ 1600200 w 2000250"/>
                <a:gd name="connsiteY24" fmla="*/ 927100 h 1517650"/>
                <a:gd name="connsiteX25" fmla="*/ 2000250 w 2000250"/>
                <a:gd name="connsiteY25" fmla="*/ 927100 h 1517650"/>
                <a:gd name="connsiteX26" fmla="*/ 2000250 w 2000250"/>
                <a:gd name="connsiteY26" fmla="*/ 669925 h 1517650"/>
                <a:gd name="connsiteX27" fmla="*/ 1231900 w 2000250"/>
                <a:gd name="connsiteY27" fmla="*/ 669925 h 1517650"/>
                <a:gd name="connsiteX28" fmla="*/ 1231900 w 2000250"/>
                <a:gd name="connsiteY28" fmla="*/ 117475 h 1517650"/>
                <a:gd name="connsiteX29" fmla="*/ 952500 w 2000250"/>
                <a:gd name="connsiteY29" fmla="*/ 117475 h 1517650"/>
                <a:gd name="connsiteX0" fmla="*/ 806450 w 1854200"/>
                <a:gd name="connsiteY0" fmla="*/ 28575 h 1428750"/>
                <a:gd name="connsiteX1" fmla="*/ 0 w 1854200"/>
                <a:gd name="connsiteY1" fmla="*/ 0 h 1428750"/>
                <a:gd name="connsiteX2" fmla="*/ 79375 w 1854200"/>
                <a:gd name="connsiteY2" fmla="*/ 25400 h 1428750"/>
                <a:gd name="connsiteX3" fmla="*/ 165100 w 1854200"/>
                <a:gd name="connsiteY3" fmla="*/ 69850 h 1428750"/>
                <a:gd name="connsiteX4" fmla="*/ 180975 w 1854200"/>
                <a:gd name="connsiteY4" fmla="*/ 152400 h 1428750"/>
                <a:gd name="connsiteX5" fmla="*/ 365125 w 1854200"/>
                <a:gd name="connsiteY5" fmla="*/ 317500 h 1428750"/>
                <a:gd name="connsiteX6" fmla="*/ 425450 w 1854200"/>
                <a:gd name="connsiteY6" fmla="*/ 311150 h 1428750"/>
                <a:gd name="connsiteX7" fmla="*/ 542925 w 1854200"/>
                <a:gd name="connsiteY7" fmla="*/ 454025 h 1428750"/>
                <a:gd name="connsiteX8" fmla="*/ 530225 w 1854200"/>
                <a:gd name="connsiteY8" fmla="*/ 542925 h 1428750"/>
                <a:gd name="connsiteX9" fmla="*/ 565150 w 1854200"/>
                <a:gd name="connsiteY9" fmla="*/ 784225 h 1428750"/>
                <a:gd name="connsiteX10" fmla="*/ 638175 w 1854200"/>
                <a:gd name="connsiteY10" fmla="*/ 844550 h 1428750"/>
                <a:gd name="connsiteX11" fmla="*/ 644525 w 1854200"/>
                <a:gd name="connsiteY11" fmla="*/ 876300 h 1428750"/>
                <a:gd name="connsiteX12" fmla="*/ 577850 w 1854200"/>
                <a:gd name="connsiteY12" fmla="*/ 965200 h 1428750"/>
                <a:gd name="connsiteX13" fmla="*/ 603250 w 1854200"/>
                <a:gd name="connsiteY13" fmla="*/ 1143000 h 1428750"/>
                <a:gd name="connsiteX14" fmla="*/ 615950 w 1854200"/>
                <a:gd name="connsiteY14" fmla="*/ 1158875 h 1428750"/>
                <a:gd name="connsiteX15" fmla="*/ 641350 w 1854200"/>
                <a:gd name="connsiteY15" fmla="*/ 1266825 h 1428750"/>
                <a:gd name="connsiteX16" fmla="*/ 847725 w 1854200"/>
                <a:gd name="connsiteY16" fmla="*/ 1327150 h 1428750"/>
                <a:gd name="connsiteX17" fmla="*/ 895350 w 1854200"/>
                <a:gd name="connsiteY17" fmla="*/ 1428750 h 1428750"/>
                <a:gd name="connsiteX18" fmla="*/ 1657350 w 1854200"/>
                <a:gd name="connsiteY18" fmla="*/ 1425575 h 1428750"/>
                <a:gd name="connsiteX19" fmla="*/ 1657350 w 1854200"/>
                <a:gd name="connsiteY19" fmla="*/ 1149350 h 1428750"/>
                <a:gd name="connsiteX20" fmla="*/ 1377950 w 1854200"/>
                <a:gd name="connsiteY20" fmla="*/ 1149350 h 1428750"/>
                <a:gd name="connsiteX21" fmla="*/ 1377950 w 1854200"/>
                <a:gd name="connsiteY21" fmla="*/ 898525 h 1428750"/>
                <a:gd name="connsiteX22" fmla="*/ 1454150 w 1854200"/>
                <a:gd name="connsiteY22" fmla="*/ 898525 h 1428750"/>
                <a:gd name="connsiteX23" fmla="*/ 1454150 w 1854200"/>
                <a:gd name="connsiteY23" fmla="*/ 838200 h 1428750"/>
                <a:gd name="connsiteX24" fmla="*/ 1854200 w 1854200"/>
                <a:gd name="connsiteY24" fmla="*/ 838200 h 1428750"/>
                <a:gd name="connsiteX25" fmla="*/ 1854200 w 1854200"/>
                <a:gd name="connsiteY25" fmla="*/ 581025 h 1428750"/>
                <a:gd name="connsiteX26" fmla="*/ 1085850 w 1854200"/>
                <a:gd name="connsiteY26" fmla="*/ 581025 h 1428750"/>
                <a:gd name="connsiteX27" fmla="*/ 1085850 w 1854200"/>
                <a:gd name="connsiteY27" fmla="*/ 28575 h 1428750"/>
                <a:gd name="connsiteX28" fmla="*/ 806450 w 1854200"/>
                <a:gd name="connsiteY28" fmla="*/ 28575 h 1428750"/>
                <a:gd name="connsiteX0" fmla="*/ 727075 w 1774825"/>
                <a:gd name="connsiteY0" fmla="*/ 3175 h 1403350"/>
                <a:gd name="connsiteX1" fmla="*/ 0 w 1774825"/>
                <a:gd name="connsiteY1" fmla="*/ 0 h 1403350"/>
                <a:gd name="connsiteX2" fmla="*/ 85725 w 1774825"/>
                <a:gd name="connsiteY2" fmla="*/ 44450 h 1403350"/>
                <a:gd name="connsiteX3" fmla="*/ 101600 w 1774825"/>
                <a:gd name="connsiteY3" fmla="*/ 127000 h 1403350"/>
                <a:gd name="connsiteX4" fmla="*/ 285750 w 1774825"/>
                <a:gd name="connsiteY4" fmla="*/ 292100 h 1403350"/>
                <a:gd name="connsiteX5" fmla="*/ 346075 w 1774825"/>
                <a:gd name="connsiteY5" fmla="*/ 285750 h 1403350"/>
                <a:gd name="connsiteX6" fmla="*/ 463550 w 1774825"/>
                <a:gd name="connsiteY6" fmla="*/ 428625 h 1403350"/>
                <a:gd name="connsiteX7" fmla="*/ 450850 w 1774825"/>
                <a:gd name="connsiteY7" fmla="*/ 517525 h 1403350"/>
                <a:gd name="connsiteX8" fmla="*/ 485775 w 1774825"/>
                <a:gd name="connsiteY8" fmla="*/ 758825 h 1403350"/>
                <a:gd name="connsiteX9" fmla="*/ 558800 w 1774825"/>
                <a:gd name="connsiteY9" fmla="*/ 819150 h 1403350"/>
                <a:gd name="connsiteX10" fmla="*/ 565150 w 1774825"/>
                <a:gd name="connsiteY10" fmla="*/ 850900 h 1403350"/>
                <a:gd name="connsiteX11" fmla="*/ 498475 w 1774825"/>
                <a:gd name="connsiteY11" fmla="*/ 939800 h 1403350"/>
                <a:gd name="connsiteX12" fmla="*/ 523875 w 1774825"/>
                <a:gd name="connsiteY12" fmla="*/ 1117600 h 1403350"/>
                <a:gd name="connsiteX13" fmla="*/ 536575 w 1774825"/>
                <a:gd name="connsiteY13" fmla="*/ 1133475 h 1403350"/>
                <a:gd name="connsiteX14" fmla="*/ 561975 w 1774825"/>
                <a:gd name="connsiteY14" fmla="*/ 1241425 h 1403350"/>
                <a:gd name="connsiteX15" fmla="*/ 768350 w 1774825"/>
                <a:gd name="connsiteY15" fmla="*/ 1301750 h 1403350"/>
                <a:gd name="connsiteX16" fmla="*/ 815975 w 1774825"/>
                <a:gd name="connsiteY16" fmla="*/ 1403350 h 1403350"/>
                <a:gd name="connsiteX17" fmla="*/ 1577975 w 1774825"/>
                <a:gd name="connsiteY17" fmla="*/ 1400175 h 1403350"/>
                <a:gd name="connsiteX18" fmla="*/ 1577975 w 1774825"/>
                <a:gd name="connsiteY18" fmla="*/ 1123950 h 1403350"/>
                <a:gd name="connsiteX19" fmla="*/ 1298575 w 1774825"/>
                <a:gd name="connsiteY19" fmla="*/ 1123950 h 1403350"/>
                <a:gd name="connsiteX20" fmla="*/ 1298575 w 1774825"/>
                <a:gd name="connsiteY20" fmla="*/ 873125 h 1403350"/>
                <a:gd name="connsiteX21" fmla="*/ 1374775 w 1774825"/>
                <a:gd name="connsiteY21" fmla="*/ 873125 h 1403350"/>
                <a:gd name="connsiteX22" fmla="*/ 1374775 w 1774825"/>
                <a:gd name="connsiteY22" fmla="*/ 812800 h 1403350"/>
                <a:gd name="connsiteX23" fmla="*/ 1774825 w 1774825"/>
                <a:gd name="connsiteY23" fmla="*/ 812800 h 1403350"/>
                <a:gd name="connsiteX24" fmla="*/ 1774825 w 1774825"/>
                <a:gd name="connsiteY24" fmla="*/ 555625 h 1403350"/>
                <a:gd name="connsiteX25" fmla="*/ 1006475 w 1774825"/>
                <a:gd name="connsiteY25" fmla="*/ 555625 h 1403350"/>
                <a:gd name="connsiteX26" fmla="*/ 1006475 w 1774825"/>
                <a:gd name="connsiteY26" fmla="*/ 3175 h 1403350"/>
                <a:gd name="connsiteX27" fmla="*/ 727075 w 1774825"/>
                <a:gd name="connsiteY27" fmla="*/ 3175 h 1403350"/>
                <a:gd name="connsiteX0" fmla="*/ 708025 w 1755775"/>
                <a:gd name="connsiteY0" fmla="*/ 0 h 1400175"/>
                <a:gd name="connsiteX1" fmla="*/ 0 w 1755775"/>
                <a:gd name="connsiteY1" fmla="*/ 12700 h 1400175"/>
                <a:gd name="connsiteX2" fmla="*/ 66675 w 1755775"/>
                <a:gd name="connsiteY2" fmla="*/ 41275 h 1400175"/>
                <a:gd name="connsiteX3" fmla="*/ 82550 w 1755775"/>
                <a:gd name="connsiteY3" fmla="*/ 123825 h 1400175"/>
                <a:gd name="connsiteX4" fmla="*/ 266700 w 1755775"/>
                <a:gd name="connsiteY4" fmla="*/ 288925 h 1400175"/>
                <a:gd name="connsiteX5" fmla="*/ 327025 w 1755775"/>
                <a:gd name="connsiteY5" fmla="*/ 282575 h 1400175"/>
                <a:gd name="connsiteX6" fmla="*/ 444500 w 1755775"/>
                <a:gd name="connsiteY6" fmla="*/ 425450 h 1400175"/>
                <a:gd name="connsiteX7" fmla="*/ 431800 w 1755775"/>
                <a:gd name="connsiteY7" fmla="*/ 514350 h 1400175"/>
                <a:gd name="connsiteX8" fmla="*/ 466725 w 1755775"/>
                <a:gd name="connsiteY8" fmla="*/ 755650 h 1400175"/>
                <a:gd name="connsiteX9" fmla="*/ 539750 w 1755775"/>
                <a:gd name="connsiteY9" fmla="*/ 815975 h 1400175"/>
                <a:gd name="connsiteX10" fmla="*/ 546100 w 1755775"/>
                <a:gd name="connsiteY10" fmla="*/ 847725 h 1400175"/>
                <a:gd name="connsiteX11" fmla="*/ 479425 w 1755775"/>
                <a:gd name="connsiteY11" fmla="*/ 936625 h 1400175"/>
                <a:gd name="connsiteX12" fmla="*/ 504825 w 1755775"/>
                <a:gd name="connsiteY12" fmla="*/ 1114425 h 1400175"/>
                <a:gd name="connsiteX13" fmla="*/ 517525 w 1755775"/>
                <a:gd name="connsiteY13" fmla="*/ 1130300 h 1400175"/>
                <a:gd name="connsiteX14" fmla="*/ 542925 w 1755775"/>
                <a:gd name="connsiteY14" fmla="*/ 1238250 h 1400175"/>
                <a:gd name="connsiteX15" fmla="*/ 749300 w 1755775"/>
                <a:gd name="connsiteY15" fmla="*/ 1298575 h 1400175"/>
                <a:gd name="connsiteX16" fmla="*/ 796925 w 1755775"/>
                <a:gd name="connsiteY16" fmla="*/ 1400175 h 1400175"/>
                <a:gd name="connsiteX17" fmla="*/ 1558925 w 1755775"/>
                <a:gd name="connsiteY17" fmla="*/ 1397000 h 1400175"/>
                <a:gd name="connsiteX18" fmla="*/ 1558925 w 1755775"/>
                <a:gd name="connsiteY18" fmla="*/ 1120775 h 1400175"/>
                <a:gd name="connsiteX19" fmla="*/ 1279525 w 1755775"/>
                <a:gd name="connsiteY19" fmla="*/ 1120775 h 1400175"/>
                <a:gd name="connsiteX20" fmla="*/ 1279525 w 1755775"/>
                <a:gd name="connsiteY20" fmla="*/ 869950 h 1400175"/>
                <a:gd name="connsiteX21" fmla="*/ 1355725 w 1755775"/>
                <a:gd name="connsiteY21" fmla="*/ 869950 h 1400175"/>
                <a:gd name="connsiteX22" fmla="*/ 1355725 w 1755775"/>
                <a:gd name="connsiteY22" fmla="*/ 809625 h 1400175"/>
                <a:gd name="connsiteX23" fmla="*/ 1755775 w 1755775"/>
                <a:gd name="connsiteY23" fmla="*/ 809625 h 1400175"/>
                <a:gd name="connsiteX24" fmla="*/ 1755775 w 1755775"/>
                <a:gd name="connsiteY24" fmla="*/ 552450 h 1400175"/>
                <a:gd name="connsiteX25" fmla="*/ 987425 w 1755775"/>
                <a:gd name="connsiteY25" fmla="*/ 552450 h 1400175"/>
                <a:gd name="connsiteX26" fmla="*/ 987425 w 1755775"/>
                <a:gd name="connsiteY26" fmla="*/ 0 h 1400175"/>
                <a:gd name="connsiteX27" fmla="*/ 708025 w 1755775"/>
                <a:gd name="connsiteY27" fmla="*/ 0 h 14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55775" h="1400175">
                  <a:moveTo>
                    <a:pt x="708025" y="0"/>
                  </a:moveTo>
                  <a:lnTo>
                    <a:pt x="0" y="12700"/>
                  </a:lnTo>
                  <a:lnTo>
                    <a:pt x="66675" y="41275"/>
                  </a:lnTo>
                  <a:lnTo>
                    <a:pt x="82550" y="123825"/>
                  </a:lnTo>
                  <a:lnTo>
                    <a:pt x="266700" y="288925"/>
                  </a:lnTo>
                  <a:lnTo>
                    <a:pt x="327025" y="282575"/>
                  </a:lnTo>
                  <a:lnTo>
                    <a:pt x="444500" y="425450"/>
                  </a:lnTo>
                  <a:lnTo>
                    <a:pt x="431800" y="514350"/>
                  </a:lnTo>
                  <a:lnTo>
                    <a:pt x="466725" y="755650"/>
                  </a:lnTo>
                  <a:lnTo>
                    <a:pt x="539750" y="815975"/>
                  </a:lnTo>
                  <a:lnTo>
                    <a:pt x="546100" y="847725"/>
                  </a:lnTo>
                  <a:lnTo>
                    <a:pt x="479425" y="936625"/>
                  </a:lnTo>
                  <a:lnTo>
                    <a:pt x="504825" y="1114425"/>
                  </a:lnTo>
                  <a:lnTo>
                    <a:pt x="517525" y="1130300"/>
                  </a:lnTo>
                  <a:lnTo>
                    <a:pt x="542925" y="1238250"/>
                  </a:lnTo>
                  <a:lnTo>
                    <a:pt x="749300" y="1298575"/>
                  </a:lnTo>
                  <a:lnTo>
                    <a:pt x="796925" y="1400175"/>
                  </a:lnTo>
                  <a:lnTo>
                    <a:pt x="1558925" y="1397000"/>
                  </a:lnTo>
                  <a:lnTo>
                    <a:pt x="1558925" y="1120775"/>
                  </a:lnTo>
                  <a:lnTo>
                    <a:pt x="1279525" y="1120775"/>
                  </a:lnTo>
                  <a:lnTo>
                    <a:pt x="1279525" y="869950"/>
                  </a:lnTo>
                  <a:lnTo>
                    <a:pt x="1355725" y="869950"/>
                  </a:lnTo>
                  <a:lnTo>
                    <a:pt x="1355725" y="809625"/>
                  </a:lnTo>
                  <a:lnTo>
                    <a:pt x="1755775" y="809625"/>
                  </a:lnTo>
                  <a:lnTo>
                    <a:pt x="1755775" y="552450"/>
                  </a:lnTo>
                  <a:lnTo>
                    <a:pt x="987425" y="552450"/>
                  </a:lnTo>
                  <a:lnTo>
                    <a:pt x="987425" y="0"/>
                  </a:lnTo>
                  <a:lnTo>
                    <a:pt x="708025" y="0"/>
                  </a:lnTo>
                  <a:close/>
                </a:path>
              </a:pathLst>
            </a:custGeom>
            <a:solidFill>
              <a:srgbClr val="E4E4E4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293935D7-66A2-49CD-B0EE-C570C5BFFC5F}"/>
                </a:ext>
              </a:extLst>
            </p:cNvPr>
            <p:cNvSpPr/>
            <p:nvPr/>
          </p:nvSpPr>
          <p:spPr>
            <a:xfrm>
              <a:off x="8130078" y="4837509"/>
              <a:ext cx="0" cy="762000"/>
            </a:xfrm>
            <a:custGeom>
              <a:avLst/>
              <a:gdLst>
                <a:gd name="connsiteX0" fmla="*/ 0 w 0"/>
                <a:gd name="connsiteY0" fmla="*/ 0 h 762000"/>
                <a:gd name="connsiteX1" fmla="*/ 0 w 0"/>
                <a:gd name="connsiteY1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5F33745B-0C6F-4F4E-9D2E-C00A42D83AED}"/>
                </a:ext>
              </a:extLst>
            </p:cNvPr>
            <p:cNvSpPr/>
            <p:nvPr/>
          </p:nvSpPr>
          <p:spPr>
            <a:xfrm>
              <a:off x="8131836" y="4835883"/>
              <a:ext cx="1314450" cy="852487"/>
            </a:xfrm>
            <a:custGeom>
              <a:avLst/>
              <a:gdLst>
                <a:gd name="connsiteX0" fmla="*/ 620713 w 1314450"/>
                <a:gd name="connsiteY0" fmla="*/ 0 h 852487"/>
                <a:gd name="connsiteX1" fmla="*/ 0 w 1314450"/>
                <a:gd name="connsiteY1" fmla="*/ 0 h 852487"/>
                <a:gd name="connsiteX2" fmla="*/ 0 w 1314450"/>
                <a:gd name="connsiteY2" fmla="*/ 763587 h 852487"/>
                <a:gd name="connsiteX3" fmla="*/ 1112838 w 1314450"/>
                <a:gd name="connsiteY3" fmla="*/ 763587 h 852487"/>
                <a:gd name="connsiteX4" fmla="*/ 1112838 w 1314450"/>
                <a:gd name="connsiteY4" fmla="*/ 852487 h 852487"/>
                <a:gd name="connsiteX5" fmla="*/ 1252538 w 1314450"/>
                <a:gd name="connsiteY5" fmla="*/ 852487 h 852487"/>
                <a:gd name="connsiteX6" fmla="*/ 1250950 w 1314450"/>
                <a:gd name="connsiteY6" fmla="*/ 836612 h 852487"/>
                <a:gd name="connsiteX7" fmla="*/ 1250950 w 1314450"/>
                <a:gd name="connsiteY7" fmla="*/ 581025 h 852487"/>
                <a:gd name="connsiteX8" fmla="*/ 1314450 w 1314450"/>
                <a:gd name="connsiteY8" fmla="*/ 581025 h 852487"/>
                <a:gd name="connsiteX9" fmla="*/ 1314450 w 1314450"/>
                <a:gd name="connsiteY9" fmla="*/ 319087 h 852487"/>
                <a:gd name="connsiteX10" fmla="*/ 1219200 w 1314450"/>
                <a:gd name="connsiteY10" fmla="*/ 319087 h 852487"/>
                <a:gd name="connsiteX11" fmla="*/ 1219200 w 1314450"/>
                <a:gd name="connsiteY11" fmla="*/ 220662 h 852487"/>
                <a:gd name="connsiteX12" fmla="*/ 1176338 w 1314450"/>
                <a:gd name="connsiteY12" fmla="*/ 220662 h 852487"/>
                <a:gd name="connsiteX13" fmla="*/ 1176338 w 1314450"/>
                <a:gd name="connsiteY13" fmla="*/ 266700 h 852487"/>
                <a:gd name="connsiteX14" fmla="*/ 1108075 w 1314450"/>
                <a:gd name="connsiteY14" fmla="*/ 266700 h 852487"/>
                <a:gd name="connsiteX15" fmla="*/ 1108075 w 1314450"/>
                <a:gd name="connsiteY15" fmla="*/ 236537 h 852487"/>
                <a:gd name="connsiteX16" fmla="*/ 1047750 w 1314450"/>
                <a:gd name="connsiteY16" fmla="*/ 236537 h 852487"/>
                <a:gd name="connsiteX17" fmla="*/ 1047750 w 1314450"/>
                <a:gd name="connsiteY17" fmla="*/ 271462 h 852487"/>
                <a:gd name="connsiteX18" fmla="*/ 966788 w 1314450"/>
                <a:gd name="connsiteY18" fmla="*/ 271462 h 852487"/>
                <a:gd name="connsiteX19" fmla="*/ 966788 w 1314450"/>
                <a:gd name="connsiteY19" fmla="*/ 244475 h 852487"/>
                <a:gd name="connsiteX20" fmla="*/ 925513 w 1314450"/>
                <a:gd name="connsiteY20" fmla="*/ 244475 h 852487"/>
                <a:gd name="connsiteX21" fmla="*/ 904875 w 1314450"/>
                <a:gd name="connsiteY21" fmla="*/ 223837 h 852487"/>
                <a:gd name="connsiteX22" fmla="*/ 904875 w 1314450"/>
                <a:gd name="connsiteY22" fmla="*/ 330200 h 852487"/>
                <a:gd name="connsiteX23" fmla="*/ 620713 w 1314450"/>
                <a:gd name="connsiteY23" fmla="*/ 330200 h 852487"/>
                <a:gd name="connsiteX24" fmla="*/ 620713 w 1314450"/>
                <a:gd name="connsiteY24" fmla="*/ 0 h 85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4450" h="852487">
                  <a:moveTo>
                    <a:pt x="620713" y="0"/>
                  </a:moveTo>
                  <a:lnTo>
                    <a:pt x="0" y="0"/>
                  </a:lnTo>
                  <a:lnTo>
                    <a:pt x="0" y="763587"/>
                  </a:lnTo>
                  <a:lnTo>
                    <a:pt x="1112838" y="763587"/>
                  </a:lnTo>
                  <a:lnTo>
                    <a:pt x="1112838" y="852487"/>
                  </a:lnTo>
                  <a:lnTo>
                    <a:pt x="1252538" y="852487"/>
                  </a:lnTo>
                  <a:lnTo>
                    <a:pt x="1250950" y="836612"/>
                  </a:lnTo>
                  <a:lnTo>
                    <a:pt x="1250950" y="581025"/>
                  </a:lnTo>
                  <a:lnTo>
                    <a:pt x="1314450" y="581025"/>
                  </a:lnTo>
                  <a:lnTo>
                    <a:pt x="1314450" y="319087"/>
                  </a:lnTo>
                  <a:lnTo>
                    <a:pt x="1219200" y="319087"/>
                  </a:lnTo>
                  <a:lnTo>
                    <a:pt x="1219200" y="220662"/>
                  </a:lnTo>
                  <a:lnTo>
                    <a:pt x="1176338" y="220662"/>
                  </a:lnTo>
                  <a:lnTo>
                    <a:pt x="1176338" y="266700"/>
                  </a:lnTo>
                  <a:lnTo>
                    <a:pt x="1108075" y="266700"/>
                  </a:lnTo>
                  <a:lnTo>
                    <a:pt x="1108075" y="236537"/>
                  </a:lnTo>
                  <a:lnTo>
                    <a:pt x="1047750" y="236537"/>
                  </a:lnTo>
                  <a:lnTo>
                    <a:pt x="1047750" y="271462"/>
                  </a:lnTo>
                  <a:lnTo>
                    <a:pt x="966788" y="271462"/>
                  </a:lnTo>
                  <a:lnTo>
                    <a:pt x="966788" y="244475"/>
                  </a:lnTo>
                  <a:lnTo>
                    <a:pt x="925513" y="244475"/>
                  </a:lnTo>
                  <a:lnTo>
                    <a:pt x="904875" y="223837"/>
                  </a:lnTo>
                  <a:lnTo>
                    <a:pt x="904875" y="330200"/>
                  </a:lnTo>
                  <a:lnTo>
                    <a:pt x="620713" y="330200"/>
                  </a:lnTo>
                  <a:lnTo>
                    <a:pt x="620713" y="0"/>
                  </a:lnTo>
                  <a:close/>
                </a:path>
              </a:pathLst>
            </a:custGeom>
            <a:solidFill>
              <a:srgbClr val="BFD2E3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1F7AB53C-A76B-43B4-90D1-DE1237580176}"/>
                </a:ext>
              </a:extLst>
            </p:cNvPr>
            <p:cNvSpPr/>
            <p:nvPr/>
          </p:nvSpPr>
          <p:spPr>
            <a:xfrm>
              <a:off x="9152031" y="5183188"/>
              <a:ext cx="153988" cy="309562"/>
            </a:xfrm>
            <a:custGeom>
              <a:avLst/>
              <a:gdLst>
                <a:gd name="connsiteX0" fmla="*/ 71438 w 153988"/>
                <a:gd name="connsiteY0" fmla="*/ 0 h 309562"/>
                <a:gd name="connsiteX1" fmla="*/ 153988 w 153988"/>
                <a:gd name="connsiteY1" fmla="*/ 33337 h 309562"/>
                <a:gd name="connsiteX2" fmla="*/ 127000 w 153988"/>
                <a:gd name="connsiteY2" fmla="*/ 76200 h 309562"/>
                <a:gd name="connsiteX3" fmla="*/ 127000 w 153988"/>
                <a:gd name="connsiteY3" fmla="*/ 187325 h 309562"/>
                <a:gd name="connsiteX4" fmla="*/ 141288 w 153988"/>
                <a:gd name="connsiteY4" fmla="*/ 206375 h 309562"/>
                <a:gd name="connsiteX5" fmla="*/ 84138 w 153988"/>
                <a:gd name="connsiteY5" fmla="*/ 304800 h 309562"/>
                <a:gd name="connsiteX6" fmla="*/ 38100 w 153988"/>
                <a:gd name="connsiteY6" fmla="*/ 309562 h 309562"/>
                <a:gd name="connsiteX7" fmla="*/ 46038 w 153988"/>
                <a:gd name="connsiteY7" fmla="*/ 223837 h 309562"/>
                <a:gd name="connsiteX8" fmla="*/ 0 w 153988"/>
                <a:gd name="connsiteY8" fmla="*/ 176212 h 309562"/>
                <a:gd name="connsiteX9" fmla="*/ 14288 w 153988"/>
                <a:gd name="connsiteY9" fmla="*/ 103187 h 309562"/>
                <a:gd name="connsiteX10" fmla="*/ 71438 w 153988"/>
                <a:gd name="connsiteY10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988" h="309562">
                  <a:moveTo>
                    <a:pt x="71438" y="0"/>
                  </a:moveTo>
                  <a:lnTo>
                    <a:pt x="153988" y="33337"/>
                  </a:lnTo>
                  <a:lnTo>
                    <a:pt x="127000" y="76200"/>
                  </a:lnTo>
                  <a:lnTo>
                    <a:pt x="127000" y="187325"/>
                  </a:lnTo>
                  <a:lnTo>
                    <a:pt x="141288" y="206375"/>
                  </a:lnTo>
                  <a:lnTo>
                    <a:pt x="84138" y="304800"/>
                  </a:lnTo>
                  <a:lnTo>
                    <a:pt x="38100" y="309562"/>
                  </a:lnTo>
                  <a:lnTo>
                    <a:pt x="46038" y="223837"/>
                  </a:lnTo>
                  <a:lnTo>
                    <a:pt x="0" y="176212"/>
                  </a:lnTo>
                  <a:lnTo>
                    <a:pt x="14288" y="103187"/>
                  </a:lnTo>
                  <a:lnTo>
                    <a:pt x="71438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D205C5F9-11B1-4093-9663-C29CB55DBED8}"/>
                </a:ext>
              </a:extLst>
            </p:cNvPr>
            <p:cNvSpPr/>
            <p:nvPr/>
          </p:nvSpPr>
          <p:spPr>
            <a:xfrm>
              <a:off x="9021856" y="5660231"/>
              <a:ext cx="575072" cy="620316"/>
            </a:xfrm>
            <a:custGeom>
              <a:avLst/>
              <a:gdLst>
                <a:gd name="connsiteX0" fmla="*/ 0 w 575072"/>
                <a:gd name="connsiteY0" fmla="*/ 500063 h 659607"/>
                <a:gd name="connsiteX1" fmla="*/ 0 w 575072"/>
                <a:gd name="connsiteY1" fmla="*/ 659607 h 659607"/>
                <a:gd name="connsiteX2" fmla="*/ 289322 w 575072"/>
                <a:gd name="connsiteY2" fmla="*/ 659607 h 659607"/>
                <a:gd name="connsiteX3" fmla="*/ 289322 w 575072"/>
                <a:gd name="connsiteY3" fmla="*/ 613172 h 659607"/>
                <a:gd name="connsiteX4" fmla="*/ 325041 w 575072"/>
                <a:gd name="connsiteY4" fmla="*/ 613172 h 659607"/>
                <a:gd name="connsiteX5" fmla="*/ 325041 w 575072"/>
                <a:gd name="connsiteY5" fmla="*/ 640557 h 659607"/>
                <a:gd name="connsiteX6" fmla="*/ 355997 w 575072"/>
                <a:gd name="connsiteY6" fmla="*/ 640557 h 659607"/>
                <a:gd name="connsiteX7" fmla="*/ 355997 w 575072"/>
                <a:gd name="connsiteY7" fmla="*/ 586978 h 659607"/>
                <a:gd name="connsiteX8" fmla="*/ 419100 w 575072"/>
                <a:gd name="connsiteY8" fmla="*/ 586978 h 659607"/>
                <a:gd name="connsiteX9" fmla="*/ 419100 w 575072"/>
                <a:gd name="connsiteY9" fmla="*/ 525066 h 659607"/>
                <a:gd name="connsiteX10" fmla="*/ 498872 w 575072"/>
                <a:gd name="connsiteY10" fmla="*/ 525066 h 659607"/>
                <a:gd name="connsiteX11" fmla="*/ 498872 w 575072"/>
                <a:gd name="connsiteY11" fmla="*/ 506016 h 659607"/>
                <a:gd name="connsiteX12" fmla="*/ 454819 w 575072"/>
                <a:gd name="connsiteY12" fmla="*/ 491728 h 659607"/>
                <a:gd name="connsiteX13" fmla="*/ 488156 w 575072"/>
                <a:gd name="connsiteY13" fmla="*/ 471488 h 659607"/>
                <a:gd name="connsiteX14" fmla="*/ 488156 w 575072"/>
                <a:gd name="connsiteY14" fmla="*/ 433388 h 659607"/>
                <a:gd name="connsiteX15" fmla="*/ 525066 w 575072"/>
                <a:gd name="connsiteY15" fmla="*/ 396478 h 659607"/>
                <a:gd name="connsiteX16" fmla="*/ 529828 w 575072"/>
                <a:gd name="connsiteY16" fmla="*/ 371475 h 659607"/>
                <a:gd name="connsiteX17" fmla="*/ 545306 w 575072"/>
                <a:gd name="connsiteY17" fmla="*/ 347663 h 659607"/>
                <a:gd name="connsiteX18" fmla="*/ 520303 w 575072"/>
                <a:gd name="connsiteY18" fmla="*/ 309563 h 659607"/>
                <a:gd name="connsiteX19" fmla="*/ 531019 w 575072"/>
                <a:gd name="connsiteY19" fmla="*/ 269082 h 659607"/>
                <a:gd name="connsiteX20" fmla="*/ 509588 w 575072"/>
                <a:gd name="connsiteY20" fmla="*/ 219075 h 659607"/>
                <a:gd name="connsiteX21" fmla="*/ 533400 w 575072"/>
                <a:gd name="connsiteY21" fmla="*/ 125016 h 659607"/>
                <a:gd name="connsiteX22" fmla="*/ 575072 w 575072"/>
                <a:gd name="connsiteY22" fmla="*/ 57150 h 659607"/>
                <a:gd name="connsiteX23" fmla="*/ 566738 w 575072"/>
                <a:gd name="connsiteY23" fmla="*/ 0 h 659607"/>
                <a:gd name="connsiteX24" fmla="*/ 360759 w 575072"/>
                <a:gd name="connsiteY24" fmla="*/ 0 h 659607"/>
                <a:gd name="connsiteX25" fmla="*/ 360759 w 575072"/>
                <a:gd name="connsiteY25" fmla="*/ 22622 h 659607"/>
                <a:gd name="connsiteX26" fmla="*/ 223838 w 575072"/>
                <a:gd name="connsiteY26" fmla="*/ 22622 h 659607"/>
                <a:gd name="connsiteX27" fmla="*/ 223838 w 575072"/>
                <a:gd name="connsiteY27" fmla="*/ 126207 h 659607"/>
                <a:gd name="connsiteX28" fmla="*/ 208359 w 575072"/>
                <a:gd name="connsiteY28" fmla="*/ 126207 h 659607"/>
                <a:gd name="connsiteX29" fmla="*/ 208359 w 575072"/>
                <a:gd name="connsiteY29" fmla="*/ 276225 h 659607"/>
                <a:gd name="connsiteX30" fmla="*/ 145256 w 575072"/>
                <a:gd name="connsiteY30" fmla="*/ 276225 h 659607"/>
                <a:gd name="connsiteX31" fmla="*/ 145256 w 575072"/>
                <a:gd name="connsiteY31" fmla="*/ 516732 h 659607"/>
                <a:gd name="connsiteX32" fmla="*/ 61913 w 575072"/>
                <a:gd name="connsiteY32" fmla="*/ 516732 h 659607"/>
                <a:gd name="connsiteX33" fmla="*/ 61913 w 575072"/>
                <a:gd name="connsiteY33" fmla="*/ 500063 h 659607"/>
                <a:gd name="connsiteX34" fmla="*/ 0 w 575072"/>
                <a:gd name="connsiteY34" fmla="*/ 500063 h 659607"/>
                <a:gd name="connsiteX0" fmla="*/ 0 w 575072"/>
                <a:gd name="connsiteY0" fmla="*/ 500063 h 659607"/>
                <a:gd name="connsiteX1" fmla="*/ 9525 w 575072"/>
                <a:gd name="connsiteY1" fmla="*/ 545307 h 659607"/>
                <a:gd name="connsiteX2" fmla="*/ 289322 w 575072"/>
                <a:gd name="connsiteY2" fmla="*/ 659607 h 659607"/>
                <a:gd name="connsiteX3" fmla="*/ 289322 w 575072"/>
                <a:gd name="connsiteY3" fmla="*/ 613172 h 659607"/>
                <a:gd name="connsiteX4" fmla="*/ 325041 w 575072"/>
                <a:gd name="connsiteY4" fmla="*/ 613172 h 659607"/>
                <a:gd name="connsiteX5" fmla="*/ 325041 w 575072"/>
                <a:gd name="connsiteY5" fmla="*/ 640557 h 659607"/>
                <a:gd name="connsiteX6" fmla="*/ 355997 w 575072"/>
                <a:gd name="connsiteY6" fmla="*/ 640557 h 659607"/>
                <a:gd name="connsiteX7" fmla="*/ 355997 w 575072"/>
                <a:gd name="connsiteY7" fmla="*/ 586978 h 659607"/>
                <a:gd name="connsiteX8" fmla="*/ 419100 w 575072"/>
                <a:gd name="connsiteY8" fmla="*/ 586978 h 659607"/>
                <a:gd name="connsiteX9" fmla="*/ 419100 w 575072"/>
                <a:gd name="connsiteY9" fmla="*/ 525066 h 659607"/>
                <a:gd name="connsiteX10" fmla="*/ 498872 w 575072"/>
                <a:gd name="connsiteY10" fmla="*/ 525066 h 659607"/>
                <a:gd name="connsiteX11" fmla="*/ 498872 w 575072"/>
                <a:gd name="connsiteY11" fmla="*/ 506016 h 659607"/>
                <a:gd name="connsiteX12" fmla="*/ 454819 w 575072"/>
                <a:gd name="connsiteY12" fmla="*/ 491728 h 659607"/>
                <a:gd name="connsiteX13" fmla="*/ 488156 w 575072"/>
                <a:gd name="connsiteY13" fmla="*/ 471488 h 659607"/>
                <a:gd name="connsiteX14" fmla="*/ 488156 w 575072"/>
                <a:gd name="connsiteY14" fmla="*/ 433388 h 659607"/>
                <a:gd name="connsiteX15" fmla="*/ 525066 w 575072"/>
                <a:gd name="connsiteY15" fmla="*/ 396478 h 659607"/>
                <a:gd name="connsiteX16" fmla="*/ 529828 w 575072"/>
                <a:gd name="connsiteY16" fmla="*/ 371475 h 659607"/>
                <a:gd name="connsiteX17" fmla="*/ 545306 w 575072"/>
                <a:gd name="connsiteY17" fmla="*/ 347663 h 659607"/>
                <a:gd name="connsiteX18" fmla="*/ 520303 w 575072"/>
                <a:gd name="connsiteY18" fmla="*/ 309563 h 659607"/>
                <a:gd name="connsiteX19" fmla="*/ 531019 w 575072"/>
                <a:gd name="connsiteY19" fmla="*/ 269082 h 659607"/>
                <a:gd name="connsiteX20" fmla="*/ 509588 w 575072"/>
                <a:gd name="connsiteY20" fmla="*/ 219075 h 659607"/>
                <a:gd name="connsiteX21" fmla="*/ 533400 w 575072"/>
                <a:gd name="connsiteY21" fmla="*/ 125016 h 659607"/>
                <a:gd name="connsiteX22" fmla="*/ 575072 w 575072"/>
                <a:gd name="connsiteY22" fmla="*/ 57150 h 659607"/>
                <a:gd name="connsiteX23" fmla="*/ 566738 w 575072"/>
                <a:gd name="connsiteY23" fmla="*/ 0 h 659607"/>
                <a:gd name="connsiteX24" fmla="*/ 360759 w 575072"/>
                <a:gd name="connsiteY24" fmla="*/ 0 h 659607"/>
                <a:gd name="connsiteX25" fmla="*/ 360759 w 575072"/>
                <a:gd name="connsiteY25" fmla="*/ 22622 h 659607"/>
                <a:gd name="connsiteX26" fmla="*/ 223838 w 575072"/>
                <a:gd name="connsiteY26" fmla="*/ 22622 h 659607"/>
                <a:gd name="connsiteX27" fmla="*/ 223838 w 575072"/>
                <a:gd name="connsiteY27" fmla="*/ 126207 h 659607"/>
                <a:gd name="connsiteX28" fmla="*/ 208359 w 575072"/>
                <a:gd name="connsiteY28" fmla="*/ 126207 h 659607"/>
                <a:gd name="connsiteX29" fmla="*/ 208359 w 575072"/>
                <a:gd name="connsiteY29" fmla="*/ 276225 h 659607"/>
                <a:gd name="connsiteX30" fmla="*/ 145256 w 575072"/>
                <a:gd name="connsiteY30" fmla="*/ 276225 h 659607"/>
                <a:gd name="connsiteX31" fmla="*/ 145256 w 575072"/>
                <a:gd name="connsiteY31" fmla="*/ 516732 h 659607"/>
                <a:gd name="connsiteX32" fmla="*/ 61913 w 575072"/>
                <a:gd name="connsiteY32" fmla="*/ 516732 h 659607"/>
                <a:gd name="connsiteX33" fmla="*/ 61913 w 575072"/>
                <a:gd name="connsiteY33" fmla="*/ 500063 h 659607"/>
                <a:gd name="connsiteX34" fmla="*/ 0 w 575072"/>
                <a:gd name="connsiteY34" fmla="*/ 500063 h 659607"/>
                <a:gd name="connsiteX0" fmla="*/ 0 w 575072"/>
                <a:gd name="connsiteY0" fmla="*/ 500063 h 659607"/>
                <a:gd name="connsiteX1" fmla="*/ 2381 w 575072"/>
                <a:gd name="connsiteY1" fmla="*/ 620316 h 659607"/>
                <a:gd name="connsiteX2" fmla="*/ 289322 w 575072"/>
                <a:gd name="connsiteY2" fmla="*/ 659607 h 659607"/>
                <a:gd name="connsiteX3" fmla="*/ 289322 w 575072"/>
                <a:gd name="connsiteY3" fmla="*/ 613172 h 659607"/>
                <a:gd name="connsiteX4" fmla="*/ 325041 w 575072"/>
                <a:gd name="connsiteY4" fmla="*/ 613172 h 659607"/>
                <a:gd name="connsiteX5" fmla="*/ 325041 w 575072"/>
                <a:gd name="connsiteY5" fmla="*/ 640557 h 659607"/>
                <a:gd name="connsiteX6" fmla="*/ 355997 w 575072"/>
                <a:gd name="connsiteY6" fmla="*/ 640557 h 659607"/>
                <a:gd name="connsiteX7" fmla="*/ 355997 w 575072"/>
                <a:gd name="connsiteY7" fmla="*/ 586978 h 659607"/>
                <a:gd name="connsiteX8" fmla="*/ 419100 w 575072"/>
                <a:gd name="connsiteY8" fmla="*/ 586978 h 659607"/>
                <a:gd name="connsiteX9" fmla="*/ 419100 w 575072"/>
                <a:gd name="connsiteY9" fmla="*/ 525066 h 659607"/>
                <a:gd name="connsiteX10" fmla="*/ 498872 w 575072"/>
                <a:gd name="connsiteY10" fmla="*/ 525066 h 659607"/>
                <a:gd name="connsiteX11" fmla="*/ 498872 w 575072"/>
                <a:gd name="connsiteY11" fmla="*/ 506016 h 659607"/>
                <a:gd name="connsiteX12" fmla="*/ 454819 w 575072"/>
                <a:gd name="connsiteY12" fmla="*/ 491728 h 659607"/>
                <a:gd name="connsiteX13" fmla="*/ 488156 w 575072"/>
                <a:gd name="connsiteY13" fmla="*/ 471488 h 659607"/>
                <a:gd name="connsiteX14" fmla="*/ 488156 w 575072"/>
                <a:gd name="connsiteY14" fmla="*/ 433388 h 659607"/>
                <a:gd name="connsiteX15" fmla="*/ 525066 w 575072"/>
                <a:gd name="connsiteY15" fmla="*/ 396478 h 659607"/>
                <a:gd name="connsiteX16" fmla="*/ 529828 w 575072"/>
                <a:gd name="connsiteY16" fmla="*/ 371475 h 659607"/>
                <a:gd name="connsiteX17" fmla="*/ 545306 w 575072"/>
                <a:gd name="connsiteY17" fmla="*/ 347663 h 659607"/>
                <a:gd name="connsiteX18" fmla="*/ 520303 w 575072"/>
                <a:gd name="connsiteY18" fmla="*/ 309563 h 659607"/>
                <a:gd name="connsiteX19" fmla="*/ 531019 w 575072"/>
                <a:gd name="connsiteY19" fmla="*/ 269082 h 659607"/>
                <a:gd name="connsiteX20" fmla="*/ 509588 w 575072"/>
                <a:gd name="connsiteY20" fmla="*/ 219075 h 659607"/>
                <a:gd name="connsiteX21" fmla="*/ 533400 w 575072"/>
                <a:gd name="connsiteY21" fmla="*/ 125016 h 659607"/>
                <a:gd name="connsiteX22" fmla="*/ 575072 w 575072"/>
                <a:gd name="connsiteY22" fmla="*/ 57150 h 659607"/>
                <a:gd name="connsiteX23" fmla="*/ 566738 w 575072"/>
                <a:gd name="connsiteY23" fmla="*/ 0 h 659607"/>
                <a:gd name="connsiteX24" fmla="*/ 360759 w 575072"/>
                <a:gd name="connsiteY24" fmla="*/ 0 h 659607"/>
                <a:gd name="connsiteX25" fmla="*/ 360759 w 575072"/>
                <a:gd name="connsiteY25" fmla="*/ 22622 h 659607"/>
                <a:gd name="connsiteX26" fmla="*/ 223838 w 575072"/>
                <a:gd name="connsiteY26" fmla="*/ 22622 h 659607"/>
                <a:gd name="connsiteX27" fmla="*/ 223838 w 575072"/>
                <a:gd name="connsiteY27" fmla="*/ 126207 h 659607"/>
                <a:gd name="connsiteX28" fmla="*/ 208359 w 575072"/>
                <a:gd name="connsiteY28" fmla="*/ 126207 h 659607"/>
                <a:gd name="connsiteX29" fmla="*/ 208359 w 575072"/>
                <a:gd name="connsiteY29" fmla="*/ 276225 h 659607"/>
                <a:gd name="connsiteX30" fmla="*/ 145256 w 575072"/>
                <a:gd name="connsiteY30" fmla="*/ 276225 h 659607"/>
                <a:gd name="connsiteX31" fmla="*/ 145256 w 575072"/>
                <a:gd name="connsiteY31" fmla="*/ 516732 h 659607"/>
                <a:gd name="connsiteX32" fmla="*/ 61913 w 575072"/>
                <a:gd name="connsiteY32" fmla="*/ 516732 h 659607"/>
                <a:gd name="connsiteX33" fmla="*/ 61913 w 575072"/>
                <a:gd name="connsiteY33" fmla="*/ 500063 h 659607"/>
                <a:gd name="connsiteX34" fmla="*/ 0 w 575072"/>
                <a:gd name="connsiteY34" fmla="*/ 500063 h 659607"/>
                <a:gd name="connsiteX0" fmla="*/ 0 w 575072"/>
                <a:gd name="connsiteY0" fmla="*/ 500063 h 640557"/>
                <a:gd name="connsiteX1" fmla="*/ 2381 w 575072"/>
                <a:gd name="connsiteY1" fmla="*/ 620316 h 640557"/>
                <a:gd name="connsiteX2" fmla="*/ 289322 w 575072"/>
                <a:gd name="connsiteY2" fmla="*/ 613172 h 640557"/>
                <a:gd name="connsiteX3" fmla="*/ 325041 w 575072"/>
                <a:gd name="connsiteY3" fmla="*/ 613172 h 640557"/>
                <a:gd name="connsiteX4" fmla="*/ 325041 w 575072"/>
                <a:gd name="connsiteY4" fmla="*/ 640557 h 640557"/>
                <a:gd name="connsiteX5" fmla="*/ 355997 w 575072"/>
                <a:gd name="connsiteY5" fmla="*/ 640557 h 640557"/>
                <a:gd name="connsiteX6" fmla="*/ 355997 w 575072"/>
                <a:gd name="connsiteY6" fmla="*/ 586978 h 640557"/>
                <a:gd name="connsiteX7" fmla="*/ 419100 w 575072"/>
                <a:gd name="connsiteY7" fmla="*/ 586978 h 640557"/>
                <a:gd name="connsiteX8" fmla="*/ 419100 w 575072"/>
                <a:gd name="connsiteY8" fmla="*/ 525066 h 640557"/>
                <a:gd name="connsiteX9" fmla="*/ 498872 w 575072"/>
                <a:gd name="connsiteY9" fmla="*/ 525066 h 640557"/>
                <a:gd name="connsiteX10" fmla="*/ 498872 w 575072"/>
                <a:gd name="connsiteY10" fmla="*/ 506016 h 640557"/>
                <a:gd name="connsiteX11" fmla="*/ 454819 w 575072"/>
                <a:gd name="connsiteY11" fmla="*/ 491728 h 640557"/>
                <a:gd name="connsiteX12" fmla="*/ 488156 w 575072"/>
                <a:gd name="connsiteY12" fmla="*/ 471488 h 640557"/>
                <a:gd name="connsiteX13" fmla="*/ 488156 w 575072"/>
                <a:gd name="connsiteY13" fmla="*/ 433388 h 640557"/>
                <a:gd name="connsiteX14" fmla="*/ 525066 w 575072"/>
                <a:gd name="connsiteY14" fmla="*/ 396478 h 640557"/>
                <a:gd name="connsiteX15" fmla="*/ 529828 w 575072"/>
                <a:gd name="connsiteY15" fmla="*/ 371475 h 640557"/>
                <a:gd name="connsiteX16" fmla="*/ 545306 w 575072"/>
                <a:gd name="connsiteY16" fmla="*/ 347663 h 640557"/>
                <a:gd name="connsiteX17" fmla="*/ 520303 w 575072"/>
                <a:gd name="connsiteY17" fmla="*/ 309563 h 640557"/>
                <a:gd name="connsiteX18" fmla="*/ 531019 w 575072"/>
                <a:gd name="connsiteY18" fmla="*/ 269082 h 640557"/>
                <a:gd name="connsiteX19" fmla="*/ 509588 w 575072"/>
                <a:gd name="connsiteY19" fmla="*/ 219075 h 640557"/>
                <a:gd name="connsiteX20" fmla="*/ 533400 w 575072"/>
                <a:gd name="connsiteY20" fmla="*/ 125016 h 640557"/>
                <a:gd name="connsiteX21" fmla="*/ 575072 w 575072"/>
                <a:gd name="connsiteY21" fmla="*/ 57150 h 640557"/>
                <a:gd name="connsiteX22" fmla="*/ 566738 w 575072"/>
                <a:gd name="connsiteY22" fmla="*/ 0 h 640557"/>
                <a:gd name="connsiteX23" fmla="*/ 360759 w 575072"/>
                <a:gd name="connsiteY23" fmla="*/ 0 h 640557"/>
                <a:gd name="connsiteX24" fmla="*/ 360759 w 575072"/>
                <a:gd name="connsiteY24" fmla="*/ 22622 h 640557"/>
                <a:gd name="connsiteX25" fmla="*/ 223838 w 575072"/>
                <a:gd name="connsiteY25" fmla="*/ 22622 h 640557"/>
                <a:gd name="connsiteX26" fmla="*/ 223838 w 575072"/>
                <a:gd name="connsiteY26" fmla="*/ 126207 h 640557"/>
                <a:gd name="connsiteX27" fmla="*/ 208359 w 575072"/>
                <a:gd name="connsiteY27" fmla="*/ 126207 h 640557"/>
                <a:gd name="connsiteX28" fmla="*/ 208359 w 575072"/>
                <a:gd name="connsiteY28" fmla="*/ 276225 h 640557"/>
                <a:gd name="connsiteX29" fmla="*/ 145256 w 575072"/>
                <a:gd name="connsiteY29" fmla="*/ 276225 h 640557"/>
                <a:gd name="connsiteX30" fmla="*/ 145256 w 575072"/>
                <a:gd name="connsiteY30" fmla="*/ 516732 h 640557"/>
                <a:gd name="connsiteX31" fmla="*/ 61913 w 575072"/>
                <a:gd name="connsiteY31" fmla="*/ 516732 h 640557"/>
                <a:gd name="connsiteX32" fmla="*/ 61913 w 575072"/>
                <a:gd name="connsiteY32" fmla="*/ 500063 h 640557"/>
                <a:gd name="connsiteX33" fmla="*/ 0 w 575072"/>
                <a:gd name="connsiteY33" fmla="*/ 500063 h 640557"/>
                <a:gd name="connsiteX0" fmla="*/ 0 w 575072"/>
                <a:gd name="connsiteY0" fmla="*/ 500063 h 640557"/>
                <a:gd name="connsiteX1" fmla="*/ 2381 w 575072"/>
                <a:gd name="connsiteY1" fmla="*/ 620316 h 640557"/>
                <a:gd name="connsiteX2" fmla="*/ 289322 w 575072"/>
                <a:gd name="connsiteY2" fmla="*/ 613172 h 640557"/>
                <a:gd name="connsiteX3" fmla="*/ 325041 w 575072"/>
                <a:gd name="connsiteY3" fmla="*/ 613172 h 640557"/>
                <a:gd name="connsiteX4" fmla="*/ 355997 w 575072"/>
                <a:gd name="connsiteY4" fmla="*/ 640557 h 640557"/>
                <a:gd name="connsiteX5" fmla="*/ 355997 w 575072"/>
                <a:gd name="connsiteY5" fmla="*/ 586978 h 640557"/>
                <a:gd name="connsiteX6" fmla="*/ 419100 w 575072"/>
                <a:gd name="connsiteY6" fmla="*/ 586978 h 640557"/>
                <a:gd name="connsiteX7" fmla="*/ 419100 w 575072"/>
                <a:gd name="connsiteY7" fmla="*/ 525066 h 640557"/>
                <a:gd name="connsiteX8" fmla="*/ 498872 w 575072"/>
                <a:gd name="connsiteY8" fmla="*/ 525066 h 640557"/>
                <a:gd name="connsiteX9" fmla="*/ 498872 w 575072"/>
                <a:gd name="connsiteY9" fmla="*/ 506016 h 640557"/>
                <a:gd name="connsiteX10" fmla="*/ 454819 w 575072"/>
                <a:gd name="connsiteY10" fmla="*/ 491728 h 640557"/>
                <a:gd name="connsiteX11" fmla="*/ 488156 w 575072"/>
                <a:gd name="connsiteY11" fmla="*/ 471488 h 640557"/>
                <a:gd name="connsiteX12" fmla="*/ 488156 w 575072"/>
                <a:gd name="connsiteY12" fmla="*/ 433388 h 640557"/>
                <a:gd name="connsiteX13" fmla="*/ 525066 w 575072"/>
                <a:gd name="connsiteY13" fmla="*/ 396478 h 640557"/>
                <a:gd name="connsiteX14" fmla="*/ 529828 w 575072"/>
                <a:gd name="connsiteY14" fmla="*/ 371475 h 640557"/>
                <a:gd name="connsiteX15" fmla="*/ 545306 w 575072"/>
                <a:gd name="connsiteY15" fmla="*/ 347663 h 640557"/>
                <a:gd name="connsiteX16" fmla="*/ 520303 w 575072"/>
                <a:gd name="connsiteY16" fmla="*/ 309563 h 640557"/>
                <a:gd name="connsiteX17" fmla="*/ 531019 w 575072"/>
                <a:gd name="connsiteY17" fmla="*/ 269082 h 640557"/>
                <a:gd name="connsiteX18" fmla="*/ 509588 w 575072"/>
                <a:gd name="connsiteY18" fmla="*/ 219075 h 640557"/>
                <a:gd name="connsiteX19" fmla="*/ 533400 w 575072"/>
                <a:gd name="connsiteY19" fmla="*/ 125016 h 640557"/>
                <a:gd name="connsiteX20" fmla="*/ 575072 w 575072"/>
                <a:gd name="connsiteY20" fmla="*/ 57150 h 640557"/>
                <a:gd name="connsiteX21" fmla="*/ 566738 w 575072"/>
                <a:gd name="connsiteY21" fmla="*/ 0 h 640557"/>
                <a:gd name="connsiteX22" fmla="*/ 360759 w 575072"/>
                <a:gd name="connsiteY22" fmla="*/ 0 h 640557"/>
                <a:gd name="connsiteX23" fmla="*/ 360759 w 575072"/>
                <a:gd name="connsiteY23" fmla="*/ 22622 h 640557"/>
                <a:gd name="connsiteX24" fmla="*/ 223838 w 575072"/>
                <a:gd name="connsiteY24" fmla="*/ 22622 h 640557"/>
                <a:gd name="connsiteX25" fmla="*/ 223838 w 575072"/>
                <a:gd name="connsiteY25" fmla="*/ 126207 h 640557"/>
                <a:gd name="connsiteX26" fmla="*/ 208359 w 575072"/>
                <a:gd name="connsiteY26" fmla="*/ 126207 h 640557"/>
                <a:gd name="connsiteX27" fmla="*/ 208359 w 575072"/>
                <a:gd name="connsiteY27" fmla="*/ 276225 h 640557"/>
                <a:gd name="connsiteX28" fmla="*/ 145256 w 575072"/>
                <a:gd name="connsiteY28" fmla="*/ 276225 h 640557"/>
                <a:gd name="connsiteX29" fmla="*/ 145256 w 575072"/>
                <a:gd name="connsiteY29" fmla="*/ 516732 h 640557"/>
                <a:gd name="connsiteX30" fmla="*/ 61913 w 575072"/>
                <a:gd name="connsiteY30" fmla="*/ 516732 h 640557"/>
                <a:gd name="connsiteX31" fmla="*/ 61913 w 575072"/>
                <a:gd name="connsiteY31" fmla="*/ 500063 h 640557"/>
                <a:gd name="connsiteX32" fmla="*/ 0 w 575072"/>
                <a:gd name="connsiteY32" fmla="*/ 500063 h 640557"/>
                <a:gd name="connsiteX0" fmla="*/ 0 w 575072"/>
                <a:gd name="connsiteY0" fmla="*/ 500063 h 620316"/>
                <a:gd name="connsiteX1" fmla="*/ 2381 w 575072"/>
                <a:gd name="connsiteY1" fmla="*/ 620316 h 620316"/>
                <a:gd name="connsiteX2" fmla="*/ 289322 w 575072"/>
                <a:gd name="connsiteY2" fmla="*/ 613172 h 620316"/>
                <a:gd name="connsiteX3" fmla="*/ 325041 w 575072"/>
                <a:gd name="connsiteY3" fmla="*/ 613172 h 620316"/>
                <a:gd name="connsiteX4" fmla="*/ 355997 w 575072"/>
                <a:gd name="connsiteY4" fmla="*/ 586978 h 620316"/>
                <a:gd name="connsiteX5" fmla="*/ 419100 w 575072"/>
                <a:gd name="connsiteY5" fmla="*/ 586978 h 620316"/>
                <a:gd name="connsiteX6" fmla="*/ 419100 w 575072"/>
                <a:gd name="connsiteY6" fmla="*/ 525066 h 620316"/>
                <a:gd name="connsiteX7" fmla="*/ 498872 w 575072"/>
                <a:gd name="connsiteY7" fmla="*/ 525066 h 620316"/>
                <a:gd name="connsiteX8" fmla="*/ 498872 w 575072"/>
                <a:gd name="connsiteY8" fmla="*/ 506016 h 620316"/>
                <a:gd name="connsiteX9" fmla="*/ 454819 w 575072"/>
                <a:gd name="connsiteY9" fmla="*/ 491728 h 620316"/>
                <a:gd name="connsiteX10" fmla="*/ 488156 w 575072"/>
                <a:gd name="connsiteY10" fmla="*/ 471488 h 620316"/>
                <a:gd name="connsiteX11" fmla="*/ 488156 w 575072"/>
                <a:gd name="connsiteY11" fmla="*/ 433388 h 620316"/>
                <a:gd name="connsiteX12" fmla="*/ 525066 w 575072"/>
                <a:gd name="connsiteY12" fmla="*/ 396478 h 620316"/>
                <a:gd name="connsiteX13" fmla="*/ 529828 w 575072"/>
                <a:gd name="connsiteY13" fmla="*/ 371475 h 620316"/>
                <a:gd name="connsiteX14" fmla="*/ 545306 w 575072"/>
                <a:gd name="connsiteY14" fmla="*/ 347663 h 620316"/>
                <a:gd name="connsiteX15" fmla="*/ 520303 w 575072"/>
                <a:gd name="connsiteY15" fmla="*/ 309563 h 620316"/>
                <a:gd name="connsiteX16" fmla="*/ 531019 w 575072"/>
                <a:gd name="connsiteY16" fmla="*/ 269082 h 620316"/>
                <a:gd name="connsiteX17" fmla="*/ 509588 w 575072"/>
                <a:gd name="connsiteY17" fmla="*/ 219075 h 620316"/>
                <a:gd name="connsiteX18" fmla="*/ 533400 w 575072"/>
                <a:gd name="connsiteY18" fmla="*/ 125016 h 620316"/>
                <a:gd name="connsiteX19" fmla="*/ 575072 w 575072"/>
                <a:gd name="connsiteY19" fmla="*/ 57150 h 620316"/>
                <a:gd name="connsiteX20" fmla="*/ 566738 w 575072"/>
                <a:gd name="connsiteY20" fmla="*/ 0 h 620316"/>
                <a:gd name="connsiteX21" fmla="*/ 360759 w 575072"/>
                <a:gd name="connsiteY21" fmla="*/ 0 h 620316"/>
                <a:gd name="connsiteX22" fmla="*/ 360759 w 575072"/>
                <a:gd name="connsiteY22" fmla="*/ 22622 h 620316"/>
                <a:gd name="connsiteX23" fmla="*/ 223838 w 575072"/>
                <a:gd name="connsiteY23" fmla="*/ 22622 h 620316"/>
                <a:gd name="connsiteX24" fmla="*/ 223838 w 575072"/>
                <a:gd name="connsiteY24" fmla="*/ 126207 h 620316"/>
                <a:gd name="connsiteX25" fmla="*/ 208359 w 575072"/>
                <a:gd name="connsiteY25" fmla="*/ 126207 h 620316"/>
                <a:gd name="connsiteX26" fmla="*/ 208359 w 575072"/>
                <a:gd name="connsiteY26" fmla="*/ 276225 h 620316"/>
                <a:gd name="connsiteX27" fmla="*/ 145256 w 575072"/>
                <a:gd name="connsiteY27" fmla="*/ 276225 h 620316"/>
                <a:gd name="connsiteX28" fmla="*/ 145256 w 575072"/>
                <a:gd name="connsiteY28" fmla="*/ 516732 h 620316"/>
                <a:gd name="connsiteX29" fmla="*/ 61913 w 575072"/>
                <a:gd name="connsiteY29" fmla="*/ 516732 h 620316"/>
                <a:gd name="connsiteX30" fmla="*/ 61913 w 575072"/>
                <a:gd name="connsiteY30" fmla="*/ 500063 h 620316"/>
                <a:gd name="connsiteX31" fmla="*/ 0 w 575072"/>
                <a:gd name="connsiteY31" fmla="*/ 500063 h 620316"/>
                <a:gd name="connsiteX0" fmla="*/ 0 w 575072"/>
                <a:gd name="connsiteY0" fmla="*/ 500063 h 621506"/>
                <a:gd name="connsiteX1" fmla="*/ 2381 w 575072"/>
                <a:gd name="connsiteY1" fmla="*/ 620316 h 621506"/>
                <a:gd name="connsiteX2" fmla="*/ 289322 w 575072"/>
                <a:gd name="connsiteY2" fmla="*/ 613172 h 621506"/>
                <a:gd name="connsiteX3" fmla="*/ 358379 w 575072"/>
                <a:gd name="connsiteY3" fmla="*/ 621506 h 621506"/>
                <a:gd name="connsiteX4" fmla="*/ 355997 w 575072"/>
                <a:gd name="connsiteY4" fmla="*/ 586978 h 621506"/>
                <a:gd name="connsiteX5" fmla="*/ 419100 w 575072"/>
                <a:gd name="connsiteY5" fmla="*/ 586978 h 621506"/>
                <a:gd name="connsiteX6" fmla="*/ 419100 w 575072"/>
                <a:gd name="connsiteY6" fmla="*/ 525066 h 621506"/>
                <a:gd name="connsiteX7" fmla="*/ 498872 w 575072"/>
                <a:gd name="connsiteY7" fmla="*/ 525066 h 621506"/>
                <a:gd name="connsiteX8" fmla="*/ 498872 w 575072"/>
                <a:gd name="connsiteY8" fmla="*/ 506016 h 621506"/>
                <a:gd name="connsiteX9" fmla="*/ 454819 w 575072"/>
                <a:gd name="connsiteY9" fmla="*/ 491728 h 621506"/>
                <a:gd name="connsiteX10" fmla="*/ 488156 w 575072"/>
                <a:gd name="connsiteY10" fmla="*/ 471488 h 621506"/>
                <a:gd name="connsiteX11" fmla="*/ 488156 w 575072"/>
                <a:gd name="connsiteY11" fmla="*/ 433388 h 621506"/>
                <a:gd name="connsiteX12" fmla="*/ 525066 w 575072"/>
                <a:gd name="connsiteY12" fmla="*/ 396478 h 621506"/>
                <a:gd name="connsiteX13" fmla="*/ 529828 w 575072"/>
                <a:gd name="connsiteY13" fmla="*/ 371475 h 621506"/>
                <a:gd name="connsiteX14" fmla="*/ 545306 w 575072"/>
                <a:gd name="connsiteY14" fmla="*/ 347663 h 621506"/>
                <a:gd name="connsiteX15" fmla="*/ 520303 w 575072"/>
                <a:gd name="connsiteY15" fmla="*/ 309563 h 621506"/>
                <a:gd name="connsiteX16" fmla="*/ 531019 w 575072"/>
                <a:gd name="connsiteY16" fmla="*/ 269082 h 621506"/>
                <a:gd name="connsiteX17" fmla="*/ 509588 w 575072"/>
                <a:gd name="connsiteY17" fmla="*/ 219075 h 621506"/>
                <a:gd name="connsiteX18" fmla="*/ 533400 w 575072"/>
                <a:gd name="connsiteY18" fmla="*/ 125016 h 621506"/>
                <a:gd name="connsiteX19" fmla="*/ 575072 w 575072"/>
                <a:gd name="connsiteY19" fmla="*/ 57150 h 621506"/>
                <a:gd name="connsiteX20" fmla="*/ 566738 w 575072"/>
                <a:gd name="connsiteY20" fmla="*/ 0 h 621506"/>
                <a:gd name="connsiteX21" fmla="*/ 360759 w 575072"/>
                <a:gd name="connsiteY21" fmla="*/ 0 h 621506"/>
                <a:gd name="connsiteX22" fmla="*/ 360759 w 575072"/>
                <a:gd name="connsiteY22" fmla="*/ 22622 h 621506"/>
                <a:gd name="connsiteX23" fmla="*/ 223838 w 575072"/>
                <a:gd name="connsiteY23" fmla="*/ 22622 h 621506"/>
                <a:gd name="connsiteX24" fmla="*/ 223838 w 575072"/>
                <a:gd name="connsiteY24" fmla="*/ 126207 h 621506"/>
                <a:gd name="connsiteX25" fmla="*/ 208359 w 575072"/>
                <a:gd name="connsiteY25" fmla="*/ 126207 h 621506"/>
                <a:gd name="connsiteX26" fmla="*/ 208359 w 575072"/>
                <a:gd name="connsiteY26" fmla="*/ 276225 h 621506"/>
                <a:gd name="connsiteX27" fmla="*/ 145256 w 575072"/>
                <a:gd name="connsiteY27" fmla="*/ 276225 h 621506"/>
                <a:gd name="connsiteX28" fmla="*/ 145256 w 575072"/>
                <a:gd name="connsiteY28" fmla="*/ 516732 h 621506"/>
                <a:gd name="connsiteX29" fmla="*/ 61913 w 575072"/>
                <a:gd name="connsiteY29" fmla="*/ 516732 h 621506"/>
                <a:gd name="connsiteX30" fmla="*/ 61913 w 575072"/>
                <a:gd name="connsiteY30" fmla="*/ 500063 h 621506"/>
                <a:gd name="connsiteX31" fmla="*/ 0 w 575072"/>
                <a:gd name="connsiteY31" fmla="*/ 500063 h 621506"/>
                <a:gd name="connsiteX0" fmla="*/ 0 w 575072"/>
                <a:gd name="connsiteY0" fmla="*/ 500063 h 620316"/>
                <a:gd name="connsiteX1" fmla="*/ 2381 w 575072"/>
                <a:gd name="connsiteY1" fmla="*/ 620316 h 620316"/>
                <a:gd name="connsiteX2" fmla="*/ 289322 w 575072"/>
                <a:gd name="connsiteY2" fmla="*/ 613172 h 620316"/>
                <a:gd name="connsiteX3" fmla="*/ 353616 w 575072"/>
                <a:gd name="connsiteY3" fmla="*/ 614362 h 620316"/>
                <a:gd name="connsiteX4" fmla="*/ 355997 w 575072"/>
                <a:gd name="connsiteY4" fmla="*/ 586978 h 620316"/>
                <a:gd name="connsiteX5" fmla="*/ 419100 w 575072"/>
                <a:gd name="connsiteY5" fmla="*/ 586978 h 620316"/>
                <a:gd name="connsiteX6" fmla="*/ 419100 w 575072"/>
                <a:gd name="connsiteY6" fmla="*/ 525066 h 620316"/>
                <a:gd name="connsiteX7" fmla="*/ 498872 w 575072"/>
                <a:gd name="connsiteY7" fmla="*/ 525066 h 620316"/>
                <a:gd name="connsiteX8" fmla="*/ 498872 w 575072"/>
                <a:gd name="connsiteY8" fmla="*/ 506016 h 620316"/>
                <a:gd name="connsiteX9" fmla="*/ 454819 w 575072"/>
                <a:gd name="connsiteY9" fmla="*/ 491728 h 620316"/>
                <a:gd name="connsiteX10" fmla="*/ 488156 w 575072"/>
                <a:gd name="connsiteY10" fmla="*/ 471488 h 620316"/>
                <a:gd name="connsiteX11" fmla="*/ 488156 w 575072"/>
                <a:gd name="connsiteY11" fmla="*/ 433388 h 620316"/>
                <a:gd name="connsiteX12" fmla="*/ 525066 w 575072"/>
                <a:gd name="connsiteY12" fmla="*/ 396478 h 620316"/>
                <a:gd name="connsiteX13" fmla="*/ 529828 w 575072"/>
                <a:gd name="connsiteY13" fmla="*/ 371475 h 620316"/>
                <a:gd name="connsiteX14" fmla="*/ 545306 w 575072"/>
                <a:gd name="connsiteY14" fmla="*/ 347663 h 620316"/>
                <a:gd name="connsiteX15" fmla="*/ 520303 w 575072"/>
                <a:gd name="connsiteY15" fmla="*/ 309563 h 620316"/>
                <a:gd name="connsiteX16" fmla="*/ 531019 w 575072"/>
                <a:gd name="connsiteY16" fmla="*/ 269082 h 620316"/>
                <a:gd name="connsiteX17" fmla="*/ 509588 w 575072"/>
                <a:gd name="connsiteY17" fmla="*/ 219075 h 620316"/>
                <a:gd name="connsiteX18" fmla="*/ 533400 w 575072"/>
                <a:gd name="connsiteY18" fmla="*/ 125016 h 620316"/>
                <a:gd name="connsiteX19" fmla="*/ 575072 w 575072"/>
                <a:gd name="connsiteY19" fmla="*/ 57150 h 620316"/>
                <a:gd name="connsiteX20" fmla="*/ 566738 w 575072"/>
                <a:gd name="connsiteY20" fmla="*/ 0 h 620316"/>
                <a:gd name="connsiteX21" fmla="*/ 360759 w 575072"/>
                <a:gd name="connsiteY21" fmla="*/ 0 h 620316"/>
                <a:gd name="connsiteX22" fmla="*/ 360759 w 575072"/>
                <a:gd name="connsiteY22" fmla="*/ 22622 h 620316"/>
                <a:gd name="connsiteX23" fmla="*/ 223838 w 575072"/>
                <a:gd name="connsiteY23" fmla="*/ 22622 h 620316"/>
                <a:gd name="connsiteX24" fmla="*/ 223838 w 575072"/>
                <a:gd name="connsiteY24" fmla="*/ 126207 h 620316"/>
                <a:gd name="connsiteX25" fmla="*/ 208359 w 575072"/>
                <a:gd name="connsiteY25" fmla="*/ 126207 h 620316"/>
                <a:gd name="connsiteX26" fmla="*/ 208359 w 575072"/>
                <a:gd name="connsiteY26" fmla="*/ 276225 h 620316"/>
                <a:gd name="connsiteX27" fmla="*/ 145256 w 575072"/>
                <a:gd name="connsiteY27" fmla="*/ 276225 h 620316"/>
                <a:gd name="connsiteX28" fmla="*/ 145256 w 575072"/>
                <a:gd name="connsiteY28" fmla="*/ 516732 h 620316"/>
                <a:gd name="connsiteX29" fmla="*/ 61913 w 575072"/>
                <a:gd name="connsiteY29" fmla="*/ 516732 h 620316"/>
                <a:gd name="connsiteX30" fmla="*/ 61913 w 575072"/>
                <a:gd name="connsiteY30" fmla="*/ 500063 h 620316"/>
                <a:gd name="connsiteX31" fmla="*/ 0 w 575072"/>
                <a:gd name="connsiteY31" fmla="*/ 500063 h 620316"/>
                <a:gd name="connsiteX0" fmla="*/ 0 w 575072"/>
                <a:gd name="connsiteY0" fmla="*/ 500063 h 620316"/>
                <a:gd name="connsiteX1" fmla="*/ 2381 w 575072"/>
                <a:gd name="connsiteY1" fmla="*/ 620316 h 620316"/>
                <a:gd name="connsiteX2" fmla="*/ 289322 w 575072"/>
                <a:gd name="connsiteY2" fmla="*/ 613172 h 620316"/>
                <a:gd name="connsiteX3" fmla="*/ 353616 w 575072"/>
                <a:gd name="connsiteY3" fmla="*/ 611981 h 620316"/>
                <a:gd name="connsiteX4" fmla="*/ 355997 w 575072"/>
                <a:gd name="connsiteY4" fmla="*/ 586978 h 620316"/>
                <a:gd name="connsiteX5" fmla="*/ 419100 w 575072"/>
                <a:gd name="connsiteY5" fmla="*/ 586978 h 620316"/>
                <a:gd name="connsiteX6" fmla="*/ 419100 w 575072"/>
                <a:gd name="connsiteY6" fmla="*/ 525066 h 620316"/>
                <a:gd name="connsiteX7" fmla="*/ 498872 w 575072"/>
                <a:gd name="connsiteY7" fmla="*/ 525066 h 620316"/>
                <a:gd name="connsiteX8" fmla="*/ 498872 w 575072"/>
                <a:gd name="connsiteY8" fmla="*/ 506016 h 620316"/>
                <a:gd name="connsiteX9" fmla="*/ 454819 w 575072"/>
                <a:gd name="connsiteY9" fmla="*/ 491728 h 620316"/>
                <a:gd name="connsiteX10" fmla="*/ 488156 w 575072"/>
                <a:gd name="connsiteY10" fmla="*/ 471488 h 620316"/>
                <a:gd name="connsiteX11" fmla="*/ 488156 w 575072"/>
                <a:gd name="connsiteY11" fmla="*/ 433388 h 620316"/>
                <a:gd name="connsiteX12" fmla="*/ 525066 w 575072"/>
                <a:gd name="connsiteY12" fmla="*/ 396478 h 620316"/>
                <a:gd name="connsiteX13" fmla="*/ 529828 w 575072"/>
                <a:gd name="connsiteY13" fmla="*/ 371475 h 620316"/>
                <a:gd name="connsiteX14" fmla="*/ 545306 w 575072"/>
                <a:gd name="connsiteY14" fmla="*/ 347663 h 620316"/>
                <a:gd name="connsiteX15" fmla="*/ 520303 w 575072"/>
                <a:gd name="connsiteY15" fmla="*/ 309563 h 620316"/>
                <a:gd name="connsiteX16" fmla="*/ 531019 w 575072"/>
                <a:gd name="connsiteY16" fmla="*/ 269082 h 620316"/>
                <a:gd name="connsiteX17" fmla="*/ 509588 w 575072"/>
                <a:gd name="connsiteY17" fmla="*/ 219075 h 620316"/>
                <a:gd name="connsiteX18" fmla="*/ 533400 w 575072"/>
                <a:gd name="connsiteY18" fmla="*/ 125016 h 620316"/>
                <a:gd name="connsiteX19" fmla="*/ 575072 w 575072"/>
                <a:gd name="connsiteY19" fmla="*/ 57150 h 620316"/>
                <a:gd name="connsiteX20" fmla="*/ 566738 w 575072"/>
                <a:gd name="connsiteY20" fmla="*/ 0 h 620316"/>
                <a:gd name="connsiteX21" fmla="*/ 360759 w 575072"/>
                <a:gd name="connsiteY21" fmla="*/ 0 h 620316"/>
                <a:gd name="connsiteX22" fmla="*/ 360759 w 575072"/>
                <a:gd name="connsiteY22" fmla="*/ 22622 h 620316"/>
                <a:gd name="connsiteX23" fmla="*/ 223838 w 575072"/>
                <a:gd name="connsiteY23" fmla="*/ 22622 h 620316"/>
                <a:gd name="connsiteX24" fmla="*/ 223838 w 575072"/>
                <a:gd name="connsiteY24" fmla="*/ 126207 h 620316"/>
                <a:gd name="connsiteX25" fmla="*/ 208359 w 575072"/>
                <a:gd name="connsiteY25" fmla="*/ 126207 h 620316"/>
                <a:gd name="connsiteX26" fmla="*/ 208359 w 575072"/>
                <a:gd name="connsiteY26" fmla="*/ 276225 h 620316"/>
                <a:gd name="connsiteX27" fmla="*/ 145256 w 575072"/>
                <a:gd name="connsiteY27" fmla="*/ 276225 h 620316"/>
                <a:gd name="connsiteX28" fmla="*/ 145256 w 575072"/>
                <a:gd name="connsiteY28" fmla="*/ 516732 h 620316"/>
                <a:gd name="connsiteX29" fmla="*/ 61913 w 575072"/>
                <a:gd name="connsiteY29" fmla="*/ 516732 h 620316"/>
                <a:gd name="connsiteX30" fmla="*/ 61913 w 575072"/>
                <a:gd name="connsiteY30" fmla="*/ 500063 h 620316"/>
                <a:gd name="connsiteX31" fmla="*/ 0 w 575072"/>
                <a:gd name="connsiteY31" fmla="*/ 500063 h 620316"/>
                <a:gd name="connsiteX0" fmla="*/ 0 w 575072"/>
                <a:gd name="connsiteY0" fmla="*/ 500063 h 620316"/>
                <a:gd name="connsiteX1" fmla="*/ 2381 w 575072"/>
                <a:gd name="connsiteY1" fmla="*/ 620316 h 620316"/>
                <a:gd name="connsiteX2" fmla="*/ 353616 w 575072"/>
                <a:gd name="connsiteY2" fmla="*/ 611981 h 620316"/>
                <a:gd name="connsiteX3" fmla="*/ 355997 w 575072"/>
                <a:gd name="connsiteY3" fmla="*/ 586978 h 620316"/>
                <a:gd name="connsiteX4" fmla="*/ 419100 w 575072"/>
                <a:gd name="connsiteY4" fmla="*/ 586978 h 620316"/>
                <a:gd name="connsiteX5" fmla="*/ 419100 w 575072"/>
                <a:gd name="connsiteY5" fmla="*/ 525066 h 620316"/>
                <a:gd name="connsiteX6" fmla="*/ 498872 w 575072"/>
                <a:gd name="connsiteY6" fmla="*/ 525066 h 620316"/>
                <a:gd name="connsiteX7" fmla="*/ 498872 w 575072"/>
                <a:gd name="connsiteY7" fmla="*/ 506016 h 620316"/>
                <a:gd name="connsiteX8" fmla="*/ 454819 w 575072"/>
                <a:gd name="connsiteY8" fmla="*/ 491728 h 620316"/>
                <a:gd name="connsiteX9" fmla="*/ 488156 w 575072"/>
                <a:gd name="connsiteY9" fmla="*/ 471488 h 620316"/>
                <a:gd name="connsiteX10" fmla="*/ 488156 w 575072"/>
                <a:gd name="connsiteY10" fmla="*/ 433388 h 620316"/>
                <a:gd name="connsiteX11" fmla="*/ 525066 w 575072"/>
                <a:gd name="connsiteY11" fmla="*/ 396478 h 620316"/>
                <a:gd name="connsiteX12" fmla="*/ 529828 w 575072"/>
                <a:gd name="connsiteY12" fmla="*/ 371475 h 620316"/>
                <a:gd name="connsiteX13" fmla="*/ 545306 w 575072"/>
                <a:gd name="connsiteY13" fmla="*/ 347663 h 620316"/>
                <a:gd name="connsiteX14" fmla="*/ 520303 w 575072"/>
                <a:gd name="connsiteY14" fmla="*/ 309563 h 620316"/>
                <a:gd name="connsiteX15" fmla="*/ 531019 w 575072"/>
                <a:gd name="connsiteY15" fmla="*/ 269082 h 620316"/>
                <a:gd name="connsiteX16" fmla="*/ 509588 w 575072"/>
                <a:gd name="connsiteY16" fmla="*/ 219075 h 620316"/>
                <a:gd name="connsiteX17" fmla="*/ 533400 w 575072"/>
                <a:gd name="connsiteY17" fmla="*/ 125016 h 620316"/>
                <a:gd name="connsiteX18" fmla="*/ 575072 w 575072"/>
                <a:gd name="connsiteY18" fmla="*/ 57150 h 620316"/>
                <a:gd name="connsiteX19" fmla="*/ 566738 w 575072"/>
                <a:gd name="connsiteY19" fmla="*/ 0 h 620316"/>
                <a:gd name="connsiteX20" fmla="*/ 360759 w 575072"/>
                <a:gd name="connsiteY20" fmla="*/ 0 h 620316"/>
                <a:gd name="connsiteX21" fmla="*/ 360759 w 575072"/>
                <a:gd name="connsiteY21" fmla="*/ 22622 h 620316"/>
                <a:gd name="connsiteX22" fmla="*/ 223838 w 575072"/>
                <a:gd name="connsiteY22" fmla="*/ 22622 h 620316"/>
                <a:gd name="connsiteX23" fmla="*/ 223838 w 575072"/>
                <a:gd name="connsiteY23" fmla="*/ 126207 h 620316"/>
                <a:gd name="connsiteX24" fmla="*/ 208359 w 575072"/>
                <a:gd name="connsiteY24" fmla="*/ 126207 h 620316"/>
                <a:gd name="connsiteX25" fmla="*/ 208359 w 575072"/>
                <a:gd name="connsiteY25" fmla="*/ 276225 h 620316"/>
                <a:gd name="connsiteX26" fmla="*/ 145256 w 575072"/>
                <a:gd name="connsiteY26" fmla="*/ 276225 h 620316"/>
                <a:gd name="connsiteX27" fmla="*/ 145256 w 575072"/>
                <a:gd name="connsiteY27" fmla="*/ 516732 h 620316"/>
                <a:gd name="connsiteX28" fmla="*/ 61913 w 575072"/>
                <a:gd name="connsiteY28" fmla="*/ 516732 h 620316"/>
                <a:gd name="connsiteX29" fmla="*/ 61913 w 575072"/>
                <a:gd name="connsiteY29" fmla="*/ 500063 h 620316"/>
                <a:gd name="connsiteX30" fmla="*/ 0 w 575072"/>
                <a:gd name="connsiteY30" fmla="*/ 500063 h 62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5072" h="620316">
                  <a:moveTo>
                    <a:pt x="0" y="500063"/>
                  </a:moveTo>
                  <a:cubicBezTo>
                    <a:pt x="794" y="540147"/>
                    <a:pt x="1587" y="580232"/>
                    <a:pt x="2381" y="620316"/>
                  </a:cubicBezTo>
                  <a:lnTo>
                    <a:pt x="353616" y="611981"/>
                  </a:lnTo>
                  <a:lnTo>
                    <a:pt x="355997" y="586978"/>
                  </a:lnTo>
                  <a:lnTo>
                    <a:pt x="419100" y="586978"/>
                  </a:lnTo>
                  <a:lnTo>
                    <a:pt x="419100" y="525066"/>
                  </a:lnTo>
                  <a:lnTo>
                    <a:pt x="498872" y="525066"/>
                  </a:lnTo>
                  <a:lnTo>
                    <a:pt x="498872" y="506016"/>
                  </a:lnTo>
                  <a:lnTo>
                    <a:pt x="454819" y="491728"/>
                  </a:lnTo>
                  <a:lnTo>
                    <a:pt x="488156" y="471488"/>
                  </a:lnTo>
                  <a:lnTo>
                    <a:pt x="488156" y="433388"/>
                  </a:lnTo>
                  <a:lnTo>
                    <a:pt x="525066" y="396478"/>
                  </a:lnTo>
                  <a:lnTo>
                    <a:pt x="529828" y="371475"/>
                  </a:lnTo>
                  <a:lnTo>
                    <a:pt x="545306" y="347663"/>
                  </a:lnTo>
                  <a:lnTo>
                    <a:pt x="520303" y="309563"/>
                  </a:lnTo>
                  <a:lnTo>
                    <a:pt x="531019" y="269082"/>
                  </a:lnTo>
                  <a:lnTo>
                    <a:pt x="509588" y="219075"/>
                  </a:lnTo>
                  <a:lnTo>
                    <a:pt x="533400" y="125016"/>
                  </a:lnTo>
                  <a:lnTo>
                    <a:pt x="575072" y="57150"/>
                  </a:lnTo>
                  <a:lnTo>
                    <a:pt x="566738" y="0"/>
                  </a:lnTo>
                  <a:lnTo>
                    <a:pt x="360759" y="0"/>
                  </a:lnTo>
                  <a:lnTo>
                    <a:pt x="360759" y="22622"/>
                  </a:lnTo>
                  <a:lnTo>
                    <a:pt x="223838" y="22622"/>
                  </a:lnTo>
                  <a:lnTo>
                    <a:pt x="223838" y="126207"/>
                  </a:lnTo>
                  <a:lnTo>
                    <a:pt x="208359" y="126207"/>
                  </a:lnTo>
                  <a:lnTo>
                    <a:pt x="208359" y="276225"/>
                  </a:lnTo>
                  <a:lnTo>
                    <a:pt x="145256" y="276225"/>
                  </a:lnTo>
                  <a:lnTo>
                    <a:pt x="145256" y="516732"/>
                  </a:lnTo>
                  <a:lnTo>
                    <a:pt x="61913" y="516732"/>
                  </a:lnTo>
                  <a:lnTo>
                    <a:pt x="61913" y="500063"/>
                  </a:lnTo>
                  <a:lnTo>
                    <a:pt x="0" y="500063"/>
                  </a:lnTo>
                  <a:close/>
                </a:path>
              </a:pathLst>
            </a:custGeom>
            <a:solidFill>
              <a:srgbClr val="D2E0EC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BDCEE36F-FFBF-4F9B-A496-061834D7D4EC}"/>
                </a:ext>
              </a:extLst>
            </p:cNvPr>
            <p:cNvSpPr/>
            <p:nvPr/>
          </p:nvSpPr>
          <p:spPr>
            <a:xfrm>
              <a:off x="8753569" y="4025503"/>
              <a:ext cx="1362075" cy="1633935"/>
            </a:xfrm>
            <a:custGeom>
              <a:avLst/>
              <a:gdLst>
                <a:gd name="connsiteX0" fmla="*/ 638175 w 1362075"/>
                <a:gd name="connsiteY0" fmla="*/ 26988 h 1649413"/>
                <a:gd name="connsiteX1" fmla="*/ 690562 w 1362075"/>
                <a:gd name="connsiteY1" fmla="*/ 0 h 1649413"/>
                <a:gd name="connsiteX2" fmla="*/ 712787 w 1362075"/>
                <a:gd name="connsiteY2" fmla="*/ 38100 h 1649413"/>
                <a:gd name="connsiteX3" fmla="*/ 804862 w 1362075"/>
                <a:gd name="connsiteY3" fmla="*/ 103188 h 1649413"/>
                <a:gd name="connsiteX4" fmla="*/ 776287 w 1362075"/>
                <a:gd name="connsiteY4" fmla="*/ 128588 h 1649413"/>
                <a:gd name="connsiteX5" fmla="*/ 819150 w 1362075"/>
                <a:gd name="connsiteY5" fmla="*/ 171450 h 1649413"/>
                <a:gd name="connsiteX6" fmla="*/ 796925 w 1362075"/>
                <a:gd name="connsiteY6" fmla="*/ 257175 h 1649413"/>
                <a:gd name="connsiteX7" fmla="*/ 749300 w 1362075"/>
                <a:gd name="connsiteY7" fmla="*/ 344488 h 1649413"/>
                <a:gd name="connsiteX8" fmla="*/ 811212 w 1362075"/>
                <a:gd name="connsiteY8" fmla="*/ 347663 h 1649413"/>
                <a:gd name="connsiteX9" fmla="*/ 862012 w 1362075"/>
                <a:gd name="connsiteY9" fmla="*/ 301625 h 1649413"/>
                <a:gd name="connsiteX10" fmla="*/ 893762 w 1362075"/>
                <a:gd name="connsiteY10" fmla="*/ 325438 h 1649413"/>
                <a:gd name="connsiteX11" fmla="*/ 836612 w 1362075"/>
                <a:gd name="connsiteY11" fmla="*/ 447675 h 1649413"/>
                <a:gd name="connsiteX12" fmla="*/ 906462 w 1362075"/>
                <a:gd name="connsiteY12" fmla="*/ 515938 h 1649413"/>
                <a:gd name="connsiteX13" fmla="*/ 904875 w 1362075"/>
                <a:gd name="connsiteY13" fmla="*/ 609600 h 1649413"/>
                <a:gd name="connsiteX14" fmla="*/ 785812 w 1362075"/>
                <a:gd name="connsiteY14" fmla="*/ 628650 h 1649413"/>
                <a:gd name="connsiteX15" fmla="*/ 792162 w 1362075"/>
                <a:gd name="connsiteY15" fmla="*/ 679450 h 1649413"/>
                <a:gd name="connsiteX16" fmla="*/ 735012 w 1362075"/>
                <a:gd name="connsiteY16" fmla="*/ 754063 h 1649413"/>
                <a:gd name="connsiteX17" fmla="*/ 730250 w 1362075"/>
                <a:gd name="connsiteY17" fmla="*/ 806450 h 1649413"/>
                <a:gd name="connsiteX18" fmla="*/ 690562 w 1362075"/>
                <a:gd name="connsiteY18" fmla="*/ 868363 h 1649413"/>
                <a:gd name="connsiteX19" fmla="*/ 688975 w 1362075"/>
                <a:gd name="connsiteY19" fmla="*/ 909638 h 1649413"/>
                <a:gd name="connsiteX20" fmla="*/ 731837 w 1362075"/>
                <a:gd name="connsiteY20" fmla="*/ 947738 h 1649413"/>
                <a:gd name="connsiteX21" fmla="*/ 762000 w 1362075"/>
                <a:gd name="connsiteY21" fmla="*/ 881063 h 1649413"/>
                <a:gd name="connsiteX22" fmla="*/ 839787 w 1362075"/>
                <a:gd name="connsiteY22" fmla="*/ 842963 h 1649413"/>
                <a:gd name="connsiteX23" fmla="*/ 874712 w 1362075"/>
                <a:gd name="connsiteY23" fmla="*/ 765175 h 1649413"/>
                <a:gd name="connsiteX24" fmla="*/ 936625 w 1362075"/>
                <a:gd name="connsiteY24" fmla="*/ 674688 h 1649413"/>
                <a:gd name="connsiteX25" fmla="*/ 1001712 w 1362075"/>
                <a:gd name="connsiteY25" fmla="*/ 666750 h 1649413"/>
                <a:gd name="connsiteX26" fmla="*/ 1108075 w 1362075"/>
                <a:gd name="connsiteY26" fmla="*/ 520700 h 1649413"/>
                <a:gd name="connsiteX27" fmla="*/ 1036637 w 1362075"/>
                <a:gd name="connsiteY27" fmla="*/ 438150 h 1649413"/>
                <a:gd name="connsiteX28" fmla="*/ 1081087 w 1362075"/>
                <a:gd name="connsiteY28" fmla="*/ 420688 h 1649413"/>
                <a:gd name="connsiteX29" fmla="*/ 1133475 w 1362075"/>
                <a:gd name="connsiteY29" fmla="*/ 449263 h 1649413"/>
                <a:gd name="connsiteX30" fmla="*/ 1282700 w 1362075"/>
                <a:gd name="connsiteY30" fmla="*/ 266700 h 1649413"/>
                <a:gd name="connsiteX31" fmla="*/ 1362075 w 1362075"/>
                <a:gd name="connsiteY31" fmla="*/ 261938 h 1649413"/>
                <a:gd name="connsiteX32" fmla="*/ 1303337 w 1362075"/>
                <a:gd name="connsiteY32" fmla="*/ 398463 h 1649413"/>
                <a:gd name="connsiteX33" fmla="*/ 1101725 w 1362075"/>
                <a:gd name="connsiteY33" fmla="*/ 754063 h 1649413"/>
                <a:gd name="connsiteX34" fmla="*/ 1006475 w 1362075"/>
                <a:gd name="connsiteY34" fmla="*/ 954088 h 1649413"/>
                <a:gd name="connsiteX35" fmla="*/ 974725 w 1362075"/>
                <a:gd name="connsiteY35" fmla="*/ 1098550 h 1649413"/>
                <a:gd name="connsiteX36" fmla="*/ 1006475 w 1362075"/>
                <a:gd name="connsiteY36" fmla="*/ 1198563 h 1649413"/>
                <a:gd name="connsiteX37" fmla="*/ 936625 w 1362075"/>
                <a:gd name="connsiteY37" fmla="*/ 1247775 h 1649413"/>
                <a:gd name="connsiteX38" fmla="*/ 869950 w 1362075"/>
                <a:gd name="connsiteY38" fmla="*/ 1422400 h 1649413"/>
                <a:gd name="connsiteX39" fmla="*/ 903287 w 1362075"/>
                <a:gd name="connsiteY39" fmla="*/ 1539875 h 1649413"/>
                <a:gd name="connsiteX40" fmla="*/ 831850 w 1362075"/>
                <a:gd name="connsiteY40" fmla="*/ 1649413 h 1649413"/>
                <a:gd name="connsiteX41" fmla="*/ 631825 w 1362075"/>
                <a:gd name="connsiteY41" fmla="*/ 1649413 h 1649413"/>
                <a:gd name="connsiteX42" fmla="*/ 631825 w 1362075"/>
                <a:gd name="connsiteY42" fmla="*/ 1403350 h 1649413"/>
                <a:gd name="connsiteX43" fmla="*/ 695325 w 1362075"/>
                <a:gd name="connsiteY43" fmla="*/ 1403350 h 1649413"/>
                <a:gd name="connsiteX44" fmla="*/ 695325 w 1362075"/>
                <a:gd name="connsiteY44" fmla="*/ 1139825 h 1649413"/>
                <a:gd name="connsiteX45" fmla="*/ 600075 w 1362075"/>
                <a:gd name="connsiteY45" fmla="*/ 1139825 h 1649413"/>
                <a:gd name="connsiteX46" fmla="*/ 600075 w 1362075"/>
                <a:gd name="connsiteY46" fmla="*/ 1041400 h 1649413"/>
                <a:gd name="connsiteX47" fmla="*/ 552450 w 1362075"/>
                <a:gd name="connsiteY47" fmla="*/ 1041400 h 1649413"/>
                <a:gd name="connsiteX48" fmla="*/ 552450 w 1362075"/>
                <a:gd name="connsiteY48" fmla="*/ 1085850 h 1649413"/>
                <a:gd name="connsiteX49" fmla="*/ 487362 w 1362075"/>
                <a:gd name="connsiteY49" fmla="*/ 1085850 h 1649413"/>
                <a:gd name="connsiteX50" fmla="*/ 487362 w 1362075"/>
                <a:gd name="connsiteY50" fmla="*/ 1055688 h 1649413"/>
                <a:gd name="connsiteX51" fmla="*/ 422275 w 1362075"/>
                <a:gd name="connsiteY51" fmla="*/ 1055688 h 1649413"/>
                <a:gd name="connsiteX52" fmla="*/ 422275 w 1362075"/>
                <a:gd name="connsiteY52" fmla="*/ 1093788 h 1649413"/>
                <a:gd name="connsiteX53" fmla="*/ 342900 w 1362075"/>
                <a:gd name="connsiteY53" fmla="*/ 1093788 h 1649413"/>
                <a:gd name="connsiteX54" fmla="*/ 342900 w 1362075"/>
                <a:gd name="connsiteY54" fmla="*/ 1068388 h 1649413"/>
                <a:gd name="connsiteX55" fmla="*/ 304800 w 1362075"/>
                <a:gd name="connsiteY55" fmla="*/ 1068388 h 1649413"/>
                <a:gd name="connsiteX56" fmla="*/ 279400 w 1362075"/>
                <a:gd name="connsiteY56" fmla="*/ 1042988 h 1649413"/>
                <a:gd name="connsiteX57" fmla="*/ 279400 w 1362075"/>
                <a:gd name="connsiteY57" fmla="*/ 1147763 h 1649413"/>
                <a:gd name="connsiteX58" fmla="*/ 0 w 1362075"/>
                <a:gd name="connsiteY58" fmla="*/ 1147763 h 1649413"/>
                <a:gd name="connsiteX59" fmla="*/ 0 w 1362075"/>
                <a:gd name="connsiteY59" fmla="*/ 512763 h 1649413"/>
                <a:gd name="connsiteX60" fmla="*/ 44450 w 1362075"/>
                <a:gd name="connsiteY60" fmla="*/ 512763 h 1649413"/>
                <a:gd name="connsiteX61" fmla="*/ 44450 w 1362075"/>
                <a:gd name="connsiteY61" fmla="*/ 371475 h 1649413"/>
                <a:gd name="connsiteX62" fmla="*/ 100012 w 1362075"/>
                <a:gd name="connsiteY62" fmla="*/ 371475 h 1649413"/>
                <a:gd name="connsiteX63" fmla="*/ 100012 w 1362075"/>
                <a:gd name="connsiteY63" fmla="*/ 242888 h 1649413"/>
                <a:gd name="connsiteX64" fmla="*/ 195262 w 1362075"/>
                <a:gd name="connsiteY64" fmla="*/ 242888 h 1649413"/>
                <a:gd name="connsiteX65" fmla="*/ 195262 w 1362075"/>
                <a:gd name="connsiteY65" fmla="*/ 312738 h 1649413"/>
                <a:gd name="connsiteX66" fmla="*/ 439737 w 1362075"/>
                <a:gd name="connsiteY66" fmla="*/ 312738 h 1649413"/>
                <a:gd name="connsiteX67" fmla="*/ 439737 w 1362075"/>
                <a:gd name="connsiteY67" fmla="*/ 58738 h 1649413"/>
                <a:gd name="connsiteX68" fmla="*/ 638175 w 1362075"/>
                <a:gd name="connsiteY68" fmla="*/ 26988 h 1649413"/>
                <a:gd name="connsiteX0" fmla="*/ 636587 w 1362075"/>
                <a:gd name="connsiteY0" fmla="*/ 63501 h 1649413"/>
                <a:gd name="connsiteX1" fmla="*/ 690562 w 1362075"/>
                <a:gd name="connsiteY1" fmla="*/ 0 h 1649413"/>
                <a:gd name="connsiteX2" fmla="*/ 712787 w 1362075"/>
                <a:gd name="connsiteY2" fmla="*/ 38100 h 1649413"/>
                <a:gd name="connsiteX3" fmla="*/ 804862 w 1362075"/>
                <a:gd name="connsiteY3" fmla="*/ 103188 h 1649413"/>
                <a:gd name="connsiteX4" fmla="*/ 776287 w 1362075"/>
                <a:gd name="connsiteY4" fmla="*/ 128588 h 1649413"/>
                <a:gd name="connsiteX5" fmla="*/ 819150 w 1362075"/>
                <a:gd name="connsiteY5" fmla="*/ 171450 h 1649413"/>
                <a:gd name="connsiteX6" fmla="*/ 796925 w 1362075"/>
                <a:gd name="connsiteY6" fmla="*/ 257175 h 1649413"/>
                <a:gd name="connsiteX7" fmla="*/ 749300 w 1362075"/>
                <a:gd name="connsiteY7" fmla="*/ 344488 h 1649413"/>
                <a:gd name="connsiteX8" fmla="*/ 811212 w 1362075"/>
                <a:gd name="connsiteY8" fmla="*/ 347663 h 1649413"/>
                <a:gd name="connsiteX9" fmla="*/ 862012 w 1362075"/>
                <a:gd name="connsiteY9" fmla="*/ 301625 h 1649413"/>
                <a:gd name="connsiteX10" fmla="*/ 893762 w 1362075"/>
                <a:gd name="connsiteY10" fmla="*/ 325438 h 1649413"/>
                <a:gd name="connsiteX11" fmla="*/ 836612 w 1362075"/>
                <a:gd name="connsiteY11" fmla="*/ 447675 h 1649413"/>
                <a:gd name="connsiteX12" fmla="*/ 906462 w 1362075"/>
                <a:gd name="connsiteY12" fmla="*/ 515938 h 1649413"/>
                <a:gd name="connsiteX13" fmla="*/ 904875 w 1362075"/>
                <a:gd name="connsiteY13" fmla="*/ 609600 h 1649413"/>
                <a:gd name="connsiteX14" fmla="*/ 785812 w 1362075"/>
                <a:gd name="connsiteY14" fmla="*/ 628650 h 1649413"/>
                <a:gd name="connsiteX15" fmla="*/ 792162 w 1362075"/>
                <a:gd name="connsiteY15" fmla="*/ 679450 h 1649413"/>
                <a:gd name="connsiteX16" fmla="*/ 735012 w 1362075"/>
                <a:gd name="connsiteY16" fmla="*/ 754063 h 1649413"/>
                <a:gd name="connsiteX17" fmla="*/ 730250 w 1362075"/>
                <a:gd name="connsiteY17" fmla="*/ 806450 h 1649413"/>
                <a:gd name="connsiteX18" fmla="*/ 690562 w 1362075"/>
                <a:gd name="connsiteY18" fmla="*/ 868363 h 1649413"/>
                <a:gd name="connsiteX19" fmla="*/ 688975 w 1362075"/>
                <a:gd name="connsiteY19" fmla="*/ 909638 h 1649413"/>
                <a:gd name="connsiteX20" fmla="*/ 731837 w 1362075"/>
                <a:gd name="connsiteY20" fmla="*/ 947738 h 1649413"/>
                <a:gd name="connsiteX21" fmla="*/ 762000 w 1362075"/>
                <a:gd name="connsiteY21" fmla="*/ 881063 h 1649413"/>
                <a:gd name="connsiteX22" fmla="*/ 839787 w 1362075"/>
                <a:gd name="connsiteY22" fmla="*/ 842963 h 1649413"/>
                <a:gd name="connsiteX23" fmla="*/ 874712 w 1362075"/>
                <a:gd name="connsiteY23" fmla="*/ 765175 h 1649413"/>
                <a:gd name="connsiteX24" fmla="*/ 936625 w 1362075"/>
                <a:gd name="connsiteY24" fmla="*/ 674688 h 1649413"/>
                <a:gd name="connsiteX25" fmla="*/ 1001712 w 1362075"/>
                <a:gd name="connsiteY25" fmla="*/ 666750 h 1649413"/>
                <a:gd name="connsiteX26" fmla="*/ 1108075 w 1362075"/>
                <a:gd name="connsiteY26" fmla="*/ 520700 h 1649413"/>
                <a:gd name="connsiteX27" fmla="*/ 1036637 w 1362075"/>
                <a:gd name="connsiteY27" fmla="*/ 438150 h 1649413"/>
                <a:gd name="connsiteX28" fmla="*/ 1081087 w 1362075"/>
                <a:gd name="connsiteY28" fmla="*/ 420688 h 1649413"/>
                <a:gd name="connsiteX29" fmla="*/ 1133475 w 1362075"/>
                <a:gd name="connsiteY29" fmla="*/ 449263 h 1649413"/>
                <a:gd name="connsiteX30" fmla="*/ 1282700 w 1362075"/>
                <a:gd name="connsiteY30" fmla="*/ 266700 h 1649413"/>
                <a:gd name="connsiteX31" fmla="*/ 1362075 w 1362075"/>
                <a:gd name="connsiteY31" fmla="*/ 261938 h 1649413"/>
                <a:gd name="connsiteX32" fmla="*/ 1303337 w 1362075"/>
                <a:gd name="connsiteY32" fmla="*/ 398463 h 1649413"/>
                <a:gd name="connsiteX33" fmla="*/ 1101725 w 1362075"/>
                <a:gd name="connsiteY33" fmla="*/ 754063 h 1649413"/>
                <a:gd name="connsiteX34" fmla="*/ 1006475 w 1362075"/>
                <a:gd name="connsiteY34" fmla="*/ 954088 h 1649413"/>
                <a:gd name="connsiteX35" fmla="*/ 974725 w 1362075"/>
                <a:gd name="connsiteY35" fmla="*/ 1098550 h 1649413"/>
                <a:gd name="connsiteX36" fmla="*/ 1006475 w 1362075"/>
                <a:gd name="connsiteY36" fmla="*/ 1198563 h 1649413"/>
                <a:gd name="connsiteX37" fmla="*/ 936625 w 1362075"/>
                <a:gd name="connsiteY37" fmla="*/ 1247775 h 1649413"/>
                <a:gd name="connsiteX38" fmla="*/ 869950 w 1362075"/>
                <a:gd name="connsiteY38" fmla="*/ 1422400 h 1649413"/>
                <a:gd name="connsiteX39" fmla="*/ 903287 w 1362075"/>
                <a:gd name="connsiteY39" fmla="*/ 1539875 h 1649413"/>
                <a:gd name="connsiteX40" fmla="*/ 831850 w 1362075"/>
                <a:gd name="connsiteY40" fmla="*/ 1649413 h 1649413"/>
                <a:gd name="connsiteX41" fmla="*/ 631825 w 1362075"/>
                <a:gd name="connsiteY41" fmla="*/ 1649413 h 1649413"/>
                <a:gd name="connsiteX42" fmla="*/ 631825 w 1362075"/>
                <a:gd name="connsiteY42" fmla="*/ 1403350 h 1649413"/>
                <a:gd name="connsiteX43" fmla="*/ 695325 w 1362075"/>
                <a:gd name="connsiteY43" fmla="*/ 1403350 h 1649413"/>
                <a:gd name="connsiteX44" fmla="*/ 695325 w 1362075"/>
                <a:gd name="connsiteY44" fmla="*/ 1139825 h 1649413"/>
                <a:gd name="connsiteX45" fmla="*/ 600075 w 1362075"/>
                <a:gd name="connsiteY45" fmla="*/ 1139825 h 1649413"/>
                <a:gd name="connsiteX46" fmla="*/ 600075 w 1362075"/>
                <a:gd name="connsiteY46" fmla="*/ 1041400 h 1649413"/>
                <a:gd name="connsiteX47" fmla="*/ 552450 w 1362075"/>
                <a:gd name="connsiteY47" fmla="*/ 1041400 h 1649413"/>
                <a:gd name="connsiteX48" fmla="*/ 552450 w 1362075"/>
                <a:gd name="connsiteY48" fmla="*/ 1085850 h 1649413"/>
                <a:gd name="connsiteX49" fmla="*/ 487362 w 1362075"/>
                <a:gd name="connsiteY49" fmla="*/ 1085850 h 1649413"/>
                <a:gd name="connsiteX50" fmla="*/ 487362 w 1362075"/>
                <a:gd name="connsiteY50" fmla="*/ 1055688 h 1649413"/>
                <a:gd name="connsiteX51" fmla="*/ 422275 w 1362075"/>
                <a:gd name="connsiteY51" fmla="*/ 1055688 h 1649413"/>
                <a:gd name="connsiteX52" fmla="*/ 422275 w 1362075"/>
                <a:gd name="connsiteY52" fmla="*/ 1093788 h 1649413"/>
                <a:gd name="connsiteX53" fmla="*/ 342900 w 1362075"/>
                <a:gd name="connsiteY53" fmla="*/ 1093788 h 1649413"/>
                <a:gd name="connsiteX54" fmla="*/ 342900 w 1362075"/>
                <a:gd name="connsiteY54" fmla="*/ 1068388 h 1649413"/>
                <a:gd name="connsiteX55" fmla="*/ 304800 w 1362075"/>
                <a:gd name="connsiteY55" fmla="*/ 1068388 h 1649413"/>
                <a:gd name="connsiteX56" fmla="*/ 279400 w 1362075"/>
                <a:gd name="connsiteY56" fmla="*/ 1042988 h 1649413"/>
                <a:gd name="connsiteX57" fmla="*/ 279400 w 1362075"/>
                <a:gd name="connsiteY57" fmla="*/ 1147763 h 1649413"/>
                <a:gd name="connsiteX58" fmla="*/ 0 w 1362075"/>
                <a:gd name="connsiteY58" fmla="*/ 1147763 h 1649413"/>
                <a:gd name="connsiteX59" fmla="*/ 0 w 1362075"/>
                <a:gd name="connsiteY59" fmla="*/ 512763 h 1649413"/>
                <a:gd name="connsiteX60" fmla="*/ 44450 w 1362075"/>
                <a:gd name="connsiteY60" fmla="*/ 512763 h 1649413"/>
                <a:gd name="connsiteX61" fmla="*/ 44450 w 1362075"/>
                <a:gd name="connsiteY61" fmla="*/ 371475 h 1649413"/>
                <a:gd name="connsiteX62" fmla="*/ 100012 w 1362075"/>
                <a:gd name="connsiteY62" fmla="*/ 371475 h 1649413"/>
                <a:gd name="connsiteX63" fmla="*/ 100012 w 1362075"/>
                <a:gd name="connsiteY63" fmla="*/ 242888 h 1649413"/>
                <a:gd name="connsiteX64" fmla="*/ 195262 w 1362075"/>
                <a:gd name="connsiteY64" fmla="*/ 242888 h 1649413"/>
                <a:gd name="connsiteX65" fmla="*/ 195262 w 1362075"/>
                <a:gd name="connsiteY65" fmla="*/ 312738 h 1649413"/>
                <a:gd name="connsiteX66" fmla="*/ 439737 w 1362075"/>
                <a:gd name="connsiteY66" fmla="*/ 312738 h 1649413"/>
                <a:gd name="connsiteX67" fmla="*/ 439737 w 1362075"/>
                <a:gd name="connsiteY67" fmla="*/ 58738 h 1649413"/>
                <a:gd name="connsiteX68" fmla="*/ 636587 w 1362075"/>
                <a:gd name="connsiteY68" fmla="*/ 63501 h 1649413"/>
                <a:gd name="connsiteX0" fmla="*/ 636587 w 1362075"/>
                <a:gd name="connsiteY0" fmla="*/ 63501 h 1649413"/>
                <a:gd name="connsiteX1" fmla="*/ 671512 w 1362075"/>
                <a:gd name="connsiteY1" fmla="*/ 17463 h 1649413"/>
                <a:gd name="connsiteX2" fmla="*/ 690562 w 1362075"/>
                <a:gd name="connsiteY2" fmla="*/ 0 h 1649413"/>
                <a:gd name="connsiteX3" fmla="*/ 712787 w 1362075"/>
                <a:gd name="connsiteY3" fmla="*/ 38100 h 1649413"/>
                <a:gd name="connsiteX4" fmla="*/ 804862 w 1362075"/>
                <a:gd name="connsiteY4" fmla="*/ 103188 h 1649413"/>
                <a:gd name="connsiteX5" fmla="*/ 776287 w 1362075"/>
                <a:gd name="connsiteY5" fmla="*/ 128588 h 1649413"/>
                <a:gd name="connsiteX6" fmla="*/ 819150 w 1362075"/>
                <a:gd name="connsiteY6" fmla="*/ 171450 h 1649413"/>
                <a:gd name="connsiteX7" fmla="*/ 796925 w 1362075"/>
                <a:gd name="connsiteY7" fmla="*/ 257175 h 1649413"/>
                <a:gd name="connsiteX8" fmla="*/ 749300 w 1362075"/>
                <a:gd name="connsiteY8" fmla="*/ 344488 h 1649413"/>
                <a:gd name="connsiteX9" fmla="*/ 811212 w 1362075"/>
                <a:gd name="connsiteY9" fmla="*/ 347663 h 1649413"/>
                <a:gd name="connsiteX10" fmla="*/ 862012 w 1362075"/>
                <a:gd name="connsiteY10" fmla="*/ 301625 h 1649413"/>
                <a:gd name="connsiteX11" fmla="*/ 893762 w 1362075"/>
                <a:gd name="connsiteY11" fmla="*/ 325438 h 1649413"/>
                <a:gd name="connsiteX12" fmla="*/ 836612 w 1362075"/>
                <a:gd name="connsiteY12" fmla="*/ 447675 h 1649413"/>
                <a:gd name="connsiteX13" fmla="*/ 906462 w 1362075"/>
                <a:gd name="connsiteY13" fmla="*/ 515938 h 1649413"/>
                <a:gd name="connsiteX14" fmla="*/ 904875 w 1362075"/>
                <a:gd name="connsiteY14" fmla="*/ 609600 h 1649413"/>
                <a:gd name="connsiteX15" fmla="*/ 785812 w 1362075"/>
                <a:gd name="connsiteY15" fmla="*/ 628650 h 1649413"/>
                <a:gd name="connsiteX16" fmla="*/ 792162 w 1362075"/>
                <a:gd name="connsiteY16" fmla="*/ 679450 h 1649413"/>
                <a:gd name="connsiteX17" fmla="*/ 735012 w 1362075"/>
                <a:gd name="connsiteY17" fmla="*/ 754063 h 1649413"/>
                <a:gd name="connsiteX18" fmla="*/ 730250 w 1362075"/>
                <a:gd name="connsiteY18" fmla="*/ 806450 h 1649413"/>
                <a:gd name="connsiteX19" fmla="*/ 690562 w 1362075"/>
                <a:gd name="connsiteY19" fmla="*/ 868363 h 1649413"/>
                <a:gd name="connsiteX20" fmla="*/ 688975 w 1362075"/>
                <a:gd name="connsiteY20" fmla="*/ 909638 h 1649413"/>
                <a:gd name="connsiteX21" fmla="*/ 731837 w 1362075"/>
                <a:gd name="connsiteY21" fmla="*/ 947738 h 1649413"/>
                <a:gd name="connsiteX22" fmla="*/ 762000 w 1362075"/>
                <a:gd name="connsiteY22" fmla="*/ 881063 h 1649413"/>
                <a:gd name="connsiteX23" fmla="*/ 839787 w 1362075"/>
                <a:gd name="connsiteY23" fmla="*/ 842963 h 1649413"/>
                <a:gd name="connsiteX24" fmla="*/ 874712 w 1362075"/>
                <a:gd name="connsiteY24" fmla="*/ 765175 h 1649413"/>
                <a:gd name="connsiteX25" fmla="*/ 936625 w 1362075"/>
                <a:gd name="connsiteY25" fmla="*/ 674688 h 1649413"/>
                <a:gd name="connsiteX26" fmla="*/ 1001712 w 1362075"/>
                <a:gd name="connsiteY26" fmla="*/ 666750 h 1649413"/>
                <a:gd name="connsiteX27" fmla="*/ 1108075 w 1362075"/>
                <a:gd name="connsiteY27" fmla="*/ 520700 h 1649413"/>
                <a:gd name="connsiteX28" fmla="*/ 1036637 w 1362075"/>
                <a:gd name="connsiteY28" fmla="*/ 438150 h 1649413"/>
                <a:gd name="connsiteX29" fmla="*/ 1081087 w 1362075"/>
                <a:gd name="connsiteY29" fmla="*/ 420688 h 1649413"/>
                <a:gd name="connsiteX30" fmla="*/ 1133475 w 1362075"/>
                <a:gd name="connsiteY30" fmla="*/ 449263 h 1649413"/>
                <a:gd name="connsiteX31" fmla="*/ 1282700 w 1362075"/>
                <a:gd name="connsiteY31" fmla="*/ 266700 h 1649413"/>
                <a:gd name="connsiteX32" fmla="*/ 1362075 w 1362075"/>
                <a:gd name="connsiteY32" fmla="*/ 261938 h 1649413"/>
                <a:gd name="connsiteX33" fmla="*/ 1303337 w 1362075"/>
                <a:gd name="connsiteY33" fmla="*/ 398463 h 1649413"/>
                <a:gd name="connsiteX34" fmla="*/ 1101725 w 1362075"/>
                <a:gd name="connsiteY34" fmla="*/ 754063 h 1649413"/>
                <a:gd name="connsiteX35" fmla="*/ 1006475 w 1362075"/>
                <a:gd name="connsiteY35" fmla="*/ 954088 h 1649413"/>
                <a:gd name="connsiteX36" fmla="*/ 974725 w 1362075"/>
                <a:gd name="connsiteY36" fmla="*/ 1098550 h 1649413"/>
                <a:gd name="connsiteX37" fmla="*/ 1006475 w 1362075"/>
                <a:gd name="connsiteY37" fmla="*/ 1198563 h 1649413"/>
                <a:gd name="connsiteX38" fmla="*/ 936625 w 1362075"/>
                <a:gd name="connsiteY38" fmla="*/ 1247775 h 1649413"/>
                <a:gd name="connsiteX39" fmla="*/ 869950 w 1362075"/>
                <a:gd name="connsiteY39" fmla="*/ 1422400 h 1649413"/>
                <a:gd name="connsiteX40" fmla="*/ 903287 w 1362075"/>
                <a:gd name="connsiteY40" fmla="*/ 1539875 h 1649413"/>
                <a:gd name="connsiteX41" fmla="*/ 831850 w 1362075"/>
                <a:gd name="connsiteY41" fmla="*/ 1649413 h 1649413"/>
                <a:gd name="connsiteX42" fmla="*/ 631825 w 1362075"/>
                <a:gd name="connsiteY42" fmla="*/ 1649413 h 1649413"/>
                <a:gd name="connsiteX43" fmla="*/ 631825 w 1362075"/>
                <a:gd name="connsiteY43" fmla="*/ 1403350 h 1649413"/>
                <a:gd name="connsiteX44" fmla="*/ 695325 w 1362075"/>
                <a:gd name="connsiteY44" fmla="*/ 1403350 h 1649413"/>
                <a:gd name="connsiteX45" fmla="*/ 695325 w 1362075"/>
                <a:gd name="connsiteY45" fmla="*/ 1139825 h 1649413"/>
                <a:gd name="connsiteX46" fmla="*/ 600075 w 1362075"/>
                <a:gd name="connsiteY46" fmla="*/ 1139825 h 1649413"/>
                <a:gd name="connsiteX47" fmla="*/ 600075 w 1362075"/>
                <a:gd name="connsiteY47" fmla="*/ 1041400 h 1649413"/>
                <a:gd name="connsiteX48" fmla="*/ 552450 w 1362075"/>
                <a:gd name="connsiteY48" fmla="*/ 1041400 h 1649413"/>
                <a:gd name="connsiteX49" fmla="*/ 552450 w 1362075"/>
                <a:gd name="connsiteY49" fmla="*/ 1085850 h 1649413"/>
                <a:gd name="connsiteX50" fmla="*/ 487362 w 1362075"/>
                <a:gd name="connsiteY50" fmla="*/ 1085850 h 1649413"/>
                <a:gd name="connsiteX51" fmla="*/ 487362 w 1362075"/>
                <a:gd name="connsiteY51" fmla="*/ 1055688 h 1649413"/>
                <a:gd name="connsiteX52" fmla="*/ 422275 w 1362075"/>
                <a:gd name="connsiteY52" fmla="*/ 1055688 h 1649413"/>
                <a:gd name="connsiteX53" fmla="*/ 422275 w 1362075"/>
                <a:gd name="connsiteY53" fmla="*/ 1093788 h 1649413"/>
                <a:gd name="connsiteX54" fmla="*/ 342900 w 1362075"/>
                <a:gd name="connsiteY54" fmla="*/ 1093788 h 1649413"/>
                <a:gd name="connsiteX55" fmla="*/ 342900 w 1362075"/>
                <a:gd name="connsiteY55" fmla="*/ 1068388 h 1649413"/>
                <a:gd name="connsiteX56" fmla="*/ 304800 w 1362075"/>
                <a:gd name="connsiteY56" fmla="*/ 1068388 h 1649413"/>
                <a:gd name="connsiteX57" fmla="*/ 279400 w 1362075"/>
                <a:gd name="connsiteY57" fmla="*/ 1042988 h 1649413"/>
                <a:gd name="connsiteX58" fmla="*/ 279400 w 1362075"/>
                <a:gd name="connsiteY58" fmla="*/ 1147763 h 1649413"/>
                <a:gd name="connsiteX59" fmla="*/ 0 w 1362075"/>
                <a:gd name="connsiteY59" fmla="*/ 1147763 h 1649413"/>
                <a:gd name="connsiteX60" fmla="*/ 0 w 1362075"/>
                <a:gd name="connsiteY60" fmla="*/ 512763 h 1649413"/>
                <a:gd name="connsiteX61" fmla="*/ 44450 w 1362075"/>
                <a:gd name="connsiteY61" fmla="*/ 512763 h 1649413"/>
                <a:gd name="connsiteX62" fmla="*/ 44450 w 1362075"/>
                <a:gd name="connsiteY62" fmla="*/ 371475 h 1649413"/>
                <a:gd name="connsiteX63" fmla="*/ 100012 w 1362075"/>
                <a:gd name="connsiteY63" fmla="*/ 371475 h 1649413"/>
                <a:gd name="connsiteX64" fmla="*/ 100012 w 1362075"/>
                <a:gd name="connsiteY64" fmla="*/ 242888 h 1649413"/>
                <a:gd name="connsiteX65" fmla="*/ 195262 w 1362075"/>
                <a:gd name="connsiteY65" fmla="*/ 242888 h 1649413"/>
                <a:gd name="connsiteX66" fmla="*/ 195262 w 1362075"/>
                <a:gd name="connsiteY66" fmla="*/ 312738 h 1649413"/>
                <a:gd name="connsiteX67" fmla="*/ 439737 w 1362075"/>
                <a:gd name="connsiteY67" fmla="*/ 312738 h 1649413"/>
                <a:gd name="connsiteX68" fmla="*/ 439737 w 1362075"/>
                <a:gd name="connsiteY68" fmla="*/ 58738 h 1649413"/>
                <a:gd name="connsiteX69" fmla="*/ 636587 w 1362075"/>
                <a:gd name="connsiteY69" fmla="*/ 63501 h 1649413"/>
                <a:gd name="connsiteX0" fmla="*/ 636587 w 1362075"/>
                <a:gd name="connsiteY0" fmla="*/ 58739 h 1644651"/>
                <a:gd name="connsiteX1" fmla="*/ 671512 w 1362075"/>
                <a:gd name="connsiteY1" fmla="*/ 12701 h 1644651"/>
                <a:gd name="connsiteX2" fmla="*/ 654049 w 1362075"/>
                <a:gd name="connsiteY2" fmla="*/ 0 h 1644651"/>
                <a:gd name="connsiteX3" fmla="*/ 712787 w 1362075"/>
                <a:gd name="connsiteY3" fmla="*/ 33338 h 1644651"/>
                <a:gd name="connsiteX4" fmla="*/ 804862 w 1362075"/>
                <a:gd name="connsiteY4" fmla="*/ 98426 h 1644651"/>
                <a:gd name="connsiteX5" fmla="*/ 776287 w 1362075"/>
                <a:gd name="connsiteY5" fmla="*/ 123826 h 1644651"/>
                <a:gd name="connsiteX6" fmla="*/ 819150 w 1362075"/>
                <a:gd name="connsiteY6" fmla="*/ 166688 h 1644651"/>
                <a:gd name="connsiteX7" fmla="*/ 796925 w 1362075"/>
                <a:gd name="connsiteY7" fmla="*/ 252413 h 1644651"/>
                <a:gd name="connsiteX8" fmla="*/ 749300 w 1362075"/>
                <a:gd name="connsiteY8" fmla="*/ 339726 h 1644651"/>
                <a:gd name="connsiteX9" fmla="*/ 811212 w 1362075"/>
                <a:gd name="connsiteY9" fmla="*/ 342901 h 1644651"/>
                <a:gd name="connsiteX10" fmla="*/ 862012 w 1362075"/>
                <a:gd name="connsiteY10" fmla="*/ 296863 h 1644651"/>
                <a:gd name="connsiteX11" fmla="*/ 893762 w 1362075"/>
                <a:gd name="connsiteY11" fmla="*/ 320676 h 1644651"/>
                <a:gd name="connsiteX12" fmla="*/ 836612 w 1362075"/>
                <a:gd name="connsiteY12" fmla="*/ 442913 h 1644651"/>
                <a:gd name="connsiteX13" fmla="*/ 906462 w 1362075"/>
                <a:gd name="connsiteY13" fmla="*/ 511176 h 1644651"/>
                <a:gd name="connsiteX14" fmla="*/ 904875 w 1362075"/>
                <a:gd name="connsiteY14" fmla="*/ 604838 h 1644651"/>
                <a:gd name="connsiteX15" fmla="*/ 785812 w 1362075"/>
                <a:gd name="connsiteY15" fmla="*/ 623888 h 1644651"/>
                <a:gd name="connsiteX16" fmla="*/ 792162 w 1362075"/>
                <a:gd name="connsiteY16" fmla="*/ 674688 h 1644651"/>
                <a:gd name="connsiteX17" fmla="*/ 735012 w 1362075"/>
                <a:gd name="connsiteY17" fmla="*/ 749301 h 1644651"/>
                <a:gd name="connsiteX18" fmla="*/ 730250 w 1362075"/>
                <a:gd name="connsiteY18" fmla="*/ 801688 h 1644651"/>
                <a:gd name="connsiteX19" fmla="*/ 690562 w 1362075"/>
                <a:gd name="connsiteY19" fmla="*/ 863601 h 1644651"/>
                <a:gd name="connsiteX20" fmla="*/ 688975 w 1362075"/>
                <a:gd name="connsiteY20" fmla="*/ 904876 h 1644651"/>
                <a:gd name="connsiteX21" fmla="*/ 731837 w 1362075"/>
                <a:gd name="connsiteY21" fmla="*/ 942976 h 1644651"/>
                <a:gd name="connsiteX22" fmla="*/ 762000 w 1362075"/>
                <a:gd name="connsiteY22" fmla="*/ 876301 h 1644651"/>
                <a:gd name="connsiteX23" fmla="*/ 839787 w 1362075"/>
                <a:gd name="connsiteY23" fmla="*/ 838201 h 1644651"/>
                <a:gd name="connsiteX24" fmla="*/ 874712 w 1362075"/>
                <a:gd name="connsiteY24" fmla="*/ 760413 h 1644651"/>
                <a:gd name="connsiteX25" fmla="*/ 936625 w 1362075"/>
                <a:gd name="connsiteY25" fmla="*/ 669926 h 1644651"/>
                <a:gd name="connsiteX26" fmla="*/ 1001712 w 1362075"/>
                <a:gd name="connsiteY26" fmla="*/ 661988 h 1644651"/>
                <a:gd name="connsiteX27" fmla="*/ 1108075 w 1362075"/>
                <a:gd name="connsiteY27" fmla="*/ 515938 h 1644651"/>
                <a:gd name="connsiteX28" fmla="*/ 1036637 w 1362075"/>
                <a:gd name="connsiteY28" fmla="*/ 433388 h 1644651"/>
                <a:gd name="connsiteX29" fmla="*/ 1081087 w 1362075"/>
                <a:gd name="connsiteY29" fmla="*/ 415926 h 1644651"/>
                <a:gd name="connsiteX30" fmla="*/ 1133475 w 1362075"/>
                <a:gd name="connsiteY30" fmla="*/ 444501 h 1644651"/>
                <a:gd name="connsiteX31" fmla="*/ 1282700 w 1362075"/>
                <a:gd name="connsiteY31" fmla="*/ 261938 h 1644651"/>
                <a:gd name="connsiteX32" fmla="*/ 1362075 w 1362075"/>
                <a:gd name="connsiteY32" fmla="*/ 257176 h 1644651"/>
                <a:gd name="connsiteX33" fmla="*/ 1303337 w 1362075"/>
                <a:gd name="connsiteY33" fmla="*/ 393701 h 1644651"/>
                <a:gd name="connsiteX34" fmla="*/ 1101725 w 1362075"/>
                <a:gd name="connsiteY34" fmla="*/ 749301 h 1644651"/>
                <a:gd name="connsiteX35" fmla="*/ 1006475 w 1362075"/>
                <a:gd name="connsiteY35" fmla="*/ 949326 h 1644651"/>
                <a:gd name="connsiteX36" fmla="*/ 974725 w 1362075"/>
                <a:gd name="connsiteY36" fmla="*/ 1093788 h 1644651"/>
                <a:gd name="connsiteX37" fmla="*/ 1006475 w 1362075"/>
                <a:gd name="connsiteY37" fmla="*/ 1193801 h 1644651"/>
                <a:gd name="connsiteX38" fmla="*/ 936625 w 1362075"/>
                <a:gd name="connsiteY38" fmla="*/ 1243013 h 1644651"/>
                <a:gd name="connsiteX39" fmla="*/ 869950 w 1362075"/>
                <a:gd name="connsiteY39" fmla="*/ 1417638 h 1644651"/>
                <a:gd name="connsiteX40" fmla="*/ 903287 w 1362075"/>
                <a:gd name="connsiteY40" fmla="*/ 1535113 h 1644651"/>
                <a:gd name="connsiteX41" fmla="*/ 831850 w 1362075"/>
                <a:gd name="connsiteY41" fmla="*/ 1644651 h 1644651"/>
                <a:gd name="connsiteX42" fmla="*/ 631825 w 1362075"/>
                <a:gd name="connsiteY42" fmla="*/ 1644651 h 1644651"/>
                <a:gd name="connsiteX43" fmla="*/ 631825 w 1362075"/>
                <a:gd name="connsiteY43" fmla="*/ 1398588 h 1644651"/>
                <a:gd name="connsiteX44" fmla="*/ 695325 w 1362075"/>
                <a:gd name="connsiteY44" fmla="*/ 1398588 h 1644651"/>
                <a:gd name="connsiteX45" fmla="*/ 695325 w 1362075"/>
                <a:gd name="connsiteY45" fmla="*/ 1135063 h 1644651"/>
                <a:gd name="connsiteX46" fmla="*/ 600075 w 1362075"/>
                <a:gd name="connsiteY46" fmla="*/ 1135063 h 1644651"/>
                <a:gd name="connsiteX47" fmla="*/ 600075 w 1362075"/>
                <a:gd name="connsiteY47" fmla="*/ 1036638 h 1644651"/>
                <a:gd name="connsiteX48" fmla="*/ 552450 w 1362075"/>
                <a:gd name="connsiteY48" fmla="*/ 1036638 h 1644651"/>
                <a:gd name="connsiteX49" fmla="*/ 552450 w 1362075"/>
                <a:gd name="connsiteY49" fmla="*/ 1081088 h 1644651"/>
                <a:gd name="connsiteX50" fmla="*/ 487362 w 1362075"/>
                <a:gd name="connsiteY50" fmla="*/ 1081088 h 1644651"/>
                <a:gd name="connsiteX51" fmla="*/ 487362 w 1362075"/>
                <a:gd name="connsiteY51" fmla="*/ 1050926 h 1644651"/>
                <a:gd name="connsiteX52" fmla="*/ 422275 w 1362075"/>
                <a:gd name="connsiteY52" fmla="*/ 1050926 h 1644651"/>
                <a:gd name="connsiteX53" fmla="*/ 422275 w 1362075"/>
                <a:gd name="connsiteY53" fmla="*/ 1089026 h 1644651"/>
                <a:gd name="connsiteX54" fmla="*/ 342900 w 1362075"/>
                <a:gd name="connsiteY54" fmla="*/ 1089026 h 1644651"/>
                <a:gd name="connsiteX55" fmla="*/ 342900 w 1362075"/>
                <a:gd name="connsiteY55" fmla="*/ 1063626 h 1644651"/>
                <a:gd name="connsiteX56" fmla="*/ 304800 w 1362075"/>
                <a:gd name="connsiteY56" fmla="*/ 1063626 h 1644651"/>
                <a:gd name="connsiteX57" fmla="*/ 279400 w 1362075"/>
                <a:gd name="connsiteY57" fmla="*/ 1038226 h 1644651"/>
                <a:gd name="connsiteX58" fmla="*/ 279400 w 1362075"/>
                <a:gd name="connsiteY58" fmla="*/ 1143001 h 1644651"/>
                <a:gd name="connsiteX59" fmla="*/ 0 w 1362075"/>
                <a:gd name="connsiteY59" fmla="*/ 1143001 h 1644651"/>
                <a:gd name="connsiteX60" fmla="*/ 0 w 1362075"/>
                <a:gd name="connsiteY60" fmla="*/ 508001 h 1644651"/>
                <a:gd name="connsiteX61" fmla="*/ 44450 w 1362075"/>
                <a:gd name="connsiteY61" fmla="*/ 508001 h 1644651"/>
                <a:gd name="connsiteX62" fmla="*/ 44450 w 1362075"/>
                <a:gd name="connsiteY62" fmla="*/ 366713 h 1644651"/>
                <a:gd name="connsiteX63" fmla="*/ 100012 w 1362075"/>
                <a:gd name="connsiteY63" fmla="*/ 366713 h 1644651"/>
                <a:gd name="connsiteX64" fmla="*/ 100012 w 1362075"/>
                <a:gd name="connsiteY64" fmla="*/ 238126 h 1644651"/>
                <a:gd name="connsiteX65" fmla="*/ 195262 w 1362075"/>
                <a:gd name="connsiteY65" fmla="*/ 238126 h 1644651"/>
                <a:gd name="connsiteX66" fmla="*/ 195262 w 1362075"/>
                <a:gd name="connsiteY66" fmla="*/ 307976 h 1644651"/>
                <a:gd name="connsiteX67" fmla="*/ 439737 w 1362075"/>
                <a:gd name="connsiteY67" fmla="*/ 307976 h 1644651"/>
                <a:gd name="connsiteX68" fmla="*/ 439737 w 1362075"/>
                <a:gd name="connsiteY68" fmla="*/ 53976 h 1644651"/>
                <a:gd name="connsiteX69" fmla="*/ 636587 w 1362075"/>
                <a:gd name="connsiteY69" fmla="*/ 58739 h 1644651"/>
                <a:gd name="connsiteX0" fmla="*/ 636587 w 1362075"/>
                <a:gd name="connsiteY0" fmla="*/ 58739 h 1644651"/>
                <a:gd name="connsiteX1" fmla="*/ 645319 w 1362075"/>
                <a:gd name="connsiteY1" fmla="*/ 17464 h 1644651"/>
                <a:gd name="connsiteX2" fmla="*/ 654049 w 1362075"/>
                <a:gd name="connsiteY2" fmla="*/ 0 h 1644651"/>
                <a:gd name="connsiteX3" fmla="*/ 712787 w 1362075"/>
                <a:gd name="connsiteY3" fmla="*/ 33338 h 1644651"/>
                <a:gd name="connsiteX4" fmla="*/ 804862 w 1362075"/>
                <a:gd name="connsiteY4" fmla="*/ 98426 h 1644651"/>
                <a:gd name="connsiteX5" fmla="*/ 776287 w 1362075"/>
                <a:gd name="connsiteY5" fmla="*/ 123826 h 1644651"/>
                <a:gd name="connsiteX6" fmla="*/ 819150 w 1362075"/>
                <a:gd name="connsiteY6" fmla="*/ 166688 h 1644651"/>
                <a:gd name="connsiteX7" fmla="*/ 796925 w 1362075"/>
                <a:gd name="connsiteY7" fmla="*/ 252413 h 1644651"/>
                <a:gd name="connsiteX8" fmla="*/ 749300 w 1362075"/>
                <a:gd name="connsiteY8" fmla="*/ 339726 h 1644651"/>
                <a:gd name="connsiteX9" fmla="*/ 811212 w 1362075"/>
                <a:gd name="connsiteY9" fmla="*/ 342901 h 1644651"/>
                <a:gd name="connsiteX10" fmla="*/ 862012 w 1362075"/>
                <a:gd name="connsiteY10" fmla="*/ 296863 h 1644651"/>
                <a:gd name="connsiteX11" fmla="*/ 893762 w 1362075"/>
                <a:gd name="connsiteY11" fmla="*/ 320676 h 1644651"/>
                <a:gd name="connsiteX12" fmla="*/ 836612 w 1362075"/>
                <a:gd name="connsiteY12" fmla="*/ 442913 h 1644651"/>
                <a:gd name="connsiteX13" fmla="*/ 906462 w 1362075"/>
                <a:gd name="connsiteY13" fmla="*/ 511176 h 1644651"/>
                <a:gd name="connsiteX14" fmla="*/ 904875 w 1362075"/>
                <a:gd name="connsiteY14" fmla="*/ 604838 h 1644651"/>
                <a:gd name="connsiteX15" fmla="*/ 785812 w 1362075"/>
                <a:gd name="connsiteY15" fmla="*/ 623888 h 1644651"/>
                <a:gd name="connsiteX16" fmla="*/ 792162 w 1362075"/>
                <a:gd name="connsiteY16" fmla="*/ 674688 h 1644651"/>
                <a:gd name="connsiteX17" fmla="*/ 735012 w 1362075"/>
                <a:gd name="connsiteY17" fmla="*/ 749301 h 1644651"/>
                <a:gd name="connsiteX18" fmla="*/ 730250 w 1362075"/>
                <a:gd name="connsiteY18" fmla="*/ 801688 h 1644651"/>
                <a:gd name="connsiteX19" fmla="*/ 690562 w 1362075"/>
                <a:gd name="connsiteY19" fmla="*/ 863601 h 1644651"/>
                <a:gd name="connsiteX20" fmla="*/ 688975 w 1362075"/>
                <a:gd name="connsiteY20" fmla="*/ 904876 h 1644651"/>
                <a:gd name="connsiteX21" fmla="*/ 731837 w 1362075"/>
                <a:gd name="connsiteY21" fmla="*/ 942976 h 1644651"/>
                <a:gd name="connsiteX22" fmla="*/ 762000 w 1362075"/>
                <a:gd name="connsiteY22" fmla="*/ 876301 h 1644651"/>
                <a:gd name="connsiteX23" fmla="*/ 839787 w 1362075"/>
                <a:gd name="connsiteY23" fmla="*/ 838201 h 1644651"/>
                <a:gd name="connsiteX24" fmla="*/ 874712 w 1362075"/>
                <a:gd name="connsiteY24" fmla="*/ 760413 h 1644651"/>
                <a:gd name="connsiteX25" fmla="*/ 936625 w 1362075"/>
                <a:gd name="connsiteY25" fmla="*/ 669926 h 1644651"/>
                <a:gd name="connsiteX26" fmla="*/ 1001712 w 1362075"/>
                <a:gd name="connsiteY26" fmla="*/ 661988 h 1644651"/>
                <a:gd name="connsiteX27" fmla="*/ 1108075 w 1362075"/>
                <a:gd name="connsiteY27" fmla="*/ 515938 h 1644651"/>
                <a:gd name="connsiteX28" fmla="*/ 1036637 w 1362075"/>
                <a:gd name="connsiteY28" fmla="*/ 433388 h 1644651"/>
                <a:gd name="connsiteX29" fmla="*/ 1081087 w 1362075"/>
                <a:gd name="connsiteY29" fmla="*/ 415926 h 1644651"/>
                <a:gd name="connsiteX30" fmla="*/ 1133475 w 1362075"/>
                <a:gd name="connsiteY30" fmla="*/ 444501 h 1644651"/>
                <a:gd name="connsiteX31" fmla="*/ 1282700 w 1362075"/>
                <a:gd name="connsiteY31" fmla="*/ 261938 h 1644651"/>
                <a:gd name="connsiteX32" fmla="*/ 1362075 w 1362075"/>
                <a:gd name="connsiteY32" fmla="*/ 257176 h 1644651"/>
                <a:gd name="connsiteX33" fmla="*/ 1303337 w 1362075"/>
                <a:gd name="connsiteY33" fmla="*/ 393701 h 1644651"/>
                <a:gd name="connsiteX34" fmla="*/ 1101725 w 1362075"/>
                <a:gd name="connsiteY34" fmla="*/ 749301 h 1644651"/>
                <a:gd name="connsiteX35" fmla="*/ 1006475 w 1362075"/>
                <a:gd name="connsiteY35" fmla="*/ 949326 h 1644651"/>
                <a:gd name="connsiteX36" fmla="*/ 974725 w 1362075"/>
                <a:gd name="connsiteY36" fmla="*/ 1093788 h 1644651"/>
                <a:gd name="connsiteX37" fmla="*/ 1006475 w 1362075"/>
                <a:gd name="connsiteY37" fmla="*/ 1193801 h 1644651"/>
                <a:gd name="connsiteX38" fmla="*/ 936625 w 1362075"/>
                <a:gd name="connsiteY38" fmla="*/ 1243013 h 1644651"/>
                <a:gd name="connsiteX39" fmla="*/ 869950 w 1362075"/>
                <a:gd name="connsiteY39" fmla="*/ 1417638 h 1644651"/>
                <a:gd name="connsiteX40" fmla="*/ 903287 w 1362075"/>
                <a:gd name="connsiteY40" fmla="*/ 1535113 h 1644651"/>
                <a:gd name="connsiteX41" fmla="*/ 831850 w 1362075"/>
                <a:gd name="connsiteY41" fmla="*/ 1644651 h 1644651"/>
                <a:gd name="connsiteX42" fmla="*/ 631825 w 1362075"/>
                <a:gd name="connsiteY42" fmla="*/ 1644651 h 1644651"/>
                <a:gd name="connsiteX43" fmla="*/ 631825 w 1362075"/>
                <a:gd name="connsiteY43" fmla="*/ 1398588 h 1644651"/>
                <a:gd name="connsiteX44" fmla="*/ 695325 w 1362075"/>
                <a:gd name="connsiteY44" fmla="*/ 1398588 h 1644651"/>
                <a:gd name="connsiteX45" fmla="*/ 695325 w 1362075"/>
                <a:gd name="connsiteY45" fmla="*/ 1135063 h 1644651"/>
                <a:gd name="connsiteX46" fmla="*/ 600075 w 1362075"/>
                <a:gd name="connsiteY46" fmla="*/ 1135063 h 1644651"/>
                <a:gd name="connsiteX47" fmla="*/ 600075 w 1362075"/>
                <a:gd name="connsiteY47" fmla="*/ 1036638 h 1644651"/>
                <a:gd name="connsiteX48" fmla="*/ 552450 w 1362075"/>
                <a:gd name="connsiteY48" fmla="*/ 1036638 h 1644651"/>
                <a:gd name="connsiteX49" fmla="*/ 552450 w 1362075"/>
                <a:gd name="connsiteY49" fmla="*/ 1081088 h 1644651"/>
                <a:gd name="connsiteX50" fmla="*/ 487362 w 1362075"/>
                <a:gd name="connsiteY50" fmla="*/ 1081088 h 1644651"/>
                <a:gd name="connsiteX51" fmla="*/ 487362 w 1362075"/>
                <a:gd name="connsiteY51" fmla="*/ 1050926 h 1644651"/>
                <a:gd name="connsiteX52" fmla="*/ 422275 w 1362075"/>
                <a:gd name="connsiteY52" fmla="*/ 1050926 h 1644651"/>
                <a:gd name="connsiteX53" fmla="*/ 422275 w 1362075"/>
                <a:gd name="connsiteY53" fmla="*/ 1089026 h 1644651"/>
                <a:gd name="connsiteX54" fmla="*/ 342900 w 1362075"/>
                <a:gd name="connsiteY54" fmla="*/ 1089026 h 1644651"/>
                <a:gd name="connsiteX55" fmla="*/ 342900 w 1362075"/>
                <a:gd name="connsiteY55" fmla="*/ 1063626 h 1644651"/>
                <a:gd name="connsiteX56" fmla="*/ 304800 w 1362075"/>
                <a:gd name="connsiteY56" fmla="*/ 1063626 h 1644651"/>
                <a:gd name="connsiteX57" fmla="*/ 279400 w 1362075"/>
                <a:gd name="connsiteY57" fmla="*/ 1038226 h 1644651"/>
                <a:gd name="connsiteX58" fmla="*/ 279400 w 1362075"/>
                <a:gd name="connsiteY58" fmla="*/ 1143001 h 1644651"/>
                <a:gd name="connsiteX59" fmla="*/ 0 w 1362075"/>
                <a:gd name="connsiteY59" fmla="*/ 1143001 h 1644651"/>
                <a:gd name="connsiteX60" fmla="*/ 0 w 1362075"/>
                <a:gd name="connsiteY60" fmla="*/ 508001 h 1644651"/>
                <a:gd name="connsiteX61" fmla="*/ 44450 w 1362075"/>
                <a:gd name="connsiteY61" fmla="*/ 508001 h 1644651"/>
                <a:gd name="connsiteX62" fmla="*/ 44450 w 1362075"/>
                <a:gd name="connsiteY62" fmla="*/ 366713 h 1644651"/>
                <a:gd name="connsiteX63" fmla="*/ 100012 w 1362075"/>
                <a:gd name="connsiteY63" fmla="*/ 366713 h 1644651"/>
                <a:gd name="connsiteX64" fmla="*/ 100012 w 1362075"/>
                <a:gd name="connsiteY64" fmla="*/ 238126 h 1644651"/>
                <a:gd name="connsiteX65" fmla="*/ 195262 w 1362075"/>
                <a:gd name="connsiteY65" fmla="*/ 238126 h 1644651"/>
                <a:gd name="connsiteX66" fmla="*/ 195262 w 1362075"/>
                <a:gd name="connsiteY66" fmla="*/ 307976 h 1644651"/>
                <a:gd name="connsiteX67" fmla="*/ 439737 w 1362075"/>
                <a:gd name="connsiteY67" fmla="*/ 307976 h 1644651"/>
                <a:gd name="connsiteX68" fmla="*/ 439737 w 1362075"/>
                <a:gd name="connsiteY68" fmla="*/ 53976 h 1644651"/>
                <a:gd name="connsiteX69" fmla="*/ 636587 w 1362075"/>
                <a:gd name="connsiteY69" fmla="*/ 58739 h 1644651"/>
                <a:gd name="connsiteX0" fmla="*/ 636587 w 1362075"/>
                <a:gd name="connsiteY0" fmla="*/ 58739 h 1644651"/>
                <a:gd name="connsiteX1" fmla="*/ 645319 w 1362075"/>
                <a:gd name="connsiteY1" fmla="*/ 17464 h 1644651"/>
                <a:gd name="connsiteX2" fmla="*/ 735012 w 1362075"/>
                <a:gd name="connsiteY2" fmla="*/ 0 h 1644651"/>
                <a:gd name="connsiteX3" fmla="*/ 712787 w 1362075"/>
                <a:gd name="connsiteY3" fmla="*/ 33338 h 1644651"/>
                <a:gd name="connsiteX4" fmla="*/ 804862 w 1362075"/>
                <a:gd name="connsiteY4" fmla="*/ 98426 h 1644651"/>
                <a:gd name="connsiteX5" fmla="*/ 776287 w 1362075"/>
                <a:gd name="connsiteY5" fmla="*/ 123826 h 1644651"/>
                <a:gd name="connsiteX6" fmla="*/ 819150 w 1362075"/>
                <a:gd name="connsiteY6" fmla="*/ 166688 h 1644651"/>
                <a:gd name="connsiteX7" fmla="*/ 796925 w 1362075"/>
                <a:gd name="connsiteY7" fmla="*/ 252413 h 1644651"/>
                <a:gd name="connsiteX8" fmla="*/ 749300 w 1362075"/>
                <a:gd name="connsiteY8" fmla="*/ 339726 h 1644651"/>
                <a:gd name="connsiteX9" fmla="*/ 811212 w 1362075"/>
                <a:gd name="connsiteY9" fmla="*/ 342901 h 1644651"/>
                <a:gd name="connsiteX10" fmla="*/ 862012 w 1362075"/>
                <a:gd name="connsiteY10" fmla="*/ 296863 h 1644651"/>
                <a:gd name="connsiteX11" fmla="*/ 893762 w 1362075"/>
                <a:gd name="connsiteY11" fmla="*/ 320676 h 1644651"/>
                <a:gd name="connsiteX12" fmla="*/ 836612 w 1362075"/>
                <a:gd name="connsiteY12" fmla="*/ 442913 h 1644651"/>
                <a:gd name="connsiteX13" fmla="*/ 906462 w 1362075"/>
                <a:gd name="connsiteY13" fmla="*/ 511176 h 1644651"/>
                <a:gd name="connsiteX14" fmla="*/ 904875 w 1362075"/>
                <a:gd name="connsiteY14" fmla="*/ 604838 h 1644651"/>
                <a:gd name="connsiteX15" fmla="*/ 785812 w 1362075"/>
                <a:gd name="connsiteY15" fmla="*/ 623888 h 1644651"/>
                <a:gd name="connsiteX16" fmla="*/ 792162 w 1362075"/>
                <a:gd name="connsiteY16" fmla="*/ 674688 h 1644651"/>
                <a:gd name="connsiteX17" fmla="*/ 735012 w 1362075"/>
                <a:gd name="connsiteY17" fmla="*/ 749301 h 1644651"/>
                <a:gd name="connsiteX18" fmla="*/ 730250 w 1362075"/>
                <a:gd name="connsiteY18" fmla="*/ 801688 h 1644651"/>
                <a:gd name="connsiteX19" fmla="*/ 690562 w 1362075"/>
                <a:gd name="connsiteY19" fmla="*/ 863601 h 1644651"/>
                <a:gd name="connsiteX20" fmla="*/ 688975 w 1362075"/>
                <a:gd name="connsiteY20" fmla="*/ 904876 h 1644651"/>
                <a:gd name="connsiteX21" fmla="*/ 731837 w 1362075"/>
                <a:gd name="connsiteY21" fmla="*/ 942976 h 1644651"/>
                <a:gd name="connsiteX22" fmla="*/ 762000 w 1362075"/>
                <a:gd name="connsiteY22" fmla="*/ 876301 h 1644651"/>
                <a:gd name="connsiteX23" fmla="*/ 839787 w 1362075"/>
                <a:gd name="connsiteY23" fmla="*/ 838201 h 1644651"/>
                <a:gd name="connsiteX24" fmla="*/ 874712 w 1362075"/>
                <a:gd name="connsiteY24" fmla="*/ 760413 h 1644651"/>
                <a:gd name="connsiteX25" fmla="*/ 936625 w 1362075"/>
                <a:gd name="connsiteY25" fmla="*/ 669926 h 1644651"/>
                <a:gd name="connsiteX26" fmla="*/ 1001712 w 1362075"/>
                <a:gd name="connsiteY26" fmla="*/ 661988 h 1644651"/>
                <a:gd name="connsiteX27" fmla="*/ 1108075 w 1362075"/>
                <a:gd name="connsiteY27" fmla="*/ 515938 h 1644651"/>
                <a:gd name="connsiteX28" fmla="*/ 1036637 w 1362075"/>
                <a:gd name="connsiteY28" fmla="*/ 433388 h 1644651"/>
                <a:gd name="connsiteX29" fmla="*/ 1081087 w 1362075"/>
                <a:gd name="connsiteY29" fmla="*/ 415926 h 1644651"/>
                <a:gd name="connsiteX30" fmla="*/ 1133475 w 1362075"/>
                <a:gd name="connsiteY30" fmla="*/ 444501 h 1644651"/>
                <a:gd name="connsiteX31" fmla="*/ 1282700 w 1362075"/>
                <a:gd name="connsiteY31" fmla="*/ 261938 h 1644651"/>
                <a:gd name="connsiteX32" fmla="*/ 1362075 w 1362075"/>
                <a:gd name="connsiteY32" fmla="*/ 257176 h 1644651"/>
                <a:gd name="connsiteX33" fmla="*/ 1303337 w 1362075"/>
                <a:gd name="connsiteY33" fmla="*/ 393701 h 1644651"/>
                <a:gd name="connsiteX34" fmla="*/ 1101725 w 1362075"/>
                <a:gd name="connsiteY34" fmla="*/ 749301 h 1644651"/>
                <a:gd name="connsiteX35" fmla="*/ 1006475 w 1362075"/>
                <a:gd name="connsiteY35" fmla="*/ 949326 h 1644651"/>
                <a:gd name="connsiteX36" fmla="*/ 974725 w 1362075"/>
                <a:gd name="connsiteY36" fmla="*/ 1093788 h 1644651"/>
                <a:gd name="connsiteX37" fmla="*/ 1006475 w 1362075"/>
                <a:gd name="connsiteY37" fmla="*/ 1193801 h 1644651"/>
                <a:gd name="connsiteX38" fmla="*/ 936625 w 1362075"/>
                <a:gd name="connsiteY38" fmla="*/ 1243013 h 1644651"/>
                <a:gd name="connsiteX39" fmla="*/ 869950 w 1362075"/>
                <a:gd name="connsiteY39" fmla="*/ 1417638 h 1644651"/>
                <a:gd name="connsiteX40" fmla="*/ 903287 w 1362075"/>
                <a:gd name="connsiteY40" fmla="*/ 1535113 h 1644651"/>
                <a:gd name="connsiteX41" fmla="*/ 831850 w 1362075"/>
                <a:gd name="connsiteY41" fmla="*/ 1644651 h 1644651"/>
                <a:gd name="connsiteX42" fmla="*/ 631825 w 1362075"/>
                <a:gd name="connsiteY42" fmla="*/ 1644651 h 1644651"/>
                <a:gd name="connsiteX43" fmla="*/ 631825 w 1362075"/>
                <a:gd name="connsiteY43" fmla="*/ 1398588 h 1644651"/>
                <a:gd name="connsiteX44" fmla="*/ 695325 w 1362075"/>
                <a:gd name="connsiteY44" fmla="*/ 1398588 h 1644651"/>
                <a:gd name="connsiteX45" fmla="*/ 695325 w 1362075"/>
                <a:gd name="connsiteY45" fmla="*/ 1135063 h 1644651"/>
                <a:gd name="connsiteX46" fmla="*/ 600075 w 1362075"/>
                <a:gd name="connsiteY46" fmla="*/ 1135063 h 1644651"/>
                <a:gd name="connsiteX47" fmla="*/ 600075 w 1362075"/>
                <a:gd name="connsiteY47" fmla="*/ 1036638 h 1644651"/>
                <a:gd name="connsiteX48" fmla="*/ 552450 w 1362075"/>
                <a:gd name="connsiteY48" fmla="*/ 1036638 h 1644651"/>
                <a:gd name="connsiteX49" fmla="*/ 552450 w 1362075"/>
                <a:gd name="connsiteY49" fmla="*/ 1081088 h 1644651"/>
                <a:gd name="connsiteX50" fmla="*/ 487362 w 1362075"/>
                <a:gd name="connsiteY50" fmla="*/ 1081088 h 1644651"/>
                <a:gd name="connsiteX51" fmla="*/ 487362 w 1362075"/>
                <a:gd name="connsiteY51" fmla="*/ 1050926 h 1644651"/>
                <a:gd name="connsiteX52" fmla="*/ 422275 w 1362075"/>
                <a:gd name="connsiteY52" fmla="*/ 1050926 h 1644651"/>
                <a:gd name="connsiteX53" fmla="*/ 422275 w 1362075"/>
                <a:gd name="connsiteY53" fmla="*/ 1089026 h 1644651"/>
                <a:gd name="connsiteX54" fmla="*/ 342900 w 1362075"/>
                <a:gd name="connsiteY54" fmla="*/ 1089026 h 1644651"/>
                <a:gd name="connsiteX55" fmla="*/ 342900 w 1362075"/>
                <a:gd name="connsiteY55" fmla="*/ 1063626 h 1644651"/>
                <a:gd name="connsiteX56" fmla="*/ 304800 w 1362075"/>
                <a:gd name="connsiteY56" fmla="*/ 1063626 h 1644651"/>
                <a:gd name="connsiteX57" fmla="*/ 279400 w 1362075"/>
                <a:gd name="connsiteY57" fmla="*/ 1038226 h 1644651"/>
                <a:gd name="connsiteX58" fmla="*/ 279400 w 1362075"/>
                <a:gd name="connsiteY58" fmla="*/ 1143001 h 1644651"/>
                <a:gd name="connsiteX59" fmla="*/ 0 w 1362075"/>
                <a:gd name="connsiteY59" fmla="*/ 1143001 h 1644651"/>
                <a:gd name="connsiteX60" fmla="*/ 0 w 1362075"/>
                <a:gd name="connsiteY60" fmla="*/ 508001 h 1644651"/>
                <a:gd name="connsiteX61" fmla="*/ 44450 w 1362075"/>
                <a:gd name="connsiteY61" fmla="*/ 508001 h 1644651"/>
                <a:gd name="connsiteX62" fmla="*/ 44450 w 1362075"/>
                <a:gd name="connsiteY62" fmla="*/ 366713 h 1644651"/>
                <a:gd name="connsiteX63" fmla="*/ 100012 w 1362075"/>
                <a:gd name="connsiteY63" fmla="*/ 366713 h 1644651"/>
                <a:gd name="connsiteX64" fmla="*/ 100012 w 1362075"/>
                <a:gd name="connsiteY64" fmla="*/ 238126 h 1644651"/>
                <a:gd name="connsiteX65" fmla="*/ 195262 w 1362075"/>
                <a:gd name="connsiteY65" fmla="*/ 238126 h 1644651"/>
                <a:gd name="connsiteX66" fmla="*/ 195262 w 1362075"/>
                <a:gd name="connsiteY66" fmla="*/ 307976 h 1644651"/>
                <a:gd name="connsiteX67" fmla="*/ 439737 w 1362075"/>
                <a:gd name="connsiteY67" fmla="*/ 307976 h 1644651"/>
                <a:gd name="connsiteX68" fmla="*/ 439737 w 1362075"/>
                <a:gd name="connsiteY68" fmla="*/ 53976 h 1644651"/>
                <a:gd name="connsiteX69" fmla="*/ 636587 w 1362075"/>
                <a:gd name="connsiteY69" fmla="*/ 58739 h 1644651"/>
                <a:gd name="connsiteX0" fmla="*/ 636587 w 1362075"/>
                <a:gd name="connsiteY0" fmla="*/ 48023 h 1633935"/>
                <a:gd name="connsiteX1" fmla="*/ 645319 w 1362075"/>
                <a:gd name="connsiteY1" fmla="*/ 6748 h 1633935"/>
                <a:gd name="connsiteX2" fmla="*/ 702865 w 1362075"/>
                <a:gd name="connsiteY2" fmla="*/ 0 h 1633935"/>
                <a:gd name="connsiteX3" fmla="*/ 712787 w 1362075"/>
                <a:gd name="connsiteY3" fmla="*/ 22622 h 1633935"/>
                <a:gd name="connsiteX4" fmla="*/ 804862 w 1362075"/>
                <a:gd name="connsiteY4" fmla="*/ 87710 h 1633935"/>
                <a:gd name="connsiteX5" fmla="*/ 776287 w 1362075"/>
                <a:gd name="connsiteY5" fmla="*/ 113110 h 1633935"/>
                <a:gd name="connsiteX6" fmla="*/ 819150 w 1362075"/>
                <a:gd name="connsiteY6" fmla="*/ 155972 h 1633935"/>
                <a:gd name="connsiteX7" fmla="*/ 796925 w 1362075"/>
                <a:gd name="connsiteY7" fmla="*/ 241697 h 1633935"/>
                <a:gd name="connsiteX8" fmla="*/ 749300 w 1362075"/>
                <a:gd name="connsiteY8" fmla="*/ 329010 h 1633935"/>
                <a:gd name="connsiteX9" fmla="*/ 811212 w 1362075"/>
                <a:gd name="connsiteY9" fmla="*/ 332185 h 1633935"/>
                <a:gd name="connsiteX10" fmla="*/ 862012 w 1362075"/>
                <a:gd name="connsiteY10" fmla="*/ 286147 h 1633935"/>
                <a:gd name="connsiteX11" fmla="*/ 893762 w 1362075"/>
                <a:gd name="connsiteY11" fmla="*/ 309960 h 1633935"/>
                <a:gd name="connsiteX12" fmla="*/ 836612 w 1362075"/>
                <a:gd name="connsiteY12" fmla="*/ 432197 h 1633935"/>
                <a:gd name="connsiteX13" fmla="*/ 906462 w 1362075"/>
                <a:gd name="connsiteY13" fmla="*/ 500460 h 1633935"/>
                <a:gd name="connsiteX14" fmla="*/ 904875 w 1362075"/>
                <a:gd name="connsiteY14" fmla="*/ 594122 h 1633935"/>
                <a:gd name="connsiteX15" fmla="*/ 785812 w 1362075"/>
                <a:gd name="connsiteY15" fmla="*/ 613172 h 1633935"/>
                <a:gd name="connsiteX16" fmla="*/ 792162 w 1362075"/>
                <a:gd name="connsiteY16" fmla="*/ 663972 h 1633935"/>
                <a:gd name="connsiteX17" fmla="*/ 735012 w 1362075"/>
                <a:gd name="connsiteY17" fmla="*/ 738585 h 1633935"/>
                <a:gd name="connsiteX18" fmla="*/ 730250 w 1362075"/>
                <a:gd name="connsiteY18" fmla="*/ 790972 h 1633935"/>
                <a:gd name="connsiteX19" fmla="*/ 690562 w 1362075"/>
                <a:gd name="connsiteY19" fmla="*/ 852885 h 1633935"/>
                <a:gd name="connsiteX20" fmla="*/ 688975 w 1362075"/>
                <a:gd name="connsiteY20" fmla="*/ 894160 h 1633935"/>
                <a:gd name="connsiteX21" fmla="*/ 731837 w 1362075"/>
                <a:gd name="connsiteY21" fmla="*/ 932260 h 1633935"/>
                <a:gd name="connsiteX22" fmla="*/ 762000 w 1362075"/>
                <a:gd name="connsiteY22" fmla="*/ 865585 h 1633935"/>
                <a:gd name="connsiteX23" fmla="*/ 839787 w 1362075"/>
                <a:gd name="connsiteY23" fmla="*/ 827485 h 1633935"/>
                <a:gd name="connsiteX24" fmla="*/ 874712 w 1362075"/>
                <a:gd name="connsiteY24" fmla="*/ 749697 h 1633935"/>
                <a:gd name="connsiteX25" fmla="*/ 936625 w 1362075"/>
                <a:gd name="connsiteY25" fmla="*/ 659210 h 1633935"/>
                <a:gd name="connsiteX26" fmla="*/ 1001712 w 1362075"/>
                <a:gd name="connsiteY26" fmla="*/ 651272 h 1633935"/>
                <a:gd name="connsiteX27" fmla="*/ 1108075 w 1362075"/>
                <a:gd name="connsiteY27" fmla="*/ 505222 h 1633935"/>
                <a:gd name="connsiteX28" fmla="*/ 1036637 w 1362075"/>
                <a:gd name="connsiteY28" fmla="*/ 422672 h 1633935"/>
                <a:gd name="connsiteX29" fmla="*/ 1081087 w 1362075"/>
                <a:gd name="connsiteY29" fmla="*/ 405210 h 1633935"/>
                <a:gd name="connsiteX30" fmla="*/ 1133475 w 1362075"/>
                <a:gd name="connsiteY30" fmla="*/ 433785 h 1633935"/>
                <a:gd name="connsiteX31" fmla="*/ 1282700 w 1362075"/>
                <a:gd name="connsiteY31" fmla="*/ 251222 h 1633935"/>
                <a:gd name="connsiteX32" fmla="*/ 1362075 w 1362075"/>
                <a:gd name="connsiteY32" fmla="*/ 246460 h 1633935"/>
                <a:gd name="connsiteX33" fmla="*/ 1303337 w 1362075"/>
                <a:gd name="connsiteY33" fmla="*/ 382985 h 1633935"/>
                <a:gd name="connsiteX34" fmla="*/ 1101725 w 1362075"/>
                <a:gd name="connsiteY34" fmla="*/ 738585 h 1633935"/>
                <a:gd name="connsiteX35" fmla="*/ 1006475 w 1362075"/>
                <a:gd name="connsiteY35" fmla="*/ 938610 h 1633935"/>
                <a:gd name="connsiteX36" fmla="*/ 974725 w 1362075"/>
                <a:gd name="connsiteY36" fmla="*/ 1083072 h 1633935"/>
                <a:gd name="connsiteX37" fmla="*/ 1006475 w 1362075"/>
                <a:gd name="connsiteY37" fmla="*/ 1183085 h 1633935"/>
                <a:gd name="connsiteX38" fmla="*/ 936625 w 1362075"/>
                <a:gd name="connsiteY38" fmla="*/ 1232297 h 1633935"/>
                <a:gd name="connsiteX39" fmla="*/ 869950 w 1362075"/>
                <a:gd name="connsiteY39" fmla="*/ 1406922 h 1633935"/>
                <a:gd name="connsiteX40" fmla="*/ 903287 w 1362075"/>
                <a:gd name="connsiteY40" fmla="*/ 1524397 h 1633935"/>
                <a:gd name="connsiteX41" fmla="*/ 831850 w 1362075"/>
                <a:gd name="connsiteY41" fmla="*/ 1633935 h 1633935"/>
                <a:gd name="connsiteX42" fmla="*/ 631825 w 1362075"/>
                <a:gd name="connsiteY42" fmla="*/ 1633935 h 1633935"/>
                <a:gd name="connsiteX43" fmla="*/ 631825 w 1362075"/>
                <a:gd name="connsiteY43" fmla="*/ 1387872 h 1633935"/>
                <a:gd name="connsiteX44" fmla="*/ 695325 w 1362075"/>
                <a:gd name="connsiteY44" fmla="*/ 1387872 h 1633935"/>
                <a:gd name="connsiteX45" fmla="*/ 695325 w 1362075"/>
                <a:gd name="connsiteY45" fmla="*/ 1124347 h 1633935"/>
                <a:gd name="connsiteX46" fmla="*/ 600075 w 1362075"/>
                <a:gd name="connsiteY46" fmla="*/ 1124347 h 1633935"/>
                <a:gd name="connsiteX47" fmla="*/ 600075 w 1362075"/>
                <a:gd name="connsiteY47" fmla="*/ 1025922 h 1633935"/>
                <a:gd name="connsiteX48" fmla="*/ 552450 w 1362075"/>
                <a:gd name="connsiteY48" fmla="*/ 1025922 h 1633935"/>
                <a:gd name="connsiteX49" fmla="*/ 552450 w 1362075"/>
                <a:gd name="connsiteY49" fmla="*/ 1070372 h 1633935"/>
                <a:gd name="connsiteX50" fmla="*/ 487362 w 1362075"/>
                <a:gd name="connsiteY50" fmla="*/ 1070372 h 1633935"/>
                <a:gd name="connsiteX51" fmla="*/ 487362 w 1362075"/>
                <a:gd name="connsiteY51" fmla="*/ 1040210 h 1633935"/>
                <a:gd name="connsiteX52" fmla="*/ 422275 w 1362075"/>
                <a:gd name="connsiteY52" fmla="*/ 1040210 h 1633935"/>
                <a:gd name="connsiteX53" fmla="*/ 422275 w 1362075"/>
                <a:gd name="connsiteY53" fmla="*/ 1078310 h 1633935"/>
                <a:gd name="connsiteX54" fmla="*/ 342900 w 1362075"/>
                <a:gd name="connsiteY54" fmla="*/ 1078310 h 1633935"/>
                <a:gd name="connsiteX55" fmla="*/ 342900 w 1362075"/>
                <a:gd name="connsiteY55" fmla="*/ 1052910 h 1633935"/>
                <a:gd name="connsiteX56" fmla="*/ 304800 w 1362075"/>
                <a:gd name="connsiteY56" fmla="*/ 1052910 h 1633935"/>
                <a:gd name="connsiteX57" fmla="*/ 279400 w 1362075"/>
                <a:gd name="connsiteY57" fmla="*/ 1027510 h 1633935"/>
                <a:gd name="connsiteX58" fmla="*/ 279400 w 1362075"/>
                <a:gd name="connsiteY58" fmla="*/ 1132285 h 1633935"/>
                <a:gd name="connsiteX59" fmla="*/ 0 w 1362075"/>
                <a:gd name="connsiteY59" fmla="*/ 1132285 h 1633935"/>
                <a:gd name="connsiteX60" fmla="*/ 0 w 1362075"/>
                <a:gd name="connsiteY60" fmla="*/ 497285 h 1633935"/>
                <a:gd name="connsiteX61" fmla="*/ 44450 w 1362075"/>
                <a:gd name="connsiteY61" fmla="*/ 497285 h 1633935"/>
                <a:gd name="connsiteX62" fmla="*/ 44450 w 1362075"/>
                <a:gd name="connsiteY62" fmla="*/ 355997 h 1633935"/>
                <a:gd name="connsiteX63" fmla="*/ 100012 w 1362075"/>
                <a:gd name="connsiteY63" fmla="*/ 355997 h 1633935"/>
                <a:gd name="connsiteX64" fmla="*/ 100012 w 1362075"/>
                <a:gd name="connsiteY64" fmla="*/ 227410 h 1633935"/>
                <a:gd name="connsiteX65" fmla="*/ 195262 w 1362075"/>
                <a:gd name="connsiteY65" fmla="*/ 227410 h 1633935"/>
                <a:gd name="connsiteX66" fmla="*/ 195262 w 1362075"/>
                <a:gd name="connsiteY66" fmla="*/ 297260 h 1633935"/>
                <a:gd name="connsiteX67" fmla="*/ 439737 w 1362075"/>
                <a:gd name="connsiteY67" fmla="*/ 297260 h 1633935"/>
                <a:gd name="connsiteX68" fmla="*/ 439737 w 1362075"/>
                <a:gd name="connsiteY68" fmla="*/ 43260 h 1633935"/>
                <a:gd name="connsiteX69" fmla="*/ 636587 w 1362075"/>
                <a:gd name="connsiteY69" fmla="*/ 48023 h 163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075" h="1633935">
                  <a:moveTo>
                    <a:pt x="636587" y="48023"/>
                  </a:moveTo>
                  <a:lnTo>
                    <a:pt x="645319" y="6748"/>
                  </a:lnTo>
                  <a:lnTo>
                    <a:pt x="702865" y="0"/>
                  </a:lnTo>
                  <a:lnTo>
                    <a:pt x="712787" y="22622"/>
                  </a:lnTo>
                  <a:lnTo>
                    <a:pt x="804862" y="87710"/>
                  </a:lnTo>
                  <a:lnTo>
                    <a:pt x="776287" y="113110"/>
                  </a:lnTo>
                  <a:lnTo>
                    <a:pt x="819150" y="155972"/>
                  </a:lnTo>
                  <a:lnTo>
                    <a:pt x="796925" y="241697"/>
                  </a:lnTo>
                  <a:lnTo>
                    <a:pt x="749300" y="329010"/>
                  </a:lnTo>
                  <a:lnTo>
                    <a:pt x="811212" y="332185"/>
                  </a:lnTo>
                  <a:lnTo>
                    <a:pt x="862012" y="286147"/>
                  </a:lnTo>
                  <a:lnTo>
                    <a:pt x="893762" y="309960"/>
                  </a:lnTo>
                  <a:lnTo>
                    <a:pt x="836612" y="432197"/>
                  </a:lnTo>
                  <a:lnTo>
                    <a:pt x="906462" y="500460"/>
                  </a:lnTo>
                  <a:lnTo>
                    <a:pt x="904875" y="594122"/>
                  </a:lnTo>
                  <a:lnTo>
                    <a:pt x="785812" y="613172"/>
                  </a:lnTo>
                  <a:lnTo>
                    <a:pt x="792162" y="663972"/>
                  </a:lnTo>
                  <a:lnTo>
                    <a:pt x="735012" y="738585"/>
                  </a:lnTo>
                  <a:lnTo>
                    <a:pt x="730250" y="790972"/>
                  </a:lnTo>
                  <a:lnTo>
                    <a:pt x="690562" y="852885"/>
                  </a:lnTo>
                  <a:lnTo>
                    <a:pt x="688975" y="894160"/>
                  </a:lnTo>
                  <a:lnTo>
                    <a:pt x="731837" y="932260"/>
                  </a:lnTo>
                  <a:lnTo>
                    <a:pt x="762000" y="865585"/>
                  </a:lnTo>
                  <a:lnTo>
                    <a:pt x="839787" y="827485"/>
                  </a:lnTo>
                  <a:lnTo>
                    <a:pt x="874712" y="749697"/>
                  </a:lnTo>
                  <a:lnTo>
                    <a:pt x="936625" y="659210"/>
                  </a:lnTo>
                  <a:lnTo>
                    <a:pt x="1001712" y="651272"/>
                  </a:lnTo>
                  <a:lnTo>
                    <a:pt x="1108075" y="505222"/>
                  </a:lnTo>
                  <a:lnTo>
                    <a:pt x="1036637" y="422672"/>
                  </a:lnTo>
                  <a:lnTo>
                    <a:pt x="1081087" y="405210"/>
                  </a:lnTo>
                  <a:lnTo>
                    <a:pt x="1133475" y="433785"/>
                  </a:lnTo>
                  <a:lnTo>
                    <a:pt x="1282700" y="251222"/>
                  </a:lnTo>
                  <a:lnTo>
                    <a:pt x="1362075" y="246460"/>
                  </a:lnTo>
                  <a:lnTo>
                    <a:pt x="1303337" y="382985"/>
                  </a:lnTo>
                  <a:lnTo>
                    <a:pt x="1101725" y="738585"/>
                  </a:lnTo>
                  <a:lnTo>
                    <a:pt x="1006475" y="938610"/>
                  </a:lnTo>
                  <a:lnTo>
                    <a:pt x="974725" y="1083072"/>
                  </a:lnTo>
                  <a:lnTo>
                    <a:pt x="1006475" y="1183085"/>
                  </a:lnTo>
                  <a:lnTo>
                    <a:pt x="936625" y="1232297"/>
                  </a:lnTo>
                  <a:lnTo>
                    <a:pt x="869950" y="1406922"/>
                  </a:lnTo>
                  <a:lnTo>
                    <a:pt x="903287" y="1524397"/>
                  </a:lnTo>
                  <a:lnTo>
                    <a:pt x="831850" y="1633935"/>
                  </a:lnTo>
                  <a:lnTo>
                    <a:pt x="631825" y="1633935"/>
                  </a:lnTo>
                  <a:lnTo>
                    <a:pt x="631825" y="1387872"/>
                  </a:lnTo>
                  <a:lnTo>
                    <a:pt x="695325" y="1387872"/>
                  </a:lnTo>
                  <a:lnTo>
                    <a:pt x="695325" y="1124347"/>
                  </a:lnTo>
                  <a:lnTo>
                    <a:pt x="600075" y="1124347"/>
                  </a:lnTo>
                  <a:lnTo>
                    <a:pt x="600075" y="1025922"/>
                  </a:lnTo>
                  <a:lnTo>
                    <a:pt x="552450" y="1025922"/>
                  </a:lnTo>
                  <a:lnTo>
                    <a:pt x="552450" y="1070372"/>
                  </a:lnTo>
                  <a:lnTo>
                    <a:pt x="487362" y="1070372"/>
                  </a:lnTo>
                  <a:lnTo>
                    <a:pt x="487362" y="1040210"/>
                  </a:lnTo>
                  <a:lnTo>
                    <a:pt x="422275" y="1040210"/>
                  </a:lnTo>
                  <a:lnTo>
                    <a:pt x="422275" y="1078310"/>
                  </a:lnTo>
                  <a:lnTo>
                    <a:pt x="342900" y="1078310"/>
                  </a:lnTo>
                  <a:lnTo>
                    <a:pt x="342900" y="1052910"/>
                  </a:lnTo>
                  <a:lnTo>
                    <a:pt x="304800" y="1052910"/>
                  </a:lnTo>
                  <a:lnTo>
                    <a:pt x="279400" y="1027510"/>
                  </a:lnTo>
                  <a:lnTo>
                    <a:pt x="279400" y="1132285"/>
                  </a:lnTo>
                  <a:lnTo>
                    <a:pt x="0" y="1132285"/>
                  </a:lnTo>
                  <a:lnTo>
                    <a:pt x="0" y="497285"/>
                  </a:lnTo>
                  <a:lnTo>
                    <a:pt x="44450" y="497285"/>
                  </a:lnTo>
                  <a:lnTo>
                    <a:pt x="44450" y="355997"/>
                  </a:lnTo>
                  <a:lnTo>
                    <a:pt x="100012" y="355997"/>
                  </a:lnTo>
                  <a:lnTo>
                    <a:pt x="100012" y="227410"/>
                  </a:lnTo>
                  <a:lnTo>
                    <a:pt x="195262" y="227410"/>
                  </a:lnTo>
                  <a:lnTo>
                    <a:pt x="195262" y="297260"/>
                  </a:lnTo>
                  <a:lnTo>
                    <a:pt x="439737" y="297260"/>
                  </a:lnTo>
                  <a:lnTo>
                    <a:pt x="439737" y="43260"/>
                  </a:lnTo>
                  <a:lnTo>
                    <a:pt x="636587" y="48023"/>
                  </a:lnTo>
                  <a:close/>
                </a:path>
              </a:pathLst>
            </a:custGeom>
            <a:solidFill>
              <a:srgbClr val="E5EDF4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CA5D868F-CCE8-4614-BED6-EA0E48EF071F}"/>
                </a:ext>
              </a:extLst>
            </p:cNvPr>
            <p:cNvSpPr txBox="1"/>
            <p:nvPr/>
          </p:nvSpPr>
          <p:spPr>
            <a:xfrm>
              <a:off x="7672541" y="3882759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AEF313B7-20F6-468D-B630-8CAFE7B58CD3}"/>
                </a:ext>
              </a:extLst>
            </p:cNvPr>
            <p:cNvSpPr txBox="1"/>
            <p:nvPr/>
          </p:nvSpPr>
          <p:spPr>
            <a:xfrm>
              <a:off x="7672541" y="5380593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62DE391E-EC84-4C0D-8FE3-89A70183A5BC}"/>
                </a:ext>
              </a:extLst>
            </p:cNvPr>
            <p:cNvSpPr txBox="1"/>
            <p:nvPr/>
          </p:nvSpPr>
          <p:spPr>
            <a:xfrm>
              <a:off x="8615334" y="5203770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4BB19652-3F5C-4EC4-9885-39C627A88CAD}"/>
                </a:ext>
              </a:extLst>
            </p:cNvPr>
            <p:cNvSpPr txBox="1"/>
            <p:nvPr/>
          </p:nvSpPr>
          <p:spPr>
            <a:xfrm>
              <a:off x="9117149" y="4560730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F4A89CC1-720F-4A1F-A9A0-B053D78CE9A8}"/>
                </a:ext>
              </a:extLst>
            </p:cNvPr>
            <p:cNvSpPr txBox="1"/>
            <p:nvPr/>
          </p:nvSpPr>
          <p:spPr>
            <a:xfrm>
              <a:off x="9220782" y="5908846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CE07E9D4-2821-47AE-96E6-B9A850ABE277}"/>
                </a:ext>
              </a:extLst>
            </p:cNvPr>
            <p:cNvSpPr/>
            <p:nvPr/>
          </p:nvSpPr>
          <p:spPr>
            <a:xfrm>
              <a:off x="6660682" y="3065009"/>
              <a:ext cx="1472803" cy="1997075"/>
            </a:xfrm>
            <a:custGeom>
              <a:avLst/>
              <a:gdLst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57325 w 2733675"/>
                <a:gd name="connsiteY21" fmla="*/ 1978025 h 1978025"/>
                <a:gd name="connsiteX22" fmla="*/ 1457325 w 2733675"/>
                <a:gd name="connsiteY22" fmla="*/ 1762125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57325 w 2733675"/>
                <a:gd name="connsiteY22" fmla="*/ 1762125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01775 w 2733675"/>
                <a:gd name="connsiteY42" fmla="*/ 415925 h 1978025"/>
                <a:gd name="connsiteX43" fmla="*/ 1362075 w 2733675"/>
                <a:gd name="connsiteY43" fmla="*/ 387350 h 1978025"/>
                <a:gd name="connsiteX44" fmla="*/ 1266825 w 2733675"/>
                <a:gd name="connsiteY44" fmla="*/ 311150 h 1978025"/>
                <a:gd name="connsiteX45" fmla="*/ 1146175 w 2733675"/>
                <a:gd name="connsiteY45" fmla="*/ 381000 h 1978025"/>
                <a:gd name="connsiteX46" fmla="*/ 1193800 w 2733675"/>
                <a:gd name="connsiteY46" fmla="*/ 295275 h 1978025"/>
                <a:gd name="connsiteX47" fmla="*/ 1339850 w 2733675"/>
                <a:gd name="connsiteY47" fmla="*/ 203200 h 1978025"/>
                <a:gd name="connsiteX48" fmla="*/ 1460500 w 2733675"/>
                <a:gd name="connsiteY48" fmla="*/ 63500 h 1978025"/>
                <a:gd name="connsiteX49" fmla="*/ 1444625 w 2733675"/>
                <a:gd name="connsiteY49" fmla="*/ 0 h 1978025"/>
                <a:gd name="connsiteX50" fmla="*/ 1276350 w 2733675"/>
                <a:gd name="connsiteY50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1501775 w 2733675"/>
                <a:gd name="connsiteY41" fmla="*/ 415925 h 1978025"/>
                <a:gd name="connsiteX42" fmla="*/ 1362075 w 2733675"/>
                <a:gd name="connsiteY42" fmla="*/ 387350 h 1978025"/>
                <a:gd name="connsiteX43" fmla="*/ 1266825 w 2733675"/>
                <a:gd name="connsiteY43" fmla="*/ 311150 h 1978025"/>
                <a:gd name="connsiteX44" fmla="*/ 1146175 w 2733675"/>
                <a:gd name="connsiteY44" fmla="*/ 381000 h 1978025"/>
                <a:gd name="connsiteX45" fmla="*/ 1193800 w 2733675"/>
                <a:gd name="connsiteY45" fmla="*/ 295275 h 1978025"/>
                <a:gd name="connsiteX46" fmla="*/ 1339850 w 2733675"/>
                <a:gd name="connsiteY46" fmla="*/ 203200 h 1978025"/>
                <a:gd name="connsiteX47" fmla="*/ 1460500 w 2733675"/>
                <a:gd name="connsiteY47" fmla="*/ 63500 h 1978025"/>
                <a:gd name="connsiteX48" fmla="*/ 1444625 w 2733675"/>
                <a:gd name="connsiteY48" fmla="*/ 0 h 1978025"/>
                <a:gd name="connsiteX49" fmla="*/ 1276350 w 2733675"/>
                <a:gd name="connsiteY49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1501775 w 2733675"/>
                <a:gd name="connsiteY40" fmla="*/ 415925 h 1978025"/>
                <a:gd name="connsiteX41" fmla="*/ 1362075 w 2733675"/>
                <a:gd name="connsiteY41" fmla="*/ 387350 h 1978025"/>
                <a:gd name="connsiteX42" fmla="*/ 1266825 w 2733675"/>
                <a:gd name="connsiteY42" fmla="*/ 311150 h 1978025"/>
                <a:gd name="connsiteX43" fmla="*/ 1146175 w 2733675"/>
                <a:gd name="connsiteY43" fmla="*/ 381000 h 1978025"/>
                <a:gd name="connsiteX44" fmla="*/ 1193800 w 2733675"/>
                <a:gd name="connsiteY44" fmla="*/ 295275 h 1978025"/>
                <a:gd name="connsiteX45" fmla="*/ 1339850 w 2733675"/>
                <a:gd name="connsiteY45" fmla="*/ 203200 h 1978025"/>
                <a:gd name="connsiteX46" fmla="*/ 1460500 w 2733675"/>
                <a:gd name="connsiteY46" fmla="*/ 63500 h 1978025"/>
                <a:gd name="connsiteX47" fmla="*/ 1444625 w 2733675"/>
                <a:gd name="connsiteY47" fmla="*/ 0 h 1978025"/>
                <a:gd name="connsiteX48" fmla="*/ 1276350 w 2733675"/>
                <a:gd name="connsiteY48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1501775 w 2733675"/>
                <a:gd name="connsiteY39" fmla="*/ 415925 h 1978025"/>
                <a:gd name="connsiteX40" fmla="*/ 1362075 w 2733675"/>
                <a:gd name="connsiteY40" fmla="*/ 387350 h 1978025"/>
                <a:gd name="connsiteX41" fmla="*/ 1266825 w 2733675"/>
                <a:gd name="connsiteY41" fmla="*/ 311150 h 1978025"/>
                <a:gd name="connsiteX42" fmla="*/ 1146175 w 2733675"/>
                <a:gd name="connsiteY42" fmla="*/ 381000 h 1978025"/>
                <a:gd name="connsiteX43" fmla="*/ 1193800 w 2733675"/>
                <a:gd name="connsiteY43" fmla="*/ 295275 h 1978025"/>
                <a:gd name="connsiteX44" fmla="*/ 1339850 w 2733675"/>
                <a:gd name="connsiteY44" fmla="*/ 203200 h 1978025"/>
                <a:gd name="connsiteX45" fmla="*/ 1460500 w 2733675"/>
                <a:gd name="connsiteY45" fmla="*/ 63500 h 1978025"/>
                <a:gd name="connsiteX46" fmla="*/ 1444625 w 2733675"/>
                <a:gd name="connsiteY46" fmla="*/ 0 h 1978025"/>
                <a:gd name="connsiteX47" fmla="*/ 1276350 w 2733675"/>
                <a:gd name="connsiteY47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1501775 w 2733675"/>
                <a:gd name="connsiteY38" fmla="*/ 415925 h 1978025"/>
                <a:gd name="connsiteX39" fmla="*/ 1362075 w 2733675"/>
                <a:gd name="connsiteY39" fmla="*/ 387350 h 1978025"/>
                <a:gd name="connsiteX40" fmla="*/ 1266825 w 2733675"/>
                <a:gd name="connsiteY40" fmla="*/ 311150 h 1978025"/>
                <a:gd name="connsiteX41" fmla="*/ 1146175 w 2733675"/>
                <a:gd name="connsiteY41" fmla="*/ 381000 h 1978025"/>
                <a:gd name="connsiteX42" fmla="*/ 1193800 w 2733675"/>
                <a:gd name="connsiteY42" fmla="*/ 295275 h 1978025"/>
                <a:gd name="connsiteX43" fmla="*/ 1339850 w 2733675"/>
                <a:gd name="connsiteY43" fmla="*/ 203200 h 1978025"/>
                <a:gd name="connsiteX44" fmla="*/ 1460500 w 2733675"/>
                <a:gd name="connsiteY44" fmla="*/ 63500 h 1978025"/>
                <a:gd name="connsiteX45" fmla="*/ 1444625 w 2733675"/>
                <a:gd name="connsiteY45" fmla="*/ 0 h 1978025"/>
                <a:gd name="connsiteX46" fmla="*/ 1276350 w 2733675"/>
                <a:gd name="connsiteY46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1501775 w 2733675"/>
                <a:gd name="connsiteY37" fmla="*/ 415925 h 1978025"/>
                <a:gd name="connsiteX38" fmla="*/ 1362075 w 2733675"/>
                <a:gd name="connsiteY38" fmla="*/ 387350 h 1978025"/>
                <a:gd name="connsiteX39" fmla="*/ 1266825 w 2733675"/>
                <a:gd name="connsiteY39" fmla="*/ 311150 h 1978025"/>
                <a:gd name="connsiteX40" fmla="*/ 1146175 w 2733675"/>
                <a:gd name="connsiteY40" fmla="*/ 381000 h 1978025"/>
                <a:gd name="connsiteX41" fmla="*/ 1193800 w 2733675"/>
                <a:gd name="connsiteY41" fmla="*/ 295275 h 1978025"/>
                <a:gd name="connsiteX42" fmla="*/ 1339850 w 2733675"/>
                <a:gd name="connsiteY42" fmla="*/ 203200 h 1978025"/>
                <a:gd name="connsiteX43" fmla="*/ 1460500 w 2733675"/>
                <a:gd name="connsiteY43" fmla="*/ 63500 h 1978025"/>
                <a:gd name="connsiteX44" fmla="*/ 1444625 w 2733675"/>
                <a:gd name="connsiteY44" fmla="*/ 0 h 1978025"/>
                <a:gd name="connsiteX45" fmla="*/ 1276350 w 2733675"/>
                <a:gd name="connsiteY45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1501775 w 2733675"/>
                <a:gd name="connsiteY36" fmla="*/ 415925 h 1978025"/>
                <a:gd name="connsiteX37" fmla="*/ 1362075 w 2733675"/>
                <a:gd name="connsiteY37" fmla="*/ 387350 h 1978025"/>
                <a:gd name="connsiteX38" fmla="*/ 1266825 w 2733675"/>
                <a:gd name="connsiteY38" fmla="*/ 311150 h 1978025"/>
                <a:gd name="connsiteX39" fmla="*/ 1146175 w 2733675"/>
                <a:gd name="connsiteY39" fmla="*/ 381000 h 1978025"/>
                <a:gd name="connsiteX40" fmla="*/ 1193800 w 2733675"/>
                <a:gd name="connsiteY40" fmla="*/ 295275 h 1978025"/>
                <a:gd name="connsiteX41" fmla="*/ 1339850 w 2733675"/>
                <a:gd name="connsiteY41" fmla="*/ 203200 h 1978025"/>
                <a:gd name="connsiteX42" fmla="*/ 1460500 w 2733675"/>
                <a:gd name="connsiteY42" fmla="*/ 63500 h 1978025"/>
                <a:gd name="connsiteX43" fmla="*/ 1444625 w 2733675"/>
                <a:gd name="connsiteY43" fmla="*/ 0 h 1978025"/>
                <a:gd name="connsiteX44" fmla="*/ 1276350 w 2733675"/>
                <a:gd name="connsiteY44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1501775 w 2733675"/>
                <a:gd name="connsiteY35" fmla="*/ 415925 h 1978025"/>
                <a:gd name="connsiteX36" fmla="*/ 1362075 w 2733675"/>
                <a:gd name="connsiteY36" fmla="*/ 387350 h 1978025"/>
                <a:gd name="connsiteX37" fmla="*/ 1266825 w 2733675"/>
                <a:gd name="connsiteY37" fmla="*/ 311150 h 1978025"/>
                <a:gd name="connsiteX38" fmla="*/ 1146175 w 2733675"/>
                <a:gd name="connsiteY38" fmla="*/ 381000 h 1978025"/>
                <a:gd name="connsiteX39" fmla="*/ 1193800 w 2733675"/>
                <a:gd name="connsiteY39" fmla="*/ 295275 h 1978025"/>
                <a:gd name="connsiteX40" fmla="*/ 1339850 w 2733675"/>
                <a:gd name="connsiteY40" fmla="*/ 203200 h 1978025"/>
                <a:gd name="connsiteX41" fmla="*/ 1460500 w 2733675"/>
                <a:gd name="connsiteY41" fmla="*/ 63500 h 1978025"/>
                <a:gd name="connsiteX42" fmla="*/ 1444625 w 2733675"/>
                <a:gd name="connsiteY42" fmla="*/ 0 h 1978025"/>
                <a:gd name="connsiteX43" fmla="*/ 1276350 w 2733675"/>
                <a:gd name="connsiteY43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1501775 w 2733675"/>
                <a:gd name="connsiteY34" fmla="*/ 415925 h 1978025"/>
                <a:gd name="connsiteX35" fmla="*/ 1362075 w 2733675"/>
                <a:gd name="connsiteY35" fmla="*/ 387350 h 1978025"/>
                <a:gd name="connsiteX36" fmla="*/ 1266825 w 2733675"/>
                <a:gd name="connsiteY36" fmla="*/ 311150 h 1978025"/>
                <a:gd name="connsiteX37" fmla="*/ 1146175 w 2733675"/>
                <a:gd name="connsiteY37" fmla="*/ 381000 h 1978025"/>
                <a:gd name="connsiteX38" fmla="*/ 1193800 w 2733675"/>
                <a:gd name="connsiteY38" fmla="*/ 295275 h 1978025"/>
                <a:gd name="connsiteX39" fmla="*/ 1339850 w 2733675"/>
                <a:gd name="connsiteY39" fmla="*/ 203200 h 1978025"/>
                <a:gd name="connsiteX40" fmla="*/ 1460500 w 2733675"/>
                <a:gd name="connsiteY40" fmla="*/ 63500 h 1978025"/>
                <a:gd name="connsiteX41" fmla="*/ 1444625 w 2733675"/>
                <a:gd name="connsiteY41" fmla="*/ 0 h 1978025"/>
                <a:gd name="connsiteX42" fmla="*/ 1276350 w 2733675"/>
                <a:gd name="connsiteY42" fmla="*/ 44450 h 1978025"/>
                <a:gd name="connsiteX0" fmla="*/ 1276350 w 2536825"/>
                <a:gd name="connsiteY0" fmla="*/ 44450 h 1978025"/>
                <a:gd name="connsiteX1" fmla="*/ 822325 w 2536825"/>
                <a:gd name="connsiteY1" fmla="*/ 231775 h 1978025"/>
                <a:gd name="connsiteX2" fmla="*/ 584200 w 2536825"/>
                <a:gd name="connsiteY2" fmla="*/ 285750 h 1978025"/>
                <a:gd name="connsiteX3" fmla="*/ 473075 w 2536825"/>
                <a:gd name="connsiteY3" fmla="*/ 231775 h 1978025"/>
                <a:gd name="connsiteX4" fmla="*/ 365125 w 2536825"/>
                <a:gd name="connsiteY4" fmla="*/ 336550 h 1978025"/>
                <a:gd name="connsiteX5" fmla="*/ 365125 w 2536825"/>
                <a:gd name="connsiteY5" fmla="*/ 695325 h 1978025"/>
                <a:gd name="connsiteX6" fmla="*/ 146050 w 2536825"/>
                <a:gd name="connsiteY6" fmla="*/ 838200 h 1978025"/>
                <a:gd name="connsiteX7" fmla="*/ 0 w 2536825"/>
                <a:gd name="connsiteY7" fmla="*/ 1076325 h 1978025"/>
                <a:gd name="connsiteX8" fmla="*/ 38100 w 2536825"/>
                <a:gd name="connsiteY8" fmla="*/ 1158875 h 1978025"/>
                <a:gd name="connsiteX9" fmla="*/ 101600 w 2536825"/>
                <a:gd name="connsiteY9" fmla="*/ 1143000 h 1978025"/>
                <a:gd name="connsiteX10" fmla="*/ 165100 w 2536825"/>
                <a:gd name="connsiteY10" fmla="*/ 1203325 h 1978025"/>
                <a:gd name="connsiteX11" fmla="*/ 76200 w 2536825"/>
                <a:gd name="connsiteY11" fmla="*/ 1289050 h 1978025"/>
                <a:gd name="connsiteX12" fmla="*/ 50800 w 2536825"/>
                <a:gd name="connsiteY12" fmla="*/ 1641475 h 1978025"/>
                <a:gd name="connsiteX13" fmla="*/ 434975 w 2536825"/>
                <a:gd name="connsiteY13" fmla="*/ 1644650 h 1978025"/>
                <a:gd name="connsiteX14" fmla="*/ 434975 w 2536825"/>
                <a:gd name="connsiteY14" fmla="*/ 1565275 h 1978025"/>
                <a:gd name="connsiteX15" fmla="*/ 723900 w 2536825"/>
                <a:gd name="connsiteY15" fmla="*/ 1565275 h 1978025"/>
                <a:gd name="connsiteX16" fmla="*/ 723900 w 2536825"/>
                <a:gd name="connsiteY16" fmla="*/ 1635125 h 1978025"/>
                <a:gd name="connsiteX17" fmla="*/ 1136650 w 2536825"/>
                <a:gd name="connsiteY17" fmla="*/ 1635125 h 1978025"/>
                <a:gd name="connsiteX18" fmla="*/ 1136650 w 2536825"/>
                <a:gd name="connsiteY18" fmla="*/ 1898650 h 1978025"/>
                <a:gd name="connsiteX19" fmla="*/ 1193800 w 2536825"/>
                <a:gd name="connsiteY19" fmla="*/ 1898650 h 1978025"/>
                <a:gd name="connsiteX20" fmla="*/ 1193800 w 2536825"/>
                <a:gd name="connsiteY20" fmla="*/ 1978025 h 1978025"/>
                <a:gd name="connsiteX21" fmla="*/ 1472803 w 2536825"/>
                <a:gd name="connsiteY21" fmla="*/ 1976835 h 1978025"/>
                <a:gd name="connsiteX22" fmla="*/ 1471613 w 2536825"/>
                <a:gd name="connsiteY22" fmla="*/ 1764506 h 1978025"/>
                <a:gd name="connsiteX23" fmla="*/ 2095500 w 2536825"/>
                <a:gd name="connsiteY23" fmla="*/ 1762125 h 1978025"/>
                <a:gd name="connsiteX24" fmla="*/ 2095500 w 2536825"/>
                <a:gd name="connsiteY24" fmla="*/ 1447800 h 1978025"/>
                <a:gd name="connsiteX25" fmla="*/ 2143125 w 2536825"/>
                <a:gd name="connsiteY25" fmla="*/ 1447800 h 1978025"/>
                <a:gd name="connsiteX26" fmla="*/ 2143125 w 2536825"/>
                <a:gd name="connsiteY26" fmla="*/ 1311275 h 1978025"/>
                <a:gd name="connsiteX27" fmla="*/ 2193925 w 2536825"/>
                <a:gd name="connsiteY27" fmla="*/ 1311275 h 1978025"/>
                <a:gd name="connsiteX28" fmla="*/ 2193925 w 2536825"/>
                <a:gd name="connsiteY28" fmla="*/ 1181100 h 1978025"/>
                <a:gd name="connsiteX29" fmla="*/ 2289175 w 2536825"/>
                <a:gd name="connsiteY29" fmla="*/ 1181100 h 1978025"/>
                <a:gd name="connsiteX30" fmla="*/ 2289175 w 2536825"/>
                <a:gd name="connsiteY30" fmla="*/ 1247775 h 1978025"/>
                <a:gd name="connsiteX31" fmla="*/ 2536825 w 2536825"/>
                <a:gd name="connsiteY31" fmla="*/ 1247775 h 1978025"/>
                <a:gd name="connsiteX32" fmla="*/ 2536825 w 2536825"/>
                <a:gd name="connsiteY32" fmla="*/ 1000125 h 1978025"/>
                <a:gd name="connsiteX33" fmla="*/ 1501775 w 2536825"/>
                <a:gd name="connsiteY33" fmla="*/ 415925 h 1978025"/>
                <a:gd name="connsiteX34" fmla="*/ 1362075 w 2536825"/>
                <a:gd name="connsiteY34" fmla="*/ 387350 h 1978025"/>
                <a:gd name="connsiteX35" fmla="*/ 1266825 w 2536825"/>
                <a:gd name="connsiteY35" fmla="*/ 311150 h 1978025"/>
                <a:gd name="connsiteX36" fmla="*/ 1146175 w 2536825"/>
                <a:gd name="connsiteY36" fmla="*/ 381000 h 1978025"/>
                <a:gd name="connsiteX37" fmla="*/ 1193800 w 2536825"/>
                <a:gd name="connsiteY37" fmla="*/ 295275 h 1978025"/>
                <a:gd name="connsiteX38" fmla="*/ 1339850 w 2536825"/>
                <a:gd name="connsiteY38" fmla="*/ 203200 h 1978025"/>
                <a:gd name="connsiteX39" fmla="*/ 1460500 w 2536825"/>
                <a:gd name="connsiteY39" fmla="*/ 63500 h 1978025"/>
                <a:gd name="connsiteX40" fmla="*/ 1444625 w 2536825"/>
                <a:gd name="connsiteY40" fmla="*/ 0 h 1978025"/>
                <a:gd name="connsiteX41" fmla="*/ 1276350 w 2536825"/>
                <a:gd name="connsiteY41" fmla="*/ 44450 h 1978025"/>
                <a:gd name="connsiteX0" fmla="*/ 1276350 w 2536825"/>
                <a:gd name="connsiteY0" fmla="*/ 44450 h 1978025"/>
                <a:gd name="connsiteX1" fmla="*/ 822325 w 2536825"/>
                <a:gd name="connsiteY1" fmla="*/ 231775 h 1978025"/>
                <a:gd name="connsiteX2" fmla="*/ 584200 w 2536825"/>
                <a:gd name="connsiteY2" fmla="*/ 285750 h 1978025"/>
                <a:gd name="connsiteX3" fmla="*/ 473075 w 2536825"/>
                <a:gd name="connsiteY3" fmla="*/ 231775 h 1978025"/>
                <a:gd name="connsiteX4" fmla="*/ 365125 w 2536825"/>
                <a:gd name="connsiteY4" fmla="*/ 336550 h 1978025"/>
                <a:gd name="connsiteX5" fmla="*/ 365125 w 2536825"/>
                <a:gd name="connsiteY5" fmla="*/ 695325 h 1978025"/>
                <a:gd name="connsiteX6" fmla="*/ 146050 w 2536825"/>
                <a:gd name="connsiteY6" fmla="*/ 838200 h 1978025"/>
                <a:gd name="connsiteX7" fmla="*/ 0 w 2536825"/>
                <a:gd name="connsiteY7" fmla="*/ 1076325 h 1978025"/>
                <a:gd name="connsiteX8" fmla="*/ 38100 w 2536825"/>
                <a:gd name="connsiteY8" fmla="*/ 1158875 h 1978025"/>
                <a:gd name="connsiteX9" fmla="*/ 101600 w 2536825"/>
                <a:gd name="connsiteY9" fmla="*/ 1143000 h 1978025"/>
                <a:gd name="connsiteX10" fmla="*/ 165100 w 2536825"/>
                <a:gd name="connsiteY10" fmla="*/ 1203325 h 1978025"/>
                <a:gd name="connsiteX11" fmla="*/ 76200 w 2536825"/>
                <a:gd name="connsiteY11" fmla="*/ 1289050 h 1978025"/>
                <a:gd name="connsiteX12" fmla="*/ 50800 w 2536825"/>
                <a:gd name="connsiteY12" fmla="*/ 1641475 h 1978025"/>
                <a:gd name="connsiteX13" fmla="*/ 434975 w 2536825"/>
                <a:gd name="connsiteY13" fmla="*/ 1644650 h 1978025"/>
                <a:gd name="connsiteX14" fmla="*/ 434975 w 2536825"/>
                <a:gd name="connsiteY14" fmla="*/ 1565275 h 1978025"/>
                <a:gd name="connsiteX15" fmla="*/ 723900 w 2536825"/>
                <a:gd name="connsiteY15" fmla="*/ 1565275 h 1978025"/>
                <a:gd name="connsiteX16" fmla="*/ 723900 w 2536825"/>
                <a:gd name="connsiteY16" fmla="*/ 1635125 h 1978025"/>
                <a:gd name="connsiteX17" fmla="*/ 1136650 w 2536825"/>
                <a:gd name="connsiteY17" fmla="*/ 1635125 h 1978025"/>
                <a:gd name="connsiteX18" fmla="*/ 1136650 w 2536825"/>
                <a:gd name="connsiteY18" fmla="*/ 1898650 h 1978025"/>
                <a:gd name="connsiteX19" fmla="*/ 1193800 w 2536825"/>
                <a:gd name="connsiteY19" fmla="*/ 1898650 h 1978025"/>
                <a:gd name="connsiteX20" fmla="*/ 1193800 w 2536825"/>
                <a:gd name="connsiteY20" fmla="*/ 1978025 h 1978025"/>
                <a:gd name="connsiteX21" fmla="*/ 1472803 w 2536825"/>
                <a:gd name="connsiteY21" fmla="*/ 1976835 h 1978025"/>
                <a:gd name="connsiteX22" fmla="*/ 1471613 w 2536825"/>
                <a:gd name="connsiteY22" fmla="*/ 1764506 h 1978025"/>
                <a:gd name="connsiteX23" fmla="*/ 2095500 w 2536825"/>
                <a:gd name="connsiteY23" fmla="*/ 1762125 h 1978025"/>
                <a:gd name="connsiteX24" fmla="*/ 2095500 w 2536825"/>
                <a:gd name="connsiteY24" fmla="*/ 1447800 h 1978025"/>
                <a:gd name="connsiteX25" fmla="*/ 2143125 w 2536825"/>
                <a:gd name="connsiteY25" fmla="*/ 1447800 h 1978025"/>
                <a:gd name="connsiteX26" fmla="*/ 2143125 w 2536825"/>
                <a:gd name="connsiteY26" fmla="*/ 1311275 h 1978025"/>
                <a:gd name="connsiteX27" fmla="*/ 2193925 w 2536825"/>
                <a:gd name="connsiteY27" fmla="*/ 1311275 h 1978025"/>
                <a:gd name="connsiteX28" fmla="*/ 2193925 w 2536825"/>
                <a:gd name="connsiteY28" fmla="*/ 1181100 h 1978025"/>
                <a:gd name="connsiteX29" fmla="*/ 2289175 w 2536825"/>
                <a:gd name="connsiteY29" fmla="*/ 1181100 h 1978025"/>
                <a:gd name="connsiteX30" fmla="*/ 2289175 w 2536825"/>
                <a:gd name="connsiteY30" fmla="*/ 1247775 h 1978025"/>
                <a:gd name="connsiteX31" fmla="*/ 2536825 w 2536825"/>
                <a:gd name="connsiteY31" fmla="*/ 1247775 h 1978025"/>
                <a:gd name="connsiteX32" fmla="*/ 1501775 w 2536825"/>
                <a:gd name="connsiteY32" fmla="*/ 415925 h 1978025"/>
                <a:gd name="connsiteX33" fmla="*/ 1362075 w 2536825"/>
                <a:gd name="connsiteY33" fmla="*/ 387350 h 1978025"/>
                <a:gd name="connsiteX34" fmla="*/ 1266825 w 2536825"/>
                <a:gd name="connsiteY34" fmla="*/ 311150 h 1978025"/>
                <a:gd name="connsiteX35" fmla="*/ 1146175 w 2536825"/>
                <a:gd name="connsiteY35" fmla="*/ 381000 h 1978025"/>
                <a:gd name="connsiteX36" fmla="*/ 1193800 w 2536825"/>
                <a:gd name="connsiteY36" fmla="*/ 295275 h 1978025"/>
                <a:gd name="connsiteX37" fmla="*/ 1339850 w 2536825"/>
                <a:gd name="connsiteY37" fmla="*/ 203200 h 1978025"/>
                <a:gd name="connsiteX38" fmla="*/ 1460500 w 2536825"/>
                <a:gd name="connsiteY38" fmla="*/ 63500 h 1978025"/>
                <a:gd name="connsiteX39" fmla="*/ 1444625 w 2536825"/>
                <a:gd name="connsiteY39" fmla="*/ 0 h 1978025"/>
                <a:gd name="connsiteX40" fmla="*/ 1276350 w 2536825"/>
                <a:gd name="connsiteY40" fmla="*/ 44450 h 1978025"/>
                <a:gd name="connsiteX0" fmla="*/ 1276350 w 2289175"/>
                <a:gd name="connsiteY0" fmla="*/ 44450 h 1978025"/>
                <a:gd name="connsiteX1" fmla="*/ 822325 w 2289175"/>
                <a:gd name="connsiteY1" fmla="*/ 231775 h 1978025"/>
                <a:gd name="connsiteX2" fmla="*/ 584200 w 2289175"/>
                <a:gd name="connsiteY2" fmla="*/ 285750 h 1978025"/>
                <a:gd name="connsiteX3" fmla="*/ 473075 w 2289175"/>
                <a:gd name="connsiteY3" fmla="*/ 231775 h 1978025"/>
                <a:gd name="connsiteX4" fmla="*/ 365125 w 2289175"/>
                <a:gd name="connsiteY4" fmla="*/ 336550 h 1978025"/>
                <a:gd name="connsiteX5" fmla="*/ 365125 w 2289175"/>
                <a:gd name="connsiteY5" fmla="*/ 695325 h 1978025"/>
                <a:gd name="connsiteX6" fmla="*/ 146050 w 2289175"/>
                <a:gd name="connsiteY6" fmla="*/ 838200 h 1978025"/>
                <a:gd name="connsiteX7" fmla="*/ 0 w 2289175"/>
                <a:gd name="connsiteY7" fmla="*/ 1076325 h 1978025"/>
                <a:gd name="connsiteX8" fmla="*/ 38100 w 2289175"/>
                <a:gd name="connsiteY8" fmla="*/ 1158875 h 1978025"/>
                <a:gd name="connsiteX9" fmla="*/ 101600 w 2289175"/>
                <a:gd name="connsiteY9" fmla="*/ 1143000 h 1978025"/>
                <a:gd name="connsiteX10" fmla="*/ 165100 w 2289175"/>
                <a:gd name="connsiteY10" fmla="*/ 1203325 h 1978025"/>
                <a:gd name="connsiteX11" fmla="*/ 76200 w 2289175"/>
                <a:gd name="connsiteY11" fmla="*/ 1289050 h 1978025"/>
                <a:gd name="connsiteX12" fmla="*/ 50800 w 2289175"/>
                <a:gd name="connsiteY12" fmla="*/ 1641475 h 1978025"/>
                <a:gd name="connsiteX13" fmla="*/ 434975 w 2289175"/>
                <a:gd name="connsiteY13" fmla="*/ 1644650 h 1978025"/>
                <a:gd name="connsiteX14" fmla="*/ 434975 w 2289175"/>
                <a:gd name="connsiteY14" fmla="*/ 1565275 h 1978025"/>
                <a:gd name="connsiteX15" fmla="*/ 723900 w 2289175"/>
                <a:gd name="connsiteY15" fmla="*/ 1565275 h 1978025"/>
                <a:gd name="connsiteX16" fmla="*/ 723900 w 2289175"/>
                <a:gd name="connsiteY16" fmla="*/ 1635125 h 1978025"/>
                <a:gd name="connsiteX17" fmla="*/ 1136650 w 2289175"/>
                <a:gd name="connsiteY17" fmla="*/ 1635125 h 1978025"/>
                <a:gd name="connsiteX18" fmla="*/ 1136650 w 2289175"/>
                <a:gd name="connsiteY18" fmla="*/ 1898650 h 1978025"/>
                <a:gd name="connsiteX19" fmla="*/ 1193800 w 2289175"/>
                <a:gd name="connsiteY19" fmla="*/ 1898650 h 1978025"/>
                <a:gd name="connsiteX20" fmla="*/ 1193800 w 2289175"/>
                <a:gd name="connsiteY20" fmla="*/ 1978025 h 1978025"/>
                <a:gd name="connsiteX21" fmla="*/ 1472803 w 2289175"/>
                <a:gd name="connsiteY21" fmla="*/ 1976835 h 1978025"/>
                <a:gd name="connsiteX22" fmla="*/ 1471613 w 2289175"/>
                <a:gd name="connsiteY22" fmla="*/ 1764506 h 1978025"/>
                <a:gd name="connsiteX23" fmla="*/ 2095500 w 2289175"/>
                <a:gd name="connsiteY23" fmla="*/ 1762125 h 1978025"/>
                <a:gd name="connsiteX24" fmla="*/ 2095500 w 2289175"/>
                <a:gd name="connsiteY24" fmla="*/ 1447800 h 1978025"/>
                <a:gd name="connsiteX25" fmla="*/ 2143125 w 2289175"/>
                <a:gd name="connsiteY25" fmla="*/ 1447800 h 1978025"/>
                <a:gd name="connsiteX26" fmla="*/ 2143125 w 2289175"/>
                <a:gd name="connsiteY26" fmla="*/ 1311275 h 1978025"/>
                <a:gd name="connsiteX27" fmla="*/ 2193925 w 2289175"/>
                <a:gd name="connsiteY27" fmla="*/ 1311275 h 1978025"/>
                <a:gd name="connsiteX28" fmla="*/ 2193925 w 2289175"/>
                <a:gd name="connsiteY28" fmla="*/ 1181100 h 1978025"/>
                <a:gd name="connsiteX29" fmla="*/ 2289175 w 2289175"/>
                <a:gd name="connsiteY29" fmla="*/ 1181100 h 1978025"/>
                <a:gd name="connsiteX30" fmla="*/ 2289175 w 2289175"/>
                <a:gd name="connsiteY30" fmla="*/ 1247775 h 1978025"/>
                <a:gd name="connsiteX31" fmla="*/ 1501775 w 2289175"/>
                <a:gd name="connsiteY31" fmla="*/ 415925 h 1978025"/>
                <a:gd name="connsiteX32" fmla="*/ 1362075 w 2289175"/>
                <a:gd name="connsiteY32" fmla="*/ 387350 h 1978025"/>
                <a:gd name="connsiteX33" fmla="*/ 1266825 w 2289175"/>
                <a:gd name="connsiteY33" fmla="*/ 311150 h 1978025"/>
                <a:gd name="connsiteX34" fmla="*/ 1146175 w 2289175"/>
                <a:gd name="connsiteY34" fmla="*/ 381000 h 1978025"/>
                <a:gd name="connsiteX35" fmla="*/ 1193800 w 2289175"/>
                <a:gd name="connsiteY35" fmla="*/ 295275 h 1978025"/>
                <a:gd name="connsiteX36" fmla="*/ 1339850 w 2289175"/>
                <a:gd name="connsiteY36" fmla="*/ 203200 h 1978025"/>
                <a:gd name="connsiteX37" fmla="*/ 1460500 w 2289175"/>
                <a:gd name="connsiteY37" fmla="*/ 63500 h 1978025"/>
                <a:gd name="connsiteX38" fmla="*/ 1444625 w 2289175"/>
                <a:gd name="connsiteY38" fmla="*/ 0 h 1978025"/>
                <a:gd name="connsiteX39" fmla="*/ 1276350 w 2289175"/>
                <a:gd name="connsiteY39" fmla="*/ 44450 h 1978025"/>
                <a:gd name="connsiteX0" fmla="*/ 1276350 w 2289175"/>
                <a:gd name="connsiteY0" fmla="*/ 44450 h 1978025"/>
                <a:gd name="connsiteX1" fmla="*/ 822325 w 2289175"/>
                <a:gd name="connsiteY1" fmla="*/ 231775 h 1978025"/>
                <a:gd name="connsiteX2" fmla="*/ 584200 w 2289175"/>
                <a:gd name="connsiteY2" fmla="*/ 285750 h 1978025"/>
                <a:gd name="connsiteX3" fmla="*/ 473075 w 2289175"/>
                <a:gd name="connsiteY3" fmla="*/ 231775 h 1978025"/>
                <a:gd name="connsiteX4" fmla="*/ 365125 w 2289175"/>
                <a:gd name="connsiteY4" fmla="*/ 336550 h 1978025"/>
                <a:gd name="connsiteX5" fmla="*/ 365125 w 2289175"/>
                <a:gd name="connsiteY5" fmla="*/ 695325 h 1978025"/>
                <a:gd name="connsiteX6" fmla="*/ 146050 w 2289175"/>
                <a:gd name="connsiteY6" fmla="*/ 838200 h 1978025"/>
                <a:gd name="connsiteX7" fmla="*/ 0 w 2289175"/>
                <a:gd name="connsiteY7" fmla="*/ 1076325 h 1978025"/>
                <a:gd name="connsiteX8" fmla="*/ 38100 w 2289175"/>
                <a:gd name="connsiteY8" fmla="*/ 1158875 h 1978025"/>
                <a:gd name="connsiteX9" fmla="*/ 101600 w 2289175"/>
                <a:gd name="connsiteY9" fmla="*/ 1143000 h 1978025"/>
                <a:gd name="connsiteX10" fmla="*/ 165100 w 2289175"/>
                <a:gd name="connsiteY10" fmla="*/ 1203325 h 1978025"/>
                <a:gd name="connsiteX11" fmla="*/ 76200 w 2289175"/>
                <a:gd name="connsiteY11" fmla="*/ 1289050 h 1978025"/>
                <a:gd name="connsiteX12" fmla="*/ 50800 w 2289175"/>
                <a:gd name="connsiteY12" fmla="*/ 1641475 h 1978025"/>
                <a:gd name="connsiteX13" fmla="*/ 434975 w 2289175"/>
                <a:gd name="connsiteY13" fmla="*/ 1644650 h 1978025"/>
                <a:gd name="connsiteX14" fmla="*/ 434975 w 2289175"/>
                <a:gd name="connsiteY14" fmla="*/ 1565275 h 1978025"/>
                <a:gd name="connsiteX15" fmla="*/ 723900 w 2289175"/>
                <a:gd name="connsiteY15" fmla="*/ 1565275 h 1978025"/>
                <a:gd name="connsiteX16" fmla="*/ 723900 w 2289175"/>
                <a:gd name="connsiteY16" fmla="*/ 1635125 h 1978025"/>
                <a:gd name="connsiteX17" fmla="*/ 1136650 w 2289175"/>
                <a:gd name="connsiteY17" fmla="*/ 1635125 h 1978025"/>
                <a:gd name="connsiteX18" fmla="*/ 1136650 w 2289175"/>
                <a:gd name="connsiteY18" fmla="*/ 1898650 h 1978025"/>
                <a:gd name="connsiteX19" fmla="*/ 1193800 w 2289175"/>
                <a:gd name="connsiteY19" fmla="*/ 1898650 h 1978025"/>
                <a:gd name="connsiteX20" fmla="*/ 1193800 w 2289175"/>
                <a:gd name="connsiteY20" fmla="*/ 1978025 h 1978025"/>
                <a:gd name="connsiteX21" fmla="*/ 1472803 w 2289175"/>
                <a:gd name="connsiteY21" fmla="*/ 1976835 h 1978025"/>
                <a:gd name="connsiteX22" fmla="*/ 1471613 w 2289175"/>
                <a:gd name="connsiteY22" fmla="*/ 1764506 h 1978025"/>
                <a:gd name="connsiteX23" fmla="*/ 2095500 w 2289175"/>
                <a:gd name="connsiteY23" fmla="*/ 1762125 h 1978025"/>
                <a:gd name="connsiteX24" fmla="*/ 2095500 w 2289175"/>
                <a:gd name="connsiteY24" fmla="*/ 1447800 h 1978025"/>
                <a:gd name="connsiteX25" fmla="*/ 2143125 w 2289175"/>
                <a:gd name="connsiteY25" fmla="*/ 1447800 h 1978025"/>
                <a:gd name="connsiteX26" fmla="*/ 2143125 w 2289175"/>
                <a:gd name="connsiteY26" fmla="*/ 1311275 h 1978025"/>
                <a:gd name="connsiteX27" fmla="*/ 2193925 w 2289175"/>
                <a:gd name="connsiteY27" fmla="*/ 1311275 h 1978025"/>
                <a:gd name="connsiteX28" fmla="*/ 2193925 w 2289175"/>
                <a:gd name="connsiteY28" fmla="*/ 1181100 h 1978025"/>
                <a:gd name="connsiteX29" fmla="*/ 2289175 w 2289175"/>
                <a:gd name="connsiteY29" fmla="*/ 1181100 h 1978025"/>
                <a:gd name="connsiteX30" fmla="*/ 1501775 w 2289175"/>
                <a:gd name="connsiteY30" fmla="*/ 415925 h 1978025"/>
                <a:gd name="connsiteX31" fmla="*/ 1362075 w 2289175"/>
                <a:gd name="connsiteY31" fmla="*/ 387350 h 1978025"/>
                <a:gd name="connsiteX32" fmla="*/ 1266825 w 2289175"/>
                <a:gd name="connsiteY32" fmla="*/ 311150 h 1978025"/>
                <a:gd name="connsiteX33" fmla="*/ 1146175 w 2289175"/>
                <a:gd name="connsiteY33" fmla="*/ 381000 h 1978025"/>
                <a:gd name="connsiteX34" fmla="*/ 1193800 w 2289175"/>
                <a:gd name="connsiteY34" fmla="*/ 295275 h 1978025"/>
                <a:gd name="connsiteX35" fmla="*/ 1339850 w 2289175"/>
                <a:gd name="connsiteY35" fmla="*/ 203200 h 1978025"/>
                <a:gd name="connsiteX36" fmla="*/ 1460500 w 2289175"/>
                <a:gd name="connsiteY36" fmla="*/ 63500 h 1978025"/>
                <a:gd name="connsiteX37" fmla="*/ 1444625 w 2289175"/>
                <a:gd name="connsiteY37" fmla="*/ 0 h 1978025"/>
                <a:gd name="connsiteX38" fmla="*/ 1276350 w 2289175"/>
                <a:gd name="connsiteY38" fmla="*/ 44450 h 1978025"/>
                <a:gd name="connsiteX0" fmla="*/ 1276350 w 2193925"/>
                <a:gd name="connsiteY0" fmla="*/ 44450 h 1978025"/>
                <a:gd name="connsiteX1" fmla="*/ 822325 w 2193925"/>
                <a:gd name="connsiteY1" fmla="*/ 231775 h 1978025"/>
                <a:gd name="connsiteX2" fmla="*/ 584200 w 2193925"/>
                <a:gd name="connsiteY2" fmla="*/ 285750 h 1978025"/>
                <a:gd name="connsiteX3" fmla="*/ 473075 w 2193925"/>
                <a:gd name="connsiteY3" fmla="*/ 231775 h 1978025"/>
                <a:gd name="connsiteX4" fmla="*/ 365125 w 2193925"/>
                <a:gd name="connsiteY4" fmla="*/ 336550 h 1978025"/>
                <a:gd name="connsiteX5" fmla="*/ 365125 w 2193925"/>
                <a:gd name="connsiteY5" fmla="*/ 695325 h 1978025"/>
                <a:gd name="connsiteX6" fmla="*/ 146050 w 2193925"/>
                <a:gd name="connsiteY6" fmla="*/ 838200 h 1978025"/>
                <a:gd name="connsiteX7" fmla="*/ 0 w 2193925"/>
                <a:gd name="connsiteY7" fmla="*/ 1076325 h 1978025"/>
                <a:gd name="connsiteX8" fmla="*/ 38100 w 2193925"/>
                <a:gd name="connsiteY8" fmla="*/ 1158875 h 1978025"/>
                <a:gd name="connsiteX9" fmla="*/ 101600 w 2193925"/>
                <a:gd name="connsiteY9" fmla="*/ 1143000 h 1978025"/>
                <a:gd name="connsiteX10" fmla="*/ 165100 w 2193925"/>
                <a:gd name="connsiteY10" fmla="*/ 1203325 h 1978025"/>
                <a:gd name="connsiteX11" fmla="*/ 76200 w 2193925"/>
                <a:gd name="connsiteY11" fmla="*/ 1289050 h 1978025"/>
                <a:gd name="connsiteX12" fmla="*/ 50800 w 2193925"/>
                <a:gd name="connsiteY12" fmla="*/ 1641475 h 1978025"/>
                <a:gd name="connsiteX13" fmla="*/ 434975 w 2193925"/>
                <a:gd name="connsiteY13" fmla="*/ 1644650 h 1978025"/>
                <a:gd name="connsiteX14" fmla="*/ 434975 w 2193925"/>
                <a:gd name="connsiteY14" fmla="*/ 1565275 h 1978025"/>
                <a:gd name="connsiteX15" fmla="*/ 723900 w 2193925"/>
                <a:gd name="connsiteY15" fmla="*/ 1565275 h 1978025"/>
                <a:gd name="connsiteX16" fmla="*/ 723900 w 2193925"/>
                <a:gd name="connsiteY16" fmla="*/ 1635125 h 1978025"/>
                <a:gd name="connsiteX17" fmla="*/ 1136650 w 2193925"/>
                <a:gd name="connsiteY17" fmla="*/ 1635125 h 1978025"/>
                <a:gd name="connsiteX18" fmla="*/ 1136650 w 2193925"/>
                <a:gd name="connsiteY18" fmla="*/ 1898650 h 1978025"/>
                <a:gd name="connsiteX19" fmla="*/ 1193800 w 2193925"/>
                <a:gd name="connsiteY19" fmla="*/ 1898650 h 1978025"/>
                <a:gd name="connsiteX20" fmla="*/ 1193800 w 2193925"/>
                <a:gd name="connsiteY20" fmla="*/ 1978025 h 1978025"/>
                <a:gd name="connsiteX21" fmla="*/ 1472803 w 2193925"/>
                <a:gd name="connsiteY21" fmla="*/ 1976835 h 1978025"/>
                <a:gd name="connsiteX22" fmla="*/ 1471613 w 2193925"/>
                <a:gd name="connsiteY22" fmla="*/ 1764506 h 1978025"/>
                <a:gd name="connsiteX23" fmla="*/ 2095500 w 2193925"/>
                <a:gd name="connsiteY23" fmla="*/ 1762125 h 1978025"/>
                <a:gd name="connsiteX24" fmla="*/ 2095500 w 2193925"/>
                <a:gd name="connsiteY24" fmla="*/ 1447800 h 1978025"/>
                <a:gd name="connsiteX25" fmla="*/ 2143125 w 2193925"/>
                <a:gd name="connsiteY25" fmla="*/ 1447800 h 1978025"/>
                <a:gd name="connsiteX26" fmla="*/ 2143125 w 2193925"/>
                <a:gd name="connsiteY26" fmla="*/ 1311275 h 1978025"/>
                <a:gd name="connsiteX27" fmla="*/ 2193925 w 2193925"/>
                <a:gd name="connsiteY27" fmla="*/ 1311275 h 1978025"/>
                <a:gd name="connsiteX28" fmla="*/ 2193925 w 2193925"/>
                <a:gd name="connsiteY28" fmla="*/ 1181100 h 1978025"/>
                <a:gd name="connsiteX29" fmla="*/ 1501775 w 2193925"/>
                <a:gd name="connsiteY29" fmla="*/ 415925 h 1978025"/>
                <a:gd name="connsiteX30" fmla="*/ 1362075 w 2193925"/>
                <a:gd name="connsiteY30" fmla="*/ 387350 h 1978025"/>
                <a:gd name="connsiteX31" fmla="*/ 1266825 w 2193925"/>
                <a:gd name="connsiteY31" fmla="*/ 311150 h 1978025"/>
                <a:gd name="connsiteX32" fmla="*/ 1146175 w 2193925"/>
                <a:gd name="connsiteY32" fmla="*/ 381000 h 1978025"/>
                <a:gd name="connsiteX33" fmla="*/ 1193800 w 2193925"/>
                <a:gd name="connsiteY33" fmla="*/ 295275 h 1978025"/>
                <a:gd name="connsiteX34" fmla="*/ 1339850 w 2193925"/>
                <a:gd name="connsiteY34" fmla="*/ 203200 h 1978025"/>
                <a:gd name="connsiteX35" fmla="*/ 1460500 w 2193925"/>
                <a:gd name="connsiteY35" fmla="*/ 63500 h 1978025"/>
                <a:gd name="connsiteX36" fmla="*/ 1444625 w 2193925"/>
                <a:gd name="connsiteY36" fmla="*/ 0 h 1978025"/>
                <a:gd name="connsiteX37" fmla="*/ 1276350 w 2193925"/>
                <a:gd name="connsiteY37" fmla="*/ 44450 h 1978025"/>
                <a:gd name="connsiteX0" fmla="*/ 1276350 w 2193925"/>
                <a:gd name="connsiteY0" fmla="*/ 44450 h 1978025"/>
                <a:gd name="connsiteX1" fmla="*/ 822325 w 2193925"/>
                <a:gd name="connsiteY1" fmla="*/ 231775 h 1978025"/>
                <a:gd name="connsiteX2" fmla="*/ 584200 w 2193925"/>
                <a:gd name="connsiteY2" fmla="*/ 285750 h 1978025"/>
                <a:gd name="connsiteX3" fmla="*/ 473075 w 2193925"/>
                <a:gd name="connsiteY3" fmla="*/ 231775 h 1978025"/>
                <a:gd name="connsiteX4" fmla="*/ 365125 w 2193925"/>
                <a:gd name="connsiteY4" fmla="*/ 336550 h 1978025"/>
                <a:gd name="connsiteX5" fmla="*/ 365125 w 2193925"/>
                <a:gd name="connsiteY5" fmla="*/ 695325 h 1978025"/>
                <a:gd name="connsiteX6" fmla="*/ 146050 w 2193925"/>
                <a:gd name="connsiteY6" fmla="*/ 838200 h 1978025"/>
                <a:gd name="connsiteX7" fmla="*/ 0 w 2193925"/>
                <a:gd name="connsiteY7" fmla="*/ 1076325 h 1978025"/>
                <a:gd name="connsiteX8" fmla="*/ 38100 w 2193925"/>
                <a:gd name="connsiteY8" fmla="*/ 1158875 h 1978025"/>
                <a:gd name="connsiteX9" fmla="*/ 101600 w 2193925"/>
                <a:gd name="connsiteY9" fmla="*/ 1143000 h 1978025"/>
                <a:gd name="connsiteX10" fmla="*/ 165100 w 2193925"/>
                <a:gd name="connsiteY10" fmla="*/ 1203325 h 1978025"/>
                <a:gd name="connsiteX11" fmla="*/ 76200 w 2193925"/>
                <a:gd name="connsiteY11" fmla="*/ 1289050 h 1978025"/>
                <a:gd name="connsiteX12" fmla="*/ 50800 w 2193925"/>
                <a:gd name="connsiteY12" fmla="*/ 1641475 h 1978025"/>
                <a:gd name="connsiteX13" fmla="*/ 434975 w 2193925"/>
                <a:gd name="connsiteY13" fmla="*/ 1644650 h 1978025"/>
                <a:gd name="connsiteX14" fmla="*/ 434975 w 2193925"/>
                <a:gd name="connsiteY14" fmla="*/ 1565275 h 1978025"/>
                <a:gd name="connsiteX15" fmla="*/ 723900 w 2193925"/>
                <a:gd name="connsiteY15" fmla="*/ 1565275 h 1978025"/>
                <a:gd name="connsiteX16" fmla="*/ 723900 w 2193925"/>
                <a:gd name="connsiteY16" fmla="*/ 1635125 h 1978025"/>
                <a:gd name="connsiteX17" fmla="*/ 1136650 w 2193925"/>
                <a:gd name="connsiteY17" fmla="*/ 1635125 h 1978025"/>
                <a:gd name="connsiteX18" fmla="*/ 1136650 w 2193925"/>
                <a:gd name="connsiteY18" fmla="*/ 1898650 h 1978025"/>
                <a:gd name="connsiteX19" fmla="*/ 1193800 w 2193925"/>
                <a:gd name="connsiteY19" fmla="*/ 1898650 h 1978025"/>
                <a:gd name="connsiteX20" fmla="*/ 1193800 w 2193925"/>
                <a:gd name="connsiteY20" fmla="*/ 1978025 h 1978025"/>
                <a:gd name="connsiteX21" fmla="*/ 1472803 w 2193925"/>
                <a:gd name="connsiteY21" fmla="*/ 1976835 h 1978025"/>
                <a:gd name="connsiteX22" fmla="*/ 1471613 w 2193925"/>
                <a:gd name="connsiteY22" fmla="*/ 1764506 h 1978025"/>
                <a:gd name="connsiteX23" fmla="*/ 2095500 w 2193925"/>
                <a:gd name="connsiteY23" fmla="*/ 1762125 h 1978025"/>
                <a:gd name="connsiteX24" fmla="*/ 2095500 w 2193925"/>
                <a:gd name="connsiteY24" fmla="*/ 1447800 h 1978025"/>
                <a:gd name="connsiteX25" fmla="*/ 2143125 w 2193925"/>
                <a:gd name="connsiteY25" fmla="*/ 1447800 h 1978025"/>
                <a:gd name="connsiteX26" fmla="*/ 2143125 w 2193925"/>
                <a:gd name="connsiteY26" fmla="*/ 1311275 h 1978025"/>
                <a:gd name="connsiteX27" fmla="*/ 2193925 w 2193925"/>
                <a:gd name="connsiteY27" fmla="*/ 1311275 h 1978025"/>
                <a:gd name="connsiteX28" fmla="*/ 1501775 w 2193925"/>
                <a:gd name="connsiteY28" fmla="*/ 415925 h 1978025"/>
                <a:gd name="connsiteX29" fmla="*/ 1362075 w 2193925"/>
                <a:gd name="connsiteY29" fmla="*/ 387350 h 1978025"/>
                <a:gd name="connsiteX30" fmla="*/ 1266825 w 2193925"/>
                <a:gd name="connsiteY30" fmla="*/ 311150 h 1978025"/>
                <a:gd name="connsiteX31" fmla="*/ 1146175 w 2193925"/>
                <a:gd name="connsiteY31" fmla="*/ 381000 h 1978025"/>
                <a:gd name="connsiteX32" fmla="*/ 1193800 w 2193925"/>
                <a:gd name="connsiteY32" fmla="*/ 295275 h 1978025"/>
                <a:gd name="connsiteX33" fmla="*/ 1339850 w 2193925"/>
                <a:gd name="connsiteY33" fmla="*/ 203200 h 1978025"/>
                <a:gd name="connsiteX34" fmla="*/ 1460500 w 2193925"/>
                <a:gd name="connsiteY34" fmla="*/ 63500 h 1978025"/>
                <a:gd name="connsiteX35" fmla="*/ 1444625 w 2193925"/>
                <a:gd name="connsiteY35" fmla="*/ 0 h 1978025"/>
                <a:gd name="connsiteX36" fmla="*/ 1276350 w 2193925"/>
                <a:gd name="connsiteY36" fmla="*/ 44450 h 1978025"/>
                <a:gd name="connsiteX0" fmla="*/ 1276350 w 2143125"/>
                <a:gd name="connsiteY0" fmla="*/ 44450 h 1978025"/>
                <a:gd name="connsiteX1" fmla="*/ 822325 w 2143125"/>
                <a:gd name="connsiteY1" fmla="*/ 231775 h 1978025"/>
                <a:gd name="connsiteX2" fmla="*/ 584200 w 2143125"/>
                <a:gd name="connsiteY2" fmla="*/ 285750 h 1978025"/>
                <a:gd name="connsiteX3" fmla="*/ 473075 w 2143125"/>
                <a:gd name="connsiteY3" fmla="*/ 231775 h 1978025"/>
                <a:gd name="connsiteX4" fmla="*/ 365125 w 2143125"/>
                <a:gd name="connsiteY4" fmla="*/ 336550 h 1978025"/>
                <a:gd name="connsiteX5" fmla="*/ 365125 w 2143125"/>
                <a:gd name="connsiteY5" fmla="*/ 695325 h 1978025"/>
                <a:gd name="connsiteX6" fmla="*/ 146050 w 2143125"/>
                <a:gd name="connsiteY6" fmla="*/ 838200 h 1978025"/>
                <a:gd name="connsiteX7" fmla="*/ 0 w 2143125"/>
                <a:gd name="connsiteY7" fmla="*/ 1076325 h 1978025"/>
                <a:gd name="connsiteX8" fmla="*/ 38100 w 2143125"/>
                <a:gd name="connsiteY8" fmla="*/ 1158875 h 1978025"/>
                <a:gd name="connsiteX9" fmla="*/ 101600 w 2143125"/>
                <a:gd name="connsiteY9" fmla="*/ 1143000 h 1978025"/>
                <a:gd name="connsiteX10" fmla="*/ 165100 w 2143125"/>
                <a:gd name="connsiteY10" fmla="*/ 1203325 h 1978025"/>
                <a:gd name="connsiteX11" fmla="*/ 76200 w 2143125"/>
                <a:gd name="connsiteY11" fmla="*/ 1289050 h 1978025"/>
                <a:gd name="connsiteX12" fmla="*/ 50800 w 2143125"/>
                <a:gd name="connsiteY12" fmla="*/ 1641475 h 1978025"/>
                <a:gd name="connsiteX13" fmla="*/ 434975 w 2143125"/>
                <a:gd name="connsiteY13" fmla="*/ 1644650 h 1978025"/>
                <a:gd name="connsiteX14" fmla="*/ 434975 w 2143125"/>
                <a:gd name="connsiteY14" fmla="*/ 1565275 h 1978025"/>
                <a:gd name="connsiteX15" fmla="*/ 723900 w 2143125"/>
                <a:gd name="connsiteY15" fmla="*/ 1565275 h 1978025"/>
                <a:gd name="connsiteX16" fmla="*/ 723900 w 2143125"/>
                <a:gd name="connsiteY16" fmla="*/ 1635125 h 1978025"/>
                <a:gd name="connsiteX17" fmla="*/ 1136650 w 2143125"/>
                <a:gd name="connsiteY17" fmla="*/ 1635125 h 1978025"/>
                <a:gd name="connsiteX18" fmla="*/ 1136650 w 2143125"/>
                <a:gd name="connsiteY18" fmla="*/ 1898650 h 1978025"/>
                <a:gd name="connsiteX19" fmla="*/ 1193800 w 2143125"/>
                <a:gd name="connsiteY19" fmla="*/ 1898650 h 1978025"/>
                <a:gd name="connsiteX20" fmla="*/ 1193800 w 2143125"/>
                <a:gd name="connsiteY20" fmla="*/ 1978025 h 1978025"/>
                <a:gd name="connsiteX21" fmla="*/ 1472803 w 2143125"/>
                <a:gd name="connsiteY21" fmla="*/ 1976835 h 1978025"/>
                <a:gd name="connsiteX22" fmla="*/ 1471613 w 2143125"/>
                <a:gd name="connsiteY22" fmla="*/ 1764506 h 1978025"/>
                <a:gd name="connsiteX23" fmla="*/ 2095500 w 2143125"/>
                <a:gd name="connsiteY23" fmla="*/ 1762125 h 1978025"/>
                <a:gd name="connsiteX24" fmla="*/ 2095500 w 2143125"/>
                <a:gd name="connsiteY24" fmla="*/ 1447800 h 1978025"/>
                <a:gd name="connsiteX25" fmla="*/ 2143125 w 2143125"/>
                <a:gd name="connsiteY25" fmla="*/ 1447800 h 1978025"/>
                <a:gd name="connsiteX26" fmla="*/ 2143125 w 2143125"/>
                <a:gd name="connsiteY26" fmla="*/ 1311275 h 1978025"/>
                <a:gd name="connsiteX27" fmla="*/ 1501775 w 2143125"/>
                <a:gd name="connsiteY27" fmla="*/ 415925 h 1978025"/>
                <a:gd name="connsiteX28" fmla="*/ 1362075 w 2143125"/>
                <a:gd name="connsiteY28" fmla="*/ 387350 h 1978025"/>
                <a:gd name="connsiteX29" fmla="*/ 1266825 w 2143125"/>
                <a:gd name="connsiteY29" fmla="*/ 311150 h 1978025"/>
                <a:gd name="connsiteX30" fmla="*/ 1146175 w 2143125"/>
                <a:gd name="connsiteY30" fmla="*/ 381000 h 1978025"/>
                <a:gd name="connsiteX31" fmla="*/ 1193800 w 2143125"/>
                <a:gd name="connsiteY31" fmla="*/ 295275 h 1978025"/>
                <a:gd name="connsiteX32" fmla="*/ 1339850 w 2143125"/>
                <a:gd name="connsiteY32" fmla="*/ 203200 h 1978025"/>
                <a:gd name="connsiteX33" fmla="*/ 1460500 w 2143125"/>
                <a:gd name="connsiteY33" fmla="*/ 63500 h 1978025"/>
                <a:gd name="connsiteX34" fmla="*/ 1444625 w 2143125"/>
                <a:gd name="connsiteY34" fmla="*/ 0 h 1978025"/>
                <a:gd name="connsiteX35" fmla="*/ 1276350 w 2143125"/>
                <a:gd name="connsiteY35" fmla="*/ 44450 h 1978025"/>
                <a:gd name="connsiteX0" fmla="*/ 1276350 w 2143125"/>
                <a:gd name="connsiteY0" fmla="*/ 44450 h 1978025"/>
                <a:gd name="connsiteX1" fmla="*/ 822325 w 2143125"/>
                <a:gd name="connsiteY1" fmla="*/ 231775 h 1978025"/>
                <a:gd name="connsiteX2" fmla="*/ 584200 w 2143125"/>
                <a:gd name="connsiteY2" fmla="*/ 285750 h 1978025"/>
                <a:gd name="connsiteX3" fmla="*/ 473075 w 2143125"/>
                <a:gd name="connsiteY3" fmla="*/ 231775 h 1978025"/>
                <a:gd name="connsiteX4" fmla="*/ 365125 w 2143125"/>
                <a:gd name="connsiteY4" fmla="*/ 336550 h 1978025"/>
                <a:gd name="connsiteX5" fmla="*/ 365125 w 2143125"/>
                <a:gd name="connsiteY5" fmla="*/ 695325 h 1978025"/>
                <a:gd name="connsiteX6" fmla="*/ 146050 w 2143125"/>
                <a:gd name="connsiteY6" fmla="*/ 838200 h 1978025"/>
                <a:gd name="connsiteX7" fmla="*/ 0 w 2143125"/>
                <a:gd name="connsiteY7" fmla="*/ 1076325 h 1978025"/>
                <a:gd name="connsiteX8" fmla="*/ 38100 w 2143125"/>
                <a:gd name="connsiteY8" fmla="*/ 1158875 h 1978025"/>
                <a:gd name="connsiteX9" fmla="*/ 101600 w 2143125"/>
                <a:gd name="connsiteY9" fmla="*/ 1143000 h 1978025"/>
                <a:gd name="connsiteX10" fmla="*/ 165100 w 2143125"/>
                <a:gd name="connsiteY10" fmla="*/ 1203325 h 1978025"/>
                <a:gd name="connsiteX11" fmla="*/ 76200 w 2143125"/>
                <a:gd name="connsiteY11" fmla="*/ 1289050 h 1978025"/>
                <a:gd name="connsiteX12" fmla="*/ 50800 w 2143125"/>
                <a:gd name="connsiteY12" fmla="*/ 1641475 h 1978025"/>
                <a:gd name="connsiteX13" fmla="*/ 434975 w 2143125"/>
                <a:gd name="connsiteY13" fmla="*/ 1644650 h 1978025"/>
                <a:gd name="connsiteX14" fmla="*/ 434975 w 2143125"/>
                <a:gd name="connsiteY14" fmla="*/ 1565275 h 1978025"/>
                <a:gd name="connsiteX15" fmla="*/ 723900 w 2143125"/>
                <a:gd name="connsiteY15" fmla="*/ 1565275 h 1978025"/>
                <a:gd name="connsiteX16" fmla="*/ 723900 w 2143125"/>
                <a:gd name="connsiteY16" fmla="*/ 1635125 h 1978025"/>
                <a:gd name="connsiteX17" fmla="*/ 1136650 w 2143125"/>
                <a:gd name="connsiteY17" fmla="*/ 1635125 h 1978025"/>
                <a:gd name="connsiteX18" fmla="*/ 1136650 w 2143125"/>
                <a:gd name="connsiteY18" fmla="*/ 1898650 h 1978025"/>
                <a:gd name="connsiteX19" fmla="*/ 1193800 w 2143125"/>
                <a:gd name="connsiteY19" fmla="*/ 1898650 h 1978025"/>
                <a:gd name="connsiteX20" fmla="*/ 1193800 w 2143125"/>
                <a:gd name="connsiteY20" fmla="*/ 1978025 h 1978025"/>
                <a:gd name="connsiteX21" fmla="*/ 1472803 w 2143125"/>
                <a:gd name="connsiteY21" fmla="*/ 1976835 h 1978025"/>
                <a:gd name="connsiteX22" fmla="*/ 1471613 w 2143125"/>
                <a:gd name="connsiteY22" fmla="*/ 1764506 h 1978025"/>
                <a:gd name="connsiteX23" fmla="*/ 2095500 w 2143125"/>
                <a:gd name="connsiteY23" fmla="*/ 1762125 h 1978025"/>
                <a:gd name="connsiteX24" fmla="*/ 2095500 w 2143125"/>
                <a:gd name="connsiteY24" fmla="*/ 1447800 h 1978025"/>
                <a:gd name="connsiteX25" fmla="*/ 2143125 w 2143125"/>
                <a:gd name="connsiteY25" fmla="*/ 1447800 h 1978025"/>
                <a:gd name="connsiteX26" fmla="*/ 1501775 w 2143125"/>
                <a:gd name="connsiteY26" fmla="*/ 415925 h 1978025"/>
                <a:gd name="connsiteX27" fmla="*/ 1362075 w 2143125"/>
                <a:gd name="connsiteY27" fmla="*/ 387350 h 1978025"/>
                <a:gd name="connsiteX28" fmla="*/ 1266825 w 2143125"/>
                <a:gd name="connsiteY28" fmla="*/ 311150 h 1978025"/>
                <a:gd name="connsiteX29" fmla="*/ 1146175 w 2143125"/>
                <a:gd name="connsiteY29" fmla="*/ 381000 h 1978025"/>
                <a:gd name="connsiteX30" fmla="*/ 1193800 w 2143125"/>
                <a:gd name="connsiteY30" fmla="*/ 295275 h 1978025"/>
                <a:gd name="connsiteX31" fmla="*/ 1339850 w 2143125"/>
                <a:gd name="connsiteY31" fmla="*/ 203200 h 1978025"/>
                <a:gd name="connsiteX32" fmla="*/ 1460500 w 2143125"/>
                <a:gd name="connsiteY32" fmla="*/ 63500 h 1978025"/>
                <a:gd name="connsiteX33" fmla="*/ 1444625 w 2143125"/>
                <a:gd name="connsiteY33" fmla="*/ 0 h 1978025"/>
                <a:gd name="connsiteX34" fmla="*/ 1276350 w 2143125"/>
                <a:gd name="connsiteY34" fmla="*/ 44450 h 1978025"/>
                <a:gd name="connsiteX0" fmla="*/ 1276350 w 2095500"/>
                <a:gd name="connsiteY0" fmla="*/ 44450 h 1978025"/>
                <a:gd name="connsiteX1" fmla="*/ 822325 w 2095500"/>
                <a:gd name="connsiteY1" fmla="*/ 231775 h 1978025"/>
                <a:gd name="connsiteX2" fmla="*/ 584200 w 2095500"/>
                <a:gd name="connsiteY2" fmla="*/ 285750 h 1978025"/>
                <a:gd name="connsiteX3" fmla="*/ 473075 w 2095500"/>
                <a:gd name="connsiteY3" fmla="*/ 231775 h 1978025"/>
                <a:gd name="connsiteX4" fmla="*/ 365125 w 2095500"/>
                <a:gd name="connsiteY4" fmla="*/ 336550 h 1978025"/>
                <a:gd name="connsiteX5" fmla="*/ 365125 w 2095500"/>
                <a:gd name="connsiteY5" fmla="*/ 695325 h 1978025"/>
                <a:gd name="connsiteX6" fmla="*/ 146050 w 2095500"/>
                <a:gd name="connsiteY6" fmla="*/ 838200 h 1978025"/>
                <a:gd name="connsiteX7" fmla="*/ 0 w 2095500"/>
                <a:gd name="connsiteY7" fmla="*/ 1076325 h 1978025"/>
                <a:gd name="connsiteX8" fmla="*/ 38100 w 2095500"/>
                <a:gd name="connsiteY8" fmla="*/ 1158875 h 1978025"/>
                <a:gd name="connsiteX9" fmla="*/ 101600 w 2095500"/>
                <a:gd name="connsiteY9" fmla="*/ 1143000 h 1978025"/>
                <a:gd name="connsiteX10" fmla="*/ 165100 w 2095500"/>
                <a:gd name="connsiteY10" fmla="*/ 1203325 h 1978025"/>
                <a:gd name="connsiteX11" fmla="*/ 76200 w 2095500"/>
                <a:gd name="connsiteY11" fmla="*/ 1289050 h 1978025"/>
                <a:gd name="connsiteX12" fmla="*/ 50800 w 2095500"/>
                <a:gd name="connsiteY12" fmla="*/ 1641475 h 1978025"/>
                <a:gd name="connsiteX13" fmla="*/ 434975 w 2095500"/>
                <a:gd name="connsiteY13" fmla="*/ 1644650 h 1978025"/>
                <a:gd name="connsiteX14" fmla="*/ 434975 w 2095500"/>
                <a:gd name="connsiteY14" fmla="*/ 1565275 h 1978025"/>
                <a:gd name="connsiteX15" fmla="*/ 723900 w 2095500"/>
                <a:gd name="connsiteY15" fmla="*/ 1565275 h 1978025"/>
                <a:gd name="connsiteX16" fmla="*/ 723900 w 2095500"/>
                <a:gd name="connsiteY16" fmla="*/ 1635125 h 1978025"/>
                <a:gd name="connsiteX17" fmla="*/ 1136650 w 2095500"/>
                <a:gd name="connsiteY17" fmla="*/ 1635125 h 1978025"/>
                <a:gd name="connsiteX18" fmla="*/ 1136650 w 2095500"/>
                <a:gd name="connsiteY18" fmla="*/ 1898650 h 1978025"/>
                <a:gd name="connsiteX19" fmla="*/ 1193800 w 2095500"/>
                <a:gd name="connsiteY19" fmla="*/ 1898650 h 1978025"/>
                <a:gd name="connsiteX20" fmla="*/ 1193800 w 2095500"/>
                <a:gd name="connsiteY20" fmla="*/ 1978025 h 1978025"/>
                <a:gd name="connsiteX21" fmla="*/ 1472803 w 2095500"/>
                <a:gd name="connsiteY21" fmla="*/ 1976835 h 1978025"/>
                <a:gd name="connsiteX22" fmla="*/ 1471613 w 2095500"/>
                <a:gd name="connsiteY22" fmla="*/ 1764506 h 1978025"/>
                <a:gd name="connsiteX23" fmla="*/ 2095500 w 2095500"/>
                <a:gd name="connsiteY23" fmla="*/ 1762125 h 1978025"/>
                <a:gd name="connsiteX24" fmla="*/ 2095500 w 2095500"/>
                <a:gd name="connsiteY24" fmla="*/ 1447800 h 1978025"/>
                <a:gd name="connsiteX25" fmla="*/ 1501775 w 2095500"/>
                <a:gd name="connsiteY25" fmla="*/ 415925 h 1978025"/>
                <a:gd name="connsiteX26" fmla="*/ 1362075 w 2095500"/>
                <a:gd name="connsiteY26" fmla="*/ 387350 h 1978025"/>
                <a:gd name="connsiteX27" fmla="*/ 1266825 w 2095500"/>
                <a:gd name="connsiteY27" fmla="*/ 311150 h 1978025"/>
                <a:gd name="connsiteX28" fmla="*/ 1146175 w 2095500"/>
                <a:gd name="connsiteY28" fmla="*/ 381000 h 1978025"/>
                <a:gd name="connsiteX29" fmla="*/ 1193800 w 2095500"/>
                <a:gd name="connsiteY29" fmla="*/ 295275 h 1978025"/>
                <a:gd name="connsiteX30" fmla="*/ 1339850 w 2095500"/>
                <a:gd name="connsiteY30" fmla="*/ 203200 h 1978025"/>
                <a:gd name="connsiteX31" fmla="*/ 1460500 w 2095500"/>
                <a:gd name="connsiteY31" fmla="*/ 63500 h 1978025"/>
                <a:gd name="connsiteX32" fmla="*/ 1444625 w 2095500"/>
                <a:gd name="connsiteY32" fmla="*/ 0 h 1978025"/>
                <a:gd name="connsiteX33" fmla="*/ 1276350 w 2095500"/>
                <a:gd name="connsiteY33" fmla="*/ 44450 h 1978025"/>
                <a:gd name="connsiteX0" fmla="*/ 1276350 w 2095500"/>
                <a:gd name="connsiteY0" fmla="*/ 44450 h 1978025"/>
                <a:gd name="connsiteX1" fmla="*/ 822325 w 2095500"/>
                <a:gd name="connsiteY1" fmla="*/ 231775 h 1978025"/>
                <a:gd name="connsiteX2" fmla="*/ 584200 w 2095500"/>
                <a:gd name="connsiteY2" fmla="*/ 285750 h 1978025"/>
                <a:gd name="connsiteX3" fmla="*/ 473075 w 2095500"/>
                <a:gd name="connsiteY3" fmla="*/ 231775 h 1978025"/>
                <a:gd name="connsiteX4" fmla="*/ 365125 w 2095500"/>
                <a:gd name="connsiteY4" fmla="*/ 336550 h 1978025"/>
                <a:gd name="connsiteX5" fmla="*/ 365125 w 2095500"/>
                <a:gd name="connsiteY5" fmla="*/ 695325 h 1978025"/>
                <a:gd name="connsiteX6" fmla="*/ 146050 w 2095500"/>
                <a:gd name="connsiteY6" fmla="*/ 838200 h 1978025"/>
                <a:gd name="connsiteX7" fmla="*/ 0 w 2095500"/>
                <a:gd name="connsiteY7" fmla="*/ 1076325 h 1978025"/>
                <a:gd name="connsiteX8" fmla="*/ 38100 w 2095500"/>
                <a:gd name="connsiteY8" fmla="*/ 1158875 h 1978025"/>
                <a:gd name="connsiteX9" fmla="*/ 101600 w 2095500"/>
                <a:gd name="connsiteY9" fmla="*/ 1143000 h 1978025"/>
                <a:gd name="connsiteX10" fmla="*/ 165100 w 2095500"/>
                <a:gd name="connsiteY10" fmla="*/ 1203325 h 1978025"/>
                <a:gd name="connsiteX11" fmla="*/ 76200 w 2095500"/>
                <a:gd name="connsiteY11" fmla="*/ 1289050 h 1978025"/>
                <a:gd name="connsiteX12" fmla="*/ 50800 w 2095500"/>
                <a:gd name="connsiteY12" fmla="*/ 1641475 h 1978025"/>
                <a:gd name="connsiteX13" fmla="*/ 434975 w 2095500"/>
                <a:gd name="connsiteY13" fmla="*/ 1644650 h 1978025"/>
                <a:gd name="connsiteX14" fmla="*/ 434975 w 2095500"/>
                <a:gd name="connsiteY14" fmla="*/ 1565275 h 1978025"/>
                <a:gd name="connsiteX15" fmla="*/ 723900 w 2095500"/>
                <a:gd name="connsiteY15" fmla="*/ 1565275 h 1978025"/>
                <a:gd name="connsiteX16" fmla="*/ 723900 w 2095500"/>
                <a:gd name="connsiteY16" fmla="*/ 1635125 h 1978025"/>
                <a:gd name="connsiteX17" fmla="*/ 1136650 w 2095500"/>
                <a:gd name="connsiteY17" fmla="*/ 1635125 h 1978025"/>
                <a:gd name="connsiteX18" fmla="*/ 1136650 w 2095500"/>
                <a:gd name="connsiteY18" fmla="*/ 1898650 h 1978025"/>
                <a:gd name="connsiteX19" fmla="*/ 1193800 w 2095500"/>
                <a:gd name="connsiteY19" fmla="*/ 1898650 h 1978025"/>
                <a:gd name="connsiteX20" fmla="*/ 1193800 w 2095500"/>
                <a:gd name="connsiteY20" fmla="*/ 1978025 h 1978025"/>
                <a:gd name="connsiteX21" fmla="*/ 1472803 w 2095500"/>
                <a:gd name="connsiteY21" fmla="*/ 1976835 h 1978025"/>
                <a:gd name="connsiteX22" fmla="*/ 1471613 w 2095500"/>
                <a:gd name="connsiteY22" fmla="*/ 1764506 h 1978025"/>
                <a:gd name="connsiteX23" fmla="*/ 2095500 w 2095500"/>
                <a:gd name="connsiteY23" fmla="*/ 1762125 h 1978025"/>
                <a:gd name="connsiteX24" fmla="*/ 1501775 w 2095500"/>
                <a:gd name="connsiteY24" fmla="*/ 415925 h 1978025"/>
                <a:gd name="connsiteX25" fmla="*/ 1362075 w 2095500"/>
                <a:gd name="connsiteY25" fmla="*/ 387350 h 1978025"/>
                <a:gd name="connsiteX26" fmla="*/ 1266825 w 2095500"/>
                <a:gd name="connsiteY26" fmla="*/ 311150 h 1978025"/>
                <a:gd name="connsiteX27" fmla="*/ 1146175 w 2095500"/>
                <a:gd name="connsiteY27" fmla="*/ 381000 h 1978025"/>
                <a:gd name="connsiteX28" fmla="*/ 1193800 w 2095500"/>
                <a:gd name="connsiteY28" fmla="*/ 295275 h 1978025"/>
                <a:gd name="connsiteX29" fmla="*/ 1339850 w 2095500"/>
                <a:gd name="connsiteY29" fmla="*/ 203200 h 1978025"/>
                <a:gd name="connsiteX30" fmla="*/ 1460500 w 2095500"/>
                <a:gd name="connsiteY30" fmla="*/ 63500 h 1978025"/>
                <a:gd name="connsiteX31" fmla="*/ 1444625 w 2095500"/>
                <a:gd name="connsiteY31" fmla="*/ 0 h 1978025"/>
                <a:gd name="connsiteX32" fmla="*/ 1276350 w 2095500"/>
                <a:gd name="connsiteY32" fmla="*/ 44450 h 1978025"/>
                <a:gd name="connsiteX0" fmla="*/ 1276350 w 1501775"/>
                <a:gd name="connsiteY0" fmla="*/ 44450 h 1978025"/>
                <a:gd name="connsiteX1" fmla="*/ 822325 w 1501775"/>
                <a:gd name="connsiteY1" fmla="*/ 231775 h 1978025"/>
                <a:gd name="connsiteX2" fmla="*/ 584200 w 1501775"/>
                <a:gd name="connsiteY2" fmla="*/ 285750 h 1978025"/>
                <a:gd name="connsiteX3" fmla="*/ 473075 w 1501775"/>
                <a:gd name="connsiteY3" fmla="*/ 231775 h 1978025"/>
                <a:gd name="connsiteX4" fmla="*/ 365125 w 1501775"/>
                <a:gd name="connsiteY4" fmla="*/ 336550 h 1978025"/>
                <a:gd name="connsiteX5" fmla="*/ 365125 w 1501775"/>
                <a:gd name="connsiteY5" fmla="*/ 695325 h 1978025"/>
                <a:gd name="connsiteX6" fmla="*/ 146050 w 1501775"/>
                <a:gd name="connsiteY6" fmla="*/ 838200 h 1978025"/>
                <a:gd name="connsiteX7" fmla="*/ 0 w 1501775"/>
                <a:gd name="connsiteY7" fmla="*/ 1076325 h 1978025"/>
                <a:gd name="connsiteX8" fmla="*/ 38100 w 1501775"/>
                <a:gd name="connsiteY8" fmla="*/ 1158875 h 1978025"/>
                <a:gd name="connsiteX9" fmla="*/ 101600 w 1501775"/>
                <a:gd name="connsiteY9" fmla="*/ 1143000 h 1978025"/>
                <a:gd name="connsiteX10" fmla="*/ 165100 w 1501775"/>
                <a:gd name="connsiteY10" fmla="*/ 1203325 h 1978025"/>
                <a:gd name="connsiteX11" fmla="*/ 76200 w 1501775"/>
                <a:gd name="connsiteY11" fmla="*/ 1289050 h 1978025"/>
                <a:gd name="connsiteX12" fmla="*/ 50800 w 1501775"/>
                <a:gd name="connsiteY12" fmla="*/ 1641475 h 1978025"/>
                <a:gd name="connsiteX13" fmla="*/ 434975 w 1501775"/>
                <a:gd name="connsiteY13" fmla="*/ 1644650 h 1978025"/>
                <a:gd name="connsiteX14" fmla="*/ 434975 w 1501775"/>
                <a:gd name="connsiteY14" fmla="*/ 1565275 h 1978025"/>
                <a:gd name="connsiteX15" fmla="*/ 723900 w 1501775"/>
                <a:gd name="connsiteY15" fmla="*/ 1565275 h 1978025"/>
                <a:gd name="connsiteX16" fmla="*/ 723900 w 1501775"/>
                <a:gd name="connsiteY16" fmla="*/ 1635125 h 1978025"/>
                <a:gd name="connsiteX17" fmla="*/ 1136650 w 1501775"/>
                <a:gd name="connsiteY17" fmla="*/ 1635125 h 1978025"/>
                <a:gd name="connsiteX18" fmla="*/ 1136650 w 1501775"/>
                <a:gd name="connsiteY18" fmla="*/ 1898650 h 1978025"/>
                <a:gd name="connsiteX19" fmla="*/ 1193800 w 1501775"/>
                <a:gd name="connsiteY19" fmla="*/ 1898650 h 1978025"/>
                <a:gd name="connsiteX20" fmla="*/ 1193800 w 1501775"/>
                <a:gd name="connsiteY20" fmla="*/ 1978025 h 1978025"/>
                <a:gd name="connsiteX21" fmla="*/ 1472803 w 1501775"/>
                <a:gd name="connsiteY21" fmla="*/ 1976835 h 1978025"/>
                <a:gd name="connsiteX22" fmla="*/ 1471613 w 1501775"/>
                <a:gd name="connsiteY22" fmla="*/ 1764506 h 1978025"/>
                <a:gd name="connsiteX23" fmla="*/ 1501775 w 1501775"/>
                <a:gd name="connsiteY23" fmla="*/ 415925 h 1978025"/>
                <a:gd name="connsiteX24" fmla="*/ 1362075 w 1501775"/>
                <a:gd name="connsiteY24" fmla="*/ 387350 h 1978025"/>
                <a:gd name="connsiteX25" fmla="*/ 1266825 w 1501775"/>
                <a:gd name="connsiteY25" fmla="*/ 311150 h 1978025"/>
                <a:gd name="connsiteX26" fmla="*/ 1146175 w 1501775"/>
                <a:gd name="connsiteY26" fmla="*/ 381000 h 1978025"/>
                <a:gd name="connsiteX27" fmla="*/ 1193800 w 1501775"/>
                <a:gd name="connsiteY27" fmla="*/ 295275 h 1978025"/>
                <a:gd name="connsiteX28" fmla="*/ 1339850 w 1501775"/>
                <a:gd name="connsiteY28" fmla="*/ 203200 h 1978025"/>
                <a:gd name="connsiteX29" fmla="*/ 1460500 w 1501775"/>
                <a:gd name="connsiteY29" fmla="*/ 63500 h 1978025"/>
                <a:gd name="connsiteX30" fmla="*/ 1444625 w 1501775"/>
                <a:gd name="connsiteY30" fmla="*/ 0 h 1978025"/>
                <a:gd name="connsiteX31" fmla="*/ 1276350 w 1501775"/>
                <a:gd name="connsiteY31" fmla="*/ 44450 h 1978025"/>
                <a:gd name="connsiteX0" fmla="*/ 1276350 w 1472803"/>
                <a:gd name="connsiteY0" fmla="*/ 44450 h 1978025"/>
                <a:gd name="connsiteX1" fmla="*/ 822325 w 1472803"/>
                <a:gd name="connsiteY1" fmla="*/ 231775 h 1978025"/>
                <a:gd name="connsiteX2" fmla="*/ 584200 w 1472803"/>
                <a:gd name="connsiteY2" fmla="*/ 285750 h 1978025"/>
                <a:gd name="connsiteX3" fmla="*/ 473075 w 1472803"/>
                <a:gd name="connsiteY3" fmla="*/ 231775 h 1978025"/>
                <a:gd name="connsiteX4" fmla="*/ 365125 w 1472803"/>
                <a:gd name="connsiteY4" fmla="*/ 336550 h 1978025"/>
                <a:gd name="connsiteX5" fmla="*/ 365125 w 1472803"/>
                <a:gd name="connsiteY5" fmla="*/ 695325 h 1978025"/>
                <a:gd name="connsiteX6" fmla="*/ 146050 w 1472803"/>
                <a:gd name="connsiteY6" fmla="*/ 838200 h 1978025"/>
                <a:gd name="connsiteX7" fmla="*/ 0 w 1472803"/>
                <a:gd name="connsiteY7" fmla="*/ 1076325 h 1978025"/>
                <a:gd name="connsiteX8" fmla="*/ 38100 w 1472803"/>
                <a:gd name="connsiteY8" fmla="*/ 1158875 h 1978025"/>
                <a:gd name="connsiteX9" fmla="*/ 101600 w 1472803"/>
                <a:gd name="connsiteY9" fmla="*/ 1143000 h 1978025"/>
                <a:gd name="connsiteX10" fmla="*/ 165100 w 1472803"/>
                <a:gd name="connsiteY10" fmla="*/ 1203325 h 1978025"/>
                <a:gd name="connsiteX11" fmla="*/ 76200 w 1472803"/>
                <a:gd name="connsiteY11" fmla="*/ 1289050 h 1978025"/>
                <a:gd name="connsiteX12" fmla="*/ 50800 w 1472803"/>
                <a:gd name="connsiteY12" fmla="*/ 1641475 h 1978025"/>
                <a:gd name="connsiteX13" fmla="*/ 434975 w 1472803"/>
                <a:gd name="connsiteY13" fmla="*/ 1644650 h 1978025"/>
                <a:gd name="connsiteX14" fmla="*/ 434975 w 1472803"/>
                <a:gd name="connsiteY14" fmla="*/ 1565275 h 1978025"/>
                <a:gd name="connsiteX15" fmla="*/ 723900 w 1472803"/>
                <a:gd name="connsiteY15" fmla="*/ 1565275 h 1978025"/>
                <a:gd name="connsiteX16" fmla="*/ 723900 w 1472803"/>
                <a:gd name="connsiteY16" fmla="*/ 1635125 h 1978025"/>
                <a:gd name="connsiteX17" fmla="*/ 1136650 w 1472803"/>
                <a:gd name="connsiteY17" fmla="*/ 1635125 h 1978025"/>
                <a:gd name="connsiteX18" fmla="*/ 1136650 w 1472803"/>
                <a:gd name="connsiteY18" fmla="*/ 1898650 h 1978025"/>
                <a:gd name="connsiteX19" fmla="*/ 1193800 w 1472803"/>
                <a:gd name="connsiteY19" fmla="*/ 1898650 h 1978025"/>
                <a:gd name="connsiteX20" fmla="*/ 1193800 w 1472803"/>
                <a:gd name="connsiteY20" fmla="*/ 1978025 h 1978025"/>
                <a:gd name="connsiteX21" fmla="*/ 1472803 w 1472803"/>
                <a:gd name="connsiteY21" fmla="*/ 1976835 h 1978025"/>
                <a:gd name="connsiteX22" fmla="*/ 1471613 w 1472803"/>
                <a:gd name="connsiteY22" fmla="*/ 1764506 h 1978025"/>
                <a:gd name="connsiteX23" fmla="*/ 1452562 w 1472803"/>
                <a:gd name="connsiteY23" fmla="*/ 444500 h 1978025"/>
                <a:gd name="connsiteX24" fmla="*/ 1362075 w 1472803"/>
                <a:gd name="connsiteY24" fmla="*/ 387350 h 1978025"/>
                <a:gd name="connsiteX25" fmla="*/ 1266825 w 1472803"/>
                <a:gd name="connsiteY25" fmla="*/ 311150 h 1978025"/>
                <a:gd name="connsiteX26" fmla="*/ 1146175 w 1472803"/>
                <a:gd name="connsiteY26" fmla="*/ 381000 h 1978025"/>
                <a:gd name="connsiteX27" fmla="*/ 1193800 w 1472803"/>
                <a:gd name="connsiteY27" fmla="*/ 295275 h 1978025"/>
                <a:gd name="connsiteX28" fmla="*/ 1339850 w 1472803"/>
                <a:gd name="connsiteY28" fmla="*/ 203200 h 1978025"/>
                <a:gd name="connsiteX29" fmla="*/ 1460500 w 1472803"/>
                <a:gd name="connsiteY29" fmla="*/ 63500 h 1978025"/>
                <a:gd name="connsiteX30" fmla="*/ 1444625 w 1472803"/>
                <a:gd name="connsiteY30" fmla="*/ 0 h 1978025"/>
                <a:gd name="connsiteX31" fmla="*/ 1276350 w 1472803"/>
                <a:gd name="connsiteY31" fmla="*/ 44450 h 1978025"/>
                <a:gd name="connsiteX0" fmla="*/ 1276350 w 1472803"/>
                <a:gd name="connsiteY0" fmla="*/ 44450 h 1978025"/>
                <a:gd name="connsiteX1" fmla="*/ 822325 w 1472803"/>
                <a:gd name="connsiteY1" fmla="*/ 231775 h 1978025"/>
                <a:gd name="connsiteX2" fmla="*/ 584200 w 1472803"/>
                <a:gd name="connsiteY2" fmla="*/ 285750 h 1978025"/>
                <a:gd name="connsiteX3" fmla="*/ 473075 w 1472803"/>
                <a:gd name="connsiteY3" fmla="*/ 231775 h 1978025"/>
                <a:gd name="connsiteX4" fmla="*/ 365125 w 1472803"/>
                <a:gd name="connsiteY4" fmla="*/ 336550 h 1978025"/>
                <a:gd name="connsiteX5" fmla="*/ 365125 w 1472803"/>
                <a:gd name="connsiteY5" fmla="*/ 695325 h 1978025"/>
                <a:gd name="connsiteX6" fmla="*/ 146050 w 1472803"/>
                <a:gd name="connsiteY6" fmla="*/ 838200 h 1978025"/>
                <a:gd name="connsiteX7" fmla="*/ 0 w 1472803"/>
                <a:gd name="connsiteY7" fmla="*/ 1076325 h 1978025"/>
                <a:gd name="connsiteX8" fmla="*/ 38100 w 1472803"/>
                <a:gd name="connsiteY8" fmla="*/ 1158875 h 1978025"/>
                <a:gd name="connsiteX9" fmla="*/ 101600 w 1472803"/>
                <a:gd name="connsiteY9" fmla="*/ 1143000 h 1978025"/>
                <a:gd name="connsiteX10" fmla="*/ 165100 w 1472803"/>
                <a:gd name="connsiteY10" fmla="*/ 1203325 h 1978025"/>
                <a:gd name="connsiteX11" fmla="*/ 76200 w 1472803"/>
                <a:gd name="connsiteY11" fmla="*/ 1289050 h 1978025"/>
                <a:gd name="connsiteX12" fmla="*/ 50800 w 1472803"/>
                <a:gd name="connsiteY12" fmla="*/ 1641475 h 1978025"/>
                <a:gd name="connsiteX13" fmla="*/ 434975 w 1472803"/>
                <a:gd name="connsiteY13" fmla="*/ 1644650 h 1978025"/>
                <a:gd name="connsiteX14" fmla="*/ 434975 w 1472803"/>
                <a:gd name="connsiteY14" fmla="*/ 1565275 h 1978025"/>
                <a:gd name="connsiteX15" fmla="*/ 723900 w 1472803"/>
                <a:gd name="connsiteY15" fmla="*/ 1565275 h 1978025"/>
                <a:gd name="connsiteX16" fmla="*/ 723900 w 1472803"/>
                <a:gd name="connsiteY16" fmla="*/ 1635125 h 1978025"/>
                <a:gd name="connsiteX17" fmla="*/ 1136650 w 1472803"/>
                <a:gd name="connsiteY17" fmla="*/ 1635125 h 1978025"/>
                <a:gd name="connsiteX18" fmla="*/ 1136650 w 1472803"/>
                <a:gd name="connsiteY18" fmla="*/ 1898650 h 1978025"/>
                <a:gd name="connsiteX19" fmla="*/ 1193800 w 1472803"/>
                <a:gd name="connsiteY19" fmla="*/ 1898650 h 1978025"/>
                <a:gd name="connsiteX20" fmla="*/ 1193800 w 1472803"/>
                <a:gd name="connsiteY20" fmla="*/ 1978025 h 1978025"/>
                <a:gd name="connsiteX21" fmla="*/ 1472803 w 1472803"/>
                <a:gd name="connsiteY21" fmla="*/ 1976835 h 1978025"/>
                <a:gd name="connsiteX22" fmla="*/ 1471613 w 1472803"/>
                <a:gd name="connsiteY22" fmla="*/ 1764506 h 1978025"/>
                <a:gd name="connsiteX23" fmla="*/ 1458912 w 1472803"/>
                <a:gd name="connsiteY23" fmla="*/ 447675 h 1978025"/>
                <a:gd name="connsiteX24" fmla="*/ 1362075 w 1472803"/>
                <a:gd name="connsiteY24" fmla="*/ 387350 h 1978025"/>
                <a:gd name="connsiteX25" fmla="*/ 1266825 w 1472803"/>
                <a:gd name="connsiteY25" fmla="*/ 311150 h 1978025"/>
                <a:gd name="connsiteX26" fmla="*/ 1146175 w 1472803"/>
                <a:gd name="connsiteY26" fmla="*/ 381000 h 1978025"/>
                <a:gd name="connsiteX27" fmla="*/ 1193800 w 1472803"/>
                <a:gd name="connsiteY27" fmla="*/ 295275 h 1978025"/>
                <a:gd name="connsiteX28" fmla="*/ 1339850 w 1472803"/>
                <a:gd name="connsiteY28" fmla="*/ 203200 h 1978025"/>
                <a:gd name="connsiteX29" fmla="*/ 1460500 w 1472803"/>
                <a:gd name="connsiteY29" fmla="*/ 63500 h 1978025"/>
                <a:gd name="connsiteX30" fmla="*/ 1444625 w 1472803"/>
                <a:gd name="connsiteY30" fmla="*/ 0 h 1978025"/>
                <a:gd name="connsiteX31" fmla="*/ 1276350 w 1472803"/>
                <a:gd name="connsiteY31" fmla="*/ 44450 h 1978025"/>
                <a:gd name="connsiteX0" fmla="*/ 1276350 w 1472803"/>
                <a:gd name="connsiteY0" fmla="*/ 44450 h 1978025"/>
                <a:gd name="connsiteX1" fmla="*/ 822325 w 1472803"/>
                <a:gd name="connsiteY1" fmla="*/ 231775 h 1978025"/>
                <a:gd name="connsiteX2" fmla="*/ 584200 w 1472803"/>
                <a:gd name="connsiteY2" fmla="*/ 285750 h 1978025"/>
                <a:gd name="connsiteX3" fmla="*/ 473075 w 1472803"/>
                <a:gd name="connsiteY3" fmla="*/ 231775 h 1978025"/>
                <a:gd name="connsiteX4" fmla="*/ 365125 w 1472803"/>
                <a:gd name="connsiteY4" fmla="*/ 336550 h 1978025"/>
                <a:gd name="connsiteX5" fmla="*/ 365125 w 1472803"/>
                <a:gd name="connsiteY5" fmla="*/ 695325 h 1978025"/>
                <a:gd name="connsiteX6" fmla="*/ 146050 w 1472803"/>
                <a:gd name="connsiteY6" fmla="*/ 838200 h 1978025"/>
                <a:gd name="connsiteX7" fmla="*/ 0 w 1472803"/>
                <a:gd name="connsiteY7" fmla="*/ 1076325 h 1978025"/>
                <a:gd name="connsiteX8" fmla="*/ 38100 w 1472803"/>
                <a:gd name="connsiteY8" fmla="*/ 1158875 h 1978025"/>
                <a:gd name="connsiteX9" fmla="*/ 101600 w 1472803"/>
                <a:gd name="connsiteY9" fmla="*/ 1143000 h 1978025"/>
                <a:gd name="connsiteX10" fmla="*/ 165100 w 1472803"/>
                <a:gd name="connsiteY10" fmla="*/ 1203325 h 1978025"/>
                <a:gd name="connsiteX11" fmla="*/ 76200 w 1472803"/>
                <a:gd name="connsiteY11" fmla="*/ 1289050 h 1978025"/>
                <a:gd name="connsiteX12" fmla="*/ 50800 w 1472803"/>
                <a:gd name="connsiteY12" fmla="*/ 1641475 h 1978025"/>
                <a:gd name="connsiteX13" fmla="*/ 65088 w 1472803"/>
                <a:gd name="connsiteY13" fmla="*/ 1724025 h 1978025"/>
                <a:gd name="connsiteX14" fmla="*/ 434975 w 1472803"/>
                <a:gd name="connsiteY14" fmla="*/ 1565275 h 1978025"/>
                <a:gd name="connsiteX15" fmla="*/ 723900 w 1472803"/>
                <a:gd name="connsiteY15" fmla="*/ 1565275 h 1978025"/>
                <a:gd name="connsiteX16" fmla="*/ 723900 w 1472803"/>
                <a:gd name="connsiteY16" fmla="*/ 1635125 h 1978025"/>
                <a:gd name="connsiteX17" fmla="*/ 1136650 w 1472803"/>
                <a:gd name="connsiteY17" fmla="*/ 1635125 h 1978025"/>
                <a:gd name="connsiteX18" fmla="*/ 1136650 w 1472803"/>
                <a:gd name="connsiteY18" fmla="*/ 1898650 h 1978025"/>
                <a:gd name="connsiteX19" fmla="*/ 1193800 w 1472803"/>
                <a:gd name="connsiteY19" fmla="*/ 1898650 h 1978025"/>
                <a:gd name="connsiteX20" fmla="*/ 1193800 w 1472803"/>
                <a:gd name="connsiteY20" fmla="*/ 1978025 h 1978025"/>
                <a:gd name="connsiteX21" fmla="*/ 1472803 w 1472803"/>
                <a:gd name="connsiteY21" fmla="*/ 1976835 h 1978025"/>
                <a:gd name="connsiteX22" fmla="*/ 1471613 w 1472803"/>
                <a:gd name="connsiteY22" fmla="*/ 1764506 h 1978025"/>
                <a:gd name="connsiteX23" fmla="*/ 1458912 w 1472803"/>
                <a:gd name="connsiteY23" fmla="*/ 447675 h 1978025"/>
                <a:gd name="connsiteX24" fmla="*/ 1362075 w 1472803"/>
                <a:gd name="connsiteY24" fmla="*/ 387350 h 1978025"/>
                <a:gd name="connsiteX25" fmla="*/ 1266825 w 1472803"/>
                <a:gd name="connsiteY25" fmla="*/ 311150 h 1978025"/>
                <a:gd name="connsiteX26" fmla="*/ 1146175 w 1472803"/>
                <a:gd name="connsiteY26" fmla="*/ 381000 h 1978025"/>
                <a:gd name="connsiteX27" fmla="*/ 1193800 w 1472803"/>
                <a:gd name="connsiteY27" fmla="*/ 295275 h 1978025"/>
                <a:gd name="connsiteX28" fmla="*/ 1339850 w 1472803"/>
                <a:gd name="connsiteY28" fmla="*/ 203200 h 1978025"/>
                <a:gd name="connsiteX29" fmla="*/ 1460500 w 1472803"/>
                <a:gd name="connsiteY29" fmla="*/ 63500 h 1978025"/>
                <a:gd name="connsiteX30" fmla="*/ 1444625 w 1472803"/>
                <a:gd name="connsiteY30" fmla="*/ 0 h 1978025"/>
                <a:gd name="connsiteX31" fmla="*/ 1276350 w 1472803"/>
                <a:gd name="connsiteY31" fmla="*/ 44450 h 1978025"/>
                <a:gd name="connsiteX0" fmla="*/ 1276350 w 1472803"/>
                <a:gd name="connsiteY0" fmla="*/ 44450 h 1978025"/>
                <a:gd name="connsiteX1" fmla="*/ 822325 w 1472803"/>
                <a:gd name="connsiteY1" fmla="*/ 231775 h 1978025"/>
                <a:gd name="connsiteX2" fmla="*/ 584200 w 1472803"/>
                <a:gd name="connsiteY2" fmla="*/ 285750 h 1978025"/>
                <a:gd name="connsiteX3" fmla="*/ 473075 w 1472803"/>
                <a:gd name="connsiteY3" fmla="*/ 231775 h 1978025"/>
                <a:gd name="connsiteX4" fmla="*/ 365125 w 1472803"/>
                <a:gd name="connsiteY4" fmla="*/ 336550 h 1978025"/>
                <a:gd name="connsiteX5" fmla="*/ 365125 w 1472803"/>
                <a:gd name="connsiteY5" fmla="*/ 695325 h 1978025"/>
                <a:gd name="connsiteX6" fmla="*/ 146050 w 1472803"/>
                <a:gd name="connsiteY6" fmla="*/ 838200 h 1978025"/>
                <a:gd name="connsiteX7" fmla="*/ 0 w 1472803"/>
                <a:gd name="connsiteY7" fmla="*/ 1076325 h 1978025"/>
                <a:gd name="connsiteX8" fmla="*/ 38100 w 1472803"/>
                <a:gd name="connsiteY8" fmla="*/ 1158875 h 1978025"/>
                <a:gd name="connsiteX9" fmla="*/ 101600 w 1472803"/>
                <a:gd name="connsiteY9" fmla="*/ 1143000 h 1978025"/>
                <a:gd name="connsiteX10" fmla="*/ 165100 w 1472803"/>
                <a:gd name="connsiteY10" fmla="*/ 1203325 h 1978025"/>
                <a:gd name="connsiteX11" fmla="*/ 76200 w 1472803"/>
                <a:gd name="connsiteY11" fmla="*/ 1289050 h 1978025"/>
                <a:gd name="connsiteX12" fmla="*/ 50800 w 1472803"/>
                <a:gd name="connsiteY12" fmla="*/ 1641475 h 1978025"/>
                <a:gd name="connsiteX13" fmla="*/ 65088 w 1472803"/>
                <a:gd name="connsiteY13" fmla="*/ 1724025 h 1978025"/>
                <a:gd name="connsiteX14" fmla="*/ 227013 w 1472803"/>
                <a:gd name="connsiteY14" fmla="*/ 1863725 h 1978025"/>
                <a:gd name="connsiteX15" fmla="*/ 723900 w 1472803"/>
                <a:gd name="connsiteY15" fmla="*/ 1565275 h 1978025"/>
                <a:gd name="connsiteX16" fmla="*/ 723900 w 1472803"/>
                <a:gd name="connsiteY16" fmla="*/ 1635125 h 1978025"/>
                <a:gd name="connsiteX17" fmla="*/ 1136650 w 1472803"/>
                <a:gd name="connsiteY17" fmla="*/ 1635125 h 1978025"/>
                <a:gd name="connsiteX18" fmla="*/ 1136650 w 1472803"/>
                <a:gd name="connsiteY18" fmla="*/ 1898650 h 1978025"/>
                <a:gd name="connsiteX19" fmla="*/ 1193800 w 1472803"/>
                <a:gd name="connsiteY19" fmla="*/ 1898650 h 1978025"/>
                <a:gd name="connsiteX20" fmla="*/ 1193800 w 1472803"/>
                <a:gd name="connsiteY20" fmla="*/ 1978025 h 1978025"/>
                <a:gd name="connsiteX21" fmla="*/ 1472803 w 1472803"/>
                <a:gd name="connsiteY21" fmla="*/ 1976835 h 1978025"/>
                <a:gd name="connsiteX22" fmla="*/ 1471613 w 1472803"/>
                <a:gd name="connsiteY22" fmla="*/ 1764506 h 1978025"/>
                <a:gd name="connsiteX23" fmla="*/ 1458912 w 1472803"/>
                <a:gd name="connsiteY23" fmla="*/ 447675 h 1978025"/>
                <a:gd name="connsiteX24" fmla="*/ 1362075 w 1472803"/>
                <a:gd name="connsiteY24" fmla="*/ 387350 h 1978025"/>
                <a:gd name="connsiteX25" fmla="*/ 1266825 w 1472803"/>
                <a:gd name="connsiteY25" fmla="*/ 311150 h 1978025"/>
                <a:gd name="connsiteX26" fmla="*/ 1146175 w 1472803"/>
                <a:gd name="connsiteY26" fmla="*/ 381000 h 1978025"/>
                <a:gd name="connsiteX27" fmla="*/ 1193800 w 1472803"/>
                <a:gd name="connsiteY27" fmla="*/ 295275 h 1978025"/>
                <a:gd name="connsiteX28" fmla="*/ 1339850 w 1472803"/>
                <a:gd name="connsiteY28" fmla="*/ 203200 h 1978025"/>
                <a:gd name="connsiteX29" fmla="*/ 1460500 w 1472803"/>
                <a:gd name="connsiteY29" fmla="*/ 63500 h 1978025"/>
                <a:gd name="connsiteX30" fmla="*/ 1444625 w 1472803"/>
                <a:gd name="connsiteY30" fmla="*/ 0 h 1978025"/>
                <a:gd name="connsiteX31" fmla="*/ 1276350 w 1472803"/>
                <a:gd name="connsiteY31" fmla="*/ 44450 h 1978025"/>
                <a:gd name="connsiteX0" fmla="*/ 1276350 w 1472803"/>
                <a:gd name="connsiteY0" fmla="*/ 44450 h 1978025"/>
                <a:gd name="connsiteX1" fmla="*/ 822325 w 1472803"/>
                <a:gd name="connsiteY1" fmla="*/ 231775 h 1978025"/>
                <a:gd name="connsiteX2" fmla="*/ 584200 w 1472803"/>
                <a:gd name="connsiteY2" fmla="*/ 285750 h 1978025"/>
                <a:gd name="connsiteX3" fmla="*/ 473075 w 1472803"/>
                <a:gd name="connsiteY3" fmla="*/ 231775 h 1978025"/>
                <a:gd name="connsiteX4" fmla="*/ 365125 w 1472803"/>
                <a:gd name="connsiteY4" fmla="*/ 336550 h 1978025"/>
                <a:gd name="connsiteX5" fmla="*/ 365125 w 1472803"/>
                <a:gd name="connsiteY5" fmla="*/ 695325 h 1978025"/>
                <a:gd name="connsiteX6" fmla="*/ 146050 w 1472803"/>
                <a:gd name="connsiteY6" fmla="*/ 838200 h 1978025"/>
                <a:gd name="connsiteX7" fmla="*/ 0 w 1472803"/>
                <a:gd name="connsiteY7" fmla="*/ 1076325 h 1978025"/>
                <a:gd name="connsiteX8" fmla="*/ 38100 w 1472803"/>
                <a:gd name="connsiteY8" fmla="*/ 1158875 h 1978025"/>
                <a:gd name="connsiteX9" fmla="*/ 101600 w 1472803"/>
                <a:gd name="connsiteY9" fmla="*/ 1143000 h 1978025"/>
                <a:gd name="connsiteX10" fmla="*/ 165100 w 1472803"/>
                <a:gd name="connsiteY10" fmla="*/ 1203325 h 1978025"/>
                <a:gd name="connsiteX11" fmla="*/ 76200 w 1472803"/>
                <a:gd name="connsiteY11" fmla="*/ 1289050 h 1978025"/>
                <a:gd name="connsiteX12" fmla="*/ 50800 w 1472803"/>
                <a:gd name="connsiteY12" fmla="*/ 1641475 h 1978025"/>
                <a:gd name="connsiteX13" fmla="*/ 65088 w 1472803"/>
                <a:gd name="connsiteY13" fmla="*/ 1724025 h 1978025"/>
                <a:gd name="connsiteX14" fmla="*/ 227013 w 1472803"/>
                <a:gd name="connsiteY14" fmla="*/ 1863725 h 1978025"/>
                <a:gd name="connsiteX15" fmla="*/ 420687 w 1472803"/>
                <a:gd name="connsiteY15" fmla="*/ 1951038 h 1978025"/>
                <a:gd name="connsiteX16" fmla="*/ 723900 w 1472803"/>
                <a:gd name="connsiteY16" fmla="*/ 1635125 h 1978025"/>
                <a:gd name="connsiteX17" fmla="*/ 1136650 w 1472803"/>
                <a:gd name="connsiteY17" fmla="*/ 1635125 h 1978025"/>
                <a:gd name="connsiteX18" fmla="*/ 1136650 w 1472803"/>
                <a:gd name="connsiteY18" fmla="*/ 1898650 h 1978025"/>
                <a:gd name="connsiteX19" fmla="*/ 1193800 w 1472803"/>
                <a:gd name="connsiteY19" fmla="*/ 1898650 h 1978025"/>
                <a:gd name="connsiteX20" fmla="*/ 1193800 w 1472803"/>
                <a:gd name="connsiteY20" fmla="*/ 1978025 h 1978025"/>
                <a:gd name="connsiteX21" fmla="*/ 1472803 w 1472803"/>
                <a:gd name="connsiteY21" fmla="*/ 1976835 h 1978025"/>
                <a:gd name="connsiteX22" fmla="*/ 1471613 w 1472803"/>
                <a:gd name="connsiteY22" fmla="*/ 1764506 h 1978025"/>
                <a:gd name="connsiteX23" fmla="*/ 1458912 w 1472803"/>
                <a:gd name="connsiteY23" fmla="*/ 447675 h 1978025"/>
                <a:gd name="connsiteX24" fmla="*/ 1362075 w 1472803"/>
                <a:gd name="connsiteY24" fmla="*/ 387350 h 1978025"/>
                <a:gd name="connsiteX25" fmla="*/ 1266825 w 1472803"/>
                <a:gd name="connsiteY25" fmla="*/ 311150 h 1978025"/>
                <a:gd name="connsiteX26" fmla="*/ 1146175 w 1472803"/>
                <a:gd name="connsiteY26" fmla="*/ 381000 h 1978025"/>
                <a:gd name="connsiteX27" fmla="*/ 1193800 w 1472803"/>
                <a:gd name="connsiteY27" fmla="*/ 295275 h 1978025"/>
                <a:gd name="connsiteX28" fmla="*/ 1339850 w 1472803"/>
                <a:gd name="connsiteY28" fmla="*/ 203200 h 1978025"/>
                <a:gd name="connsiteX29" fmla="*/ 1460500 w 1472803"/>
                <a:gd name="connsiteY29" fmla="*/ 63500 h 1978025"/>
                <a:gd name="connsiteX30" fmla="*/ 1444625 w 1472803"/>
                <a:gd name="connsiteY30" fmla="*/ 0 h 1978025"/>
                <a:gd name="connsiteX31" fmla="*/ 1276350 w 1472803"/>
                <a:gd name="connsiteY31" fmla="*/ 44450 h 1978025"/>
                <a:gd name="connsiteX0" fmla="*/ 1276350 w 1472803"/>
                <a:gd name="connsiteY0" fmla="*/ 44450 h 1997075"/>
                <a:gd name="connsiteX1" fmla="*/ 822325 w 1472803"/>
                <a:gd name="connsiteY1" fmla="*/ 231775 h 1997075"/>
                <a:gd name="connsiteX2" fmla="*/ 584200 w 1472803"/>
                <a:gd name="connsiteY2" fmla="*/ 285750 h 1997075"/>
                <a:gd name="connsiteX3" fmla="*/ 473075 w 1472803"/>
                <a:gd name="connsiteY3" fmla="*/ 231775 h 1997075"/>
                <a:gd name="connsiteX4" fmla="*/ 365125 w 1472803"/>
                <a:gd name="connsiteY4" fmla="*/ 336550 h 1997075"/>
                <a:gd name="connsiteX5" fmla="*/ 365125 w 1472803"/>
                <a:gd name="connsiteY5" fmla="*/ 695325 h 1997075"/>
                <a:gd name="connsiteX6" fmla="*/ 146050 w 1472803"/>
                <a:gd name="connsiteY6" fmla="*/ 838200 h 1997075"/>
                <a:gd name="connsiteX7" fmla="*/ 0 w 1472803"/>
                <a:gd name="connsiteY7" fmla="*/ 1076325 h 1997075"/>
                <a:gd name="connsiteX8" fmla="*/ 38100 w 1472803"/>
                <a:gd name="connsiteY8" fmla="*/ 1158875 h 1997075"/>
                <a:gd name="connsiteX9" fmla="*/ 101600 w 1472803"/>
                <a:gd name="connsiteY9" fmla="*/ 1143000 h 1997075"/>
                <a:gd name="connsiteX10" fmla="*/ 165100 w 1472803"/>
                <a:gd name="connsiteY10" fmla="*/ 1203325 h 1997075"/>
                <a:gd name="connsiteX11" fmla="*/ 76200 w 1472803"/>
                <a:gd name="connsiteY11" fmla="*/ 1289050 h 1997075"/>
                <a:gd name="connsiteX12" fmla="*/ 50800 w 1472803"/>
                <a:gd name="connsiteY12" fmla="*/ 1641475 h 1997075"/>
                <a:gd name="connsiteX13" fmla="*/ 65088 w 1472803"/>
                <a:gd name="connsiteY13" fmla="*/ 1724025 h 1997075"/>
                <a:gd name="connsiteX14" fmla="*/ 227013 w 1472803"/>
                <a:gd name="connsiteY14" fmla="*/ 1863725 h 1997075"/>
                <a:gd name="connsiteX15" fmla="*/ 420687 w 1472803"/>
                <a:gd name="connsiteY15" fmla="*/ 1951038 h 1997075"/>
                <a:gd name="connsiteX16" fmla="*/ 468312 w 1472803"/>
                <a:gd name="connsiteY16" fmla="*/ 1997075 h 1997075"/>
                <a:gd name="connsiteX17" fmla="*/ 1136650 w 1472803"/>
                <a:gd name="connsiteY17" fmla="*/ 1635125 h 1997075"/>
                <a:gd name="connsiteX18" fmla="*/ 1136650 w 1472803"/>
                <a:gd name="connsiteY18" fmla="*/ 1898650 h 1997075"/>
                <a:gd name="connsiteX19" fmla="*/ 1193800 w 1472803"/>
                <a:gd name="connsiteY19" fmla="*/ 1898650 h 1997075"/>
                <a:gd name="connsiteX20" fmla="*/ 1193800 w 1472803"/>
                <a:gd name="connsiteY20" fmla="*/ 1978025 h 1997075"/>
                <a:gd name="connsiteX21" fmla="*/ 1472803 w 1472803"/>
                <a:gd name="connsiteY21" fmla="*/ 1976835 h 1997075"/>
                <a:gd name="connsiteX22" fmla="*/ 1471613 w 1472803"/>
                <a:gd name="connsiteY22" fmla="*/ 1764506 h 1997075"/>
                <a:gd name="connsiteX23" fmla="*/ 1458912 w 1472803"/>
                <a:gd name="connsiteY23" fmla="*/ 447675 h 1997075"/>
                <a:gd name="connsiteX24" fmla="*/ 1362075 w 1472803"/>
                <a:gd name="connsiteY24" fmla="*/ 387350 h 1997075"/>
                <a:gd name="connsiteX25" fmla="*/ 1266825 w 1472803"/>
                <a:gd name="connsiteY25" fmla="*/ 311150 h 1997075"/>
                <a:gd name="connsiteX26" fmla="*/ 1146175 w 1472803"/>
                <a:gd name="connsiteY26" fmla="*/ 381000 h 1997075"/>
                <a:gd name="connsiteX27" fmla="*/ 1193800 w 1472803"/>
                <a:gd name="connsiteY27" fmla="*/ 295275 h 1997075"/>
                <a:gd name="connsiteX28" fmla="*/ 1339850 w 1472803"/>
                <a:gd name="connsiteY28" fmla="*/ 203200 h 1997075"/>
                <a:gd name="connsiteX29" fmla="*/ 1460500 w 1472803"/>
                <a:gd name="connsiteY29" fmla="*/ 63500 h 1997075"/>
                <a:gd name="connsiteX30" fmla="*/ 1444625 w 1472803"/>
                <a:gd name="connsiteY30" fmla="*/ 0 h 1997075"/>
                <a:gd name="connsiteX31" fmla="*/ 1276350 w 1472803"/>
                <a:gd name="connsiteY31" fmla="*/ 44450 h 1997075"/>
                <a:gd name="connsiteX0" fmla="*/ 1276350 w 1472803"/>
                <a:gd name="connsiteY0" fmla="*/ 44450 h 1997075"/>
                <a:gd name="connsiteX1" fmla="*/ 822325 w 1472803"/>
                <a:gd name="connsiteY1" fmla="*/ 231775 h 1997075"/>
                <a:gd name="connsiteX2" fmla="*/ 584200 w 1472803"/>
                <a:gd name="connsiteY2" fmla="*/ 285750 h 1997075"/>
                <a:gd name="connsiteX3" fmla="*/ 473075 w 1472803"/>
                <a:gd name="connsiteY3" fmla="*/ 231775 h 1997075"/>
                <a:gd name="connsiteX4" fmla="*/ 365125 w 1472803"/>
                <a:gd name="connsiteY4" fmla="*/ 336550 h 1997075"/>
                <a:gd name="connsiteX5" fmla="*/ 365125 w 1472803"/>
                <a:gd name="connsiteY5" fmla="*/ 695325 h 1997075"/>
                <a:gd name="connsiteX6" fmla="*/ 146050 w 1472803"/>
                <a:gd name="connsiteY6" fmla="*/ 838200 h 1997075"/>
                <a:gd name="connsiteX7" fmla="*/ 0 w 1472803"/>
                <a:gd name="connsiteY7" fmla="*/ 1076325 h 1997075"/>
                <a:gd name="connsiteX8" fmla="*/ 38100 w 1472803"/>
                <a:gd name="connsiteY8" fmla="*/ 1158875 h 1997075"/>
                <a:gd name="connsiteX9" fmla="*/ 101600 w 1472803"/>
                <a:gd name="connsiteY9" fmla="*/ 1143000 h 1997075"/>
                <a:gd name="connsiteX10" fmla="*/ 165100 w 1472803"/>
                <a:gd name="connsiteY10" fmla="*/ 1203325 h 1997075"/>
                <a:gd name="connsiteX11" fmla="*/ 76200 w 1472803"/>
                <a:gd name="connsiteY11" fmla="*/ 1289050 h 1997075"/>
                <a:gd name="connsiteX12" fmla="*/ 50800 w 1472803"/>
                <a:gd name="connsiteY12" fmla="*/ 1641475 h 1997075"/>
                <a:gd name="connsiteX13" fmla="*/ 65088 w 1472803"/>
                <a:gd name="connsiteY13" fmla="*/ 1724025 h 1997075"/>
                <a:gd name="connsiteX14" fmla="*/ 227013 w 1472803"/>
                <a:gd name="connsiteY14" fmla="*/ 1863725 h 1997075"/>
                <a:gd name="connsiteX15" fmla="*/ 420687 w 1472803"/>
                <a:gd name="connsiteY15" fmla="*/ 1951038 h 1997075"/>
                <a:gd name="connsiteX16" fmla="*/ 468312 w 1472803"/>
                <a:gd name="connsiteY16" fmla="*/ 1997075 h 1997075"/>
                <a:gd name="connsiteX17" fmla="*/ 1136650 w 1472803"/>
                <a:gd name="connsiteY17" fmla="*/ 1898650 h 1997075"/>
                <a:gd name="connsiteX18" fmla="*/ 1193800 w 1472803"/>
                <a:gd name="connsiteY18" fmla="*/ 1898650 h 1997075"/>
                <a:gd name="connsiteX19" fmla="*/ 1193800 w 1472803"/>
                <a:gd name="connsiteY19" fmla="*/ 1978025 h 1997075"/>
                <a:gd name="connsiteX20" fmla="*/ 1472803 w 1472803"/>
                <a:gd name="connsiteY20" fmla="*/ 1976835 h 1997075"/>
                <a:gd name="connsiteX21" fmla="*/ 1471613 w 1472803"/>
                <a:gd name="connsiteY21" fmla="*/ 1764506 h 1997075"/>
                <a:gd name="connsiteX22" fmla="*/ 1458912 w 1472803"/>
                <a:gd name="connsiteY22" fmla="*/ 447675 h 1997075"/>
                <a:gd name="connsiteX23" fmla="*/ 1362075 w 1472803"/>
                <a:gd name="connsiteY23" fmla="*/ 387350 h 1997075"/>
                <a:gd name="connsiteX24" fmla="*/ 1266825 w 1472803"/>
                <a:gd name="connsiteY24" fmla="*/ 311150 h 1997075"/>
                <a:gd name="connsiteX25" fmla="*/ 1146175 w 1472803"/>
                <a:gd name="connsiteY25" fmla="*/ 381000 h 1997075"/>
                <a:gd name="connsiteX26" fmla="*/ 1193800 w 1472803"/>
                <a:gd name="connsiteY26" fmla="*/ 295275 h 1997075"/>
                <a:gd name="connsiteX27" fmla="*/ 1339850 w 1472803"/>
                <a:gd name="connsiteY27" fmla="*/ 203200 h 1997075"/>
                <a:gd name="connsiteX28" fmla="*/ 1460500 w 1472803"/>
                <a:gd name="connsiteY28" fmla="*/ 63500 h 1997075"/>
                <a:gd name="connsiteX29" fmla="*/ 1444625 w 1472803"/>
                <a:gd name="connsiteY29" fmla="*/ 0 h 1997075"/>
                <a:gd name="connsiteX30" fmla="*/ 1276350 w 1472803"/>
                <a:gd name="connsiteY30" fmla="*/ 44450 h 1997075"/>
                <a:gd name="connsiteX0" fmla="*/ 1276350 w 1472803"/>
                <a:gd name="connsiteY0" fmla="*/ 44450 h 1997075"/>
                <a:gd name="connsiteX1" fmla="*/ 822325 w 1472803"/>
                <a:gd name="connsiteY1" fmla="*/ 231775 h 1997075"/>
                <a:gd name="connsiteX2" fmla="*/ 584200 w 1472803"/>
                <a:gd name="connsiteY2" fmla="*/ 285750 h 1997075"/>
                <a:gd name="connsiteX3" fmla="*/ 473075 w 1472803"/>
                <a:gd name="connsiteY3" fmla="*/ 231775 h 1997075"/>
                <a:gd name="connsiteX4" fmla="*/ 365125 w 1472803"/>
                <a:gd name="connsiteY4" fmla="*/ 336550 h 1997075"/>
                <a:gd name="connsiteX5" fmla="*/ 365125 w 1472803"/>
                <a:gd name="connsiteY5" fmla="*/ 695325 h 1997075"/>
                <a:gd name="connsiteX6" fmla="*/ 146050 w 1472803"/>
                <a:gd name="connsiteY6" fmla="*/ 838200 h 1997075"/>
                <a:gd name="connsiteX7" fmla="*/ 0 w 1472803"/>
                <a:gd name="connsiteY7" fmla="*/ 1076325 h 1997075"/>
                <a:gd name="connsiteX8" fmla="*/ 38100 w 1472803"/>
                <a:gd name="connsiteY8" fmla="*/ 1158875 h 1997075"/>
                <a:gd name="connsiteX9" fmla="*/ 101600 w 1472803"/>
                <a:gd name="connsiteY9" fmla="*/ 1143000 h 1997075"/>
                <a:gd name="connsiteX10" fmla="*/ 165100 w 1472803"/>
                <a:gd name="connsiteY10" fmla="*/ 1203325 h 1997075"/>
                <a:gd name="connsiteX11" fmla="*/ 76200 w 1472803"/>
                <a:gd name="connsiteY11" fmla="*/ 1289050 h 1997075"/>
                <a:gd name="connsiteX12" fmla="*/ 50800 w 1472803"/>
                <a:gd name="connsiteY12" fmla="*/ 1641475 h 1997075"/>
                <a:gd name="connsiteX13" fmla="*/ 65088 w 1472803"/>
                <a:gd name="connsiteY13" fmla="*/ 1724025 h 1997075"/>
                <a:gd name="connsiteX14" fmla="*/ 227013 w 1472803"/>
                <a:gd name="connsiteY14" fmla="*/ 1863725 h 1997075"/>
                <a:gd name="connsiteX15" fmla="*/ 420687 w 1472803"/>
                <a:gd name="connsiteY15" fmla="*/ 1951038 h 1997075"/>
                <a:gd name="connsiteX16" fmla="*/ 468312 w 1472803"/>
                <a:gd name="connsiteY16" fmla="*/ 1997075 h 1997075"/>
                <a:gd name="connsiteX17" fmla="*/ 1193800 w 1472803"/>
                <a:gd name="connsiteY17" fmla="*/ 1898650 h 1997075"/>
                <a:gd name="connsiteX18" fmla="*/ 1193800 w 1472803"/>
                <a:gd name="connsiteY18" fmla="*/ 1978025 h 1997075"/>
                <a:gd name="connsiteX19" fmla="*/ 1472803 w 1472803"/>
                <a:gd name="connsiteY19" fmla="*/ 1976835 h 1997075"/>
                <a:gd name="connsiteX20" fmla="*/ 1471613 w 1472803"/>
                <a:gd name="connsiteY20" fmla="*/ 1764506 h 1997075"/>
                <a:gd name="connsiteX21" fmla="*/ 1458912 w 1472803"/>
                <a:gd name="connsiteY21" fmla="*/ 447675 h 1997075"/>
                <a:gd name="connsiteX22" fmla="*/ 1362075 w 1472803"/>
                <a:gd name="connsiteY22" fmla="*/ 387350 h 1997075"/>
                <a:gd name="connsiteX23" fmla="*/ 1266825 w 1472803"/>
                <a:gd name="connsiteY23" fmla="*/ 311150 h 1997075"/>
                <a:gd name="connsiteX24" fmla="*/ 1146175 w 1472803"/>
                <a:gd name="connsiteY24" fmla="*/ 381000 h 1997075"/>
                <a:gd name="connsiteX25" fmla="*/ 1193800 w 1472803"/>
                <a:gd name="connsiteY25" fmla="*/ 295275 h 1997075"/>
                <a:gd name="connsiteX26" fmla="*/ 1339850 w 1472803"/>
                <a:gd name="connsiteY26" fmla="*/ 203200 h 1997075"/>
                <a:gd name="connsiteX27" fmla="*/ 1460500 w 1472803"/>
                <a:gd name="connsiteY27" fmla="*/ 63500 h 1997075"/>
                <a:gd name="connsiteX28" fmla="*/ 1444625 w 1472803"/>
                <a:gd name="connsiteY28" fmla="*/ 0 h 1997075"/>
                <a:gd name="connsiteX29" fmla="*/ 1276350 w 1472803"/>
                <a:gd name="connsiteY29" fmla="*/ 44450 h 1997075"/>
                <a:gd name="connsiteX0" fmla="*/ 1276350 w 1472803"/>
                <a:gd name="connsiteY0" fmla="*/ 44450 h 1997075"/>
                <a:gd name="connsiteX1" fmla="*/ 822325 w 1472803"/>
                <a:gd name="connsiteY1" fmla="*/ 231775 h 1997075"/>
                <a:gd name="connsiteX2" fmla="*/ 584200 w 1472803"/>
                <a:gd name="connsiteY2" fmla="*/ 285750 h 1997075"/>
                <a:gd name="connsiteX3" fmla="*/ 473075 w 1472803"/>
                <a:gd name="connsiteY3" fmla="*/ 231775 h 1997075"/>
                <a:gd name="connsiteX4" fmla="*/ 365125 w 1472803"/>
                <a:gd name="connsiteY4" fmla="*/ 336550 h 1997075"/>
                <a:gd name="connsiteX5" fmla="*/ 365125 w 1472803"/>
                <a:gd name="connsiteY5" fmla="*/ 695325 h 1997075"/>
                <a:gd name="connsiteX6" fmla="*/ 146050 w 1472803"/>
                <a:gd name="connsiteY6" fmla="*/ 838200 h 1997075"/>
                <a:gd name="connsiteX7" fmla="*/ 0 w 1472803"/>
                <a:gd name="connsiteY7" fmla="*/ 1076325 h 1997075"/>
                <a:gd name="connsiteX8" fmla="*/ 38100 w 1472803"/>
                <a:gd name="connsiteY8" fmla="*/ 1158875 h 1997075"/>
                <a:gd name="connsiteX9" fmla="*/ 101600 w 1472803"/>
                <a:gd name="connsiteY9" fmla="*/ 1143000 h 1997075"/>
                <a:gd name="connsiteX10" fmla="*/ 165100 w 1472803"/>
                <a:gd name="connsiteY10" fmla="*/ 1203325 h 1997075"/>
                <a:gd name="connsiteX11" fmla="*/ 76200 w 1472803"/>
                <a:gd name="connsiteY11" fmla="*/ 1289050 h 1997075"/>
                <a:gd name="connsiteX12" fmla="*/ 50800 w 1472803"/>
                <a:gd name="connsiteY12" fmla="*/ 1641475 h 1997075"/>
                <a:gd name="connsiteX13" fmla="*/ 65088 w 1472803"/>
                <a:gd name="connsiteY13" fmla="*/ 1724025 h 1997075"/>
                <a:gd name="connsiteX14" fmla="*/ 227013 w 1472803"/>
                <a:gd name="connsiteY14" fmla="*/ 1863725 h 1997075"/>
                <a:gd name="connsiteX15" fmla="*/ 420687 w 1472803"/>
                <a:gd name="connsiteY15" fmla="*/ 1951038 h 1997075"/>
                <a:gd name="connsiteX16" fmla="*/ 468312 w 1472803"/>
                <a:gd name="connsiteY16" fmla="*/ 1997075 h 1997075"/>
                <a:gd name="connsiteX17" fmla="*/ 1193800 w 1472803"/>
                <a:gd name="connsiteY17" fmla="*/ 1978025 h 1997075"/>
                <a:gd name="connsiteX18" fmla="*/ 1472803 w 1472803"/>
                <a:gd name="connsiteY18" fmla="*/ 1976835 h 1997075"/>
                <a:gd name="connsiteX19" fmla="*/ 1471613 w 1472803"/>
                <a:gd name="connsiteY19" fmla="*/ 1764506 h 1997075"/>
                <a:gd name="connsiteX20" fmla="*/ 1458912 w 1472803"/>
                <a:gd name="connsiteY20" fmla="*/ 447675 h 1997075"/>
                <a:gd name="connsiteX21" fmla="*/ 1362075 w 1472803"/>
                <a:gd name="connsiteY21" fmla="*/ 387350 h 1997075"/>
                <a:gd name="connsiteX22" fmla="*/ 1266825 w 1472803"/>
                <a:gd name="connsiteY22" fmla="*/ 311150 h 1997075"/>
                <a:gd name="connsiteX23" fmla="*/ 1146175 w 1472803"/>
                <a:gd name="connsiteY23" fmla="*/ 381000 h 1997075"/>
                <a:gd name="connsiteX24" fmla="*/ 1193800 w 1472803"/>
                <a:gd name="connsiteY24" fmla="*/ 295275 h 1997075"/>
                <a:gd name="connsiteX25" fmla="*/ 1339850 w 1472803"/>
                <a:gd name="connsiteY25" fmla="*/ 203200 h 1997075"/>
                <a:gd name="connsiteX26" fmla="*/ 1460500 w 1472803"/>
                <a:gd name="connsiteY26" fmla="*/ 63500 h 1997075"/>
                <a:gd name="connsiteX27" fmla="*/ 1444625 w 1472803"/>
                <a:gd name="connsiteY27" fmla="*/ 0 h 1997075"/>
                <a:gd name="connsiteX28" fmla="*/ 1276350 w 1472803"/>
                <a:gd name="connsiteY28" fmla="*/ 44450 h 19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72803" h="1997075">
                  <a:moveTo>
                    <a:pt x="1276350" y="44450"/>
                  </a:moveTo>
                  <a:lnTo>
                    <a:pt x="822325" y="231775"/>
                  </a:lnTo>
                  <a:lnTo>
                    <a:pt x="584200" y="285750"/>
                  </a:lnTo>
                  <a:lnTo>
                    <a:pt x="473075" y="231775"/>
                  </a:lnTo>
                  <a:lnTo>
                    <a:pt x="365125" y="336550"/>
                  </a:lnTo>
                  <a:lnTo>
                    <a:pt x="365125" y="695325"/>
                  </a:lnTo>
                  <a:lnTo>
                    <a:pt x="146050" y="838200"/>
                  </a:lnTo>
                  <a:lnTo>
                    <a:pt x="0" y="1076325"/>
                  </a:lnTo>
                  <a:lnTo>
                    <a:pt x="38100" y="1158875"/>
                  </a:lnTo>
                  <a:lnTo>
                    <a:pt x="101600" y="1143000"/>
                  </a:lnTo>
                  <a:lnTo>
                    <a:pt x="165100" y="1203325"/>
                  </a:lnTo>
                  <a:lnTo>
                    <a:pt x="76200" y="1289050"/>
                  </a:lnTo>
                  <a:lnTo>
                    <a:pt x="50800" y="1641475"/>
                  </a:lnTo>
                  <a:lnTo>
                    <a:pt x="65088" y="1724025"/>
                  </a:lnTo>
                  <a:lnTo>
                    <a:pt x="227013" y="1863725"/>
                  </a:lnTo>
                  <a:lnTo>
                    <a:pt x="420687" y="1951038"/>
                  </a:lnTo>
                  <a:lnTo>
                    <a:pt x="468312" y="1997075"/>
                  </a:lnTo>
                  <a:lnTo>
                    <a:pt x="1193800" y="1978025"/>
                  </a:lnTo>
                  <a:lnTo>
                    <a:pt x="1472803" y="1976835"/>
                  </a:lnTo>
                  <a:cubicBezTo>
                    <a:pt x="1472406" y="1906059"/>
                    <a:pt x="1472010" y="1835282"/>
                    <a:pt x="1471613" y="1764506"/>
                  </a:cubicBezTo>
                  <a:lnTo>
                    <a:pt x="1458912" y="447675"/>
                  </a:lnTo>
                  <a:lnTo>
                    <a:pt x="1362075" y="387350"/>
                  </a:lnTo>
                  <a:lnTo>
                    <a:pt x="1266825" y="311150"/>
                  </a:lnTo>
                  <a:lnTo>
                    <a:pt x="1146175" y="381000"/>
                  </a:lnTo>
                  <a:lnTo>
                    <a:pt x="1193800" y="295275"/>
                  </a:lnTo>
                  <a:lnTo>
                    <a:pt x="1339850" y="203200"/>
                  </a:lnTo>
                  <a:lnTo>
                    <a:pt x="1460500" y="63500"/>
                  </a:lnTo>
                  <a:lnTo>
                    <a:pt x="1444625" y="0"/>
                  </a:lnTo>
                  <a:lnTo>
                    <a:pt x="1276350" y="44450"/>
                  </a:lnTo>
                  <a:close/>
                </a:path>
              </a:pathLst>
            </a:custGeom>
            <a:solidFill>
              <a:srgbClr val="E5EDF4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9" name="Picture 578">
              <a:extLst>
                <a:ext uri="{FF2B5EF4-FFF2-40B4-BE49-F238E27FC236}">
                  <a16:creationId xmlns:a16="http://schemas.microsoft.com/office/drawing/2014/main" id="{A44B3BB3-011B-4A0E-96BE-1F70221A8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295" b="89862" l="1940" r="91595">
                          <a14:foregroundMark x1="46767" y1="8525" x2="46767" y2="8525"/>
                          <a14:foregroundMark x1="6681" y1="29493" x2="6681" y2="29493"/>
                          <a14:foregroundMark x1="91595" y1="30876" x2="91595" y2="30876"/>
                          <a14:foregroundMark x1="1940" y1="29724" x2="1940" y2="29724"/>
                          <a14:foregroundMark x1="15733" y1="51152" x2="15733" y2="51152"/>
                          <a14:foregroundMark x1="72845" y1="76959" x2="72845" y2="769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29569" y="3008805"/>
              <a:ext cx="288300" cy="269659"/>
            </a:xfrm>
            <a:prstGeom prst="rect">
              <a:avLst/>
            </a:prstGeom>
          </p:spPr>
        </p:pic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FB506FE6-0DC0-483F-915F-FDB09DCB66CD}"/>
                </a:ext>
              </a:extLst>
            </p:cNvPr>
            <p:cNvGrpSpPr/>
            <p:nvPr/>
          </p:nvGrpSpPr>
          <p:grpSpPr>
            <a:xfrm>
              <a:off x="9905946" y="5651034"/>
              <a:ext cx="269659" cy="806450"/>
              <a:chOff x="2182813" y="2987675"/>
              <a:chExt cx="200025" cy="598201"/>
            </a:xfrm>
          </p:grpSpPr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520DF8A3-E63C-4141-941E-9B07BB23E78E}"/>
                  </a:ext>
                </a:extLst>
              </p:cNvPr>
              <p:cNvSpPr/>
              <p:nvPr/>
            </p:nvSpPr>
            <p:spPr>
              <a:xfrm>
                <a:off x="2182813" y="2987675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4C4057AC-237E-4DFC-8B50-DC5A055C9EFF}"/>
                  </a:ext>
                </a:extLst>
              </p:cNvPr>
              <p:cNvSpPr/>
              <p:nvPr/>
            </p:nvSpPr>
            <p:spPr>
              <a:xfrm>
                <a:off x="2182813" y="3189968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1526714-061E-4B6A-8D96-64892E46867A}"/>
                  </a:ext>
                </a:extLst>
              </p:cNvPr>
              <p:cNvSpPr/>
              <p:nvPr/>
            </p:nvSpPr>
            <p:spPr>
              <a:xfrm>
                <a:off x="2182813" y="3385851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1" name="Plus Sign 580">
              <a:extLst>
                <a:ext uri="{FF2B5EF4-FFF2-40B4-BE49-F238E27FC236}">
                  <a16:creationId xmlns:a16="http://schemas.microsoft.com/office/drawing/2014/main" id="{F0F9C52D-45F4-427F-A2C7-0F3B67EF97D6}"/>
                </a:ext>
              </a:extLst>
            </p:cNvPr>
            <p:cNvSpPr/>
            <p:nvPr/>
          </p:nvSpPr>
          <p:spPr>
            <a:xfrm>
              <a:off x="9966164" y="5709197"/>
              <a:ext cx="157107" cy="157107"/>
            </a:xfrm>
            <a:prstGeom prst="mathPlus">
              <a:avLst/>
            </a:prstGeom>
            <a:noFill/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Minus Sign 581">
              <a:extLst>
                <a:ext uri="{FF2B5EF4-FFF2-40B4-BE49-F238E27FC236}">
                  <a16:creationId xmlns:a16="http://schemas.microsoft.com/office/drawing/2014/main" id="{E0ACB99E-478D-4268-97B0-5746C0B72D21}"/>
                </a:ext>
              </a:extLst>
            </p:cNvPr>
            <p:cNvSpPr/>
            <p:nvPr/>
          </p:nvSpPr>
          <p:spPr>
            <a:xfrm>
              <a:off x="9963267" y="6006723"/>
              <a:ext cx="149587" cy="156136"/>
            </a:xfrm>
            <a:prstGeom prst="mathMinus">
              <a:avLst/>
            </a:prstGeom>
            <a:noFill/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68AB44A7-5860-443F-9D8F-27E1BA5D9D2F}"/>
                </a:ext>
              </a:extLst>
            </p:cNvPr>
            <p:cNvGrpSpPr/>
            <p:nvPr/>
          </p:nvGrpSpPr>
          <p:grpSpPr>
            <a:xfrm>
              <a:off x="9971459" y="6264870"/>
              <a:ext cx="137142" cy="149284"/>
              <a:chOff x="9971459" y="6244617"/>
              <a:chExt cx="137142" cy="149284"/>
            </a:xfrm>
          </p:grpSpPr>
          <p:sp>
            <p:nvSpPr>
              <p:cNvPr id="591" name="Star: 4 Points 590">
                <a:extLst>
                  <a:ext uri="{FF2B5EF4-FFF2-40B4-BE49-F238E27FC236}">
                    <a16:creationId xmlns:a16="http://schemas.microsoft.com/office/drawing/2014/main" id="{EF184488-D6AD-4D34-A31D-A0FEB351A333}"/>
                  </a:ext>
                </a:extLst>
              </p:cNvPr>
              <p:cNvSpPr/>
              <p:nvPr/>
            </p:nvSpPr>
            <p:spPr>
              <a:xfrm>
                <a:off x="9971459" y="6244617"/>
                <a:ext cx="137142" cy="149284"/>
              </a:xfrm>
              <a:prstGeom prst="star4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EBFF00AA-837C-4210-9812-5ED613BAAB2A}"/>
                  </a:ext>
                </a:extLst>
              </p:cNvPr>
              <p:cNvSpPr/>
              <p:nvPr/>
            </p:nvSpPr>
            <p:spPr>
              <a:xfrm>
                <a:off x="9997416" y="6276644"/>
                <a:ext cx="85229" cy="8522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9FBBFCE4-1E8F-4A9E-B9B8-177AE3C87A2B}"/>
                </a:ext>
              </a:extLst>
            </p:cNvPr>
            <p:cNvSpPr txBox="1"/>
            <p:nvPr/>
          </p:nvSpPr>
          <p:spPr>
            <a:xfrm>
              <a:off x="8286414" y="2982502"/>
              <a:ext cx="162565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PMC M</a:t>
              </a:r>
              <a:r>
                <a:rPr lang="en-US" altLang="zh-CN" sz="1200" b="1" dirty="0">
                  <a:solidFill>
                    <a:schemeClr val="tx2">
                      <a:lumMod val="75000"/>
                    </a:schemeClr>
                  </a:solidFill>
                </a:rPr>
                <a:t>ap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91ABDCA0-2815-4A65-8E57-48688791ED19}"/>
                </a:ext>
              </a:extLst>
            </p:cNvPr>
            <p:cNvSpPr txBox="1"/>
            <p:nvPr/>
          </p:nvSpPr>
          <p:spPr>
            <a:xfrm>
              <a:off x="7353362" y="3918723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7760C48D-4BDC-47C6-BD60-CC8BF7F47254}"/>
                </a:ext>
              </a:extLst>
            </p:cNvPr>
            <p:cNvSpPr txBox="1"/>
            <p:nvPr/>
          </p:nvSpPr>
          <p:spPr>
            <a:xfrm>
              <a:off x="8356655" y="4123193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2389189A-6031-4D75-A1E8-0BF5047DBF1C}"/>
                </a:ext>
              </a:extLst>
            </p:cNvPr>
            <p:cNvSpPr/>
            <p:nvPr/>
          </p:nvSpPr>
          <p:spPr>
            <a:xfrm>
              <a:off x="8421631" y="5595936"/>
              <a:ext cx="822722" cy="691755"/>
            </a:xfrm>
            <a:custGeom>
              <a:avLst/>
              <a:gdLst>
                <a:gd name="connsiteX0" fmla="*/ 476250 w 822722"/>
                <a:gd name="connsiteY0" fmla="*/ 258366 h 690563"/>
                <a:gd name="connsiteX1" fmla="*/ 476250 w 822722"/>
                <a:gd name="connsiteY1" fmla="*/ 0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27" fmla="*/ 0 w 822722"/>
                <a:gd name="connsiteY27" fmla="*/ 319088 h 690563"/>
                <a:gd name="connsiteX28" fmla="*/ 75009 w 822722"/>
                <a:gd name="connsiteY28" fmla="*/ 319088 h 690563"/>
                <a:gd name="connsiteX29" fmla="*/ 75009 w 822722"/>
                <a:gd name="connsiteY29" fmla="*/ 259556 h 690563"/>
                <a:gd name="connsiteX30" fmla="*/ 476250 w 822722"/>
                <a:gd name="connsiteY30" fmla="*/ 258366 h 690563"/>
                <a:gd name="connsiteX0" fmla="*/ 476250 w 822722"/>
                <a:gd name="connsiteY0" fmla="*/ 258366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27" fmla="*/ 0 w 822722"/>
                <a:gd name="connsiteY27" fmla="*/ 319088 h 690563"/>
                <a:gd name="connsiteX28" fmla="*/ 75009 w 822722"/>
                <a:gd name="connsiteY28" fmla="*/ 319088 h 690563"/>
                <a:gd name="connsiteX29" fmla="*/ 75009 w 822722"/>
                <a:gd name="connsiteY29" fmla="*/ 259556 h 690563"/>
                <a:gd name="connsiteX30" fmla="*/ 476250 w 822722"/>
                <a:gd name="connsiteY30" fmla="*/ 258366 h 690563"/>
                <a:gd name="connsiteX0" fmla="*/ 75009 w 822722"/>
                <a:gd name="connsiteY0" fmla="*/ 259556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27" fmla="*/ 0 w 822722"/>
                <a:gd name="connsiteY27" fmla="*/ 319088 h 690563"/>
                <a:gd name="connsiteX28" fmla="*/ 75009 w 822722"/>
                <a:gd name="connsiteY28" fmla="*/ 319088 h 690563"/>
                <a:gd name="connsiteX29" fmla="*/ 75009 w 822722"/>
                <a:gd name="connsiteY29" fmla="*/ 259556 h 690563"/>
                <a:gd name="connsiteX0" fmla="*/ 75009 w 822722"/>
                <a:gd name="connsiteY0" fmla="*/ 319088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27" fmla="*/ 0 w 822722"/>
                <a:gd name="connsiteY27" fmla="*/ 319088 h 690563"/>
                <a:gd name="connsiteX28" fmla="*/ 75009 w 822722"/>
                <a:gd name="connsiteY28" fmla="*/ 319088 h 690563"/>
                <a:gd name="connsiteX0" fmla="*/ 0 w 822722"/>
                <a:gd name="connsiteY0" fmla="*/ 319088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27" fmla="*/ 0 w 822722"/>
                <a:gd name="connsiteY27" fmla="*/ 319088 h 690563"/>
                <a:gd name="connsiteX0" fmla="*/ 0 w 822722"/>
                <a:gd name="connsiteY0" fmla="*/ 570310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0" fmla="*/ 0 w 822722"/>
                <a:gd name="connsiteY0" fmla="*/ 570310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92931 h 690563"/>
                <a:gd name="connsiteX11" fmla="*/ 470297 w 822722"/>
                <a:gd name="connsiteY11" fmla="*/ 592931 h 690563"/>
                <a:gd name="connsiteX12" fmla="*/ 470297 w 822722"/>
                <a:gd name="connsiteY12" fmla="*/ 527447 h 690563"/>
                <a:gd name="connsiteX13" fmla="*/ 395288 w 822722"/>
                <a:gd name="connsiteY13" fmla="*/ 527447 h 690563"/>
                <a:gd name="connsiteX14" fmla="*/ 395288 w 822722"/>
                <a:gd name="connsiteY14" fmla="*/ 567928 h 690563"/>
                <a:gd name="connsiteX15" fmla="*/ 422672 w 822722"/>
                <a:gd name="connsiteY15" fmla="*/ 567928 h 690563"/>
                <a:gd name="connsiteX16" fmla="*/ 422672 w 822722"/>
                <a:gd name="connsiteY16" fmla="*/ 594122 h 690563"/>
                <a:gd name="connsiteX17" fmla="*/ 303609 w 822722"/>
                <a:gd name="connsiteY17" fmla="*/ 594122 h 690563"/>
                <a:gd name="connsiteX18" fmla="*/ 303609 w 822722"/>
                <a:gd name="connsiteY18" fmla="*/ 622697 h 690563"/>
                <a:gd name="connsiteX19" fmla="*/ 332184 w 822722"/>
                <a:gd name="connsiteY19" fmla="*/ 622697 h 690563"/>
                <a:gd name="connsiteX20" fmla="*/ 332184 w 822722"/>
                <a:gd name="connsiteY20" fmla="*/ 658416 h 690563"/>
                <a:gd name="connsiteX21" fmla="*/ 308372 w 822722"/>
                <a:gd name="connsiteY21" fmla="*/ 658416 h 690563"/>
                <a:gd name="connsiteX22" fmla="*/ 308372 w 822722"/>
                <a:gd name="connsiteY22" fmla="*/ 690563 h 690563"/>
                <a:gd name="connsiteX23" fmla="*/ 280988 w 822722"/>
                <a:gd name="connsiteY23" fmla="*/ 690563 h 690563"/>
                <a:gd name="connsiteX24" fmla="*/ 280988 w 822722"/>
                <a:gd name="connsiteY24" fmla="*/ 570310 h 690563"/>
                <a:gd name="connsiteX25" fmla="*/ 0 w 822722"/>
                <a:gd name="connsiteY25" fmla="*/ 570310 h 690563"/>
                <a:gd name="connsiteX0" fmla="*/ 0 w 822722"/>
                <a:gd name="connsiteY0" fmla="*/ 570310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02456 w 822722"/>
                <a:gd name="connsiteY9" fmla="*/ 592931 h 690563"/>
                <a:gd name="connsiteX10" fmla="*/ 470297 w 822722"/>
                <a:gd name="connsiteY10" fmla="*/ 592931 h 690563"/>
                <a:gd name="connsiteX11" fmla="*/ 470297 w 822722"/>
                <a:gd name="connsiteY11" fmla="*/ 527447 h 690563"/>
                <a:gd name="connsiteX12" fmla="*/ 395288 w 822722"/>
                <a:gd name="connsiteY12" fmla="*/ 527447 h 690563"/>
                <a:gd name="connsiteX13" fmla="*/ 395288 w 822722"/>
                <a:gd name="connsiteY13" fmla="*/ 567928 h 690563"/>
                <a:gd name="connsiteX14" fmla="*/ 422672 w 822722"/>
                <a:gd name="connsiteY14" fmla="*/ 567928 h 690563"/>
                <a:gd name="connsiteX15" fmla="*/ 422672 w 822722"/>
                <a:gd name="connsiteY15" fmla="*/ 594122 h 690563"/>
                <a:gd name="connsiteX16" fmla="*/ 303609 w 822722"/>
                <a:gd name="connsiteY16" fmla="*/ 594122 h 690563"/>
                <a:gd name="connsiteX17" fmla="*/ 303609 w 822722"/>
                <a:gd name="connsiteY17" fmla="*/ 622697 h 690563"/>
                <a:gd name="connsiteX18" fmla="*/ 332184 w 822722"/>
                <a:gd name="connsiteY18" fmla="*/ 622697 h 690563"/>
                <a:gd name="connsiteX19" fmla="*/ 332184 w 822722"/>
                <a:gd name="connsiteY19" fmla="*/ 658416 h 690563"/>
                <a:gd name="connsiteX20" fmla="*/ 308372 w 822722"/>
                <a:gd name="connsiteY20" fmla="*/ 658416 h 690563"/>
                <a:gd name="connsiteX21" fmla="*/ 308372 w 822722"/>
                <a:gd name="connsiteY21" fmla="*/ 690563 h 690563"/>
                <a:gd name="connsiteX22" fmla="*/ 280988 w 822722"/>
                <a:gd name="connsiteY22" fmla="*/ 690563 h 690563"/>
                <a:gd name="connsiteX23" fmla="*/ 280988 w 822722"/>
                <a:gd name="connsiteY23" fmla="*/ 570310 h 690563"/>
                <a:gd name="connsiteX24" fmla="*/ 0 w 822722"/>
                <a:gd name="connsiteY24" fmla="*/ 570310 h 690563"/>
                <a:gd name="connsiteX0" fmla="*/ 0 w 822722"/>
                <a:gd name="connsiteY0" fmla="*/ 570310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02456 w 822722"/>
                <a:gd name="connsiteY8" fmla="*/ 592931 h 690563"/>
                <a:gd name="connsiteX9" fmla="*/ 470297 w 822722"/>
                <a:gd name="connsiteY9" fmla="*/ 592931 h 690563"/>
                <a:gd name="connsiteX10" fmla="*/ 470297 w 822722"/>
                <a:gd name="connsiteY10" fmla="*/ 527447 h 690563"/>
                <a:gd name="connsiteX11" fmla="*/ 395288 w 822722"/>
                <a:gd name="connsiteY11" fmla="*/ 527447 h 690563"/>
                <a:gd name="connsiteX12" fmla="*/ 395288 w 822722"/>
                <a:gd name="connsiteY12" fmla="*/ 567928 h 690563"/>
                <a:gd name="connsiteX13" fmla="*/ 422672 w 822722"/>
                <a:gd name="connsiteY13" fmla="*/ 567928 h 690563"/>
                <a:gd name="connsiteX14" fmla="*/ 422672 w 822722"/>
                <a:gd name="connsiteY14" fmla="*/ 594122 h 690563"/>
                <a:gd name="connsiteX15" fmla="*/ 303609 w 822722"/>
                <a:gd name="connsiteY15" fmla="*/ 594122 h 690563"/>
                <a:gd name="connsiteX16" fmla="*/ 303609 w 822722"/>
                <a:gd name="connsiteY16" fmla="*/ 622697 h 690563"/>
                <a:gd name="connsiteX17" fmla="*/ 332184 w 822722"/>
                <a:gd name="connsiteY17" fmla="*/ 622697 h 690563"/>
                <a:gd name="connsiteX18" fmla="*/ 332184 w 822722"/>
                <a:gd name="connsiteY18" fmla="*/ 658416 h 690563"/>
                <a:gd name="connsiteX19" fmla="*/ 308372 w 822722"/>
                <a:gd name="connsiteY19" fmla="*/ 658416 h 690563"/>
                <a:gd name="connsiteX20" fmla="*/ 308372 w 822722"/>
                <a:gd name="connsiteY20" fmla="*/ 690563 h 690563"/>
                <a:gd name="connsiteX21" fmla="*/ 280988 w 822722"/>
                <a:gd name="connsiteY21" fmla="*/ 690563 h 690563"/>
                <a:gd name="connsiteX22" fmla="*/ 280988 w 822722"/>
                <a:gd name="connsiteY22" fmla="*/ 570310 h 690563"/>
                <a:gd name="connsiteX23" fmla="*/ 0 w 822722"/>
                <a:gd name="connsiteY23" fmla="*/ 570310 h 690563"/>
                <a:gd name="connsiteX0" fmla="*/ 0 w 822722"/>
                <a:gd name="connsiteY0" fmla="*/ 570310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6521 w 822722"/>
                <a:gd name="connsiteY7" fmla="*/ 591741 h 690563"/>
                <a:gd name="connsiteX8" fmla="*/ 602456 w 822722"/>
                <a:gd name="connsiteY8" fmla="*/ 592931 h 690563"/>
                <a:gd name="connsiteX9" fmla="*/ 470297 w 822722"/>
                <a:gd name="connsiteY9" fmla="*/ 592931 h 690563"/>
                <a:gd name="connsiteX10" fmla="*/ 470297 w 822722"/>
                <a:gd name="connsiteY10" fmla="*/ 527447 h 690563"/>
                <a:gd name="connsiteX11" fmla="*/ 395288 w 822722"/>
                <a:gd name="connsiteY11" fmla="*/ 527447 h 690563"/>
                <a:gd name="connsiteX12" fmla="*/ 395288 w 822722"/>
                <a:gd name="connsiteY12" fmla="*/ 567928 h 690563"/>
                <a:gd name="connsiteX13" fmla="*/ 422672 w 822722"/>
                <a:gd name="connsiteY13" fmla="*/ 567928 h 690563"/>
                <a:gd name="connsiteX14" fmla="*/ 422672 w 822722"/>
                <a:gd name="connsiteY14" fmla="*/ 594122 h 690563"/>
                <a:gd name="connsiteX15" fmla="*/ 303609 w 822722"/>
                <a:gd name="connsiteY15" fmla="*/ 594122 h 690563"/>
                <a:gd name="connsiteX16" fmla="*/ 303609 w 822722"/>
                <a:gd name="connsiteY16" fmla="*/ 622697 h 690563"/>
                <a:gd name="connsiteX17" fmla="*/ 332184 w 822722"/>
                <a:gd name="connsiteY17" fmla="*/ 622697 h 690563"/>
                <a:gd name="connsiteX18" fmla="*/ 332184 w 822722"/>
                <a:gd name="connsiteY18" fmla="*/ 658416 h 690563"/>
                <a:gd name="connsiteX19" fmla="*/ 308372 w 822722"/>
                <a:gd name="connsiteY19" fmla="*/ 658416 h 690563"/>
                <a:gd name="connsiteX20" fmla="*/ 308372 w 822722"/>
                <a:gd name="connsiteY20" fmla="*/ 690563 h 690563"/>
                <a:gd name="connsiteX21" fmla="*/ 280988 w 822722"/>
                <a:gd name="connsiteY21" fmla="*/ 690563 h 690563"/>
                <a:gd name="connsiteX22" fmla="*/ 280988 w 822722"/>
                <a:gd name="connsiteY22" fmla="*/ 570310 h 690563"/>
                <a:gd name="connsiteX23" fmla="*/ 0 w 822722"/>
                <a:gd name="connsiteY23" fmla="*/ 570310 h 690563"/>
                <a:gd name="connsiteX0" fmla="*/ 0 w 822722"/>
                <a:gd name="connsiteY0" fmla="*/ 570310 h 690563"/>
                <a:gd name="connsiteX1" fmla="*/ 7144 w 822722"/>
                <a:gd name="connsiteY1" fmla="*/ 9524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6521 w 822722"/>
                <a:gd name="connsiteY7" fmla="*/ 591741 h 690563"/>
                <a:gd name="connsiteX8" fmla="*/ 602456 w 822722"/>
                <a:gd name="connsiteY8" fmla="*/ 592931 h 690563"/>
                <a:gd name="connsiteX9" fmla="*/ 470297 w 822722"/>
                <a:gd name="connsiteY9" fmla="*/ 592931 h 690563"/>
                <a:gd name="connsiteX10" fmla="*/ 470297 w 822722"/>
                <a:gd name="connsiteY10" fmla="*/ 527447 h 690563"/>
                <a:gd name="connsiteX11" fmla="*/ 395288 w 822722"/>
                <a:gd name="connsiteY11" fmla="*/ 527447 h 690563"/>
                <a:gd name="connsiteX12" fmla="*/ 395288 w 822722"/>
                <a:gd name="connsiteY12" fmla="*/ 567928 h 690563"/>
                <a:gd name="connsiteX13" fmla="*/ 422672 w 822722"/>
                <a:gd name="connsiteY13" fmla="*/ 567928 h 690563"/>
                <a:gd name="connsiteX14" fmla="*/ 422672 w 822722"/>
                <a:gd name="connsiteY14" fmla="*/ 594122 h 690563"/>
                <a:gd name="connsiteX15" fmla="*/ 303609 w 822722"/>
                <a:gd name="connsiteY15" fmla="*/ 594122 h 690563"/>
                <a:gd name="connsiteX16" fmla="*/ 303609 w 822722"/>
                <a:gd name="connsiteY16" fmla="*/ 622697 h 690563"/>
                <a:gd name="connsiteX17" fmla="*/ 332184 w 822722"/>
                <a:gd name="connsiteY17" fmla="*/ 622697 h 690563"/>
                <a:gd name="connsiteX18" fmla="*/ 332184 w 822722"/>
                <a:gd name="connsiteY18" fmla="*/ 658416 h 690563"/>
                <a:gd name="connsiteX19" fmla="*/ 308372 w 822722"/>
                <a:gd name="connsiteY19" fmla="*/ 658416 h 690563"/>
                <a:gd name="connsiteX20" fmla="*/ 308372 w 822722"/>
                <a:gd name="connsiteY20" fmla="*/ 690563 h 690563"/>
                <a:gd name="connsiteX21" fmla="*/ 280988 w 822722"/>
                <a:gd name="connsiteY21" fmla="*/ 690563 h 690563"/>
                <a:gd name="connsiteX22" fmla="*/ 280988 w 822722"/>
                <a:gd name="connsiteY22" fmla="*/ 570310 h 690563"/>
                <a:gd name="connsiteX23" fmla="*/ 0 w 822722"/>
                <a:gd name="connsiteY23" fmla="*/ 570310 h 690563"/>
                <a:gd name="connsiteX0" fmla="*/ 0 w 822722"/>
                <a:gd name="connsiteY0" fmla="*/ 571502 h 691755"/>
                <a:gd name="connsiteX1" fmla="*/ 8335 w 822722"/>
                <a:gd name="connsiteY1" fmla="*/ 0 h 691755"/>
                <a:gd name="connsiteX2" fmla="*/ 822722 w 822722"/>
                <a:gd name="connsiteY2" fmla="*/ 1192 h 691755"/>
                <a:gd name="connsiteX3" fmla="*/ 822722 w 822722"/>
                <a:gd name="connsiteY3" fmla="*/ 195264 h 691755"/>
                <a:gd name="connsiteX4" fmla="*/ 807244 w 822722"/>
                <a:gd name="connsiteY4" fmla="*/ 195264 h 691755"/>
                <a:gd name="connsiteX5" fmla="*/ 807244 w 822722"/>
                <a:gd name="connsiteY5" fmla="*/ 338139 h 691755"/>
                <a:gd name="connsiteX6" fmla="*/ 741759 w 822722"/>
                <a:gd name="connsiteY6" fmla="*/ 338139 h 691755"/>
                <a:gd name="connsiteX7" fmla="*/ 746521 w 822722"/>
                <a:gd name="connsiteY7" fmla="*/ 592933 h 691755"/>
                <a:gd name="connsiteX8" fmla="*/ 602456 w 822722"/>
                <a:gd name="connsiteY8" fmla="*/ 594123 h 691755"/>
                <a:gd name="connsiteX9" fmla="*/ 470297 w 822722"/>
                <a:gd name="connsiteY9" fmla="*/ 594123 h 691755"/>
                <a:gd name="connsiteX10" fmla="*/ 470297 w 822722"/>
                <a:gd name="connsiteY10" fmla="*/ 528639 h 691755"/>
                <a:gd name="connsiteX11" fmla="*/ 395288 w 822722"/>
                <a:gd name="connsiteY11" fmla="*/ 528639 h 691755"/>
                <a:gd name="connsiteX12" fmla="*/ 395288 w 822722"/>
                <a:gd name="connsiteY12" fmla="*/ 569120 h 691755"/>
                <a:gd name="connsiteX13" fmla="*/ 422672 w 822722"/>
                <a:gd name="connsiteY13" fmla="*/ 569120 h 691755"/>
                <a:gd name="connsiteX14" fmla="*/ 422672 w 822722"/>
                <a:gd name="connsiteY14" fmla="*/ 595314 h 691755"/>
                <a:gd name="connsiteX15" fmla="*/ 303609 w 822722"/>
                <a:gd name="connsiteY15" fmla="*/ 595314 h 691755"/>
                <a:gd name="connsiteX16" fmla="*/ 303609 w 822722"/>
                <a:gd name="connsiteY16" fmla="*/ 623889 h 691755"/>
                <a:gd name="connsiteX17" fmla="*/ 332184 w 822722"/>
                <a:gd name="connsiteY17" fmla="*/ 623889 h 691755"/>
                <a:gd name="connsiteX18" fmla="*/ 332184 w 822722"/>
                <a:gd name="connsiteY18" fmla="*/ 659608 h 691755"/>
                <a:gd name="connsiteX19" fmla="*/ 308372 w 822722"/>
                <a:gd name="connsiteY19" fmla="*/ 659608 h 691755"/>
                <a:gd name="connsiteX20" fmla="*/ 308372 w 822722"/>
                <a:gd name="connsiteY20" fmla="*/ 691755 h 691755"/>
                <a:gd name="connsiteX21" fmla="*/ 280988 w 822722"/>
                <a:gd name="connsiteY21" fmla="*/ 691755 h 691755"/>
                <a:gd name="connsiteX22" fmla="*/ 280988 w 822722"/>
                <a:gd name="connsiteY22" fmla="*/ 571502 h 691755"/>
                <a:gd name="connsiteX23" fmla="*/ 0 w 822722"/>
                <a:gd name="connsiteY23" fmla="*/ 571502 h 6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22722" h="691755">
                  <a:moveTo>
                    <a:pt x="0" y="571502"/>
                  </a:moveTo>
                  <a:cubicBezTo>
                    <a:pt x="2381" y="386161"/>
                    <a:pt x="5954" y="185341"/>
                    <a:pt x="8335" y="0"/>
                  </a:cubicBezTo>
                  <a:lnTo>
                    <a:pt x="822722" y="1192"/>
                  </a:lnTo>
                  <a:lnTo>
                    <a:pt x="822722" y="195264"/>
                  </a:lnTo>
                  <a:lnTo>
                    <a:pt x="807244" y="195264"/>
                  </a:lnTo>
                  <a:lnTo>
                    <a:pt x="807244" y="338139"/>
                  </a:lnTo>
                  <a:lnTo>
                    <a:pt x="741759" y="338139"/>
                  </a:lnTo>
                  <a:cubicBezTo>
                    <a:pt x="743346" y="423070"/>
                    <a:pt x="744934" y="508002"/>
                    <a:pt x="746521" y="592933"/>
                  </a:cubicBezTo>
                  <a:lnTo>
                    <a:pt x="602456" y="594123"/>
                  </a:lnTo>
                  <a:lnTo>
                    <a:pt x="470297" y="594123"/>
                  </a:lnTo>
                  <a:lnTo>
                    <a:pt x="470297" y="528639"/>
                  </a:lnTo>
                  <a:lnTo>
                    <a:pt x="395288" y="528639"/>
                  </a:lnTo>
                  <a:lnTo>
                    <a:pt x="395288" y="569120"/>
                  </a:lnTo>
                  <a:lnTo>
                    <a:pt x="422672" y="569120"/>
                  </a:lnTo>
                  <a:lnTo>
                    <a:pt x="422672" y="595314"/>
                  </a:lnTo>
                  <a:lnTo>
                    <a:pt x="303609" y="595314"/>
                  </a:lnTo>
                  <a:lnTo>
                    <a:pt x="303609" y="623889"/>
                  </a:lnTo>
                  <a:lnTo>
                    <a:pt x="332184" y="623889"/>
                  </a:lnTo>
                  <a:lnTo>
                    <a:pt x="332184" y="659608"/>
                  </a:lnTo>
                  <a:lnTo>
                    <a:pt x="308372" y="659608"/>
                  </a:lnTo>
                  <a:lnTo>
                    <a:pt x="308372" y="691755"/>
                  </a:lnTo>
                  <a:lnTo>
                    <a:pt x="280988" y="691755"/>
                  </a:lnTo>
                  <a:lnTo>
                    <a:pt x="280988" y="571502"/>
                  </a:lnTo>
                  <a:lnTo>
                    <a:pt x="0" y="571502"/>
                  </a:lnTo>
                  <a:close/>
                </a:path>
              </a:pathLst>
            </a:custGeom>
            <a:solidFill>
              <a:srgbClr val="E4E4E4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ACF20E18-7851-402D-8DD8-8D1DB605E2AF}"/>
                </a:ext>
              </a:extLst>
            </p:cNvPr>
            <p:cNvSpPr/>
            <p:nvPr/>
          </p:nvSpPr>
          <p:spPr>
            <a:xfrm>
              <a:off x="8699479" y="6058797"/>
              <a:ext cx="933450" cy="385763"/>
            </a:xfrm>
            <a:custGeom>
              <a:avLst/>
              <a:gdLst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0 w 933450"/>
                <a:gd name="connsiteY36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207169 h 385763"/>
                <a:gd name="connsiteX37" fmla="*/ 0 w 933450"/>
                <a:gd name="connsiteY37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190500 h 385763"/>
                <a:gd name="connsiteX37" fmla="*/ 0 w 933450"/>
                <a:gd name="connsiteY37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190500 h 385763"/>
                <a:gd name="connsiteX37" fmla="*/ 17859 w 933450"/>
                <a:gd name="connsiteY37" fmla="*/ 202407 h 385763"/>
                <a:gd name="connsiteX38" fmla="*/ 0 w 933450"/>
                <a:gd name="connsiteY38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190500 h 385763"/>
                <a:gd name="connsiteX37" fmla="*/ 17859 w 933450"/>
                <a:gd name="connsiteY37" fmla="*/ 230982 h 385763"/>
                <a:gd name="connsiteX38" fmla="*/ 0 w 933450"/>
                <a:gd name="connsiteY38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190500 h 385763"/>
                <a:gd name="connsiteX37" fmla="*/ 23812 w 933450"/>
                <a:gd name="connsiteY37" fmla="*/ 226219 h 385763"/>
                <a:gd name="connsiteX38" fmla="*/ 0 w 933450"/>
                <a:gd name="connsiteY38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1432 w 933450"/>
                <a:gd name="connsiteY36" fmla="*/ 189309 h 385763"/>
                <a:gd name="connsiteX37" fmla="*/ 23812 w 933450"/>
                <a:gd name="connsiteY37" fmla="*/ 226219 h 385763"/>
                <a:gd name="connsiteX38" fmla="*/ 0 w 933450"/>
                <a:gd name="connsiteY38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130969 h 385763"/>
                <a:gd name="connsiteX25" fmla="*/ 190500 w 933450"/>
                <a:gd name="connsiteY25" fmla="*/ 130969 h 385763"/>
                <a:gd name="connsiteX26" fmla="*/ 190500 w 933450"/>
                <a:gd name="connsiteY26" fmla="*/ 61913 h 385763"/>
                <a:gd name="connsiteX27" fmla="*/ 116681 w 933450"/>
                <a:gd name="connsiteY27" fmla="*/ 61913 h 385763"/>
                <a:gd name="connsiteX28" fmla="*/ 116681 w 933450"/>
                <a:gd name="connsiteY28" fmla="*/ 105966 h 385763"/>
                <a:gd name="connsiteX29" fmla="*/ 144066 w 933450"/>
                <a:gd name="connsiteY29" fmla="*/ 105966 h 385763"/>
                <a:gd name="connsiteX30" fmla="*/ 144066 w 933450"/>
                <a:gd name="connsiteY30" fmla="*/ 127397 h 385763"/>
                <a:gd name="connsiteX31" fmla="*/ 21431 w 933450"/>
                <a:gd name="connsiteY31" fmla="*/ 127397 h 385763"/>
                <a:gd name="connsiteX32" fmla="*/ 21431 w 933450"/>
                <a:gd name="connsiteY32" fmla="*/ 157163 h 385763"/>
                <a:gd name="connsiteX33" fmla="*/ 53578 w 933450"/>
                <a:gd name="connsiteY33" fmla="*/ 157163 h 385763"/>
                <a:gd name="connsiteX34" fmla="*/ 53578 w 933450"/>
                <a:gd name="connsiteY34" fmla="*/ 188119 h 385763"/>
                <a:gd name="connsiteX35" fmla="*/ 21432 w 933450"/>
                <a:gd name="connsiteY35" fmla="*/ 189309 h 385763"/>
                <a:gd name="connsiteX36" fmla="*/ 23812 w 933450"/>
                <a:gd name="connsiteY36" fmla="*/ 226219 h 385763"/>
                <a:gd name="connsiteX37" fmla="*/ 0 w 933450"/>
                <a:gd name="connsiteY37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325041 w 933450"/>
                <a:gd name="connsiteY23" fmla="*/ 130969 h 385763"/>
                <a:gd name="connsiteX24" fmla="*/ 190500 w 933450"/>
                <a:gd name="connsiteY24" fmla="*/ 130969 h 385763"/>
                <a:gd name="connsiteX25" fmla="*/ 190500 w 933450"/>
                <a:gd name="connsiteY25" fmla="*/ 61913 h 385763"/>
                <a:gd name="connsiteX26" fmla="*/ 116681 w 933450"/>
                <a:gd name="connsiteY26" fmla="*/ 61913 h 385763"/>
                <a:gd name="connsiteX27" fmla="*/ 116681 w 933450"/>
                <a:gd name="connsiteY27" fmla="*/ 105966 h 385763"/>
                <a:gd name="connsiteX28" fmla="*/ 144066 w 933450"/>
                <a:gd name="connsiteY28" fmla="*/ 105966 h 385763"/>
                <a:gd name="connsiteX29" fmla="*/ 144066 w 933450"/>
                <a:gd name="connsiteY29" fmla="*/ 127397 h 385763"/>
                <a:gd name="connsiteX30" fmla="*/ 21431 w 933450"/>
                <a:gd name="connsiteY30" fmla="*/ 127397 h 385763"/>
                <a:gd name="connsiteX31" fmla="*/ 21431 w 933450"/>
                <a:gd name="connsiteY31" fmla="*/ 157163 h 385763"/>
                <a:gd name="connsiteX32" fmla="*/ 53578 w 933450"/>
                <a:gd name="connsiteY32" fmla="*/ 157163 h 385763"/>
                <a:gd name="connsiteX33" fmla="*/ 53578 w 933450"/>
                <a:gd name="connsiteY33" fmla="*/ 188119 h 385763"/>
                <a:gd name="connsiteX34" fmla="*/ 21432 w 933450"/>
                <a:gd name="connsiteY34" fmla="*/ 189309 h 385763"/>
                <a:gd name="connsiteX35" fmla="*/ 23812 w 933450"/>
                <a:gd name="connsiteY35" fmla="*/ 226219 h 385763"/>
                <a:gd name="connsiteX36" fmla="*/ 0 w 933450"/>
                <a:gd name="connsiteY36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325041 w 933450"/>
                <a:gd name="connsiteY22" fmla="*/ 130969 h 385763"/>
                <a:gd name="connsiteX23" fmla="*/ 190500 w 933450"/>
                <a:gd name="connsiteY23" fmla="*/ 130969 h 385763"/>
                <a:gd name="connsiteX24" fmla="*/ 190500 w 933450"/>
                <a:gd name="connsiteY24" fmla="*/ 61913 h 385763"/>
                <a:gd name="connsiteX25" fmla="*/ 116681 w 933450"/>
                <a:gd name="connsiteY25" fmla="*/ 61913 h 385763"/>
                <a:gd name="connsiteX26" fmla="*/ 116681 w 933450"/>
                <a:gd name="connsiteY26" fmla="*/ 105966 h 385763"/>
                <a:gd name="connsiteX27" fmla="*/ 144066 w 933450"/>
                <a:gd name="connsiteY27" fmla="*/ 105966 h 385763"/>
                <a:gd name="connsiteX28" fmla="*/ 144066 w 933450"/>
                <a:gd name="connsiteY28" fmla="*/ 127397 h 385763"/>
                <a:gd name="connsiteX29" fmla="*/ 21431 w 933450"/>
                <a:gd name="connsiteY29" fmla="*/ 127397 h 385763"/>
                <a:gd name="connsiteX30" fmla="*/ 21431 w 933450"/>
                <a:gd name="connsiteY30" fmla="*/ 157163 h 385763"/>
                <a:gd name="connsiteX31" fmla="*/ 53578 w 933450"/>
                <a:gd name="connsiteY31" fmla="*/ 157163 h 385763"/>
                <a:gd name="connsiteX32" fmla="*/ 53578 w 933450"/>
                <a:gd name="connsiteY32" fmla="*/ 188119 h 385763"/>
                <a:gd name="connsiteX33" fmla="*/ 21432 w 933450"/>
                <a:gd name="connsiteY33" fmla="*/ 189309 h 385763"/>
                <a:gd name="connsiteX34" fmla="*/ 23812 w 933450"/>
                <a:gd name="connsiteY34" fmla="*/ 226219 h 385763"/>
                <a:gd name="connsiteX35" fmla="*/ 0 w 933450"/>
                <a:gd name="connsiteY35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325041 w 933450"/>
                <a:gd name="connsiteY21" fmla="*/ 130969 h 385763"/>
                <a:gd name="connsiteX22" fmla="*/ 190500 w 933450"/>
                <a:gd name="connsiteY22" fmla="*/ 130969 h 385763"/>
                <a:gd name="connsiteX23" fmla="*/ 190500 w 933450"/>
                <a:gd name="connsiteY23" fmla="*/ 61913 h 385763"/>
                <a:gd name="connsiteX24" fmla="*/ 116681 w 933450"/>
                <a:gd name="connsiteY24" fmla="*/ 61913 h 385763"/>
                <a:gd name="connsiteX25" fmla="*/ 116681 w 933450"/>
                <a:gd name="connsiteY25" fmla="*/ 105966 h 385763"/>
                <a:gd name="connsiteX26" fmla="*/ 144066 w 933450"/>
                <a:gd name="connsiteY26" fmla="*/ 105966 h 385763"/>
                <a:gd name="connsiteX27" fmla="*/ 144066 w 933450"/>
                <a:gd name="connsiteY27" fmla="*/ 127397 h 385763"/>
                <a:gd name="connsiteX28" fmla="*/ 21431 w 933450"/>
                <a:gd name="connsiteY28" fmla="*/ 127397 h 385763"/>
                <a:gd name="connsiteX29" fmla="*/ 21431 w 933450"/>
                <a:gd name="connsiteY29" fmla="*/ 157163 h 385763"/>
                <a:gd name="connsiteX30" fmla="*/ 53578 w 933450"/>
                <a:gd name="connsiteY30" fmla="*/ 157163 h 385763"/>
                <a:gd name="connsiteX31" fmla="*/ 53578 w 933450"/>
                <a:gd name="connsiteY31" fmla="*/ 188119 h 385763"/>
                <a:gd name="connsiteX32" fmla="*/ 21432 w 933450"/>
                <a:gd name="connsiteY32" fmla="*/ 189309 h 385763"/>
                <a:gd name="connsiteX33" fmla="*/ 23812 w 933450"/>
                <a:gd name="connsiteY33" fmla="*/ 226219 h 385763"/>
                <a:gd name="connsiteX34" fmla="*/ 0 w 933450"/>
                <a:gd name="connsiteY34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325041 w 933450"/>
                <a:gd name="connsiteY20" fmla="*/ 130969 h 385763"/>
                <a:gd name="connsiteX21" fmla="*/ 190500 w 933450"/>
                <a:gd name="connsiteY21" fmla="*/ 130969 h 385763"/>
                <a:gd name="connsiteX22" fmla="*/ 190500 w 933450"/>
                <a:gd name="connsiteY22" fmla="*/ 61913 h 385763"/>
                <a:gd name="connsiteX23" fmla="*/ 116681 w 933450"/>
                <a:gd name="connsiteY23" fmla="*/ 61913 h 385763"/>
                <a:gd name="connsiteX24" fmla="*/ 116681 w 933450"/>
                <a:gd name="connsiteY24" fmla="*/ 105966 h 385763"/>
                <a:gd name="connsiteX25" fmla="*/ 144066 w 933450"/>
                <a:gd name="connsiteY25" fmla="*/ 105966 h 385763"/>
                <a:gd name="connsiteX26" fmla="*/ 144066 w 933450"/>
                <a:gd name="connsiteY26" fmla="*/ 127397 h 385763"/>
                <a:gd name="connsiteX27" fmla="*/ 21431 w 933450"/>
                <a:gd name="connsiteY27" fmla="*/ 127397 h 385763"/>
                <a:gd name="connsiteX28" fmla="*/ 21431 w 933450"/>
                <a:gd name="connsiteY28" fmla="*/ 157163 h 385763"/>
                <a:gd name="connsiteX29" fmla="*/ 53578 w 933450"/>
                <a:gd name="connsiteY29" fmla="*/ 157163 h 385763"/>
                <a:gd name="connsiteX30" fmla="*/ 53578 w 933450"/>
                <a:gd name="connsiteY30" fmla="*/ 188119 h 385763"/>
                <a:gd name="connsiteX31" fmla="*/ 21432 w 933450"/>
                <a:gd name="connsiteY31" fmla="*/ 189309 h 385763"/>
                <a:gd name="connsiteX32" fmla="*/ 23812 w 933450"/>
                <a:gd name="connsiteY32" fmla="*/ 226219 h 385763"/>
                <a:gd name="connsiteX33" fmla="*/ 0 w 933450"/>
                <a:gd name="connsiteY33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325041 w 933450"/>
                <a:gd name="connsiteY19" fmla="*/ 130969 h 385763"/>
                <a:gd name="connsiteX20" fmla="*/ 190500 w 933450"/>
                <a:gd name="connsiteY20" fmla="*/ 130969 h 385763"/>
                <a:gd name="connsiteX21" fmla="*/ 190500 w 933450"/>
                <a:gd name="connsiteY21" fmla="*/ 61913 h 385763"/>
                <a:gd name="connsiteX22" fmla="*/ 116681 w 933450"/>
                <a:gd name="connsiteY22" fmla="*/ 61913 h 385763"/>
                <a:gd name="connsiteX23" fmla="*/ 116681 w 933450"/>
                <a:gd name="connsiteY23" fmla="*/ 105966 h 385763"/>
                <a:gd name="connsiteX24" fmla="*/ 144066 w 933450"/>
                <a:gd name="connsiteY24" fmla="*/ 105966 h 385763"/>
                <a:gd name="connsiteX25" fmla="*/ 144066 w 933450"/>
                <a:gd name="connsiteY25" fmla="*/ 127397 h 385763"/>
                <a:gd name="connsiteX26" fmla="*/ 21431 w 933450"/>
                <a:gd name="connsiteY26" fmla="*/ 127397 h 385763"/>
                <a:gd name="connsiteX27" fmla="*/ 21431 w 933450"/>
                <a:gd name="connsiteY27" fmla="*/ 157163 h 385763"/>
                <a:gd name="connsiteX28" fmla="*/ 53578 w 933450"/>
                <a:gd name="connsiteY28" fmla="*/ 157163 h 385763"/>
                <a:gd name="connsiteX29" fmla="*/ 53578 w 933450"/>
                <a:gd name="connsiteY29" fmla="*/ 188119 h 385763"/>
                <a:gd name="connsiteX30" fmla="*/ 21432 w 933450"/>
                <a:gd name="connsiteY30" fmla="*/ 189309 h 385763"/>
                <a:gd name="connsiteX31" fmla="*/ 23812 w 933450"/>
                <a:gd name="connsiteY31" fmla="*/ 226219 h 385763"/>
                <a:gd name="connsiteX32" fmla="*/ 0 w 933450"/>
                <a:gd name="connsiteY32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325041 w 933450"/>
                <a:gd name="connsiteY18" fmla="*/ 130969 h 385763"/>
                <a:gd name="connsiteX19" fmla="*/ 190500 w 933450"/>
                <a:gd name="connsiteY19" fmla="*/ 130969 h 385763"/>
                <a:gd name="connsiteX20" fmla="*/ 190500 w 933450"/>
                <a:gd name="connsiteY20" fmla="*/ 61913 h 385763"/>
                <a:gd name="connsiteX21" fmla="*/ 116681 w 933450"/>
                <a:gd name="connsiteY21" fmla="*/ 61913 h 385763"/>
                <a:gd name="connsiteX22" fmla="*/ 116681 w 933450"/>
                <a:gd name="connsiteY22" fmla="*/ 105966 h 385763"/>
                <a:gd name="connsiteX23" fmla="*/ 144066 w 933450"/>
                <a:gd name="connsiteY23" fmla="*/ 105966 h 385763"/>
                <a:gd name="connsiteX24" fmla="*/ 144066 w 933450"/>
                <a:gd name="connsiteY24" fmla="*/ 127397 h 385763"/>
                <a:gd name="connsiteX25" fmla="*/ 21431 w 933450"/>
                <a:gd name="connsiteY25" fmla="*/ 127397 h 385763"/>
                <a:gd name="connsiteX26" fmla="*/ 21431 w 933450"/>
                <a:gd name="connsiteY26" fmla="*/ 157163 h 385763"/>
                <a:gd name="connsiteX27" fmla="*/ 53578 w 933450"/>
                <a:gd name="connsiteY27" fmla="*/ 157163 h 385763"/>
                <a:gd name="connsiteX28" fmla="*/ 53578 w 933450"/>
                <a:gd name="connsiteY28" fmla="*/ 188119 h 385763"/>
                <a:gd name="connsiteX29" fmla="*/ 21432 w 933450"/>
                <a:gd name="connsiteY29" fmla="*/ 189309 h 385763"/>
                <a:gd name="connsiteX30" fmla="*/ 23812 w 933450"/>
                <a:gd name="connsiteY30" fmla="*/ 226219 h 385763"/>
                <a:gd name="connsiteX31" fmla="*/ 0 w 933450"/>
                <a:gd name="connsiteY31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325041 w 933450"/>
                <a:gd name="connsiteY17" fmla="*/ 130969 h 385763"/>
                <a:gd name="connsiteX18" fmla="*/ 190500 w 933450"/>
                <a:gd name="connsiteY18" fmla="*/ 130969 h 385763"/>
                <a:gd name="connsiteX19" fmla="*/ 190500 w 933450"/>
                <a:gd name="connsiteY19" fmla="*/ 61913 h 385763"/>
                <a:gd name="connsiteX20" fmla="*/ 116681 w 933450"/>
                <a:gd name="connsiteY20" fmla="*/ 61913 h 385763"/>
                <a:gd name="connsiteX21" fmla="*/ 116681 w 933450"/>
                <a:gd name="connsiteY21" fmla="*/ 105966 h 385763"/>
                <a:gd name="connsiteX22" fmla="*/ 144066 w 933450"/>
                <a:gd name="connsiteY22" fmla="*/ 105966 h 385763"/>
                <a:gd name="connsiteX23" fmla="*/ 144066 w 933450"/>
                <a:gd name="connsiteY23" fmla="*/ 127397 h 385763"/>
                <a:gd name="connsiteX24" fmla="*/ 21431 w 933450"/>
                <a:gd name="connsiteY24" fmla="*/ 127397 h 385763"/>
                <a:gd name="connsiteX25" fmla="*/ 21431 w 933450"/>
                <a:gd name="connsiteY25" fmla="*/ 157163 h 385763"/>
                <a:gd name="connsiteX26" fmla="*/ 53578 w 933450"/>
                <a:gd name="connsiteY26" fmla="*/ 157163 h 385763"/>
                <a:gd name="connsiteX27" fmla="*/ 53578 w 933450"/>
                <a:gd name="connsiteY27" fmla="*/ 188119 h 385763"/>
                <a:gd name="connsiteX28" fmla="*/ 21432 w 933450"/>
                <a:gd name="connsiteY28" fmla="*/ 189309 h 385763"/>
                <a:gd name="connsiteX29" fmla="*/ 23812 w 933450"/>
                <a:gd name="connsiteY29" fmla="*/ 226219 h 385763"/>
                <a:gd name="connsiteX30" fmla="*/ 0 w 933450"/>
                <a:gd name="connsiteY30" fmla="*/ 227410 h 38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33450" h="385763">
                  <a:moveTo>
                    <a:pt x="0" y="227410"/>
                  </a:moveTo>
                  <a:lnTo>
                    <a:pt x="0" y="385763"/>
                  </a:lnTo>
                  <a:lnTo>
                    <a:pt x="909637" y="372666"/>
                  </a:lnTo>
                  <a:lnTo>
                    <a:pt x="906066" y="295275"/>
                  </a:lnTo>
                  <a:lnTo>
                    <a:pt x="890587" y="261938"/>
                  </a:lnTo>
                  <a:lnTo>
                    <a:pt x="925116" y="204788"/>
                  </a:lnTo>
                  <a:lnTo>
                    <a:pt x="912019" y="182166"/>
                  </a:lnTo>
                  <a:lnTo>
                    <a:pt x="933450" y="159544"/>
                  </a:lnTo>
                  <a:lnTo>
                    <a:pt x="871537" y="92869"/>
                  </a:lnTo>
                  <a:lnTo>
                    <a:pt x="878681" y="48816"/>
                  </a:lnTo>
                  <a:lnTo>
                    <a:pt x="850106" y="0"/>
                  </a:lnTo>
                  <a:lnTo>
                    <a:pt x="807244" y="38100"/>
                  </a:lnTo>
                  <a:lnTo>
                    <a:pt x="809625" y="78582"/>
                  </a:lnTo>
                  <a:lnTo>
                    <a:pt x="781050" y="94060"/>
                  </a:lnTo>
                  <a:lnTo>
                    <a:pt x="822722" y="107157"/>
                  </a:lnTo>
                  <a:lnTo>
                    <a:pt x="820341" y="127397"/>
                  </a:lnTo>
                  <a:lnTo>
                    <a:pt x="744141" y="127397"/>
                  </a:lnTo>
                  <a:lnTo>
                    <a:pt x="325041" y="130969"/>
                  </a:lnTo>
                  <a:lnTo>
                    <a:pt x="190500" y="130969"/>
                  </a:lnTo>
                  <a:lnTo>
                    <a:pt x="190500" y="61913"/>
                  </a:lnTo>
                  <a:lnTo>
                    <a:pt x="116681" y="61913"/>
                  </a:lnTo>
                  <a:lnTo>
                    <a:pt x="116681" y="105966"/>
                  </a:lnTo>
                  <a:lnTo>
                    <a:pt x="144066" y="105966"/>
                  </a:lnTo>
                  <a:lnTo>
                    <a:pt x="144066" y="127397"/>
                  </a:lnTo>
                  <a:lnTo>
                    <a:pt x="21431" y="127397"/>
                  </a:lnTo>
                  <a:lnTo>
                    <a:pt x="21431" y="157163"/>
                  </a:lnTo>
                  <a:lnTo>
                    <a:pt x="53578" y="157163"/>
                  </a:lnTo>
                  <a:lnTo>
                    <a:pt x="53578" y="188119"/>
                  </a:lnTo>
                  <a:lnTo>
                    <a:pt x="21432" y="189309"/>
                  </a:lnTo>
                  <a:lnTo>
                    <a:pt x="23812" y="226219"/>
                  </a:lnTo>
                  <a:lnTo>
                    <a:pt x="0" y="227410"/>
                  </a:lnTo>
                  <a:close/>
                </a:path>
              </a:pathLst>
            </a:custGeom>
            <a:solidFill>
              <a:srgbClr val="E4E4E4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A70B2713-CD0B-4AD2-BA87-81B7DE0D7442}"/>
                </a:ext>
              </a:extLst>
            </p:cNvPr>
            <p:cNvSpPr txBox="1"/>
            <p:nvPr/>
          </p:nvSpPr>
          <p:spPr>
            <a:xfrm>
              <a:off x="8714413" y="6202204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6CA14B52-F4EB-4562-8711-B545D9827E40}"/>
                </a:ext>
              </a:extLst>
            </p:cNvPr>
            <p:cNvSpPr txBox="1"/>
            <p:nvPr/>
          </p:nvSpPr>
          <p:spPr>
            <a:xfrm>
              <a:off x="8720733" y="5753024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271C919-001F-43F1-837A-0672E40565FA}"/>
              </a:ext>
            </a:extLst>
          </p:cNvPr>
          <p:cNvGrpSpPr/>
          <p:nvPr/>
        </p:nvGrpSpPr>
        <p:grpSpPr>
          <a:xfrm>
            <a:off x="2104477" y="115733"/>
            <a:ext cx="3084545" cy="2433571"/>
            <a:chOff x="116022" y="232723"/>
            <a:chExt cx="3084545" cy="243357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B82E266-5935-4EC6-950B-717F7BF72A21}"/>
                </a:ext>
              </a:extLst>
            </p:cNvPr>
            <p:cNvSpPr/>
            <p:nvPr/>
          </p:nvSpPr>
          <p:spPr>
            <a:xfrm>
              <a:off x="116022" y="232723"/>
              <a:ext cx="3084545" cy="329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Please select </a:t>
              </a:r>
              <a:r>
                <a:rPr lang="en-US" sz="1200" b="1" dirty="0">
                  <a:solidFill>
                    <a:schemeClr val="tx1"/>
                  </a:solidFill>
                </a:rPr>
                <a:t>TWO</a:t>
              </a:r>
              <a:r>
                <a:rPr lang="en-US" sz="1200" dirty="0">
                  <a:solidFill>
                    <a:schemeClr val="tx1"/>
                  </a:solidFill>
                </a:rPr>
                <a:t> proposals from box below</a:t>
              </a:r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272138F4-51FF-4413-ABC0-5C19B08F0D28}"/>
                </a:ext>
              </a:extLst>
            </p:cNvPr>
            <p:cNvSpPr/>
            <p:nvPr/>
          </p:nvSpPr>
          <p:spPr>
            <a:xfrm>
              <a:off x="116024" y="590550"/>
              <a:ext cx="2631880" cy="207574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D03ED46-A683-460E-96CF-AF3A78C683BA}"/>
                </a:ext>
              </a:extLst>
            </p:cNvPr>
            <p:cNvSpPr txBox="1"/>
            <p:nvPr/>
          </p:nvSpPr>
          <p:spPr>
            <a:xfrm>
              <a:off x="224872" y="666063"/>
              <a:ext cx="1308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In-use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0FE7FF6-4AC3-49D3-A815-FC0917F434D8}"/>
                </a:ext>
              </a:extLst>
            </p:cNvPr>
            <p:cNvSpPr/>
            <p:nvPr/>
          </p:nvSpPr>
          <p:spPr>
            <a:xfrm>
              <a:off x="1036320" y="677658"/>
              <a:ext cx="1427364" cy="27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75000"/>
                    </a:schemeClr>
                  </a:solidFill>
                </a:rPr>
                <a:t>Current District Map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3D0796B-C41D-4571-BAF3-905E6CF84888}"/>
                </a:ext>
              </a:extLst>
            </p:cNvPr>
            <p:cNvSpPr txBox="1"/>
            <p:nvPr/>
          </p:nvSpPr>
          <p:spPr>
            <a:xfrm>
              <a:off x="224872" y="1129430"/>
              <a:ext cx="1308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Optimized</a:t>
              </a: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A137837B-ABC7-496B-862F-C7265E6B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193" y="765196"/>
              <a:ext cx="113685" cy="113685"/>
            </a:xfrm>
            <a:prstGeom prst="rect">
              <a:avLst/>
            </a:prstGeom>
          </p:spPr>
        </p:pic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EFC9B0A3-A89B-4A70-9522-6E7444F65740}"/>
                </a:ext>
              </a:extLst>
            </p:cNvPr>
            <p:cNvGrpSpPr/>
            <p:nvPr/>
          </p:nvGrpSpPr>
          <p:grpSpPr>
            <a:xfrm>
              <a:off x="1036320" y="1112267"/>
              <a:ext cx="1427364" cy="273876"/>
              <a:chOff x="1036320" y="1112267"/>
              <a:chExt cx="1427364" cy="273876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3DB55922-28CE-4CB8-9C0D-01F25312C843}"/>
                  </a:ext>
                </a:extLst>
              </p:cNvPr>
              <p:cNvSpPr/>
              <p:nvPr/>
            </p:nvSpPr>
            <p:spPr>
              <a:xfrm>
                <a:off x="1036320" y="1112267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2">
                        <a:lumMod val="75000"/>
                      </a:schemeClr>
                    </a:solidFill>
                  </a:rPr>
                  <a:t>Max Efficiency Gap</a:t>
                </a:r>
              </a:p>
            </p:txBody>
          </p:sp>
          <p:pic>
            <p:nvPicPr>
              <p:cNvPr id="211" name="Picture 210">
                <a:extLst>
                  <a:ext uri="{FF2B5EF4-FFF2-40B4-BE49-F238E27FC236}">
                    <a16:creationId xmlns:a16="http://schemas.microsoft.com/office/drawing/2014/main" id="{498F5DB1-7024-4BE9-9CB0-047280ED85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203392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BCD7552D-0CCF-4D0F-B103-F3D911AB6D3B}"/>
                </a:ext>
              </a:extLst>
            </p:cNvPr>
            <p:cNvGrpSpPr/>
            <p:nvPr/>
          </p:nvGrpSpPr>
          <p:grpSpPr>
            <a:xfrm>
              <a:off x="1036320" y="1482300"/>
              <a:ext cx="1427364" cy="273876"/>
              <a:chOff x="1036320" y="1482300"/>
              <a:chExt cx="1427364" cy="273876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7A04C111-EAD2-4193-93D0-3EA982C6F5B5}"/>
                  </a:ext>
                </a:extLst>
              </p:cNvPr>
              <p:cNvSpPr/>
              <p:nvPr/>
            </p:nvSpPr>
            <p:spPr>
              <a:xfrm>
                <a:off x="1036320" y="1482300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2">
                        <a:lumMod val="75000"/>
                      </a:schemeClr>
                    </a:solidFill>
                  </a:rPr>
                  <a:t>Max Modularity</a:t>
                </a:r>
              </a:p>
            </p:txBody>
          </p:sp>
          <p:pic>
            <p:nvPicPr>
              <p:cNvPr id="209" name="Picture 208">
                <a:extLst>
                  <a:ext uri="{FF2B5EF4-FFF2-40B4-BE49-F238E27FC236}">
                    <a16:creationId xmlns:a16="http://schemas.microsoft.com/office/drawing/2014/main" id="{4E456879-8648-486E-BEC1-51F9DE39DA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567459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B8CD221-A98D-4F1C-8A22-E374F8EC4845}"/>
                </a:ext>
              </a:extLst>
            </p:cNvPr>
            <p:cNvGrpSpPr/>
            <p:nvPr/>
          </p:nvGrpSpPr>
          <p:grpSpPr>
            <a:xfrm>
              <a:off x="1036320" y="1869764"/>
              <a:ext cx="1427364" cy="273876"/>
              <a:chOff x="1036320" y="1869764"/>
              <a:chExt cx="1427364" cy="273876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EF2C22F-A4A1-49D8-8132-8CAAF8D5372D}"/>
                  </a:ext>
                </a:extLst>
              </p:cNvPr>
              <p:cNvSpPr/>
              <p:nvPr/>
            </p:nvSpPr>
            <p:spPr>
              <a:xfrm>
                <a:off x="1036320" y="1869764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2">
                        <a:lumMod val="75000"/>
                      </a:schemeClr>
                    </a:solidFill>
                  </a:rPr>
                  <a:t>Max Compactness</a:t>
                </a:r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398AA830-DB56-4D0F-A841-09C735F09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951100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0A6E3EA8-6AEE-4A7F-A8DE-2B4F33511917}"/>
                </a:ext>
              </a:extLst>
            </p:cNvPr>
            <p:cNvGrpSpPr/>
            <p:nvPr/>
          </p:nvGrpSpPr>
          <p:grpSpPr>
            <a:xfrm>
              <a:off x="1036320" y="2288794"/>
              <a:ext cx="1427364" cy="273876"/>
              <a:chOff x="1036320" y="2288794"/>
              <a:chExt cx="1427364" cy="273876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CC593C2-37AC-477F-BBFA-13192C76E615}"/>
                  </a:ext>
                </a:extLst>
              </p:cNvPr>
              <p:cNvSpPr/>
              <p:nvPr/>
            </p:nvSpPr>
            <p:spPr>
              <a:xfrm>
                <a:off x="1036320" y="2288794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2">
                        <a:lumMod val="75000"/>
                      </a:schemeClr>
                    </a:solidFill>
                  </a:rPr>
                  <a:t>PMC Map</a:t>
                </a:r>
              </a:p>
            </p:txBody>
          </p:sp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8D1EC818-74EC-4B33-A9C4-A584FA8EA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2368889"/>
                <a:ext cx="113685" cy="113685"/>
              </a:xfrm>
              <a:prstGeom prst="rect">
                <a:avLst/>
              </a:prstGeom>
            </p:spPr>
          </p:pic>
        </p:grp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E3E8B6A-6525-4BA9-8A2C-8E66CBB7CCDA}"/>
              </a:ext>
            </a:extLst>
          </p:cNvPr>
          <p:cNvSpPr/>
          <p:nvPr/>
        </p:nvSpPr>
        <p:spPr>
          <a:xfrm>
            <a:off x="5480765" y="115732"/>
            <a:ext cx="3358737" cy="318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Please click on </a:t>
            </a:r>
            <a:r>
              <a:rPr lang="en-US" sz="1200" b="1" dirty="0">
                <a:solidFill>
                  <a:schemeClr val="tx1"/>
                </a:solidFill>
              </a:rPr>
              <a:t>ONE</a:t>
            </a:r>
            <a:r>
              <a:rPr lang="en-US" sz="1200" dirty="0">
                <a:solidFill>
                  <a:schemeClr val="tx1"/>
                </a:solidFill>
              </a:rPr>
              <a:t> variable to see it on the map</a:t>
            </a:r>
            <a:r>
              <a:rPr lang="en-US" sz="1200" dirty="0"/>
              <a:t>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CA1E4B5-B711-41E8-BD19-63D700165422}"/>
              </a:ext>
            </a:extLst>
          </p:cNvPr>
          <p:cNvSpPr/>
          <p:nvPr/>
        </p:nvSpPr>
        <p:spPr>
          <a:xfrm rot="16200000" flipH="1">
            <a:off x="6160855" y="-1373038"/>
            <a:ext cx="102822" cy="8187568"/>
          </a:xfrm>
          <a:prstGeom prst="rect">
            <a:avLst/>
          </a:prstGeom>
          <a:gradFill>
            <a:gsLst>
              <a:gs pos="0">
                <a:srgbClr val="E5EDF4"/>
              </a:gs>
              <a:gs pos="44000">
                <a:srgbClr val="A9C3DA"/>
              </a:gs>
              <a:gs pos="73000">
                <a:srgbClr val="769EC3"/>
              </a:gs>
              <a:gs pos="100000">
                <a:srgbClr val="5285B4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25B07E7-6BEA-4E8C-94AF-D76C301CA98C}"/>
              </a:ext>
            </a:extLst>
          </p:cNvPr>
          <p:cNvSpPr txBox="1"/>
          <p:nvPr/>
        </p:nvSpPr>
        <p:spPr>
          <a:xfrm>
            <a:off x="9687418" y="2458157"/>
            <a:ext cx="9148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Efficiency Gap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F1886A2-52DE-4818-A83F-01CBD110AB27}"/>
              </a:ext>
            </a:extLst>
          </p:cNvPr>
          <p:cNvGrpSpPr/>
          <p:nvPr/>
        </p:nvGrpSpPr>
        <p:grpSpPr>
          <a:xfrm>
            <a:off x="5480766" y="384543"/>
            <a:ext cx="5409105" cy="2015757"/>
            <a:chOff x="5480766" y="384543"/>
            <a:chExt cx="5409105" cy="2015757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8FC645C-7722-4385-8FB1-E6C988080ED6}"/>
                </a:ext>
              </a:extLst>
            </p:cNvPr>
            <p:cNvSpPr txBox="1"/>
            <p:nvPr/>
          </p:nvSpPr>
          <p:spPr>
            <a:xfrm>
              <a:off x="5480766" y="384543"/>
              <a:ext cx="5409105" cy="246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tx2">
                      <a:lumMod val="50000"/>
                    </a:schemeClr>
                  </a:solidFill>
                </a:rPr>
                <a:t>Eff Gap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         </a:t>
              </a:r>
              <a:r>
                <a:rPr lang="en-US" sz="1000" dirty="0"/>
                <a:t>Modularity      Compactness     % White         % Black      % Dem Vote 2020    Ave Income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CF27A9B-FFD9-4CCB-98DF-CB97FDE5E4A8}"/>
                </a:ext>
              </a:extLst>
            </p:cNvPr>
            <p:cNvGrpSpPr/>
            <p:nvPr/>
          </p:nvGrpSpPr>
          <p:grpSpPr>
            <a:xfrm>
              <a:off x="5701903" y="679878"/>
              <a:ext cx="55960" cy="1720422"/>
              <a:chOff x="5701903" y="679878"/>
              <a:chExt cx="55960" cy="1720422"/>
            </a:xfrm>
          </p:grpSpPr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900B7033-4AF0-466E-85B3-489644B684BD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AA915FE2-1740-4FF8-A206-6D0234F28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008FA5B1-5EB1-45FE-ABA0-807A0457F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8FE9A66B-7FA1-49D1-AB84-049A8E05E2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FDBFF73-824A-4908-B2DE-E5FCFDE8C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F5CB134B-F91D-44D5-A693-0AA2D4082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EEA59886-64C5-4BD7-9F8C-0C313BA12A7D}"/>
                </a:ext>
              </a:extLst>
            </p:cNvPr>
            <p:cNvGrpSpPr/>
            <p:nvPr/>
          </p:nvGrpSpPr>
          <p:grpSpPr>
            <a:xfrm>
              <a:off x="6462275" y="679878"/>
              <a:ext cx="55960" cy="1720422"/>
              <a:chOff x="5701903" y="679878"/>
              <a:chExt cx="55960" cy="1720422"/>
            </a:xfrm>
          </p:grpSpPr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2FCD9C59-9EA7-4B1D-998A-29E20B60C3D4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BD7D54EB-32AE-4A60-878C-04B580843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49ACC554-1814-4C04-A162-0F3B33CA9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2132EBA2-D63D-44E0-9D99-9DD890AB76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DF0593EE-E1A0-4C59-A3C7-94926CC08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8495EEF2-6A8D-4F45-8023-4D4B964FC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A27530F5-1960-426E-A262-FB4FA2D90885}"/>
                </a:ext>
              </a:extLst>
            </p:cNvPr>
            <p:cNvGrpSpPr/>
            <p:nvPr/>
          </p:nvGrpSpPr>
          <p:grpSpPr>
            <a:xfrm>
              <a:off x="7222647" y="679878"/>
              <a:ext cx="55960" cy="1720422"/>
              <a:chOff x="5701903" y="679878"/>
              <a:chExt cx="55960" cy="1720422"/>
            </a:xfrm>
          </p:grpSpPr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89646465-6786-4B11-9194-C61858826692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48D4CDF6-F972-4F38-9148-C30E9ED5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C6ADA911-9FEC-411C-9A54-38A5AE488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325A2017-A2A8-4E14-9AC3-15C7AAC33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364F91D0-B7C8-41C9-8640-6C9985333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BBB73A8-F901-44CE-B043-62F857FD3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A8204738-B640-4916-AD49-48644D498452}"/>
                </a:ext>
              </a:extLst>
            </p:cNvPr>
            <p:cNvGrpSpPr/>
            <p:nvPr/>
          </p:nvGrpSpPr>
          <p:grpSpPr>
            <a:xfrm>
              <a:off x="7983019" y="679878"/>
              <a:ext cx="55960" cy="1720422"/>
              <a:chOff x="5701903" y="679878"/>
              <a:chExt cx="55960" cy="1720422"/>
            </a:xfrm>
          </p:grpSpPr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F80ECC5-E6BC-4892-802A-CFAEA074E88F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C12412C-52F7-47AE-8AE6-BF7AD94AF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CDDF805F-C206-4B91-BD0E-DD84407F8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CFEDC2F7-8093-48B0-9B27-3F95801E49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22CB92EE-B99B-45CD-B5B5-6A257AE00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5BDC02EC-22F8-49F1-B3EF-544D51483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BCA4BB7-7FE3-4576-B5F3-1E836B03DA15}"/>
                </a:ext>
              </a:extLst>
            </p:cNvPr>
            <p:cNvGrpSpPr/>
            <p:nvPr/>
          </p:nvGrpSpPr>
          <p:grpSpPr>
            <a:xfrm>
              <a:off x="8743391" y="679878"/>
              <a:ext cx="55960" cy="1720422"/>
              <a:chOff x="5701903" y="679878"/>
              <a:chExt cx="55960" cy="1720422"/>
            </a:xfrm>
          </p:grpSpPr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2E9CECE7-6D50-4950-B361-B89DF0FC1A75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5B5D0764-8792-4966-A0E8-E4CCA7F60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A00C03C6-95A2-474C-BAC0-94D0C8DAC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6C8839AB-7A9E-4795-8A5F-5F139865B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F167B640-EA8C-4CEA-9C79-E95FE11EF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5FE409EF-2D8D-4063-8C0F-C540C886E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5C4248D-7957-4C74-B77E-0F45137A3F5A}"/>
                </a:ext>
              </a:extLst>
            </p:cNvPr>
            <p:cNvGrpSpPr/>
            <p:nvPr/>
          </p:nvGrpSpPr>
          <p:grpSpPr>
            <a:xfrm>
              <a:off x="9503763" y="679878"/>
              <a:ext cx="55960" cy="1720422"/>
              <a:chOff x="5701903" y="679878"/>
              <a:chExt cx="55960" cy="1720422"/>
            </a:xfrm>
          </p:grpSpPr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43B221D1-5198-492A-898C-346B7CBAD79C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C103DDD-53A4-4236-ACB3-E5FBB0FD19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4935BCB-B63B-4B30-8E62-EBBE76941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EF7CEC7-A851-4B68-8B09-6798E64B97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F9F2C42-AEB6-40FE-8B23-16F9C88C5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86333195-5E4A-480D-929D-F97A213E5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4DA8B84D-08DE-47C2-A811-C3BA064587B3}"/>
                </a:ext>
              </a:extLst>
            </p:cNvPr>
            <p:cNvGrpSpPr/>
            <p:nvPr/>
          </p:nvGrpSpPr>
          <p:grpSpPr>
            <a:xfrm>
              <a:off x="10264133" y="679878"/>
              <a:ext cx="55960" cy="1720422"/>
              <a:chOff x="5701903" y="679878"/>
              <a:chExt cx="55960" cy="1720422"/>
            </a:xfrm>
          </p:grpSpPr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0D94CF5E-8F27-48E2-A500-27FE0112EA59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D8E6FA52-64A1-482A-A018-78E4C3CA0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2AFD85BA-50E1-4C3E-BD79-B3923D57D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C406C82-306A-4E3E-B0AD-982DF9B58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B7D2A86A-50FE-4983-8DAF-432F758A7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1236FF3-3259-40F8-9EB0-7A8CC392C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CEFB75F-5271-4957-9B66-A5CD6F425ADB}"/>
                </a:ext>
              </a:extLst>
            </p:cNvPr>
            <p:cNvSpPr/>
            <p:nvPr/>
          </p:nvSpPr>
          <p:spPr>
            <a:xfrm>
              <a:off x="5753100" y="1254125"/>
              <a:ext cx="4572000" cy="885825"/>
            </a:xfrm>
            <a:custGeom>
              <a:avLst/>
              <a:gdLst>
                <a:gd name="connsiteX0" fmla="*/ 0 w 4572000"/>
                <a:gd name="connsiteY0" fmla="*/ 95250 h 946150"/>
                <a:gd name="connsiteX1" fmla="*/ 774700 w 4572000"/>
                <a:gd name="connsiteY1" fmla="*/ 0 h 946150"/>
                <a:gd name="connsiteX2" fmla="*/ 1533525 w 4572000"/>
                <a:gd name="connsiteY2" fmla="*/ 393700 h 946150"/>
                <a:gd name="connsiteX3" fmla="*/ 2298700 w 4572000"/>
                <a:gd name="connsiteY3" fmla="*/ 288925 h 946150"/>
                <a:gd name="connsiteX4" fmla="*/ 3060700 w 4572000"/>
                <a:gd name="connsiteY4" fmla="*/ 946150 h 946150"/>
                <a:gd name="connsiteX5" fmla="*/ 3819525 w 4572000"/>
                <a:gd name="connsiteY5" fmla="*/ 485775 h 946150"/>
                <a:gd name="connsiteX6" fmla="*/ 4572000 w 4572000"/>
                <a:gd name="connsiteY6" fmla="*/ 577850 h 946150"/>
                <a:gd name="connsiteX0" fmla="*/ 0 w 4572000"/>
                <a:gd name="connsiteY0" fmla="*/ 0 h 885825"/>
                <a:gd name="connsiteX1" fmla="*/ 765175 w 4572000"/>
                <a:gd name="connsiteY1" fmla="*/ 885825 h 885825"/>
                <a:gd name="connsiteX2" fmla="*/ 1533525 w 4572000"/>
                <a:gd name="connsiteY2" fmla="*/ 298450 h 885825"/>
                <a:gd name="connsiteX3" fmla="*/ 2298700 w 4572000"/>
                <a:gd name="connsiteY3" fmla="*/ 193675 h 885825"/>
                <a:gd name="connsiteX4" fmla="*/ 3060700 w 4572000"/>
                <a:gd name="connsiteY4" fmla="*/ 850900 h 885825"/>
                <a:gd name="connsiteX5" fmla="*/ 3819525 w 4572000"/>
                <a:gd name="connsiteY5" fmla="*/ 390525 h 885825"/>
                <a:gd name="connsiteX6" fmla="*/ 4572000 w 4572000"/>
                <a:gd name="connsiteY6" fmla="*/ 48260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885825">
                  <a:moveTo>
                    <a:pt x="0" y="0"/>
                  </a:moveTo>
                  <a:lnTo>
                    <a:pt x="765175" y="885825"/>
                  </a:lnTo>
                  <a:lnTo>
                    <a:pt x="1533525" y="298450"/>
                  </a:lnTo>
                  <a:lnTo>
                    <a:pt x="2298700" y="193675"/>
                  </a:lnTo>
                  <a:lnTo>
                    <a:pt x="3060700" y="850900"/>
                  </a:lnTo>
                  <a:lnTo>
                    <a:pt x="3819525" y="390525"/>
                  </a:lnTo>
                  <a:lnTo>
                    <a:pt x="4572000" y="482600"/>
                  </a:lnTo>
                </a:path>
              </a:pathLst>
            </a:custGeom>
            <a:noFill/>
            <a:ln w="6350">
              <a:solidFill>
                <a:srgbClr val="E4E4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2B8A2B0-5E7F-4EE7-9274-E6CC9D3BE018}"/>
                </a:ext>
              </a:extLst>
            </p:cNvPr>
            <p:cNvSpPr/>
            <p:nvPr/>
          </p:nvSpPr>
          <p:spPr>
            <a:xfrm>
              <a:off x="5753100" y="1089026"/>
              <a:ext cx="4575175" cy="1060450"/>
            </a:xfrm>
            <a:custGeom>
              <a:avLst/>
              <a:gdLst>
                <a:gd name="connsiteX0" fmla="*/ 0 w 4575175"/>
                <a:gd name="connsiteY0" fmla="*/ 0 h 835025"/>
                <a:gd name="connsiteX1" fmla="*/ 762000 w 4575175"/>
                <a:gd name="connsiteY1" fmla="*/ 304800 h 835025"/>
                <a:gd name="connsiteX2" fmla="*/ 1524000 w 4575175"/>
                <a:gd name="connsiteY2" fmla="*/ 298450 h 835025"/>
                <a:gd name="connsiteX3" fmla="*/ 2292350 w 4575175"/>
                <a:gd name="connsiteY3" fmla="*/ 482600 h 835025"/>
                <a:gd name="connsiteX4" fmla="*/ 3057525 w 4575175"/>
                <a:gd name="connsiteY4" fmla="*/ 835025 h 835025"/>
                <a:gd name="connsiteX5" fmla="*/ 3832225 w 4575175"/>
                <a:gd name="connsiteY5" fmla="*/ 625475 h 835025"/>
                <a:gd name="connsiteX6" fmla="*/ 4575175 w 4575175"/>
                <a:gd name="connsiteY6" fmla="*/ 419100 h 835025"/>
                <a:gd name="connsiteX0" fmla="*/ 0 w 4575175"/>
                <a:gd name="connsiteY0" fmla="*/ 0 h 1060450"/>
                <a:gd name="connsiteX1" fmla="*/ 771525 w 4575175"/>
                <a:gd name="connsiteY1" fmla="*/ 1060450 h 1060450"/>
                <a:gd name="connsiteX2" fmla="*/ 1524000 w 4575175"/>
                <a:gd name="connsiteY2" fmla="*/ 298450 h 1060450"/>
                <a:gd name="connsiteX3" fmla="*/ 2292350 w 4575175"/>
                <a:gd name="connsiteY3" fmla="*/ 482600 h 1060450"/>
                <a:gd name="connsiteX4" fmla="*/ 3057525 w 4575175"/>
                <a:gd name="connsiteY4" fmla="*/ 835025 h 1060450"/>
                <a:gd name="connsiteX5" fmla="*/ 3832225 w 4575175"/>
                <a:gd name="connsiteY5" fmla="*/ 625475 h 1060450"/>
                <a:gd name="connsiteX6" fmla="*/ 4575175 w 4575175"/>
                <a:gd name="connsiteY6" fmla="*/ 419100 h 106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175" h="1060450">
                  <a:moveTo>
                    <a:pt x="0" y="0"/>
                  </a:moveTo>
                  <a:lnTo>
                    <a:pt x="771525" y="1060450"/>
                  </a:lnTo>
                  <a:lnTo>
                    <a:pt x="1524000" y="298450"/>
                  </a:lnTo>
                  <a:lnTo>
                    <a:pt x="2292350" y="482600"/>
                  </a:lnTo>
                  <a:lnTo>
                    <a:pt x="3057525" y="835025"/>
                  </a:lnTo>
                  <a:lnTo>
                    <a:pt x="3832225" y="625475"/>
                  </a:lnTo>
                  <a:lnTo>
                    <a:pt x="4575175" y="419100"/>
                  </a:lnTo>
                </a:path>
              </a:pathLst>
            </a:custGeom>
            <a:noFill/>
            <a:ln w="6350">
              <a:solidFill>
                <a:srgbClr val="E4E4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2B0DD783-3BA8-432E-86BF-4C8A01E06F63}"/>
                </a:ext>
              </a:extLst>
            </p:cNvPr>
            <p:cNvSpPr/>
            <p:nvPr/>
          </p:nvSpPr>
          <p:spPr>
            <a:xfrm>
              <a:off x="5753100" y="1225550"/>
              <a:ext cx="4552950" cy="790575"/>
            </a:xfrm>
            <a:custGeom>
              <a:avLst/>
              <a:gdLst>
                <a:gd name="connsiteX0" fmla="*/ 0 w 4552950"/>
                <a:gd name="connsiteY0" fmla="*/ 301625 h 581025"/>
                <a:gd name="connsiteX1" fmla="*/ 765175 w 4552950"/>
                <a:gd name="connsiteY1" fmla="*/ 50800 h 581025"/>
                <a:gd name="connsiteX2" fmla="*/ 1514475 w 4552950"/>
                <a:gd name="connsiteY2" fmla="*/ 0 h 581025"/>
                <a:gd name="connsiteX3" fmla="*/ 2286000 w 4552950"/>
                <a:gd name="connsiteY3" fmla="*/ 158750 h 581025"/>
                <a:gd name="connsiteX4" fmla="*/ 3041650 w 4552950"/>
                <a:gd name="connsiteY4" fmla="*/ 549275 h 581025"/>
                <a:gd name="connsiteX5" fmla="*/ 3816350 w 4552950"/>
                <a:gd name="connsiteY5" fmla="*/ 581025 h 581025"/>
                <a:gd name="connsiteX6" fmla="*/ 4552950 w 4552950"/>
                <a:gd name="connsiteY6" fmla="*/ 177800 h 581025"/>
                <a:gd name="connsiteX0" fmla="*/ 0 w 4552950"/>
                <a:gd name="connsiteY0" fmla="*/ 301625 h 790575"/>
                <a:gd name="connsiteX1" fmla="*/ 765175 w 4552950"/>
                <a:gd name="connsiteY1" fmla="*/ 790575 h 790575"/>
                <a:gd name="connsiteX2" fmla="*/ 1514475 w 4552950"/>
                <a:gd name="connsiteY2" fmla="*/ 0 h 790575"/>
                <a:gd name="connsiteX3" fmla="*/ 2286000 w 4552950"/>
                <a:gd name="connsiteY3" fmla="*/ 158750 h 790575"/>
                <a:gd name="connsiteX4" fmla="*/ 3041650 w 4552950"/>
                <a:gd name="connsiteY4" fmla="*/ 549275 h 790575"/>
                <a:gd name="connsiteX5" fmla="*/ 3816350 w 4552950"/>
                <a:gd name="connsiteY5" fmla="*/ 581025 h 790575"/>
                <a:gd name="connsiteX6" fmla="*/ 4552950 w 4552950"/>
                <a:gd name="connsiteY6" fmla="*/ 17780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790575">
                  <a:moveTo>
                    <a:pt x="0" y="301625"/>
                  </a:moveTo>
                  <a:lnTo>
                    <a:pt x="765175" y="790575"/>
                  </a:lnTo>
                  <a:lnTo>
                    <a:pt x="1514475" y="0"/>
                  </a:lnTo>
                  <a:lnTo>
                    <a:pt x="2286000" y="158750"/>
                  </a:lnTo>
                  <a:lnTo>
                    <a:pt x="3041650" y="549275"/>
                  </a:lnTo>
                  <a:lnTo>
                    <a:pt x="3816350" y="581025"/>
                  </a:lnTo>
                  <a:lnTo>
                    <a:pt x="4552950" y="1778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C173C51-33D5-4693-80C9-9C373322B4E6}"/>
                </a:ext>
              </a:extLst>
            </p:cNvPr>
            <p:cNvSpPr/>
            <p:nvPr/>
          </p:nvSpPr>
          <p:spPr>
            <a:xfrm>
              <a:off x="5753100" y="1143000"/>
              <a:ext cx="4552950" cy="762000"/>
            </a:xfrm>
            <a:custGeom>
              <a:avLst/>
              <a:gdLst>
                <a:gd name="connsiteX0" fmla="*/ 0 w 4552950"/>
                <a:gd name="connsiteY0" fmla="*/ 552450 h 762000"/>
                <a:gd name="connsiteX1" fmla="*/ 765175 w 4552950"/>
                <a:gd name="connsiteY1" fmla="*/ 317500 h 762000"/>
                <a:gd name="connsiteX2" fmla="*/ 1524000 w 4552950"/>
                <a:gd name="connsiteY2" fmla="*/ 0 h 762000"/>
                <a:gd name="connsiteX3" fmla="*/ 2289175 w 4552950"/>
                <a:gd name="connsiteY3" fmla="*/ 504825 h 762000"/>
                <a:gd name="connsiteX4" fmla="*/ 3038475 w 4552950"/>
                <a:gd name="connsiteY4" fmla="*/ 530225 h 762000"/>
                <a:gd name="connsiteX5" fmla="*/ 3806825 w 4552950"/>
                <a:gd name="connsiteY5" fmla="*/ 762000 h 762000"/>
                <a:gd name="connsiteX6" fmla="*/ 4552950 w 4552950"/>
                <a:gd name="connsiteY6" fmla="*/ 142875 h 762000"/>
                <a:gd name="connsiteX0" fmla="*/ 0 w 4552950"/>
                <a:gd name="connsiteY0" fmla="*/ 552450 h 762000"/>
                <a:gd name="connsiteX1" fmla="*/ 762000 w 4552950"/>
                <a:gd name="connsiteY1" fmla="*/ 555625 h 762000"/>
                <a:gd name="connsiteX2" fmla="*/ 1524000 w 4552950"/>
                <a:gd name="connsiteY2" fmla="*/ 0 h 762000"/>
                <a:gd name="connsiteX3" fmla="*/ 2289175 w 4552950"/>
                <a:gd name="connsiteY3" fmla="*/ 504825 h 762000"/>
                <a:gd name="connsiteX4" fmla="*/ 3038475 w 4552950"/>
                <a:gd name="connsiteY4" fmla="*/ 530225 h 762000"/>
                <a:gd name="connsiteX5" fmla="*/ 3806825 w 4552950"/>
                <a:gd name="connsiteY5" fmla="*/ 762000 h 762000"/>
                <a:gd name="connsiteX6" fmla="*/ 4552950 w 4552950"/>
                <a:gd name="connsiteY6" fmla="*/ 142875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762000">
                  <a:moveTo>
                    <a:pt x="0" y="552450"/>
                  </a:moveTo>
                  <a:lnTo>
                    <a:pt x="762000" y="555625"/>
                  </a:lnTo>
                  <a:lnTo>
                    <a:pt x="1524000" y="0"/>
                  </a:lnTo>
                  <a:lnTo>
                    <a:pt x="2289175" y="504825"/>
                  </a:lnTo>
                  <a:lnTo>
                    <a:pt x="3038475" y="530225"/>
                  </a:lnTo>
                  <a:lnTo>
                    <a:pt x="3806825" y="762000"/>
                  </a:lnTo>
                  <a:lnTo>
                    <a:pt x="4552950" y="142875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ED32346B-6E97-4283-A284-C4A428AD2C3C}"/>
                </a:ext>
              </a:extLst>
            </p:cNvPr>
            <p:cNvSpPr/>
            <p:nvPr/>
          </p:nvSpPr>
          <p:spPr>
            <a:xfrm>
              <a:off x="5753100" y="1301750"/>
              <a:ext cx="4562475" cy="292100"/>
            </a:xfrm>
            <a:custGeom>
              <a:avLst/>
              <a:gdLst>
                <a:gd name="connsiteX0" fmla="*/ 0 w 4562475"/>
                <a:gd name="connsiteY0" fmla="*/ 63500 h 292100"/>
                <a:gd name="connsiteX1" fmla="*/ 0 w 4562475"/>
                <a:gd name="connsiteY1" fmla="*/ 63500 h 292100"/>
                <a:gd name="connsiteX2" fmla="*/ 73025 w 4562475"/>
                <a:gd name="connsiteY2" fmla="*/ 63500 h 292100"/>
                <a:gd name="connsiteX3" fmla="*/ 765175 w 4562475"/>
                <a:gd name="connsiteY3" fmla="*/ 247650 h 292100"/>
                <a:gd name="connsiteX4" fmla="*/ 1530350 w 4562475"/>
                <a:gd name="connsiteY4" fmla="*/ 0 h 292100"/>
                <a:gd name="connsiteX5" fmla="*/ 2289175 w 4562475"/>
                <a:gd name="connsiteY5" fmla="*/ 3175 h 292100"/>
                <a:gd name="connsiteX6" fmla="*/ 3054350 w 4562475"/>
                <a:gd name="connsiteY6" fmla="*/ 292100 h 292100"/>
                <a:gd name="connsiteX7" fmla="*/ 3813175 w 4562475"/>
                <a:gd name="connsiteY7" fmla="*/ 292100 h 292100"/>
                <a:gd name="connsiteX8" fmla="*/ 4562475 w 4562475"/>
                <a:gd name="connsiteY8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5" h="292100">
                  <a:moveTo>
                    <a:pt x="0" y="63500"/>
                  </a:moveTo>
                  <a:lnTo>
                    <a:pt x="0" y="63500"/>
                  </a:lnTo>
                  <a:lnTo>
                    <a:pt x="73025" y="63500"/>
                  </a:lnTo>
                  <a:lnTo>
                    <a:pt x="765175" y="247650"/>
                  </a:lnTo>
                  <a:lnTo>
                    <a:pt x="1530350" y="0"/>
                  </a:lnTo>
                  <a:lnTo>
                    <a:pt x="2289175" y="3175"/>
                  </a:lnTo>
                  <a:lnTo>
                    <a:pt x="3054350" y="292100"/>
                  </a:lnTo>
                  <a:lnTo>
                    <a:pt x="3813175" y="292100"/>
                  </a:lnTo>
                  <a:lnTo>
                    <a:pt x="4562475" y="2921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A60A254-81C1-4D6C-A117-D0956385ACD7}"/>
                </a:ext>
              </a:extLst>
            </p:cNvPr>
            <p:cNvSpPr/>
            <p:nvPr/>
          </p:nvSpPr>
          <p:spPr>
            <a:xfrm>
              <a:off x="5753100" y="1244600"/>
              <a:ext cx="4565650" cy="527050"/>
            </a:xfrm>
            <a:custGeom>
              <a:avLst/>
              <a:gdLst>
                <a:gd name="connsiteX0" fmla="*/ 0 w 4565650"/>
                <a:gd name="connsiteY0" fmla="*/ 527050 h 527050"/>
                <a:gd name="connsiteX1" fmla="*/ 758825 w 4565650"/>
                <a:gd name="connsiteY1" fmla="*/ 355600 h 527050"/>
                <a:gd name="connsiteX2" fmla="*/ 1527175 w 4565650"/>
                <a:gd name="connsiteY2" fmla="*/ 355600 h 527050"/>
                <a:gd name="connsiteX3" fmla="*/ 2289175 w 4565650"/>
                <a:gd name="connsiteY3" fmla="*/ 0 h 527050"/>
                <a:gd name="connsiteX4" fmla="*/ 3057525 w 4565650"/>
                <a:gd name="connsiteY4" fmla="*/ 355600 h 527050"/>
                <a:gd name="connsiteX5" fmla="*/ 3803650 w 4565650"/>
                <a:gd name="connsiteY5" fmla="*/ 215900 h 527050"/>
                <a:gd name="connsiteX6" fmla="*/ 4565650 w 4565650"/>
                <a:gd name="connsiteY6" fmla="*/ 425450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5650" h="527050">
                  <a:moveTo>
                    <a:pt x="0" y="527050"/>
                  </a:moveTo>
                  <a:lnTo>
                    <a:pt x="758825" y="355600"/>
                  </a:lnTo>
                  <a:lnTo>
                    <a:pt x="1527175" y="355600"/>
                  </a:lnTo>
                  <a:lnTo>
                    <a:pt x="2289175" y="0"/>
                  </a:lnTo>
                  <a:lnTo>
                    <a:pt x="3057525" y="355600"/>
                  </a:lnTo>
                  <a:lnTo>
                    <a:pt x="3803650" y="215900"/>
                  </a:lnTo>
                  <a:lnTo>
                    <a:pt x="4565650" y="42545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E642668-F531-4D92-A49E-6F60528E0830}"/>
                </a:ext>
              </a:extLst>
            </p:cNvPr>
            <p:cNvSpPr/>
            <p:nvPr/>
          </p:nvSpPr>
          <p:spPr>
            <a:xfrm>
              <a:off x="5756275" y="1187450"/>
              <a:ext cx="4559300" cy="727075"/>
            </a:xfrm>
            <a:custGeom>
              <a:avLst/>
              <a:gdLst>
                <a:gd name="connsiteX0" fmla="*/ 0 w 4559300"/>
                <a:gd name="connsiteY0" fmla="*/ 0 h 409575"/>
                <a:gd name="connsiteX1" fmla="*/ 762000 w 4559300"/>
                <a:gd name="connsiteY1" fmla="*/ 206375 h 409575"/>
                <a:gd name="connsiteX2" fmla="*/ 1524000 w 4559300"/>
                <a:gd name="connsiteY2" fmla="*/ 285750 h 409575"/>
                <a:gd name="connsiteX3" fmla="*/ 2289175 w 4559300"/>
                <a:gd name="connsiteY3" fmla="*/ 260350 h 409575"/>
                <a:gd name="connsiteX4" fmla="*/ 3038475 w 4559300"/>
                <a:gd name="connsiteY4" fmla="*/ 409575 h 409575"/>
                <a:gd name="connsiteX5" fmla="*/ 3816350 w 4559300"/>
                <a:gd name="connsiteY5" fmla="*/ 149225 h 409575"/>
                <a:gd name="connsiteX6" fmla="*/ 4559300 w 4559300"/>
                <a:gd name="connsiteY6" fmla="*/ 212725 h 409575"/>
                <a:gd name="connsiteX0" fmla="*/ 0 w 4559300"/>
                <a:gd name="connsiteY0" fmla="*/ 0 h 727075"/>
                <a:gd name="connsiteX1" fmla="*/ 762000 w 4559300"/>
                <a:gd name="connsiteY1" fmla="*/ 727075 h 727075"/>
                <a:gd name="connsiteX2" fmla="*/ 1524000 w 4559300"/>
                <a:gd name="connsiteY2" fmla="*/ 285750 h 727075"/>
                <a:gd name="connsiteX3" fmla="*/ 2289175 w 4559300"/>
                <a:gd name="connsiteY3" fmla="*/ 260350 h 727075"/>
                <a:gd name="connsiteX4" fmla="*/ 3038475 w 4559300"/>
                <a:gd name="connsiteY4" fmla="*/ 409575 h 727075"/>
                <a:gd name="connsiteX5" fmla="*/ 3816350 w 4559300"/>
                <a:gd name="connsiteY5" fmla="*/ 149225 h 727075"/>
                <a:gd name="connsiteX6" fmla="*/ 4559300 w 4559300"/>
                <a:gd name="connsiteY6" fmla="*/ 21272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9300" h="727075">
                  <a:moveTo>
                    <a:pt x="0" y="0"/>
                  </a:moveTo>
                  <a:lnTo>
                    <a:pt x="762000" y="727075"/>
                  </a:lnTo>
                  <a:lnTo>
                    <a:pt x="1524000" y="285750"/>
                  </a:lnTo>
                  <a:lnTo>
                    <a:pt x="2289175" y="260350"/>
                  </a:lnTo>
                  <a:lnTo>
                    <a:pt x="3038475" y="409575"/>
                  </a:lnTo>
                  <a:lnTo>
                    <a:pt x="3816350" y="149225"/>
                  </a:lnTo>
                  <a:lnTo>
                    <a:pt x="4559300" y="212725"/>
                  </a:lnTo>
                </a:path>
              </a:pathLst>
            </a:custGeom>
            <a:noFill/>
            <a:ln w="6350">
              <a:solidFill>
                <a:srgbClr val="E4E4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502B0A8-D732-4616-8956-9D20C4DD3E00}"/>
                </a:ext>
              </a:extLst>
            </p:cNvPr>
            <p:cNvSpPr/>
            <p:nvPr/>
          </p:nvSpPr>
          <p:spPr>
            <a:xfrm>
              <a:off x="5791200" y="1276350"/>
              <a:ext cx="45275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6475 w 4552950"/>
                <a:gd name="connsiteY3" fmla="*/ 107950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27175 w 4552950"/>
                <a:gd name="connsiteY2" fmla="*/ 111125 h 908050"/>
                <a:gd name="connsiteX3" fmla="*/ 2276475 w 4552950"/>
                <a:gd name="connsiteY3" fmla="*/ 107950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27550"/>
                <a:gd name="connsiteY0" fmla="*/ 768350 h 908050"/>
                <a:gd name="connsiteX1" fmla="*/ 723900 w 4527550"/>
                <a:gd name="connsiteY1" fmla="*/ 0 h 908050"/>
                <a:gd name="connsiteX2" fmla="*/ 1501775 w 4527550"/>
                <a:gd name="connsiteY2" fmla="*/ 111125 h 908050"/>
                <a:gd name="connsiteX3" fmla="*/ 2251075 w 4527550"/>
                <a:gd name="connsiteY3" fmla="*/ 107950 h 908050"/>
                <a:gd name="connsiteX4" fmla="*/ 3006725 w 4527550"/>
                <a:gd name="connsiteY4" fmla="*/ 720725 h 908050"/>
                <a:gd name="connsiteX5" fmla="*/ 3778250 w 4527550"/>
                <a:gd name="connsiteY5" fmla="*/ 908050 h 908050"/>
                <a:gd name="connsiteX6" fmla="*/ 4527550 w 45275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27550" h="908050">
                  <a:moveTo>
                    <a:pt x="0" y="768350"/>
                  </a:moveTo>
                  <a:lnTo>
                    <a:pt x="723900" y="0"/>
                  </a:lnTo>
                  <a:lnTo>
                    <a:pt x="1501775" y="111125"/>
                  </a:lnTo>
                  <a:lnTo>
                    <a:pt x="2251075" y="107950"/>
                  </a:lnTo>
                  <a:lnTo>
                    <a:pt x="3006725" y="720725"/>
                  </a:lnTo>
                  <a:lnTo>
                    <a:pt x="3778250" y="908050"/>
                  </a:lnTo>
                  <a:lnTo>
                    <a:pt x="4527550" y="6477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C3684AF-307B-493C-A360-90A835C9DE81}"/>
                </a:ext>
              </a:extLst>
            </p:cNvPr>
            <p:cNvSpPr/>
            <p:nvPr/>
          </p:nvSpPr>
          <p:spPr>
            <a:xfrm>
              <a:off x="5756274" y="1307060"/>
              <a:ext cx="4562475" cy="82232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62475"/>
                <a:gd name="connsiteY0" fmla="*/ 501650 h 908050"/>
                <a:gd name="connsiteX1" fmla="*/ 758825 w 4562475"/>
                <a:gd name="connsiteY1" fmla="*/ 0 h 908050"/>
                <a:gd name="connsiteX2" fmla="*/ 1524000 w 4562475"/>
                <a:gd name="connsiteY2" fmla="*/ 565150 h 908050"/>
                <a:gd name="connsiteX3" fmla="*/ 2282825 w 4562475"/>
                <a:gd name="connsiteY3" fmla="*/ 479425 h 908050"/>
                <a:gd name="connsiteX4" fmla="*/ 3041650 w 4562475"/>
                <a:gd name="connsiteY4" fmla="*/ 720725 h 908050"/>
                <a:gd name="connsiteX5" fmla="*/ 3813175 w 4562475"/>
                <a:gd name="connsiteY5" fmla="*/ 908050 h 908050"/>
                <a:gd name="connsiteX6" fmla="*/ 4562475 w 4562475"/>
                <a:gd name="connsiteY6" fmla="*/ 647700 h 908050"/>
                <a:gd name="connsiteX0" fmla="*/ 0 w 4562475"/>
                <a:gd name="connsiteY0" fmla="*/ 501650 h 908050"/>
                <a:gd name="connsiteX1" fmla="*/ 758825 w 4562475"/>
                <a:gd name="connsiteY1" fmla="*/ 0 h 908050"/>
                <a:gd name="connsiteX2" fmla="*/ 1539875 w 4562475"/>
                <a:gd name="connsiteY2" fmla="*/ 177800 h 908050"/>
                <a:gd name="connsiteX3" fmla="*/ 2282825 w 4562475"/>
                <a:gd name="connsiteY3" fmla="*/ 479425 h 908050"/>
                <a:gd name="connsiteX4" fmla="*/ 3041650 w 4562475"/>
                <a:gd name="connsiteY4" fmla="*/ 720725 h 908050"/>
                <a:gd name="connsiteX5" fmla="*/ 3813175 w 4562475"/>
                <a:gd name="connsiteY5" fmla="*/ 908050 h 908050"/>
                <a:gd name="connsiteX6" fmla="*/ 4562475 w 4562475"/>
                <a:gd name="connsiteY6" fmla="*/ 647700 h 908050"/>
                <a:gd name="connsiteX0" fmla="*/ 0 w 4562475"/>
                <a:gd name="connsiteY0" fmla="*/ 603250 h 1009650"/>
                <a:gd name="connsiteX1" fmla="*/ 758825 w 4562475"/>
                <a:gd name="connsiteY1" fmla="*/ 101600 h 1009650"/>
                <a:gd name="connsiteX2" fmla="*/ 1539875 w 4562475"/>
                <a:gd name="connsiteY2" fmla="*/ 279400 h 1009650"/>
                <a:gd name="connsiteX3" fmla="*/ 2282825 w 4562475"/>
                <a:gd name="connsiteY3" fmla="*/ 0 h 1009650"/>
                <a:gd name="connsiteX4" fmla="*/ 3041650 w 4562475"/>
                <a:gd name="connsiteY4" fmla="*/ 822325 h 1009650"/>
                <a:gd name="connsiteX5" fmla="*/ 3813175 w 4562475"/>
                <a:gd name="connsiteY5" fmla="*/ 1009650 h 1009650"/>
                <a:gd name="connsiteX6" fmla="*/ 4562475 w 4562475"/>
                <a:gd name="connsiteY6" fmla="*/ 749300 h 1009650"/>
                <a:gd name="connsiteX0" fmla="*/ 0 w 4562475"/>
                <a:gd name="connsiteY0" fmla="*/ 603250 h 822325"/>
                <a:gd name="connsiteX1" fmla="*/ 758825 w 4562475"/>
                <a:gd name="connsiteY1" fmla="*/ 101600 h 822325"/>
                <a:gd name="connsiteX2" fmla="*/ 1539875 w 4562475"/>
                <a:gd name="connsiteY2" fmla="*/ 279400 h 822325"/>
                <a:gd name="connsiteX3" fmla="*/ 2282825 w 4562475"/>
                <a:gd name="connsiteY3" fmla="*/ 0 h 822325"/>
                <a:gd name="connsiteX4" fmla="*/ 3041650 w 4562475"/>
                <a:gd name="connsiteY4" fmla="*/ 822325 h 822325"/>
                <a:gd name="connsiteX5" fmla="*/ 3806825 w 4562475"/>
                <a:gd name="connsiteY5" fmla="*/ 476250 h 822325"/>
                <a:gd name="connsiteX6" fmla="*/ 4562475 w 4562475"/>
                <a:gd name="connsiteY6" fmla="*/ 749300 h 822325"/>
                <a:gd name="connsiteX0" fmla="*/ 0 w 4562475"/>
                <a:gd name="connsiteY0" fmla="*/ 603250 h 822325"/>
                <a:gd name="connsiteX1" fmla="*/ 758825 w 4562475"/>
                <a:gd name="connsiteY1" fmla="*/ 101600 h 822325"/>
                <a:gd name="connsiteX2" fmla="*/ 1539875 w 4562475"/>
                <a:gd name="connsiteY2" fmla="*/ 279400 h 822325"/>
                <a:gd name="connsiteX3" fmla="*/ 2282825 w 4562475"/>
                <a:gd name="connsiteY3" fmla="*/ 0 h 822325"/>
                <a:gd name="connsiteX4" fmla="*/ 3041650 w 4562475"/>
                <a:gd name="connsiteY4" fmla="*/ 822325 h 822325"/>
                <a:gd name="connsiteX5" fmla="*/ 3806825 w 4562475"/>
                <a:gd name="connsiteY5" fmla="*/ 476250 h 822325"/>
                <a:gd name="connsiteX6" fmla="*/ 4562475 w 4562475"/>
                <a:gd name="connsiteY6" fmla="*/ 476250 h 82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2475" h="822325">
                  <a:moveTo>
                    <a:pt x="0" y="603250"/>
                  </a:moveTo>
                  <a:lnTo>
                    <a:pt x="758825" y="101600"/>
                  </a:lnTo>
                  <a:lnTo>
                    <a:pt x="1539875" y="279400"/>
                  </a:lnTo>
                  <a:lnTo>
                    <a:pt x="2282825" y="0"/>
                  </a:lnTo>
                  <a:lnTo>
                    <a:pt x="3041650" y="822325"/>
                  </a:lnTo>
                  <a:lnTo>
                    <a:pt x="3806825" y="476250"/>
                  </a:lnTo>
                  <a:lnTo>
                    <a:pt x="4562475" y="47625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F21A0E3-12C7-4622-AB05-ECA739F52630}"/>
                </a:ext>
              </a:extLst>
            </p:cNvPr>
            <p:cNvSpPr/>
            <p:nvPr/>
          </p:nvSpPr>
          <p:spPr>
            <a:xfrm>
              <a:off x="5765800" y="1155430"/>
              <a:ext cx="45529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08050">
                  <a:moveTo>
                    <a:pt x="0" y="885825"/>
                  </a:moveTo>
                  <a:lnTo>
                    <a:pt x="749300" y="0"/>
                  </a:lnTo>
                  <a:lnTo>
                    <a:pt x="1514475" y="565150"/>
                  </a:lnTo>
                  <a:lnTo>
                    <a:pt x="2273300" y="479425"/>
                  </a:lnTo>
                  <a:lnTo>
                    <a:pt x="3032125" y="720725"/>
                  </a:lnTo>
                  <a:lnTo>
                    <a:pt x="3803650" y="908050"/>
                  </a:lnTo>
                  <a:lnTo>
                    <a:pt x="4552950" y="6477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AF4BC1F0-8BBA-44D2-87A9-1B18439E9E91}"/>
                </a:ext>
              </a:extLst>
            </p:cNvPr>
            <p:cNvSpPr/>
            <p:nvPr/>
          </p:nvSpPr>
          <p:spPr>
            <a:xfrm>
              <a:off x="5765800" y="1183625"/>
              <a:ext cx="4552950" cy="94932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406400 h 428625"/>
                <a:gd name="connsiteX1" fmla="*/ 784225 w 4552950"/>
                <a:gd name="connsiteY1" fmla="*/ 285750 h 428625"/>
                <a:gd name="connsiteX2" fmla="*/ 1514475 w 4552950"/>
                <a:gd name="connsiteY2" fmla="*/ 8572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406400 h 428625"/>
                <a:gd name="connsiteX1" fmla="*/ 755650 w 4552950"/>
                <a:gd name="connsiteY1" fmla="*/ 285750 h 428625"/>
                <a:gd name="connsiteX2" fmla="*/ 1514475 w 4552950"/>
                <a:gd name="connsiteY2" fmla="*/ 8572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3300 w 4552950"/>
                <a:gd name="connsiteY3" fmla="*/ 314325 h 742950"/>
                <a:gd name="connsiteX4" fmla="*/ 3032125 w 4552950"/>
                <a:gd name="connsiteY4" fmla="*/ 5556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32125 w 4552950"/>
                <a:gd name="connsiteY4" fmla="*/ 5556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06725 w 4552950"/>
                <a:gd name="connsiteY4" fmla="*/ 2254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32125 w 4552950"/>
                <a:gd name="connsiteY4" fmla="*/ 2127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949325"/>
                <a:gd name="connsiteX1" fmla="*/ 755650 w 4552950"/>
                <a:gd name="connsiteY1" fmla="*/ 600075 h 949325"/>
                <a:gd name="connsiteX2" fmla="*/ 1520825 w 4552950"/>
                <a:gd name="connsiteY2" fmla="*/ 0 h 949325"/>
                <a:gd name="connsiteX3" fmla="*/ 2270125 w 4552950"/>
                <a:gd name="connsiteY3" fmla="*/ 517525 h 949325"/>
                <a:gd name="connsiteX4" fmla="*/ 3032125 w 4552950"/>
                <a:gd name="connsiteY4" fmla="*/ 212725 h 949325"/>
                <a:gd name="connsiteX5" fmla="*/ 3797300 w 4552950"/>
                <a:gd name="connsiteY5" fmla="*/ 949325 h 949325"/>
                <a:gd name="connsiteX6" fmla="*/ 4552950 w 4552950"/>
                <a:gd name="connsiteY6" fmla="*/ 482600 h 9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49325">
                  <a:moveTo>
                    <a:pt x="0" y="720725"/>
                  </a:moveTo>
                  <a:lnTo>
                    <a:pt x="755650" y="600075"/>
                  </a:lnTo>
                  <a:lnTo>
                    <a:pt x="1520825" y="0"/>
                  </a:lnTo>
                  <a:lnTo>
                    <a:pt x="2270125" y="517525"/>
                  </a:lnTo>
                  <a:lnTo>
                    <a:pt x="3032125" y="212725"/>
                  </a:lnTo>
                  <a:lnTo>
                    <a:pt x="3797300" y="949325"/>
                  </a:lnTo>
                  <a:lnTo>
                    <a:pt x="4552950" y="4826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9AF1A28F-6DC2-4198-B3D7-2402A229455E}"/>
                </a:ext>
              </a:extLst>
            </p:cNvPr>
            <p:cNvSpPr/>
            <p:nvPr/>
          </p:nvSpPr>
          <p:spPr>
            <a:xfrm>
              <a:off x="5765800" y="882166"/>
              <a:ext cx="45529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3016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301625 h 908050"/>
                <a:gd name="connsiteX4" fmla="*/ 3032125 w 4552950"/>
                <a:gd name="connsiteY4" fmla="*/ 723900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08050">
                  <a:moveTo>
                    <a:pt x="0" y="885825"/>
                  </a:moveTo>
                  <a:lnTo>
                    <a:pt x="749300" y="0"/>
                  </a:lnTo>
                  <a:lnTo>
                    <a:pt x="1517650" y="898525"/>
                  </a:lnTo>
                  <a:lnTo>
                    <a:pt x="2273300" y="301625"/>
                  </a:lnTo>
                  <a:lnTo>
                    <a:pt x="3032125" y="723900"/>
                  </a:lnTo>
                  <a:lnTo>
                    <a:pt x="3803650" y="908050"/>
                  </a:lnTo>
                  <a:lnTo>
                    <a:pt x="4552950" y="6477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2FC48232-117C-4853-9EAD-B0C04BEA5EA0}"/>
                </a:ext>
              </a:extLst>
            </p:cNvPr>
            <p:cNvSpPr/>
            <p:nvPr/>
          </p:nvSpPr>
          <p:spPr>
            <a:xfrm>
              <a:off x="5765800" y="955676"/>
              <a:ext cx="4572000" cy="1035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685800 h 708025"/>
                <a:gd name="connsiteX1" fmla="*/ 762000 w 4552950"/>
                <a:gd name="connsiteY1" fmla="*/ 0 h 708025"/>
                <a:gd name="connsiteX2" fmla="*/ 1514475 w 4552950"/>
                <a:gd name="connsiteY2" fmla="*/ 365125 h 708025"/>
                <a:gd name="connsiteX3" fmla="*/ 2273300 w 4552950"/>
                <a:gd name="connsiteY3" fmla="*/ 279400 h 708025"/>
                <a:gd name="connsiteX4" fmla="*/ 3032125 w 4552950"/>
                <a:gd name="connsiteY4" fmla="*/ 520700 h 708025"/>
                <a:gd name="connsiteX5" fmla="*/ 3803650 w 4552950"/>
                <a:gd name="connsiteY5" fmla="*/ 708025 h 708025"/>
                <a:gd name="connsiteX6" fmla="*/ 4552950 w 4552950"/>
                <a:gd name="connsiteY6" fmla="*/ 447675 h 70802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3300 w 4552950"/>
                <a:gd name="connsiteY3" fmla="*/ 279400 h 727075"/>
                <a:gd name="connsiteX4" fmla="*/ 3032125 w 4552950"/>
                <a:gd name="connsiteY4" fmla="*/ 520700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9650 w 4552950"/>
                <a:gd name="connsiteY3" fmla="*/ 587375 h 727075"/>
                <a:gd name="connsiteX4" fmla="*/ 3032125 w 4552950"/>
                <a:gd name="connsiteY4" fmla="*/ 520700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9650 w 4552950"/>
                <a:gd name="connsiteY3" fmla="*/ 587375 h 727075"/>
                <a:gd name="connsiteX4" fmla="*/ 3032125 w 4552950"/>
                <a:gd name="connsiteY4" fmla="*/ 314325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1035050"/>
                <a:gd name="connsiteX1" fmla="*/ 762000 w 4552950"/>
                <a:gd name="connsiteY1" fmla="*/ 0 h 1035050"/>
                <a:gd name="connsiteX2" fmla="*/ 1517650 w 4552950"/>
                <a:gd name="connsiteY2" fmla="*/ 727075 h 1035050"/>
                <a:gd name="connsiteX3" fmla="*/ 2279650 w 4552950"/>
                <a:gd name="connsiteY3" fmla="*/ 587375 h 1035050"/>
                <a:gd name="connsiteX4" fmla="*/ 3032125 w 4552950"/>
                <a:gd name="connsiteY4" fmla="*/ 314325 h 1035050"/>
                <a:gd name="connsiteX5" fmla="*/ 3797300 w 4552950"/>
                <a:gd name="connsiteY5" fmla="*/ 1035050 h 1035050"/>
                <a:gd name="connsiteX6" fmla="*/ 4552950 w 4552950"/>
                <a:gd name="connsiteY6" fmla="*/ 447675 h 1035050"/>
                <a:gd name="connsiteX0" fmla="*/ 0 w 4572000"/>
                <a:gd name="connsiteY0" fmla="*/ 685800 h 1035050"/>
                <a:gd name="connsiteX1" fmla="*/ 762000 w 4572000"/>
                <a:gd name="connsiteY1" fmla="*/ 0 h 1035050"/>
                <a:gd name="connsiteX2" fmla="*/ 1517650 w 4572000"/>
                <a:gd name="connsiteY2" fmla="*/ 727075 h 1035050"/>
                <a:gd name="connsiteX3" fmla="*/ 2279650 w 4572000"/>
                <a:gd name="connsiteY3" fmla="*/ 587375 h 1035050"/>
                <a:gd name="connsiteX4" fmla="*/ 3032125 w 4572000"/>
                <a:gd name="connsiteY4" fmla="*/ 314325 h 1035050"/>
                <a:gd name="connsiteX5" fmla="*/ 3797300 w 4572000"/>
                <a:gd name="connsiteY5" fmla="*/ 1035050 h 1035050"/>
                <a:gd name="connsiteX6" fmla="*/ 4572000 w 4572000"/>
                <a:gd name="connsiteY6" fmla="*/ 619125 h 1035050"/>
                <a:gd name="connsiteX0" fmla="*/ 0 w 4572000"/>
                <a:gd name="connsiteY0" fmla="*/ 685800 h 1035050"/>
                <a:gd name="connsiteX1" fmla="*/ 762000 w 4572000"/>
                <a:gd name="connsiteY1" fmla="*/ 0 h 1035050"/>
                <a:gd name="connsiteX2" fmla="*/ 1517650 w 4572000"/>
                <a:gd name="connsiteY2" fmla="*/ 727075 h 1035050"/>
                <a:gd name="connsiteX3" fmla="*/ 2279650 w 4572000"/>
                <a:gd name="connsiteY3" fmla="*/ 587375 h 1035050"/>
                <a:gd name="connsiteX4" fmla="*/ 3025775 w 4572000"/>
                <a:gd name="connsiteY4" fmla="*/ 111125 h 1035050"/>
                <a:gd name="connsiteX5" fmla="*/ 3797300 w 4572000"/>
                <a:gd name="connsiteY5" fmla="*/ 1035050 h 1035050"/>
                <a:gd name="connsiteX6" fmla="*/ 4572000 w 4572000"/>
                <a:gd name="connsiteY6" fmla="*/ 619125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1035050">
                  <a:moveTo>
                    <a:pt x="0" y="685800"/>
                  </a:moveTo>
                  <a:lnTo>
                    <a:pt x="762000" y="0"/>
                  </a:lnTo>
                  <a:lnTo>
                    <a:pt x="1517650" y="727075"/>
                  </a:lnTo>
                  <a:lnTo>
                    <a:pt x="2279650" y="587375"/>
                  </a:lnTo>
                  <a:lnTo>
                    <a:pt x="3025775" y="111125"/>
                  </a:lnTo>
                  <a:lnTo>
                    <a:pt x="3797300" y="1035050"/>
                  </a:lnTo>
                  <a:lnTo>
                    <a:pt x="4572000" y="619125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B95D53E-B507-4E29-8792-A43248FE21DB}"/>
                </a:ext>
              </a:extLst>
            </p:cNvPr>
            <p:cNvSpPr/>
            <p:nvPr/>
          </p:nvSpPr>
          <p:spPr>
            <a:xfrm>
              <a:off x="5765800" y="749064"/>
              <a:ext cx="4552950" cy="108267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14475 w 4552950"/>
                <a:gd name="connsiteY2" fmla="*/ 650875 h 993775"/>
                <a:gd name="connsiteX3" fmla="*/ 2273300 w 4552950"/>
                <a:gd name="connsiteY3" fmla="*/ 56515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20825 w 4552950"/>
                <a:gd name="connsiteY2" fmla="*/ 352425 h 993775"/>
                <a:gd name="connsiteX3" fmla="*/ 2273300 w 4552950"/>
                <a:gd name="connsiteY3" fmla="*/ 56515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20825 w 4552950"/>
                <a:gd name="connsiteY2" fmla="*/ 352425 h 993775"/>
                <a:gd name="connsiteX3" fmla="*/ 2273300 w 4552950"/>
                <a:gd name="connsiteY3" fmla="*/ 36830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1082675"/>
                <a:gd name="connsiteX1" fmla="*/ 746125 w 4552950"/>
                <a:gd name="connsiteY1" fmla="*/ 0 h 1082675"/>
                <a:gd name="connsiteX2" fmla="*/ 1520825 w 4552950"/>
                <a:gd name="connsiteY2" fmla="*/ 352425 h 1082675"/>
                <a:gd name="connsiteX3" fmla="*/ 2273300 w 4552950"/>
                <a:gd name="connsiteY3" fmla="*/ 368300 h 1082675"/>
                <a:gd name="connsiteX4" fmla="*/ 3054350 w 4552950"/>
                <a:gd name="connsiteY4" fmla="*/ 1082675 h 1082675"/>
                <a:gd name="connsiteX5" fmla="*/ 3803650 w 4552950"/>
                <a:gd name="connsiteY5" fmla="*/ 993775 h 1082675"/>
                <a:gd name="connsiteX6" fmla="*/ 4552950 w 4552950"/>
                <a:gd name="connsiteY6" fmla="*/ 733425 h 1082675"/>
                <a:gd name="connsiteX0" fmla="*/ 0 w 4552950"/>
                <a:gd name="connsiteY0" fmla="*/ 971550 h 1082675"/>
                <a:gd name="connsiteX1" fmla="*/ 746125 w 4552950"/>
                <a:gd name="connsiteY1" fmla="*/ 0 h 1082675"/>
                <a:gd name="connsiteX2" fmla="*/ 1520825 w 4552950"/>
                <a:gd name="connsiteY2" fmla="*/ 352425 h 1082675"/>
                <a:gd name="connsiteX3" fmla="*/ 2273300 w 4552950"/>
                <a:gd name="connsiteY3" fmla="*/ 368300 h 1082675"/>
                <a:gd name="connsiteX4" fmla="*/ 3054350 w 4552950"/>
                <a:gd name="connsiteY4" fmla="*/ 1082675 h 1082675"/>
                <a:gd name="connsiteX5" fmla="*/ 3778250 w 4552950"/>
                <a:gd name="connsiteY5" fmla="*/ 660400 h 1082675"/>
                <a:gd name="connsiteX6" fmla="*/ 4552950 w 4552950"/>
                <a:gd name="connsiteY6" fmla="*/ 733425 h 108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1082675">
                  <a:moveTo>
                    <a:pt x="0" y="971550"/>
                  </a:moveTo>
                  <a:lnTo>
                    <a:pt x="746125" y="0"/>
                  </a:lnTo>
                  <a:lnTo>
                    <a:pt x="1520825" y="352425"/>
                  </a:lnTo>
                  <a:lnTo>
                    <a:pt x="2273300" y="368300"/>
                  </a:lnTo>
                  <a:lnTo>
                    <a:pt x="3054350" y="1082675"/>
                  </a:lnTo>
                  <a:lnTo>
                    <a:pt x="3778250" y="660400"/>
                  </a:lnTo>
                  <a:lnTo>
                    <a:pt x="4552950" y="733425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0271B8-2901-4548-876C-FC1D2E73B190}"/>
              </a:ext>
            </a:extLst>
          </p:cNvPr>
          <p:cNvGrpSpPr/>
          <p:nvPr/>
        </p:nvGrpSpPr>
        <p:grpSpPr>
          <a:xfrm>
            <a:off x="9381840" y="17899"/>
            <a:ext cx="1220471" cy="491068"/>
            <a:chOff x="10649015" y="639913"/>
            <a:chExt cx="1220471" cy="632517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4FD4C4F-E53D-4C1B-B4B3-321154EAEB94}"/>
                </a:ext>
              </a:extLst>
            </p:cNvPr>
            <p:cNvSpPr txBox="1"/>
            <p:nvPr/>
          </p:nvSpPr>
          <p:spPr>
            <a:xfrm>
              <a:off x="10859125" y="639913"/>
              <a:ext cx="1010361" cy="277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Max Efficiency Gap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7985428-E283-40ED-923E-841B483EB88A}"/>
                </a:ext>
              </a:extLst>
            </p:cNvPr>
            <p:cNvSpPr txBox="1"/>
            <p:nvPr/>
          </p:nvSpPr>
          <p:spPr>
            <a:xfrm>
              <a:off x="10859125" y="820381"/>
              <a:ext cx="1010361" cy="277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PMC M</a:t>
              </a:r>
              <a:r>
                <a:rPr lang="en-US" altLang="zh-CN" sz="800" dirty="0"/>
                <a:t>ap</a:t>
              </a:r>
              <a:endParaRPr lang="en-US" sz="8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5C2923-C348-4C15-8ABA-A2D8AFD73A70}"/>
                </a:ext>
              </a:extLst>
            </p:cNvPr>
            <p:cNvGrpSpPr/>
            <p:nvPr/>
          </p:nvGrpSpPr>
          <p:grpSpPr>
            <a:xfrm>
              <a:off x="10649015" y="761891"/>
              <a:ext cx="180385" cy="331711"/>
              <a:chOff x="10792340" y="761891"/>
              <a:chExt cx="79410" cy="331711"/>
            </a:xfrm>
          </p:grpSpPr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C99B9A55-7DFA-43C3-BD07-7074D9BC9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2340" y="761891"/>
                <a:ext cx="79410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C45FDEF1-DDC3-4889-AE8D-169FCDC76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2340" y="919054"/>
                <a:ext cx="7941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8AA16C4D-D4AD-4D2E-87F8-BFD39F71F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2340" y="1093602"/>
                <a:ext cx="7941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54F43636-D569-4491-B7FB-EED3A9E07D80}"/>
                </a:ext>
              </a:extLst>
            </p:cNvPr>
            <p:cNvSpPr txBox="1"/>
            <p:nvPr/>
          </p:nvSpPr>
          <p:spPr>
            <a:xfrm>
              <a:off x="10859125" y="994929"/>
              <a:ext cx="1010361" cy="277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Unselected</a:t>
              </a:r>
            </a:p>
          </p:txBody>
        </p:sp>
      </p:grpSp>
      <p:sp>
        <p:nvSpPr>
          <p:cNvPr id="500" name="Rectangle 499">
            <a:extLst>
              <a:ext uri="{FF2B5EF4-FFF2-40B4-BE49-F238E27FC236}">
                <a16:creationId xmlns:a16="http://schemas.microsoft.com/office/drawing/2014/main" id="{DC0E8FD4-8A9F-45E2-906D-349AFBCD94E7}"/>
              </a:ext>
            </a:extLst>
          </p:cNvPr>
          <p:cNvSpPr/>
          <p:nvPr/>
        </p:nvSpPr>
        <p:spPr>
          <a:xfrm rot="16200000" flipH="1">
            <a:off x="9280076" y="1752264"/>
            <a:ext cx="102555" cy="1949397"/>
          </a:xfrm>
          <a:prstGeom prst="rect">
            <a:avLst/>
          </a:prstGeom>
          <a:solidFill>
            <a:srgbClr val="E4E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CBA892D2-882D-47D0-81C8-DDCDE21536B7}"/>
              </a:ext>
            </a:extLst>
          </p:cNvPr>
          <p:cNvSpPr/>
          <p:nvPr/>
        </p:nvSpPr>
        <p:spPr>
          <a:xfrm>
            <a:off x="2109416" y="2604915"/>
            <a:ext cx="73397" cy="21404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E215F58F-CFD8-4F56-97DD-459A105BC140}"/>
              </a:ext>
            </a:extLst>
          </p:cNvPr>
          <p:cNvSpPr/>
          <p:nvPr/>
        </p:nvSpPr>
        <p:spPr>
          <a:xfrm>
            <a:off x="8319956" y="2604915"/>
            <a:ext cx="73397" cy="21404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extBox 1047">
            <a:extLst>
              <a:ext uri="{FF2B5EF4-FFF2-40B4-BE49-F238E27FC236}">
                <a16:creationId xmlns:a16="http://schemas.microsoft.com/office/drawing/2014/main" id="{B594B634-E6F9-47DE-9783-5537CA016404}"/>
              </a:ext>
            </a:extLst>
          </p:cNvPr>
          <p:cNvSpPr txBox="1"/>
          <p:nvPr/>
        </p:nvSpPr>
        <p:spPr>
          <a:xfrm>
            <a:off x="107950" y="128611"/>
            <a:ext cx="234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Highlight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51D99-58F3-4EDA-9CC3-42645081D8EB}"/>
              </a:ext>
            </a:extLst>
          </p:cNvPr>
          <p:cNvSpPr txBox="1"/>
          <p:nvPr/>
        </p:nvSpPr>
        <p:spPr>
          <a:xfrm>
            <a:off x="8388339" y="87369"/>
            <a:ext cx="30824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-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A04980E-6252-4D71-9899-4A566388BFB4}"/>
              </a:ext>
            </a:extLst>
          </p:cNvPr>
          <p:cNvGrpSpPr/>
          <p:nvPr/>
        </p:nvGrpSpPr>
        <p:grpSpPr>
          <a:xfrm>
            <a:off x="2104477" y="115733"/>
            <a:ext cx="3084545" cy="2433571"/>
            <a:chOff x="116022" y="232723"/>
            <a:chExt cx="3084545" cy="24335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721B9F6-F77D-4C74-AB01-FC412FA22966}"/>
                </a:ext>
              </a:extLst>
            </p:cNvPr>
            <p:cNvSpPr/>
            <p:nvPr/>
          </p:nvSpPr>
          <p:spPr>
            <a:xfrm>
              <a:off x="116022" y="232723"/>
              <a:ext cx="3084545" cy="329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Please select </a:t>
              </a:r>
              <a:r>
                <a:rPr lang="en-US" sz="1200" b="1" dirty="0">
                  <a:solidFill>
                    <a:schemeClr val="tx1"/>
                  </a:solidFill>
                </a:rPr>
                <a:t>TWO</a:t>
              </a:r>
              <a:r>
                <a:rPr lang="en-US" sz="1200" dirty="0">
                  <a:solidFill>
                    <a:schemeClr val="tx1"/>
                  </a:solidFill>
                </a:rPr>
                <a:t> proposals from box below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E39FA8E-406C-48DD-8E05-A1F338C0D4DE}"/>
                </a:ext>
              </a:extLst>
            </p:cNvPr>
            <p:cNvSpPr/>
            <p:nvPr/>
          </p:nvSpPr>
          <p:spPr>
            <a:xfrm>
              <a:off x="116024" y="590550"/>
              <a:ext cx="2631880" cy="207574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778E124-2090-488D-973F-1ABD44737B8F}"/>
                </a:ext>
              </a:extLst>
            </p:cNvPr>
            <p:cNvSpPr txBox="1"/>
            <p:nvPr/>
          </p:nvSpPr>
          <p:spPr>
            <a:xfrm>
              <a:off x="224872" y="666063"/>
              <a:ext cx="1308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In-use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5E66DB9-DA3F-4014-9038-15650E39BE48}"/>
                </a:ext>
              </a:extLst>
            </p:cNvPr>
            <p:cNvSpPr/>
            <p:nvPr/>
          </p:nvSpPr>
          <p:spPr>
            <a:xfrm>
              <a:off x="1036320" y="677658"/>
              <a:ext cx="1427364" cy="27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75000"/>
                    </a:schemeClr>
                  </a:solidFill>
                </a:rPr>
                <a:t>Current District Map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90A667-20AE-4B21-8294-1F7E6CEE8CB0}"/>
                </a:ext>
              </a:extLst>
            </p:cNvPr>
            <p:cNvSpPr txBox="1"/>
            <p:nvPr/>
          </p:nvSpPr>
          <p:spPr>
            <a:xfrm>
              <a:off x="224872" y="1129430"/>
              <a:ext cx="1308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Optimized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7FAAB91-AD56-4404-B414-63C4F7233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193" y="765196"/>
              <a:ext cx="113685" cy="113685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4F69C0E-303E-48AD-BE7F-C2EC88BEAC09}"/>
                </a:ext>
              </a:extLst>
            </p:cNvPr>
            <p:cNvGrpSpPr/>
            <p:nvPr/>
          </p:nvGrpSpPr>
          <p:grpSpPr>
            <a:xfrm>
              <a:off x="1036320" y="1112267"/>
              <a:ext cx="1427364" cy="273876"/>
              <a:chOff x="1036320" y="1112267"/>
              <a:chExt cx="1427364" cy="27387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00D77A7-8CAF-4055-8634-2ECBD84F3013}"/>
                  </a:ext>
                </a:extLst>
              </p:cNvPr>
              <p:cNvSpPr/>
              <p:nvPr/>
            </p:nvSpPr>
            <p:spPr>
              <a:xfrm>
                <a:off x="1036320" y="1112267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2">
                        <a:lumMod val="75000"/>
                      </a:schemeClr>
                    </a:solidFill>
                  </a:rPr>
                  <a:t>Max Efficiency Gap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17728E8C-F1F7-4926-804B-D8F14143C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203392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5EC686C-602F-445F-9F0E-46C1DE9B22C8}"/>
                </a:ext>
              </a:extLst>
            </p:cNvPr>
            <p:cNvGrpSpPr/>
            <p:nvPr/>
          </p:nvGrpSpPr>
          <p:grpSpPr>
            <a:xfrm>
              <a:off x="1036320" y="1482300"/>
              <a:ext cx="1427364" cy="273876"/>
              <a:chOff x="1036320" y="1482300"/>
              <a:chExt cx="1427364" cy="273876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C5CA5D2-4E93-4377-A065-8A17BD5DD6D3}"/>
                  </a:ext>
                </a:extLst>
              </p:cNvPr>
              <p:cNvSpPr/>
              <p:nvPr/>
            </p:nvSpPr>
            <p:spPr>
              <a:xfrm>
                <a:off x="1036320" y="1482300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2">
                        <a:lumMod val="75000"/>
                      </a:schemeClr>
                    </a:solidFill>
                  </a:rPr>
                  <a:t>Max Modularity</a:t>
                </a: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1D88CCA-F4A8-470D-887C-AFAFC1338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567459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84BB158-C629-4A25-934A-8765607876FC}"/>
                </a:ext>
              </a:extLst>
            </p:cNvPr>
            <p:cNvGrpSpPr/>
            <p:nvPr/>
          </p:nvGrpSpPr>
          <p:grpSpPr>
            <a:xfrm>
              <a:off x="1036320" y="1869764"/>
              <a:ext cx="1427364" cy="273876"/>
              <a:chOff x="1036320" y="1869764"/>
              <a:chExt cx="1427364" cy="27387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34D8C63-A01F-4B13-B595-F3527A118873}"/>
                  </a:ext>
                </a:extLst>
              </p:cNvPr>
              <p:cNvSpPr/>
              <p:nvPr/>
            </p:nvSpPr>
            <p:spPr>
              <a:xfrm>
                <a:off x="1036320" y="1869764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2">
                        <a:lumMod val="75000"/>
                      </a:schemeClr>
                    </a:solidFill>
                  </a:rPr>
                  <a:t>Max Compactness</a:t>
                </a: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2B7A51C2-9490-48A9-98BE-98280FA78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951100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40F8218-B63C-4E24-9188-CA324D26574D}"/>
                </a:ext>
              </a:extLst>
            </p:cNvPr>
            <p:cNvGrpSpPr/>
            <p:nvPr/>
          </p:nvGrpSpPr>
          <p:grpSpPr>
            <a:xfrm>
              <a:off x="1036320" y="2288794"/>
              <a:ext cx="1427364" cy="273876"/>
              <a:chOff x="1036320" y="2288794"/>
              <a:chExt cx="1427364" cy="273876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64B2F5-1C8B-4733-A423-83BFB685FD30}"/>
                  </a:ext>
                </a:extLst>
              </p:cNvPr>
              <p:cNvSpPr/>
              <p:nvPr/>
            </p:nvSpPr>
            <p:spPr>
              <a:xfrm>
                <a:off x="1036320" y="2288794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2">
                        <a:lumMod val="75000"/>
                      </a:schemeClr>
                    </a:solidFill>
                  </a:rPr>
                  <a:t>PMC Map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35E449F-0A0A-4F56-9DB2-9524331F4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2368889"/>
                <a:ext cx="113685" cy="113685"/>
              </a:xfrm>
              <a:prstGeom prst="rect">
                <a:avLst/>
              </a:prstGeom>
            </p:spPr>
          </p:pic>
        </p:grp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12B0F023-2404-407C-88AE-CC7D8EBFE8A0}"/>
              </a:ext>
            </a:extLst>
          </p:cNvPr>
          <p:cNvSpPr/>
          <p:nvPr/>
        </p:nvSpPr>
        <p:spPr>
          <a:xfrm>
            <a:off x="5480765" y="115732"/>
            <a:ext cx="3358737" cy="318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Please click on </a:t>
            </a:r>
            <a:r>
              <a:rPr lang="en-US" sz="1200" b="1" dirty="0">
                <a:solidFill>
                  <a:schemeClr val="tx1"/>
                </a:solidFill>
              </a:rPr>
              <a:t>ONE</a:t>
            </a:r>
            <a:r>
              <a:rPr lang="en-US" sz="1200" dirty="0">
                <a:solidFill>
                  <a:schemeClr val="tx1"/>
                </a:solidFill>
              </a:rPr>
              <a:t> variable to see it on the map</a:t>
            </a:r>
            <a:r>
              <a:rPr lang="en-US" sz="1200" dirty="0"/>
              <a:t>!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85" name="Picture 384">
            <a:extLst>
              <a:ext uri="{FF2B5EF4-FFF2-40B4-BE49-F238E27FC236}">
                <a16:creationId xmlns:a16="http://schemas.microsoft.com/office/drawing/2014/main" id="{3622E6DE-412F-428D-AE4E-714E03773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238" y="-3357"/>
            <a:ext cx="142596" cy="6858000"/>
          </a:xfrm>
          <a:prstGeom prst="rect">
            <a:avLst/>
          </a:prstGeom>
        </p:spPr>
      </p:pic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E46EFF1-E57F-4834-8141-DCA6B812A746}"/>
              </a:ext>
            </a:extLst>
          </p:cNvPr>
          <p:cNvGrpSpPr/>
          <p:nvPr/>
        </p:nvGrpSpPr>
        <p:grpSpPr>
          <a:xfrm>
            <a:off x="5480766" y="384543"/>
            <a:ext cx="5409105" cy="2015757"/>
            <a:chOff x="5480766" y="384543"/>
            <a:chExt cx="5409105" cy="20157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0CA8B0-1059-4AB1-B5B8-9A94A717AB5D}"/>
                </a:ext>
              </a:extLst>
            </p:cNvPr>
            <p:cNvSpPr txBox="1"/>
            <p:nvPr/>
          </p:nvSpPr>
          <p:spPr>
            <a:xfrm>
              <a:off x="5480766" y="384543"/>
              <a:ext cx="5409105" cy="246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tx2">
                      <a:lumMod val="50000"/>
                    </a:schemeClr>
                  </a:solidFill>
                </a:rPr>
                <a:t>Eff Gap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         </a:t>
              </a:r>
              <a:r>
                <a:rPr lang="en-US" sz="1000" dirty="0"/>
                <a:t>Modularity      Compactness     % White         % Black      % Dem Vote 2020    Ave Income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701080C-3D9F-4CCB-875A-046E219C9360}"/>
                </a:ext>
              </a:extLst>
            </p:cNvPr>
            <p:cNvGrpSpPr/>
            <p:nvPr/>
          </p:nvGrpSpPr>
          <p:grpSpPr>
            <a:xfrm>
              <a:off x="5701903" y="679878"/>
              <a:ext cx="55960" cy="1720422"/>
              <a:chOff x="5701903" y="679878"/>
              <a:chExt cx="55960" cy="1720422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4B9A2CA-7419-4CEB-944A-80C1F2DB7D21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4AC6D51-4D53-4898-AE01-A3296B0A2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F984ABB8-583B-4B97-B4FE-D49AC5696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54D0D6D-CA0B-4134-82E9-A27FF424A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A38247D-9C04-4647-AE12-63DB8BC03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81C9478-5F91-4A7A-B07F-91234CAAB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67073C5-36BE-45F5-8956-19398B6F0544}"/>
                </a:ext>
              </a:extLst>
            </p:cNvPr>
            <p:cNvGrpSpPr/>
            <p:nvPr/>
          </p:nvGrpSpPr>
          <p:grpSpPr>
            <a:xfrm>
              <a:off x="6462275" y="679878"/>
              <a:ext cx="55960" cy="1720422"/>
              <a:chOff x="5701903" y="679878"/>
              <a:chExt cx="55960" cy="1720422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270815B-D65F-4241-8EEA-DA8BD0D612D5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D98AA6D-064D-432E-8220-750349485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7A549D9-E8BB-4D74-842A-81CB0E547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C92B072-7264-4E6D-B454-D50696DAB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C9172EB-2985-4248-847A-108580E55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CC7E153-36F7-4D46-8B15-0A3B15EA09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4449488-3285-4A1E-B447-6A493DD7C37F}"/>
                </a:ext>
              </a:extLst>
            </p:cNvPr>
            <p:cNvGrpSpPr/>
            <p:nvPr/>
          </p:nvGrpSpPr>
          <p:grpSpPr>
            <a:xfrm>
              <a:off x="7222647" y="679878"/>
              <a:ext cx="55960" cy="1720422"/>
              <a:chOff x="5701903" y="679878"/>
              <a:chExt cx="55960" cy="1720422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8B1690B-8071-4BA5-80CD-9281E853DB63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BD69F0B-6A9F-4991-8794-1B41000D8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EB7AD33-E83B-47B1-BD27-D672194D1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4B7E60E-79E0-41BA-BE16-6097C5490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20F29AA-FB59-497B-B2C0-66A4C1791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546B248-9E20-4843-B27B-A30953E36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5427FE7-F569-4A50-99ED-59D4F9A04081}"/>
                </a:ext>
              </a:extLst>
            </p:cNvPr>
            <p:cNvGrpSpPr/>
            <p:nvPr/>
          </p:nvGrpSpPr>
          <p:grpSpPr>
            <a:xfrm>
              <a:off x="7983019" y="679878"/>
              <a:ext cx="55960" cy="1720422"/>
              <a:chOff x="5701903" y="679878"/>
              <a:chExt cx="55960" cy="1720422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621C90B-71E5-49A5-9081-273F5228DF3A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F9101B9-62E9-41A7-9EE4-31BE14C76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1F124F3-DBDE-42BD-A7F0-A6D3D26D8A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4655C21-D0A1-41B9-9DEC-6622CE85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A4E57BE-4680-43B0-B6CF-03757B0C0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0DD2BF5-FB85-495B-8962-8E901B89F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F9DA13B-1544-4375-95ED-D8B8A3ECC04F}"/>
                </a:ext>
              </a:extLst>
            </p:cNvPr>
            <p:cNvGrpSpPr/>
            <p:nvPr/>
          </p:nvGrpSpPr>
          <p:grpSpPr>
            <a:xfrm>
              <a:off x="8743391" y="679878"/>
              <a:ext cx="55960" cy="1720422"/>
              <a:chOff x="5701903" y="679878"/>
              <a:chExt cx="55960" cy="1720422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06BC1BA-9C06-49B9-A3F1-F4DE34305C5D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74090D6-E70F-43AE-855F-CC0792AC3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37649FE-336E-4AB0-B4BF-70CA2123B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1D26B44-5DF4-4232-BE32-932D4C6E6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0955A1E-10E1-455E-B270-479A21350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E67A7AF-AAA4-4189-8825-918812E5F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3748A2C-3484-441E-A9BE-3416D7514D44}"/>
                </a:ext>
              </a:extLst>
            </p:cNvPr>
            <p:cNvGrpSpPr/>
            <p:nvPr/>
          </p:nvGrpSpPr>
          <p:grpSpPr>
            <a:xfrm>
              <a:off x="9503763" y="679878"/>
              <a:ext cx="55960" cy="1720422"/>
              <a:chOff x="5701903" y="679878"/>
              <a:chExt cx="55960" cy="1720422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9E2BC1F-7098-4182-AF90-FE0B6F3CE59D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93D4EE5-DD51-4D8D-8A05-5DFF8599F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7159357C-6CB9-4D3B-8B30-CD273B016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71862AE-810B-407B-940D-94A13FF7C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B9A9E9C-1084-4BA6-B728-6C47EBFF1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7BF629F-3C67-4002-AB7F-57A1A1D055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AB1006E-1BA5-4166-9362-A96CDFACB23B}"/>
                </a:ext>
              </a:extLst>
            </p:cNvPr>
            <p:cNvGrpSpPr/>
            <p:nvPr/>
          </p:nvGrpSpPr>
          <p:grpSpPr>
            <a:xfrm>
              <a:off x="10264133" y="679878"/>
              <a:ext cx="55960" cy="1720422"/>
              <a:chOff x="5701903" y="679878"/>
              <a:chExt cx="55960" cy="1720422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5AEAE5D1-962A-4CDF-8D47-7C732F5BD750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4B8245C5-5F34-4EE3-95A6-FACE4C7AB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7C11B7F-D3D7-47ED-A7D6-EDEC1E827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F47B3E7-054A-4089-8645-37B543871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8DF4561E-DC42-4336-8935-FD6B3C81F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71BD591-9C90-4C63-854F-644907B2B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9A46C477-13C6-478A-883B-F6F1FD8ADC9C}"/>
                </a:ext>
              </a:extLst>
            </p:cNvPr>
            <p:cNvSpPr/>
            <p:nvPr/>
          </p:nvSpPr>
          <p:spPr>
            <a:xfrm>
              <a:off x="5753100" y="1254125"/>
              <a:ext cx="4572000" cy="885825"/>
            </a:xfrm>
            <a:custGeom>
              <a:avLst/>
              <a:gdLst>
                <a:gd name="connsiteX0" fmla="*/ 0 w 4572000"/>
                <a:gd name="connsiteY0" fmla="*/ 95250 h 946150"/>
                <a:gd name="connsiteX1" fmla="*/ 774700 w 4572000"/>
                <a:gd name="connsiteY1" fmla="*/ 0 h 946150"/>
                <a:gd name="connsiteX2" fmla="*/ 1533525 w 4572000"/>
                <a:gd name="connsiteY2" fmla="*/ 393700 h 946150"/>
                <a:gd name="connsiteX3" fmla="*/ 2298700 w 4572000"/>
                <a:gd name="connsiteY3" fmla="*/ 288925 h 946150"/>
                <a:gd name="connsiteX4" fmla="*/ 3060700 w 4572000"/>
                <a:gd name="connsiteY4" fmla="*/ 946150 h 946150"/>
                <a:gd name="connsiteX5" fmla="*/ 3819525 w 4572000"/>
                <a:gd name="connsiteY5" fmla="*/ 485775 h 946150"/>
                <a:gd name="connsiteX6" fmla="*/ 4572000 w 4572000"/>
                <a:gd name="connsiteY6" fmla="*/ 577850 h 946150"/>
                <a:gd name="connsiteX0" fmla="*/ 0 w 4572000"/>
                <a:gd name="connsiteY0" fmla="*/ 0 h 885825"/>
                <a:gd name="connsiteX1" fmla="*/ 765175 w 4572000"/>
                <a:gd name="connsiteY1" fmla="*/ 885825 h 885825"/>
                <a:gd name="connsiteX2" fmla="*/ 1533525 w 4572000"/>
                <a:gd name="connsiteY2" fmla="*/ 298450 h 885825"/>
                <a:gd name="connsiteX3" fmla="*/ 2298700 w 4572000"/>
                <a:gd name="connsiteY3" fmla="*/ 193675 h 885825"/>
                <a:gd name="connsiteX4" fmla="*/ 3060700 w 4572000"/>
                <a:gd name="connsiteY4" fmla="*/ 850900 h 885825"/>
                <a:gd name="connsiteX5" fmla="*/ 3819525 w 4572000"/>
                <a:gd name="connsiteY5" fmla="*/ 390525 h 885825"/>
                <a:gd name="connsiteX6" fmla="*/ 4572000 w 4572000"/>
                <a:gd name="connsiteY6" fmla="*/ 48260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885825">
                  <a:moveTo>
                    <a:pt x="0" y="0"/>
                  </a:moveTo>
                  <a:lnTo>
                    <a:pt x="765175" y="885825"/>
                  </a:lnTo>
                  <a:lnTo>
                    <a:pt x="1533525" y="298450"/>
                  </a:lnTo>
                  <a:lnTo>
                    <a:pt x="2298700" y="193675"/>
                  </a:lnTo>
                  <a:lnTo>
                    <a:pt x="3060700" y="850900"/>
                  </a:lnTo>
                  <a:lnTo>
                    <a:pt x="3819525" y="390525"/>
                  </a:lnTo>
                  <a:lnTo>
                    <a:pt x="4572000" y="4826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6A18D4EE-9D57-423F-AA59-541AB135F6AC}"/>
                </a:ext>
              </a:extLst>
            </p:cNvPr>
            <p:cNvSpPr/>
            <p:nvPr/>
          </p:nvSpPr>
          <p:spPr>
            <a:xfrm>
              <a:off x="5753100" y="1089026"/>
              <a:ext cx="4575175" cy="1060450"/>
            </a:xfrm>
            <a:custGeom>
              <a:avLst/>
              <a:gdLst>
                <a:gd name="connsiteX0" fmla="*/ 0 w 4575175"/>
                <a:gd name="connsiteY0" fmla="*/ 0 h 835025"/>
                <a:gd name="connsiteX1" fmla="*/ 762000 w 4575175"/>
                <a:gd name="connsiteY1" fmla="*/ 304800 h 835025"/>
                <a:gd name="connsiteX2" fmla="*/ 1524000 w 4575175"/>
                <a:gd name="connsiteY2" fmla="*/ 298450 h 835025"/>
                <a:gd name="connsiteX3" fmla="*/ 2292350 w 4575175"/>
                <a:gd name="connsiteY3" fmla="*/ 482600 h 835025"/>
                <a:gd name="connsiteX4" fmla="*/ 3057525 w 4575175"/>
                <a:gd name="connsiteY4" fmla="*/ 835025 h 835025"/>
                <a:gd name="connsiteX5" fmla="*/ 3832225 w 4575175"/>
                <a:gd name="connsiteY5" fmla="*/ 625475 h 835025"/>
                <a:gd name="connsiteX6" fmla="*/ 4575175 w 4575175"/>
                <a:gd name="connsiteY6" fmla="*/ 419100 h 835025"/>
                <a:gd name="connsiteX0" fmla="*/ 0 w 4575175"/>
                <a:gd name="connsiteY0" fmla="*/ 0 h 1060450"/>
                <a:gd name="connsiteX1" fmla="*/ 771525 w 4575175"/>
                <a:gd name="connsiteY1" fmla="*/ 1060450 h 1060450"/>
                <a:gd name="connsiteX2" fmla="*/ 1524000 w 4575175"/>
                <a:gd name="connsiteY2" fmla="*/ 298450 h 1060450"/>
                <a:gd name="connsiteX3" fmla="*/ 2292350 w 4575175"/>
                <a:gd name="connsiteY3" fmla="*/ 482600 h 1060450"/>
                <a:gd name="connsiteX4" fmla="*/ 3057525 w 4575175"/>
                <a:gd name="connsiteY4" fmla="*/ 835025 h 1060450"/>
                <a:gd name="connsiteX5" fmla="*/ 3832225 w 4575175"/>
                <a:gd name="connsiteY5" fmla="*/ 625475 h 1060450"/>
                <a:gd name="connsiteX6" fmla="*/ 4575175 w 4575175"/>
                <a:gd name="connsiteY6" fmla="*/ 419100 h 106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175" h="1060450">
                  <a:moveTo>
                    <a:pt x="0" y="0"/>
                  </a:moveTo>
                  <a:lnTo>
                    <a:pt x="771525" y="1060450"/>
                  </a:lnTo>
                  <a:lnTo>
                    <a:pt x="1524000" y="298450"/>
                  </a:lnTo>
                  <a:lnTo>
                    <a:pt x="2292350" y="482600"/>
                  </a:lnTo>
                  <a:lnTo>
                    <a:pt x="3057525" y="835025"/>
                  </a:lnTo>
                  <a:lnTo>
                    <a:pt x="3832225" y="625475"/>
                  </a:lnTo>
                  <a:lnTo>
                    <a:pt x="4575175" y="4191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45980884-0551-412E-80B6-306CB663E1E9}"/>
                </a:ext>
              </a:extLst>
            </p:cNvPr>
            <p:cNvSpPr/>
            <p:nvPr/>
          </p:nvSpPr>
          <p:spPr>
            <a:xfrm>
              <a:off x="5753100" y="1225550"/>
              <a:ext cx="4552950" cy="790575"/>
            </a:xfrm>
            <a:custGeom>
              <a:avLst/>
              <a:gdLst>
                <a:gd name="connsiteX0" fmla="*/ 0 w 4552950"/>
                <a:gd name="connsiteY0" fmla="*/ 301625 h 581025"/>
                <a:gd name="connsiteX1" fmla="*/ 765175 w 4552950"/>
                <a:gd name="connsiteY1" fmla="*/ 50800 h 581025"/>
                <a:gd name="connsiteX2" fmla="*/ 1514475 w 4552950"/>
                <a:gd name="connsiteY2" fmla="*/ 0 h 581025"/>
                <a:gd name="connsiteX3" fmla="*/ 2286000 w 4552950"/>
                <a:gd name="connsiteY3" fmla="*/ 158750 h 581025"/>
                <a:gd name="connsiteX4" fmla="*/ 3041650 w 4552950"/>
                <a:gd name="connsiteY4" fmla="*/ 549275 h 581025"/>
                <a:gd name="connsiteX5" fmla="*/ 3816350 w 4552950"/>
                <a:gd name="connsiteY5" fmla="*/ 581025 h 581025"/>
                <a:gd name="connsiteX6" fmla="*/ 4552950 w 4552950"/>
                <a:gd name="connsiteY6" fmla="*/ 177800 h 581025"/>
                <a:gd name="connsiteX0" fmla="*/ 0 w 4552950"/>
                <a:gd name="connsiteY0" fmla="*/ 301625 h 790575"/>
                <a:gd name="connsiteX1" fmla="*/ 765175 w 4552950"/>
                <a:gd name="connsiteY1" fmla="*/ 790575 h 790575"/>
                <a:gd name="connsiteX2" fmla="*/ 1514475 w 4552950"/>
                <a:gd name="connsiteY2" fmla="*/ 0 h 790575"/>
                <a:gd name="connsiteX3" fmla="*/ 2286000 w 4552950"/>
                <a:gd name="connsiteY3" fmla="*/ 158750 h 790575"/>
                <a:gd name="connsiteX4" fmla="*/ 3041650 w 4552950"/>
                <a:gd name="connsiteY4" fmla="*/ 549275 h 790575"/>
                <a:gd name="connsiteX5" fmla="*/ 3816350 w 4552950"/>
                <a:gd name="connsiteY5" fmla="*/ 581025 h 790575"/>
                <a:gd name="connsiteX6" fmla="*/ 4552950 w 4552950"/>
                <a:gd name="connsiteY6" fmla="*/ 17780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790575">
                  <a:moveTo>
                    <a:pt x="0" y="301625"/>
                  </a:moveTo>
                  <a:lnTo>
                    <a:pt x="765175" y="790575"/>
                  </a:lnTo>
                  <a:lnTo>
                    <a:pt x="1514475" y="0"/>
                  </a:lnTo>
                  <a:lnTo>
                    <a:pt x="2286000" y="158750"/>
                  </a:lnTo>
                  <a:lnTo>
                    <a:pt x="3041650" y="549275"/>
                  </a:lnTo>
                  <a:lnTo>
                    <a:pt x="3816350" y="581025"/>
                  </a:lnTo>
                  <a:lnTo>
                    <a:pt x="4552950" y="1778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3A49FF45-22CF-4E98-AABE-0E2851770C4B}"/>
                </a:ext>
              </a:extLst>
            </p:cNvPr>
            <p:cNvSpPr/>
            <p:nvPr/>
          </p:nvSpPr>
          <p:spPr>
            <a:xfrm>
              <a:off x="5753100" y="1143000"/>
              <a:ext cx="4552950" cy="762000"/>
            </a:xfrm>
            <a:custGeom>
              <a:avLst/>
              <a:gdLst>
                <a:gd name="connsiteX0" fmla="*/ 0 w 4552950"/>
                <a:gd name="connsiteY0" fmla="*/ 552450 h 762000"/>
                <a:gd name="connsiteX1" fmla="*/ 765175 w 4552950"/>
                <a:gd name="connsiteY1" fmla="*/ 317500 h 762000"/>
                <a:gd name="connsiteX2" fmla="*/ 1524000 w 4552950"/>
                <a:gd name="connsiteY2" fmla="*/ 0 h 762000"/>
                <a:gd name="connsiteX3" fmla="*/ 2289175 w 4552950"/>
                <a:gd name="connsiteY3" fmla="*/ 504825 h 762000"/>
                <a:gd name="connsiteX4" fmla="*/ 3038475 w 4552950"/>
                <a:gd name="connsiteY4" fmla="*/ 530225 h 762000"/>
                <a:gd name="connsiteX5" fmla="*/ 3806825 w 4552950"/>
                <a:gd name="connsiteY5" fmla="*/ 762000 h 762000"/>
                <a:gd name="connsiteX6" fmla="*/ 4552950 w 4552950"/>
                <a:gd name="connsiteY6" fmla="*/ 142875 h 762000"/>
                <a:gd name="connsiteX0" fmla="*/ 0 w 4552950"/>
                <a:gd name="connsiteY0" fmla="*/ 552450 h 762000"/>
                <a:gd name="connsiteX1" fmla="*/ 762000 w 4552950"/>
                <a:gd name="connsiteY1" fmla="*/ 555625 h 762000"/>
                <a:gd name="connsiteX2" fmla="*/ 1524000 w 4552950"/>
                <a:gd name="connsiteY2" fmla="*/ 0 h 762000"/>
                <a:gd name="connsiteX3" fmla="*/ 2289175 w 4552950"/>
                <a:gd name="connsiteY3" fmla="*/ 504825 h 762000"/>
                <a:gd name="connsiteX4" fmla="*/ 3038475 w 4552950"/>
                <a:gd name="connsiteY4" fmla="*/ 530225 h 762000"/>
                <a:gd name="connsiteX5" fmla="*/ 3806825 w 4552950"/>
                <a:gd name="connsiteY5" fmla="*/ 762000 h 762000"/>
                <a:gd name="connsiteX6" fmla="*/ 4552950 w 4552950"/>
                <a:gd name="connsiteY6" fmla="*/ 142875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762000">
                  <a:moveTo>
                    <a:pt x="0" y="552450"/>
                  </a:moveTo>
                  <a:lnTo>
                    <a:pt x="762000" y="555625"/>
                  </a:lnTo>
                  <a:lnTo>
                    <a:pt x="1524000" y="0"/>
                  </a:lnTo>
                  <a:lnTo>
                    <a:pt x="2289175" y="504825"/>
                  </a:lnTo>
                  <a:lnTo>
                    <a:pt x="3038475" y="530225"/>
                  </a:lnTo>
                  <a:lnTo>
                    <a:pt x="3806825" y="762000"/>
                  </a:lnTo>
                  <a:lnTo>
                    <a:pt x="4552950" y="142875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EBB1839E-1BED-4636-AEB9-AC3C25BA1AF8}"/>
                </a:ext>
              </a:extLst>
            </p:cNvPr>
            <p:cNvSpPr/>
            <p:nvPr/>
          </p:nvSpPr>
          <p:spPr>
            <a:xfrm>
              <a:off x="5753100" y="1301750"/>
              <a:ext cx="4562475" cy="292100"/>
            </a:xfrm>
            <a:custGeom>
              <a:avLst/>
              <a:gdLst>
                <a:gd name="connsiteX0" fmla="*/ 0 w 4562475"/>
                <a:gd name="connsiteY0" fmla="*/ 63500 h 292100"/>
                <a:gd name="connsiteX1" fmla="*/ 0 w 4562475"/>
                <a:gd name="connsiteY1" fmla="*/ 63500 h 292100"/>
                <a:gd name="connsiteX2" fmla="*/ 73025 w 4562475"/>
                <a:gd name="connsiteY2" fmla="*/ 63500 h 292100"/>
                <a:gd name="connsiteX3" fmla="*/ 765175 w 4562475"/>
                <a:gd name="connsiteY3" fmla="*/ 247650 h 292100"/>
                <a:gd name="connsiteX4" fmla="*/ 1530350 w 4562475"/>
                <a:gd name="connsiteY4" fmla="*/ 0 h 292100"/>
                <a:gd name="connsiteX5" fmla="*/ 2289175 w 4562475"/>
                <a:gd name="connsiteY5" fmla="*/ 3175 h 292100"/>
                <a:gd name="connsiteX6" fmla="*/ 3054350 w 4562475"/>
                <a:gd name="connsiteY6" fmla="*/ 292100 h 292100"/>
                <a:gd name="connsiteX7" fmla="*/ 3813175 w 4562475"/>
                <a:gd name="connsiteY7" fmla="*/ 292100 h 292100"/>
                <a:gd name="connsiteX8" fmla="*/ 4562475 w 4562475"/>
                <a:gd name="connsiteY8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5" h="292100">
                  <a:moveTo>
                    <a:pt x="0" y="63500"/>
                  </a:moveTo>
                  <a:lnTo>
                    <a:pt x="0" y="63500"/>
                  </a:lnTo>
                  <a:lnTo>
                    <a:pt x="73025" y="63500"/>
                  </a:lnTo>
                  <a:lnTo>
                    <a:pt x="765175" y="247650"/>
                  </a:lnTo>
                  <a:lnTo>
                    <a:pt x="1530350" y="0"/>
                  </a:lnTo>
                  <a:lnTo>
                    <a:pt x="2289175" y="3175"/>
                  </a:lnTo>
                  <a:lnTo>
                    <a:pt x="3054350" y="292100"/>
                  </a:lnTo>
                  <a:lnTo>
                    <a:pt x="3813175" y="292100"/>
                  </a:lnTo>
                  <a:lnTo>
                    <a:pt x="4562475" y="2921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4B468B54-7C7F-48B7-BF00-2145D09C674B}"/>
                </a:ext>
              </a:extLst>
            </p:cNvPr>
            <p:cNvSpPr/>
            <p:nvPr/>
          </p:nvSpPr>
          <p:spPr>
            <a:xfrm>
              <a:off x="5753100" y="1244600"/>
              <a:ext cx="4565650" cy="527050"/>
            </a:xfrm>
            <a:custGeom>
              <a:avLst/>
              <a:gdLst>
                <a:gd name="connsiteX0" fmla="*/ 0 w 4565650"/>
                <a:gd name="connsiteY0" fmla="*/ 527050 h 527050"/>
                <a:gd name="connsiteX1" fmla="*/ 758825 w 4565650"/>
                <a:gd name="connsiteY1" fmla="*/ 355600 h 527050"/>
                <a:gd name="connsiteX2" fmla="*/ 1527175 w 4565650"/>
                <a:gd name="connsiteY2" fmla="*/ 355600 h 527050"/>
                <a:gd name="connsiteX3" fmla="*/ 2289175 w 4565650"/>
                <a:gd name="connsiteY3" fmla="*/ 0 h 527050"/>
                <a:gd name="connsiteX4" fmla="*/ 3057525 w 4565650"/>
                <a:gd name="connsiteY4" fmla="*/ 355600 h 527050"/>
                <a:gd name="connsiteX5" fmla="*/ 3803650 w 4565650"/>
                <a:gd name="connsiteY5" fmla="*/ 215900 h 527050"/>
                <a:gd name="connsiteX6" fmla="*/ 4565650 w 4565650"/>
                <a:gd name="connsiteY6" fmla="*/ 425450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5650" h="527050">
                  <a:moveTo>
                    <a:pt x="0" y="527050"/>
                  </a:moveTo>
                  <a:lnTo>
                    <a:pt x="758825" y="355600"/>
                  </a:lnTo>
                  <a:lnTo>
                    <a:pt x="1527175" y="355600"/>
                  </a:lnTo>
                  <a:lnTo>
                    <a:pt x="2289175" y="0"/>
                  </a:lnTo>
                  <a:lnTo>
                    <a:pt x="3057525" y="355600"/>
                  </a:lnTo>
                  <a:lnTo>
                    <a:pt x="3803650" y="215900"/>
                  </a:lnTo>
                  <a:lnTo>
                    <a:pt x="4565650" y="42545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5A6185F-C7F1-4388-9DE3-F3284F1A55B7}"/>
                </a:ext>
              </a:extLst>
            </p:cNvPr>
            <p:cNvSpPr/>
            <p:nvPr/>
          </p:nvSpPr>
          <p:spPr>
            <a:xfrm>
              <a:off x="5756275" y="1187450"/>
              <a:ext cx="4559300" cy="727075"/>
            </a:xfrm>
            <a:custGeom>
              <a:avLst/>
              <a:gdLst>
                <a:gd name="connsiteX0" fmla="*/ 0 w 4559300"/>
                <a:gd name="connsiteY0" fmla="*/ 0 h 409575"/>
                <a:gd name="connsiteX1" fmla="*/ 762000 w 4559300"/>
                <a:gd name="connsiteY1" fmla="*/ 206375 h 409575"/>
                <a:gd name="connsiteX2" fmla="*/ 1524000 w 4559300"/>
                <a:gd name="connsiteY2" fmla="*/ 285750 h 409575"/>
                <a:gd name="connsiteX3" fmla="*/ 2289175 w 4559300"/>
                <a:gd name="connsiteY3" fmla="*/ 260350 h 409575"/>
                <a:gd name="connsiteX4" fmla="*/ 3038475 w 4559300"/>
                <a:gd name="connsiteY4" fmla="*/ 409575 h 409575"/>
                <a:gd name="connsiteX5" fmla="*/ 3816350 w 4559300"/>
                <a:gd name="connsiteY5" fmla="*/ 149225 h 409575"/>
                <a:gd name="connsiteX6" fmla="*/ 4559300 w 4559300"/>
                <a:gd name="connsiteY6" fmla="*/ 212725 h 409575"/>
                <a:gd name="connsiteX0" fmla="*/ 0 w 4559300"/>
                <a:gd name="connsiteY0" fmla="*/ 0 h 727075"/>
                <a:gd name="connsiteX1" fmla="*/ 762000 w 4559300"/>
                <a:gd name="connsiteY1" fmla="*/ 727075 h 727075"/>
                <a:gd name="connsiteX2" fmla="*/ 1524000 w 4559300"/>
                <a:gd name="connsiteY2" fmla="*/ 285750 h 727075"/>
                <a:gd name="connsiteX3" fmla="*/ 2289175 w 4559300"/>
                <a:gd name="connsiteY3" fmla="*/ 260350 h 727075"/>
                <a:gd name="connsiteX4" fmla="*/ 3038475 w 4559300"/>
                <a:gd name="connsiteY4" fmla="*/ 409575 h 727075"/>
                <a:gd name="connsiteX5" fmla="*/ 3816350 w 4559300"/>
                <a:gd name="connsiteY5" fmla="*/ 149225 h 727075"/>
                <a:gd name="connsiteX6" fmla="*/ 4559300 w 4559300"/>
                <a:gd name="connsiteY6" fmla="*/ 21272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9300" h="727075">
                  <a:moveTo>
                    <a:pt x="0" y="0"/>
                  </a:moveTo>
                  <a:lnTo>
                    <a:pt x="762000" y="727075"/>
                  </a:lnTo>
                  <a:lnTo>
                    <a:pt x="1524000" y="285750"/>
                  </a:lnTo>
                  <a:lnTo>
                    <a:pt x="2289175" y="260350"/>
                  </a:lnTo>
                  <a:lnTo>
                    <a:pt x="3038475" y="409575"/>
                  </a:lnTo>
                  <a:lnTo>
                    <a:pt x="3816350" y="149225"/>
                  </a:lnTo>
                  <a:lnTo>
                    <a:pt x="4559300" y="212725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BB90C3EF-6551-4C05-B245-98B32066F55E}"/>
                </a:ext>
              </a:extLst>
            </p:cNvPr>
            <p:cNvSpPr/>
            <p:nvPr/>
          </p:nvSpPr>
          <p:spPr>
            <a:xfrm>
              <a:off x="5791200" y="1276350"/>
              <a:ext cx="45275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6475 w 4552950"/>
                <a:gd name="connsiteY3" fmla="*/ 107950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27175 w 4552950"/>
                <a:gd name="connsiteY2" fmla="*/ 111125 h 908050"/>
                <a:gd name="connsiteX3" fmla="*/ 2276475 w 4552950"/>
                <a:gd name="connsiteY3" fmla="*/ 107950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27550"/>
                <a:gd name="connsiteY0" fmla="*/ 768350 h 908050"/>
                <a:gd name="connsiteX1" fmla="*/ 723900 w 4527550"/>
                <a:gd name="connsiteY1" fmla="*/ 0 h 908050"/>
                <a:gd name="connsiteX2" fmla="*/ 1501775 w 4527550"/>
                <a:gd name="connsiteY2" fmla="*/ 111125 h 908050"/>
                <a:gd name="connsiteX3" fmla="*/ 2251075 w 4527550"/>
                <a:gd name="connsiteY3" fmla="*/ 107950 h 908050"/>
                <a:gd name="connsiteX4" fmla="*/ 3006725 w 4527550"/>
                <a:gd name="connsiteY4" fmla="*/ 720725 h 908050"/>
                <a:gd name="connsiteX5" fmla="*/ 3778250 w 4527550"/>
                <a:gd name="connsiteY5" fmla="*/ 908050 h 908050"/>
                <a:gd name="connsiteX6" fmla="*/ 4527550 w 45275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27550" h="908050">
                  <a:moveTo>
                    <a:pt x="0" y="768350"/>
                  </a:moveTo>
                  <a:lnTo>
                    <a:pt x="723900" y="0"/>
                  </a:lnTo>
                  <a:lnTo>
                    <a:pt x="1501775" y="111125"/>
                  </a:lnTo>
                  <a:lnTo>
                    <a:pt x="2251075" y="107950"/>
                  </a:lnTo>
                  <a:lnTo>
                    <a:pt x="3006725" y="720725"/>
                  </a:lnTo>
                  <a:lnTo>
                    <a:pt x="3778250" y="908050"/>
                  </a:lnTo>
                  <a:lnTo>
                    <a:pt x="4527550" y="6477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182D6D8-7E81-4CA6-AD95-BB5E7C11611C}"/>
                </a:ext>
              </a:extLst>
            </p:cNvPr>
            <p:cNvSpPr/>
            <p:nvPr/>
          </p:nvSpPr>
          <p:spPr>
            <a:xfrm>
              <a:off x="5756274" y="1307060"/>
              <a:ext cx="4562475" cy="82232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62475"/>
                <a:gd name="connsiteY0" fmla="*/ 501650 h 908050"/>
                <a:gd name="connsiteX1" fmla="*/ 758825 w 4562475"/>
                <a:gd name="connsiteY1" fmla="*/ 0 h 908050"/>
                <a:gd name="connsiteX2" fmla="*/ 1524000 w 4562475"/>
                <a:gd name="connsiteY2" fmla="*/ 565150 h 908050"/>
                <a:gd name="connsiteX3" fmla="*/ 2282825 w 4562475"/>
                <a:gd name="connsiteY3" fmla="*/ 479425 h 908050"/>
                <a:gd name="connsiteX4" fmla="*/ 3041650 w 4562475"/>
                <a:gd name="connsiteY4" fmla="*/ 720725 h 908050"/>
                <a:gd name="connsiteX5" fmla="*/ 3813175 w 4562475"/>
                <a:gd name="connsiteY5" fmla="*/ 908050 h 908050"/>
                <a:gd name="connsiteX6" fmla="*/ 4562475 w 4562475"/>
                <a:gd name="connsiteY6" fmla="*/ 647700 h 908050"/>
                <a:gd name="connsiteX0" fmla="*/ 0 w 4562475"/>
                <a:gd name="connsiteY0" fmla="*/ 501650 h 908050"/>
                <a:gd name="connsiteX1" fmla="*/ 758825 w 4562475"/>
                <a:gd name="connsiteY1" fmla="*/ 0 h 908050"/>
                <a:gd name="connsiteX2" fmla="*/ 1539875 w 4562475"/>
                <a:gd name="connsiteY2" fmla="*/ 177800 h 908050"/>
                <a:gd name="connsiteX3" fmla="*/ 2282825 w 4562475"/>
                <a:gd name="connsiteY3" fmla="*/ 479425 h 908050"/>
                <a:gd name="connsiteX4" fmla="*/ 3041650 w 4562475"/>
                <a:gd name="connsiteY4" fmla="*/ 720725 h 908050"/>
                <a:gd name="connsiteX5" fmla="*/ 3813175 w 4562475"/>
                <a:gd name="connsiteY5" fmla="*/ 908050 h 908050"/>
                <a:gd name="connsiteX6" fmla="*/ 4562475 w 4562475"/>
                <a:gd name="connsiteY6" fmla="*/ 647700 h 908050"/>
                <a:gd name="connsiteX0" fmla="*/ 0 w 4562475"/>
                <a:gd name="connsiteY0" fmla="*/ 603250 h 1009650"/>
                <a:gd name="connsiteX1" fmla="*/ 758825 w 4562475"/>
                <a:gd name="connsiteY1" fmla="*/ 101600 h 1009650"/>
                <a:gd name="connsiteX2" fmla="*/ 1539875 w 4562475"/>
                <a:gd name="connsiteY2" fmla="*/ 279400 h 1009650"/>
                <a:gd name="connsiteX3" fmla="*/ 2282825 w 4562475"/>
                <a:gd name="connsiteY3" fmla="*/ 0 h 1009650"/>
                <a:gd name="connsiteX4" fmla="*/ 3041650 w 4562475"/>
                <a:gd name="connsiteY4" fmla="*/ 822325 h 1009650"/>
                <a:gd name="connsiteX5" fmla="*/ 3813175 w 4562475"/>
                <a:gd name="connsiteY5" fmla="*/ 1009650 h 1009650"/>
                <a:gd name="connsiteX6" fmla="*/ 4562475 w 4562475"/>
                <a:gd name="connsiteY6" fmla="*/ 749300 h 1009650"/>
                <a:gd name="connsiteX0" fmla="*/ 0 w 4562475"/>
                <a:gd name="connsiteY0" fmla="*/ 603250 h 822325"/>
                <a:gd name="connsiteX1" fmla="*/ 758825 w 4562475"/>
                <a:gd name="connsiteY1" fmla="*/ 101600 h 822325"/>
                <a:gd name="connsiteX2" fmla="*/ 1539875 w 4562475"/>
                <a:gd name="connsiteY2" fmla="*/ 279400 h 822325"/>
                <a:gd name="connsiteX3" fmla="*/ 2282825 w 4562475"/>
                <a:gd name="connsiteY3" fmla="*/ 0 h 822325"/>
                <a:gd name="connsiteX4" fmla="*/ 3041650 w 4562475"/>
                <a:gd name="connsiteY4" fmla="*/ 822325 h 822325"/>
                <a:gd name="connsiteX5" fmla="*/ 3806825 w 4562475"/>
                <a:gd name="connsiteY5" fmla="*/ 476250 h 822325"/>
                <a:gd name="connsiteX6" fmla="*/ 4562475 w 4562475"/>
                <a:gd name="connsiteY6" fmla="*/ 749300 h 822325"/>
                <a:gd name="connsiteX0" fmla="*/ 0 w 4562475"/>
                <a:gd name="connsiteY0" fmla="*/ 603250 h 822325"/>
                <a:gd name="connsiteX1" fmla="*/ 758825 w 4562475"/>
                <a:gd name="connsiteY1" fmla="*/ 101600 h 822325"/>
                <a:gd name="connsiteX2" fmla="*/ 1539875 w 4562475"/>
                <a:gd name="connsiteY2" fmla="*/ 279400 h 822325"/>
                <a:gd name="connsiteX3" fmla="*/ 2282825 w 4562475"/>
                <a:gd name="connsiteY3" fmla="*/ 0 h 822325"/>
                <a:gd name="connsiteX4" fmla="*/ 3041650 w 4562475"/>
                <a:gd name="connsiteY4" fmla="*/ 822325 h 822325"/>
                <a:gd name="connsiteX5" fmla="*/ 3806825 w 4562475"/>
                <a:gd name="connsiteY5" fmla="*/ 476250 h 822325"/>
                <a:gd name="connsiteX6" fmla="*/ 4562475 w 4562475"/>
                <a:gd name="connsiteY6" fmla="*/ 476250 h 82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2475" h="822325">
                  <a:moveTo>
                    <a:pt x="0" y="603250"/>
                  </a:moveTo>
                  <a:lnTo>
                    <a:pt x="758825" y="101600"/>
                  </a:lnTo>
                  <a:lnTo>
                    <a:pt x="1539875" y="279400"/>
                  </a:lnTo>
                  <a:lnTo>
                    <a:pt x="2282825" y="0"/>
                  </a:lnTo>
                  <a:lnTo>
                    <a:pt x="3041650" y="822325"/>
                  </a:lnTo>
                  <a:lnTo>
                    <a:pt x="3806825" y="476250"/>
                  </a:lnTo>
                  <a:lnTo>
                    <a:pt x="4562475" y="47625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4B5DB7A-25BF-4019-9FC8-7EDBDBCB2AD5}"/>
                </a:ext>
              </a:extLst>
            </p:cNvPr>
            <p:cNvSpPr/>
            <p:nvPr/>
          </p:nvSpPr>
          <p:spPr>
            <a:xfrm>
              <a:off x="5765800" y="1155430"/>
              <a:ext cx="45529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08050">
                  <a:moveTo>
                    <a:pt x="0" y="885825"/>
                  </a:moveTo>
                  <a:lnTo>
                    <a:pt x="749300" y="0"/>
                  </a:lnTo>
                  <a:lnTo>
                    <a:pt x="1514475" y="565150"/>
                  </a:lnTo>
                  <a:lnTo>
                    <a:pt x="2273300" y="479425"/>
                  </a:lnTo>
                  <a:lnTo>
                    <a:pt x="3032125" y="720725"/>
                  </a:lnTo>
                  <a:lnTo>
                    <a:pt x="3803650" y="908050"/>
                  </a:lnTo>
                  <a:lnTo>
                    <a:pt x="4552950" y="647700"/>
                  </a:lnTo>
                </a:path>
              </a:pathLst>
            </a:cu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5EC731B-7C74-4329-8C0E-571A77793D17}"/>
                </a:ext>
              </a:extLst>
            </p:cNvPr>
            <p:cNvSpPr/>
            <p:nvPr/>
          </p:nvSpPr>
          <p:spPr>
            <a:xfrm>
              <a:off x="5765800" y="1183625"/>
              <a:ext cx="4552950" cy="94932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406400 h 428625"/>
                <a:gd name="connsiteX1" fmla="*/ 784225 w 4552950"/>
                <a:gd name="connsiteY1" fmla="*/ 285750 h 428625"/>
                <a:gd name="connsiteX2" fmla="*/ 1514475 w 4552950"/>
                <a:gd name="connsiteY2" fmla="*/ 8572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406400 h 428625"/>
                <a:gd name="connsiteX1" fmla="*/ 755650 w 4552950"/>
                <a:gd name="connsiteY1" fmla="*/ 285750 h 428625"/>
                <a:gd name="connsiteX2" fmla="*/ 1514475 w 4552950"/>
                <a:gd name="connsiteY2" fmla="*/ 8572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3300 w 4552950"/>
                <a:gd name="connsiteY3" fmla="*/ 314325 h 742950"/>
                <a:gd name="connsiteX4" fmla="*/ 3032125 w 4552950"/>
                <a:gd name="connsiteY4" fmla="*/ 5556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32125 w 4552950"/>
                <a:gd name="connsiteY4" fmla="*/ 5556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06725 w 4552950"/>
                <a:gd name="connsiteY4" fmla="*/ 2254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32125 w 4552950"/>
                <a:gd name="connsiteY4" fmla="*/ 2127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949325"/>
                <a:gd name="connsiteX1" fmla="*/ 755650 w 4552950"/>
                <a:gd name="connsiteY1" fmla="*/ 600075 h 949325"/>
                <a:gd name="connsiteX2" fmla="*/ 1520825 w 4552950"/>
                <a:gd name="connsiteY2" fmla="*/ 0 h 949325"/>
                <a:gd name="connsiteX3" fmla="*/ 2270125 w 4552950"/>
                <a:gd name="connsiteY3" fmla="*/ 517525 h 949325"/>
                <a:gd name="connsiteX4" fmla="*/ 3032125 w 4552950"/>
                <a:gd name="connsiteY4" fmla="*/ 212725 h 949325"/>
                <a:gd name="connsiteX5" fmla="*/ 3797300 w 4552950"/>
                <a:gd name="connsiteY5" fmla="*/ 949325 h 949325"/>
                <a:gd name="connsiteX6" fmla="*/ 4552950 w 4552950"/>
                <a:gd name="connsiteY6" fmla="*/ 482600 h 9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49325">
                  <a:moveTo>
                    <a:pt x="0" y="720725"/>
                  </a:moveTo>
                  <a:lnTo>
                    <a:pt x="755650" y="600075"/>
                  </a:lnTo>
                  <a:lnTo>
                    <a:pt x="1520825" y="0"/>
                  </a:lnTo>
                  <a:lnTo>
                    <a:pt x="2270125" y="517525"/>
                  </a:lnTo>
                  <a:lnTo>
                    <a:pt x="3032125" y="212725"/>
                  </a:lnTo>
                  <a:lnTo>
                    <a:pt x="3797300" y="949325"/>
                  </a:lnTo>
                  <a:lnTo>
                    <a:pt x="4552950" y="4826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E0A0675-94DD-4E08-99CD-E6CCE133F55A}"/>
                </a:ext>
              </a:extLst>
            </p:cNvPr>
            <p:cNvSpPr/>
            <p:nvPr/>
          </p:nvSpPr>
          <p:spPr>
            <a:xfrm>
              <a:off x="5765800" y="882166"/>
              <a:ext cx="45529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3016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301625 h 908050"/>
                <a:gd name="connsiteX4" fmla="*/ 3032125 w 4552950"/>
                <a:gd name="connsiteY4" fmla="*/ 723900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08050">
                  <a:moveTo>
                    <a:pt x="0" y="885825"/>
                  </a:moveTo>
                  <a:lnTo>
                    <a:pt x="749300" y="0"/>
                  </a:lnTo>
                  <a:lnTo>
                    <a:pt x="1517650" y="898525"/>
                  </a:lnTo>
                  <a:lnTo>
                    <a:pt x="2273300" y="301625"/>
                  </a:lnTo>
                  <a:lnTo>
                    <a:pt x="3032125" y="723900"/>
                  </a:lnTo>
                  <a:lnTo>
                    <a:pt x="3803650" y="908050"/>
                  </a:lnTo>
                  <a:lnTo>
                    <a:pt x="4552950" y="6477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61A1FA4-B9E6-4B41-AEED-4806179F319D}"/>
                </a:ext>
              </a:extLst>
            </p:cNvPr>
            <p:cNvSpPr/>
            <p:nvPr/>
          </p:nvSpPr>
          <p:spPr>
            <a:xfrm>
              <a:off x="5765800" y="955676"/>
              <a:ext cx="4572000" cy="1035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685800 h 708025"/>
                <a:gd name="connsiteX1" fmla="*/ 762000 w 4552950"/>
                <a:gd name="connsiteY1" fmla="*/ 0 h 708025"/>
                <a:gd name="connsiteX2" fmla="*/ 1514475 w 4552950"/>
                <a:gd name="connsiteY2" fmla="*/ 365125 h 708025"/>
                <a:gd name="connsiteX3" fmla="*/ 2273300 w 4552950"/>
                <a:gd name="connsiteY3" fmla="*/ 279400 h 708025"/>
                <a:gd name="connsiteX4" fmla="*/ 3032125 w 4552950"/>
                <a:gd name="connsiteY4" fmla="*/ 520700 h 708025"/>
                <a:gd name="connsiteX5" fmla="*/ 3803650 w 4552950"/>
                <a:gd name="connsiteY5" fmla="*/ 708025 h 708025"/>
                <a:gd name="connsiteX6" fmla="*/ 4552950 w 4552950"/>
                <a:gd name="connsiteY6" fmla="*/ 447675 h 70802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3300 w 4552950"/>
                <a:gd name="connsiteY3" fmla="*/ 279400 h 727075"/>
                <a:gd name="connsiteX4" fmla="*/ 3032125 w 4552950"/>
                <a:gd name="connsiteY4" fmla="*/ 520700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9650 w 4552950"/>
                <a:gd name="connsiteY3" fmla="*/ 587375 h 727075"/>
                <a:gd name="connsiteX4" fmla="*/ 3032125 w 4552950"/>
                <a:gd name="connsiteY4" fmla="*/ 520700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9650 w 4552950"/>
                <a:gd name="connsiteY3" fmla="*/ 587375 h 727075"/>
                <a:gd name="connsiteX4" fmla="*/ 3032125 w 4552950"/>
                <a:gd name="connsiteY4" fmla="*/ 314325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1035050"/>
                <a:gd name="connsiteX1" fmla="*/ 762000 w 4552950"/>
                <a:gd name="connsiteY1" fmla="*/ 0 h 1035050"/>
                <a:gd name="connsiteX2" fmla="*/ 1517650 w 4552950"/>
                <a:gd name="connsiteY2" fmla="*/ 727075 h 1035050"/>
                <a:gd name="connsiteX3" fmla="*/ 2279650 w 4552950"/>
                <a:gd name="connsiteY3" fmla="*/ 587375 h 1035050"/>
                <a:gd name="connsiteX4" fmla="*/ 3032125 w 4552950"/>
                <a:gd name="connsiteY4" fmla="*/ 314325 h 1035050"/>
                <a:gd name="connsiteX5" fmla="*/ 3797300 w 4552950"/>
                <a:gd name="connsiteY5" fmla="*/ 1035050 h 1035050"/>
                <a:gd name="connsiteX6" fmla="*/ 4552950 w 4552950"/>
                <a:gd name="connsiteY6" fmla="*/ 447675 h 1035050"/>
                <a:gd name="connsiteX0" fmla="*/ 0 w 4572000"/>
                <a:gd name="connsiteY0" fmla="*/ 685800 h 1035050"/>
                <a:gd name="connsiteX1" fmla="*/ 762000 w 4572000"/>
                <a:gd name="connsiteY1" fmla="*/ 0 h 1035050"/>
                <a:gd name="connsiteX2" fmla="*/ 1517650 w 4572000"/>
                <a:gd name="connsiteY2" fmla="*/ 727075 h 1035050"/>
                <a:gd name="connsiteX3" fmla="*/ 2279650 w 4572000"/>
                <a:gd name="connsiteY3" fmla="*/ 587375 h 1035050"/>
                <a:gd name="connsiteX4" fmla="*/ 3032125 w 4572000"/>
                <a:gd name="connsiteY4" fmla="*/ 314325 h 1035050"/>
                <a:gd name="connsiteX5" fmla="*/ 3797300 w 4572000"/>
                <a:gd name="connsiteY5" fmla="*/ 1035050 h 1035050"/>
                <a:gd name="connsiteX6" fmla="*/ 4572000 w 4572000"/>
                <a:gd name="connsiteY6" fmla="*/ 619125 h 1035050"/>
                <a:gd name="connsiteX0" fmla="*/ 0 w 4572000"/>
                <a:gd name="connsiteY0" fmla="*/ 685800 h 1035050"/>
                <a:gd name="connsiteX1" fmla="*/ 762000 w 4572000"/>
                <a:gd name="connsiteY1" fmla="*/ 0 h 1035050"/>
                <a:gd name="connsiteX2" fmla="*/ 1517650 w 4572000"/>
                <a:gd name="connsiteY2" fmla="*/ 727075 h 1035050"/>
                <a:gd name="connsiteX3" fmla="*/ 2279650 w 4572000"/>
                <a:gd name="connsiteY3" fmla="*/ 587375 h 1035050"/>
                <a:gd name="connsiteX4" fmla="*/ 3025775 w 4572000"/>
                <a:gd name="connsiteY4" fmla="*/ 111125 h 1035050"/>
                <a:gd name="connsiteX5" fmla="*/ 3797300 w 4572000"/>
                <a:gd name="connsiteY5" fmla="*/ 1035050 h 1035050"/>
                <a:gd name="connsiteX6" fmla="*/ 4572000 w 4572000"/>
                <a:gd name="connsiteY6" fmla="*/ 619125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1035050">
                  <a:moveTo>
                    <a:pt x="0" y="685800"/>
                  </a:moveTo>
                  <a:lnTo>
                    <a:pt x="762000" y="0"/>
                  </a:lnTo>
                  <a:lnTo>
                    <a:pt x="1517650" y="727075"/>
                  </a:lnTo>
                  <a:lnTo>
                    <a:pt x="2279650" y="587375"/>
                  </a:lnTo>
                  <a:lnTo>
                    <a:pt x="3025775" y="111125"/>
                  </a:lnTo>
                  <a:lnTo>
                    <a:pt x="3797300" y="1035050"/>
                  </a:lnTo>
                  <a:lnTo>
                    <a:pt x="4572000" y="619125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E551844-3731-4031-9392-A2774D74A3DA}"/>
                </a:ext>
              </a:extLst>
            </p:cNvPr>
            <p:cNvSpPr/>
            <p:nvPr/>
          </p:nvSpPr>
          <p:spPr>
            <a:xfrm>
              <a:off x="5765800" y="749064"/>
              <a:ext cx="4552950" cy="108267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14475 w 4552950"/>
                <a:gd name="connsiteY2" fmla="*/ 650875 h 993775"/>
                <a:gd name="connsiteX3" fmla="*/ 2273300 w 4552950"/>
                <a:gd name="connsiteY3" fmla="*/ 56515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20825 w 4552950"/>
                <a:gd name="connsiteY2" fmla="*/ 352425 h 993775"/>
                <a:gd name="connsiteX3" fmla="*/ 2273300 w 4552950"/>
                <a:gd name="connsiteY3" fmla="*/ 56515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20825 w 4552950"/>
                <a:gd name="connsiteY2" fmla="*/ 352425 h 993775"/>
                <a:gd name="connsiteX3" fmla="*/ 2273300 w 4552950"/>
                <a:gd name="connsiteY3" fmla="*/ 36830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1082675"/>
                <a:gd name="connsiteX1" fmla="*/ 746125 w 4552950"/>
                <a:gd name="connsiteY1" fmla="*/ 0 h 1082675"/>
                <a:gd name="connsiteX2" fmla="*/ 1520825 w 4552950"/>
                <a:gd name="connsiteY2" fmla="*/ 352425 h 1082675"/>
                <a:gd name="connsiteX3" fmla="*/ 2273300 w 4552950"/>
                <a:gd name="connsiteY3" fmla="*/ 368300 h 1082675"/>
                <a:gd name="connsiteX4" fmla="*/ 3054350 w 4552950"/>
                <a:gd name="connsiteY4" fmla="*/ 1082675 h 1082675"/>
                <a:gd name="connsiteX5" fmla="*/ 3803650 w 4552950"/>
                <a:gd name="connsiteY5" fmla="*/ 993775 h 1082675"/>
                <a:gd name="connsiteX6" fmla="*/ 4552950 w 4552950"/>
                <a:gd name="connsiteY6" fmla="*/ 733425 h 1082675"/>
                <a:gd name="connsiteX0" fmla="*/ 0 w 4552950"/>
                <a:gd name="connsiteY0" fmla="*/ 971550 h 1082675"/>
                <a:gd name="connsiteX1" fmla="*/ 746125 w 4552950"/>
                <a:gd name="connsiteY1" fmla="*/ 0 h 1082675"/>
                <a:gd name="connsiteX2" fmla="*/ 1520825 w 4552950"/>
                <a:gd name="connsiteY2" fmla="*/ 352425 h 1082675"/>
                <a:gd name="connsiteX3" fmla="*/ 2273300 w 4552950"/>
                <a:gd name="connsiteY3" fmla="*/ 368300 h 1082675"/>
                <a:gd name="connsiteX4" fmla="*/ 3054350 w 4552950"/>
                <a:gd name="connsiteY4" fmla="*/ 1082675 h 1082675"/>
                <a:gd name="connsiteX5" fmla="*/ 3778250 w 4552950"/>
                <a:gd name="connsiteY5" fmla="*/ 660400 h 1082675"/>
                <a:gd name="connsiteX6" fmla="*/ 4552950 w 4552950"/>
                <a:gd name="connsiteY6" fmla="*/ 733425 h 108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1082675">
                  <a:moveTo>
                    <a:pt x="0" y="971550"/>
                  </a:moveTo>
                  <a:lnTo>
                    <a:pt x="746125" y="0"/>
                  </a:lnTo>
                  <a:lnTo>
                    <a:pt x="1520825" y="352425"/>
                  </a:lnTo>
                  <a:lnTo>
                    <a:pt x="2273300" y="368300"/>
                  </a:lnTo>
                  <a:lnTo>
                    <a:pt x="3054350" y="1082675"/>
                  </a:lnTo>
                  <a:lnTo>
                    <a:pt x="3778250" y="660400"/>
                  </a:lnTo>
                  <a:lnTo>
                    <a:pt x="4552950" y="733425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C01F417-4F4A-4214-ADBD-B92472186CE9}"/>
                </a:ext>
              </a:extLst>
            </p:cNvPr>
            <p:cNvGrpSpPr/>
            <p:nvPr/>
          </p:nvGrpSpPr>
          <p:grpSpPr>
            <a:xfrm flipH="1" flipV="1">
              <a:off x="5718420" y="961499"/>
              <a:ext cx="87067" cy="45719"/>
              <a:chOff x="5060369" y="3748263"/>
              <a:chExt cx="496626" cy="260780"/>
            </a:xfrm>
            <a:solidFill>
              <a:schemeClr val="tx2"/>
            </a:solidFill>
          </p:grpSpPr>
          <p:sp>
            <p:nvSpPr>
              <p:cNvPr id="1055" name="Rectangle: Rounded Corners 1054">
                <a:extLst>
                  <a:ext uri="{FF2B5EF4-FFF2-40B4-BE49-F238E27FC236}">
                    <a16:creationId xmlns:a16="http://schemas.microsoft.com/office/drawing/2014/main" id="{342E9AFA-7B68-4F25-BC45-3CD0CE121C77}"/>
                  </a:ext>
                </a:extLst>
              </p:cNvPr>
              <p:cNvSpPr/>
              <p:nvPr/>
            </p:nvSpPr>
            <p:spPr>
              <a:xfrm>
                <a:off x="5060369" y="3748263"/>
                <a:ext cx="496626" cy="260780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AD1742B-1B52-4741-B12C-5078EA2A0DD3}"/>
                  </a:ext>
                </a:extLst>
              </p:cNvPr>
              <p:cNvCxnSpPr/>
              <p:nvPr/>
            </p:nvCxnSpPr>
            <p:spPr>
              <a:xfrm>
                <a:off x="5060369" y="3837240"/>
                <a:ext cx="496626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27FE1D8D-5BA8-482B-9AA6-7F9709978322}"/>
                  </a:ext>
                </a:extLst>
              </p:cNvPr>
              <p:cNvCxnSpPr/>
              <p:nvPr/>
            </p:nvCxnSpPr>
            <p:spPr>
              <a:xfrm>
                <a:off x="5060369" y="3925794"/>
                <a:ext cx="496626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F14B9FE9-67C6-4107-89CE-6CDC9F0D773F}"/>
                </a:ext>
              </a:extLst>
            </p:cNvPr>
            <p:cNvGrpSpPr/>
            <p:nvPr/>
          </p:nvGrpSpPr>
          <p:grpSpPr>
            <a:xfrm flipH="1" flipV="1">
              <a:off x="5718420" y="2128752"/>
              <a:ext cx="87067" cy="45719"/>
              <a:chOff x="5060369" y="1114784"/>
              <a:chExt cx="496626" cy="260780"/>
            </a:xfrm>
            <a:solidFill>
              <a:schemeClr val="tx2"/>
            </a:solidFill>
          </p:grpSpPr>
          <p:sp>
            <p:nvSpPr>
              <p:cNvPr id="439" name="Rectangle: Rounded Corners 438">
                <a:extLst>
                  <a:ext uri="{FF2B5EF4-FFF2-40B4-BE49-F238E27FC236}">
                    <a16:creationId xmlns:a16="http://schemas.microsoft.com/office/drawing/2014/main" id="{2EB25655-E019-438F-B195-951EBBEDEC56}"/>
                  </a:ext>
                </a:extLst>
              </p:cNvPr>
              <p:cNvSpPr/>
              <p:nvPr/>
            </p:nvSpPr>
            <p:spPr>
              <a:xfrm>
                <a:off x="5060369" y="1114784"/>
                <a:ext cx="496626" cy="260780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13931C3A-D824-4687-B86A-256F57BC74E3}"/>
                  </a:ext>
                </a:extLst>
              </p:cNvPr>
              <p:cNvCxnSpPr/>
              <p:nvPr/>
            </p:nvCxnSpPr>
            <p:spPr>
              <a:xfrm>
                <a:off x="5060369" y="1203761"/>
                <a:ext cx="496626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668E350-CF59-4C1C-AD40-A388E2274E47}"/>
                  </a:ext>
                </a:extLst>
              </p:cNvPr>
              <p:cNvCxnSpPr/>
              <p:nvPr/>
            </p:nvCxnSpPr>
            <p:spPr>
              <a:xfrm>
                <a:off x="5060369" y="1292312"/>
                <a:ext cx="496626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0" name="Picture 459">
            <a:extLst>
              <a:ext uri="{FF2B5EF4-FFF2-40B4-BE49-F238E27FC236}">
                <a16:creationId xmlns:a16="http://schemas.microsoft.com/office/drawing/2014/main" id="{C0473B99-1655-4313-98B0-42D0159819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845" y="259188"/>
            <a:ext cx="266778" cy="266778"/>
          </a:xfrm>
          <a:prstGeom prst="rect">
            <a:avLst/>
          </a:prstGeom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15B006F-0B1E-4829-A626-2D20DB4BEA16}"/>
              </a:ext>
            </a:extLst>
          </p:cNvPr>
          <p:cNvGrpSpPr/>
          <p:nvPr/>
        </p:nvGrpSpPr>
        <p:grpSpPr>
          <a:xfrm>
            <a:off x="9377554" y="122177"/>
            <a:ext cx="1224757" cy="359509"/>
            <a:chOff x="10649015" y="646020"/>
            <a:chExt cx="1224757" cy="444809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69BD73F-C995-464D-B6D9-5B96EC3AEFE3}"/>
                </a:ext>
              </a:extLst>
            </p:cNvPr>
            <p:cNvSpPr txBox="1"/>
            <p:nvPr/>
          </p:nvSpPr>
          <p:spPr>
            <a:xfrm>
              <a:off x="10859125" y="646020"/>
              <a:ext cx="1014647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Max Efficiency Gap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FC3C5AD-FE0E-4C8F-986F-51E1068FBB2C}"/>
                </a:ext>
              </a:extLst>
            </p:cNvPr>
            <p:cNvSpPr txBox="1"/>
            <p:nvPr/>
          </p:nvSpPr>
          <p:spPr>
            <a:xfrm>
              <a:off x="10859125" y="824267"/>
              <a:ext cx="1014647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PMC M</a:t>
              </a:r>
              <a:r>
                <a:rPr lang="en-US" altLang="zh-CN" sz="800" dirty="0"/>
                <a:t>ap</a:t>
              </a:r>
              <a:endParaRPr lang="en-US" sz="800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60216200-0AE4-4338-876C-3269839675BA}"/>
                </a:ext>
              </a:extLst>
            </p:cNvPr>
            <p:cNvGrpSpPr/>
            <p:nvPr/>
          </p:nvGrpSpPr>
          <p:grpSpPr>
            <a:xfrm>
              <a:off x="10649015" y="761891"/>
              <a:ext cx="180385" cy="157163"/>
              <a:chOff x="10792340" y="761891"/>
              <a:chExt cx="79410" cy="157163"/>
            </a:xfrm>
          </p:grpSpPr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D563F6B-D76C-48F0-8E13-ED6A95510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2340" y="761891"/>
                <a:ext cx="79410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F9CB9EF-C069-4876-BF5B-466106C32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2340" y="919054"/>
                <a:ext cx="7941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35FDDAD-21C7-4934-84B2-6580E5640CDE}"/>
              </a:ext>
            </a:extLst>
          </p:cNvPr>
          <p:cNvGrpSpPr/>
          <p:nvPr/>
        </p:nvGrpSpPr>
        <p:grpSpPr>
          <a:xfrm>
            <a:off x="2109416" y="2458157"/>
            <a:ext cx="8492895" cy="360806"/>
            <a:chOff x="2109416" y="2458157"/>
            <a:chExt cx="8492895" cy="360806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D61083D-DD99-431D-958E-0113C34ED42C}"/>
                </a:ext>
              </a:extLst>
            </p:cNvPr>
            <p:cNvSpPr/>
            <p:nvPr/>
          </p:nvSpPr>
          <p:spPr>
            <a:xfrm rot="16200000" flipH="1">
              <a:off x="6160855" y="-1373038"/>
              <a:ext cx="102822" cy="8187568"/>
            </a:xfrm>
            <a:prstGeom prst="rect">
              <a:avLst/>
            </a:prstGeom>
            <a:gradFill>
              <a:gsLst>
                <a:gs pos="0">
                  <a:srgbClr val="E5EDF4"/>
                </a:gs>
                <a:gs pos="44000">
                  <a:srgbClr val="A9C3DA"/>
                </a:gs>
                <a:gs pos="73000">
                  <a:srgbClr val="769EC3"/>
                </a:gs>
                <a:gs pos="100000">
                  <a:srgbClr val="5285B4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E77DD79-9CE9-4F6F-AE82-7589A4171148}"/>
                </a:ext>
              </a:extLst>
            </p:cNvPr>
            <p:cNvSpPr txBox="1"/>
            <p:nvPr/>
          </p:nvSpPr>
          <p:spPr>
            <a:xfrm>
              <a:off x="9687418" y="2458157"/>
              <a:ext cx="91489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Efficiency Gap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4D646232-6497-4CAD-9A93-13D7C575F251}"/>
                </a:ext>
              </a:extLst>
            </p:cNvPr>
            <p:cNvSpPr/>
            <p:nvPr/>
          </p:nvSpPr>
          <p:spPr>
            <a:xfrm>
              <a:off x="2109416" y="2604915"/>
              <a:ext cx="73397" cy="21404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A555F8B-82F1-419F-999D-E0F897CA56DE}"/>
                </a:ext>
              </a:extLst>
            </p:cNvPr>
            <p:cNvSpPr/>
            <p:nvPr/>
          </p:nvSpPr>
          <p:spPr>
            <a:xfrm>
              <a:off x="10242178" y="2604915"/>
              <a:ext cx="73397" cy="21404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4A91E-985F-4007-A199-5AA52B3CCFA7}"/>
              </a:ext>
            </a:extLst>
          </p:cNvPr>
          <p:cNvGrpSpPr/>
          <p:nvPr/>
        </p:nvGrpSpPr>
        <p:grpSpPr>
          <a:xfrm>
            <a:off x="2093508" y="2903872"/>
            <a:ext cx="3943299" cy="3767373"/>
            <a:chOff x="2093508" y="2903872"/>
            <a:chExt cx="3943299" cy="3767373"/>
          </a:xfrm>
        </p:grpSpPr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53F84681-600D-4956-9676-42A7E729BA96}"/>
                </a:ext>
              </a:extLst>
            </p:cNvPr>
            <p:cNvGrpSpPr/>
            <p:nvPr/>
          </p:nvGrpSpPr>
          <p:grpSpPr>
            <a:xfrm>
              <a:off x="2093508" y="2903872"/>
              <a:ext cx="3943299" cy="3767373"/>
              <a:chOff x="2093508" y="2903872"/>
              <a:chExt cx="3943299" cy="3767373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D22EDE1E-212C-4054-9073-A3CC936A75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8733" t="8159" b="2183"/>
              <a:stretch/>
            </p:blipFill>
            <p:spPr>
              <a:xfrm>
                <a:off x="2093508" y="2903872"/>
                <a:ext cx="3943299" cy="3767373"/>
              </a:xfrm>
              <a:prstGeom prst="rect">
                <a:avLst/>
              </a:prstGeom>
            </p:spPr>
          </p:pic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1CE1A58F-3D3A-4A42-95C5-DE339A9FA33D}"/>
                  </a:ext>
                </a:extLst>
              </p:cNvPr>
              <p:cNvGrpSpPr/>
              <p:nvPr/>
            </p:nvGrpSpPr>
            <p:grpSpPr>
              <a:xfrm>
                <a:off x="2256210" y="3109901"/>
                <a:ext cx="3459491" cy="3374488"/>
                <a:chOff x="2244397" y="3073937"/>
                <a:chExt cx="3459491" cy="3374488"/>
              </a:xfrm>
            </p:grpSpPr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3D010E7F-B5DE-4EBE-A22B-8737D727C5C4}"/>
                    </a:ext>
                  </a:extLst>
                </p:cNvPr>
                <p:cNvSpPr/>
                <p:nvPr/>
              </p:nvSpPr>
              <p:spPr>
                <a:xfrm>
                  <a:off x="2244397" y="3073937"/>
                  <a:ext cx="2733675" cy="1978025"/>
                </a:xfrm>
                <a:custGeom>
                  <a:avLst/>
                  <a:gdLst>
                    <a:gd name="connsiteX0" fmla="*/ 1276350 w 2733675"/>
                    <a:gd name="connsiteY0" fmla="*/ 44450 h 1978025"/>
                    <a:gd name="connsiteX1" fmla="*/ 822325 w 2733675"/>
                    <a:gd name="connsiteY1" fmla="*/ 231775 h 1978025"/>
                    <a:gd name="connsiteX2" fmla="*/ 584200 w 2733675"/>
                    <a:gd name="connsiteY2" fmla="*/ 285750 h 1978025"/>
                    <a:gd name="connsiteX3" fmla="*/ 473075 w 2733675"/>
                    <a:gd name="connsiteY3" fmla="*/ 231775 h 1978025"/>
                    <a:gd name="connsiteX4" fmla="*/ 365125 w 2733675"/>
                    <a:gd name="connsiteY4" fmla="*/ 336550 h 1978025"/>
                    <a:gd name="connsiteX5" fmla="*/ 365125 w 2733675"/>
                    <a:gd name="connsiteY5" fmla="*/ 695325 h 1978025"/>
                    <a:gd name="connsiteX6" fmla="*/ 146050 w 2733675"/>
                    <a:gd name="connsiteY6" fmla="*/ 838200 h 1978025"/>
                    <a:gd name="connsiteX7" fmla="*/ 0 w 2733675"/>
                    <a:gd name="connsiteY7" fmla="*/ 1076325 h 1978025"/>
                    <a:gd name="connsiteX8" fmla="*/ 38100 w 2733675"/>
                    <a:gd name="connsiteY8" fmla="*/ 1158875 h 1978025"/>
                    <a:gd name="connsiteX9" fmla="*/ 101600 w 2733675"/>
                    <a:gd name="connsiteY9" fmla="*/ 1143000 h 1978025"/>
                    <a:gd name="connsiteX10" fmla="*/ 165100 w 2733675"/>
                    <a:gd name="connsiteY10" fmla="*/ 1203325 h 1978025"/>
                    <a:gd name="connsiteX11" fmla="*/ 76200 w 2733675"/>
                    <a:gd name="connsiteY11" fmla="*/ 1289050 h 1978025"/>
                    <a:gd name="connsiteX12" fmla="*/ 50800 w 2733675"/>
                    <a:gd name="connsiteY12" fmla="*/ 1641475 h 1978025"/>
                    <a:gd name="connsiteX13" fmla="*/ 434975 w 2733675"/>
                    <a:gd name="connsiteY13" fmla="*/ 1644650 h 1978025"/>
                    <a:gd name="connsiteX14" fmla="*/ 434975 w 2733675"/>
                    <a:gd name="connsiteY14" fmla="*/ 1565275 h 1978025"/>
                    <a:gd name="connsiteX15" fmla="*/ 723900 w 2733675"/>
                    <a:gd name="connsiteY15" fmla="*/ 1565275 h 1978025"/>
                    <a:gd name="connsiteX16" fmla="*/ 723900 w 2733675"/>
                    <a:gd name="connsiteY16" fmla="*/ 1635125 h 1978025"/>
                    <a:gd name="connsiteX17" fmla="*/ 1136650 w 2733675"/>
                    <a:gd name="connsiteY17" fmla="*/ 1635125 h 1978025"/>
                    <a:gd name="connsiteX18" fmla="*/ 1136650 w 2733675"/>
                    <a:gd name="connsiteY18" fmla="*/ 1898650 h 1978025"/>
                    <a:gd name="connsiteX19" fmla="*/ 1193800 w 2733675"/>
                    <a:gd name="connsiteY19" fmla="*/ 1898650 h 1978025"/>
                    <a:gd name="connsiteX20" fmla="*/ 1193800 w 2733675"/>
                    <a:gd name="connsiteY20" fmla="*/ 1978025 h 1978025"/>
                    <a:gd name="connsiteX21" fmla="*/ 1457325 w 2733675"/>
                    <a:gd name="connsiteY21" fmla="*/ 1978025 h 1978025"/>
                    <a:gd name="connsiteX22" fmla="*/ 1457325 w 2733675"/>
                    <a:gd name="connsiteY22" fmla="*/ 1762125 h 1978025"/>
                    <a:gd name="connsiteX23" fmla="*/ 2095500 w 2733675"/>
                    <a:gd name="connsiteY23" fmla="*/ 1762125 h 1978025"/>
                    <a:gd name="connsiteX24" fmla="*/ 2095500 w 2733675"/>
                    <a:gd name="connsiteY24" fmla="*/ 1447800 h 1978025"/>
                    <a:gd name="connsiteX25" fmla="*/ 2143125 w 2733675"/>
                    <a:gd name="connsiteY25" fmla="*/ 1447800 h 1978025"/>
                    <a:gd name="connsiteX26" fmla="*/ 2143125 w 2733675"/>
                    <a:gd name="connsiteY26" fmla="*/ 1311275 h 1978025"/>
                    <a:gd name="connsiteX27" fmla="*/ 2193925 w 2733675"/>
                    <a:gd name="connsiteY27" fmla="*/ 1311275 h 1978025"/>
                    <a:gd name="connsiteX28" fmla="*/ 2193925 w 2733675"/>
                    <a:gd name="connsiteY28" fmla="*/ 1181100 h 1978025"/>
                    <a:gd name="connsiteX29" fmla="*/ 2289175 w 2733675"/>
                    <a:gd name="connsiteY29" fmla="*/ 1181100 h 1978025"/>
                    <a:gd name="connsiteX30" fmla="*/ 2289175 w 2733675"/>
                    <a:gd name="connsiteY30" fmla="*/ 1247775 h 1978025"/>
                    <a:gd name="connsiteX31" fmla="*/ 2536825 w 2733675"/>
                    <a:gd name="connsiteY31" fmla="*/ 1247775 h 1978025"/>
                    <a:gd name="connsiteX32" fmla="*/ 2536825 w 2733675"/>
                    <a:gd name="connsiteY32" fmla="*/ 1000125 h 1978025"/>
                    <a:gd name="connsiteX33" fmla="*/ 2733675 w 2733675"/>
                    <a:gd name="connsiteY33" fmla="*/ 1000125 h 1978025"/>
                    <a:gd name="connsiteX34" fmla="*/ 2733675 w 2733675"/>
                    <a:gd name="connsiteY34" fmla="*/ 955675 h 1978025"/>
                    <a:gd name="connsiteX35" fmla="*/ 2689225 w 2733675"/>
                    <a:gd name="connsiteY35" fmla="*/ 955675 h 1978025"/>
                    <a:gd name="connsiteX36" fmla="*/ 2689225 w 2733675"/>
                    <a:gd name="connsiteY36" fmla="*/ 882650 h 1978025"/>
                    <a:gd name="connsiteX37" fmla="*/ 2689225 w 2733675"/>
                    <a:gd name="connsiteY37" fmla="*/ 825500 h 1978025"/>
                    <a:gd name="connsiteX38" fmla="*/ 2587625 w 2733675"/>
                    <a:gd name="connsiteY38" fmla="*/ 825500 h 1978025"/>
                    <a:gd name="connsiteX39" fmla="*/ 2438400 w 2733675"/>
                    <a:gd name="connsiteY39" fmla="*/ 790575 h 1978025"/>
                    <a:gd name="connsiteX40" fmla="*/ 2403475 w 2733675"/>
                    <a:gd name="connsiteY40" fmla="*/ 809625 h 1978025"/>
                    <a:gd name="connsiteX41" fmla="*/ 2105025 w 2733675"/>
                    <a:gd name="connsiteY41" fmla="*/ 685800 h 1978025"/>
                    <a:gd name="connsiteX42" fmla="*/ 1593850 w 2733675"/>
                    <a:gd name="connsiteY42" fmla="*/ 568325 h 1978025"/>
                    <a:gd name="connsiteX43" fmla="*/ 1501775 w 2733675"/>
                    <a:gd name="connsiteY43" fmla="*/ 415925 h 1978025"/>
                    <a:gd name="connsiteX44" fmla="*/ 1362075 w 2733675"/>
                    <a:gd name="connsiteY44" fmla="*/ 387350 h 1978025"/>
                    <a:gd name="connsiteX45" fmla="*/ 1266825 w 2733675"/>
                    <a:gd name="connsiteY45" fmla="*/ 311150 h 1978025"/>
                    <a:gd name="connsiteX46" fmla="*/ 1146175 w 2733675"/>
                    <a:gd name="connsiteY46" fmla="*/ 381000 h 1978025"/>
                    <a:gd name="connsiteX47" fmla="*/ 1193800 w 2733675"/>
                    <a:gd name="connsiteY47" fmla="*/ 295275 h 1978025"/>
                    <a:gd name="connsiteX48" fmla="*/ 1339850 w 2733675"/>
                    <a:gd name="connsiteY48" fmla="*/ 203200 h 1978025"/>
                    <a:gd name="connsiteX49" fmla="*/ 1460500 w 2733675"/>
                    <a:gd name="connsiteY49" fmla="*/ 63500 h 1978025"/>
                    <a:gd name="connsiteX50" fmla="*/ 1444625 w 2733675"/>
                    <a:gd name="connsiteY50" fmla="*/ 0 h 1978025"/>
                    <a:gd name="connsiteX51" fmla="*/ 1276350 w 2733675"/>
                    <a:gd name="connsiteY51" fmla="*/ 44450 h 1978025"/>
                    <a:gd name="connsiteX0" fmla="*/ 1276350 w 2733675"/>
                    <a:gd name="connsiteY0" fmla="*/ 44450 h 1978025"/>
                    <a:gd name="connsiteX1" fmla="*/ 822325 w 2733675"/>
                    <a:gd name="connsiteY1" fmla="*/ 231775 h 1978025"/>
                    <a:gd name="connsiteX2" fmla="*/ 584200 w 2733675"/>
                    <a:gd name="connsiteY2" fmla="*/ 285750 h 1978025"/>
                    <a:gd name="connsiteX3" fmla="*/ 473075 w 2733675"/>
                    <a:gd name="connsiteY3" fmla="*/ 231775 h 1978025"/>
                    <a:gd name="connsiteX4" fmla="*/ 365125 w 2733675"/>
                    <a:gd name="connsiteY4" fmla="*/ 336550 h 1978025"/>
                    <a:gd name="connsiteX5" fmla="*/ 365125 w 2733675"/>
                    <a:gd name="connsiteY5" fmla="*/ 695325 h 1978025"/>
                    <a:gd name="connsiteX6" fmla="*/ 146050 w 2733675"/>
                    <a:gd name="connsiteY6" fmla="*/ 838200 h 1978025"/>
                    <a:gd name="connsiteX7" fmla="*/ 0 w 2733675"/>
                    <a:gd name="connsiteY7" fmla="*/ 1076325 h 1978025"/>
                    <a:gd name="connsiteX8" fmla="*/ 38100 w 2733675"/>
                    <a:gd name="connsiteY8" fmla="*/ 1158875 h 1978025"/>
                    <a:gd name="connsiteX9" fmla="*/ 101600 w 2733675"/>
                    <a:gd name="connsiteY9" fmla="*/ 1143000 h 1978025"/>
                    <a:gd name="connsiteX10" fmla="*/ 165100 w 2733675"/>
                    <a:gd name="connsiteY10" fmla="*/ 1203325 h 1978025"/>
                    <a:gd name="connsiteX11" fmla="*/ 76200 w 2733675"/>
                    <a:gd name="connsiteY11" fmla="*/ 1289050 h 1978025"/>
                    <a:gd name="connsiteX12" fmla="*/ 50800 w 2733675"/>
                    <a:gd name="connsiteY12" fmla="*/ 1641475 h 1978025"/>
                    <a:gd name="connsiteX13" fmla="*/ 434975 w 2733675"/>
                    <a:gd name="connsiteY13" fmla="*/ 1644650 h 1978025"/>
                    <a:gd name="connsiteX14" fmla="*/ 434975 w 2733675"/>
                    <a:gd name="connsiteY14" fmla="*/ 1565275 h 1978025"/>
                    <a:gd name="connsiteX15" fmla="*/ 723900 w 2733675"/>
                    <a:gd name="connsiteY15" fmla="*/ 1565275 h 1978025"/>
                    <a:gd name="connsiteX16" fmla="*/ 723900 w 2733675"/>
                    <a:gd name="connsiteY16" fmla="*/ 1635125 h 1978025"/>
                    <a:gd name="connsiteX17" fmla="*/ 1136650 w 2733675"/>
                    <a:gd name="connsiteY17" fmla="*/ 1635125 h 1978025"/>
                    <a:gd name="connsiteX18" fmla="*/ 1136650 w 2733675"/>
                    <a:gd name="connsiteY18" fmla="*/ 1898650 h 1978025"/>
                    <a:gd name="connsiteX19" fmla="*/ 1193800 w 2733675"/>
                    <a:gd name="connsiteY19" fmla="*/ 1898650 h 1978025"/>
                    <a:gd name="connsiteX20" fmla="*/ 1193800 w 2733675"/>
                    <a:gd name="connsiteY20" fmla="*/ 1978025 h 1978025"/>
                    <a:gd name="connsiteX21" fmla="*/ 1472803 w 2733675"/>
                    <a:gd name="connsiteY21" fmla="*/ 1976835 h 1978025"/>
                    <a:gd name="connsiteX22" fmla="*/ 1457325 w 2733675"/>
                    <a:gd name="connsiteY22" fmla="*/ 1762125 h 1978025"/>
                    <a:gd name="connsiteX23" fmla="*/ 2095500 w 2733675"/>
                    <a:gd name="connsiteY23" fmla="*/ 1762125 h 1978025"/>
                    <a:gd name="connsiteX24" fmla="*/ 2095500 w 2733675"/>
                    <a:gd name="connsiteY24" fmla="*/ 1447800 h 1978025"/>
                    <a:gd name="connsiteX25" fmla="*/ 2143125 w 2733675"/>
                    <a:gd name="connsiteY25" fmla="*/ 1447800 h 1978025"/>
                    <a:gd name="connsiteX26" fmla="*/ 2143125 w 2733675"/>
                    <a:gd name="connsiteY26" fmla="*/ 1311275 h 1978025"/>
                    <a:gd name="connsiteX27" fmla="*/ 2193925 w 2733675"/>
                    <a:gd name="connsiteY27" fmla="*/ 1311275 h 1978025"/>
                    <a:gd name="connsiteX28" fmla="*/ 2193925 w 2733675"/>
                    <a:gd name="connsiteY28" fmla="*/ 1181100 h 1978025"/>
                    <a:gd name="connsiteX29" fmla="*/ 2289175 w 2733675"/>
                    <a:gd name="connsiteY29" fmla="*/ 1181100 h 1978025"/>
                    <a:gd name="connsiteX30" fmla="*/ 2289175 w 2733675"/>
                    <a:gd name="connsiteY30" fmla="*/ 1247775 h 1978025"/>
                    <a:gd name="connsiteX31" fmla="*/ 2536825 w 2733675"/>
                    <a:gd name="connsiteY31" fmla="*/ 1247775 h 1978025"/>
                    <a:gd name="connsiteX32" fmla="*/ 2536825 w 2733675"/>
                    <a:gd name="connsiteY32" fmla="*/ 1000125 h 1978025"/>
                    <a:gd name="connsiteX33" fmla="*/ 2733675 w 2733675"/>
                    <a:gd name="connsiteY33" fmla="*/ 1000125 h 1978025"/>
                    <a:gd name="connsiteX34" fmla="*/ 2733675 w 2733675"/>
                    <a:gd name="connsiteY34" fmla="*/ 955675 h 1978025"/>
                    <a:gd name="connsiteX35" fmla="*/ 2689225 w 2733675"/>
                    <a:gd name="connsiteY35" fmla="*/ 955675 h 1978025"/>
                    <a:gd name="connsiteX36" fmla="*/ 2689225 w 2733675"/>
                    <a:gd name="connsiteY36" fmla="*/ 882650 h 1978025"/>
                    <a:gd name="connsiteX37" fmla="*/ 2689225 w 2733675"/>
                    <a:gd name="connsiteY37" fmla="*/ 825500 h 1978025"/>
                    <a:gd name="connsiteX38" fmla="*/ 2587625 w 2733675"/>
                    <a:gd name="connsiteY38" fmla="*/ 825500 h 1978025"/>
                    <a:gd name="connsiteX39" fmla="*/ 2438400 w 2733675"/>
                    <a:gd name="connsiteY39" fmla="*/ 790575 h 1978025"/>
                    <a:gd name="connsiteX40" fmla="*/ 2403475 w 2733675"/>
                    <a:gd name="connsiteY40" fmla="*/ 809625 h 1978025"/>
                    <a:gd name="connsiteX41" fmla="*/ 2105025 w 2733675"/>
                    <a:gd name="connsiteY41" fmla="*/ 685800 h 1978025"/>
                    <a:gd name="connsiteX42" fmla="*/ 1593850 w 2733675"/>
                    <a:gd name="connsiteY42" fmla="*/ 568325 h 1978025"/>
                    <a:gd name="connsiteX43" fmla="*/ 1501775 w 2733675"/>
                    <a:gd name="connsiteY43" fmla="*/ 415925 h 1978025"/>
                    <a:gd name="connsiteX44" fmla="*/ 1362075 w 2733675"/>
                    <a:gd name="connsiteY44" fmla="*/ 387350 h 1978025"/>
                    <a:gd name="connsiteX45" fmla="*/ 1266825 w 2733675"/>
                    <a:gd name="connsiteY45" fmla="*/ 311150 h 1978025"/>
                    <a:gd name="connsiteX46" fmla="*/ 1146175 w 2733675"/>
                    <a:gd name="connsiteY46" fmla="*/ 381000 h 1978025"/>
                    <a:gd name="connsiteX47" fmla="*/ 1193800 w 2733675"/>
                    <a:gd name="connsiteY47" fmla="*/ 295275 h 1978025"/>
                    <a:gd name="connsiteX48" fmla="*/ 1339850 w 2733675"/>
                    <a:gd name="connsiteY48" fmla="*/ 203200 h 1978025"/>
                    <a:gd name="connsiteX49" fmla="*/ 1460500 w 2733675"/>
                    <a:gd name="connsiteY49" fmla="*/ 63500 h 1978025"/>
                    <a:gd name="connsiteX50" fmla="*/ 1444625 w 2733675"/>
                    <a:gd name="connsiteY50" fmla="*/ 0 h 1978025"/>
                    <a:gd name="connsiteX51" fmla="*/ 1276350 w 2733675"/>
                    <a:gd name="connsiteY51" fmla="*/ 44450 h 1978025"/>
                    <a:gd name="connsiteX0" fmla="*/ 1276350 w 2733675"/>
                    <a:gd name="connsiteY0" fmla="*/ 44450 h 1978025"/>
                    <a:gd name="connsiteX1" fmla="*/ 822325 w 2733675"/>
                    <a:gd name="connsiteY1" fmla="*/ 231775 h 1978025"/>
                    <a:gd name="connsiteX2" fmla="*/ 584200 w 2733675"/>
                    <a:gd name="connsiteY2" fmla="*/ 285750 h 1978025"/>
                    <a:gd name="connsiteX3" fmla="*/ 473075 w 2733675"/>
                    <a:gd name="connsiteY3" fmla="*/ 231775 h 1978025"/>
                    <a:gd name="connsiteX4" fmla="*/ 365125 w 2733675"/>
                    <a:gd name="connsiteY4" fmla="*/ 336550 h 1978025"/>
                    <a:gd name="connsiteX5" fmla="*/ 365125 w 2733675"/>
                    <a:gd name="connsiteY5" fmla="*/ 695325 h 1978025"/>
                    <a:gd name="connsiteX6" fmla="*/ 146050 w 2733675"/>
                    <a:gd name="connsiteY6" fmla="*/ 838200 h 1978025"/>
                    <a:gd name="connsiteX7" fmla="*/ 0 w 2733675"/>
                    <a:gd name="connsiteY7" fmla="*/ 1076325 h 1978025"/>
                    <a:gd name="connsiteX8" fmla="*/ 38100 w 2733675"/>
                    <a:gd name="connsiteY8" fmla="*/ 1158875 h 1978025"/>
                    <a:gd name="connsiteX9" fmla="*/ 101600 w 2733675"/>
                    <a:gd name="connsiteY9" fmla="*/ 1143000 h 1978025"/>
                    <a:gd name="connsiteX10" fmla="*/ 165100 w 2733675"/>
                    <a:gd name="connsiteY10" fmla="*/ 1203325 h 1978025"/>
                    <a:gd name="connsiteX11" fmla="*/ 76200 w 2733675"/>
                    <a:gd name="connsiteY11" fmla="*/ 1289050 h 1978025"/>
                    <a:gd name="connsiteX12" fmla="*/ 50800 w 2733675"/>
                    <a:gd name="connsiteY12" fmla="*/ 1641475 h 1978025"/>
                    <a:gd name="connsiteX13" fmla="*/ 434975 w 2733675"/>
                    <a:gd name="connsiteY13" fmla="*/ 1644650 h 1978025"/>
                    <a:gd name="connsiteX14" fmla="*/ 434975 w 2733675"/>
                    <a:gd name="connsiteY14" fmla="*/ 1565275 h 1978025"/>
                    <a:gd name="connsiteX15" fmla="*/ 723900 w 2733675"/>
                    <a:gd name="connsiteY15" fmla="*/ 1565275 h 1978025"/>
                    <a:gd name="connsiteX16" fmla="*/ 723900 w 2733675"/>
                    <a:gd name="connsiteY16" fmla="*/ 1635125 h 1978025"/>
                    <a:gd name="connsiteX17" fmla="*/ 1136650 w 2733675"/>
                    <a:gd name="connsiteY17" fmla="*/ 1635125 h 1978025"/>
                    <a:gd name="connsiteX18" fmla="*/ 1136650 w 2733675"/>
                    <a:gd name="connsiteY18" fmla="*/ 1898650 h 1978025"/>
                    <a:gd name="connsiteX19" fmla="*/ 1193800 w 2733675"/>
                    <a:gd name="connsiteY19" fmla="*/ 1898650 h 1978025"/>
                    <a:gd name="connsiteX20" fmla="*/ 1193800 w 2733675"/>
                    <a:gd name="connsiteY20" fmla="*/ 1978025 h 1978025"/>
                    <a:gd name="connsiteX21" fmla="*/ 1472803 w 2733675"/>
                    <a:gd name="connsiteY21" fmla="*/ 1976835 h 1978025"/>
                    <a:gd name="connsiteX22" fmla="*/ 1471613 w 2733675"/>
                    <a:gd name="connsiteY22" fmla="*/ 1764506 h 1978025"/>
                    <a:gd name="connsiteX23" fmla="*/ 2095500 w 2733675"/>
                    <a:gd name="connsiteY23" fmla="*/ 1762125 h 1978025"/>
                    <a:gd name="connsiteX24" fmla="*/ 2095500 w 2733675"/>
                    <a:gd name="connsiteY24" fmla="*/ 1447800 h 1978025"/>
                    <a:gd name="connsiteX25" fmla="*/ 2143125 w 2733675"/>
                    <a:gd name="connsiteY25" fmla="*/ 1447800 h 1978025"/>
                    <a:gd name="connsiteX26" fmla="*/ 2143125 w 2733675"/>
                    <a:gd name="connsiteY26" fmla="*/ 1311275 h 1978025"/>
                    <a:gd name="connsiteX27" fmla="*/ 2193925 w 2733675"/>
                    <a:gd name="connsiteY27" fmla="*/ 1311275 h 1978025"/>
                    <a:gd name="connsiteX28" fmla="*/ 2193925 w 2733675"/>
                    <a:gd name="connsiteY28" fmla="*/ 1181100 h 1978025"/>
                    <a:gd name="connsiteX29" fmla="*/ 2289175 w 2733675"/>
                    <a:gd name="connsiteY29" fmla="*/ 1181100 h 1978025"/>
                    <a:gd name="connsiteX30" fmla="*/ 2289175 w 2733675"/>
                    <a:gd name="connsiteY30" fmla="*/ 1247775 h 1978025"/>
                    <a:gd name="connsiteX31" fmla="*/ 2536825 w 2733675"/>
                    <a:gd name="connsiteY31" fmla="*/ 1247775 h 1978025"/>
                    <a:gd name="connsiteX32" fmla="*/ 2536825 w 2733675"/>
                    <a:gd name="connsiteY32" fmla="*/ 1000125 h 1978025"/>
                    <a:gd name="connsiteX33" fmla="*/ 2733675 w 2733675"/>
                    <a:gd name="connsiteY33" fmla="*/ 1000125 h 1978025"/>
                    <a:gd name="connsiteX34" fmla="*/ 2733675 w 2733675"/>
                    <a:gd name="connsiteY34" fmla="*/ 955675 h 1978025"/>
                    <a:gd name="connsiteX35" fmla="*/ 2689225 w 2733675"/>
                    <a:gd name="connsiteY35" fmla="*/ 955675 h 1978025"/>
                    <a:gd name="connsiteX36" fmla="*/ 2689225 w 2733675"/>
                    <a:gd name="connsiteY36" fmla="*/ 882650 h 1978025"/>
                    <a:gd name="connsiteX37" fmla="*/ 2689225 w 2733675"/>
                    <a:gd name="connsiteY37" fmla="*/ 825500 h 1978025"/>
                    <a:gd name="connsiteX38" fmla="*/ 2587625 w 2733675"/>
                    <a:gd name="connsiteY38" fmla="*/ 825500 h 1978025"/>
                    <a:gd name="connsiteX39" fmla="*/ 2438400 w 2733675"/>
                    <a:gd name="connsiteY39" fmla="*/ 790575 h 1978025"/>
                    <a:gd name="connsiteX40" fmla="*/ 2403475 w 2733675"/>
                    <a:gd name="connsiteY40" fmla="*/ 809625 h 1978025"/>
                    <a:gd name="connsiteX41" fmla="*/ 2105025 w 2733675"/>
                    <a:gd name="connsiteY41" fmla="*/ 685800 h 1978025"/>
                    <a:gd name="connsiteX42" fmla="*/ 1593850 w 2733675"/>
                    <a:gd name="connsiteY42" fmla="*/ 568325 h 1978025"/>
                    <a:gd name="connsiteX43" fmla="*/ 1501775 w 2733675"/>
                    <a:gd name="connsiteY43" fmla="*/ 415925 h 1978025"/>
                    <a:gd name="connsiteX44" fmla="*/ 1362075 w 2733675"/>
                    <a:gd name="connsiteY44" fmla="*/ 387350 h 1978025"/>
                    <a:gd name="connsiteX45" fmla="*/ 1266825 w 2733675"/>
                    <a:gd name="connsiteY45" fmla="*/ 311150 h 1978025"/>
                    <a:gd name="connsiteX46" fmla="*/ 1146175 w 2733675"/>
                    <a:gd name="connsiteY46" fmla="*/ 381000 h 1978025"/>
                    <a:gd name="connsiteX47" fmla="*/ 1193800 w 2733675"/>
                    <a:gd name="connsiteY47" fmla="*/ 295275 h 1978025"/>
                    <a:gd name="connsiteX48" fmla="*/ 1339850 w 2733675"/>
                    <a:gd name="connsiteY48" fmla="*/ 203200 h 1978025"/>
                    <a:gd name="connsiteX49" fmla="*/ 1460500 w 2733675"/>
                    <a:gd name="connsiteY49" fmla="*/ 63500 h 1978025"/>
                    <a:gd name="connsiteX50" fmla="*/ 1444625 w 2733675"/>
                    <a:gd name="connsiteY50" fmla="*/ 0 h 1978025"/>
                    <a:gd name="connsiteX51" fmla="*/ 1276350 w 2733675"/>
                    <a:gd name="connsiteY51" fmla="*/ 44450 h 1978025"/>
                    <a:gd name="connsiteX0" fmla="*/ 1276350 w 2733675"/>
                    <a:gd name="connsiteY0" fmla="*/ 44450 h 1978025"/>
                    <a:gd name="connsiteX1" fmla="*/ 822325 w 2733675"/>
                    <a:gd name="connsiteY1" fmla="*/ 231775 h 1978025"/>
                    <a:gd name="connsiteX2" fmla="*/ 584200 w 2733675"/>
                    <a:gd name="connsiteY2" fmla="*/ 285750 h 1978025"/>
                    <a:gd name="connsiteX3" fmla="*/ 473075 w 2733675"/>
                    <a:gd name="connsiteY3" fmla="*/ 231775 h 1978025"/>
                    <a:gd name="connsiteX4" fmla="*/ 365125 w 2733675"/>
                    <a:gd name="connsiteY4" fmla="*/ 336550 h 1978025"/>
                    <a:gd name="connsiteX5" fmla="*/ 365125 w 2733675"/>
                    <a:gd name="connsiteY5" fmla="*/ 695325 h 1978025"/>
                    <a:gd name="connsiteX6" fmla="*/ 146050 w 2733675"/>
                    <a:gd name="connsiteY6" fmla="*/ 838200 h 1978025"/>
                    <a:gd name="connsiteX7" fmla="*/ 0 w 2733675"/>
                    <a:gd name="connsiteY7" fmla="*/ 1076325 h 1978025"/>
                    <a:gd name="connsiteX8" fmla="*/ 38100 w 2733675"/>
                    <a:gd name="connsiteY8" fmla="*/ 1158875 h 1978025"/>
                    <a:gd name="connsiteX9" fmla="*/ 101600 w 2733675"/>
                    <a:gd name="connsiteY9" fmla="*/ 1143000 h 1978025"/>
                    <a:gd name="connsiteX10" fmla="*/ 165100 w 2733675"/>
                    <a:gd name="connsiteY10" fmla="*/ 1203325 h 1978025"/>
                    <a:gd name="connsiteX11" fmla="*/ 76200 w 2733675"/>
                    <a:gd name="connsiteY11" fmla="*/ 1289050 h 1978025"/>
                    <a:gd name="connsiteX12" fmla="*/ 50800 w 2733675"/>
                    <a:gd name="connsiteY12" fmla="*/ 1641475 h 1978025"/>
                    <a:gd name="connsiteX13" fmla="*/ 434975 w 2733675"/>
                    <a:gd name="connsiteY13" fmla="*/ 1644650 h 1978025"/>
                    <a:gd name="connsiteX14" fmla="*/ 434975 w 2733675"/>
                    <a:gd name="connsiteY14" fmla="*/ 1565275 h 1978025"/>
                    <a:gd name="connsiteX15" fmla="*/ 723900 w 2733675"/>
                    <a:gd name="connsiteY15" fmla="*/ 1565275 h 1978025"/>
                    <a:gd name="connsiteX16" fmla="*/ 723900 w 2733675"/>
                    <a:gd name="connsiteY16" fmla="*/ 1635125 h 1978025"/>
                    <a:gd name="connsiteX17" fmla="*/ 1136650 w 2733675"/>
                    <a:gd name="connsiteY17" fmla="*/ 1635125 h 1978025"/>
                    <a:gd name="connsiteX18" fmla="*/ 1136650 w 2733675"/>
                    <a:gd name="connsiteY18" fmla="*/ 1898650 h 1978025"/>
                    <a:gd name="connsiteX19" fmla="*/ 1193800 w 2733675"/>
                    <a:gd name="connsiteY19" fmla="*/ 1898650 h 1978025"/>
                    <a:gd name="connsiteX20" fmla="*/ 1193800 w 2733675"/>
                    <a:gd name="connsiteY20" fmla="*/ 1978025 h 1978025"/>
                    <a:gd name="connsiteX21" fmla="*/ 1472803 w 2733675"/>
                    <a:gd name="connsiteY21" fmla="*/ 1976835 h 1978025"/>
                    <a:gd name="connsiteX22" fmla="*/ 1471613 w 2733675"/>
                    <a:gd name="connsiteY22" fmla="*/ 1764506 h 1978025"/>
                    <a:gd name="connsiteX23" fmla="*/ 2095500 w 2733675"/>
                    <a:gd name="connsiteY23" fmla="*/ 1762125 h 1978025"/>
                    <a:gd name="connsiteX24" fmla="*/ 2095500 w 2733675"/>
                    <a:gd name="connsiteY24" fmla="*/ 1447800 h 1978025"/>
                    <a:gd name="connsiteX25" fmla="*/ 2143125 w 2733675"/>
                    <a:gd name="connsiteY25" fmla="*/ 1447800 h 1978025"/>
                    <a:gd name="connsiteX26" fmla="*/ 2143125 w 2733675"/>
                    <a:gd name="connsiteY26" fmla="*/ 1311275 h 1978025"/>
                    <a:gd name="connsiteX27" fmla="*/ 2193925 w 2733675"/>
                    <a:gd name="connsiteY27" fmla="*/ 1311275 h 1978025"/>
                    <a:gd name="connsiteX28" fmla="*/ 2193925 w 2733675"/>
                    <a:gd name="connsiteY28" fmla="*/ 1181100 h 1978025"/>
                    <a:gd name="connsiteX29" fmla="*/ 2289175 w 2733675"/>
                    <a:gd name="connsiteY29" fmla="*/ 1181100 h 1978025"/>
                    <a:gd name="connsiteX30" fmla="*/ 2289175 w 2733675"/>
                    <a:gd name="connsiteY30" fmla="*/ 1247775 h 1978025"/>
                    <a:gd name="connsiteX31" fmla="*/ 2536825 w 2733675"/>
                    <a:gd name="connsiteY31" fmla="*/ 1247775 h 1978025"/>
                    <a:gd name="connsiteX32" fmla="*/ 2536825 w 2733675"/>
                    <a:gd name="connsiteY32" fmla="*/ 1000125 h 1978025"/>
                    <a:gd name="connsiteX33" fmla="*/ 2733675 w 2733675"/>
                    <a:gd name="connsiteY33" fmla="*/ 1000125 h 1978025"/>
                    <a:gd name="connsiteX34" fmla="*/ 2733675 w 2733675"/>
                    <a:gd name="connsiteY34" fmla="*/ 955675 h 1978025"/>
                    <a:gd name="connsiteX35" fmla="*/ 2689225 w 2733675"/>
                    <a:gd name="connsiteY35" fmla="*/ 955675 h 1978025"/>
                    <a:gd name="connsiteX36" fmla="*/ 2729707 w 2733675"/>
                    <a:gd name="connsiteY36" fmla="*/ 885031 h 1978025"/>
                    <a:gd name="connsiteX37" fmla="*/ 2689225 w 2733675"/>
                    <a:gd name="connsiteY37" fmla="*/ 825500 h 1978025"/>
                    <a:gd name="connsiteX38" fmla="*/ 2587625 w 2733675"/>
                    <a:gd name="connsiteY38" fmla="*/ 825500 h 1978025"/>
                    <a:gd name="connsiteX39" fmla="*/ 2438400 w 2733675"/>
                    <a:gd name="connsiteY39" fmla="*/ 790575 h 1978025"/>
                    <a:gd name="connsiteX40" fmla="*/ 2403475 w 2733675"/>
                    <a:gd name="connsiteY40" fmla="*/ 809625 h 1978025"/>
                    <a:gd name="connsiteX41" fmla="*/ 2105025 w 2733675"/>
                    <a:gd name="connsiteY41" fmla="*/ 685800 h 1978025"/>
                    <a:gd name="connsiteX42" fmla="*/ 1593850 w 2733675"/>
                    <a:gd name="connsiteY42" fmla="*/ 568325 h 1978025"/>
                    <a:gd name="connsiteX43" fmla="*/ 1501775 w 2733675"/>
                    <a:gd name="connsiteY43" fmla="*/ 415925 h 1978025"/>
                    <a:gd name="connsiteX44" fmla="*/ 1362075 w 2733675"/>
                    <a:gd name="connsiteY44" fmla="*/ 387350 h 1978025"/>
                    <a:gd name="connsiteX45" fmla="*/ 1266825 w 2733675"/>
                    <a:gd name="connsiteY45" fmla="*/ 311150 h 1978025"/>
                    <a:gd name="connsiteX46" fmla="*/ 1146175 w 2733675"/>
                    <a:gd name="connsiteY46" fmla="*/ 381000 h 1978025"/>
                    <a:gd name="connsiteX47" fmla="*/ 1193800 w 2733675"/>
                    <a:gd name="connsiteY47" fmla="*/ 295275 h 1978025"/>
                    <a:gd name="connsiteX48" fmla="*/ 1339850 w 2733675"/>
                    <a:gd name="connsiteY48" fmla="*/ 203200 h 1978025"/>
                    <a:gd name="connsiteX49" fmla="*/ 1460500 w 2733675"/>
                    <a:gd name="connsiteY49" fmla="*/ 63500 h 1978025"/>
                    <a:gd name="connsiteX50" fmla="*/ 1444625 w 2733675"/>
                    <a:gd name="connsiteY50" fmla="*/ 0 h 1978025"/>
                    <a:gd name="connsiteX51" fmla="*/ 1276350 w 2733675"/>
                    <a:gd name="connsiteY51" fmla="*/ 44450 h 1978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2733675" h="1978025">
                      <a:moveTo>
                        <a:pt x="1276350" y="44450"/>
                      </a:moveTo>
                      <a:lnTo>
                        <a:pt x="822325" y="231775"/>
                      </a:lnTo>
                      <a:lnTo>
                        <a:pt x="584200" y="285750"/>
                      </a:lnTo>
                      <a:lnTo>
                        <a:pt x="473075" y="231775"/>
                      </a:lnTo>
                      <a:lnTo>
                        <a:pt x="365125" y="336550"/>
                      </a:lnTo>
                      <a:lnTo>
                        <a:pt x="365125" y="695325"/>
                      </a:lnTo>
                      <a:lnTo>
                        <a:pt x="146050" y="838200"/>
                      </a:lnTo>
                      <a:lnTo>
                        <a:pt x="0" y="1076325"/>
                      </a:lnTo>
                      <a:lnTo>
                        <a:pt x="38100" y="1158875"/>
                      </a:lnTo>
                      <a:lnTo>
                        <a:pt x="101600" y="1143000"/>
                      </a:lnTo>
                      <a:lnTo>
                        <a:pt x="165100" y="1203325"/>
                      </a:lnTo>
                      <a:lnTo>
                        <a:pt x="76200" y="1289050"/>
                      </a:lnTo>
                      <a:lnTo>
                        <a:pt x="50800" y="1641475"/>
                      </a:lnTo>
                      <a:lnTo>
                        <a:pt x="434975" y="1644650"/>
                      </a:lnTo>
                      <a:lnTo>
                        <a:pt x="434975" y="1565275"/>
                      </a:lnTo>
                      <a:lnTo>
                        <a:pt x="723900" y="1565275"/>
                      </a:lnTo>
                      <a:lnTo>
                        <a:pt x="723900" y="1635125"/>
                      </a:lnTo>
                      <a:lnTo>
                        <a:pt x="1136650" y="1635125"/>
                      </a:lnTo>
                      <a:lnTo>
                        <a:pt x="1136650" y="1898650"/>
                      </a:lnTo>
                      <a:lnTo>
                        <a:pt x="1193800" y="1898650"/>
                      </a:lnTo>
                      <a:lnTo>
                        <a:pt x="1193800" y="1978025"/>
                      </a:lnTo>
                      <a:lnTo>
                        <a:pt x="1472803" y="1976835"/>
                      </a:lnTo>
                      <a:cubicBezTo>
                        <a:pt x="1472406" y="1906059"/>
                        <a:pt x="1472010" y="1835282"/>
                        <a:pt x="1471613" y="1764506"/>
                      </a:cubicBezTo>
                      <a:lnTo>
                        <a:pt x="2095500" y="1762125"/>
                      </a:lnTo>
                      <a:lnTo>
                        <a:pt x="2095500" y="1447800"/>
                      </a:lnTo>
                      <a:lnTo>
                        <a:pt x="2143125" y="1447800"/>
                      </a:lnTo>
                      <a:lnTo>
                        <a:pt x="2143125" y="1311275"/>
                      </a:lnTo>
                      <a:lnTo>
                        <a:pt x="2193925" y="1311275"/>
                      </a:lnTo>
                      <a:lnTo>
                        <a:pt x="2193925" y="1181100"/>
                      </a:lnTo>
                      <a:lnTo>
                        <a:pt x="2289175" y="1181100"/>
                      </a:lnTo>
                      <a:lnTo>
                        <a:pt x="2289175" y="1247775"/>
                      </a:lnTo>
                      <a:lnTo>
                        <a:pt x="2536825" y="1247775"/>
                      </a:lnTo>
                      <a:lnTo>
                        <a:pt x="2536825" y="1000125"/>
                      </a:lnTo>
                      <a:lnTo>
                        <a:pt x="2733675" y="1000125"/>
                      </a:lnTo>
                      <a:lnTo>
                        <a:pt x="2733675" y="955675"/>
                      </a:lnTo>
                      <a:lnTo>
                        <a:pt x="2689225" y="955675"/>
                      </a:lnTo>
                      <a:lnTo>
                        <a:pt x="2729707" y="885031"/>
                      </a:lnTo>
                      <a:lnTo>
                        <a:pt x="2689225" y="825500"/>
                      </a:lnTo>
                      <a:lnTo>
                        <a:pt x="2587625" y="825500"/>
                      </a:lnTo>
                      <a:lnTo>
                        <a:pt x="2438400" y="790575"/>
                      </a:lnTo>
                      <a:lnTo>
                        <a:pt x="2403475" y="809625"/>
                      </a:lnTo>
                      <a:lnTo>
                        <a:pt x="2105025" y="685800"/>
                      </a:lnTo>
                      <a:lnTo>
                        <a:pt x="1593850" y="568325"/>
                      </a:lnTo>
                      <a:lnTo>
                        <a:pt x="1501775" y="415925"/>
                      </a:lnTo>
                      <a:lnTo>
                        <a:pt x="1362075" y="387350"/>
                      </a:lnTo>
                      <a:lnTo>
                        <a:pt x="1266825" y="311150"/>
                      </a:lnTo>
                      <a:lnTo>
                        <a:pt x="1146175" y="381000"/>
                      </a:lnTo>
                      <a:lnTo>
                        <a:pt x="1193800" y="295275"/>
                      </a:lnTo>
                      <a:lnTo>
                        <a:pt x="1339850" y="203200"/>
                      </a:lnTo>
                      <a:lnTo>
                        <a:pt x="1460500" y="63500"/>
                      </a:lnTo>
                      <a:lnTo>
                        <a:pt x="1444625" y="0"/>
                      </a:lnTo>
                      <a:lnTo>
                        <a:pt x="1276350" y="44450"/>
                      </a:lnTo>
                      <a:close/>
                    </a:path>
                  </a:pathLst>
                </a:custGeom>
                <a:solidFill>
                  <a:srgbClr val="CEDDEA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9A02739F-6F80-4635-8A83-C801B5D8DC2D}"/>
                    </a:ext>
                  </a:extLst>
                </p:cNvPr>
                <p:cNvSpPr/>
                <p:nvPr/>
              </p:nvSpPr>
              <p:spPr>
                <a:xfrm>
                  <a:off x="2292350" y="4641850"/>
                  <a:ext cx="2193925" cy="1806575"/>
                </a:xfrm>
                <a:custGeom>
                  <a:avLst/>
                  <a:gdLst>
                    <a:gd name="connsiteX0" fmla="*/ 25400 w 2193925"/>
                    <a:gd name="connsiteY0" fmla="*/ 73025 h 1806575"/>
                    <a:gd name="connsiteX1" fmla="*/ 0 w 2193925"/>
                    <a:gd name="connsiteY1" fmla="*/ 139700 h 1806575"/>
                    <a:gd name="connsiteX2" fmla="*/ 117475 w 2193925"/>
                    <a:gd name="connsiteY2" fmla="*/ 244475 h 1806575"/>
                    <a:gd name="connsiteX3" fmla="*/ 193675 w 2193925"/>
                    <a:gd name="connsiteY3" fmla="*/ 288925 h 1806575"/>
                    <a:gd name="connsiteX4" fmla="*/ 273050 w 2193925"/>
                    <a:gd name="connsiteY4" fmla="*/ 285750 h 1806575"/>
                    <a:gd name="connsiteX5" fmla="*/ 339725 w 2193925"/>
                    <a:gd name="connsiteY5" fmla="*/ 377825 h 1806575"/>
                    <a:gd name="connsiteX6" fmla="*/ 419100 w 2193925"/>
                    <a:gd name="connsiteY6" fmla="*/ 403225 h 1806575"/>
                    <a:gd name="connsiteX7" fmla="*/ 504825 w 2193925"/>
                    <a:gd name="connsiteY7" fmla="*/ 447675 h 1806575"/>
                    <a:gd name="connsiteX8" fmla="*/ 520700 w 2193925"/>
                    <a:gd name="connsiteY8" fmla="*/ 530225 h 1806575"/>
                    <a:gd name="connsiteX9" fmla="*/ 704850 w 2193925"/>
                    <a:gd name="connsiteY9" fmla="*/ 695325 h 1806575"/>
                    <a:gd name="connsiteX10" fmla="*/ 765175 w 2193925"/>
                    <a:gd name="connsiteY10" fmla="*/ 688975 h 1806575"/>
                    <a:gd name="connsiteX11" fmla="*/ 882650 w 2193925"/>
                    <a:gd name="connsiteY11" fmla="*/ 831850 h 1806575"/>
                    <a:gd name="connsiteX12" fmla="*/ 869950 w 2193925"/>
                    <a:gd name="connsiteY12" fmla="*/ 920750 h 1806575"/>
                    <a:gd name="connsiteX13" fmla="*/ 904875 w 2193925"/>
                    <a:gd name="connsiteY13" fmla="*/ 1162050 h 1806575"/>
                    <a:gd name="connsiteX14" fmla="*/ 977900 w 2193925"/>
                    <a:gd name="connsiteY14" fmla="*/ 1222375 h 1806575"/>
                    <a:gd name="connsiteX15" fmla="*/ 984250 w 2193925"/>
                    <a:gd name="connsiteY15" fmla="*/ 1254125 h 1806575"/>
                    <a:gd name="connsiteX16" fmla="*/ 917575 w 2193925"/>
                    <a:gd name="connsiteY16" fmla="*/ 1343025 h 1806575"/>
                    <a:gd name="connsiteX17" fmla="*/ 942975 w 2193925"/>
                    <a:gd name="connsiteY17" fmla="*/ 1520825 h 1806575"/>
                    <a:gd name="connsiteX18" fmla="*/ 955675 w 2193925"/>
                    <a:gd name="connsiteY18" fmla="*/ 1536700 h 1806575"/>
                    <a:gd name="connsiteX19" fmla="*/ 981075 w 2193925"/>
                    <a:gd name="connsiteY19" fmla="*/ 1644650 h 1806575"/>
                    <a:gd name="connsiteX20" fmla="*/ 1187450 w 2193925"/>
                    <a:gd name="connsiteY20" fmla="*/ 1704975 h 1806575"/>
                    <a:gd name="connsiteX21" fmla="*/ 1235075 w 2193925"/>
                    <a:gd name="connsiteY21" fmla="*/ 1806575 h 1806575"/>
                    <a:gd name="connsiteX22" fmla="*/ 1997075 w 2193925"/>
                    <a:gd name="connsiteY22" fmla="*/ 1803400 h 1806575"/>
                    <a:gd name="connsiteX23" fmla="*/ 1997075 w 2193925"/>
                    <a:gd name="connsiteY23" fmla="*/ 1527175 h 1806575"/>
                    <a:gd name="connsiteX24" fmla="*/ 1717675 w 2193925"/>
                    <a:gd name="connsiteY24" fmla="*/ 1527175 h 1806575"/>
                    <a:gd name="connsiteX25" fmla="*/ 1717675 w 2193925"/>
                    <a:gd name="connsiteY25" fmla="*/ 1276350 h 1806575"/>
                    <a:gd name="connsiteX26" fmla="*/ 1793875 w 2193925"/>
                    <a:gd name="connsiteY26" fmla="*/ 1276350 h 1806575"/>
                    <a:gd name="connsiteX27" fmla="*/ 1793875 w 2193925"/>
                    <a:gd name="connsiteY27" fmla="*/ 1216025 h 1806575"/>
                    <a:gd name="connsiteX28" fmla="*/ 2193925 w 2193925"/>
                    <a:gd name="connsiteY28" fmla="*/ 1216025 h 1806575"/>
                    <a:gd name="connsiteX29" fmla="*/ 2193925 w 2193925"/>
                    <a:gd name="connsiteY29" fmla="*/ 958850 h 1806575"/>
                    <a:gd name="connsiteX30" fmla="*/ 1425575 w 2193925"/>
                    <a:gd name="connsiteY30" fmla="*/ 958850 h 1806575"/>
                    <a:gd name="connsiteX31" fmla="*/ 1425575 w 2193925"/>
                    <a:gd name="connsiteY31" fmla="*/ 406400 h 1806575"/>
                    <a:gd name="connsiteX32" fmla="*/ 1146175 w 2193925"/>
                    <a:gd name="connsiteY32" fmla="*/ 406400 h 1806575"/>
                    <a:gd name="connsiteX33" fmla="*/ 1146175 w 2193925"/>
                    <a:gd name="connsiteY33" fmla="*/ 320675 h 1806575"/>
                    <a:gd name="connsiteX34" fmla="*/ 1089025 w 2193925"/>
                    <a:gd name="connsiteY34" fmla="*/ 320675 h 1806575"/>
                    <a:gd name="connsiteX35" fmla="*/ 1089025 w 2193925"/>
                    <a:gd name="connsiteY35" fmla="*/ 69850 h 1806575"/>
                    <a:gd name="connsiteX36" fmla="*/ 682625 w 2193925"/>
                    <a:gd name="connsiteY36" fmla="*/ 69850 h 1806575"/>
                    <a:gd name="connsiteX37" fmla="*/ 682625 w 2193925"/>
                    <a:gd name="connsiteY37" fmla="*/ 0 h 1806575"/>
                    <a:gd name="connsiteX38" fmla="*/ 396875 w 2193925"/>
                    <a:gd name="connsiteY38" fmla="*/ 0 h 1806575"/>
                    <a:gd name="connsiteX39" fmla="*/ 396875 w 2193925"/>
                    <a:gd name="connsiteY39" fmla="*/ 76200 h 1806575"/>
                    <a:gd name="connsiteX40" fmla="*/ 25400 w 2193925"/>
                    <a:gd name="connsiteY40" fmla="*/ 73025 h 1806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2193925" h="1806575">
                      <a:moveTo>
                        <a:pt x="25400" y="73025"/>
                      </a:moveTo>
                      <a:lnTo>
                        <a:pt x="0" y="139700"/>
                      </a:lnTo>
                      <a:lnTo>
                        <a:pt x="117475" y="244475"/>
                      </a:lnTo>
                      <a:lnTo>
                        <a:pt x="193675" y="288925"/>
                      </a:lnTo>
                      <a:lnTo>
                        <a:pt x="273050" y="285750"/>
                      </a:lnTo>
                      <a:lnTo>
                        <a:pt x="339725" y="377825"/>
                      </a:lnTo>
                      <a:lnTo>
                        <a:pt x="419100" y="403225"/>
                      </a:lnTo>
                      <a:lnTo>
                        <a:pt x="504825" y="447675"/>
                      </a:lnTo>
                      <a:lnTo>
                        <a:pt x="520700" y="530225"/>
                      </a:lnTo>
                      <a:lnTo>
                        <a:pt x="704850" y="695325"/>
                      </a:lnTo>
                      <a:lnTo>
                        <a:pt x="765175" y="688975"/>
                      </a:lnTo>
                      <a:lnTo>
                        <a:pt x="882650" y="831850"/>
                      </a:lnTo>
                      <a:lnTo>
                        <a:pt x="869950" y="920750"/>
                      </a:lnTo>
                      <a:lnTo>
                        <a:pt x="904875" y="1162050"/>
                      </a:lnTo>
                      <a:lnTo>
                        <a:pt x="977900" y="1222375"/>
                      </a:lnTo>
                      <a:lnTo>
                        <a:pt x="984250" y="1254125"/>
                      </a:lnTo>
                      <a:lnTo>
                        <a:pt x="917575" y="1343025"/>
                      </a:lnTo>
                      <a:lnTo>
                        <a:pt x="942975" y="1520825"/>
                      </a:lnTo>
                      <a:lnTo>
                        <a:pt x="955675" y="1536700"/>
                      </a:lnTo>
                      <a:lnTo>
                        <a:pt x="981075" y="1644650"/>
                      </a:lnTo>
                      <a:lnTo>
                        <a:pt x="1187450" y="1704975"/>
                      </a:lnTo>
                      <a:lnTo>
                        <a:pt x="1235075" y="1806575"/>
                      </a:lnTo>
                      <a:lnTo>
                        <a:pt x="1997075" y="1803400"/>
                      </a:lnTo>
                      <a:lnTo>
                        <a:pt x="1997075" y="1527175"/>
                      </a:lnTo>
                      <a:lnTo>
                        <a:pt x="1717675" y="1527175"/>
                      </a:lnTo>
                      <a:lnTo>
                        <a:pt x="1717675" y="1276350"/>
                      </a:lnTo>
                      <a:lnTo>
                        <a:pt x="1793875" y="1276350"/>
                      </a:lnTo>
                      <a:lnTo>
                        <a:pt x="1793875" y="1216025"/>
                      </a:lnTo>
                      <a:lnTo>
                        <a:pt x="2193925" y="1216025"/>
                      </a:lnTo>
                      <a:lnTo>
                        <a:pt x="2193925" y="958850"/>
                      </a:lnTo>
                      <a:lnTo>
                        <a:pt x="1425575" y="958850"/>
                      </a:lnTo>
                      <a:lnTo>
                        <a:pt x="1425575" y="406400"/>
                      </a:lnTo>
                      <a:lnTo>
                        <a:pt x="1146175" y="406400"/>
                      </a:lnTo>
                      <a:lnTo>
                        <a:pt x="1146175" y="320675"/>
                      </a:lnTo>
                      <a:lnTo>
                        <a:pt x="1089025" y="320675"/>
                      </a:lnTo>
                      <a:lnTo>
                        <a:pt x="1089025" y="69850"/>
                      </a:lnTo>
                      <a:lnTo>
                        <a:pt x="682625" y="69850"/>
                      </a:lnTo>
                      <a:lnTo>
                        <a:pt x="682625" y="0"/>
                      </a:lnTo>
                      <a:lnTo>
                        <a:pt x="396875" y="0"/>
                      </a:lnTo>
                      <a:lnTo>
                        <a:pt x="396875" y="76200"/>
                      </a:lnTo>
                      <a:lnTo>
                        <a:pt x="25400" y="73025"/>
                      </a:lnTo>
                      <a:close/>
                    </a:path>
                  </a:pathLst>
                </a:custGeom>
                <a:solidFill>
                  <a:srgbClr val="8FB0CE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64660F93-117D-4346-A353-E45A471916EF}"/>
                    </a:ext>
                  </a:extLst>
                </p:cNvPr>
                <p:cNvSpPr/>
                <p:nvPr/>
              </p:nvSpPr>
              <p:spPr>
                <a:xfrm>
                  <a:off x="3718322" y="4837509"/>
                  <a:ext cx="0" cy="762000"/>
                </a:xfrm>
                <a:custGeom>
                  <a:avLst/>
                  <a:gdLst>
                    <a:gd name="connsiteX0" fmla="*/ 0 w 0"/>
                    <a:gd name="connsiteY0" fmla="*/ 0 h 762000"/>
                    <a:gd name="connsiteX1" fmla="*/ 0 w 0"/>
                    <a:gd name="connsiteY1" fmla="*/ 76200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h="762000">
                      <a:moveTo>
                        <a:pt x="0" y="0"/>
                      </a:moveTo>
                      <a:lnTo>
                        <a:pt x="0" y="76200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4F4DC66C-17F8-4289-A059-86EC71A09122}"/>
                    </a:ext>
                  </a:extLst>
                </p:cNvPr>
                <p:cNvSpPr/>
                <p:nvPr/>
              </p:nvSpPr>
              <p:spPr>
                <a:xfrm>
                  <a:off x="4740275" y="5183188"/>
                  <a:ext cx="153988" cy="309562"/>
                </a:xfrm>
                <a:custGeom>
                  <a:avLst/>
                  <a:gdLst>
                    <a:gd name="connsiteX0" fmla="*/ 71438 w 153988"/>
                    <a:gd name="connsiteY0" fmla="*/ 0 h 309562"/>
                    <a:gd name="connsiteX1" fmla="*/ 153988 w 153988"/>
                    <a:gd name="connsiteY1" fmla="*/ 33337 h 309562"/>
                    <a:gd name="connsiteX2" fmla="*/ 127000 w 153988"/>
                    <a:gd name="connsiteY2" fmla="*/ 76200 h 309562"/>
                    <a:gd name="connsiteX3" fmla="*/ 127000 w 153988"/>
                    <a:gd name="connsiteY3" fmla="*/ 187325 h 309562"/>
                    <a:gd name="connsiteX4" fmla="*/ 141288 w 153988"/>
                    <a:gd name="connsiteY4" fmla="*/ 206375 h 309562"/>
                    <a:gd name="connsiteX5" fmla="*/ 84138 w 153988"/>
                    <a:gd name="connsiteY5" fmla="*/ 304800 h 309562"/>
                    <a:gd name="connsiteX6" fmla="*/ 38100 w 153988"/>
                    <a:gd name="connsiteY6" fmla="*/ 309562 h 309562"/>
                    <a:gd name="connsiteX7" fmla="*/ 46038 w 153988"/>
                    <a:gd name="connsiteY7" fmla="*/ 223837 h 309562"/>
                    <a:gd name="connsiteX8" fmla="*/ 0 w 153988"/>
                    <a:gd name="connsiteY8" fmla="*/ 176212 h 309562"/>
                    <a:gd name="connsiteX9" fmla="*/ 14288 w 153988"/>
                    <a:gd name="connsiteY9" fmla="*/ 103187 h 309562"/>
                    <a:gd name="connsiteX10" fmla="*/ 71438 w 153988"/>
                    <a:gd name="connsiteY10" fmla="*/ 0 h 309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988" h="309562">
                      <a:moveTo>
                        <a:pt x="71438" y="0"/>
                      </a:moveTo>
                      <a:lnTo>
                        <a:pt x="153988" y="33337"/>
                      </a:lnTo>
                      <a:lnTo>
                        <a:pt x="127000" y="76200"/>
                      </a:lnTo>
                      <a:lnTo>
                        <a:pt x="127000" y="187325"/>
                      </a:lnTo>
                      <a:lnTo>
                        <a:pt x="141288" y="206375"/>
                      </a:lnTo>
                      <a:lnTo>
                        <a:pt x="84138" y="304800"/>
                      </a:lnTo>
                      <a:lnTo>
                        <a:pt x="38100" y="309562"/>
                      </a:lnTo>
                      <a:lnTo>
                        <a:pt x="46038" y="223837"/>
                      </a:lnTo>
                      <a:lnTo>
                        <a:pt x="0" y="176212"/>
                      </a:lnTo>
                      <a:lnTo>
                        <a:pt x="14288" y="103187"/>
                      </a:lnTo>
                      <a:lnTo>
                        <a:pt x="7143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F18A24BE-DD53-42AD-828E-DDC7B302F6DD}"/>
                    </a:ext>
                  </a:extLst>
                </p:cNvPr>
                <p:cNvSpPr/>
                <p:nvPr/>
              </p:nvSpPr>
              <p:spPr>
                <a:xfrm>
                  <a:off x="4010025" y="5597128"/>
                  <a:ext cx="822722" cy="690563"/>
                </a:xfrm>
                <a:custGeom>
                  <a:avLst/>
                  <a:gdLst>
                    <a:gd name="connsiteX0" fmla="*/ 476250 w 822722"/>
                    <a:gd name="connsiteY0" fmla="*/ 258366 h 690563"/>
                    <a:gd name="connsiteX1" fmla="*/ 476250 w 822722"/>
                    <a:gd name="connsiteY1" fmla="*/ 0 h 690563"/>
                    <a:gd name="connsiteX2" fmla="*/ 822722 w 822722"/>
                    <a:gd name="connsiteY2" fmla="*/ 0 h 690563"/>
                    <a:gd name="connsiteX3" fmla="*/ 822722 w 822722"/>
                    <a:gd name="connsiteY3" fmla="*/ 194072 h 690563"/>
                    <a:gd name="connsiteX4" fmla="*/ 807244 w 822722"/>
                    <a:gd name="connsiteY4" fmla="*/ 194072 h 690563"/>
                    <a:gd name="connsiteX5" fmla="*/ 807244 w 822722"/>
                    <a:gd name="connsiteY5" fmla="*/ 336947 h 690563"/>
                    <a:gd name="connsiteX6" fmla="*/ 741759 w 822722"/>
                    <a:gd name="connsiteY6" fmla="*/ 336947 h 690563"/>
                    <a:gd name="connsiteX7" fmla="*/ 741759 w 822722"/>
                    <a:gd name="connsiteY7" fmla="*/ 579835 h 690563"/>
                    <a:gd name="connsiteX8" fmla="*/ 660797 w 822722"/>
                    <a:gd name="connsiteY8" fmla="*/ 579835 h 690563"/>
                    <a:gd name="connsiteX9" fmla="*/ 660797 w 822722"/>
                    <a:gd name="connsiteY9" fmla="*/ 561975 h 690563"/>
                    <a:gd name="connsiteX10" fmla="*/ 602456 w 822722"/>
                    <a:gd name="connsiteY10" fmla="*/ 561975 h 690563"/>
                    <a:gd name="connsiteX11" fmla="*/ 602456 w 822722"/>
                    <a:gd name="connsiteY11" fmla="*/ 592931 h 690563"/>
                    <a:gd name="connsiteX12" fmla="*/ 470297 w 822722"/>
                    <a:gd name="connsiteY12" fmla="*/ 592931 h 690563"/>
                    <a:gd name="connsiteX13" fmla="*/ 470297 w 822722"/>
                    <a:gd name="connsiteY13" fmla="*/ 527447 h 690563"/>
                    <a:gd name="connsiteX14" fmla="*/ 395288 w 822722"/>
                    <a:gd name="connsiteY14" fmla="*/ 527447 h 690563"/>
                    <a:gd name="connsiteX15" fmla="*/ 395288 w 822722"/>
                    <a:gd name="connsiteY15" fmla="*/ 567928 h 690563"/>
                    <a:gd name="connsiteX16" fmla="*/ 422672 w 822722"/>
                    <a:gd name="connsiteY16" fmla="*/ 567928 h 690563"/>
                    <a:gd name="connsiteX17" fmla="*/ 422672 w 822722"/>
                    <a:gd name="connsiteY17" fmla="*/ 594122 h 690563"/>
                    <a:gd name="connsiteX18" fmla="*/ 303609 w 822722"/>
                    <a:gd name="connsiteY18" fmla="*/ 594122 h 690563"/>
                    <a:gd name="connsiteX19" fmla="*/ 303609 w 822722"/>
                    <a:gd name="connsiteY19" fmla="*/ 622697 h 690563"/>
                    <a:gd name="connsiteX20" fmla="*/ 332184 w 822722"/>
                    <a:gd name="connsiteY20" fmla="*/ 622697 h 690563"/>
                    <a:gd name="connsiteX21" fmla="*/ 332184 w 822722"/>
                    <a:gd name="connsiteY21" fmla="*/ 658416 h 690563"/>
                    <a:gd name="connsiteX22" fmla="*/ 308372 w 822722"/>
                    <a:gd name="connsiteY22" fmla="*/ 658416 h 690563"/>
                    <a:gd name="connsiteX23" fmla="*/ 308372 w 822722"/>
                    <a:gd name="connsiteY23" fmla="*/ 690563 h 690563"/>
                    <a:gd name="connsiteX24" fmla="*/ 280988 w 822722"/>
                    <a:gd name="connsiteY24" fmla="*/ 690563 h 690563"/>
                    <a:gd name="connsiteX25" fmla="*/ 280988 w 822722"/>
                    <a:gd name="connsiteY25" fmla="*/ 570310 h 690563"/>
                    <a:gd name="connsiteX26" fmla="*/ 0 w 822722"/>
                    <a:gd name="connsiteY26" fmla="*/ 570310 h 690563"/>
                    <a:gd name="connsiteX27" fmla="*/ 0 w 822722"/>
                    <a:gd name="connsiteY27" fmla="*/ 319088 h 690563"/>
                    <a:gd name="connsiteX28" fmla="*/ 75009 w 822722"/>
                    <a:gd name="connsiteY28" fmla="*/ 319088 h 690563"/>
                    <a:gd name="connsiteX29" fmla="*/ 75009 w 822722"/>
                    <a:gd name="connsiteY29" fmla="*/ 259556 h 690563"/>
                    <a:gd name="connsiteX30" fmla="*/ 476250 w 822722"/>
                    <a:gd name="connsiteY30" fmla="*/ 258366 h 690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822722" h="690563">
                      <a:moveTo>
                        <a:pt x="476250" y="258366"/>
                      </a:moveTo>
                      <a:lnTo>
                        <a:pt x="476250" y="0"/>
                      </a:lnTo>
                      <a:lnTo>
                        <a:pt x="822722" y="0"/>
                      </a:lnTo>
                      <a:lnTo>
                        <a:pt x="822722" y="194072"/>
                      </a:lnTo>
                      <a:lnTo>
                        <a:pt x="807244" y="194072"/>
                      </a:lnTo>
                      <a:lnTo>
                        <a:pt x="807244" y="336947"/>
                      </a:lnTo>
                      <a:lnTo>
                        <a:pt x="741759" y="336947"/>
                      </a:lnTo>
                      <a:lnTo>
                        <a:pt x="741759" y="579835"/>
                      </a:lnTo>
                      <a:lnTo>
                        <a:pt x="660797" y="579835"/>
                      </a:lnTo>
                      <a:lnTo>
                        <a:pt x="660797" y="561975"/>
                      </a:lnTo>
                      <a:lnTo>
                        <a:pt x="602456" y="561975"/>
                      </a:lnTo>
                      <a:lnTo>
                        <a:pt x="602456" y="592931"/>
                      </a:lnTo>
                      <a:lnTo>
                        <a:pt x="470297" y="592931"/>
                      </a:lnTo>
                      <a:lnTo>
                        <a:pt x="470297" y="527447"/>
                      </a:lnTo>
                      <a:lnTo>
                        <a:pt x="395288" y="527447"/>
                      </a:lnTo>
                      <a:lnTo>
                        <a:pt x="395288" y="567928"/>
                      </a:lnTo>
                      <a:lnTo>
                        <a:pt x="422672" y="567928"/>
                      </a:lnTo>
                      <a:lnTo>
                        <a:pt x="422672" y="594122"/>
                      </a:lnTo>
                      <a:lnTo>
                        <a:pt x="303609" y="594122"/>
                      </a:lnTo>
                      <a:lnTo>
                        <a:pt x="303609" y="622697"/>
                      </a:lnTo>
                      <a:lnTo>
                        <a:pt x="332184" y="622697"/>
                      </a:lnTo>
                      <a:lnTo>
                        <a:pt x="332184" y="658416"/>
                      </a:lnTo>
                      <a:lnTo>
                        <a:pt x="308372" y="658416"/>
                      </a:lnTo>
                      <a:lnTo>
                        <a:pt x="308372" y="690563"/>
                      </a:lnTo>
                      <a:lnTo>
                        <a:pt x="280988" y="690563"/>
                      </a:lnTo>
                      <a:lnTo>
                        <a:pt x="280988" y="570310"/>
                      </a:lnTo>
                      <a:lnTo>
                        <a:pt x="0" y="570310"/>
                      </a:lnTo>
                      <a:lnTo>
                        <a:pt x="0" y="319088"/>
                      </a:lnTo>
                      <a:lnTo>
                        <a:pt x="75009" y="319088"/>
                      </a:lnTo>
                      <a:lnTo>
                        <a:pt x="75009" y="259556"/>
                      </a:lnTo>
                      <a:lnTo>
                        <a:pt x="476250" y="258366"/>
                      </a:lnTo>
                      <a:close/>
                    </a:path>
                  </a:pathLst>
                </a:custGeom>
                <a:solidFill>
                  <a:srgbClr val="7CA3C6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A5C35ADE-745E-4120-BEB7-42F9FB7F6869}"/>
                    </a:ext>
                  </a:extLst>
                </p:cNvPr>
                <p:cNvSpPr/>
                <p:nvPr/>
              </p:nvSpPr>
              <p:spPr>
                <a:xfrm>
                  <a:off x="4287723" y="6058797"/>
                  <a:ext cx="933450" cy="385763"/>
                </a:xfrm>
                <a:custGeom>
                  <a:avLst/>
                  <a:gdLst>
                    <a:gd name="connsiteX0" fmla="*/ 0 w 933450"/>
                    <a:gd name="connsiteY0" fmla="*/ 227410 h 385763"/>
                    <a:gd name="connsiteX1" fmla="*/ 0 w 933450"/>
                    <a:gd name="connsiteY1" fmla="*/ 385763 h 385763"/>
                    <a:gd name="connsiteX2" fmla="*/ 909637 w 933450"/>
                    <a:gd name="connsiteY2" fmla="*/ 372666 h 385763"/>
                    <a:gd name="connsiteX3" fmla="*/ 906066 w 933450"/>
                    <a:gd name="connsiteY3" fmla="*/ 295275 h 385763"/>
                    <a:gd name="connsiteX4" fmla="*/ 890587 w 933450"/>
                    <a:gd name="connsiteY4" fmla="*/ 261938 h 385763"/>
                    <a:gd name="connsiteX5" fmla="*/ 925116 w 933450"/>
                    <a:gd name="connsiteY5" fmla="*/ 204788 h 385763"/>
                    <a:gd name="connsiteX6" fmla="*/ 912019 w 933450"/>
                    <a:gd name="connsiteY6" fmla="*/ 182166 h 385763"/>
                    <a:gd name="connsiteX7" fmla="*/ 933450 w 933450"/>
                    <a:gd name="connsiteY7" fmla="*/ 159544 h 385763"/>
                    <a:gd name="connsiteX8" fmla="*/ 871537 w 933450"/>
                    <a:gd name="connsiteY8" fmla="*/ 92869 h 385763"/>
                    <a:gd name="connsiteX9" fmla="*/ 878681 w 933450"/>
                    <a:gd name="connsiteY9" fmla="*/ 48816 h 385763"/>
                    <a:gd name="connsiteX10" fmla="*/ 850106 w 933450"/>
                    <a:gd name="connsiteY10" fmla="*/ 0 h 385763"/>
                    <a:gd name="connsiteX11" fmla="*/ 807244 w 933450"/>
                    <a:gd name="connsiteY11" fmla="*/ 38100 h 385763"/>
                    <a:gd name="connsiteX12" fmla="*/ 809625 w 933450"/>
                    <a:gd name="connsiteY12" fmla="*/ 78582 h 385763"/>
                    <a:gd name="connsiteX13" fmla="*/ 781050 w 933450"/>
                    <a:gd name="connsiteY13" fmla="*/ 94060 h 385763"/>
                    <a:gd name="connsiteX14" fmla="*/ 822722 w 933450"/>
                    <a:gd name="connsiteY14" fmla="*/ 107157 h 385763"/>
                    <a:gd name="connsiteX15" fmla="*/ 820341 w 933450"/>
                    <a:gd name="connsiteY15" fmla="*/ 127397 h 385763"/>
                    <a:gd name="connsiteX16" fmla="*/ 744141 w 933450"/>
                    <a:gd name="connsiteY16" fmla="*/ 127397 h 385763"/>
                    <a:gd name="connsiteX17" fmla="*/ 744141 w 933450"/>
                    <a:gd name="connsiteY17" fmla="*/ 191691 h 385763"/>
                    <a:gd name="connsiteX18" fmla="*/ 678656 w 933450"/>
                    <a:gd name="connsiteY18" fmla="*/ 191691 h 385763"/>
                    <a:gd name="connsiteX19" fmla="*/ 678656 w 933450"/>
                    <a:gd name="connsiteY19" fmla="*/ 236935 h 385763"/>
                    <a:gd name="connsiteX20" fmla="*/ 646509 w 933450"/>
                    <a:gd name="connsiteY20" fmla="*/ 236935 h 385763"/>
                    <a:gd name="connsiteX21" fmla="*/ 646509 w 933450"/>
                    <a:gd name="connsiteY21" fmla="*/ 216694 h 385763"/>
                    <a:gd name="connsiteX22" fmla="*/ 613172 w 933450"/>
                    <a:gd name="connsiteY22" fmla="*/ 216694 h 385763"/>
                    <a:gd name="connsiteX23" fmla="*/ 613172 w 933450"/>
                    <a:gd name="connsiteY23" fmla="*/ 260747 h 385763"/>
                    <a:gd name="connsiteX24" fmla="*/ 325041 w 933450"/>
                    <a:gd name="connsiteY24" fmla="*/ 260747 h 385763"/>
                    <a:gd name="connsiteX25" fmla="*/ 325041 w 933450"/>
                    <a:gd name="connsiteY25" fmla="*/ 130969 h 385763"/>
                    <a:gd name="connsiteX26" fmla="*/ 190500 w 933450"/>
                    <a:gd name="connsiteY26" fmla="*/ 130969 h 385763"/>
                    <a:gd name="connsiteX27" fmla="*/ 190500 w 933450"/>
                    <a:gd name="connsiteY27" fmla="*/ 61913 h 385763"/>
                    <a:gd name="connsiteX28" fmla="*/ 116681 w 933450"/>
                    <a:gd name="connsiteY28" fmla="*/ 61913 h 385763"/>
                    <a:gd name="connsiteX29" fmla="*/ 116681 w 933450"/>
                    <a:gd name="connsiteY29" fmla="*/ 105966 h 385763"/>
                    <a:gd name="connsiteX30" fmla="*/ 144066 w 933450"/>
                    <a:gd name="connsiteY30" fmla="*/ 105966 h 385763"/>
                    <a:gd name="connsiteX31" fmla="*/ 144066 w 933450"/>
                    <a:gd name="connsiteY31" fmla="*/ 127397 h 385763"/>
                    <a:gd name="connsiteX32" fmla="*/ 21431 w 933450"/>
                    <a:gd name="connsiteY32" fmla="*/ 127397 h 385763"/>
                    <a:gd name="connsiteX33" fmla="*/ 21431 w 933450"/>
                    <a:gd name="connsiteY33" fmla="*/ 157163 h 385763"/>
                    <a:gd name="connsiteX34" fmla="*/ 53578 w 933450"/>
                    <a:gd name="connsiteY34" fmla="*/ 157163 h 385763"/>
                    <a:gd name="connsiteX35" fmla="*/ 53578 w 933450"/>
                    <a:gd name="connsiteY35" fmla="*/ 188119 h 385763"/>
                    <a:gd name="connsiteX36" fmla="*/ 0 w 933450"/>
                    <a:gd name="connsiteY36" fmla="*/ 227410 h 385763"/>
                    <a:gd name="connsiteX0" fmla="*/ 0 w 933450"/>
                    <a:gd name="connsiteY0" fmla="*/ 227410 h 385763"/>
                    <a:gd name="connsiteX1" fmla="*/ 0 w 933450"/>
                    <a:gd name="connsiteY1" fmla="*/ 385763 h 385763"/>
                    <a:gd name="connsiteX2" fmla="*/ 909637 w 933450"/>
                    <a:gd name="connsiteY2" fmla="*/ 372666 h 385763"/>
                    <a:gd name="connsiteX3" fmla="*/ 906066 w 933450"/>
                    <a:gd name="connsiteY3" fmla="*/ 295275 h 385763"/>
                    <a:gd name="connsiteX4" fmla="*/ 890587 w 933450"/>
                    <a:gd name="connsiteY4" fmla="*/ 261938 h 385763"/>
                    <a:gd name="connsiteX5" fmla="*/ 925116 w 933450"/>
                    <a:gd name="connsiteY5" fmla="*/ 204788 h 385763"/>
                    <a:gd name="connsiteX6" fmla="*/ 912019 w 933450"/>
                    <a:gd name="connsiteY6" fmla="*/ 182166 h 385763"/>
                    <a:gd name="connsiteX7" fmla="*/ 933450 w 933450"/>
                    <a:gd name="connsiteY7" fmla="*/ 159544 h 385763"/>
                    <a:gd name="connsiteX8" fmla="*/ 871537 w 933450"/>
                    <a:gd name="connsiteY8" fmla="*/ 92869 h 385763"/>
                    <a:gd name="connsiteX9" fmla="*/ 878681 w 933450"/>
                    <a:gd name="connsiteY9" fmla="*/ 48816 h 385763"/>
                    <a:gd name="connsiteX10" fmla="*/ 850106 w 933450"/>
                    <a:gd name="connsiteY10" fmla="*/ 0 h 385763"/>
                    <a:gd name="connsiteX11" fmla="*/ 807244 w 933450"/>
                    <a:gd name="connsiteY11" fmla="*/ 38100 h 385763"/>
                    <a:gd name="connsiteX12" fmla="*/ 809625 w 933450"/>
                    <a:gd name="connsiteY12" fmla="*/ 78582 h 385763"/>
                    <a:gd name="connsiteX13" fmla="*/ 781050 w 933450"/>
                    <a:gd name="connsiteY13" fmla="*/ 94060 h 385763"/>
                    <a:gd name="connsiteX14" fmla="*/ 822722 w 933450"/>
                    <a:gd name="connsiteY14" fmla="*/ 107157 h 385763"/>
                    <a:gd name="connsiteX15" fmla="*/ 820341 w 933450"/>
                    <a:gd name="connsiteY15" fmla="*/ 127397 h 385763"/>
                    <a:gd name="connsiteX16" fmla="*/ 744141 w 933450"/>
                    <a:gd name="connsiteY16" fmla="*/ 127397 h 385763"/>
                    <a:gd name="connsiteX17" fmla="*/ 744141 w 933450"/>
                    <a:gd name="connsiteY17" fmla="*/ 191691 h 385763"/>
                    <a:gd name="connsiteX18" fmla="*/ 678656 w 933450"/>
                    <a:gd name="connsiteY18" fmla="*/ 191691 h 385763"/>
                    <a:gd name="connsiteX19" fmla="*/ 678656 w 933450"/>
                    <a:gd name="connsiteY19" fmla="*/ 236935 h 385763"/>
                    <a:gd name="connsiteX20" fmla="*/ 646509 w 933450"/>
                    <a:gd name="connsiteY20" fmla="*/ 236935 h 385763"/>
                    <a:gd name="connsiteX21" fmla="*/ 646509 w 933450"/>
                    <a:gd name="connsiteY21" fmla="*/ 216694 h 385763"/>
                    <a:gd name="connsiteX22" fmla="*/ 613172 w 933450"/>
                    <a:gd name="connsiteY22" fmla="*/ 216694 h 385763"/>
                    <a:gd name="connsiteX23" fmla="*/ 613172 w 933450"/>
                    <a:gd name="connsiteY23" fmla="*/ 260747 h 385763"/>
                    <a:gd name="connsiteX24" fmla="*/ 325041 w 933450"/>
                    <a:gd name="connsiteY24" fmla="*/ 260747 h 385763"/>
                    <a:gd name="connsiteX25" fmla="*/ 325041 w 933450"/>
                    <a:gd name="connsiteY25" fmla="*/ 130969 h 385763"/>
                    <a:gd name="connsiteX26" fmla="*/ 190500 w 933450"/>
                    <a:gd name="connsiteY26" fmla="*/ 130969 h 385763"/>
                    <a:gd name="connsiteX27" fmla="*/ 190500 w 933450"/>
                    <a:gd name="connsiteY27" fmla="*/ 61913 h 385763"/>
                    <a:gd name="connsiteX28" fmla="*/ 116681 w 933450"/>
                    <a:gd name="connsiteY28" fmla="*/ 61913 h 385763"/>
                    <a:gd name="connsiteX29" fmla="*/ 116681 w 933450"/>
                    <a:gd name="connsiteY29" fmla="*/ 105966 h 385763"/>
                    <a:gd name="connsiteX30" fmla="*/ 144066 w 933450"/>
                    <a:gd name="connsiteY30" fmla="*/ 105966 h 385763"/>
                    <a:gd name="connsiteX31" fmla="*/ 144066 w 933450"/>
                    <a:gd name="connsiteY31" fmla="*/ 127397 h 385763"/>
                    <a:gd name="connsiteX32" fmla="*/ 21431 w 933450"/>
                    <a:gd name="connsiteY32" fmla="*/ 127397 h 385763"/>
                    <a:gd name="connsiteX33" fmla="*/ 21431 w 933450"/>
                    <a:gd name="connsiteY33" fmla="*/ 157163 h 385763"/>
                    <a:gd name="connsiteX34" fmla="*/ 53578 w 933450"/>
                    <a:gd name="connsiteY34" fmla="*/ 157163 h 385763"/>
                    <a:gd name="connsiteX35" fmla="*/ 53578 w 933450"/>
                    <a:gd name="connsiteY35" fmla="*/ 188119 h 385763"/>
                    <a:gd name="connsiteX36" fmla="*/ 26194 w 933450"/>
                    <a:gd name="connsiteY36" fmla="*/ 207169 h 385763"/>
                    <a:gd name="connsiteX37" fmla="*/ 0 w 933450"/>
                    <a:gd name="connsiteY37" fmla="*/ 227410 h 385763"/>
                    <a:gd name="connsiteX0" fmla="*/ 0 w 933450"/>
                    <a:gd name="connsiteY0" fmla="*/ 227410 h 385763"/>
                    <a:gd name="connsiteX1" fmla="*/ 0 w 933450"/>
                    <a:gd name="connsiteY1" fmla="*/ 385763 h 385763"/>
                    <a:gd name="connsiteX2" fmla="*/ 909637 w 933450"/>
                    <a:gd name="connsiteY2" fmla="*/ 372666 h 385763"/>
                    <a:gd name="connsiteX3" fmla="*/ 906066 w 933450"/>
                    <a:gd name="connsiteY3" fmla="*/ 295275 h 385763"/>
                    <a:gd name="connsiteX4" fmla="*/ 890587 w 933450"/>
                    <a:gd name="connsiteY4" fmla="*/ 261938 h 385763"/>
                    <a:gd name="connsiteX5" fmla="*/ 925116 w 933450"/>
                    <a:gd name="connsiteY5" fmla="*/ 204788 h 385763"/>
                    <a:gd name="connsiteX6" fmla="*/ 912019 w 933450"/>
                    <a:gd name="connsiteY6" fmla="*/ 182166 h 385763"/>
                    <a:gd name="connsiteX7" fmla="*/ 933450 w 933450"/>
                    <a:gd name="connsiteY7" fmla="*/ 159544 h 385763"/>
                    <a:gd name="connsiteX8" fmla="*/ 871537 w 933450"/>
                    <a:gd name="connsiteY8" fmla="*/ 92869 h 385763"/>
                    <a:gd name="connsiteX9" fmla="*/ 878681 w 933450"/>
                    <a:gd name="connsiteY9" fmla="*/ 48816 h 385763"/>
                    <a:gd name="connsiteX10" fmla="*/ 850106 w 933450"/>
                    <a:gd name="connsiteY10" fmla="*/ 0 h 385763"/>
                    <a:gd name="connsiteX11" fmla="*/ 807244 w 933450"/>
                    <a:gd name="connsiteY11" fmla="*/ 38100 h 385763"/>
                    <a:gd name="connsiteX12" fmla="*/ 809625 w 933450"/>
                    <a:gd name="connsiteY12" fmla="*/ 78582 h 385763"/>
                    <a:gd name="connsiteX13" fmla="*/ 781050 w 933450"/>
                    <a:gd name="connsiteY13" fmla="*/ 94060 h 385763"/>
                    <a:gd name="connsiteX14" fmla="*/ 822722 w 933450"/>
                    <a:gd name="connsiteY14" fmla="*/ 107157 h 385763"/>
                    <a:gd name="connsiteX15" fmla="*/ 820341 w 933450"/>
                    <a:gd name="connsiteY15" fmla="*/ 127397 h 385763"/>
                    <a:gd name="connsiteX16" fmla="*/ 744141 w 933450"/>
                    <a:gd name="connsiteY16" fmla="*/ 127397 h 385763"/>
                    <a:gd name="connsiteX17" fmla="*/ 744141 w 933450"/>
                    <a:gd name="connsiteY17" fmla="*/ 191691 h 385763"/>
                    <a:gd name="connsiteX18" fmla="*/ 678656 w 933450"/>
                    <a:gd name="connsiteY18" fmla="*/ 191691 h 385763"/>
                    <a:gd name="connsiteX19" fmla="*/ 678656 w 933450"/>
                    <a:gd name="connsiteY19" fmla="*/ 236935 h 385763"/>
                    <a:gd name="connsiteX20" fmla="*/ 646509 w 933450"/>
                    <a:gd name="connsiteY20" fmla="*/ 236935 h 385763"/>
                    <a:gd name="connsiteX21" fmla="*/ 646509 w 933450"/>
                    <a:gd name="connsiteY21" fmla="*/ 216694 h 385763"/>
                    <a:gd name="connsiteX22" fmla="*/ 613172 w 933450"/>
                    <a:gd name="connsiteY22" fmla="*/ 216694 h 385763"/>
                    <a:gd name="connsiteX23" fmla="*/ 613172 w 933450"/>
                    <a:gd name="connsiteY23" fmla="*/ 260747 h 385763"/>
                    <a:gd name="connsiteX24" fmla="*/ 325041 w 933450"/>
                    <a:gd name="connsiteY24" fmla="*/ 260747 h 385763"/>
                    <a:gd name="connsiteX25" fmla="*/ 325041 w 933450"/>
                    <a:gd name="connsiteY25" fmla="*/ 130969 h 385763"/>
                    <a:gd name="connsiteX26" fmla="*/ 190500 w 933450"/>
                    <a:gd name="connsiteY26" fmla="*/ 130969 h 385763"/>
                    <a:gd name="connsiteX27" fmla="*/ 190500 w 933450"/>
                    <a:gd name="connsiteY27" fmla="*/ 61913 h 385763"/>
                    <a:gd name="connsiteX28" fmla="*/ 116681 w 933450"/>
                    <a:gd name="connsiteY28" fmla="*/ 61913 h 385763"/>
                    <a:gd name="connsiteX29" fmla="*/ 116681 w 933450"/>
                    <a:gd name="connsiteY29" fmla="*/ 105966 h 385763"/>
                    <a:gd name="connsiteX30" fmla="*/ 144066 w 933450"/>
                    <a:gd name="connsiteY30" fmla="*/ 105966 h 385763"/>
                    <a:gd name="connsiteX31" fmla="*/ 144066 w 933450"/>
                    <a:gd name="connsiteY31" fmla="*/ 127397 h 385763"/>
                    <a:gd name="connsiteX32" fmla="*/ 21431 w 933450"/>
                    <a:gd name="connsiteY32" fmla="*/ 127397 h 385763"/>
                    <a:gd name="connsiteX33" fmla="*/ 21431 w 933450"/>
                    <a:gd name="connsiteY33" fmla="*/ 157163 h 385763"/>
                    <a:gd name="connsiteX34" fmla="*/ 53578 w 933450"/>
                    <a:gd name="connsiteY34" fmla="*/ 157163 h 385763"/>
                    <a:gd name="connsiteX35" fmla="*/ 53578 w 933450"/>
                    <a:gd name="connsiteY35" fmla="*/ 188119 h 385763"/>
                    <a:gd name="connsiteX36" fmla="*/ 26194 w 933450"/>
                    <a:gd name="connsiteY36" fmla="*/ 190500 h 385763"/>
                    <a:gd name="connsiteX37" fmla="*/ 0 w 933450"/>
                    <a:gd name="connsiteY37" fmla="*/ 227410 h 385763"/>
                    <a:gd name="connsiteX0" fmla="*/ 0 w 933450"/>
                    <a:gd name="connsiteY0" fmla="*/ 227410 h 385763"/>
                    <a:gd name="connsiteX1" fmla="*/ 0 w 933450"/>
                    <a:gd name="connsiteY1" fmla="*/ 385763 h 385763"/>
                    <a:gd name="connsiteX2" fmla="*/ 909637 w 933450"/>
                    <a:gd name="connsiteY2" fmla="*/ 372666 h 385763"/>
                    <a:gd name="connsiteX3" fmla="*/ 906066 w 933450"/>
                    <a:gd name="connsiteY3" fmla="*/ 295275 h 385763"/>
                    <a:gd name="connsiteX4" fmla="*/ 890587 w 933450"/>
                    <a:gd name="connsiteY4" fmla="*/ 261938 h 385763"/>
                    <a:gd name="connsiteX5" fmla="*/ 925116 w 933450"/>
                    <a:gd name="connsiteY5" fmla="*/ 204788 h 385763"/>
                    <a:gd name="connsiteX6" fmla="*/ 912019 w 933450"/>
                    <a:gd name="connsiteY6" fmla="*/ 182166 h 385763"/>
                    <a:gd name="connsiteX7" fmla="*/ 933450 w 933450"/>
                    <a:gd name="connsiteY7" fmla="*/ 159544 h 385763"/>
                    <a:gd name="connsiteX8" fmla="*/ 871537 w 933450"/>
                    <a:gd name="connsiteY8" fmla="*/ 92869 h 385763"/>
                    <a:gd name="connsiteX9" fmla="*/ 878681 w 933450"/>
                    <a:gd name="connsiteY9" fmla="*/ 48816 h 385763"/>
                    <a:gd name="connsiteX10" fmla="*/ 850106 w 933450"/>
                    <a:gd name="connsiteY10" fmla="*/ 0 h 385763"/>
                    <a:gd name="connsiteX11" fmla="*/ 807244 w 933450"/>
                    <a:gd name="connsiteY11" fmla="*/ 38100 h 385763"/>
                    <a:gd name="connsiteX12" fmla="*/ 809625 w 933450"/>
                    <a:gd name="connsiteY12" fmla="*/ 78582 h 385763"/>
                    <a:gd name="connsiteX13" fmla="*/ 781050 w 933450"/>
                    <a:gd name="connsiteY13" fmla="*/ 94060 h 385763"/>
                    <a:gd name="connsiteX14" fmla="*/ 822722 w 933450"/>
                    <a:gd name="connsiteY14" fmla="*/ 107157 h 385763"/>
                    <a:gd name="connsiteX15" fmla="*/ 820341 w 933450"/>
                    <a:gd name="connsiteY15" fmla="*/ 127397 h 385763"/>
                    <a:gd name="connsiteX16" fmla="*/ 744141 w 933450"/>
                    <a:gd name="connsiteY16" fmla="*/ 127397 h 385763"/>
                    <a:gd name="connsiteX17" fmla="*/ 744141 w 933450"/>
                    <a:gd name="connsiteY17" fmla="*/ 191691 h 385763"/>
                    <a:gd name="connsiteX18" fmla="*/ 678656 w 933450"/>
                    <a:gd name="connsiteY18" fmla="*/ 191691 h 385763"/>
                    <a:gd name="connsiteX19" fmla="*/ 678656 w 933450"/>
                    <a:gd name="connsiteY19" fmla="*/ 236935 h 385763"/>
                    <a:gd name="connsiteX20" fmla="*/ 646509 w 933450"/>
                    <a:gd name="connsiteY20" fmla="*/ 236935 h 385763"/>
                    <a:gd name="connsiteX21" fmla="*/ 646509 w 933450"/>
                    <a:gd name="connsiteY21" fmla="*/ 216694 h 385763"/>
                    <a:gd name="connsiteX22" fmla="*/ 613172 w 933450"/>
                    <a:gd name="connsiteY22" fmla="*/ 216694 h 385763"/>
                    <a:gd name="connsiteX23" fmla="*/ 613172 w 933450"/>
                    <a:gd name="connsiteY23" fmla="*/ 260747 h 385763"/>
                    <a:gd name="connsiteX24" fmla="*/ 325041 w 933450"/>
                    <a:gd name="connsiteY24" fmla="*/ 260747 h 385763"/>
                    <a:gd name="connsiteX25" fmla="*/ 325041 w 933450"/>
                    <a:gd name="connsiteY25" fmla="*/ 130969 h 385763"/>
                    <a:gd name="connsiteX26" fmla="*/ 190500 w 933450"/>
                    <a:gd name="connsiteY26" fmla="*/ 130969 h 385763"/>
                    <a:gd name="connsiteX27" fmla="*/ 190500 w 933450"/>
                    <a:gd name="connsiteY27" fmla="*/ 61913 h 385763"/>
                    <a:gd name="connsiteX28" fmla="*/ 116681 w 933450"/>
                    <a:gd name="connsiteY28" fmla="*/ 61913 h 385763"/>
                    <a:gd name="connsiteX29" fmla="*/ 116681 w 933450"/>
                    <a:gd name="connsiteY29" fmla="*/ 105966 h 385763"/>
                    <a:gd name="connsiteX30" fmla="*/ 144066 w 933450"/>
                    <a:gd name="connsiteY30" fmla="*/ 105966 h 385763"/>
                    <a:gd name="connsiteX31" fmla="*/ 144066 w 933450"/>
                    <a:gd name="connsiteY31" fmla="*/ 127397 h 385763"/>
                    <a:gd name="connsiteX32" fmla="*/ 21431 w 933450"/>
                    <a:gd name="connsiteY32" fmla="*/ 127397 h 385763"/>
                    <a:gd name="connsiteX33" fmla="*/ 21431 w 933450"/>
                    <a:gd name="connsiteY33" fmla="*/ 157163 h 385763"/>
                    <a:gd name="connsiteX34" fmla="*/ 53578 w 933450"/>
                    <a:gd name="connsiteY34" fmla="*/ 157163 h 385763"/>
                    <a:gd name="connsiteX35" fmla="*/ 53578 w 933450"/>
                    <a:gd name="connsiteY35" fmla="*/ 188119 h 385763"/>
                    <a:gd name="connsiteX36" fmla="*/ 26194 w 933450"/>
                    <a:gd name="connsiteY36" fmla="*/ 190500 h 385763"/>
                    <a:gd name="connsiteX37" fmla="*/ 17859 w 933450"/>
                    <a:gd name="connsiteY37" fmla="*/ 202407 h 385763"/>
                    <a:gd name="connsiteX38" fmla="*/ 0 w 933450"/>
                    <a:gd name="connsiteY38" fmla="*/ 227410 h 385763"/>
                    <a:gd name="connsiteX0" fmla="*/ 0 w 933450"/>
                    <a:gd name="connsiteY0" fmla="*/ 227410 h 385763"/>
                    <a:gd name="connsiteX1" fmla="*/ 0 w 933450"/>
                    <a:gd name="connsiteY1" fmla="*/ 385763 h 385763"/>
                    <a:gd name="connsiteX2" fmla="*/ 909637 w 933450"/>
                    <a:gd name="connsiteY2" fmla="*/ 372666 h 385763"/>
                    <a:gd name="connsiteX3" fmla="*/ 906066 w 933450"/>
                    <a:gd name="connsiteY3" fmla="*/ 295275 h 385763"/>
                    <a:gd name="connsiteX4" fmla="*/ 890587 w 933450"/>
                    <a:gd name="connsiteY4" fmla="*/ 261938 h 385763"/>
                    <a:gd name="connsiteX5" fmla="*/ 925116 w 933450"/>
                    <a:gd name="connsiteY5" fmla="*/ 204788 h 385763"/>
                    <a:gd name="connsiteX6" fmla="*/ 912019 w 933450"/>
                    <a:gd name="connsiteY6" fmla="*/ 182166 h 385763"/>
                    <a:gd name="connsiteX7" fmla="*/ 933450 w 933450"/>
                    <a:gd name="connsiteY7" fmla="*/ 159544 h 385763"/>
                    <a:gd name="connsiteX8" fmla="*/ 871537 w 933450"/>
                    <a:gd name="connsiteY8" fmla="*/ 92869 h 385763"/>
                    <a:gd name="connsiteX9" fmla="*/ 878681 w 933450"/>
                    <a:gd name="connsiteY9" fmla="*/ 48816 h 385763"/>
                    <a:gd name="connsiteX10" fmla="*/ 850106 w 933450"/>
                    <a:gd name="connsiteY10" fmla="*/ 0 h 385763"/>
                    <a:gd name="connsiteX11" fmla="*/ 807244 w 933450"/>
                    <a:gd name="connsiteY11" fmla="*/ 38100 h 385763"/>
                    <a:gd name="connsiteX12" fmla="*/ 809625 w 933450"/>
                    <a:gd name="connsiteY12" fmla="*/ 78582 h 385763"/>
                    <a:gd name="connsiteX13" fmla="*/ 781050 w 933450"/>
                    <a:gd name="connsiteY13" fmla="*/ 94060 h 385763"/>
                    <a:gd name="connsiteX14" fmla="*/ 822722 w 933450"/>
                    <a:gd name="connsiteY14" fmla="*/ 107157 h 385763"/>
                    <a:gd name="connsiteX15" fmla="*/ 820341 w 933450"/>
                    <a:gd name="connsiteY15" fmla="*/ 127397 h 385763"/>
                    <a:gd name="connsiteX16" fmla="*/ 744141 w 933450"/>
                    <a:gd name="connsiteY16" fmla="*/ 127397 h 385763"/>
                    <a:gd name="connsiteX17" fmla="*/ 744141 w 933450"/>
                    <a:gd name="connsiteY17" fmla="*/ 191691 h 385763"/>
                    <a:gd name="connsiteX18" fmla="*/ 678656 w 933450"/>
                    <a:gd name="connsiteY18" fmla="*/ 191691 h 385763"/>
                    <a:gd name="connsiteX19" fmla="*/ 678656 w 933450"/>
                    <a:gd name="connsiteY19" fmla="*/ 236935 h 385763"/>
                    <a:gd name="connsiteX20" fmla="*/ 646509 w 933450"/>
                    <a:gd name="connsiteY20" fmla="*/ 236935 h 385763"/>
                    <a:gd name="connsiteX21" fmla="*/ 646509 w 933450"/>
                    <a:gd name="connsiteY21" fmla="*/ 216694 h 385763"/>
                    <a:gd name="connsiteX22" fmla="*/ 613172 w 933450"/>
                    <a:gd name="connsiteY22" fmla="*/ 216694 h 385763"/>
                    <a:gd name="connsiteX23" fmla="*/ 613172 w 933450"/>
                    <a:gd name="connsiteY23" fmla="*/ 260747 h 385763"/>
                    <a:gd name="connsiteX24" fmla="*/ 325041 w 933450"/>
                    <a:gd name="connsiteY24" fmla="*/ 260747 h 385763"/>
                    <a:gd name="connsiteX25" fmla="*/ 325041 w 933450"/>
                    <a:gd name="connsiteY25" fmla="*/ 130969 h 385763"/>
                    <a:gd name="connsiteX26" fmla="*/ 190500 w 933450"/>
                    <a:gd name="connsiteY26" fmla="*/ 130969 h 385763"/>
                    <a:gd name="connsiteX27" fmla="*/ 190500 w 933450"/>
                    <a:gd name="connsiteY27" fmla="*/ 61913 h 385763"/>
                    <a:gd name="connsiteX28" fmla="*/ 116681 w 933450"/>
                    <a:gd name="connsiteY28" fmla="*/ 61913 h 385763"/>
                    <a:gd name="connsiteX29" fmla="*/ 116681 w 933450"/>
                    <a:gd name="connsiteY29" fmla="*/ 105966 h 385763"/>
                    <a:gd name="connsiteX30" fmla="*/ 144066 w 933450"/>
                    <a:gd name="connsiteY30" fmla="*/ 105966 h 385763"/>
                    <a:gd name="connsiteX31" fmla="*/ 144066 w 933450"/>
                    <a:gd name="connsiteY31" fmla="*/ 127397 h 385763"/>
                    <a:gd name="connsiteX32" fmla="*/ 21431 w 933450"/>
                    <a:gd name="connsiteY32" fmla="*/ 127397 h 385763"/>
                    <a:gd name="connsiteX33" fmla="*/ 21431 w 933450"/>
                    <a:gd name="connsiteY33" fmla="*/ 157163 h 385763"/>
                    <a:gd name="connsiteX34" fmla="*/ 53578 w 933450"/>
                    <a:gd name="connsiteY34" fmla="*/ 157163 h 385763"/>
                    <a:gd name="connsiteX35" fmla="*/ 53578 w 933450"/>
                    <a:gd name="connsiteY35" fmla="*/ 188119 h 385763"/>
                    <a:gd name="connsiteX36" fmla="*/ 26194 w 933450"/>
                    <a:gd name="connsiteY36" fmla="*/ 190500 h 385763"/>
                    <a:gd name="connsiteX37" fmla="*/ 17859 w 933450"/>
                    <a:gd name="connsiteY37" fmla="*/ 230982 h 385763"/>
                    <a:gd name="connsiteX38" fmla="*/ 0 w 933450"/>
                    <a:gd name="connsiteY38" fmla="*/ 227410 h 385763"/>
                    <a:gd name="connsiteX0" fmla="*/ 0 w 933450"/>
                    <a:gd name="connsiteY0" fmla="*/ 227410 h 385763"/>
                    <a:gd name="connsiteX1" fmla="*/ 0 w 933450"/>
                    <a:gd name="connsiteY1" fmla="*/ 385763 h 385763"/>
                    <a:gd name="connsiteX2" fmla="*/ 909637 w 933450"/>
                    <a:gd name="connsiteY2" fmla="*/ 372666 h 385763"/>
                    <a:gd name="connsiteX3" fmla="*/ 906066 w 933450"/>
                    <a:gd name="connsiteY3" fmla="*/ 295275 h 385763"/>
                    <a:gd name="connsiteX4" fmla="*/ 890587 w 933450"/>
                    <a:gd name="connsiteY4" fmla="*/ 261938 h 385763"/>
                    <a:gd name="connsiteX5" fmla="*/ 925116 w 933450"/>
                    <a:gd name="connsiteY5" fmla="*/ 204788 h 385763"/>
                    <a:gd name="connsiteX6" fmla="*/ 912019 w 933450"/>
                    <a:gd name="connsiteY6" fmla="*/ 182166 h 385763"/>
                    <a:gd name="connsiteX7" fmla="*/ 933450 w 933450"/>
                    <a:gd name="connsiteY7" fmla="*/ 159544 h 385763"/>
                    <a:gd name="connsiteX8" fmla="*/ 871537 w 933450"/>
                    <a:gd name="connsiteY8" fmla="*/ 92869 h 385763"/>
                    <a:gd name="connsiteX9" fmla="*/ 878681 w 933450"/>
                    <a:gd name="connsiteY9" fmla="*/ 48816 h 385763"/>
                    <a:gd name="connsiteX10" fmla="*/ 850106 w 933450"/>
                    <a:gd name="connsiteY10" fmla="*/ 0 h 385763"/>
                    <a:gd name="connsiteX11" fmla="*/ 807244 w 933450"/>
                    <a:gd name="connsiteY11" fmla="*/ 38100 h 385763"/>
                    <a:gd name="connsiteX12" fmla="*/ 809625 w 933450"/>
                    <a:gd name="connsiteY12" fmla="*/ 78582 h 385763"/>
                    <a:gd name="connsiteX13" fmla="*/ 781050 w 933450"/>
                    <a:gd name="connsiteY13" fmla="*/ 94060 h 385763"/>
                    <a:gd name="connsiteX14" fmla="*/ 822722 w 933450"/>
                    <a:gd name="connsiteY14" fmla="*/ 107157 h 385763"/>
                    <a:gd name="connsiteX15" fmla="*/ 820341 w 933450"/>
                    <a:gd name="connsiteY15" fmla="*/ 127397 h 385763"/>
                    <a:gd name="connsiteX16" fmla="*/ 744141 w 933450"/>
                    <a:gd name="connsiteY16" fmla="*/ 127397 h 385763"/>
                    <a:gd name="connsiteX17" fmla="*/ 744141 w 933450"/>
                    <a:gd name="connsiteY17" fmla="*/ 191691 h 385763"/>
                    <a:gd name="connsiteX18" fmla="*/ 678656 w 933450"/>
                    <a:gd name="connsiteY18" fmla="*/ 191691 h 385763"/>
                    <a:gd name="connsiteX19" fmla="*/ 678656 w 933450"/>
                    <a:gd name="connsiteY19" fmla="*/ 236935 h 385763"/>
                    <a:gd name="connsiteX20" fmla="*/ 646509 w 933450"/>
                    <a:gd name="connsiteY20" fmla="*/ 236935 h 385763"/>
                    <a:gd name="connsiteX21" fmla="*/ 646509 w 933450"/>
                    <a:gd name="connsiteY21" fmla="*/ 216694 h 385763"/>
                    <a:gd name="connsiteX22" fmla="*/ 613172 w 933450"/>
                    <a:gd name="connsiteY22" fmla="*/ 216694 h 385763"/>
                    <a:gd name="connsiteX23" fmla="*/ 613172 w 933450"/>
                    <a:gd name="connsiteY23" fmla="*/ 260747 h 385763"/>
                    <a:gd name="connsiteX24" fmla="*/ 325041 w 933450"/>
                    <a:gd name="connsiteY24" fmla="*/ 260747 h 385763"/>
                    <a:gd name="connsiteX25" fmla="*/ 325041 w 933450"/>
                    <a:gd name="connsiteY25" fmla="*/ 130969 h 385763"/>
                    <a:gd name="connsiteX26" fmla="*/ 190500 w 933450"/>
                    <a:gd name="connsiteY26" fmla="*/ 130969 h 385763"/>
                    <a:gd name="connsiteX27" fmla="*/ 190500 w 933450"/>
                    <a:gd name="connsiteY27" fmla="*/ 61913 h 385763"/>
                    <a:gd name="connsiteX28" fmla="*/ 116681 w 933450"/>
                    <a:gd name="connsiteY28" fmla="*/ 61913 h 385763"/>
                    <a:gd name="connsiteX29" fmla="*/ 116681 w 933450"/>
                    <a:gd name="connsiteY29" fmla="*/ 105966 h 385763"/>
                    <a:gd name="connsiteX30" fmla="*/ 144066 w 933450"/>
                    <a:gd name="connsiteY30" fmla="*/ 105966 h 385763"/>
                    <a:gd name="connsiteX31" fmla="*/ 144066 w 933450"/>
                    <a:gd name="connsiteY31" fmla="*/ 127397 h 385763"/>
                    <a:gd name="connsiteX32" fmla="*/ 21431 w 933450"/>
                    <a:gd name="connsiteY32" fmla="*/ 127397 h 385763"/>
                    <a:gd name="connsiteX33" fmla="*/ 21431 w 933450"/>
                    <a:gd name="connsiteY33" fmla="*/ 157163 h 385763"/>
                    <a:gd name="connsiteX34" fmla="*/ 53578 w 933450"/>
                    <a:gd name="connsiteY34" fmla="*/ 157163 h 385763"/>
                    <a:gd name="connsiteX35" fmla="*/ 53578 w 933450"/>
                    <a:gd name="connsiteY35" fmla="*/ 188119 h 385763"/>
                    <a:gd name="connsiteX36" fmla="*/ 26194 w 933450"/>
                    <a:gd name="connsiteY36" fmla="*/ 190500 h 385763"/>
                    <a:gd name="connsiteX37" fmla="*/ 23812 w 933450"/>
                    <a:gd name="connsiteY37" fmla="*/ 226219 h 385763"/>
                    <a:gd name="connsiteX38" fmla="*/ 0 w 933450"/>
                    <a:gd name="connsiteY38" fmla="*/ 227410 h 385763"/>
                    <a:gd name="connsiteX0" fmla="*/ 0 w 933450"/>
                    <a:gd name="connsiteY0" fmla="*/ 227410 h 385763"/>
                    <a:gd name="connsiteX1" fmla="*/ 0 w 933450"/>
                    <a:gd name="connsiteY1" fmla="*/ 385763 h 385763"/>
                    <a:gd name="connsiteX2" fmla="*/ 909637 w 933450"/>
                    <a:gd name="connsiteY2" fmla="*/ 372666 h 385763"/>
                    <a:gd name="connsiteX3" fmla="*/ 906066 w 933450"/>
                    <a:gd name="connsiteY3" fmla="*/ 295275 h 385763"/>
                    <a:gd name="connsiteX4" fmla="*/ 890587 w 933450"/>
                    <a:gd name="connsiteY4" fmla="*/ 261938 h 385763"/>
                    <a:gd name="connsiteX5" fmla="*/ 925116 w 933450"/>
                    <a:gd name="connsiteY5" fmla="*/ 204788 h 385763"/>
                    <a:gd name="connsiteX6" fmla="*/ 912019 w 933450"/>
                    <a:gd name="connsiteY6" fmla="*/ 182166 h 385763"/>
                    <a:gd name="connsiteX7" fmla="*/ 933450 w 933450"/>
                    <a:gd name="connsiteY7" fmla="*/ 159544 h 385763"/>
                    <a:gd name="connsiteX8" fmla="*/ 871537 w 933450"/>
                    <a:gd name="connsiteY8" fmla="*/ 92869 h 385763"/>
                    <a:gd name="connsiteX9" fmla="*/ 878681 w 933450"/>
                    <a:gd name="connsiteY9" fmla="*/ 48816 h 385763"/>
                    <a:gd name="connsiteX10" fmla="*/ 850106 w 933450"/>
                    <a:gd name="connsiteY10" fmla="*/ 0 h 385763"/>
                    <a:gd name="connsiteX11" fmla="*/ 807244 w 933450"/>
                    <a:gd name="connsiteY11" fmla="*/ 38100 h 385763"/>
                    <a:gd name="connsiteX12" fmla="*/ 809625 w 933450"/>
                    <a:gd name="connsiteY12" fmla="*/ 78582 h 385763"/>
                    <a:gd name="connsiteX13" fmla="*/ 781050 w 933450"/>
                    <a:gd name="connsiteY13" fmla="*/ 94060 h 385763"/>
                    <a:gd name="connsiteX14" fmla="*/ 822722 w 933450"/>
                    <a:gd name="connsiteY14" fmla="*/ 107157 h 385763"/>
                    <a:gd name="connsiteX15" fmla="*/ 820341 w 933450"/>
                    <a:gd name="connsiteY15" fmla="*/ 127397 h 385763"/>
                    <a:gd name="connsiteX16" fmla="*/ 744141 w 933450"/>
                    <a:gd name="connsiteY16" fmla="*/ 127397 h 385763"/>
                    <a:gd name="connsiteX17" fmla="*/ 744141 w 933450"/>
                    <a:gd name="connsiteY17" fmla="*/ 191691 h 385763"/>
                    <a:gd name="connsiteX18" fmla="*/ 678656 w 933450"/>
                    <a:gd name="connsiteY18" fmla="*/ 191691 h 385763"/>
                    <a:gd name="connsiteX19" fmla="*/ 678656 w 933450"/>
                    <a:gd name="connsiteY19" fmla="*/ 236935 h 385763"/>
                    <a:gd name="connsiteX20" fmla="*/ 646509 w 933450"/>
                    <a:gd name="connsiteY20" fmla="*/ 236935 h 385763"/>
                    <a:gd name="connsiteX21" fmla="*/ 646509 w 933450"/>
                    <a:gd name="connsiteY21" fmla="*/ 216694 h 385763"/>
                    <a:gd name="connsiteX22" fmla="*/ 613172 w 933450"/>
                    <a:gd name="connsiteY22" fmla="*/ 216694 h 385763"/>
                    <a:gd name="connsiteX23" fmla="*/ 613172 w 933450"/>
                    <a:gd name="connsiteY23" fmla="*/ 260747 h 385763"/>
                    <a:gd name="connsiteX24" fmla="*/ 325041 w 933450"/>
                    <a:gd name="connsiteY24" fmla="*/ 260747 h 385763"/>
                    <a:gd name="connsiteX25" fmla="*/ 325041 w 933450"/>
                    <a:gd name="connsiteY25" fmla="*/ 130969 h 385763"/>
                    <a:gd name="connsiteX26" fmla="*/ 190500 w 933450"/>
                    <a:gd name="connsiteY26" fmla="*/ 130969 h 385763"/>
                    <a:gd name="connsiteX27" fmla="*/ 190500 w 933450"/>
                    <a:gd name="connsiteY27" fmla="*/ 61913 h 385763"/>
                    <a:gd name="connsiteX28" fmla="*/ 116681 w 933450"/>
                    <a:gd name="connsiteY28" fmla="*/ 61913 h 385763"/>
                    <a:gd name="connsiteX29" fmla="*/ 116681 w 933450"/>
                    <a:gd name="connsiteY29" fmla="*/ 105966 h 385763"/>
                    <a:gd name="connsiteX30" fmla="*/ 144066 w 933450"/>
                    <a:gd name="connsiteY30" fmla="*/ 105966 h 385763"/>
                    <a:gd name="connsiteX31" fmla="*/ 144066 w 933450"/>
                    <a:gd name="connsiteY31" fmla="*/ 127397 h 385763"/>
                    <a:gd name="connsiteX32" fmla="*/ 21431 w 933450"/>
                    <a:gd name="connsiteY32" fmla="*/ 127397 h 385763"/>
                    <a:gd name="connsiteX33" fmla="*/ 21431 w 933450"/>
                    <a:gd name="connsiteY33" fmla="*/ 157163 h 385763"/>
                    <a:gd name="connsiteX34" fmla="*/ 53578 w 933450"/>
                    <a:gd name="connsiteY34" fmla="*/ 157163 h 385763"/>
                    <a:gd name="connsiteX35" fmla="*/ 53578 w 933450"/>
                    <a:gd name="connsiteY35" fmla="*/ 188119 h 385763"/>
                    <a:gd name="connsiteX36" fmla="*/ 21432 w 933450"/>
                    <a:gd name="connsiteY36" fmla="*/ 189309 h 385763"/>
                    <a:gd name="connsiteX37" fmla="*/ 23812 w 933450"/>
                    <a:gd name="connsiteY37" fmla="*/ 226219 h 385763"/>
                    <a:gd name="connsiteX38" fmla="*/ 0 w 933450"/>
                    <a:gd name="connsiteY38" fmla="*/ 227410 h 385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933450" h="385763">
                      <a:moveTo>
                        <a:pt x="0" y="227410"/>
                      </a:moveTo>
                      <a:lnTo>
                        <a:pt x="0" y="385763"/>
                      </a:lnTo>
                      <a:lnTo>
                        <a:pt x="909637" y="372666"/>
                      </a:lnTo>
                      <a:lnTo>
                        <a:pt x="906066" y="295275"/>
                      </a:lnTo>
                      <a:lnTo>
                        <a:pt x="890587" y="261938"/>
                      </a:lnTo>
                      <a:lnTo>
                        <a:pt x="925116" y="204788"/>
                      </a:lnTo>
                      <a:lnTo>
                        <a:pt x="912019" y="182166"/>
                      </a:lnTo>
                      <a:lnTo>
                        <a:pt x="933450" y="159544"/>
                      </a:lnTo>
                      <a:lnTo>
                        <a:pt x="871537" y="92869"/>
                      </a:lnTo>
                      <a:lnTo>
                        <a:pt x="878681" y="48816"/>
                      </a:lnTo>
                      <a:lnTo>
                        <a:pt x="850106" y="0"/>
                      </a:lnTo>
                      <a:lnTo>
                        <a:pt x="807244" y="38100"/>
                      </a:lnTo>
                      <a:lnTo>
                        <a:pt x="809625" y="78582"/>
                      </a:lnTo>
                      <a:lnTo>
                        <a:pt x="781050" y="94060"/>
                      </a:lnTo>
                      <a:lnTo>
                        <a:pt x="822722" y="107157"/>
                      </a:lnTo>
                      <a:lnTo>
                        <a:pt x="820341" y="127397"/>
                      </a:lnTo>
                      <a:lnTo>
                        <a:pt x="744141" y="127397"/>
                      </a:lnTo>
                      <a:lnTo>
                        <a:pt x="744141" y="191691"/>
                      </a:lnTo>
                      <a:lnTo>
                        <a:pt x="678656" y="191691"/>
                      </a:lnTo>
                      <a:lnTo>
                        <a:pt x="678656" y="236935"/>
                      </a:lnTo>
                      <a:lnTo>
                        <a:pt x="646509" y="236935"/>
                      </a:lnTo>
                      <a:lnTo>
                        <a:pt x="646509" y="216694"/>
                      </a:lnTo>
                      <a:lnTo>
                        <a:pt x="613172" y="216694"/>
                      </a:lnTo>
                      <a:lnTo>
                        <a:pt x="613172" y="260747"/>
                      </a:lnTo>
                      <a:lnTo>
                        <a:pt x="325041" y="260747"/>
                      </a:lnTo>
                      <a:lnTo>
                        <a:pt x="325041" y="130969"/>
                      </a:lnTo>
                      <a:lnTo>
                        <a:pt x="190500" y="130969"/>
                      </a:lnTo>
                      <a:lnTo>
                        <a:pt x="190500" y="61913"/>
                      </a:lnTo>
                      <a:lnTo>
                        <a:pt x="116681" y="61913"/>
                      </a:lnTo>
                      <a:lnTo>
                        <a:pt x="116681" y="105966"/>
                      </a:lnTo>
                      <a:lnTo>
                        <a:pt x="144066" y="105966"/>
                      </a:lnTo>
                      <a:lnTo>
                        <a:pt x="144066" y="127397"/>
                      </a:lnTo>
                      <a:lnTo>
                        <a:pt x="21431" y="127397"/>
                      </a:lnTo>
                      <a:lnTo>
                        <a:pt x="21431" y="157163"/>
                      </a:lnTo>
                      <a:lnTo>
                        <a:pt x="53578" y="157163"/>
                      </a:lnTo>
                      <a:lnTo>
                        <a:pt x="53578" y="188119"/>
                      </a:lnTo>
                      <a:lnTo>
                        <a:pt x="21432" y="189309"/>
                      </a:lnTo>
                      <a:lnTo>
                        <a:pt x="23812" y="226219"/>
                      </a:lnTo>
                      <a:lnTo>
                        <a:pt x="0" y="227410"/>
                      </a:lnTo>
                      <a:close/>
                    </a:path>
                  </a:pathLst>
                </a:custGeom>
                <a:solidFill>
                  <a:srgbClr val="5285B4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C2FFE5CF-E548-4BDD-8EDA-6350F67A907D}"/>
                    </a:ext>
                  </a:extLst>
                </p:cNvPr>
                <p:cNvSpPr/>
                <p:nvPr/>
              </p:nvSpPr>
              <p:spPr>
                <a:xfrm>
                  <a:off x="4341813" y="4025503"/>
                  <a:ext cx="1362075" cy="1633935"/>
                </a:xfrm>
                <a:custGeom>
                  <a:avLst/>
                  <a:gdLst>
                    <a:gd name="connsiteX0" fmla="*/ 638175 w 1362075"/>
                    <a:gd name="connsiteY0" fmla="*/ 26988 h 1649413"/>
                    <a:gd name="connsiteX1" fmla="*/ 690562 w 1362075"/>
                    <a:gd name="connsiteY1" fmla="*/ 0 h 1649413"/>
                    <a:gd name="connsiteX2" fmla="*/ 712787 w 1362075"/>
                    <a:gd name="connsiteY2" fmla="*/ 38100 h 1649413"/>
                    <a:gd name="connsiteX3" fmla="*/ 804862 w 1362075"/>
                    <a:gd name="connsiteY3" fmla="*/ 103188 h 1649413"/>
                    <a:gd name="connsiteX4" fmla="*/ 776287 w 1362075"/>
                    <a:gd name="connsiteY4" fmla="*/ 128588 h 1649413"/>
                    <a:gd name="connsiteX5" fmla="*/ 819150 w 1362075"/>
                    <a:gd name="connsiteY5" fmla="*/ 171450 h 1649413"/>
                    <a:gd name="connsiteX6" fmla="*/ 796925 w 1362075"/>
                    <a:gd name="connsiteY6" fmla="*/ 257175 h 1649413"/>
                    <a:gd name="connsiteX7" fmla="*/ 749300 w 1362075"/>
                    <a:gd name="connsiteY7" fmla="*/ 344488 h 1649413"/>
                    <a:gd name="connsiteX8" fmla="*/ 811212 w 1362075"/>
                    <a:gd name="connsiteY8" fmla="*/ 347663 h 1649413"/>
                    <a:gd name="connsiteX9" fmla="*/ 862012 w 1362075"/>
                    <a:gd name="connsiteY9" fmla="*/ 301625 h 1649413"/>
                    <a:gd name="connsiteX10" fmla="*/ 893762 w 1362075"/>
                    <a:gd name="connsiteY10" fmla="*/ 325438 h 1649413"/>
                    <a:gd name="connsiteX11" fmla="*/ 836612 w 1362075"/>
                    <a:gd name="connsiteY11" fmla="*/ 447675 h 1649413"/>
                    <a:gd name="connsiteX12" fmla="*/ 906462 w 1362075"/>
                    <a:gd name="connsiteY12" fmla="*/ 515938 h 1649413"/>
                    <a:gd name="connsiteX13" fmla="*/ 904875 w 1362075"/>
                    <a:gd name="connsiteY13" fmla="*/ 609600 h 1649413"/>
                    <a:gd name="connsiteX14" fmla="*/ 785812 w 1362075"/>
                    <a:gd name="connsiteY14" fmla="*/ 628650 h 1649413"/>
                    <a:gd name="connsiteX15" fmla="*/ 792162 w 1362075"/>
                    <a:gd name="connsiteY15" fmla="*/ 679450 h 1649413"/>
                    <a:gd name="connsiteX16" fmla="*/ 735012 w 1362075"/>
                    <a:gd name="connsiteY16" fmla="*/ 754063 h 1649413"/>
                    <a:gd name="connsiteX17" fmla="*/ 730250 w 1362075"/>
                    <a:gd name="connsiteY17" fmla="*/ 806450 h 1649413"/>
                    <a:gd name="connsiteX18" fmla="*/ 690562 w 1362075"/>
                    <a:gd name="connsiteY18" fmla="*/ 868363 h 1649413"/>
                    <a:gd name="connsiteX19" fmla="*/ 688975 w 1362075"/>
                    <a:gd name="connsiteY19" fmla="*/ 909638 h 1649413"/>
                    <a:gd name="connsiteX20" fmla="*/ 731837 w 1362075"/>
                    <a:gd name="connsiteY20" fmla="*/ 947738 h 1649413"/>
                    <a:gd name="connsiteX21" fmla="*/ 762000 w 1362075"/>
                    <a:gd name="connsiteY21" fmla="*/ 881063 h 1649413"/>
                    <a:gd name="connsiteX22" fmla="*/ 839787 w 1362075"/>
                    <a:gd name="connsiteY22" fmla="*/ 842963 h 1649413"/>
                    <a:gd name="connsiteX23" fmla="*/ 874712 w 1362075"/>
                    <a:gd name="connsiteY23" fmla="*/ 765175 h 1649413"/>
                    <a:gd name="connsiteX24" fmla="*/ 936625 w 1362075"/>
                    <a:gd name="connsiteY24" fmla="*/ 674688 h 1649413"/>
                    <a:gd name="connsiteX25" fmla="*/ 1001712 w 1362075"/>
                    <a:gd name="connsiteY25" fmla="*/ 666750 h 1649413"/>
                    <a:gd name="connsiteX26" fmla="*/ 1108075 w 1362075"/>
                    <a:gd name="connsiteY26" fmla="*/ 520700 h 1649413"/>
                    <a:gd name="connsiteX27" fmla="*/ 1036637 w 1362075"/>
                    <a:gd name="connsiteY27" fmla="*/ 438150 h 1649413"/>
                    <a:gd name="connsiteX28" fmla="*/ 1081087 w 1362075"/>
                    <a:gd name="connsiteY28" fmla="*/ 420688 h 1649413"/>
                    <a:gd name="connsiteX29" fmla="*/ 1133475 w 1362075"/>
                    <a:gd name="connsiteY29" fmla="*/ 449263 h 1649413"/>
                    <a:gd name="connsiteX30" fmla="*/ 1282700 w 1362075"/>
                    <a:gd name="connsiteY30" fmla="*/ 266700 h 1649413"/>
                    <a:gd name="connsiteX31" fmla="*/ 1362075 w 1362075"/>
                    <a:gd name="connsiteY31" fmla="*/ 261938 h 1649413"/>
                    <a:gd name="connsiteX32" fmla="*/ 1303337 w 1362075"/>
                    <a:gd name="connsiteY32" fmla="*/ 398463 h 1649413"/>
                    <a:gd name="connsiteX33" fmla="*/ 1101725 w 1362075"/>
                    <a:gd name="connsiteY33" fmla="*/ 754063 h 1649413"/>
                    <a:gd name="connsiteX34" fmla="*/ 1006475 w 1362075"/>
                    <a:gd name="connsiteY34" fmla="*/ 954088 h 1649413"/>
                    <a:gd name="connsiteX35" fmla="*/ 974725 w 1362075"/>
                    <a:gd name="connsiteY35" fmla="*/ 1098550 h 1649413"/>
                    <a:gd name="connsiteX36" fmla="*/ 1006475 w 1362075"/>
                    <a:gd name="connsiteY36" fmla="*/ 1198563 h 1649413"/>
                    <a:gd name="connsiteX37" fmla="*/ 936625 w 1362075"/>
                    <a:gd name="connsiteY37" fmla="*/ 1247775 h 1649413"/>
                    <a:gd name="connsiteX38" fmla="*/ 869950 w 1362075"/>
                    <a:gd name="connsiteY38" fmla="*/ 1422400 h 1649413"/>
                    <a:gd name="connsiteX39" fmla="*/ 903287 w 1362075"/>
                    <a:gd name="connsiteY39" fmla="*/ 1539875 h 1649413"/>
                    <a:gd name="connsiteX40" fmla="*/ 831850 w 1362075"/>
                    <a:gd name="connsiteY40" fmla="*/ 1649413 h 1649413"/>
                    <a:gd name="connsiteX41" fmla="*/ 631825 w 1362075"/>
                    <a:gd name="connsiteY41" fmla="*/ 1649413 h 1649413"/>
                    <a:gd name="connsiteX42" fmla="*/ 631825 w 1362075"/>
                    <a:gd name="connsiteY42" fmla="*/ 1403350 h 1649413"/>
                    <a:gd name="connsiteX43" fmla="*/ 695325 w 1362075"/>
                    <a:gd name="connsiteY43" fmla="*/ 1403350 h 1649413"/>
                    <a:gd name="connsiteX44" fmla="*/ 695325 w 1362075"/>
                    <a:gd name="connsiteY44" fmla="*/ 1139825 h 1649413"/>
                    <a:gd name="connsiteX45" fmla="*/ 600075 w 1362075"/>
                    <a:gd name="connsiteY45" fmla="*/ 1139825 h 1649413"/>
                    <a:gd name="connsiteX46" fmla="*/ 600075 w 1362075"/>
                    <a:gd name="connsiteY46" fmla="*/ 1041400 h 1649413"/>
                    <a:gd name="connsiteX47" fmla="*/ 552450 w 1362075"/>
                    <a:gd name="connsiteY47" fmla="*/ 1041400 h 1649413"/>
                    <a:gd name="connsiteX48" fmla="*/ 552450 w 1362075"/>
                    <a:gd name="connsiteY48" fmla="*/ 1085850 h 1649413"/>
                    <a:gd name="connsiteX49" fmla="*/ 487362 w 1362075"/>
                    <a:gd name="connsiteY49" fmla="*/ 1085850 h 1649413"/>
                    <a:gd name="connsiteX50" fmla="*/ 487362 w 1362075"/>
                    <a:gd name="connsiteY50" fmla="*/ 1055688 h 1649413"/>
                    <a:gd name="connsiteX51" fmla="*/ 422275 w 1362075"/>
                    <a:gd name="connsiteY51" fmla="*/ 1055688 h 1649413"/>
                    <a:gd name="connsiteX52" fmla="*/ 422275 w 1362075"/>
                    <a:gd name="connsiteY52" fmla="*/ 1093788 h 1649413"/>
                    <a:gd name="connsiteX53" fmla="*/ 342900 w 1362075"/>
                    <a:gd name="connsiteY53" fmla="*/ 1093788 h 1649413"/>
                    <a:gd name="connsiteX54" fmla="*/ 342900 w 1362075"/>
                    <a:gd name="connsiteY54" fmla="*/ 1068388 h 1649413"/>
                    <a:gd name="connsiteX55" fmla="*/ 304800 w 1362075"/>
                    <a:gd name="connsiteY55" fmla="*/ 1068388 h 1649413"/>
                    <a:gd name="connsiteX56" fmla="*/ 279400 w 1362075"/>
                    <a:gd name="connsiteY56" fmla="*/ 1042988 h 1649413"/>
                    <a:gd name="connsiteX57" fmla="*/ 279400 w 1362075"/>
                    <a:gd name="connsiteY57" fmla="*/ 1147763 h 1649413"/>
                    <a:gd name="connsiteX58" fmla="*/ 0 w 1362075"/>
                    <a:gd name="connsiteY58" fmla="*/ 1147763 h 1649413"/>
                    <a:gd name="connsiteX59" fmla="*/ 0 w 1362075"/>
                    <a:gd name="connsiteY59" fmla="*/ 512763 h 1649413"/>
                    <a:gd name="connsiteX60" fmla="*/ 44450 w 1362075"/>
                    <a:gd name="connsiteY60" fmla="*/ 512763 h 1649413"/>
                    <a:gd name="connsiteX61" fmla="*/ 44450 w 1362075"/>
                    <a:gd name="connsiteY61" fmla="*/ 371475 h 1649413"/>
                    <a:gd name="connsiteX62" fmla="*/ 100012 w 1362075"/>
                    <a:gd name="connsiteY62" fmla="*/ 371475 h 1649413"/>
                    <a:gd name="connsiteX63" fmla="*/ 100012 w 1362075"/>
                    <a:gd name="connsiteY63" fmla="*/ 242888 h 1649413"/>
                    <a:gd name="connsiteX64" fmla="*/ 195262 w 1362075"/>
                    <a:gd name="connsiteY64" fmla="*/ 242888 h 1649413"/>
                    <a:gd name="connsiteX65" fmla="*/ 195262 w 1362075"/>
                    <a:gd name="connsiteY65" fmla="*/ 312738 h 1649413"/>
                    <a:gd name="connsiteX66" fmla="*/ 439737 w 1362075"/>
                    <a:gd name="connsiteY66" fmla="*/ 312738 h 1649413"/>
                    <a:gd name="connsiteX67" fmla="*/ 439737 w 1362075"/>
                    <a:gd name="connsiteY67" fmla="*/ 58738 h 1649413"/>
                    <a:gd name="connsiteX68" fmla="*/ 638175 w 1362075"/>
                    <a:gd name="connsiteY68" fmla="*/ 26988 h 1649413"/>
                    <a:gd name="connsiteX0" fmla="*/ 636587 w 1362075"/>
                    <a:gd name="connsiteY0" fmla="*/ 63501 h 1649413"/>
                    <a:gd name="connsiteX1" fmla="*/ 690562 w 1362075"/>
                    <a:gd name="connsiteY1" fmla="*/ 0 h 1649413"/>
                    <a:gd name="connsiteX2" fmla="*/ 712787 w 1362075"/>
                    <a:gd name="connsiteY2" fmla="*/ 38100 h 1649413"/>
                    <a:gd name="connsiteX3" fmla="*/ 804862 w 1362075"/>
                    <a:gd name="connsiteY3" fmla="*/ 103188 h 1649413"/>
                    <a:gd name="connsiteX4" fmla="*/ 776287 w 1362075"/>
                    <a:gd name="connsiteY4" fmla="*/ 128588 h 1649413"/>
                    <a:gd name="connsiteX5" fmla="*/ 819150 w 1362075"/>
                    <a:gd name="connsiteY5" fmla="*/ 171450 h 1649413"/>
                    <a:gd name="connsiteX6" fmla="*/ 796925 w 1362075"/>
                    <a:gd name="connsiteY6" fmla="*/ 257175 h 1649413"/>
                    <a:gd name="connsiteX7" fmla="*/ 749300 w 1362075"/>
                    <a:gd name="connsiteY7" fmla="*/ 344488 h 1649413"/>
                    <a:gd name="connsiteX8" fmla="*/ 811212 w 1362075"/>
                    <a:gd name="connsiteY8" fmla="*/ 347663 h 1649413"/>
                    <a:gd name="connsiteX9" fmla="*/ 862012 w 1362075"/>
                    <a:gd name="connsiteY9" fmla="*/ 301625 h 1649413"/>
                    <a:gd name="connsiteX10" fmla="*/ 893762 w 1362075"/>
                    <a:gd name="connsiteY10" fmla="*/ 325438 h 1649413"/>
                    <a:gd name="connsiteX11" fmla="*/ 836612 w 1362075"/>
                    <a:gd name="connsiteY11" fmla="*/ 447675 h 1649413"/>
                    <a:gd name="connsiteX12" fmla="*/ 906462 w 1362075"/>
                    <a:gd name="connsiteY12" fmla="*/ 515938 h 1649413"/>
                    <a:gd name="connsiteX13" fmla="*/ 904875 w 1362075"/>
                    <a:gd name="connsiteY13" fmla="*/ 609600 h 1649413"/>
                    <a:gd name="connsiteX14" fmla="*/ 785812 w 1362075"/>
                    <a:gd name="connsiteY14" fmla="*/ 628650 h 1649413"/>
                    <a:gd name="connsiteX15" fmla="*/ 792162 w 1362075"/>
                    <a:gd name="connsiteY15" fmla="*/ 679450 h 1649413"/>
                    <a:gd name="connsiteX16" fmla="*/ 735012 w 1362075"/>
                    <a:gd name="connsiteY16" fmla="*/ 754063 h 1649413"/>
                    <a:gd name="connsiteX17" fmla="*/ 730250 w 1362075"/>
                    <a:gd name="connsiteY17" fmla="*/ 806450 h 1649413"/>
                    <a:gd name="connsiteX18" fmla="*/ 690562 w 1362075"/>
                    <a:gd name="connsiteY18" fmla="*/ 868363 h 1649413"/>
                    <a:gd name="connsiteX19" fmla="*/ 688975 w 1362075"/>
                    <a:gd name="connsiteY19" fmla="*/ 909638 h 1649413"/>
                    <a:gd name="connsiteX20" fmla="*/ 731837 w 1362075"/>
                    <a:gd name="connsiteY20" fmla="*/ 947738 h 1649413"/>
                    <a:gd name="connsiteX21" fmla="*/ 762000 w 1362075"/>
                    <a:gd name="connsiteY21" fmla="*/ 881063 h 1649413"/>
                    <a:gd name="connsiteX22" fmla="*/ 839787 w 1362075"/>
                    <a:gd name="connsiteY22" fmla="*/ 842963 h 1649413"/>
                    <a:gd name="connsiteX23" fmla="*/ 874712 w 1362075"/>
                    <a:gd name="connsiteY23" fmla="*/ 765175 h 1649413"/>
                    <a:gd name="connsiteX24" fmla="*/ 936625 w 1362075"/>
                    <a:gd name="connsiteY24" fmla="*/ 674688 h 1649413"/>
                    <a:gd name="connsiteX25" fmla="*/ 1001712 w 1362075"/>
                    <a:gd name="connsiteY25" fmla="*/ 666750 h 1649413"/>
                    <a:gd name="connsiteX26" fmla="*/ 1108075 w 1362075"/>
                    <a:gd name="connsiteY26" fmla="*/ 520700 h 1649413"/>
                    <a:gd name="connsiteX27" fmla="*/ 1036637 w 1362075"/>
                    <a:gd name="connsiteY27" fmla="*/ 438150 h 1649413"/>
                    <a:gd name="connsiteX28" fmla="*/ 1081087 w 1362075"/>
                    <a:gd name="connsiteY28" fmla="*/ 420688 h 1649413"/>
                    <a:gd name="connsiteX29" fmla="*/ 1133475 w 1362075"/>
                    <a:gd name="connsiteY29" fmla="*/ 449263 h 1649413"/>
                    <a:gd name="connsiteX30" fmla="*/ 1282700 w 1362075"/>
                    <a:gd name="connsiteY30" fmla="*/ 266700 h 1649413"/>
                    <a:gd name="connsiteX31" fmla="*/ 1362075 w 1362075"/>
                    <a:gd name="connsiteY31" fmla="*/ 261938 h 1649413"/>
                    <a:gd name="connsiteX32" fmla="*/ 1303337 w 1362075"/>
                    <a:gd name="connsiteY32" fmla="*/ 398463 h 1649413"/>
                    <a:gd name="connsiteX33" fmla="*/ 1101725 w 1362075"/>
                    <a:gd name="connsiteY33" fmla="*/ 754063 h 1649413"/>
                    <a:gd name="connsiteX34" fmla="*/ 1006475 w 1362075"/>
                    <a:gd name="connsiteY34" fmla="*/ 954088 h 1649413"/>
                    <a:gd name="connsiteX35" fmla="*/ 974725 w 1362075"/>
                    <a:gd name="connsiteY35" fmla="*/ 1098550 h 1649413"/>
                    <a:gd name="connsiteX36" fmla="*/ 1006475 w 1362075"/>
                    <a:gd name="connsiteY36" fmla="*/ 1198563 h 1649413"/>
                    <a:gd name="connsiteX37" fmla="*/ 936625 w 1362075"/>
                    <a:gd name="connsiteY37" fmla="*/ 1247775 h 1649413"/>
                    <a:gd name="connsiteX38" fmla="*/ 869950 w 1362075"/>
                    <a:gd name="connsiteY38" fmla="*/ 1422400 h 1649413"/>
                    <a:gd name="connsiteX39" fmla="*/ 903287 w 1362075"/>
                    <a:gd name="connsiteY39" fmla="*/ 1539875 h 1649413"/>
                    <a:gd name="connsiteX40" fmla="*/ 831850 w 1362075"/>
                    <a:gd name="connsiteY40" fmla="*/ 1649413 h 1649413"/>
                    <a:gd name="connsiteX41" fmla="*/ 631825 w 1362075"/>
                    <a:gd name="connsiteY41" fmla="*/ 1649413 h 1649413"/>
                    <a:gd name="connsiteX42" fmla="*/ 631825 w 1362075"/>
                    <a:gd name="connsiteY42" fmla="*/ 1403350 h 1649413"/>
                    <a:gd name="connsiteX43" fmla="*/ 695325 w 1362075"/>
                    <a:gd name="connsiteY43" fmla="*/ 1403350 h 1649413"/>
                    <a:gd name="connsiteX44" fmla="*/ 695325 w 1362075"/>
                    <a:gd name="connsiteY44" fmla="*/ 1139825 h 1649413"/>
                    <a:gd name="connsiteX45" fmla="*/ 600075 w 1362075"/>
                    <a:gd name="connsiteY45" fmla="*/ 1139825 h 1649413"/>
                    <a:gd name="connsiteX46" fmla="*/ 600075 w 1362075"/>
                    <a:gd name="connsiteY46" fmla="*/ 1041400 h 1649413"/>
                    <a:gd name="connsiteX47" fmla="*/ 552450 w 1362075"/>
                    <a:gd name="connsiteY47" fmla="*/ 1041400 h 1649413"/>
                    <a:gd name="connsiteX48" fmla="*/ 552450 w 1362075"/>
                    <a:gd name="connsiteY48" fmla="*/ 1085850 h 1649413"/>
                    <a:gd name="connsiteX49" fmla="*/ 487362 w 1362075"/>
                    <a:gd name="connsiteY49" fmla="*/ 1085850 h 1649413"/>
                    <a:gd name="connsiteX50" fmla="*/ 487362 w 1362075"/>
                    <a:gd name="connsiteY50" fmla="*/ 1055688 h 1649413"/>
                    <a:gd name="connsiteX51" fmla="*/ 422275 w 1362075"/>
                    <a:gd name="connsiteY51" fmla="*/ 1055688 h 1649413"/>
                    <a:gd name="connsiteX52" fmla="*/ 422275 w 1362075"/>
                    <a:gd name="connsiteY52" fmla="*/ 1093788 h 1649413"/>
                    <a:gd name="connsiteX53" fmla="*/ 342900 w 1362075"/>
                    <a:gd name="connsiteY53" fmla="*/ 1093788 h 1649413"/>
                    <a:gd name="connsiteX54" fmla="*/ 342900 w 1362075"/>
                    <a:gd name="connsiteY54" fmla="*/ 1068388 h 1649413"/>
                    <a:gd name="connsiteX55" fmla="*/ 304800 w 1362075"/>
                    <a:gd name="connsiteY55" fmla="*/ 1068388 h 1649413"/>
                    <a:gd name="connsiteX56" fmla="*/ 279400 w 1362075"/>
                    <a:gd name="connsiteY56" fmla="*/ 1042988 h 1649413"/>
                    <a:gd name="connsiteX57" fmla="*/ 279400 w 1362075"/>
                    <a:gd name="connsiteY57" fmla="*/ 1147763 h 1649413"/>
                    <a:gd name="connsiteX58" fmla="*/ 0 w 1362075"/>
                    <a:gd name="connsiteY58" fmla="*/ 1147763 h 1649413"/>
                    <a:gd name="connsiteX59" fmla="*/ 0 w 1362075"/>
                    <a:gd name="connsiteY59" fmla="*/ 512763 h 1649413"/>
                    <a:gd name="connsiteX60" fmla="*/ 44450 w 1362075"/>
                    <a:gd name="connsiteY60" fmla="*/ 512763 h 1649413"/>
                    <a:gd name="connsiteX61" fmla="*/ 44450 w 1362075"/>
                    <a:gd name="connsiteY61" fmla="*/ 371475 h 1649413"/>
                    <a:gd name="connsiteX62" fmla="*/ 100012 w 1362075"/>
                    <a:gd name="connsiteY62" fmla="*/ 371475 h 1649413"/>
                    <a:gd name="connsiteX63" fmla="*/ 100012 w 1362075"/>
                    <a:gd name="connsiteY63" fmla="*/ 242888 h 1649413"/>
                    <a:gd name="connsiteX64" fmla="*/ 195262 w 1362075"/>
                    <a:gd name="connsiteY64" fmla="*/ 242888 h 1649413"/>
                    <a:gd name="connsiteX65" fmla="*/ 195262 w 1362075"/>
                    <a:gd name="connsiteY65" fmla="*/ 312738 h 1649413"/>
                    <a:gd name="connsiteX66" fmla="*/ 439737 w 1362075"/>
                    <a:gd name="connsiteY66" fmla="*/ 312738 h 1649413"/>
                    <a:gd name="connsiteX67" fmla="*/ 439737 w 1362075"/>
                    <a:gd name="connsiteY67" fmla="*/ 58738 h 1649413"/>
                    <a:gd name="connsiteX68" fmla="*/ 636587 w 1362075"/>
                    <a:gd name="connsiteY68" fmla="*/ 63501 h 1649413"/>
                    <a:gd name="connsiteX0" fmla="*/ 636587 w 1362075"/>
                    <a:gd name="connsiteY0" fmla="*/ 63501 h 1649413"/>
                    <a:gd name="connsiteX1" fmla="*/ 671512 w 1362075"/>
                    <a:gd name="connsiteY1" fmla="*/ 17463 h 1649413"/>
                    <a:gd name="connsiteX2" fmla="*/ 690562 w 1362075"/>
                    <a:gd name="connsiteY2" fmla="*/ 0 h 1649413"/>
                    <a:gd name="connsiteX3" fmla="*/ 712787 w 1362075"/>
                    <a:gd name="connsiteY3" fmla="*/ 38100 h 1649413"/>
                    <a:gd name="connsiteX4" fmla="*/ 804862 w 1362075"/>
                    <a:gd name="connsiteY4" fmla="*/ 103188 h 1649413"/>
                    <a:gd name="connsiteX5" fmla="*/ 776287 w 1362075"/>
                    <a:gd name="connsiteY5" fmla="*/ 128588 h 1649413"/>
                    <a:gd name="connsiteX6" fmla="*/ 819150 w 1362075"/>
                    <a:gd name="connsiteY6" fmla="*/ 171450 h 1649413"/>
                    <a:gd name="connsiteX7" fmla="*/ 796925 w 1362075"/>
                    <a:gd name="connsiteY7" fmla="*/ 257175 h 1649413"/>
                    <a:gd name="connsiteX8" fmla="*/ 749300 w 1362075"/>
                    <a:gd name="connsiteY8" fmla="*/ 344488 h 1649413"/>
                    <a:gd name="connsiteX9" fmla="*/ 811212 w 1362075"/>
                    <a:gd name="connsiteY9" fmla="*/ 347663 h 1649413"/>
                    <a:gd name="connsiteX10" fmla="*/ 862012 w 1362075"/>
                    <a:gd name="connsiteY10" fmla="*/ 301625 h 1649413"/>
                    <a:gd name="connsiteX11" fmla="*/ 893762 w 1362075"/>
                    <a:gd name="connsiteY11" fmla="*/ 325438 h 1649413"/>
                    <a:gd name="connsiteX12" fmla="*/ 836612 w 1362075"/>
                    <a:gd name="connsiteY12" fmla="*/ 447675 h 1649413"/>
                    <a:gd name="connsiteX13" fmla="*/ 906462 w 1362075"/>
                    <a:gd name="connsiteY13" fmla="*/ 515938 h 1649413"/>
                    <a:gd name="connsiteX14" fmla="*/ 904875 w 1362075"/>
                    <a:gd name="connsiteY14" fmla="*/ 609600 h 1649413"/>
                    <a:gd name="connsiteX15" fmla="*/ 785812 w 1362075"/>
                    <a:gd name="connsiteY15" fmla="*/ 628650 h 1649413"/>
                    <a:gd name="connsiteX16" fmla="*/ 792162 w 1362075"/>
                    <a:gd name="connsiteY16" fmla="*/ 679450 h 1649413"/>
                    <a:gd name="connsiteX17" fmla="*/ 735012 w 1362075"/>
                    <a:gd name="connsiteY17" fmla="*/ 754063 h 1649413"/>
                    <a:gd name="connsiteX18" fmla="*/ 730250 w 1362075"/>
                    <a:gd name="connsiteY18" fmla="*/ 806450 h 1649413"/>
                    <a:gd name="connsiteX19" fmla="*/ 690562 w 1362075"/>
                    <a:gd name="connsiteY19" fmla="*/ 868363 h 1649413"/>
                    <a:gd name="connsiteX20" fmla="*/ 688975 w 1362075"/>
                    <a:gd name="connsiteY20" fmla="*/ 909638 h 1649413"/>
                    <a:gd name="connsiteX21" fmla="*/ 731837 w 1362075"/>
                    <a:gd name="connsiteY21" fmla="*/ 947738 h 1649413"/>
                    <a:gd name="connsiteX22" fmla="*/ 762000 w 1362075"/>
                    <a:gd name="connsiteY22" fmla="*/ 881063 h 1649413"/>
                    <a:gd name="connsiteX23" fmla="*/ 839787 w 1362075"/>
                    <a:gd name="connsiteY23" fmla="*/ 842963 h 1649413"/>
                    <a:gd name="connsiteX24" fmla="*/ 874712 w 1362075"/>
                    <a:gd name="connsiteY24" fmla="*/ 765175 h 1649413"/>
                    <a:gd name="connsiteX25" fmla="*/ 936625 w 1362075"/>
                    <a:gd name="connsiteY25" fmla="*/ 674688 h 1649413"/>
                    <a:gd name="connsiteX26" fmla="*/ 1001712 w 1362075"/>
                    <a:gd name="connsiteY26" fmla="*/ 666750 h 1649413"/>
                    <a:gd name="connsiteX27" fmla="*/ 1108075 w 1362075"/>
                    <a:gd name="connsiteY27" fmla="*/ 520700 h 1649413"/>
                    <a:gd name="connsiteX28" fmla="*/ 1036637 w 1362075"/>
                    <a:gd name="connsiteY28" fmla="*/ 438150 h 1649413"/>
                    <a:gd name="connsiteX29" fmla="*/ 1081087 w 1362075"/>
                    <a:gd name="connsiteY29" fmla="*/ 420688 h 1649413"/>
                    <a:gd name="connsiteX30" fmla="*/ 1133475 w 1362075"/>
                    <a:gd name="connsiteY30" fmla="*/ 449263 h 1649413"/>
                    <a:gd name="connsiteX31" fmla="*/ 1282700 w 1362075"/>
                    <a:gd name="connsiteY31" fmla="*/ 266700 h 1649413"/>
                    <a:gd name="connsiteX32" fmla="*/ 1362075 w 1362075"/>
                    <a:gd name="connsiteY32" fmla="*/ 261938 h 1649413"/>
                    <a:gd name="connsiteX33" fmla="*/ 1303337 w 1362075"/>
                    <a:gd name="connsiteY33" fmla="*/ 398463 h 1649413"/>
                    <a:gd name="connsiteX34" fmla="*/ 1101725 w 1362075"/>
                    <a:gd name="connsiteY34" fmla="*/ 754063 h 1649413"/>
                    <a:gd name="connsiteX35" fmla="*/ 1006475 w 1362075"/>
                    <a:gd name="connsiteY35" fmla="*/ 954088 h 1649413"/>
                    <a:gd name="connsiteX36" fmla="*/ 974725 w 1362075"/>
                    <a:gd name="connsiteY36" fmla="*/ 1098550 h 1649413"/>
                    <a:gd name="connsiteX37" fmla="*/ 1006475 w 1362075"/>
                    <a:gd name="connsiteY37" fmla="*/ 1198563 h 1649413"/>
                    <a:gd name="connsiteX38" fmla="*/ 936625 w 1362075"/>
                    <a:gd name="connsiteY38" fmla="*/ 1247775 h 1649413"/>
                    <a:gd name="connsiteX39" fmla="*/ 869950 w 1362075"/>
                    <a:gd name="connsiteY39" fmla="*/ 1422400 h 1649413"/>
                    <a:gd name="connsiteX40" fmla="*/ 903287 w 1362075"/>
                    <a:gd name="connsiteY40" fmla="*/ 1539875 h 1649413"/>
                    <a:gd name="connsiteX41" fmla="*/ 831850 w 1362075"/>
                    <a:gd name="connsiteY41" fmla="*/ 1649413 h 1649413"/>
                    <a:gd name="connsiteX42" fmla="*/ 631825 w 1362075"/>
                    <a:gd name="connsiteY42" fmla="*/ 1649413 h 1649413"/>
                    <a:gd name="connsiteX43" fmla="*/ 631825 w 1362075"/>
                    <a:gd name="connsiteY43" fmla="*/ 1403350 h 1649413"/>
                    <a:gd name="connsiteX44" fmla="*/ 695325 w 1362075"/>
                    <a:gd name="connsiteY44" fmla="*/ 1403350 h 1649413"/>
                    <a:gd name="connsiteX45" fmla="*/ 695325 w 1362075"/>
                    <a:gd name="connsiteY45" fmla="*/ 1139825 h 1649413"/>
                    <a:gd name="connsiteX46" fmla="*/ 600075 w 1362075"/>
                    <a:gd name="connsiteY46" fmla="*/ 1139825 h 1649413"/>
                    <a:gd name="connsiteX47" fmla="*/ 600075 w 1362075"/>
                    <a:gd name="connsiteY47" fmla="*/ 1041400 h 1649413"/>
                    <a:gd name="connsiteX48" fmla="*/ 552450 w 1362075"/>
                    <a:gd name="connsiteY48" fmla="*/ 1041400 h 1649413"/>
                    <a:gd name="connsiteX49" fmla="*/ 552450 w 1362075"/>
                    <a:gd name="connsiteY49" fmla="*/ 1085850 h 1649413"/>
                    <a:gd name="connsiteX50" fmla="*/ 487362 w 1362075"/>
                    <a:gd name="connsiteY50" fmla="*/ 1085850 h 1649413"/>
                    <a:gd name="connsiteX51" fmla="*/ 487362 w 1362075"/>
                    <a:gd name="connsiteY51" fmla="*/ 1055688 h 1649413"/>
                    <a:gd name="connsiteX52" fmla="*/ 422275 w 1362075"/>
                    <a:gd name="connsiteY52" fmla="*/ 1055688 h 1649413"/>
                    <a:gd name="connsiteX53" fmla="*/ 422275 w 1362075"/>
                    <a:gd name="connsiteY53" fmla="*/ 1093788 h 1649413"/>
                    <a:gd name="connsiteX54" fmla="*/ 342900 w 1362075"/>
                    <a:gd name="connsiteY54" fmla="*/ 1093788 h 1649413"/>
                    <a:gd name="connsiteX55" fmla="*/ 342900 w 1362075"/>
                    <a:gd name="connsiteY55" fmla="*/ 1068388 h 1649413"/>
                    <a:gd name="connsiteX56" fmla="*/ 304800 w 1362075"/>
                    <a:gd name="connsiteY56" fmla="*/ 1068388 h 1649413"/>
                    <a:gd name="connsiteX57" fmla="*/ 279400 w 1362075"/>
                    <a:gd name="connsiteY57" fmla="*/ 1042988 h 1649413"/>
                    <a:gd name="connsiteX58" fmla="*/ 279400 w 1362075"/>
                    <a:gd name="connsiteY58" fmla="*/ 1147763 h 1649413"/>
                    <a:gd name="connsiteX59" fmla="*/ 0 w 1362075"/>
                    <a:gd name="connsiteY59" fmla="*/ 1147763 h 1649413"/>
                    <a:gd name="connsiteX60" fmla="*/ 0 w 1362075"/>
                    <a:gd name="connsiteY60" fmla="*/ 512763 h 1649413"/>
                    <a:gd name="connsiteX61" fmla="*/ 44450 w 1362075"/>
                    <a:gd name="connsiteY61" fmla="*/ 512763 h 1649413"/>
                    <a:gd name="connsiteX62" fmla="*/ 44450 w 1362075"/>
                    <a:gd name="connsiteY62" fmla="*/ 371475 h 1649413"/>
                    <a:gd name="connsiteX63" fmla="*/ 100012 w 1362075"/>
                    <a:gd name="connsiteY63" fmla="*/ 371475 h 1649413"/>
                    <a:gd name="connsiteX64" fmla="*/ 100012 w 1362075"/>
                    <a:gd name="connsiteY64" fmla="*/ 242888 h 1649413"/>
                    <a:gd name="connsiteX65" fmla="*/ 195262 w 1362075"/>
                    <a:gd name="connsiteY65" fmla="*/ 242888 h 1649413"/>
                    <a:gd name="connsiteX66" fmla="*/ 195262 w 1362075"/>
                    <a:gd name="connsiteY66" fmla="*/ 312738 h 1649413"/>
                    <a:gd name="connsiteX67" fmla="*/ 439737 w 1362075"/>
                    <a:gd name="connsiteY67" fmla="*/ 312738 h 1649413"/>
                    <a:gd name="connsiteX68" fmla="*/ 439737 w 1362075"/>
                    <a:gd name="connsiteY68" fmla="*/ 58738 h 1649413"/>
                    <a:gd name="connsiteX69" fmla="*/ 636587 w 1362075"/>
                    <a:gd name="connsiteY69" fmla="*/ 63501 h 1649413"/>
                    <a:gd name="connsiteX0" fmla="*/ 636587 w 1362075"/>
                    <a:gd name="connsiteY0" fmla="*/ 58739 h 1644651"/>
                    <a:gd name="connsiteX1" fmla="*/ 671512 w 1362075"/>
                    <a:gd name="connsiteY1" fmla="*/ 12701 h 1644651"/>
                    <a:gd name="connsiteX2" fmla="*/ 654049 w 1362075"/>
                    <a:gd name="connsiteY2" fmla="*/ 0 h 1644651"/>
                    <a:gd name="connsiteX3" fmla="*/ 712787 w 1362075"/>
                    <a:gd name="connsiteY3" fmla="*/ 33338 h 1644651"/>
                    <a:gd name="connsiteX4" fmla="*/ 804862 w 1362075"/>
                    <a:gd name="connsiteY4" fmla="*/ 98426 h 1644651"/>
                    <a:gd name="connsiteX5" fmla="*/ 776287 w 1362075"/>
                    <a:gd name="connsiteY5" fmla="*/ 123826 h 1644651"/>
                    <a:gd name="connsiteX6" fmla="*/ 819150 w 1362075"/>
                    <a:gd name="connsiteY6" fmla="*/ 166688 h 1644651"/>
                    <a:gd name="connsiteX7" fmla="*/ 796925 w 1362075"/>
                    <a:gd name="connsiteY7" fmla="*/ 252413 h 1644651"/>
                    <a:gd name="connsiteX8" fmla="*/ 749300 w 1362075"/>
                    <a:gd name="connsiteY8" fmla="*/ 339726 h 1644651"/>
                    <a:gd name="connsiteX9" fmla="*/ 811212 w 1362075"/>
                    <a:gd name="connsiteY9" fmla="*/ 342901 h 1644651"/>
                    <a:gd name="connsiteX10" fmla="*/ 862012 w 1362075"/>
                    <a:gd name="connsiteY10" fmla="*/ 296863 h 1644651"/>
                    <a:gd name="connsiteX11" fmla="*/ 893762 w 1362075"/>
                    <a:gd name="connsiteY11" fmla="*/ 320676 h 1644651"/>
                    <a:gd name="connsiteX12" fmla="*/ 836612 w 1362075"/>
                    <a:gd name="connsiteY12" fmla="*/ 442913 h 1644651"/>
                    <a:gd name="connsiteX13" fmla="*/ 906462 w 1362075"/>
                    <a:gd name="connsiteY13" fmla="*/ 511176 h 1644651"/>
                    <a:gd name="connsiteX14" fmla="*/ 904875 w 1362075"/>
                    <a:gd name="connsiteY14" fmla="*/ 604838 h 1644651"/>
                    <a:gd name="connsiteX15" fmla="*/ 785812 w 1362075"/>
                    <a:gd name="connsiteY15" fmla="*/ 623888 h 1644651"/>
                    <a:gd name="connsiteX16" fmla="*/ 792162 w 1362075"/>
                    <a:gd name="connsiteY16" fmla="*/ 674688 h 1644651"/>
                    <a:gd name="connsiteX17" fmla="*/ 735012 w 1362075"/>
                    <a:gd name="connsiteY17" fmla="*/ 749301 h 1644651"/>
                    <a:gd name="connsiteX18" fmla="*/ 730250 w 1362075"/>
                    <a:gd name="connsiteY18" fmla="*/ 801688 h 1644651"/>
                    <a:gd name="connsiteX19" fmla="*/ 690562 w 1362075"/>
                    <a:gd name="connsiteY19" fmla="*/ 863601 h 1644651"/>
                    <a:gd name="connsiteX20" fmla="*/ 688975 w 1362075"/>
                    <a:gd name="connsiteY20" fmla="*/ 904876 h 1644651"/>
                    <a:gd name="connsiteX21" fmla="*/ 731837 w 1362075"/>
                    <a:gd name="connsiteY21" fmla="*/ 942976 h 1644651"/>
                    <a:gd name="connsiteX22" fmla="*/ 762000 w 1362075"/>
                    <a:gd name="connsiteY22" fmla="*/ 876301 h 1644651"/>
                    <a:gd name="connsiteX23" fmla="*/ 839787 w 1362075"/>
                    <a:gd name="connsiteY23" fmla="*/ 838201 h 1644651"/>
                    <a:gd name="connsiteX24" fmla="*/ 874712 w 1362075"/>
                    <a:gd name="connsiteY24" fmla="*/ 760413 h 1644651"/>
                    <a:gd name="connsiteX25" fmla="*/ 936625 w 1362075"/>
                    <a:gd name="connsiteY25" fmla="*/ 669926 h 1644651"/>
                    <a:gd name="connsiteX26" fmla="*/ 1001712 w 1362075"/>
                    <a:gd name="connsiteY26" fmla="*/ 661988 h 1644651"/>
                    <a:gd name="connsiteX27" fmla="*/ 1108075 w 1362075"/>
                    <a:gd name="connsiteY27" fmla="*/ 515938 h 1644651"/>
                    <a:gd name="connsiteX28" fmla="*/ 1036637 w 1362075"/>
                    <a:gd name="connsiteY28" fmla="*/ 433388 h 1644651"/>
                    <a:gd name="connsiteX29" fmla="*/ 1081087 w 1362075"/>
                    <a:gd name="connsiteY29" fmla="*/ 415926 h 1644651"/>
                    <a:gd name="connsiteX30" fmla="*/ 1133475 w 1362075"/>
                    <a:gd name="connsiteY30" fmla="*/ 444501 h 1644651"/>
                    <a:gd name="connsiteX31" fmla="*/ 1282700 w 1362075"/>
                    <a:gd name="connsiteY31" fmla="*/ 261938 h 1644651"/>
                    <a:gd name="connsiteX32" fmla="*/ 1362075 w 1362075"/>
                    <a:gd name="connsiteY32" fmla="*/ 257176 h 1644651"/>
                    <a:gd name="connsiteX33" fmla="*/ 1303337 w 1362075"/>
                    <a:gd name="connsiteY33" fmla="*/ 393701 h 1644651"/>
                    <a:gd name="connsiteX34" fmla="*/ 1101725 w 1362075"/>
                    <a:gd name="connsiteY34" fmla="*/ 749301 h 1644651"/>
                    <a:gd name="connsiteX35" fmla="*/ 1006475 w 1362075"/>
                    <a:gd name="connsiteY35" fmla="*/ 949326 h 1644651"/>
                    <a:gd name="connsiteX36" fmla="*/ 974725 w 1362075"/>
                    <a:gd name="connsiteY36" fmla="*/ 1093788 h 1644651"/>
                    <a:gd name="connsiteX37" fmla="*/ 1006475 w 1362075"/>
                    <a:gd name="connsiteY37" fmla="*/ 1193801 h 1644651"/>
                    <a:gd name="connsiteX38" fmla="*/ 936625 w 1362075"/>
                    <a:gd name="connsiteY38" fmla="*/ 1243013 h 1644651"/>
                    <a:gd name="connsiteX39" fmla="*/ 869950 w 1362075"/>
                    <a:gd name="connsiteY39" fmla="*/ 1417638 h 1644651"/>
                    <a:gd name="connsiteX40" fmla="*/ 903287 w 1362075"/>
                    <a:gd name="connsiteY40" fmla="*/ 1535113 h 1644651"/>
                    <a:gd name="connsiteX41" fmla="*/ 831850 w 1362075"/>
                    <a:gd name="connsiteY41" fmla="*/ 1644651 h 1644651"/>
                    <a:gd name="connsiteX42" fmla="*/ 631825 w 1362075"/>
                    <a:gd name="connsiteY42" fmla="*/ 1644651 h 1644651"/>
                    <a:gd name="connsiteX43" fmla="*/ 631825 w 1362075"/>
                    <a:gd name="connsiteY43" fmla="*/ 1398588 h 1644651"/>
                    <a:gd name="connsiteX44" fmla="*/ 695325 w 1362075"/>
                    <a:gd name="connsiteY44" fmla="*/ 1398588 h 1644651"/>
                    <a:gd name="connsiteX45" fmla="*/ 695325 w 1362075"/>
                    <a:gd name="connsiteY45" fmla="*/ 1135063 h 1644651"/>
                    <a:gd name="connsiteX46" fmla="*/ 600075 w 1362075"/>
                    <a:gd name="connsiteY46" fmla="*/ 1135063 h 1644651"/>
                    <a:gd name="connsiteX47" fmla="*/ 600075 w 1362075"/>
                    <a:gd name="connsiteY47" fmla="*/ 1036638 h 1644651"/>
                    <a:gd name="connsiteX48" fmla="*/ 552450 w 1362075"/>
                    <a:gd name="connsiteY48" fmla="*/ 1036638 h 1644651"/>
                    <a:gd name="connsiteX49" fmla="*/ 552450 w 1362075"/>
                    <a:gd name="connsiteY49" fmla="*/ 1081088 h 1644651"/>
                    <a:gd name="connsiteX50" fmla="*/ 487362 w 1362075"/>
                    <a:gd name="connsiteY50" fmla="*/ 1081088 h 1644651"/>
                    <a:gd name="connsiteX51" fmla="*/ 487362 w 1362075"/>
                    <a:gd name="connsiteY51" fmla="*/ 1050926 h 1644651"/>
                    <a:gd name="connsiteX52" fmla="*/ 422275 w 1362075"/>
                    <a:gd name="connsiteY52" fmla="*/ 1050926 h 1644651"/>
                    <a:gd name="connsiteX53" fmla="*/ 422275 w 1362075"/>
                    <a:gd name="connsiteY53" fmla="*/ 1089026 h 1644651"/>
                    <a:gd name="connsiteX54" fmla="*/ 342900 w 1362075"/>
                    <a:gd name="connsiteY54" fmla="*/ 1089026 h 1644651"/>
                    <a:gd name="connsiteX55" fmla="*/ 342900 w 1362075"/>
                    <a:gd name="connsiteY55" fmla="*/ 1063626 h 1644651"/>
                    <a:gd name="connsiteX56" fmla="*/ 304800 w 1362075"/>
                    <a:gd name="connsiteY56" fmla="*/ 1063626 h 1644651"/>
                    <a:gd name="connsiteX57" fmla="*/ 279400 w 1362075"/>
                    <a:gd name="connsiteY57" fmla="*/ 1038226 h 1644651"/>
                    <a:gd name="connsiteX58" fmla="*/ 279400 w 1362075"/>
                    <a:gd name="connsiteY58" fmla="*/ 1143001 h 1644651"/>
                    <a:gd name="connsiteX59" fmla="*/ 0 w 1362075"/>
                    <a:gd name="connsiteY59" fmla="*/ 1143001 h 1644651"/>
                    <a:gd name="connsiteX60" fmla="*/ 0 w 1362075"/>
                    <a:gd name="connsiteY60" fmla="*/ 508001 h 1644651"/>
                    <a:gd name="connsiteX61" fmla="*/ 44450 w 1362075"/>
                    <a:gd name="connsiteY61" fmla="*/ 508001 h 1644651"/>
                    <a:gd name="connsiteX62" fmla="*/ 44450 w 1362075"/>
                    <a:gd name="connsiteY62" fmla="*/ 366713 h 1644651"/>
                    <a:gd name="connsiteX63" fmla="*/ 100012 w 1362075"/>
                    <a:gd name="connsiteY63" fmla="*/ 366713 h 1644651"/>
                    <a:gd name="connsiteX64" fmla="*/ 100012 w 1362075"/>
                    <a:gd name="connsiteY64" fmla="*/ 238126 h 1644651"/>
                    <a:gd name="connsiteX65" fmla="*/ 195262 w 1362075"/>
                    <a:gd name="connsiteY65" fmla="*/ 238126 h 1644651"/>
                    <a:gd name="connsiteX66" fmla="*/ 195262 w 1362075"/>
                    <a:gd name="connsiteY66" fmla="*/ 307976 h 1644651"/>
                    <a:gd name="connsiteX67" fmla="*/ 439737 w 1362075"/>
                    <a:gd name="connsiteY67" fmla="*/ 307976 h 1644651"/>
                    <a:gd name="connsiteX68" fmla="*/ 439737 w 1362075"/>
                    <a:gd name="connsiteY68" fmla="*/ 53976 h 1644651"/>
                    <a:gd name="connsiteX69" fmla="*/ 636587 w 1362075"/>
                    <a:gd name="connsiteY69" fmla="*/ 58739 h 1644651"/>
                    <a:gd name="connsiteX0" fmla="*/ 636587 w 1362075"/>
                    <a:gd name="connsiteY0" fmla="*/ 58739 h 1644651"/>
                    <a:gd name="connsiteX1" fmla="*/ 645319 w 1362075"/>
                    <a:gd name="connsiteY1" fmla="*/ 17464 h 1644651"/>
                    <a:gd name="connsiteX2" fmla="*/ 654049 w 1362075"/>
                    <a:gd name="connsiteY2" fmla="*/ 0 h 1644651"/>
                    <a:gd name="connsiteX3" fmla="*/ 712787 w 1362075"/>
                    <a:gd name="connsiteY3" fmla="*/ 33338 h 1644651"/>
                    <a:gd name="connsiteX4" fmla="*/ 804862 w 1362075"/>
                    <a:gd name="connsiteY4" fmla="*/ 98426 h 1644651"/>
                    <a:gd name="connsiteX5" fmla="*/ 776287 w 1362075"/>
                    <a:gd name="connsiteY5" fmla="*/ 123826 h 1644651"/>
                    <a:gd name="connsiteX6" fmla="*/ 819150 w 1362075"/>
                    <a:gd name="connsiteY6" fmla="*/ 166688 h 1644651"/>
                    <a:gd name="connsiteX7" fmla="*/ 796925 w 1362075"/>
                    <a:gd name="connsiteY7" fmla="*/ 252413 h 1644651"/>
                    <a:gd name="connsiteX8" fmla="*/ 749300 w 1362075"/>
                    <a:gd name="connsiteY8" fmla="*/ 339726 h 1644651"/>
                    <a:gd name="connsiteX9" fmla="*/ 811212 w 1362075"/>
                    <a:gd name="connsiteY9" fmla="*/ 342901 h 1644651"/>
                    <a:gd name="connsiteX10" fmla="*/ 862012 w 1362075"/>
                    <a:gd name="connsiteY10" fmla="*/ 296863 h 1644651"/>
                    <a:gd name="connsiteX11" fmla="*/ 893762 w 1362075"/>
                    <a:gd name="connsiteY11" fmla="*/ 320676 h 1644651"/>
                    <a:gd name="connsiteX12" fmla="*/ 836612 w 1362075"/>
                    <a:gd name="connsiteY12" fmla="*/ 442913 h 1644651"/>
                    <a:gd name="connsiteX13" fmla="*/ 906462 w 1362075"/>
                    <a:gd name="connsiteY13" fmla="*/ 511176 h 1644651"/>
                    <a:gd name="connsiteX14" fmla="*/ 904875 w 1362075"/>
                    <a:gd name="connsiteY14" fmla="*/ 604838 h 1644651"/>
                    <a:gd name="connsiteX15" fmla="*/ 785812 w 1362075"/>
                    <a:gd name="connsiteY15" fmla="*/ 623888 h 1644651"/>
                    <a:gd name="connsiteX16" fmla="*/ 792162 w 1362075"/>
                    <a:gd name="connsiteY16" fmla="*/ 674688 h 1644651"/>
                    <a:gd name="connsiteX17" fmla="*/ 735012 w 1362075"/>
                    <a:gd name="connsiteY17" fmla="*/ 749301 h 1644651"/>
                    <a:gd name="connsiteX18" fmla="*/ 730250 w 1362075"/>
                    <a:gd name="connsiteY18" fmla="*/ 801688 h 1644651"/>
                    <a:gd name="connsiteX19" fmla="*/ 690562 w 1362075"/>
                    <a:gd name="connsiteY19" fmla="*/ 863601 h 1644651"/>
                    <a:gd name="connsiteX20" fmla="*/ 688975 w 1362075"/>
                    <a:gd name="connsiteY20" fmla="*/ 904876 h 1644651"/>
                    <a:gd name="connsiteX21" fmla="*/ 731837 w 1362075"/>
                    <a:gd name="connsiteY21" fmla="*/ 942976 h 1644651"/>
                    <a:gd name="connsiteX22" fmla="*/ 762000 w 1362075"/>
                    <a:gd name="connsiteY22" fmla="*/ 876301 h 1644651"/>
                    <a:gd name="connsiteX23" fmla="*/ 839787 w 1362075"/>
                    <a:gd name="connsiteY23" fmla="*/ 838201 h 1644651"/>
                    <a:gd name="connsiteX24" fmla="*/ 874712 w 1362075"/>
                    <a:gd name="connsiteY24" fmla="*/ 760413 h 1644651"/>
                    <a:gd name="connsiteX25" fmla="*/ 936625 w 1362075"/>
                    <a:gd name="connsiteY25" fmla="*/ 669926 h 1644651"/>
                    <a:gd name="connsiteX26" fmla="*/ 1001712 w 1362075"/>
                    <a:gd name="connsiteY26" fmla="*/ 661988 h 1644651"/>
                    <a:gd name="connsiteX27" fmla="*/ 1108075 w 1362075"/>
                    <a:gd name="connsiteY27" fmla="*/ 515938 h 1644651"/>
                    <a:gd name="connsiteX28" fmla="*/ 1036637 w 1362075"/>
                    <a:gd name="connsiteY28" fmla="*/ 433388 h 1644651"/>
                    <a:gd name="connsiteX29" fmla="*/ 1081087 w 1362075"/>
                    <a:gd name="connsiteY29" fmla="*/ 415926 h 1644651"/>
                    <a:gd name="connsiteX30" fmla="*/ 1133475 w 1362075"/>
                    <a:gd name="connsiteY30" fmla="*/ 444501 h 1644651"/>
                    <a:gd name="connsiteX31" fmla="*/ 1282700 w 1362075"/>
                    <a:gd name="connsiteY31" fmla="*/ 261938 h 1644651"/>
                    <a:gd name="connsiteX32" fmla="*/ 1362075 w 1362075"/>
                    <a:gd name="connsiteY32" fmla="*/ 257176 h 1644651"/>
                    <a:gd name="connsiteX33" fmla="*/ 1303337 w 1362075"/>
                    <a:gd name="connsiteY33" fmla="*/ 393701 h 1644651"/>
                    <a:gd name="connsiteX34" fmla="*/ 1101725 w 1362075"/>
                    <a:gd name="connsiteY34" fmla="*/ 749301 h 1644651"/>
                    <a:gd name="connsiteX35" fmla="*/ 1006475 w 1362075"/>
                    <a:gd name="connsiteY35" fmla="*/ 949326 h 1644651"/>
                    <a:gd name="connsiteX36" fmla="*/ 974725 w 1362075"/>
                    <a:gd name="connsiteY36" fmla="*/ 1093788 h 1644651"/>
                    <a:gd name="connsiteX37" fmla="*/ 1006475 w 1362075"/>
                    <a:gd name="connsiteY37" fmla="*/ 1193801 h 1644651"/>
                    <a:gd name="connsiteX38" fmla="*/ 936625 w 1362075"/>
                    <a:gd name="connsiteY38" fmla="*/ 1243013 h 1644651"/>
                    <a:gd name="connsiteX39" fmla="*/ 869950 w 1362075"/>
                    <a:gd name="connsiteY39" fmla="*/ 1417638 h 1644651"/>
                    <a:gd name="connsiteX40" fmla="*/ 903287 w 1362075"/>
                    <a:gd name="connsiteY40" fmla="*/ 1535113 h 1644651"/>
                    <a:gd name="connsiteX41" fmla="*/ 831850 w 1362075"/>
                    <a:gd name="connsiteY41" fmla="*/ 1644651 h 1644651"/>
                    <a:gd name="connsiteX42" fmla="*/ 631825 w 1362075"/>
                    <a:gd name="connsiteY42" fmla="*/ 1644651 h 1644651"/>
                    <a:gd name="connsiteX43" fmla="*/ 631825 w 1362075"/>
                    <a:gd name="connsiteY43" fmla="*/ 1398588 h 1644651"/>
                    <a:gd name="connsiteX44" fmla="*/ 695325 w 1362075"/>
                    <a:gd name="connsiteY44" fmla="*/ 1398588 h 1644651"/>
                    <a:gd name="connsiteX45" fmla="*/ 695325 w 1362075"/>
                    <a:gd name="connsiteY45" fmla="*/ 1135063 h 1644651"/>
                    <a:gd name="connsiteX46" fmla="*/ 600075 w 1362075"/>
                    <a:gd name="connsiteY46" fmla="*/ 1135063 h 1644651"/>
                    <a:gd name="connsiteX47" fmla="*/ 600075 w 1362075"/>
                    <a:gd name="connsiteY47" fmla="*/ 1036638 h 1644651"/>
                    <a:gd name="connsiteX48" fmla="*/ 552450 w 1362075"/>
                    <a:gd name="connsiteY48" fmla="*/ 1036638 h 1644651"/>
                    <a:gd name="connsiteX49" fmla="*/ 552450 w 1362075"/>
                    <a:gd name="connsiteY49" fmla="*/ 1081088 h 1644651"/>
                    <a:gd name="connsiteX50" fmla="*/ 487362 w 1362075"/>
                    <a:gd name="connsiteY50" fmla="*/ 1081088 h 1644651"/>
                    <a:gd name="connsiteX51" fmla="*/ 487362 w 1362075"/>
                    <a:gd name="connsiteY51" fmla="*/ 1050926 h 1644651"/>
                    <a:gd name="connsiteX52" fmla="*/ 422275 w 1362075"/>
                    <a:gd name="connsiteY52" fmla="*/ 1050926 h 1644651"/>
                    <a:gd name="connsiteX53" fmla="*/ 422275 w 1362075"/>
                    <a:gd name="connsiteY53" fmla="*/ 1089026 h 1644651"/>
                    <a:gd name="connsiteX54" fmla="*/ 342900 w 1362075"/>
                    <a:gd name="connsiteY54" fmla="*/ 1089026 h 1644651"/>
                    <a:gd name="connsiteX55" fmla="*/ 342900 w 1362075"/>
                    <a:gd name="connsiteY55" fmla="*/ 1063626 h 1644651"/>
                    <a:gd name="connsiteX56" fmla="*/ 304800 w 1362075"/>
                    <a:gd name="connsiteY56" fmla="*/ 1063626 h 1644651"/>
                    <a:gd name="connsiteX57" fmla="*/ 279400 w 1362075"/>
                    <a:gd name="connsiteY57" fmla="*/ 1038226 h 1644651"/>
                    <a:gd name="connsiteX58" fmla="*/ 279400 w 1362075"/>
                    <a:gd name="connsiteY58" fmla="*/ 1143001 h 1644651"/>
                    <a:gd name="connsiteX59" fmla="*/ 0 w 1362075"/>
                    <a:gd name="connsiteY59" fmla="*/ 1143001 h 1644651"/>
                    <a:gd name="connsiteX60" fmla="*/ 0 w 1362075"/>
                    <a:gd name="connsiteY60" fmla="*/ 508001 h 1644651"/>
                    <a:gd name="connsiteX61" fmla="*/ 44450 w 1362075"/>
                    <a:gd name="connsiteY61" fmla="*/ 508001 h 1644651"/>
                    <a:gd name="connsiteX62" fmla="*/ 44450 w 1362075"/>
                    <a:gd name="connsiteY62" fmla="*/ 366713 h 1644651"/>
                    <a:gd name="connsiteX63" fmla="*/ 100012 w 1362075"/>
                    <a:gd name="connsiteY63" fmla="*/ 366713 h 1644651"/>
                    <a:gd name="connsiteX64" fmla="*/ 100012 w 1362075"/>
                    <a:gd name="connsiteY64" fmla="*/ 238126 h 1644651"/>
                    <a:gd name="connsiteX65" fmla="*/ 195262 w 1362075"/>
                    <a:gd name="connsiteY65" fmla="*/ 238126 h 1644651"/>
                    <a:gd name="connsiteX66" fmla="*/ 195262 w 1362075"/>
                    <a:gd name="connsiteY66" fmla="*/ 307976 h 1644651"/>
                    <a:gd name="connsiteX67" fmla="*/ 439737 w 1362075"/>
                    <a:gd name="connsiteY67" fmla="*/ 307976 h 1644651"/>
                    <a:gd name="connsiteX68" fmla="*/ 439737 w 1362075"/>
                    <a:gd name="connsiteY68" fmla="*/ 53976 h 1644651"/>
                    <a:gd name="connsiteX69" fmla="*/ 636587 w 1362075"/>
                    <a:gd name="connsiteY69" fmla="*/ 58739 h 1644651"/>
                    <a:gd name="connsiteX0" fmla="*/ 636587 w 1362075"/>
                    <a:gd name="connsiteY0" fmla="*/ 58739 h 1644651"/>
                    <a:gd name="connsiteX1" fmla="*/ 645319 w 1362075"/>
                    <a:gd name="connsiteY1" fmla="*/ 17464 h 1644651"/>
                    <a:gd name="connsiteX2" fmla="*/ 735012 w 1362075"/>
                    <a:gd name="connsiteY2" fmla="*/ 0 h 1644651"/>
                    <a:gd name="connsiteX3" fmla="*/ 712787 w 1362075"/>
                    <a:gd name="connsiteY3" fmla="*/ 33338 h 1644651"/>
                    <a:gd name="connsiteX4" fmla="*/ 804862 w 1362075"/>
                    <a:gd name="connsiteY4" fmla="*/ 98426 h 1644651"/>
                    <a:gd name="connsiteX5" fmla="*/ 776287 w 1362075"/>
                    <a:gd name="connsiteY5" fmla="*/ 123826 h 1644651"/>
                    <a:gd name="connsiteX6" fmla="*/ 819150 w 1362075"/>
                    <a:gd name="connsiteY6" fmla="*/ 166688 h 1644651"/>
                    <a:gd name="connsiteX7" fmla="*/ 796925 w 1362075"/>
                    <a:gd name="connsiteY7" fmla="*/ 252413 h 1644651"/>
                    <a:gd name="connsiteX8" fmla="*/ 749300 w 1362075"/>
                    <a:gd name="connsiteY8" fmla="*/ 339726 h 1644651"/>
                    <a:gd name="connsiteX9" fmla="*/ 811212 w 1362075"/>
                    <a:gd name="connsiteY9" fmla="*/ 342901 h 1644651"/>
                    <a:gd name="connsiteX10" fmla="*/ 862012 w 1362075"/>
                    <a:gd name="connsiteY10" fmla="*/ 296863 h 1644651"/>
                    <a:gd name="connsiteX11" fmla="*/ 893762 w 1362075"/>
                    <a:gd name="connsiteY11" fmla="*/ 320676 h 1644651"/>
                    <a:gd name="connsiteX12" fmla="*/ 836612 w 1362075"/>
                    <a:gd name="connsiteY12" fmla="*/ 442913 h 1644651"/>
                    <a:gd name="connsiteX13" fmla="*/ 906462 w 1362075"/>
                    <a:gd name="connsiteY13" fmla="*/ 511176 h 1644651"/>
                    <a:gd name="connsiteX14" fmla="*/ 904875 w 1362075"/>
                    <a:gd name="connsiteY14" fmla="*/ 604838 h 1644651"/>
                    <a:gd name="connsiteX15" fmla="*/ 785812 w 1362075"/>
                    <a:gd name="connsiteY15" fmla="*/ 623888 h 1644651"/>
                    <a:gd name="connsiteX16" fmla="*/ 792162 w 1362075"/>
                    <a:gd name="connsiteY16" fmla="*/ 674688 h 1644651"/>
                    <a:gd name="connsiteX17" fmla="*/ 735012 w 1362075"/>
                    <a:gd name="connsiteY17" fmla="*/ 749301 h 1644651"/>
                    <a:gd name="connsiteX18" fmla="*/ 730250 w 1362075"/>
                    <a:gd name="connsiteY18" fmla="*/ 801688 h 1644651"/>
                    <a:gd name="connsiteX19" fmla="*/ 690562 w 1362075"/>
                    <a:gd name="connsiteY19" fmla="*/ 863601 h 1644651"/>
                    <a:gd name="connsiteX20" fmla="*/ 688975 w 1362075"/>
                    <a:gd name="connsiteY20" fmla="*/ 904876 h 1644651"/>
                    <a:gd name="connsiteX21" fmla="*/ 731837 w 1362075"/>
                    <a:gd name="connsiteY21" fmla="*/ 942976 h 1644651"/>
                    <a:gd name="connsiteX22" fmla="*/ 762000 w 1362075"/>
                    <a:gd name="connsiteY22" fmla="*/ 876301 h 1644651"/>
                    <a:gd name="connsiteX23" fmla="*/ 839787 w 1362075"/>
                    <a:gd name="connsiteY23" fmla="*/ 838201 h 1644651"/>
                    <a:gd name="connsiteX24" fmla="*/ 874712 w 1362075"/>
                    <a:gd name="connsiteY24" fmla="*/ 760413 h 1644651"/>
                    <a:gd name="connsiteX25" fmla="*/ 936625 w 1362075"/>
                    <a:gd name="connsiteY25" fmla="*/ 669926 h 1644651"/>
                    <a:gd name="connsiteX26" fmla="*/ 1001712 w 1362075"/>
                    <a:gd name="connsiteY26" fmla="*/ 661988 h 1644651"/>
                    <a:gd name="connsiteX27" fmla="*/ 1108075 w 1362075"/>
                    <a:gd name="connsiteY27" fmla="*/ 515938 h 1644651"/>
                    <a:gd name="connsiteX28" fmla="*/ 1036637 w 1362075"/>
                    <a:gd name="connsiteY28" fmla="*/ 433388 h 1644651"/>
                    <a:gd name="connsiteX29" fmla="*/ 1081087 w 1362075"/>
                    <a:gd name="connsiteY29" fmla="*/ 415926 h 1644651"/>
                    <a:gd name="connsiteX30" fmla="*/ 1133475 w 1362075"/>
                    <a:gd name="connsiteY30" fmla="*/ 444501 h 1644651"/>
                    <a:gd name="connsiteX31" fmla="*/ 1282700 w 1362075"/>
                    <a:gd name="connsiteY31" fmla="*/ 261938 h 1644651"/>
                    <a:gd name="connsiteX32" fmla="*/ 1362075 w 1362075"/>
                    <a:gd name="connsiteY32" fmla="*/ 257176 h 1644651"/>
                    <a:gd name="connsiteX33" fmla="*/ 1303337 w 1362075"/>
                    <a:gd name="connsiteY33" fmla="*/ 393701 h 1644651"/>
                    <a:gd name="connsiteX34" fmla="*/ 1101725 w 1362075"/>
                    <a:gd name="connsiteY34" fmla="*/ 749301 h 1644651"/>
                    <a:gd name="connsiteX35" fmla="*/ 1006475 w 1362075"/>
                    <a:gd name="connsiteY35" fmla="*/ 949326 h 1644651"/>
                    <a:gd name="connsiteX36" fmla="*/ 974725 w 1362075"/>
                    <a:gd name="connsiteY36" fmla="*/ 1093788 h 1644651"/>
                    <a:gd name="connsiteX37" fmla="*/ 1006475 w 1362075"/>
                    <a:gd name="connsiteY37" fmla="*/ 1193801 h 1644651"/>
                    <a:gd name="connsiteX38" fmla="*/ 936625 w 1362075"/>
                    <a:gd name="connsiteY38" fmla="*/ 1243013 h 1644651"/>
                    <a:gd name="connsiteX39" fmla="*/ 869950 w 1362075"/>
                    <a:gd name="connsiteY39" fmla="*/ 1417638 h 1644651"/>
                    <a:gd name="connsiteX40" fmla="*/ 903287 w 1362075"/>
                    <a:gd name="connsiteY40" fmla="*/ 1535113 h 1644651"/>
                    <a:gd name="connsiteX41" fmla="*/ 831850 w 1362075"/>
                    <a:gd name="connsiteY41" fmla="*/ 1644651 h 1644651"/>
                    <a:gd name="connsiteX42" fmla="*/ 631825 w 1362075"/>
                    <a:gd name="connsiteY42" fmla="*/ 1644651 h 1644651"/>
                    <a:gd name="connsiteX43" fmla="*/ 631825 w 1362075"/>
                    <a:gd name="connsiteY43" fmla="*/ 1398588 h 1644651"/>
                    <a:gd name="connsiteX44" fmla="*/ 695325 w 1362075"/>
                    <a:gd name="connsiteY44" fmla="*/ 1398588 h 1644651"/>
                    <a:gd name="connsiteX45" fmla="*/ 695325 w 1362075"/>
                    <a:gd name="connsiteY45" fmla="*/ 1135063 h 1644651"/>
                    <a:gd name="connsiteX46" fmla="*/ 600075 w 1362075"/>
                    <a:gd name="connsiteY46" fmla="*/ 1135063 h 1644651"/>
                    <a:gd name="connsiteX47" fmla="*/ 600075 w 1362075"/>
                    <a:gd name="connsiteY47" fmla="*/ 1036638 h 1644651"/>
                    <a:gd name="connsiteX48" fmla="*/ 552450 w 1362075"/>
                    <a:gd name="connsiteY48" fmla="*/ 1036638 h 1644651"/>
                    <a:gd name="connsiteX49" fmla="*/ 552450 w 1362075"/>
                    <a:gd name="connsiteY49" fmla="*/ 1081088 h 1644651"/>
                    <a:gd name="connsiteX50" fmla="*/ 487362 w 1362075"/>
                    <a:gd name="connsiteY50" fmla="*/ 1081088 h 1644651"/>
                    <a:gd name="connsiteX51" fmla="*/ 487362 w 1362075"/>
                    <a:gd name="connsiteY51" fmla="*/ 1050926 h 1644651"/>
                    <a:gd name="connsiteX52" fmla="*/ 422275 w 1362075"/>
                    <a:gd name="connsiteY52" fmla="*/ 1050926 h 1644651"/>
                    <a:gd name="connsiteX53" fmla="*/ 422275 w 1362075"/>
                    <a:gd name="connsiteY53" fmla="*/ 1089026 h 1644651"/>
                    <a:gd name="connsiteX54" fmla="*/ 342900 w 1362075"/>
                    <a:gd name="connsiteY54" fmla="*/ 1089026 h 1644651"/>
                    <a:gd name="connsiteX55" fmla="*/ 342900 w 1362075"/>
                    <a:gd name="connsiteY55" fmla="*/ 1063626 h 1644651"/>
                    <a:gd name="connsiteX56" fmla="*/ 304800 w 1362075"/>
                    <a:gd name="connsiteY56" fmla="*/ 1063626 h 1644651"/>
                    <a:gd name="connsiteX57" fmla="*/ 279400 w 1362075"/>
                    <a:gd name="connsiteY57" fmla="*/ 1038226 h 1644651"/>
                    <a:gd name="connsiteX58" fmla="*/ 279400 w 1362075"/>
                    <a:gd name="connsiteY58" fmla="*/ 1143001 h 1644651"/>
                    <a:gd name="connsiteX59" fmla="*/ 0 w 1362075"/>
                    <a:gd name="connsiteY59" fmla="*/ 1143001 h 1644651"/>
                    <a:gd name="connsiteX60" fmla="*/ 0 w 1362075"/>
                    <a:gd name="connsiteY60" fmla="*/ 508001 h 1644651"/>
                    <a:gd name="connsiteX61" fmla="*/ 44450 w 1362075"/>
                    <a:gd name="connsiteY61" fmla="*/ 508001 h 1644651"/>
                    <a:gd name="connsiteX62" fmla="*/ 44450 w 1362075"/>
                    <a:gd name="connsiteY62" fmla="*/ 366713 h 1644651"/>
                    <a:gd name="connsiteX63" fmla="*/ 100012 w 1362075"/>
                    <a:gd name="connsiteY63" fmla="*/ 366713 h 1644651"/>
                    <a:gd name="connsiteX64" fmla="*/ 100012 w 1362075"/>
                    <a:gd name="connsiteY64" fmla="*/ 238126 h 1644651"/>
                    <a:gd name="connsiteX65" fmla="*/ 195262 w 1362075"/>
                    <a:gd name="connsiteY65" fmla="*/ 238126 h 1644651"/>
                    <a:gd name="connsiteX66" fmla="*/ 195262 w 1362075"/>
                    <a:gd name="connsiteY66" fmla="*/ 307976 h 1644651"/>
                    <a:gd name="connsiteX67" fmla="*/ 439737 w 1362075"/>
                    <a:gd name="connsiteY67" fmla="*/ 307976 h 1644651"/>
                    <a:gd name="connsiteX68" fmla="*/ 439737 w 1362075"/>
                    <a:gd name="connsiteY68" fmla="*/ 53976 h 1644651"/>
                    <a:gd name="connsiteX69" fmla="*/ 636587 w 1362075"/>
                    <a:gd name="connsiteY69" fmla="*/ 58739 h 1644651"/>
                    <a:gd name="connsiteX0" fmla="*/ 636587 w 1362075"/>
                    <a:gd name="connsiteY0" fmla="*/ 48023 h 1633935"/>
                    <a:gd name="connsiteX1" fmla="*/ 645319 w 1362075"/>
                    <a:gd name="connsiteY1" fmla="*/ 6748 h 1633935"/>
                    <a:gd name="connsiteX2" fmla="*/ 702865 w 1362075"/>
                    <a:gd name="connsiteY2" fmla="*/ 0 h 1633935"/>
                    <a:gd name="connsiteX3" fmla="*/ 712787 w 1362075"/>
                    <a:gd name="connsiteY3" fmla="*/ 22622 h 1633935"/>
                    <a:gd name="connsiteX4" fmla="*/ 804862 w 1362075"/>
                    <a:gd name="connsiteY4" fmla="*/ 87710 h 1633935"/>
                    <a:gd name="connsiteX5" fmla="*/ 776287 w 1362075"/>
                    <a:gd name="connsiteY5" fmla="*/ 113110 h 1633935"/>
                    <a:gd name="connsiteX6" fmla="*/ 819150 w 1362075"/>
                    <a:gd name="connsiteY6" fmla="*/ 155972 h 1633935"/>
                    <a:gd name="connsiteX7" fmla="*/ 796925 w 1362075"/>
                    <a:gd name="connsiteY7" fmla="*/ 241697 h 1633935"/>
                    <a:gd name="connsiteX8" fmla="*/ 749300 w 1362075"/>
                    <a:gd name="connsiteY8" fmla="*/ 329010 h 1633935"/>
                    <a:gd name="connsiteX9" fmla="*/ 811212 w 1362075"/>
                    <a:gd name="connsiteY9" fmla="*/ 332185 h 1633935"/>
                    <a:gd name="connsiteX10" fmla="*/ 862012 w 1362075"/>
                    <a:gd name="connsiteY10" fmla="*/ 286147 h 1633935"/>
                    <a:gd name="connsiteX11" fmla="*/ 893762 w 1362075"/>
                    <a:gd name="connsiteY11" fmla="*/ 309960 h 1633935"/>
                    <a:gd name="connsiteX12" fmla="*/ 836612 w 1362075"/>
                    <a:gd name="connsiteY12" fmla="*/ 432197 h 1633935"/>
                    <a:gd name="connsiteX13" fmla="*/ 906462 w 1362075"/>
                    <a:gd name="connsiteY13" fmla="*/ 500460 h 1633935"/>
                    <a:gd name="connsiteX14" fmla="*/ 904875 w 1362075"/>
                    <a:gd name="connsiteY14" fmla="*/ 594122 h 1633935"/>
                    <a:gd name="connsiteX15" fmla="*/ 785812 w 1362075"/>
                    <a:gd name="connsiteY15" fmla="*/ 613172 h 1633935"/>
                    <a:gd name="connsiteX16" fmla="*/ 792162 w 1362075"/>
                    <a:gd name="connsiteY16" fmla="*/ 663972 h 1633935"/>
                    <a:gd name="connsiteX17" fmla="*/ 735012 w 1362075"/>
                    <a:gd name="connsiteY17" fmla="*/ 738585 h 1633935"/>
                    <a:gd name="connsiteX18" fmla="*/ 730250 w 1362075"/>
                    <a:gd name="connsiteY18" fmla="*/ 790972 h 1633935"/>
                    <a:gd name="connsiteX19" fmla="*/ 690562 w 1362075"/>
                    <a:gd name="connsiteY19" fmla="*/ 852885 h 1633935"/>
                    <a:gd name="connsiteX20" fmla="*/ 688975 w 1362075"/>
                    <a:gd name="connsiteY20" fmla="*/ 894160 h 1633935"/>
                    <a:gd name="connsiteX21" fmla="*/ 731837 w 1362075"/>
                    <a:gd name="connsiteY21" fmla="*/ 932260 h 1633935"/>
                    <a:gd name="connsiteX22" fmla="*/ 762000 w 1362075"/>
                    <a:gd name="connsiteY22" fmla="*/ 865585 h 1633935"/>
                    <a:gd name="connsiteX23" fmla="*/ 839787 w 1362075"/>
                    <a:gd name="connsiteY23" fmla="*/ 827485 h 1633935"/>
                    <a:gd name="connsiteX24" fmla="*/ 874712 w 1362075"/>
                    <a:gd name="connsiteY24" fmla="*/ 749697 h 1633935"/>
                    <a:gd name="connsiteX25" fmla="*/ 936625 w 1362075"/>
                    <a:gd name="connsiteY25" fmla="*/ 659210 h 1633935"/>
                    <a:gd name="connsiteX26" fmla="*/ 1001712 w 1362075"/>
                    <a:gd name="connsiteY26" fmla="*/ 651272 h 1633935"/>
                    <a:gd name="connsiteX27" fmla="*/ 1108075 w 1362075"/>
                    <a:gd name="connsiteY27" fmla="*/ 505222 h 1633935"/>
                    <a:gd name="connsiteX28" fmla="*/ 1036637 w 1362075"/>
                    <a:gd name="connsiteY28" fmla="*/ 422672 h 1633935"/>
                    <a:gd name="connsiteX29" fmla="*/ 1081087 w 1362075"/>
                    <a:gd name="connsiteY29" fmla="*/ 405210 h 1633935"/>
                    <a:gd name="connsiteX30" fmla="*/ 1133475 w 1362075"/>
                    <a:gd name="connsiteY30" fmla="*/ 433785 h 1633935"/>
                    <a:gd name="connsiteX31" fmla="*/ 1282700 w 1362075"/>
                    <a:gd name="connsiteY31" fmla="*/ 251222 h 1633935"/>
                    <a:gd name="connsiteX32" fmla="*/ 1362075 w 1362075"/>
                    <a:gd name="connsiteY32" fmla="*/ 246460 h 1633935"/>
                    <a:gd name="connsiteX33" fmla="*/ 1303337 w 1362075"/>
                    <a:gd name="connsiteY33" fmla="*/ 382985 h 1633935"/>
                    <a:gd name="connsiteX34" fmla="*/ 1101725 w 1362075"/>
                    <a:gd name="connsiteY34" fmla="*/ 738585 h 1633935"/>
                    <a:gd name="connsiteX35" fmla="*/ 1006475 w 1362075"/>
                    <a:gd name="connsiteY35" fmla="*/ 938610 h 1633935"/>
                    <a:gd name="connsiteX36" fmla="*/ 974725 w 1362075"/>
                    <a:gd name="connsiteY36" fmla="*/ 1083072 h 1633935"/>
                    <a:gd name="connsiteX37" fmla="*/ 1006475 w 1362075"/>
                    <a:gd name="connsiteY37" fmla="*/ 1183085 h 1633935"/>
                    <a:gd name="connsiteX38" fmla="*/ 936625 w 1362075"/>
                    <a:gd name="connsiteY38" fmla="*/ 1232297 h 1633935"/>
                    <a:gd name="connsiteX39" fmla="*/ 869950 w 1362075"/>
                    <a:gd name="connsiteY39" fmla="*/ 1406922 h 1633935"/>
                    <a:gd name="connsiteX40" fmla="*/ 903287 w 1362075"/>
                    <a:gd name="connsiteY40" fmla="*/ 1524397 h 1633935"/>
                    <a:gd name="connsiteX41" fmla="*/ 831850 w 1362075"/>
                    <a:gd name="connsiteY41" fmla="*/ 1633935 h 1633935"/>
                    <a:gd name="connsiteX42" fmla="*/ 631825 w 1362075"/>
                    <a:gd name="connsiteY42" fmla="*/ 1633935 h 1633935"/>
                    <a:gd name="connsiteX43" fmla="*/ 631825 w 1362075"/>
                    <a:gd name="connsiteY43" fmla="*/ 1387872 h 1633935"/>
                    <a:gd name="connsiteX44" fmla="*/ 695325 w 1362075"/>
                    <a:gd name="connsiteY44" fmla="*/ 1387872 h 1633935"/>
                    <a:gd name="connsiteX45" fmla="*/ 695325 w 1362075"/>
                    <a:gd name="connsiteY45" fmla="*/ 1124347 h 1633935"/>
                    <a:gd name="connsiteX46" fmla="*/ 600075 w 1362075"/>
                    <a:gd name="connsiteY46" fmla="*/ 1124347 h 1633935"/>
                    <a:gd name="connsiteX47" fmla="*/ 600075 w 1362075"/>
                    <a:gd name="connsiteY47" fmla="*/ 1025922 h 1633935"/>
                    <a:gd name="connsiteX48" fmla="*/ 552450 w 1362075"/>
                    <a:gd name="connsiteY48" fmla="*/ 1025922 h 1633935"/>
                    <a:gd name="connsiteX49" fmla="*/ 552450 w 1362075"/>
                    <a:gd name="connsiteY49" fmla="*/ 1070372 h 1633935"/>
                    <a:gd name="connsiteX50" fmla="*/ 487362 w 1362075"/>
                    <a:gd name="connsiteY50" fmla="*/ 1070372 h 1633935"/>
                    <a:gd name="connsiteX51" fmla="*/ 487362 w 1362075"/>
                    <a:gd name="connsiteY51" fmla="*/ 1040210 h 1633935"/>
                    <a:gd name="connsiteX52" fmla="*/ 422275 w 1362075"/>
                    <a:gd name="connsiteY52" fmla="*/ 1040210 h 1633935"/>
                    <a:gd name="connsiteX53" fmla="*/ 422275 w 1362075"/>
                    <a:gd name="connsiteY53" fmla="*/ 1078310 h 1633935"/>
                    <a:gd name="connsiteX54" fmla="*/ 342900 w 1362075"/>
                    <a:gd name="connsiteY54" fmla="*/ 1078310 h 1633935"/>
                    <a:gd name="connsiteX55" fmla="*/ 342900 w 1362075"/>
                    <a:gd name="connsiteY55" fmla="*/ 1052910 h 1633935"/>
                    <a:gd name="connsiteX56" fmla="*/ 304800 w 1362075"/>
                    <a:gd name="connsiteY56" fmla="*/ 1052910 h 1633935"/>
                    <a:gd name="connsiteX57" fmla="*/ 279400 w 1362075"/>
                    <a:gd name="connsiteY57" fmla="*/ 1027510 h 1633935"/>
                    <a:gd name="connsiteX58" fmla="*/ 279400 w 1362075"/>
                    <a:gd name="connsiteY58" fmla="*/ 1132285 h 1633935"/>
                    <a:gd name="connsiteX59" fmla="*/ 0 w 1362075"/>
                    <a:gd name="connsiteY59" fmla="*/ 1132285 h 1633935"/>
                    <a:gd name="connsiteX60" fmla="*/ 0 w 1362075"/>
                    <a:gd name="connsiteY60" fmla="*/ 497285 h 1633935"/>
                    <a:gd name="connsiteX61" fmla="*/ 44450 w 1362075"/>
                    <a:gd name="connsiteY61" fmla="*/ 497285 h 1633935"/>
                    <a:gd name="connsiteX62" fmla="*/ 44450 w 1362075"/>
                    <a:gd name="connsiteY62" fmla="*/ 355997 h 1633935"/>
                    <a:gd name="connsiteX63" fmla="*/ 100012 w 1362075"/>
                    <a:gd name="connsiteY63" fmla="*/ 355997 h 1633935"/>
                    <a:gd name="connsiteX64" fmla="*/ 100012 w 1362075"/>
                    <a:gd name="connsiteY64" fmla="*/ 227410 h 1633935"/>
                    <a:gd name="connsiteX65" fmla="*/ 195262 w 1362075"/>
                    <a:gd name="connsiteY65" fmla="*/ 227410 h 1633935"/>
                    <a:gd name="connsiteX66" fmla="*/ 195262 w 1362075"/>
                    <a:gd name="connsiteY66" fmla="*/ 297260 h 1633935"/>
                    <a:gd name="connsiteX67" fmla="*/ 439737 w 1362075"/>
                    <a:gd name="connsiteY67" fmla="*/ 297260 h 1633935"/>
                    <a:gd name="connsiteX68" fmla="*/ 439737 w 1362075"/>
                    <a:gd name="connsiteY68" fmla="*/ 43260 h 1633935"/>
                    <a:gd name="connsiteX69" fmla="*/ 636587 w 1362075"/>
                    <a:gd name="connsiteY69" fmla="*/ 48023 h 1633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1362075" h="1633935">
                      <a:moveTo>
                        <a:pt x="636587" y="48023"/>
                      </a:moveTo>
                      <a:lnTo>
                        <a:pt x="645319" y="6748"/>
                      </a:lnTo>
                      <a:lnTo>
                        <a:pt x="702865" y="0"/>
                      </a:lnTo>
                      <a:lnTo>
                        <a:pt x="712787" y="22622"/>
                      </a:lnTo>
                      <a:lnTo>
                        <a:pt x="804862" y="87710"/>
                      </a:lnTo>
                      <a:lnTo>
                        <a:pt x="776287" y="113110"/>
                      </a:lnTo>
                      <a:lnTo>
                        <a:pt x="819150" y="155972"/>
                      </a:lnTo>
                      <a:lnTo>
                        <a:pt x="796925" y="241697"/>
                      </a:lnTo>
                      <a:lnTo>
                        <a:pt x="749300" y="329010"/>
                      </a:lnTo>
                      <a:lnTo>
                        <a:pt x="811212" y="332185"/>
                      </a:lnTo>
                      <a:lnTo>
                        <a:pt x="862012" y="286147"/>
                      </a:lnTo>
                      <a:lnTo>
                        <a:pt x="893762" y="309960"/>
                      </a:lnTo>
                      <a:lnTo>
                        <a:pt x="836612" y="432197"/>
                      </a:lnTo>
                      <a:lnTo>
                        <a:pt x="906462" y="500460"/>
                      </a:lnTo>
                      <a:lnTo>
                        <a:pt x="904875" y="594122"/>
                      </a:lnTo>
                      <a:lnTo>
                        <a:pt x="785812" y="613172"/>
                      </a:lnTo>
                      <a:lnTo>
                        <a:pt x="792162" y="663972"/>
                      </a:lnTo>
                      <a:lnTo>
                        <a:pt x="735012" y="738585"/>
                      </a:lnTo>
                      <a:lnTo>
                        <a:pt x="730250" y="790972"/>
                      </a:lnTo>
                      <a:lnTo>
                        <a:pt x="690562" y="852885"/>
                      </a:lnTo>
                      <a:lnTo>
                        <a:pt x="688975" y="894160"/>
                      </a:lnTo>
                      <a:lnTo>
                        <a:pt x="731837" y="932260"/>
                      </a:lnTo>
                      <a:lnTo>
                        <a:pt x="762000" y="865585"/>
                      </a:lnTo>
                      <a:lnTo>
                        <a:pt x="839787" y="827485"/>
                      </a:lnTo>
                      <a:lnTo>
                        <a:pt x="874712" y="749697"/>
                      </a:lnTo>
                      <a:lnTo>
                        <a:pt x="936625" y="659210"/>
                      </a:lnTo>
                      <a:lnTo>
                        <a:pt x="1001712" y="651272"/>
                      </a:lnTo>
                      <a:lnTo>
                        <a:pt x="1108075" y="505222"/>
                      </a:lnTo>
                      <a:lnTo>
                        <a:pt x="1036637" y="422672"/>
                      </a:lnTo>
                      <a:lnTo>
                        <a:pt x="1081087" y="405210"/>
                      </a:lnTo>
                      <a:lnTo>
                        <a:pt x="1133475" y="433785"/>
                      </a:lnTo>
                      <a:lnTo>
                        <a:pt x="1282700" y="251222"/>
                      </a:lnTo>
                      <a:lnTo>
                        <a:pt x="1362075" y="246460"/>
                      </a:lnTo>
                      <a:lnTo>
                        <a:pt x="1303337" y="382985"/>
                      </a:lnTo>
                      <a:lnTo>
                        <a:pt x="1101725" y="738585"/>
                      </a:lnTo>
                      <a:lnTo>
                        <a:pt x="1006475" y="938610"/>
                      </a:lnTo>
                      <a:lnTo>
                        <a:pt x="974725" y="1083072"/>
                      </a:lnTo>
                      <a:lnTo>
                        <a:pt x="1006475" y="1183085"/>
                      </a:lnTo>
                      <a:lnTo>
                        <a:pt x="936625" y="1232297"/>
                      </a:lnTo>
                      <a:lnTo>
                        <a:pt x="869950" y="1406922"/>
                      </a:lnTo>
                      <a:lnTo>
                        <a:pt x="903287" y="1524397"/>
                      </a:lnTo>
                      <a:lnTo>
                        <a:pt x="831850" y="1633935"/>
                      </a:lnTo>
                      <a:lnTo>
                        <a:pt x="631825" y="1633935"/>
                      </a:lnTo>
                      <a:lnTo>
                        <a:pt x="631825" y="1387872"/>
                      </a:lnTo>
                      <a:lnTo>
                        <a:pt x="695325" y="1387872"/>
                      </a:lnTo>
                      <a:lnTo>
                        <a:pt x="695325" y="1124347"/>
                      </a:lnTo>
                      <a:lnTo>
                        <a:pt x="600075" y="1124347"/>
                      </a:lnTo>
                      <a:lnTo>
                        <a:pt x="600075" y="1025922"/>
                      </a:lnTo>
                      <a:lnTo>
                        <a:pt x="552450" y="1025922"/>
                      </a:lnTo>
                      <a:lnTo>
                        <a:pt x="552450" y="1070372"/>
                      </a:lnTo>
                      <a:lnTo>
                        <a:pt x="487362" y="1070372"/>
                      </a:lnTo>
                      <a:lnTo>
                        <a:pt x="487362" y="1040210"/>
                      </a:lnTo>
                      <a:lnTo>
                        <a:pt x="422275" y="1040210"/>
                      </a:lnTo>
                      <a:lnTo>
                        <a:pt x="422275" y="1078310"/>
                      </a:lnTo>
                      <a:lnTo>
                        <a:pt x="342900" y="1078310"/>
                      </a:lnTo>
                      <a:lnTo>
                        <a:pt x="342900" y="1052910"/>
                      </a:lnTo>
                      <a:lnTo>
                        <a:pt x="304800" y="1052910"/>
                      </a:lnTo>
                      <a:lnTo>
                        <a:pt x="279400" y="1027510"/>
                      </a:lnTo>
                      <a:lnTo>
                        <a:pt x="279400" y="1132285"/>
                      </a:lnTo>
                      <a:lnTo>
                        <a:pt x="0" y="1132285"/>
                      </a:lnTo>
                      <a:lnTo>
                        <a:pt x="0" y="497285"/>
                      </a:lnTo>
                      <a:lnTo>
                        <a:pt x="44450" y="497285"/>
                      </a:lnTo>
                      <a:lnTo>
                        <a:pt x="44450" y="355997"/>
                      </a:lnTo>
                      <a:lnTo>
                        <a:pt x="100012" y="355997"/>
                      </a:lnTo>
                      <a:lnTo>
                        <a:pt x="100012" y="227410"/>
                      </a:lnTo>
                      <a:lnTo>
                        <a:pt x="195262" y="227410"/>
                      </a:lnTo>
                      <a:lnTo>
                        <a:pt x="195262" y="297260"/>
                      </a:lnTo>
                      <a:lnTo>
                        <a:pt x="439737" y="297260"/>
                      </a:lnTo>
                      <a:lnTo>
                        <a:pt x="439737" y="43260"/>
                      </a:lnTo>
                      <a:lnTo>
                        <a:pt x="636587" y="48023"/>
                      </a:lnTo>
                      <a:close/>
                    </a:path>
                  </a:pathLst>
                </a:custGeom>
                <a:solidFill>
                  <a:srgbClr val="E5EDF4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E530351-A6D4-410E-9C54-9DB9F6CD9BDA}"/>
                    </a:ext>
                  </a:extLst>
                </p:cNvPr>
                <p:cNvSpPr txBox="1"/>
                <p:nvPr/>
              </p:nvSpPr>
              <p:spPr>
                <a:xfrm>
                  <a:off x="3260785" y="3882759"/>
                  <a:ext cx="2547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0138CF81-18C6-489E-8A70-E92E30ABB188}"/>
                    </a:ext>
                  </a:extLst>
                </p:cNvPr>
                <p:cNvSpPr txBox="1"/>
                <p:nvPr/>
              </p:nvSpPr>
              <p:spPr>
                <a:xfrm>
                  <a:off x="3260785" y="5380593"/>
                  <a:ext cx="2547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A745D8B0-359F-4777-ADE3-E27D467F122A}"/>
                    </a:ext>
                  </a:extLst>
                </p:cNvPr>
                <p:cNvSpPr txBox="1"/>
                <p:nvPr/>
              </p:nvSpPr>
              <p:spPr>
                <a:xfrm>
                  <a:off x="4705393" y="4560730"/>
                  <a:ext cx="2547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D015C28A-3E6C-4A65-A37C-537727657B25}"/>
                    </a:ext>
                  </a:extLst>
                </p:cNvPr>
                <p:cNvSpPr txBox="1"/>
                <p:nvPr/>
              </p:nvSpPr>
              <p:spPr>
                <a:xfrm>
                  <a:off x="4447611" y="5840715"/>
                  <a:ext cx="2547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84BADA76-3A0C-4FB1-9940-8AAC28130CB6}"/>
                    </a:ext>
                  </a:extLst>
                </p:cNvPr>
                <p:cNvSpPr txBox="1"/>
                <p:nvPr/>
              </p:nvSpPr>
              <p:spPr>
                <a:xfrm>
                  <a:off x="4336688" y="6202204"/>
                  <a:ext cx="2547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A0CB972A-103A-49E5-ABC6-105627C719AA}"/>
                    </a:ext>
                  </a:extLst>
                </p:cNvPr>
                <p:cNvSpPr/>
                <p:nvPr/>
              </p:nvSpPr>
              <p:spPr>
                <a:xfrm>
                  <a:off x="3720080" y="4835883"/>
                  <a:ext cx="1314450" cy="852487"/>
                </a:xfrm>
                <a:custGeom>
                  <a:avLst/>
                  <a:gdLst>
                    <a:gd name="connsiteX0" fmla="*/ 620713 w 1314450"/>
                    <a:gd name="connsiteY0" fmla="*/ 0 h 852487"/>
                    <a:gd name="connsiteX1" fmla="*/ 0 w 1314450"/>
                    <a:gd name="connsiteY1" fmla="*/ 0 h 852487"/>
                    <a:gd name="connsiteX2" fmla="*/ 0 w 1314450"/>
                    <a:gd name="connsiteY2" fmla="*/ 763587 h 852487"/>
                    <a:gd name="connsiteX3" fmla="*/ 1112838 w 1314450"/>
                    <a:gd name="connsiteY3" fmla="*/ 763587 h 852487"/>
                    <a:gd name="connsiteX4" fmla="*/ 1112838 w 1314450"/>
                    <a:gd name="connsiteY4" fmla="*/ 852487 h 852487"/>
                    <a:gd name="connsiteX5" fmla="*/ 1252538 w 1314450"/>
                    <a:gd name="connsiteY5" fmla="*/ 852487 h 852487"/>
                    <a:gd name="connsiteX6" fmla="*/ 1250950 w 1314450"/>
                    <a:gd name="connsiteY6" fmla="*/ 836612 h 852487"/>
                    <a:gd name="connsiteX7" fmla="*/ 1250950 w 1314450"/>
                    <a:gd name="connsiteY7" fmla="*/ 581025 h 852487"/>
                    <a:gd name="connsiteX8" fmla="*/ 1314450 w 1314450"/>
                    <a:gd name="connsiteY8" fmla="*/ 581025 h 852487"/>
                    <a:gd name="connsiteX9" fmla="*/ 1314450 w 1314450"/>
                    <a:gd name="connsiteY9" fmla="*/ 319087 h 852487"/>
                    <a:gd name="connsiteX10" fmla="*/ 1219200 w 1314450"/>
                    <a:gd name="connsiteY10" fmla="*/ 319087 h 852487"/>
                    <a:gd name="connsiteX11" fmla="*/ 1219200 w 1314450"/>
                    <a:gd name="connsiteY11" fmla="*/ 220662 h 852487"/>
                    <a:gd name="connsiteX12" fmla="*/ 1176338 w 1314450"/>
                    <a:gd name="connsiteY12" fmla="*/ 220662 h 852487"/>
                    <a:gd name="connsiteX13" fmla="*/ 1176338 w 1314450"/>
                    <a:gd name="connsiteY13" fmla="*/ 266700 h 852487"/>
                    <a:gd name="connsiteX14" fmla="*/ 1108075 w 1314450"/>
                    <a:gd name="connsiteY14" fmla="*/ 266700 h 852487"/>
                    <a:gd name="connsiteX15" fmla="*/ 1108075 w 1314450"/>
                    <a:gd name="connsiteY15" fmla="*/ 236537 h 852487"/>
                    <a:gd name="connsiteX16" fmla="*/ 1047750 w 1314450"/>
                    <a:gd name="connsiteY16" fmla="*/ 236537 h 852487"/>
                    <a:gd name="connsiteX17" fmla="*/ 1047750 w 1314450"/>
                    <a:gd name="connsiteY17" fmla="*/ 271462 h 852487"/>
                    <a:gd name="connsiteX18" fmla="*/ 966788 w 1314450"/>
                    <a:gd name="connsiteY18" fmla="*/ 271462 h 852487"/>
                    <a:gd name="connsiteX19" fmla="*/ 966788 w 1314450"/>
                    <a:gd name="connsiteY19" fmla="*/ 244475 h 852487"/>
                    <a:gd name="connsiteX20" fmla="*/ 925513 w 1314450"/>
                    <a:gd name="connsiteY20" fmla="*/ 244475 h 852487"/>
                    <a:gd name="connsiteX21" fmla="*/ 904875 w 1314450"/>
                    <a:gd name="connsiteY21" fmla="*/ 223837 h 852487"/>
                    <a:gd name="connsiteX22" fmla="*/ 904875 w 1314450"/>
                    <a:gd name="connsiteY22" fmla="*/ 330200 h 852487"/>
                    <a:gd name="connsiteX23" fmla="*/ 620713 w 1314450"/>
                    <a:gd name="connsiteY23" fmla="*/ 330200 h 852487"/>
                    <a:gd name="connsiteX24" fmla="*/ 620713 w 1314450"/>
                    <a:gd name="connsiteY24" fmla="*/ 0 h 852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314450" h="852487">
                      <a:moveTo>
                        <a:pt x="620713" y="0"/>
                      </a:moveTo>
                      <a:lnTo>
                        <a:pt x="0" y="0"/>
                      </a:lnTo>
                      <a:lnTo>
                        <a:pt x="0" y="763587"/>
                      </a:lnTo>
                      <a:lnTo>
                        <a:pt x="1112838" y="763587"/>
                      </a:lnTo>
                      <a:lnTo>
                        <a:pt x="1112838" y="852487"/>
                      </a:lnTo>
                      <a:lnTo>
                        <a:pt x="1252538" y="852487"/>
                      </a:lnTo>
                      <a:lnTo>
                        <a:pt x="1250950" y="836612"/>
                      </a:lnTo>
                      <a:lnTo>
                        <a:pt x="1250950" y="581025"/>
                      </a:lnTo>
                      <a:lnTo>
                        <a:pt x="1314450" y="581025"/>
                      </a:lnTo>
                      <a:lnTo>
                        <a:pt x="1314450" y="319087"/>
                      </a:lnTo>
                      <a:lnTo>
                        <a:pt x="1219200" y="319087"/>
                      </a:lnTo>
                      <a:lnTo>
                        <a:pt x="1219200" y="220662"/>
                      </a:lnTo>
                      <a:lnTo>
                        <a:pt x="1176338" y="220662"/>
                      </a:lnTo>
                      <a:lnTo>
                        <a:pt x="1176338" y="266700"/>
                      </a:lnTo>
                      <a:lnTo>
                        <a:pt x="1108075" y="266700"/>
                      </a:lnTo>
                      <a:lnTo>
                        <a:pt x="1108075" y="236537"/>
                      </a:lnTo>
                      <a:lnTo>
                        <a:pt x="1047750" y="236537"/>
                      </a:lnTo>
                      <a:lnTo>
                        <a:pt x="1047750" y="271462"/>
                      </a:lnTo>
                      <a:lnTo>
                        <a:pt x="966788" y="271462"/>
                      </a:lnTo>
                      <a:lnTo>
                        <a:pt x="966788" y="244475"/>
                      </a:lnTo>
                      <a:lnTo>
                        <a:pt x="925513" y="244475"/>
                      </a:lnTo>
                      <a:lnTo>
                        <a:pt x="904875" y="223837"/>
                      </a:lnTo>
                      <a:lnTo>
                        <a:pt x="904875" y="330200"/>
                      </a:lnTo>
                      <a:lnTo>
                        <a:pt x="620713" y="330200"/>
                      </a:lnTo>
                      <a:lnTo>
                        <a:pt x="620713" y="0"/>
                      </a:lnTo>
                      <a:close/>
                    </a:path>
                  </a:pathLst>
                </a:custGeom>
                <a:solidFill>
                  <a:srgbClr val="BFD2E3"/>
                </a:solidFill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5A77C315-2C75-421D-ACD0-CB29FAE38512}"/>
                    </a:ext>
                  </a:extLst>
                </p:cNvPr>
                <p:cNvSpPr/>
                <p:nvPr/>
              </p:nvSpPr>
              <p:spPr>
                <a:xfrm>
                  <a:off x="4610100" y="5660231"/>
                  <a:ext cx="575072" cy="659607"/>
                </a:xfrm>
                <a:custGeom>
                  <a:avLst/>
                  <a:gdLst>
                    <a:gd name="connsiteX0" fmla="*/ 0 w 575072"/>
                    <a:gd name="connsiteY0" fmla="*/ 500063 h 659607"/>
                    <a:gd name="connsiteX1" fmla="*/ 0 w 575072"/>
                    <a:gd name="connsiteY1" fmla="*/ 659607 h 659607"/>
                    <a:gd name="connsiteX2" fmla="*/ 289322 w 575072"/>
                    <a:gd name="connsiteY2" fmla="*/ 659607 h 659607"/>
                    <a:gd name="connsiteX3" fmla="*/ 289322 w 575072"/>
                    <a:gd name="connsiteY3" fmla="*/ 613172 h 659607"/>
                    <a:gd name="connsiteX4" fmla="*/ 325041 w 575072"/>
                    <a:gd name="connsiteY4" fmla="*/ 613172 h 659607"/>
                    <a:gd name="connsiteX5" fmla="*/ 325041 w 575072"/>
                    <a:gd name="connsiteY5" fmla="*/ 640557 h 659607"/>
                    <a:gd name="connsiteX6" fmla="*/ 355997 w 575072"/>
                    <a:gd name="connsiteY6" fmla="*/ 640557 h 659607"/>
                    <a:gd name="connsiteX7" fmla="*/ 355997 w 575072"/>
                    <a:gd name="connsiteY7" fmla="*/ 586978 h 659607"/>
                    <a:gd name="connsiteX8" fmla="*/ 419100 w 575072"/>
                    <a:gd name="connsiteY8" fmla="*/ 586978 h 659607"/>
                    <a:gd name="connsiteX9" fmla="*/ 419100 w 575072"/>
                    <a:gd name="connsiteY9" fmla="*/ 525066 h 659607"/>
                    <a:gd name="connsiteX10" fmla="*/ 498872 w 575072"/>
                    <a:gd name="connsiteY10" fmla="*/ 525066 h 659607"/>
                    <a:gd name="connsiteX11" fmla="*/ 498872 w 575072"/>
                    <a:gd name="connsiteY11" fmla="*/ 506016 h 659607"/>
                    <a:gd name="connsiteX12" fmla="*/ 454819 w 575072"/>
                    <a:gd name="connsiteY12" fmla="*/ 491728 h 659607"/>
                    <a:gd name="connsiteX13" fmla="*/ 488156 w 575072"/>
                    <a:gd name="connsiteY13" fmla="*/ 471488 h 659607"/>
                    <a:gd name="connsiteX14" fmla="*/ 488156 w 575072"/>
                    <a:gd name="connsiteY14" fmla="*/ 433388 h 659607"/>
                    <a:gd name="connsiteX15" fmla="*/ 525066 w 575072"/>
                    <a:gd name="connsiteY15" fmla="*/ 396478 h 659607"/>
                    <a:gd name="connsiteX16" fmla="*/ 529828 w 575072"/>
                    <a:gd name="connsiteY16" fmla="*/ 371475 h 659607"/>
                    <a:gd name="connsiteX17" fmla="*/ 545306 w 575072"/>
                    <a:gd name="connsiteY17" fmla="*/ 347663 h 659607"/>
                    <a:gd name="connsiteX18" fmla="*/ 520303 w 575072"/>
                    <a:gd name="connsiteY18" fmla="*/ 309563 h 659607"/>
                    <a:gd name="connsiteX19" fmla="*/ 531019 w 575072"/>
                    <a:gd name="connsiteY19" fmla="*/ 269082 h 659607"/>
                    <a:gd name="connsiteX20" fmla="*/ 509588 w 575072"/>
                    <a:gd name="connsiteY20" fmla="*/ 219075 h 659607"/>
                    <a:gd name="connsiteX21" fmla="*/ 533400 w 575072"/>
                    <a:gd name="connsiteY21" fmla="*/ 125016 h 659607"/>
                    <a:gd name="connsiteX22" fmla="*/ 575072 w 575072"/>
                    <a:gd name="connsiteY22" fmla="*/ 57150 h 659607"/>
                    <a:gd name="connsiteX23" fmla="*/ 566738 w 575072"/>
                    <a:gd name="connsiteY23" fmla="*/ 0 h 659607"/>
                    <a:gd name="connsiteX24" fmla="*/ 360759 w 575072"/>
                    <a:gd name="connsiteY24" fmla="*/ 0 h 659607"/>
                    <a:gd name="connsiteX25" fmla="*/ 360759 w 575072"/>
                    <a:gd name="connsiteY25" fmla="*/ 22622 h 659607"/>
                    <a:gd name="connsiteX26" fmla="*/ 223838 w 575072"/>
                    <a:gd name="connsiteY26" fmla="*/ 22622 h 659607"/>
                    <a:gd name="connsiteX27" fmla="*/ 223838 w 575072"/>
                    <a:gd name="connsiteY27" fmla="*/ 126207 h 659607"/>
                    <a:gd name="connsiteX28" fmla="*/ 208359 w 575072"/>
                    <a:gd name="connsiteY28" fmla="*/ 126207 h 659607"/>
                    <a:gd name="connsiteX29" fmla="*/ 208359 w 575072"/>
                    <a:gd name="connsiteY29" fmla="*/ 276225 h 659607"/>
                    <a:gd name="connsiteX30" fmla="*/ 145256 w 575072"/>
                    <a:gd name="connsiteY30" fmla="*/ 276225 h 659607"/>
                    <a:gd name="connsiteX31" fmla="*/ 145256 w 575072"/>
                    <a:gd name="connsiteY31" fmla="*/ 516732 h 659607"/>
                    <a:gd name="connsiteX32" fmla="*/ 61913 w 575072"/>
                    <a:gd name="connsiteY32" fmla="*/ 516732 h 659607"/>
                    <a:gd name="connsiteX33" fmla="*/ 61913 w 575072"/>
                    <a:gd name="connsiteY33" fmla="*/ 500063 h 659607"/>
                    <a:gd name="connsiteX34" fmla="*/ 0 w 575072"/>
                    <a:gd name="connsiteY34" fmla="*/ 500063 h 659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75072" h="659607">
                      <a:moveTo>
                        <a:pt x="0" y="500063"/>
                      </a:moveTo>
                      <a:lnTo>
                        <a:pt x="0" y="659607"/>
                      </a:lnTo>
                      <a:lnTo>
                        <a:pt x="289322" y="659607"/>
                      </a:lnTo>
                      <a:lnTo>
                        <a:pt x="289322" y="613172"/>
                      </a:lnTo>
                      <a:lnTo>
                        <a:pt x="325041" y="613172"/>
                      </a:lnTo>
                      <a:lnTo>
                        <a:pt x="325041" y="640557"/>
                      </a:lnTo>
                      <a:lnTo>
                        <a:pt x="355997" y="640557"/>
                      </a:lnTo>
                      <a:lnTo>
                        <a:pt x="355997" y="586978"/>
                      </a:lnTo>
                      <a:lnTo>
                        <a:pt x="419100" y="586978"/>
                      </a:lnTo>
                      <a:lnTo>
                        <a:pt x="419100" y="525066"/>
                      </a:lnTo>
                      <a:lnTo>
                        <a:pt x="498872" y="525066"/>
                      </a:lnTo>
                      <a:lnTo>
                        <a:pt x="498872" y="506016"/>
                      </a:lnTo>
                      <a:lnTo>
                        <a:pt x="454819" y="491728"/>
                      </a:lnTo>
                      <a:lnTo>
                        <a:pt x="488156" y="471488"/>
                      </a:lnTo>
                      <a:lnTo>
                        <a:pt x="488156" y="433388"/>
                      </a:lnTo>
                      <a:lnTo>
                        <a:pt x="525066" y="396478"/>
                      </a:lnTo>
                      <a:lnTo>
                        <a:pt x="529828" y="371475"/>
                      </a:lnTo>
                      <a:lnTo>
                        <a:pt x="545306" y="347663"/>
                      </a:lnTo>
                      <a:lnTo>
                        <a:pt x="520303" y="309563"/>
                      </a:lnTo>
                      <a:lnTo>
                        <a:pt x="531019" y="269082"/>
                      </a:lnTo>
                      <a:lnTo>
                        <a:pt x="509588" y="219075"/>
                      </a:lnTo>
                      <a:lnTo>
                        <a:pt x="533400" y="125016"/>
                      </a:lnTo>
                      <a:lnTo>
                        <a:pt x="575072" y="57150"/>
                      </a:lnTo>
                      <a:lnTo>
                        <a:pt x="566738" y="0"/>
                      </a:lnTo>
                      <a:lnTo>
                        <a:pt x="360759" y="0"/>
                      </a:lnTo>
                      <a:lnTo>
                        <a:pt x="360759" y="22622"/>
                      </a:lnTo>
                      <a:lnTo>
                        <a:pt x="223838" y="22622"/>
                      </a:lnTo>
                      <a:lnTo>
                        <a:pt x="223838" y="126207"/>
                      </a:lnTo>
                      <a:lnTo>
                        <a:pt x="208359" y="126207"/>
                      </a:lnTo>
                      <a:lnTo>
                        <a:pt x="208359" y="276225"/>
                      </a:lnTo>
                      <a:lnTo>
                        <a:pt x="145256" y="276225"/>
                      </a:lnTo>
                      <a:lnTo>
                        <a:pt x="145256" y="516732"/>
                      </a:lnTo>
                      <a:lnTo>
                        <a:pt x="61913" y="516732"/>
                      </a:lnTo>
                      <a:lnTo>
                        <a:pt x="61913" y="500063"/>
                      </a:lnTo>
                      <a:lnTo>
                        <a:pt x="0" y="500063"/>
                      </a:lnTo>
                      <a:close/>
                    </a:path>
                  </a:pathLst>
                </a:custGeom>
                <a:solidFill>
                  <a:srgbClr val="9AB8D3"/>
                </a:solidFill>
                <a:ln w="381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4BB01A0A-F73D-4DF5-A1C4-46D05D631849}"/>
                  </a:ext>
                </a:extLst>
              </p:cNvPr>
              <p:cNvGrpSpPr/>
              <p:nvPr/>
            </p:nvGrpSpPr>
            <p:grpSpPr>
              <a:xfrm>
                <a:off x="2182813" y="2987675"/>
                <a:ext cx="269659" cy="806450"/>
                <a:chOff x="2182813" y="2987675"/>
                <a:chExt cx="200025" cy="598201"/>
              </a:xfrm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7F8B835F-2FE7-4CEF-A497-6B5D010CED84}"/>
                    </a:ext>
                  </a:extLst>
                </p:cNvPr>
                <p:cNvSpPr/>
                <p:nvPr/>
              </p:nvSpPr>
              <p:spPr>
                <a:xfrm>
                  <a:off x="2182813" y="2987675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A1A4294E-59D2-4457-B606-40C13882A97B}"/>
                    </a:ext>
                  </a:extLst>
                </p:cNvPr>
                <p:cNvSpPr/>
                <p:nvPr/>
              </p:nvSpPr>
              <p:spPr>
                <a:xfrm>
                  <a:off x="2182813" y="3189968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52E349D9-F800-43B0-A569-2A997043F020}"/>
                    </a:ext>
                  </a:extLst>
                </p:cNvPr>
                <p:cNvSpPr/>
                <p:nvPr/>
              </p:nvSpPr>
              <p:spPr>
                <a:xfrm>
                  <a:off x="2182813" y="3385851"/>
                  <a:ext cx="200025" cy="2000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ABCCFE6C-0165-469F-B710-D733EA9E51C7}"/>
                  </a:ext>
                </a:extLst>
              </p:cNvPr>
              <p:cNvGrpSpPr/>
              <p:nvPr/>
            </p:nvGrpSpPr>
            <p:grpSpPr>
              <a:xfrm>
                <a:off x="2206347" y="3031944"/>
                <a:ext cx="229833" cy="194441"/>
                <a:chOff x="2196861" y="3009066"/>
                <a:chExt cx="160179" cy="135513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0EEF91BD-0093-4C37-B6CB-712796CE48D5}"/>
                    </a:ext>
                  </a:extLst>
                </p:cNvPr>
                <p:cNvSpPr/>
                <p:nvPr/>
              </p:nvSpPr>
              <p:spPr>
                <a:xfrm>
                  <a:off x="2213327" y="3009066"/>
                  <a:ext cx="95295" cy="45719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9C51F2F8-0EC0-4240-9C8B-0F0D2C47203A}"/>
                    </a:ext>
                  </a:extLst>
                </p:cNvPr>
                <p:cNvSpPr/>
                <p:nvPr/>
              </p:nvSpPr>
              <p:spPr>
                <a:xfrm>
                  <a:off x="2196861" y="3055822"/>
                  <a:ext cx="80089" cy="88757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5FB2C6C1-0EE4-403E-9D4D-3CA4807C13A0}"/>
                    </a:ext>
                  </a:extLst>
                </p:cNvPr>
                <p:cNvSpPr/>
                <p:nvPr/>
              </p:nvSpPr>
              <p:spPr>
                <a:xfrm>
                  <a:off x="2276950" y="3055539"/>
                  <a:ext cx="80090" cy="55996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CA58CBF2-7ED9-4CCA-A7E7-F5DE15C5F990}"/>
                  </a:ext>
                </a:extLst>
              </p:cNvPr>
              <p:cNvGrpSpPr/>
              <p:nvPr/>
            </p:nvGrpSpPr>
            <p:grpSpPr>
              <a:xfrm>
                <a:off x="2222855" y="3297269"/>
                <a:ext cx="189618" cy="189618"/>
                <a:chOff x="2213327" y="3217339"/>
                <a:chExt cx="127442" cy="127442"/>
              </a:xfrm>
            </p:grpSpPr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61261570-AE77-4937-A88A-E4E9EE654540}"/>
                    </a:ext>
                  </a:extLst>
                </p:cNvPr>
                <p:cNvSpPr/>
                <p:nvPr/>
              </p:nvSpPr>
              <p:spPr>
                <a:xfrm>
                  <a:off x="2213327" y="3217339"/>
                  <a:ext cx="127442" cy="127442"/>
                </a:xfrm>
                <a:prstGeom prst="ellipse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98CC04CC-DB03-4BA9-9F77-578810B1D2A1}"/>
                    </a:ext>
                  </a:extLst>
                </p:cNvPr>
                <p:cNvSpPr/>
                <p:nvPr/>
              </p:nvSpPr>
              <p:spPr>
                <a:xfrm>
                  <a:off x="2227257" y="3252485"/>
                  <a:ext cx="92296" cy="92296"/>
                </a:xfrm>
                <a:prstGeom prst="ellipse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D5E38896-0BD2-47C4-ABF8-EFE8E1F81EBA}"/>
                    </a:ext>
                  </a:extLst>
                </p:cNvPr>
                <p:cNvSpPr/>
                <p:nvPr/>
              </p:nvSpPr>
              <p:spPr>
                <a:xfrm>
                  <a:off x="2248526" y="3290681"/>
                  <a:ext cx="49757" cy="49757"/>
                </a:xfrm>
                <a:prstGeom prst="ellipse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2311A975-DBCB-45A7-972D-DAD33973D323}"/>
                  </a:ext>
                </a:extLst>
              </p:cNvPr>
              <p:cNvGrpSpPr/>
              <p:nvPr/>
            </p:nvGrpSpPr>
            <p:grpSpPr>
              <a:xfrm>
                <a:off x="2229233" y="3557772"/>
                <a:ext cx="184061" cy="179486"/>
                <a:chOff x="2216526" y="3557772"/>
                <a:chExt cx="184061" cy="179486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DD091B82-F0A3-404A-9D1D-6C0A2E4C6661}"/>
                    </a:ext>
                  </a:extLst>
                </p:cNvPr>
                <p:cNvSpPr/>
                <p:nvPr/>
              </p:nvSpPr>
              <p:spPr>
                <a:xfrm>
                  <a:off x="2216526" y="3611902"/>
                  <a:ext cx="45719" cy="125355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AC5B8-D45C-42EF-8762-29348F12AB1D}"/>
                    </a:ext>
                  </a:extLst>
                </p:cNvPr>
                <p:cNvSpPr/>
                <p:nvPr/>
              </p:nvSpPr>
              <p:spPr>
                <a:xfrm>
                  <a:off x="2262590" y="3557772"/>
                  <a:ext cx="45719" cy="179486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CE0B657A-6DF1-4485-A2CD-8F35DE526406}"/>
                    </a:ext>
                  </a:extLst>
                </p:cNvPr>
                <p:cNvSpPr/>
                <p:nvPr/>
              </p:nvSpPr>
              <p:spPr>
                <a:xfrm>
                  <a:off x="2309750" y="3652276"/>
                  <a:ext cx="45719" cy="84981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AF0BD3EB-4A0F-41F5-91A5-40D882C63223}"/>
                    </a:ext>
                  </a:extLst>
                </p:cNvPr>
                <p:cNvSpPr/>
                <p:nvPr/>
              </p:nvSpPr>
              <p:spPr>
                <a:xfrm>
                  <a:off x="2354868" y="3611902"/>
                  <a:ext cx="45719" cy="125355"/>
                </a:xfrm>
                <a:prstGeom prst="rect">
                  <a:avLst/>
                </a:prstGeom>
                <a:noFill/>
                <a:ln w="63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A190DB4A-EE41-493A-A520-EDE6BA4C81BB}"/>
                  </a:ext>
                </a:extLst>
              </p:cNvPr>
              <p:cNvSpPr txBox="1"/>
              <p:nvPr/>
            </p:nvSpPr>
            <p:spPr>
              <a:xfrm>
                <a:off x="3939259" y="2982502"/>
                <a:ext cx="16256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b="1" dirty="0">
                    <a:solidFill>
                      <a:schemeClr val="tx2">
                        <a:lumMod val="75000"/>
                      </a:schemeClr>
                    </a:solidFill>
                  </a:rPr>
                  <a:t>Max Efficiency Gap</a:t>
                </a:r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63B4A8DA-291C-4354-B32D-2CA9360953BF}"/>
                </a:ext>
              </a:extLst>
            </p:cNvPr>
            <p:cNvSpPr txBox="1"/>
            <p:nvPr/>
          </p:nvSpPr>
          <p:spPr>
            <a:xfrm>
              <a:off x="4215391" y="5239734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1C9746C-9221-4446-878E-8DA4B5BDCEA7}"/>
                </a:ext>
              </a:extLst>
            </p:cNvPr>
            <p:cNvSpPr/>
            <p:nvPr/>
          </p:nvSpPr>
          <p:spPr>
            <a:xfrm>
              <a:off x="4753399" y="5217386"/>
              <a:ext cx="153988" cy="309562"/>
            </a:xfrm>
            <a:custGeom>
              <a:avLst/>
              <a:gdLst>
                <a:gd name="connsiteX0" fmla="*/ 71438 w 153988"/>
                <a:gd name="connsiteY0" fmla="*/ 0 h 309562"/>
                <a:gd name="connsiteX1" fmla="*/ 153988 w 153988"/>
                <a:gd name="connsiteY1" fmla="*/ 33337 h 309562"/>
                <a:gd name="connsiteX2" fmla="*/ 127000 w 153988"/>
                <a:gd name="connsiteY2" fmla="*/ 76200 h 309562"/>
                <a:gd name="connsiteX3" fmla="*/ 127000 w 153988"/>
                <a:gd name="connsiteY3" fmla="*/ 187325 h 309562"/>
                <a:gd name="connsiteX4" fmla="*/ 141288 w 153988"/>
                <a:gd name="connsiteY4" fmla="*/ 206375 h 309562"/>
                <a:gd name="connsiteX5" fmla="*/ 84138 w 153988"/>
                <a:gd name="connsiteY5" fmla="*/ 304800 h 309562"/>
                <a:gd name="connsiteX6" fmla="*/ 38100 w 153988"/>
                <a:gd name="connsiteY6" fmla="*/ 309562 h 309562"/>
                <a:gd name="connsiteX7" fmla="*/ 46038 w 153988"/>
                <a:gd name="connsiteY7" fmla="*/ 223837 h 309562"/>
                <a:gd name="connsiteX8" fmla="*/ 0 w 153988"/>
                <a:gd name="connsiteY8" fmla="*/ 176212 h 309562"/>
                <a:gd name="connsiteX9" fmla="*/ 14288 w 153988"/>
                <a:gd name="connsiteY9" fmla="*/ 103187 h 309562"/>
                <a:gd name="connsiteX10" fmla="*/ 71438 w 153988"/>
                <a:gd name="connsiteY10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988" h="309562">
                  <a:moveTo>
                    <a:pt x="71438" y="0"/>
                  </a:moveTo>
                  <a:lnTo>
                    <a:pt x="153988" y="33337"/>
                  </a:lnTo>
                  <a:lnTo>
                    <a:pt x="127000" y="76200"/>
                  </a:lnTo>
                  <a:lnTo>
                    <a:pt x="127000" y="187325"/>
                  </a:lnTo>
                  <a:lnTo>
                    <a:pt x="141288" y="206375"/>
                  </a:lnTo>
                  <a:lnTo>
                    <a:pt x="84138" y="304800"/>
                  </a:lnTo>
                  <a:lnTo>
                    <a:pt x="38100" y="309562"/>
                  </a:lnTo>
                  <a:lnTo>
                    <a:pt x="46038" y="223837"/>
                  </a:lnTo>
                  <a:lnTo>
                    <a:pt x="0" y="176212"/>
                  </a:lnTo>
                  <a:lnTo>
                    <a:pt x="14288" y="103187"/>
                  </a:lnTo>
                  <a:lnTo>
                    <a:pt x="71438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597B69E-C861-40F9-8527-5C08124D4D10}"/>
                </a:ext>
              </a:extLst>
            </p:cNvPr>
            <p:cNvSpPr txBox="1"/>
            <p:nvPr/>
          </p:nvSpPr>
          <p:spPr>
            <a:xfrm>
              <a:off x="4820839" y="5944810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4A1CD11-2353-4E09-9A8C-8C6D4C3BB81C}"/>
              </a:ext>
            </a:extLst>
          </p:cNvPr>
          <p:cNvGrpSpPr/>
          <p:nvPr/>
        </p:nvGrpSpPr>
        <p:grpSpPr>
          <a:xfrm>
            <a:off x="5311244" y="6065828"/>
            <a:ext cx="1637795" cy="360737"/>
            <a:chOff x="3433864" y="2072861"/>
            <a:chExt cx="2934808" cy="483916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58382FDA-8943-408F-9FA5-6BAAA5799F2E}"/>
                </a:ext>
              </a:extLst>
            </p:cNvPr>
            <p:cNvSpPr txBox="1"/>
            <p:nvPr/>
          </p:nvSpPr>
          <p:spPr>
            <a:xfrm>
              <a:off x="4100776" y="2279778"/>
              <a:ext cx="2267896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* D</a:t>
              </a:r>
              <a:r>
                <a:rPr lang="en-US" altLang="zh-CN" sz="600" dirty="0"/>
                <a:t>ouble click to zoom and pop up details</a:t>
              </a:r>
              <a:endParaRPr lang="en-US" sz="6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E99DD69-D0A2-4AD7-A7B8-DFCBA3246ACD}"/>
                </a:ext>
              </a:extLst>
            </p:cNvPr>
            <p:cNvCxnSpPr>
              <a:cxnSpLocks/>
              <a:stCxn id="214" idx="1"/>
            </p:cNvCxnSpPr>
            <p:nvPr/>
          </p:nvCxnSpPr>
          <p:spPr>
            <a:xfrm flipH="1" flipV="1">
              <a:off x="3433864" y="2072861"/>
              <a:ext cx="666912" cy="345416"/>
            </a:xfrm>
            <a:prstGeom prst="line">
              <a:avLst/>
            </a:prstGeom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535E7217-FAF1-4CD0-BE87-E60277790757}"/>
              </a:ext>
            </a:extLst>
          </p:cNvPr>
          <p:cNvGrpSpPr/>
          <p:nvPr/>
        </p:nvGrpSpPr>
        <p:grpSpPr>
          <a:xfrm>
            <a:off x="6493461" y="2903721"/>
            <a:ext cx="3960611" cy="3767373"/>
            <a:chOff x="6493461" y="2903721"/>
            <a:chExt cx="3960611" cy="3767373"/>
          </a:xfrm>
        </p:grpSpPr>
        <p:pic>
          <p:nvPicPr>
            <p:cNvPr id="286" name="Picture 285">
              <a:extLst>
                <a:ext uri="{FF2B5EF4-FFF2-40B4-BE49-F238E27FC236}">
                  <a16:creationId xmlns:a16="http://schemas.microsoft.com/office/drawing/2014/main" id="{14025E1A-FB36-4B13-93E2-BF1C57660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8333" t="8159" b="2183"/>
            <a:stretch/>
          </p:blipFill>
          <p:spPr>
            <a:xfrm>
              <a:off x="6493461" y="2903721"/>
              <a:ext cx="3960611" cy="3767373"/>
            </a:xfrm>
            <a:prstGeom prst="rect">
              <a:avLst/>
            </a:prstGeom>
          </p:spPr>
        </p:pic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BE722D20-8338-4E03-AB84-D5706D3B9B51}"/>
                </a:ext>
              </a:extLst>
            </p:cNvPr>
            <p:cNvSpPr txBox="1"/>
            <p:nvPr/>
          </p:nvSpPr>
          <p:spPr>
            <a:xfrm>
              <a:off x="7167311" y="3585876"/>
              <a:ext cx="358776" cy="437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861F8E49-665A-437B-99F8-50327D7566F6}"/>
                </a:ext>
              </a:extLst>
            </p:cNvPr>
            <p:cNvSpPr/>
            <p:nvPr/>
          </p:nvSpPr>
          <p:spPr>
            <a:xfrm>
              <a:off x="8117775" y="3508377"/>
              <a:ext cx="1273175" cy="1329531"/>
            </a:xfrm>
            <a:custGeom>
              <a:avLst/>
              <a:gdLst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57325 w 2733675"/>
                <a:gd name="connsiteY21" fmla="*/ 1978025 h 1978025"/>
                <a:gd name="connsiteX22" fmla="*/ 1457325 w 2733675"/>
                <a:gd name="connsiteY22" fmla="*/ 1762125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57325 w 2733675"/>
                <a:gd name="connsiteY22" fmla="*/ 1762125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6835"/>
                <a:gd name="connsiteX1" fmla="*/ 822325 w 2733675"/>
                <a:gd name="connsiteY1" fmla="*/ 231775 h 1976835"/>
                <a:gd name="connsiteX2" fmla="*/ 584200 w 2733675"/>
                <a:gd name="connsiteY2" fmla="*/ 285750 h 1976835"/>
                <a:gd name="connsiteX3" fmla="*/ 473075 w 2733675"/>
                <a:gd name="connsiteY3" fmla="*/ 231775 h 1976835"/>
                <a:gd name="connsiteX4" fmla="*/ 365125 w 2733675"/>
                <a:gd name="connsiteY4" fmla="*/ 336550 h 1976835"/>
                <a:gd name="connsiteX5" fmla="*/ 365125 w 2733675"/>
                <a:gd name="connsiteY5" fmla="*/ 695325 h 1976835"/>
                <a:gd name="connsiteX6" fmla="*/ 146050 w 2733675"/>
                <a:gd name="connsiteY6" fmla="*/ 838200 h 1976835"/>
                <a:gd name="connsiteX7" fmla="*/ 0 w 2733675"/>
                <a:gd name="connsiteY7" fmla="*/ 1076325 h 1976835"/>
                <a:gd name="connsiteX8" fmla="*/ 38100 w 2733675"/>
                <a:gd name="connsiteY8" fmla="*/ 1158875 h 1976835"/>
                <a:gd name="connsiteX9" fmla="*/ 101600 w 2733675"/>
                <a:gd name="connsiteY9" fmla="*/ 1143000 h 1976835"/>
                <a:gd name="connsiteX10" fmla="*/ 165100 w 2733675"/>
                <a:gd name="connsiteY10" fmla="*/ 1203325 h 1976835"/>
                <a:gd name="connsiteX11" fmla="*/ 76200 w 2733675"/>
                <a:gd name="connsiteY11" fmla="*/ 1289050 h 1976835"/>
                <a:gd name="connsiteX12" fmla="*/ 50800 w 2733675"/>
                <a:gd name="connsiteY12" fmla="*/ 1641475 h 1976835"/>
                <a:gd name="connsiteX13" fmla="*/ 434975 w 2733675"/>
                <a:gd name="connsiteY13" fmla="*/ 1644650 h 1976835"/>
                <a:gd name="connsiteX14" fmla="*/ 434975 w 2733675"/>
                <a:gd name="connsiteY14" fmla="*/ 1565275 h 1976835"/>
                <a:gd name="connsiteX15" fmla="*/ 723900 w 2733675"/>
                <a:gd name="connsiteY15" fmla="*/ 1565275 h 1976835"/>
                <a:gd name="connsiteX16" fmla="*/ 723900 w 2733675"/>
                <a:gd name="connsiteY16" fmla="*/ 1635125 h 1976835"/>
                <a:gd name="connsiteX17" fmla="*/ 1136650 w 2733675"/>
                <a:gd name="connsiteY17" fmla="*/ 1635125 h 1976835"/>
                <a:gd name="connsiteX18" fmla="*/ 1136650 w 2733675"/>
                <a:gd name="connsiteY18" fmla="*/ 1898650 h 1976835"/>
                <a:gd name="connsiteX19" fmla="*/ 1193800 w 2733675"/>
                <a:gd name="connsiteY19" fmla="*/ 1898650 h 1976835"/>
                <a:gd name="connsiteX20" fmla="*/ 1472803 w 2733675"/>
                <a:gd name="connsiteY20" fmla="*/ 1976835 h 1976835"/>
                <a:gd name="connsiteX21" fmla="*/ 1471613 w 2733675"/>
                <a:gd name="connsiteY21" fmla="*/ 1764506 h 1976835"/>
                <a:gd name="connsiteX22" fmla="*/ 2095500 w 2733675"/>
                <a:gd name="connsiteY22" fmla="*/ 1762125 h 1976835"/>
                <a:gd name="connsiteX23" fmla="*/ 2095500 w 2733675"/>
                <a:gd name="connsiteY23" fmla="*/ 1447800 h 1976835"/>
                <a:gd name="connsiteX24" fmla="*/ 2143125 w 2733675"/>
                <a:gd name="connsiteY24" fmla="*/ 1447800 h 1976835"/>
                <a:gd name="connsiteX25" fmla="*/ 2143125 w 2733675"/>
                <a:gd name="connsiteY25" fmla="*/ 1311275 h 1976835"/>
                <a:gd name="connsiteX26" fmla="*/ 2193925 w 2733675"/>
                <a:gd name="connsiteY26" fmla="*/ 1311275 h 1976835"/>
                <a:gd name="connsiteX27" fmla="*/ 2193925 w 2733675"/>
                <a:gd name="connsiteY27" fmla="*/ 1181100 h 1976835"/>
                <a:gd name="connsiteX28" fmla="*/ 2289175 w 2733675"/>
                <a:gd name="connsiteY28" fmla="*/ 1181100 h 1976835"/>
                <a:gd name="connsiteX29" fmla="*/ 2289175 w 2733675"/>
                <a:gd name="connsiteY29" fmla="*/ 1247775 h 1976835"/>
                <a:gd name="connsiteX30" fmla="*/ 2536825 w 2733675"/>
                <a:gd name="connsiteY30" fmla="*/ 1247775 h 1976835"/>
                <a:gd name="connsiteX31" fmla="*/ 2536825 w 2733675"/>
                <a:gd name="connsiteY31" fmla="*/ 1000125 h 1976835"/>
                <a:gd name="connsiteX32" fmla="*/ 2733675 w 2733675"/>
                <a:gd name="connsiteY32" fmla="*/ 1000125 h 1976835"/>
                <a:gd name="connsiteX33" fmla="*/ 2733675 w 2733675"/>
                <a:gd name="connsiteY33" fmla="*/ 955675 h 1976835"/>
                <a:gd name="connsiteX34" fmla="*/ 2689225 w 2733675"/>
                <a:gd name="connsiteY34" fmla="*/ 955675 h 1976835"/>
                <a:gd name="connsiteX35" fmla="*/ 2729707 w 2733675"/>
                <a:gd name="connsiteY35" fmla="*/ 885031 h 1976835"/>
                <a:gd name="connsiteX36" fmla="*/ 2689225 w 2733675"/>
                <a:gd name="connsiteY36" fmla="*/ 825500 h 1976835"/>
                <a:gd name="connsiteX37" fmla="*/ 2587625 w 2733675"/>
                <a:gd name="connsiteY37" fmla="*/ 825500 h 1976835"/>
                <a:gd name="connsiteX38" fmla="*/ 2438400 w 2733675"/>
                <a:gd name="connsiteY38" fmla="*/ 790575 h 1976835"/>
                <a:gd name="connsiteX39" fmla="*/ 2403475 w 2733675"/>
                <a:gd name="connsiteY39" fmla="*/ 809625 h 1976835"/>
                <a:gd name="connsiteX40" fmla="*/ 2105025 w 2733675"/>
                <a:gd name="connsiteY40" fmla="*/ 685800 h 1976835"/>
                <a:gd name="connsiteX41" fmla="*/ 1593850 w 2733675"/>
                <a:gd name="connsiteY41" fmla="*/ 568325 h 1976835"/>
                <a:gd name="connsiteX42" fmla="*/ 1501775 w 2733675"/>
                <a:gd name="connsiteY42" fmla="*/ 415925 h 1976835"/>
                <a:gd name="connsiteX43" fmla="*/ 1362075 w 2733675"/>
                <a:gd name="connsiteY43" fmla="*/ 387350 h 1976835"/>
                <a:gd name="connsiteX44" fmla="*/ 1266825 w 2733675"/>
                <a:gd name="connsiteY44" fmla="*/ 311150 h 1976835"/>
                <a:gd name="connsiteX45" fmla="*/ 1146175 w 2733675"/>
                <a:gd name="connsiteY45" fmla="*/ 381000 h 1976835"/>
                <a:gd name="connsiteX46" fmla="*/ 1193800 w 2733675"/>
                <a:gd name="connsiteY46" fmla="*/ 295275 h 1976835"/>
                <a:gd name="connsiteX47" fmla="*/ 1339850 w 2733675"/>
                <a:gd name="connsiteY47" fmla="*/ 203200 h 1976835"/>
                <a:gd name="connsiteX48" fmla="*/ 1460500 w 2733675"/>
                <a:gd name="connsiteY48" fmla="*/ 63500 h 1976835"/>
                <a:gd name="connsiteX49" fmla="*/ 1444625 w 2733675"/>
                <a:gd name="connsiteY49" fmla="*/ 0 h 1976835"/>
                <a:gd name="connsiteX50" fmla="*/ 1276350 w 2733675"/>
                <a:gd name="connsiteY50" fmla="*/ 44450 h 1976835"/>
                <a:gd name="connsiteX0" fmla="*/ 1276350 w 2733675"/>
                <a:gd name="connsiteY0" fmla="*/ 44450 h 1898650"/>
                <a:gd name="connsiteX1" fmla="*/ 822325 w 2733675"/>
                <a:gd name="connsiteY1" fmla="*/ 231775 h 1898650"/>
                <a:gd name="connsiteX2" fmla="*/ 584200 w 2733675"/>
                <a:gd name="connsiteY2" fmla="*/ 285750 h 1898650"/>
                <a:gd name="connsiteX3" fmla="*/ 473075 w 2733675"/>
                <a:gd name="connsiteY3" fmla="*/ 231775 h 1898650"/>
                <a:gd name="connsiteX4" fmla="*/ 365125 w 2733675"/>
                <a:gd name="connsiteY4" fmla="*/ 336550 h 1898650"/>
                <a:gd name="connsiteX5" fmla="*/ 365125 w 2733675"/>
                <a:gd name="connsiteY5" fmla="*/ 695325 h 1898650"/>
                <a:gd name="connsiteX6" fmla="*/ 146050 w 2733675"/>
                <a:gd name="connsiteY6" fmla="*/ 838200 h 1898650"/>
                <a:gd name="connsiteX7" fmla="*/ 0 w 2733675"/>
                <a:gd name="connsiteY7" fmla="*/ 1076325 h 1898650"/>
                <a:gd name="connsiteX8" fmla="*/ 38100 w 2733675"/>
                <a:gd name="connsiteY8" fmla="*/ 1158875 h 1898650"/>
                <a:gd name="connsiteX9" fmla="*/ 101600 w 2733675"/>
                <a:gd name="connsiteY9" fmla="*/ 1143000 h 1898650"/>
                <a:gd name="connsiteX10" fmla="*/ 165100 w 2733675"/>
                <a:gd name="connsiteY10" fmla="*/ 1203325 h 1898650"/>
                <a:gd name="connsiteX11" fmla="*/ 76200 w 2733675"/>
                <a:gd name="connsiteY11" fmla="*/ 1289050 h 1898650"/>
                <a:gd name="connsiteX12" fmla="*/ 50800 w 2733675"/>
                <a:gd name="connsiteY12" fmla="*/ 1641475 h 1898650"/>
                <a:gd name="connsiteX13" fmla="*/ 434975 w 2733675"/>
                <a:gd name="connsiteY13" fmla="*/ 1644650 h 1898650"/>
                <a:gd name="connsiteX14" fmla="*/ 434975 w 2733675"/>
                <a:gd name="connsiteY14" fmla="*/ 1565275 h 1898650"/>
                <a:gd name="connsiteX15" fmla="*/ 723900 w 2733675"/>
                <a:gd name="connsiteY15" fmla="*/ 1565275 h 1898650"/>
                <a:gd name="connsiteX16" fmla="*/ 723900 w 2733675"/>
                <a:gd name="connsiteY16" fmla="*/ 1635125 h 1898650"/>
                <a:gd name="connsiteX17" fmla="*/ 1136650 w 2733675"/>
                <a:gd name="connsiteY17" fmla="*/ 1635125 h 1898650"/>
                <a:gd name="connsiteX18" fmla="*/ 1136650 w 2733675"/>
                <a:gd name="connsiteY18" fmla="*/ 1898650 h 1898650"/>
                <a:gd name="connsiteX19" fmla="*/ 1193800 w 2733675"/>
                <a:gd name="connsiteY19" fmla="*/ 1898650 h 1898650"/>
                <a:gd name="connsiteX20" fmla="*/ 1471613 w 2733675"/>
                <a:gd name="connsiteY20" fmla="*/ 1764506 h 1898650"/>
                <a:gd name="connsiteX21" fmla="*/ 2095500 w 2733675"/>
                <a:gd name="connsiteY21" fmla="*/ 1762125 h 1898650"/>
                <a:gd name="connsiteX22" fmla="*/ 2095500 w 2733675"/>
                <a:gd name="connsiteY22" fmla="*/ 1447800 h 1898650"/>
                <a:gd name="connsiteX23" fmla="*/ 2143125 w 2733675"/>
                <a:gd name="connsiteY23" fmla="*/ 1447800 h 1898650"/>
                <a:gd name="connsiteX24" fmla="*/ 2143125 w 2733675"/>
                <a:gd name="connsiteY24" fmla="*/ 1311275 h 1898650"/>
                <a:gd name="connsiteX25" fmla="*/ 2193925 w 2733675"/>
                <a:gd name="connsiteY25" fmla="*/ 1311275 h 1898650"/>
                <a:gd name="connsiteX26" fmla="*/ 2193925 w 2733675"/>
                <a:gd name="connsiteY26" fmla="*/ 1181100 h 1898650"/>
                <a:gd name="connsiteX27" fmla="*/ 2289175 w 2733675"/>
                <a:gd name="connsiteY27" fmla="*/ 1181100 h 1898650"/>
                <a:gd name="connsiteX28" fmla="*/ 2289175 w 2733675"/>
                <a:gd name="connsiteY28" fmla="*/ 1247775 h 1898650"/>
                <a:gd name="connsiteX29" fmla="*/ 2536825 w 2733675"/>
                <a:gd name="connsiteY29" fmla="*/ 1247775 h 1898650"/>
                <a:gd name="connsiteX30" fmla="*/ 2536825 w 2733675"/>
                <a:gd name="connsiteY30" fmla="*/ 1000125 h 1898650"/>
                <a:gd name="connsiteX31" fmla="*/ 2733675 w 2733675"/>
                <a:gd name="connsiteY31" fmla="*/ 1000125 h 1898650"/>
                <a:gd name="connsiteX32" fmla="*/ 2733675 w 2733675"/>
                <a:gd name="connsiteY32" fmla="*/ 955675 h 1898650"/>
                <a:gd name="connsiteX33" fmla="*/ 2689225 w 2733675"/>
                <a:gd name="connsiteY33" fmla="*/ 955675 h 1898650"/>
                <a:gd name="connsiteX34" fmla="*/ 2729707 w 2733675"/>
                <a:gd name="connsiteY34" fmla="*/ 885031 h 1898650"/>
                <a:gd name="connsiteX35" fmla="*/ 2689225 w 2733675"/>
                <a:gd name="connsiteY35" fmla="*/ 825500 h 1898650"/>
                <a:gd name="connsiteX36" fmla="*/ 2587625 w 2733675"/>
                <a:gd name="connsiteY36" fmla="*/ 825500 h 1898650"/>
                <a:gd name="connsiteX37" fmla="*/ 2438400 w 2733675"/>
                <a:gd name="connsiteY37" fmla="*/ 790575 h 1898650"/>
                <a:gd name="connsiteX38" fmla="*/ 2403475 w 2733675"/>
                <a:gd name="connsiteY38" fmla="*/ 809625 h 1898650"/>
                <a:gd name="connsiteX39" fmla="*/ 2105025 w 2733675"/>
                <a:gd name="connsiteY39" fmla="*/ 685800 h 1898650"/>
                <a:gd name="connsiteX40" fmla="*/ 1593850 w 2733675"/>
                <a:gd name="connsiteY40" fmla="*/ 568325 h 1898650"/>
                <a:gd name="connsiteX41" fmla="*/ 1501775 w 2733675"/>
                <a:gd name="connsiteY41" fmla="*/ 415925 h 1898650"/>
                <a:gd name="connsiteX42" fmla="*/ 1362075 w 2733675"/>
                <a:gd name="connsiteY42" fmla="*/ 387350 h 1898650"/>
                <a:gd name="connsiteX43" fmla="*/ 1266825 w 2733675"/>
                <a:gd name="connsiteY43" fmla="*/ 311150 h 1898650"/>
                <a:gd name="connsiteX44" fmla="*/ 1146175 w 2733675"/>
                <a:gd name="connsiteY44" fmla="*/ 381000 h 1898650"/>
                <a:gd name="connsiteX45" fmla="*/ 1193800 w 2733675"/>
                <a:gd name="connsiteY45" fmla="*/ 295275 h 1898650"/>
                <a:gd name="connsiteX46" fmla="*/ 1339850 w 2733675"/>
                <a:gd name="connsiteY46" fmla="*/ 203200 h 1898650"/>
                <a:gd name="connsiteX47" fmla="*/ 1460500 w 2733675"/>
                <a:gd name="connsiteY47" fmla="*/ 63500 h 1898650"/>
                <a:gd name="connsiteX48" fmla="*/ 1444625 w 2733675"/>
                <a:gd name="connsiteY48" fmla="*/ 0 h 1898650"/>
                <a:gd name="connsiteX49" fmla="*/ 1276350 w 2733675"/>
                <a:gd name="connsiteY49" fmla="*/ 44450 h 1898650"/>
                <a:gd name="connsiteX0" fmla="*/ 1276350 w 2733675"/>
                <a:gd name="connsiteY0" fmla="*/ 44450 h 1898650"/>
                <a:gd name="connsiteX1" fmla="*/ 822325 w 2733675"/>
                <a:gd name="connsiteY1" fmla="*/ 231775 h 1898650"/>
                <a:gd name="connsiteX2" fmla="*/ 584200 w 2733675"/>
                <a:gd name="connsiteY2" fmla="*/ 285750 h 1898650"/>
                <a:gd name="connsiteX3" fmla="*/ 473075 w 2733675"/>
                <a:gd name="connsiteY3" fmla="*/ 231775 h 1898650"/>
                <a:gd name="connsiteX4" fmla="*/ 365125 w 2733675"/>
                <a:gd name="connsiteY4" fmla="*/ 336550 h 1898650"/>
                <a:gd name="connsiteX5" fmla="*/ 365125 w 2733675"/>
                <a:gd name="connsiteY5" fmla="*/ 695325 h 1898650"/>
                <a:gd name="connsiteX6" fmla="*/ 146050 w 2733675"/>
                <a:gd name="connsiteY6" fmla="*/ 838200 h 1898650"/>
                <a:gd name="connsiteX7" fmla="*/ 0 w 2733675"/>
                <a:gd name="connsiteY7" fmla="*/ 1076325 h 1898650"/>
                <a:gd name="connsiteX8" fmla="*/ 38100 w 2733675"/>
                <a:gd name="connsiteY8" fmla="*/ 1158875 h 1898650"/>
                <a:gd name="connsiteX9" fmla="*/ 101600 w 2733675"/>
                <a:gd name="connsiteY9" fmla="*/ 1143000 h 1898650"/>
                <a:gd name="connsiteX10" fmla="*/ 165100 w 2733675"/>
                <a:gd name="connsiteY10" fmla="*/ 1203325 h 1898650"/>
                <a:gd name="connsiteX11" fmla="*/ 76200 w 2733675"/>
                <a:gd name="connsiteY11" fmla="*/ 1289050 h 1898650"/>
                <a:gd name="connsiteX12" fmla="*/ 50800 w 2733675"/>
                <a:gd name="connsiteY12" fmla="*/ 1641475 h 1898650"/>
                <a:gd name="connsiteX13" fmla="*/ 434975 w 2733675"/>
                <a:gd name="connsiteY13" fmla="*/ 1644650 h 1898650"/>
                <a:gd name="connsiteX14" fmla="*/ 434975 w 2733675"/>
                <a:gd name="connsiteY14" fmla="*/ 1565275 h 1898650"/>
                <a:gd name="connsiteX15" fmla="*/ 723900 w 2733675"/>
                <a:gd name="connsiteY15" fmla="*/ 1565275 h 1898650"/>
                <a:gd name="connsiteX16" fmla="*/ 723900 w 2733675"/>
                <a:gd name="connsiteY16" fmla="*/ 1635125 h 1898650"/>
                <a:gd name="connsiteX17" fmla="*/ 1136650 w 2733675"/>
                <a:gd name="connsiteY17" fmla="*/ 1635125 h 1898650"/>
                <a:gd name="connsiteX18" fmla="*/ 1136650 w 2733675"/>
                <a:gd name="connsiteY18" fmla="*/ 1898650 h 1898650"/>
                <a:gd name="connsiteX19" fmla="*/ 1471613 w 2733675"/>
                <a:gd name="connsiteY19" fmla="*/ 1764506 h 1898650"/>
                <a:gd name="connsiteX20" fmla="*/ 2095500 w 2733675"/>
                <a:gd name="connsiteY20" fmla="*/ 1762125 h 1898650"/>
                <a:gd name="connsiteX21" fmla="*/ 2095500 w 2733675"/>
                <a:gd name="connsiteY21" fmla="*/ 1447800 h 1898650"/>
                <a:gd name="connsiteX22" fmla="*/ 2143125 w 2733675"/>
                <a:gd name="connsiteY22" fmla="*/ 1447800 h 1898650"/>
                <a:gd name="connsiteX23" fmla="*/ 2143125 w 2733675"/>
                <a:gd name="connsiteY23" fmla="*/ 1311275 h 1898650"/>
                <a:gd name="connsiteX24" fmla="*/ 2193925 w 2733675"/>
                <a:gd name="connsiteY24" fmla="*/ 1311275 h 1898650"/>
                <a:gd name="connsiteX25" fmla="*/ 2193925 w 2733675"/>
                <a:gd name="connsiteY25" fmla="*/ 1181100 h 1898650"/>
                <a:gd name="connsiteX26" fmla="*/ 2289175 w 2733675"/>
                <a:gd name="connsiteY26" fmla="*/ 1181100 h 1898650"/>
                <a:gd name="connsiteX27" fmla="*/ 2289175 w 2733675"/>
                <a:gd name="connsiteY27" fmla="*/ 1247775 h 1898650"/>
                <a:gd name="connsiteX28" fmla="*/ 2536825 w 2733675"/>
                <a:gd name="connsiteY28" fmla="*/ 1247775 h 1898650"/>
                <a:gd name="connsiteX29" fmla="*/ 2536825 w 2733675"/>
                <a:gd name="connsiteY29" fmla="*/ 1000125 h 1898650"/>
                <a:gd name="connsiteX30" fmla="*/ 2733675 w 2733675"/>
                <a:gd name="connsiteY30" fmla="*/ 1000125 h 1898650"/>
                <a:gd name="connsiteX31" fmla="*/ 2733675 w 2733675"/>
                <a:gd name="connsiteY31" fmla="*/ 955675 h 1898650"/>
                <a:gd name="connsiteX32" fmla="*/ 2689225 w 2733675"/>
                <a:gd name="connsiteY32" fmla="*/ 955675 h 1898650"/>
                <a:gd name="connsiteX33" fmla="*/ 2729707 w 2733675"/>
                <a:gd name="connsiteY33" fmla="*/ 885031 h 1898650"/>
                <a:gd name="connsiteX34" fmla="*/ 2689225 w 2733675"/>
                <a:gd name="connsiteY34" fmla="*/ 825500 h 1898650"/>
                <a:gd name="connsiteX35" fmla="*/ 2587625 w 2733675"/>
                <a:gd name="connsiteY35" fmla="*/ 825500 h 1898650"/>
                <a:gd name="connsiteX36" fmla="*/ 2438400 w 2733675"/>
                <a:gd name="connsiteY36" fmla="*/ 790575 h 1898650"/>
                <a:gd name="connsiteX37" fmla="*/ 2403475 w 2733675"/>
                <a:gd name="connsiteY37" fmla="*/ 809625 h 1898650"/>
                <a:gd name="connsiteX38" fmla="*/ 2105025 w 2733675"/>
                <a:gd name="connsiteY38" fmla="*/ 685800 h 1898650"/>
                <a:gd name="connsiteX39" fmla="*/ 1593850 w 2733675"/>
                <a:gd name="connsiteY39" fmla="*/ 568325 h 1898650"/>
                <a:gd name="connsiteX40" fmla="*/ 1501775 w 2733675"/>
                <a:gd name="connsiteY40" fmla="*/ 415925 h 1898650"/>
                <a:gd name="connsiteX41" fmla="*/ 1362075 w 2733675"/>
                <a:gd name="connsiteY41" fmla="*/ 387350 h 1898650"/>
                <a:gd name="connsiteX42" fmla="*/ 1266825 w 2733675"/>
                <a:gd name="connsiteY42" fmla="*/ 311150 h 1898650"/>
                <a:gd name="connsiteX43" fmla="*/ 1146175 w 2733675"/>
                <a:gd name="connsiteY43" fmla="*/ 381000 h 1898650"/>
                <a:gd name="connsiteX44" fmla="*/ 1193800 w 2733675"/>
                <a:gd name="connsiteY44" fmla="*/ 295275 h 1898650"/>
                <a:gd name="connsiteX45" fmla="*/ 1339850 w 2733675"/>
                <a:gd name="connsiteY45" fmla="*/ 203200 h 1898650"/>
                <a:gd name="connsiteX46" fmla="*/ 1460500 w 2733675"/>
                <a:gd name="connsiteY46" fmla="*/ 63500 h 1898650"/>
                <a:gd name="connsiteX47" fmla="*/ 1444625 w 2733675"/>
                <a:gd name="connsiteY47" fmla="*/ 0 h 1898650"/>
                <a:gd name="connsiteX48" fmla="*/ 1276350 w 2733675"/>
                <a:gd name="connsiteY48" fmla="*/ 44450 h 1898650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434975 w 2733675"/>
                <a:gd name="connsiteY13" fmla="*/ 1644650 h 1764506"/>
                <a:gd name="connsiteX14" fmla="*/ 434975 w 2733675"/>
                <a:gd name="connsiteY14" fmla="*/ 1565275 h 1764506"/>
                <a:gd name="connsiteX15" fmla="*/ 723900 w 2733675"/>
                <a:gd name="connsiteY15" fmla="*/ 1565275 h 1764506"/>
                <a:gd name="connsiteX16" fmla="*/ 723900 w 2733675"/>
                <a:gd name="connsiteY16" fmla="*/ 1635125 h 1764506"/>
                <a:gd name="connsiteX17" fmla="*/ 1136650 w 2733675"/>
                <a:gd name="connsiteY17" fmla="*/ 1635125 h 1764506"/>
                <a:gd name="connsiteX18" fmla="*/ 1471613 w 2733675"/>
                <a:gd name="connsiteY18" fmla="*/ 1764506 h 1764506"/>
                <a:gd name="connsiteX19" fmla="*/ 2095500 w 2733675"/>
                <a:gd name="connsiteY19" fmla="*/ 1762125 h 1764506"/>
                <a:gd name="connsiteX20" fmla="*/ 2095500 w 2733675"/>
                <a:gd name="connsiteY20" fmla="*/ 1447800 h 1764506"/>
                <a:gd name="connsiteX21" fmla="*/ 2143125 w 2733675"/>
                <a:gd name="connsiteY21" fmla="*/ 1447800 h 1764506"/>
                <a:gd name="connsiteX22" fmla="*/ 2143125 w 2733675"/>
                <a:gd name="connsiteY22" fmla="*/ 1311275 h 1764506"/>
                <a:gd name="connsiteX23" fmla="*/ 2193925 w 2733675"/>
                <a:gd name="connsiteY23" fmla="*/ 1311275 h 1764506"/>
                <a:gd name="connsiteX24" fmla="*/ 2193925 w 2733675"/>
                <a:gd name="connsiteY24" fmla="*/ 1181100 h 1764506"/>
                <a:gd name="connsiteX25" fmla="*/ 2289175 w 2733675"/>
                <a:gd name="connsiteY25" fmla="*/ 1181100 h 1764506"/>
                <a:gd name="connsiteX26" fmla="*/ 2289175 w 2733675"/>
                <a:gd name="connsiteY26" fmla="*/ 1247775 h 1764506"/>
                <a:gd name="connsiteX27" fmla="*/ 2536825 w 2733675"/>
                <a:gd name="connsiteY27" fmla="*/ 1247775 h 1764506"/>
                <a:gd name="connsiteX28" fmla="*/ 2536825 w 2733675"/>
                <a:gd name="connsiteY28" fmla="*/ 1000125 h 1764506"/>
                <a:gd name="connsiteX29" fmla="*/ 2733675 w 2733675"/>
                <a:gd name="connsiteY29" fmla="*/ 1000125 h 1764506"/>
                <a:gd name="connsiteX30" fmla="*/ 2733675 w 2733675"/>
                <a:gd name="connsiteY30" fmla="*/ 955675 h 1764506"/>
                <a:gd name="connsiteX31" fmla="*/ 2689225 w 2733675"/>
                <a:gd name="connsiteY31" fmla="*/ 955675 h 1764506"/>
                <a:gd name="connsiteX32" fmla="*/ 2729707 w 2733675"/>
                <a:gd name="connsiteY32" fmla="*/ 885031 h 1764506"/>
                <a:gd name="connsiteX33" fmla="*/ 2689225 w 2733675"/>
                <a:gd name="connsiteY33" fmla="*/ 825500 h 1764506"/>
                <a:gd name="connsiteX34" fmla="*/ 2587625 w 2733675"/>
                <a:gd name="connsiteY34" fmla="*/ 825500 h 1764506"/>
                <a:gd name="connsiteX35" fmla="*/ 2438400 w 2733675"/>
                <a:gd name="connsiteY35" fmla="*/ 790575 h 1764506"/>
                <a:gd name="connsiteX36" fmla="*/ 2403475 w 2733675"/>
                <a:gd name="connsiteY36" fmla="*/ 809625 h 1764506"/>
                <a:gd name="connsiteX37" fmla="*/ 2105025 w 2733675"/>
                <a:gd name="connsiteY37" fmla="*/ 685800 h 1764506"/>
                <a:gd name="connsiteX38" fmla="*/ 1593850 w 2733675"/>
                <a:gd name="connsiteY38" fmla="*/ 568325 h 1764506"/>
                <a:gd name="connsiteX39" fmla="*/ 1501775 w 2733675"/>
                <a:gd name="connsiteY39" fmla="*/ 415925 h 1764506"/>
                <a:gd name="connsiteX40" fmla="*/ 1362075 w 2733675"/>
                <a:gd name="connsiteY40" fmla="*/ 387350 h 1764506"/>
                <a:gd name="connsiteX41" fmla="*/ 1266825 w 2733675"/>
                <a:gd name="connsiteY41" fmla="*/ 311150 h 1764506"/>
                <a:gd name="connsiteX42" fmla="*/ 1146175 w 2733675"/>
                <a:gd name="connsiteY42" fmla="*/ 381000 h 1764506"/>
                <a:gd name="connsiteX43" fmla="*/ 1193800 w 2733675"/>
                <a:gd name="connsiteY43" fmla="*/ 295275 h 1764506"/>
                <a:gd name="connsiteX44" fmla="*/ 1339850 w 2733675"/>
                <a:gd name="connsiteY44" fmla="*/ 203200 h 1764506"/>
                <a:gd name="connsiteX45" fmla="*/ 1460500 w 2733675"/>
                <a:gd name="connsiteY45" fmla="*/ 63500 h 1764506"/>
                <a:gd name="connsiteX46" fmla="*/ 1444625 w 2733675"/>
                <a:gd name="connsiteY46" fmla="*/ 0 h 1764506"/>
                <a:gd name="connsiteX47" fmla="*/ 1276350 w 2733675"/>
                <a:gd name="connsiteY47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434975 w 2733675"/>
                <a:gd name="connsiteY13" fmla="*/ 1644650 h 1764506"/>
                <a:gd name="connsiteX14" fmla="*/ 434975 w 2733675"/>
                <a:gd name="connsiteY14" fmla="*/ 1565275 h 1764506"/>
                <a:gd name="connsiteX15" fmla="*/ 723900 w 2733675"/>
                <a:gd name="connsiteY15" fmla="*/ 1565275 h 1764506"/>
                <a:gd name="connsiteX16" fmla="*/ 723900 w 2733675"/>
                <a:gd name="connsiteY16" fmla="*/ 1635125 h 1764506"/>
                <a:gd name="connsiteX17" fmla="*/ 1471613 w 2733675"/>
                <a:gd name="connsiteY17" fmla="*/ 1764506 h 1764506"/>
                <a:gd name="connsiteX18" fmla="*/ 2095500 w 2733675"/>
                <a:gd name="connsiteY18" fmla="*/ 1762125 h 1764506"/>
                <a:gd name="connsiteX19" fmla="*/ 2095500 w 2733675"/>
                <a:gd name="connsiteY19" fmla="*/ 1447800 h 1764506"/>
                <a:gd name="connsiteX20" fmla="*/ 2143125 w 2733675"/>
                <a:gd name="connsiteY20" fmla="*/ 1447800 h 1764506"/>
                <a:gd name="connsiteX21" fmla="*/ 2143125 w 2733675"/>
                <a:gd name="connsiteY21" fmla="*/ 1311275 h 1764506"/>
                <a:gd name="connsiteX22" fmla="*/ 2193925 w 2733675"/>
                <a:gd name="connsiteY22" fmla="*/ 1311275 h 1764506"/>
                <a:gd name="connsiteX23" fmla="*/ 2193925 w 2733675"/>
                <a:gd name="connsiteY23" fmla="*/ 1181100 h 1764506"/>
                <a:gd name="connsiteX24" fmla="*/ 2289175 w 2733675"/>
                <a:gd name="connsiteY24" fmla="*/ 1181100 h 1764506"/>
                <a:gd name="connsiteX25" fmla="*/ 2289175 w 2733675"/>
                <a:gd name="connsiteY25" fmla="*/ 1247775 h 1764506"/>
                <a:gd name="connsiteX26" fmla="*/ 2536825 w 2733675"/>
                <a:gd name="connsiteY26" fmla="*/ 1247775 h 1764506"/>
                <a:gd name="connsiteX27" fmla="*/ 2536825 w 2733675"/>
                <a:gd name="connsiteY27" fmla="*/ 1000125 h 1764506"/>
                <a:gd name="connsiteX28" fmla="*/ 2733675 w 2733675"/>
                <a:gd name="connsiteY28" fmla="*/ 1000125 h 1764506"/>
                <a:gd name="connsiteX29" fmla="*/ 2733675 w 2733675"/>
                <a:gd name="connsiteY29" fmla="*/ 955675 h 1764506"/>
                <a:gd name="connsiteX30" fmla="*/ 2689225 w 2733675"/>
                <a:gd name="connsiteY30" fmla="*/ 955675 h 1764506"/>
                <a:gd name="connsiteX31" fmla="*/ 2729707 w 2733675"/>
                <a:gd name="connsiteY31" fmla="*/ 885031 h 1764506"/>
                <a:gd name="connsiteX32" fmla="*/ 2689225 w 2733675"/>
                <a:gd name="connsiteY32" fmla="*/ 825500 h 1764506"/>
                <a:gd name="connsiteX33" fmla="*/ 2587625 w 2733675"/>
                <a:gd name="connsiteY33" fmla="*/ 825500 h 1764506"/>
                <a:gd name="connsiteX34" fmla="*/ 2438400 w 2733675"/>
                <a:gd name="connsiteY34" fmla="*/ 790575 h 1764506"/>
                <a:gd name="connsiteX35" fmla="*/ 2403475 w 2733675"/>
                <a:gd name="connsiteY35" fmla="*/ 809625 h 1764506"/>
                <a:gd name="connsiteX36" fmla="*/ 2105025 w 2733675"/>
                <a:gd name="connsiteY36" fmla="*/ 685800 h 1764506"/>
                <a:gd name="connsiteX37" fmla="*/ 1593850 w 2733675"/>
                <a:gd name="connsiteY37" fmla="*/ 568325 h 1764506"/>
                <a:gd name="connsiteX38" fmla="*/ 1501775 w 2733675"/>
                <a:gd name="connsiteY38" fmla="*/ 415925 h 1764506"/>
                <a:gd name="connsiteX39" fmla="*/ 1362075 w 2733675"/>
                <a:gd name="connsiteY39" fmla="*/ 387350 h 1764506"/>
                <a:gd name="connsiteX40" fmla="*/ 1266825 w 2733675"/>
                <a:gd name="connsiteY40" fmla="*/ 311150 h 1764506"/>
                <a:gd name="connsiteX41" fmla="*/ 1146175 w 2733675"/>
                <a:gd name="connsiteY41" fmla="*/ 381000 h 1764506"/>
                <a:gd name="connsiteX42" fmla="*/ 1193800 w 2733675"/>
                <a:gd name="connsiteY42" fmla="*/ 295275 h 1764506"/>
                <a:gd name="connsiteX43" fmla="*/ 1339850 w 2733675"/>
                <a:gd name="connsiteY43" fmla="*/ 203200 h 1764506"/>
                <a:gd name="connsiteX44" fmla="*/ 1460500 w 2733675"/>
                <a:gd name="connsiteY44" fmla="*/ 63500 h 1764506"/>
                <a:gd name="connsiteX45" fmla="*/ 1444625 w 2733675"/>
                <a:gd name="connsiteY45" fmla="*/ 0 h 1764506"/>
                <a:gd name="connsiteX46" fmla="*/ 1276350 w 2733675"/>
                <a:gd name="connsiteY46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434975 w 2733675"/>
                <a:gd name="connsiteY13" fmla="*/ 1644650 h 1764506"/>
                <a:gd name="connsiteX14" fmla="*/ 434975 w 2733675"/>
                <a:gd name="connsiteY14" fmla="*/ 1565275 h 1764506"/>
                <a:gd name="connsiteX15" fmla="*/ 723900 w 2733675"/>
                <a:gd name="connsiteY15" fmla="*/ 1565275 h 1764506"/>
                <a:gd name="connsiteX16" fmla="*/ 1471613 w 2733675"/>
                <a:gd name="connsiteY16" fmla="*/ 1764506 h 1764506"/>
                <a:gd name="connsiteX17" fmla="*/ 2095500 w 2733675"/>
                <a:gd name="connsiteY17" fmla="*/ 1762125 h 1764506"/>
                <a:gd name="connsiteX18" fmla="*/ 2095500 w 2733675"/>
                <a:gd name="connsiteY18" fmla="*/ 1447800 h 1764506"/>
                <a:gd name="connsiteX19" fmla="*/ 2143125 w 2733675"/>
                <a:gd name="connsiteY19" fmla="*/ 1447800 h 1764506"/>
                <a:gd name="connsiteX20" fmla="*/ 2143125 w 2733675"/>
                <a:gd name="connsiteY20" fmla="*/ 1311275 h 1764506"/>
                <a:gd name="connsiteX21" fmla="*/ 2193925 w 2733675"/>
                <a:gd name="connsiteY21" fmla="*/ 1311275 h 1764506"/>
                <a:gd name="connsiteX22" fmla="*/ 2193925 w 2733675"/>
                <a:gd name="connsiteY22" fmla="*/ 1181100 h 1764506"/>
                <a:gd name="connsiteX23" fmla="*/ 2289175 w 2733675"/>
                <a:gd name="connsiteY23" fmla="*/ 1181100 h 1764506"/>
                <a:gd name="connsiteX24" fmla="*/ 2289175 w 2733675"/>
                <a:gd name="connsiteY24" fmla="*/ 1247775 h 1764506"/>
                <a:gd name="connsiteX25" fmla="*/ 2536825 w 2733675"/>
                <a:gd name="connsiteY25" fmla="*/ 1247775 h 1764506"/>
                <a:gd name="connsiteX26" fmla="*/ 2536825 w 2733675"/>
                <a:gd name="connsiteY26" fmla="*/ 1000125 h 1764506"/>
                <a:gd name="connsiteX27" fmla="*/ 2733675 w 2733675"/>
                <a:gd name="connsiteY27" fmla="*/ 1000125 h 1764506"/>
                <a:gd name="connsiteX28" fmla="*/ 2733675 w 2733675"/>
                <a:gd name="connsiteY28" fmla="*/ 955675 h 1764506"/>
                <a:gd name="connsiteX29" fmla="*/ 2689225 w 2733675"/>
                <a:gd name="connsiteY29" fmla="*/ 955675 h 1764506"/>
                <a:gd name="connsiteX30" fmla="*/ 2729707 w 2733675"/>
                <a:gd name="connsiteY30" fmla="*/ 885031 h 1764506"/>
                <a:gd name="connsiteX31" fmla="*/ 2689225 w 2733675"/>
                <a:gd name="connsiteY31" fmla="*/ 825500 h 1764506"/>
                <a:gd name="connsiteX32" fmla="*/ 2587625 w 2733675"/>
                <a:gd name="connsiteY32" fmla="*/ 825500 h 1764506"/>
                <a:gd name="connsiteX33" fmla="*/ 2438400 w 2733675"/>
                <a:gd name="connsiteY33" fmla="*/ 790575 h 1764506"/>
                <a:gd name="connsiteX34" fmla="*/ 2403475 w 2733675"/>
                <a:gd name="connsiteY34" fmla="*/ 809625 h 1764506"/>
                <a:gd name="connsiteX35" fmla="*/ 2105025 w 2733675"/>
                <a:gd name="connsiteY35" fmla="*/ 685800 h 1764506"/>
                <a:gd name="connsiteX36" fmla="*/ 1593850 w 2733675"/>
                <a:gd name="connsiteY36" fmla="*/ 568325 h 1764506"/>
                <a:gd name="connsiteX37" fmla="*/ 1501775 w 2733675"/>
                <a:gd name="connsiteY37" fmla="*/ 415925 h 1764506"/>
                <a:gd name="connsiteX38" fmla="*/ 1362075 w 2733675"/>
                <a:gd name="connsiteY38" fmla="*/ 387350 h 1764506"/>
                <a:gd name="connsiteX39" fmla="*/ 1266825 w 2733675"/>
                <a:gd name="connsiteY39" fmla="*/ 311150 h 1764506"/>
                <a:gd name="connsiteX40" fmla="*/ 1146175 w 2733675"/>
                <a:gd name="connsiteY40" fmla="*/ 381000 h 1764506"/>
                <a:gd name="connsiteX41" fmla="*/ 1193800 w 2733675"/>
                <a:gd name="connsiteY41" fmla="*/ 295275 h 1764506"/>
                <a:gd name="connsiteX42" fmla="*/ 1339850 w 2733675"/>
                <a:gd name="connsiteY42" fmla="*/ 203200 h 1764506"/>
                <a:gd name="connsiteX43" fmla="*/ 1460500 w 2733675"/>
                <a:gd name="connsiteY43" fmla="*/ 63500 h 1764506"/>
                <a:gd name="connsiteX44" fmla="*/ 1444625 w 2733675"/>
                <a:gd name="connsiteY44" fmla="*/ 0 h 1764506"/>
                <a:gd name="connsiteX45" fmla="*/ 1276350 w 2733675"/>
                <a:gd name="connsiteY45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434975 w 2733675"/>
                <a:gd name="connsiteY13" fmla="*/ 1644650 h 1764506"/>
                <a:gd name="connsiteX14" fmla="*/ 434975 w 2733675"/>
                <a:gd name="connsiteY14" fmla="*/ 1565275 h 1764506"/>
                <a:gd name="connsiteX15" fmla="*/ 1471613 w 2733675"/>
                <a:gd name="connsiteY15" fmla="*/ 1764506 h 1764506"/>
                <a:gd name="connsiteX16" fmla="*/ 2095500 w 2733675"/>
                <a:gd name="connsiteY16" fmla="*/ 1762125 h 1764506"/>
                <a:gd name="connsiteX17" fmla="*/ 2095500 w 2733675"/>
                <a:gd name="connsiteY17" fmla="*/ 1447800 h 1764506"/>
                <a:gd name="connsiteX18" fmla="*/ 2143125 w 2733675"/>
                <a:gd name="connsiteY18" fmla="*/ 1447800 h 1764506"/>
                <a:gd name="connsiteX19" fmla="*/ 2143125 w 2733675"/>
                <a:gd name="connsiteY19" fmla="*/ 1311275 h 1764506"/>
                <a:gd name="connsiteX20" fmla="*/ 2193925 w 2733675"/>
                <a:gd name="connsiteY20" fmla="*/ 1311275 h 1764506"/>
                <a:gd name="connsiteX21" fmla="*/ 2193925 w 2733675"/>
                <a:gd name="connsiteY21" fmla="*/ 1181100 h 1764506"/>
                <a:gd name="connsiteX22" fmla="*/ 2289175 w 2733675"/>
                <a:gd name="connsiteY22" fmla="*/ 1181100 h 1764506"/>
                <a:gd name="connsiteX23" fmla="*/ 2289175 w 2733675"/>
                <a:gd name="connsiteY23" fmla="*/ 1247775 h 1764506"/>
                <a:gd name="connsiteX24" fmla="*/ 2536825 w 2733675"/>
                <a:gd name="connsiteY24" fmla="*/ 1247775 h 1764506"/>
                <a:gd name="connsiteX25" fmla="*/ 2536825 w 2733675"/>
                <a:gd name="connsiteY25" fmla="*/ 1000125 h 1764506"/>
                <a:gd name="connsiteX26" fmla="*/ 2733675 w 2733675"/>
                <a:gd name="connsiteY26" fmla="*/ 1000125 h 1764506"/>
                <a:gd name="connsiteX27" fmla="*/ 2733675 w 2733675"/>
                <a:gd name="connsiteY27" fmla="*/ 955675 h 1764506"/>
                <a:gd name="connsiteX28" fmla="*/ 2689225 w 2733675"/>
                <a:gd name="connsiteY28" fmla="*/ 955675 h 1764506"/>
                <a:gd name="connsiteX29" fmla="*/ 2729707 w 2733675"/>
                <a:gd name="connsiteY29" fmla="*/ 885031 h 1764506"/>
                <a:gd name="connsiteX30" fmla="*/ 2689225 w 2733675"/>
                <a:gd name="connsiteY30" fmla="*/ 825500 h 1764506"/>
                <a:gd name="connsiteX31" fmla="*/ 2587625 w 2733675"/>
                <a:gd name="connsiteY31" fmla="*/ 825500 h 1764506"/>
                <a:gd name="connsiteX32" fmla="*/ 2438400 w 2733675"/>
                <a:gd name="connsiteY32" fmla="*/ 790575 h 1764506"/>
                <a:gd name="connsiteX33" fmla="*/ 2403475 w 2733675"/>
                <a:gd name="connsiteY33" fmla="*/ 809625 h 1764506"/>
                <a:gd name="connsiteX34" fmla="*/ 2105025 w 2733675"/>
                <a:gd name="connsiteY34" fmla="*/ 685800 h 1764506"/>
                <a:gd name="connsiteX35" fmla="*/ 1593850 w 2733675"/>
                <a:gd name="connsiteY35" fmla="*/ 568325 h 1764506"/>
                <a:gd name="connsiteX36" fmla="*/ 1501775 w 2733675"/>
                <a:gd name="connsiteY36" fmla="*/ 415925 h 1764506"/>
                <a:gd name="connsiteX37" fmla="*/ 1362075 w 2733675"/>
                <a:gd name="connsiteY37" fmla="*/ 387350 h 1764506"/>
                <a:gd name="connsiteX38" fmla="*/ 1266825 w 2733675"/>
                <a:gd name="connsiteY38" fmla="*/ 311150 h 1764506"/>
                <a:gd name="connsiteX39" fmla="*/ 1146175 w 2733675"/>
                <a:gd name="connsiteY39" fmla="*/ 381000 h 1764506"/>
                <a:gd name="connsiteX40" fmla="*/ 1193800 w 2733675"/>
                <a:gd name="connsiteY40" fmla="*/ 295275 h 1764506"/>
                <a:gd name="connsiteX41" fmla="*/ 1339850 w 2733675"/>
                <a:gd name="connsiteY41" fmla="*/ 203200 h 1764506"/>
                <a:gd name="connsiteX42" fmla="*/ 1460500 w 2733675"/>
                <a:gd name="connsiteY42" fmla="*/ 63500 h 1764506"/>
                <a:gd name="connsiteX43" fmla="*/ 1444625 w 2733675"/>
                <a:gd name="connsiteY43" fmla="*/ 0 h 1764506"/>
                <a:gd name="connsiteX44" fmla="*/ 1276350 w 2733675"/>
                <a:gd name="connsiteY44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434975 w 2733675"/>
                <a:gd name="connsiteY13" fmla="*/ 1644650 h 1764506"/>
                <a:gd name="connsiteX14" fmla="*/ 1471613 w 2733675"/>
                <a:gd name="connsiteY14" fmla="*/ 1764506 h 1764506"/>
                <a:gd name="connsiteX15" fmla="*/ 2095500 w 2733675"/>
                <a:gd name="connsiteY15" fmla="*/ 1762125 h 1764506"/>
                <a:gd name="connsiteX16" fmla="*/ 2095500 w 2733675"/>
                <a:gd name="connsiteY16" fmla="*/ 1447800 h 1764506"/>
                <a:gd name="connsiteX17" fmla="*/ 2143125 w 2733675"/>
                <a:gd name="connsiteY17" fmla="*/ 1447800 h 1764506"/>
                <a:gd name="connsiteX18" fmla="*/ 2143125 w 2733675"/>
                <a:gd name="connsiteY18" fmla="*/ 1311275 h 1764506"/>
                <a:gd name="connsiteX19" fmla="*/ 2193925 w 2733675"/>
                <a:gd name="connsiteY19" fmla="*/ 1311275 h 1764506"/>
                <a:gd name="connsiteX20" fmla="*/ 2193925 w 2733675"/>
                <a:gd name="connsiteY20" fmla="*/ 1181100 h 1764506"/>
                <a:gd name="connsiteX21" fmla="*/ 2289175 w 2733675"/>
                <a:gd name="connsiteY21" fmla="*/ 1181100 h 1764506"/>
                <a:gd name="connsiteX22" fmla="*/ 2289175 w 2733675"/>
                <a:gd name="connsiteY22" fmla="*/ 1247775 h 1764506"/>
                <a:gd name="connsiteX23" fmla="*/ 2536825 w 2733675"/>
                <a:gd name="connsiteY23" fmla="*/ 1247775 h 1764506"/>
                <a:gd name="connsiteX24" fmla="*/ 2536825 w 2733675"/>
                <a:gd name="connsiteY24" fmla="*/ 1000125 h 1764506"/>
                <a:gd name="connsiteX25" fmla="*/ 2733675 w 2733675"/>
                <a:gd name="connsiteY25" fmla="*/ 1000125 h 1764506"/>
                <a:gd name="connsiteX26" fmla="*/ 2733675 w 2733675"/>
                <a:gd name="connsiteY26" fmla="*/ 955675 h 1764506"/>
                <a:gd name="connsiteX27" fmla="*/ 2689225 w 2733675"/>
                <a:gd name="connsiteY27" fmla="*/ 955675 h 1764506"/>
                <a:gd name="connsiteX28" fmla="*/ 2729707 w 2733675"/>
                <a:gd name="connsiteY28" fmla="*/ 885031 h 1764506"/>
                <a:gd name="connsiteX29" fmla="*/ 2689225 w 2733675"/>
                <a:gd name="connsiteY29" fmla="*/ 825500 h 1764506"/>
                <a:gd name="connsiteX30" fmla="*/ 2587625 w 2733675"/>
                <a:gd name="connsiteY30" fmla="*/ 825500 h 1764506"/>
                <a:gd name="connsiteX31" fmla="*/ 2438400 w 2733675"/>
                <a:gd name="connsiteY31" fmla="*/ 790575 h 1764506"/>
                <a:gd name="connsiteX32" fmla="*/ 2403475 w 2733675"/>
                <a:gd name="connsiteY32" fmla="*/ 809625 h 1764506"/>
                <a:gd name="connsiteX33" fmla="*/ 2105025 w 2733675"/>
                <a:gd name="connsiteY33" fmla="*/ 685800 h 1764506"/>
                <a:gd name="connsiteX34" fmla="*/ 1593850 w 2733675"/>
                <a:gd name="connsiteY34" fmla="*/ 568325 h 1764506"/>
                <a:gd name="connsiteX35" fmla="*/ 1501775 w 2733675"/>
                <a:gd name="connsiteY35" fmla="*/ 415925 h 1764506"/>
                <a:gd name="connsiteX36" fmla="*/ 1362075 w 2733675"/>
                <a:gd name="connsiteY36" fmla="*/ 387350 h 1764506"/>
                <a:gd name="connsiteX37" fmla="*/ 1266825 w 2733675"/>
                <a:gd name="connsiteY37" fmla="*/ 311150 h 1764506"/>
                <a:gd name="connsiteX38" fmla="*/ 1146175 w 2733675"/>
                <a:gd name="connsiteY38" fmla="*/ 381000 h 1764506"/>
                <a:gd name="connsiteX39" fmla="*/ 1193800 w 2733675"/>
                <a:gd name="connsiteY39" fmla="*/ 295275 h 1764506"/>
                <a:gd name="connsiteX40" fmla="*/ 1339850 w 2733675"/>
                <a:gd name="connsiteY40" fmla="*/ 203200 h 1764506"/>
                <a:gd name="connsiteX41" fmla="*/ 1460500 w 2733675"/>
                <a:gd name="connsiteY41" fmla="*/ 63500 h 1764506"/>
                <a:gd name="connsiteX42" fmla="*/ 1444625 w 2733675"/>
                <a:gd name="connsiteY42" fmla="*/ 0 h 1764506"/>
                <a:gd name="connsiteX43" fmla="*/ 1276350 w 2733675"/>
                <a:gd name="connsiteY43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50800 w 2733675"/>
                <a:gd name="connsiteY12" fmla="*/ 1641475 h 1764506"/>
                <a:gd name="connsiteX13" fmla="*/ 1471613 w 2733675"/>
                <a:gd name="connsiteY13" fmla="*/ 1764506 h 1764506"/>
                <a:gd name="connsiteX14" fmla="*/ 2095500 w 2733675"/>
                <a:gd name="connsiteY14" fmla="*/ 1762125 h 1764506"/>
                <a:gd name="connsiteX15" fmla="*/ 2095500 w 2733675"/>
                <a:gd name="connsiteY15" fmla="*/ 1447800 h 1764506"/>
                <a:gd name="connsiteX16" fmla="*/ 2143125 w 2733675"/>
                <a:gd name="connsiteY16" fmla="*/ 1447800 h 1764506"/>
                <a:gd name="connsiteX17" fmla="*/ 2143125 w 2733675"/>
                <a:gd name="connsiteY17" fmla="*/ 1311275 h 1764506"/>
                <a:gd name="connsiteX18" fmla="*/ 2193925 w 2733675"/>
                <a:gd name="connsiteY18" fmla="*/ 1311275 h 1764506"/>
                <a:gd name="connsiteX19" fmla="*/ 2193925 w 2733675"/>
                <a:gd name="connsiteY19" fmla="*/ 1181100 h 1764506"/>
                <a:gd name="connsiteX20" fmla="*/ 2289175 w 2733675"/>
                <a:gd name="connsiteY20" fmla="*/ 1181100 h 1764506"/>
                <a:gd name="connsiteX21" fmla="*/ 2289175 w 2733675"/>
                <a:gd name="connsiteY21" fmla="*/ 1247775 h 1764506"/>
                <a:gd name="connsiteX22" fmla="*/ 2536825 w 2733675"/>
                <a:gd name="connsiteY22" fmla="*/ 1247775 h 1764506"/>
                <a:gd name="connsiteX23" fmla="*/ 2536825 w 2733675"/>
                <a:gd name="connsiteY23" fmla="*/ 1000125 h 1764506"/>
                <a:gd name="connsiteX24" fmla="*/ 2733675 w 2733675"/>
                <a:gd name="connsiteY24" fmla="*/ 1000125 h 1764506"/>
                <a:gd name="connsiteX25" fmla="*/ 2733675 w 2733675"/>
                <a:gd name="connsiteY25" fmla="*/ 955675 h 1764506"/>
                <a:gd name="connsiteX26" fmla="*/ 2689225 w 2733675"/>
                <a:gd name="connsiteY26" fmla="*/ 955675 h 1764506"/>
                <a:gd name="connsiteX27" fmla="*/ 2729707 w 2733675"/>
                <a:gd name="connsiteY27" fmla="*/ 885031 h 1764506"/>
                <a:gd name="connsiteX28" fmla="*/ 2689225 w 2733675"/>
                <a:gd name="connsiteY28" fmla="*/ 825500 h 1764506"/>
                <a:gd name="connsiteX29" fmla="*/ 2587625 w 2733675"/>
                <a:gd name="connsiteY29" fmla="*/ 825500 h 1764506"/>
                <a:gd name="connsiteX30" fmla="*/ 2438400 w 2733675"/>
                <a:gd name="connsiteY30" fmla="*/ 790575 h 1764506"/>
                <a:gd name="connsiteX31" fmla="*/ 2403475 w 2733675"/>
                <a:gd name="connsiteY31" fmla="*/ 809625 h 1764506"/>
                <a:gd name="connsiteX32" fmla="*/ 2105025 w 2733675"/>
                <a:gd name="connsiteY32" fmla="*/ 685800 h 1764506"/>
                <a:gd name="connsiteX33" fmla="*/ 1593850 w 2733675"/>
                <a:gd name="connsiteY33" fmla="*/ 568325 h 1764506"/>
                <a:gd name="connsiteX34" fmla="*/ 1501775 w 2733675"/>
                <a:gd name="connsiteY34" fmla="*/ 415925 h 1764506"/>
                <a:gd name="connsiteX35" fmla="*/ 1362075 w 2733675"/>
                <a:gd name="connsiteY35" fmla="*/ 387350 h 1764506"/>
                <a:gd name="connsiteX36" fmla="*/ 1266825 w 2733675"/>
                <a:gd name="connsiteY36" fmla="*/ 311150 h 1764506"/>
                <a:gd name="connsiteX37" fmla="*/ 1146175 w 2733675"/>
                <a:gd name="connsiteY37" fmla="*/ 381000 h 1764506"/>
                <a:gd name="connsiteX38" fmla="*/ 1193800 w 2733675"/>
                <a:gd name="connsiteY38" fmla="*/ 295275 h 1764506"/>
                <a:gd name="connsiteX39" fmla="*/ 1339850 w 2733675"/>
                <a:gd name="connsiteY39" fmla="*/ 203200 h 1764506"/>
                <a:gd name="connsiteX40" fmla="*/ 1460500 w 2733675"/>
                <a:gd name="connsiteY40" fmla="*/ 63500 h 1764506"/>
                <a:gd name="connsiteX41" fmla="*/ 1444625 w 2733675"/>
                <a:gd name="connsiteY41" fmla="*/ 0 h 1764506"/>
                <a:gd name="connsiteX42" fmla="*/ 1276350 w 2733675"/>
                <a:gd name="connsiteY42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76200 w 2733675"/>
                <a:gd name="connsiteY11" fmla="*/ 1289050 h 1764506"/>
                <a:gd name="connsiteX12" fmla="*/ 1471613 w 2733675"/>
                <a:gd name="connsiteY12" fmla="*/ 1764506 h 1764506"/>
                <a:gd name="connsiteX13" fmla="*/ 2095500 w 2733675"/>
                <a:gd name="connsiteY13" fmla="*/ 1762125 h 1764506"/>
                <a:gd name="connsiteX14" fmla="*/ 2095500 w 2733675"/>
                <a:gd name="connsiteY14" fmla="*/ 1447800 h 1764506"/>
                <a:gd name="connsiteX15" fmla="*/ 2143125 w 2733675"/>
                <a:gd name="connsiteY15" fmla="*/ 1447800 h 1764506"/>
                <a:gd name="connsiteX16" fmla="*/ 2143125 w 2733675"/>
                <a:gd name="connsiteY16" fmla="*/ 1311275 h 1764506"/>
                <a:gd name="connsiteX17" fmla="*/ 2193925 w 2733675"/>
                <a:gd name="connsiteY17" fmla="*/ 1311275 h 1764506"/>
                <a:gd name="connsiteX18" fmla="*/ 2193925 w 2733675"/>
                <a:gd name="connsiteY18" fmla="*/ 1181100 h 1764506"/>
                <a:gd name="connsiteX19" fmla="*/ 2289175 w 2733675"/>
                <a:gd name="connsiteY19" fmla="*/ 1181100 h 1764506"/>
                <a:gd name="connsiteX20" fmla="*/ 2289175 w 2733675"/>
                <a:gd name="connsiteY20" fmla="*/ 1247775 h 1764506"/>
                <a:gd name="connsiteX21" fmla="*/ 2536825 w 2733675"/>
                <a:gd name="connsiteY21" fmla="*/ 1247775 h 1764506"/>
                <a:gd name="connsiteX22" fmla="*/ 2536825 w 2733675"/>
                <a:gd name="connsiteY22" fmla="*/ 1000125 h 1764506"/>
                <a:gd name="connsiteX23" fmla="*/ 2733675 w 2733675"/>
                <a:gd name="connsiteY23" fmla="*/ 1000125 h 1764506"/>
                <a:gd name="connsiteX24" fmla="*/ 2733675 w 2733675"/>
                <a:gd name="connsiteY24" fmla="*/ 955675 h 1764506"/>
                <a:gd name="connsiteX25" fmla="*/ 2689225 w 2733675"/>
                <a:gd name="connsiteY25" fmla="*/ 955675 h 1764506"/>
                <a:gd name="connsiteX26" fmla="*/ 2729707 w 2733675"/>
                <a:gd name="connsiteY26" fmla="*/ 885031 h 1764506"/>
                <a:gd name="connsiteX27" fmla="*/ 2689225 w 2733675"/>
                <a:gd name="connsiteY27" fmla="*/ 825500 h 1764506"/>
                <a:gd name="connsiteX28" fmla="*/ 2587625 w 2733675"/>
                <a:gd name="connsiteY28" fmla="*/ 825500 h 1764506"/>
                <a:gd name="connsiteX29" fmla="*/ 2438400 w 2733675"/>
                <a:gd name="connsiteY29" fmla="*/ 790575 h 1764506"/>
                <a:gd name="connsiteX30" fmla="*/ 2403475 w 2733675"/>
                <a:gd name="connsiteY30" fmla="*/ 809625 h 1764506"/>
                <a:gd name="connsiteX31" fmla="*/ 2105025 w 2733675"/>
                <a:gd name="connsiteY31" fmla="*/ 685800 h 1764506"/>
                <a:gd name="connsiteX32" fmla="*/ 1593850 w 2733675"/>
                <a:gd name="connsiteY32" fmla="*/ 568325 h 1764506"/>
                <a:gd name="connsiteX33" fmla="*/ 1501775 w 2733675"/>
                <a:gd name="connsiteY33" fmla="*/ 415925 h 1764506"/>
                <a:gd name="connsiteX34" fmla="*/ 1362075 w 2733675"/>
                <a:gd name="connsiteY34" fmla="*/ 387350 h 1764506"/>
                <a:gd name="connsiteX35" fmla="*/ 1266825 w 2733675"/>
                <a:gd name="connsiteY35" fmla="*/ 311150 h 1764506"/>
                <a:gd name="connsiteX36" fmla="*/ 1146175 w 2733675"/>
                <a:gd name="connsiteY36" fmla="*/ 381000 h 1764506"/>
                <a:gd name="connsiteX37" fmla="*/ 1193800 w 2733675"/>
                <a:gd name="connsiteY37" fmla="*/ 295275 h 1764506"/>
                <a:gd name="connsiteX38" fmla="*/ 1339850 w 2733675"/>
                <a:gd name="connsiteY38" fmla="*/ 203200 h 1764506"/>
                <a:gd name="connsiteX39" fmla="*/ 1460500 w 2733675"/>
                <a:gd name="connsiteY39" fmla="*/ 63500 h 1764506"/>
                <a:gd name="connsiteX40" fmla="*/ 1444625 w 2733675"/>
                <a:gd name="connsiteY40" fmla="*/ 0 h 1764506"/>
                <a:gd name="connsiteX41" fmla="*/ 1276350 w 2733675"/>
                <a:gd name="connsiteY41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65100 w 2733675"/>
                <a:gd name="connsiteY10" fmla="*/ 1203325 h 1764506"/>
                <a:gd name="connsiteX11" fmla="*/ 1471613 w 2733675"/>
                <a:gd name="connsiteY11" fmla="*/ 1764506 h 1764506"/>
                <a:gd name="connsiteX12" fmla="*/ 2095500 w 2733675"/>
                <a:gd name="connsiteY12" fmla="*/ 1762125 h 1764506"/>
                <a:gd name="connsiteX13" fmla="*/ 2095500 w 2733675"/>
                <a:gd name="connsiteY13" fmla="*/ 1447800 h 1764506"/>
                <a:gd name="connsiteX14" fmla="*/ 2143125 w 2733675"/>
                <a:gd name="connsiteY14" fmla="*/ 1447800 h 1764506"/>
                <a:gd name="connsiteX15" fmla="*/ 2143125 w 2733675"/>
                <a:gd name="connsiteY15" fmla="*/ 1311275 h 1764506"/>
                <a:gd name="connsiteX16" fmla="*/ 2193925 w 2733675"/>
                <a:gd name="connsiteY16" fmla="*/ 1311275 h 1764506"/>
                <a:gd name="connsiteX17" fmla="*/ 2193925 w 2733675"/>
                <a:gd name="connsiteY17" fmla="*/ 1181100 h 1764506"/>
                <a:gd name="connsiteX18" fmla="*/ 2289175 w 2733675"/>
                <a:gd name="connsiteY18" fmla="*/ 1181100 h 1764506"/>
                <a:gd name="connsiteX19" fmla="*/ 2289175 w 2733675"/>
                <a:gd name="connsiteY19" fmla="*/ 1247775 h 1764506"/>
                <a:gd name="connsiteX20" fmla="*/ 2536825 w 2733675"/>
                <a:gd name="connsiteY20" fmla="*/ 1247775 h 1764506"/>
                <a:gd name="connsiteX21" fmla="*/ 2536825 w 2733675"/>
                <a:gd name="connsiteY21" fmla="*/ 1000125 h 1764506"/>
                <a:gd name="connsiteX22" fmla="*/ 2733675 w 2733675"/>
                <a:gd name="connsiteY22" fmla="*/ 1000125 h 1764506"/>
                <a:gd name="connsiteX23" fmla="*/ 2733675 w 2733675"/>
                <a:gd name="connsiteY23" fmla="*/ 955675 h 1764506"/>
                <a:gd name="connsiteX24" fmla="*/ 2689225 w 2733675"/>
                <a:gd name="connsiteY24" fmla="*/ 955675 h 1764506"/>
                <a:gd name="connsiteX25" fmla="*/ 2729707 w 2733675"/>
                <a:gd name="connsiteY25" fmla="*/ 885031 h 1764506"/>
                <a:gd name="connsiteX26" fmla="*/ 2689225 w 2733675"/>
                <a:gd name="connsiteY26" fmla="*/ 825500 h 1764506"/>
                <a:gd name="connsiteX27" fmla="*/ 2587625 w 2733675"/>
                <a:gd name="connsiteY27" fmla="*/ 825500 h 1764506"/>
                <a:gd name="connsiteX28" fmla="*/ 2438400 w 2733675"/>
                <a:gd name="connsiteY28" fmla="*/ 790575 h 1764506"/>
                <a:gd name="connsiteX29" fmla="*/ 2403475 w 2733675"/>
                <a:gd name="connsiteY29" fmla="*/ 809625 h 1764506"/>
                <a:gd name="connsiteX30" fmla="*/ 2105025 w 2733675"/>
                <a:gd name="connsiteY30" fmla="*/ 685800 h 1764506"/>
                <a:gd name="connsiteX31" fmla="*/ 1593850 w 2733675"/>
                <a:gd name="connsiteY31" fmla="*/ 568325 h 1764506"/>
                <a:gd name="connsiteX32" fmla="*/ 1501775 w 2733675"/>
                <a:gd name="connsiteY32" fmla="*/ 415925 h 1764506"/>
                <a:gd name="connsiteX33" fmla="*/ 1362075 w 2733675"/>
                <a:gd name="connsiteY33" fmla="*/ 387350 h 1764506"/>
                <a:gd name="connsiteX34" fmla="*/ 1266825 w 2733675"/>
                <a:gd name="connsiteY34" fmla="*/ 311150 h 1764506"/>
                <a:gd name="connsiteX35" fmla="*/ 1146175 w 2733675"/>
                <a:gd name="connsiteY35" fmla="*/ 381000 h 1764506"/>
                <a:gd name="connsiteX36" fmla="*/ 1193800 w 2733675"/>
                <a:gd name="connsiteY36" fmla="*/ 295275 h 1764506"/>
                <a:gd name="connsiteX37" fmla="*/ 1339850 w 2733675"/>
                <a:gd name="connsiteY37" fmla="*/ 203200 h 1764506"/>
                <a:gd name="connsiteX38" fmla="*/ 1460500 w 2733675"/>
                <a:gd name="connsiteY38" fmla="*/ 63500 h 1764506"/>
                <a:gd name="connsiteX39" fmla="*/ 1444625 w 2733675"/>
                <a:gd name="connsiteY39" fmla="*/ 0 h 1764506"/>
                <a:gd name="connsiteX40" fmla="*/ 1276350 w 2733675"/>
                <a:gd name="connsiteY40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01600 w 2733675"/>
                <a:gd name="connsiteY9" fmla="*/ 1143000 h 1764506"/>
                <a:gd name="connsiteX10" fmla="*/ 1471613 w 2733675"/>
                <a:gd name="connsiteY10" fmla="*/ 1764506 h 1764506"/>
                <a:gd name="connsiteX11" fmla="*/ 2095500 w 2733675"/>
                <a:gd name="connsiteY11" fmla="*/ 1762125 h 1764506"/>
                <a:gd name="connsiteX12" fmla="*/ 2095500 w 2733675"/>
                <a:gd name="connsiteY12" fmla="*/ 1447800 h 1764506"/>
                <a:gd name="connsiteX13" fmla="*/ 2143125 w 2733675"/>
                <a:gd name="connsiteY13" fmla="*/ 1447800 h 1764506"/>
                <a:gd name="connsiteX14" fmla="*/ 2143125 w 2733675"/>
                <a:gd name="connsiteY14" fmla="*/ 1311275 h 1764506"/>
                <a:gd name="connsiteX15" fmla="*/ 2193925 w 2733675"/>
                <a:gd name="connsiteY15" fmla="*/ 1311275 h 1764506"/>
                <a:gd name="connsiteX16" fmla="*/ 2193925 w 2733675"/>
                <a:gd name="connsiteY16" fmla="*/ 1181100 h 1764506"/>
                <a:gd name="connsiteX17" fmla="*/ 2289175 w 2733675"/>
                <a:gd name="connsiteY17" fmla="*/ 1181100 h 1764506"/>
                <a:gd name="connsiteX18" fmla="*/ 2289175 w 2733675"/>
                <a:gd name="connsiteY18" fmla="*/ 1247775 h 1764506"/>
                <a:gd name="connsiteX19" fmla="*/ 2536825 w 2733675"/>
                <a:gd name="connsiteY19" fmla="*/ 1247775 h 1764506"/>
                <a:gd name="connsiteX20" fmla="*/ 2536825 w 2733675"/>
                <a:gd name="connsiteY20" fmla="*/ 1000125 h 1764506"/>
                <a:gd name="connsiteX21" fmla="*/ 2733675 w 2733675"/>
                <a:gd name="connsiteY21" fmla="*/ 1000125 h 1764506"/>
                <a:gd name="connsiteX22" fmla="*/ 2733675 w 2733675"/>
                <a:gd name="connsiteY22" fmla="*/ 955675 h 1764506"/>
                <a:gd name="connsiteX23" fmla="*/ 2689225 w 2733675"/>
                <a:gd name="connsiteY23" fmla="*/ 955675 h 1764506"/>
                <a:gd name="connsiteX24" fmla="*/ 2729707 w 2733675"/>
                <a:gd name="connsiteY24" fmla="*/ 885031 h 1764506"/>
                <a:gd name="connsiteX25" fmla="*/ 2689225 w 2733675"/>
                <a:gd name="connsiteY25" fmla="*/ 825500 h 1764506"/>
                <a:gd name="connsiteX26" fmla="*/ 2587625 w 2733675"/>
                <a:gd name="connsiteY26" fmla="*/ 825500 h 1764506"/>
                <a:gd name="connsiteX27" fmla="*/ 2438400 w 2733675"/>
                <a:gd name="connsiteY27" fmla="*/ 790575 h 1764506"/>
                <a:gd name="connsiteX28" fmla="*/ 2403475 w 2733675"/>
                <a:gd name="connsiteY28" fmla="*/ 809625 h 1764506"/>
                <a:gd name="connsiteX29" fmla="*/ 2105025 w 2733675"/>
                <a:gd name="connsiteY29" fmla="*/ 685800 h 1764506"/>
                <a:gd name="connsiteX30" fmla="*/ 1593850 w 2733675"/>
                <a:gd name="connsiteY30" fmla="*/ 568325 h 1764506"/>
                <a:gd name="connsiteX31" fmla="*/ 1501775 w 2733675"/>
                <a:gd name="connsiteY31" fmla="*/ 415925 h 1764506"/>
                <a:gd name="connsiteX32" fmla="*/ 1362075 w 2733675"/>
                <a:gd name="connsiteY32" fmla="*/ 387350 h 1764506"/>
                <a:gd name="connsiteX33" fmla="*/ 1266825 w 2733675"/>
                <a:gd name="connsiteY33" fmla="*/ 311150 h 1764506"/>
                <a:gd name="connsiteX34" fmla="*/ 1146175 w 2733675"/>
                <a:gd name="connsiteY34" fmla="*/ 381000 h 1764506"/>
                <a:gd name="connsiteX35" fmla="*/ 1193800 w 2733675"/>
                <a:gd name="connsiteY35" fmla="*/ 295275 h 1764506"/>
                <a:gd name="connsiteX36" fmla="*/ 1339850 w 2733675"/>
                <a:gd name="connsiteY36" fmla="*/ 203200 h 1764506"/>
                <a:gd name="connsiteX37" fmla="*/ 1460500 w 2733675"/>
                <a:gd name="connsiteY37" fmla="*/ 63500 h 1764506"/>
                <a:gd name="connsiteX38" fmla="*/ 1444625 w 2733675"/>
                <a:gd name="connsiteY38" fmla="*/ 0 h 1764506"/>
                <a:gd name="connsiteX39" fmla="*/ 1276350 w 2733675"/>
                <a:gd name="connsiteY39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38100 w 2733675"/>
                <a:gd name="connsiteY8" fmla="*/ 1158875 h 1764506"/>
                <a:gd name="connsiteX9" fmla="*/ 1471613 w 2733675"/>
                <a:gd name="connsiteY9" fmla="*/ 1764506 h 1764506"/>
                <a:gd name="connsiteX10" fmla="*/ 2095500 w 2733675"/>
                <a:gd name="connsiteY10" fmla="*/ 1762125 h 1764506"/>
                <a:gd name="connsiteX11" fmla="*/ 2095500 w 2733675"/>
                <a:gd name="connsiteY11" fmla="*/ 1447800 h 1764506"/>
                <a:gd name="connsiteX12" fmla="*/ 2143125 w 2733675"/>
                <a:gd name="connsiteY12" fmla="*/ 1447800 h 1764506"/>
                <a:gd name="connsiteX13" fmla="*/ 2143125 w 2733675"/>
                <a:gd name="connsiteY13" fmla="*/ 1311275 h 1764506"/>
                <a:gd name="connsiteX14" fmla="*/ 2193925 w 2733675"/>
                <a:gd name="connsiteY14" fmla="*/ 1311275 h 1764506"/>
                <a:gd name="connsiteX15" fmla="*/ 2193925 w 2733675"/>
                <a:gd name="connsiteY15" fmla="*/ 1181100 h 1764506"/>
                <a:gd name="connsiteX16" fmla="*/ 2289175 w 2733675"/>
                <a:gd name="connsiteY16" fmla="*/ 1181100 h 1764506"/>
                <a:gd name="connsiteX17" fmla="*/ 2289175 w 2733675"/>
                <a:gd name="connsiteY17" fmla="*/ 1247775 h 1764506"/>
                <a:gd name="connsiteX18" fmla="*/ 2536825 w 2733675"/>
                <a:gd name="connsiteY18" fmla="*/ 1247775 h 1764506"/>
                <a:gd name="connsiteX19" fmla="*/ 2536825 w 2733675"/>
                <a:gd name="connsiteY19" fmla="*/ 1000125 h 1764506"/>
                <a:gd name="connsiteX20" fmla="*/ 2733675 w 2733675"/>
                <a:gd name="connsiteY20" fmla="*/ 1000125 h 1764506"/>
                <a:gd name="connsiteX21" fmla="*/ 2733675 w 2733675"/>
                <a:gd name="connsiteY21" fmla="*/ 955675 h 1764506"/>
                <a:gd name="connsiteX22" fmla="*/ 2689225 w 2733675"/>
                <a:gd name="connsiteY22" fmla="*/ 955675 h 1764506"/>
                <a:gd name="connsiteX23" fmla="*/ 2729707 w 2733675"/>
                <a:gd name="connsiteY23" fmla="*/ 885031 h 1764506"/>
                <a:gd name="connsiteX24" fmla="*/ 2689225 w 2733675"/>
                <a:gd name="connsiteY24" fmla="*/ 825500 h 1764506"/>
                <a:gd name="connsiteX25" fmla="*/ 2587625 w 2733675"/>
                <a:gd name="connsiteY25" fmla="*/ 825500 h 1764506"/>
                <a:gd name="connsiteX26" fmla="*/ 2438400 w 2733675"/>
                <a:gd name="connsiteY26" fmla="*/ 790575 h 1764506"/>
                <a:gd name="connsiteX27" fmla="*/ 2403475 w 2733675"/>
                <a:gd name="connsiteY27" fmla="*/ 809625 h 1764506"/>
                <a:gd name="connsiteX28" fmla="*/ 2105025 w 2733675"/>
                <a:gd name="connsiteY28" fmla="*/ 685800 h 1764506"/>
                <a:gd name="connsiteX29" fmla="*/ 1593850 w 2733675"/>
                <a:gd name="connsiteY29" fmla="*/ 568325 h 1764506"/>
                <a:gd name="connsiteX30" fmla="*/ 1501775 w 2733675"/>
                <a:gd name="connsiteY30" fmla="*/ 415925 h 1764506"/>
                <a:gd name="connsiteX31" fmla="*/ 1362075 w 2733675"/>
                <a:gd name="connsiteY31" fmla="*/ 387350 h 1764506"/>
                <a:gd name="connsiteX32" fmla="*/ 1266825 w 2733675"/>
                <a:gd name="connsiteY32" fmla="*/ 311150 h 1764506"/>
                <a:gd name="connsiteX33" fmla="*/ 1146175 w 2733675"/>
                <a:gd name="connsiteY33" fmla="*/ 381000 h 1764506"/>
                <a:gd name="connsiteX34" fmla="*/ 1193800 w 2733675"/>
                <a:gd name="connsiteY34" fmla="*/ 295275 h 1764506"/>
                <a:gd name="connsiteX35" fmla="*/ 1339850 w 2733675"/>
                <a:gd name="connsiteY35" fmla="*/ 203200 h 1764506"/>
                <a:gd name="connsiteX36" fmla="*/ 1460500 w 2733675"/>
                <a:gd name="connsiteY36" fmla="*/ 63500 h 1764506"/>
                <a:gd name="connsiteX37" fmla="*/ 1444625 w 2733675"/>
                <a:gd name="connsiteY37" fmla="*/ 0 h 1764506"/>
                <a:gd name="connsiteX38" fmla="*/ 1276350 w 2733675"/>
                <a:gd name="connsiteY38" fmla="*/ 44450 h 1764506"/>
                <a:gd name="connsiteX0" fmla="*/ 1276350 w 2733675"/>
                <a:gd name="connsiteY0" fmla="*/ 44450 h 1764506"/>
                <a:gd name="connsiteX1" fmla="*/ 822325 w 2733675"/>
                <a:gd name="connsiteY1" fmla="*/ 231775 h 1764506"/>
                <a:gd name="connsiteX2" fmla="*/ 584200 w 2733675"/>
                <a:gd name="connsiteY2" fmla="*/ 285750 h 1764506"/>
                <a:gd name="connsiteX3" fmla="*/ 473075 w 2733675"/>
                <a:gd name="connsiteY3" fmla="*/ 231775 h 1764506"/>
                <a:gd name="connsiteX4" fmla="*/ 365125 w 2733675"/>
                <a:gd name="connsiteY4" fmla="*/ 336550 h 1764506"/>
                <a:gd name="connsiteX5" fmla="*/ 365125 w 2733675"/>
                <a:gd name="connsiteY5" fmla="*/ 695325 h 1764506"/>
                <a:gd name="connsiteX6" fmla="*/ 146050 w 2733675"/>
                <a:gd name="connsiteY6" fmla="*/ 838200 h 1764506"/>
                <a:gd name="connsiteX7" fmla="*/ 0 w 2733675"/>
                <a:gd name="connsiteY7" fmla="*/ 1076325 h 1764506"/>
                <a:gd name="connsiteX8" fmla="*/ 1471613 w 2733675"/>
                <a:gd name="connsiteY8" fmla="*/ 1764506 h 1764506"/>
                <a:gd name="connsiteX9" fmla="*/ 2095500 w 2733675"/>
                <a:gd name="connsiteY9" fmla="*/ 1762125 h 1764506"/>
                <a:gd name="connsiteX10" fmla="*/ 2095500 w 2733675"/>
                <a:gd name="connsiteY10" fmla="*/ 1447800 h 1764506"/>
                <a:gd name="connsiteX11" fmla="*/ 2143125 w 2733675"/>
                <a:gd name="connsiteY11" fmla="*/ 1447800 h 1764506"/>
                <a:gd name="connsiteX12" fmla="*/ 2143125 w 2733675"/>
                <a:gd name="connsiteY12" fmla="*/ 1311275 h 1764506"/>
                <a:gd name="connsiteX13" fmla="*/ 2193925 w 2733675"/>
                <a:gd name="connsiteY13" fmla="*/ 1311275 h 1764506"/>
                <a:gd name="connsiteX14" fmla="*/ 2193925 w 2733675"/>
                <a:gd name="connsiteY14" fmla="*/ 1181100 h 1764506"/>
                <a:gd name="connsiteX15" fmla="*/ 2289175 w 2733675"/>
                <a:gd name="connsiteY15" fmla="*/ 1181100 h 1764506"/>
                <a:gd name="connsiteX16" fmla="*/ 2289175 w 2733675"/>
                <a:gd name="connsiteY16" fmla="*/ 1247775 h 1764506"/>
                <a:gd name="connsiteX17" fmla="*/ 2536825 w 2733675"/>
                <a:gd name="connsiteY17" fmla="*/ 1247775 h 1764506"/>
                <a:gd name="connsiteX18" fmla="*/ 2536825 w 2733675"/>
                <a:gd name="connsiteY18" fmla="*/ 1000125 h 1764506"/>
                <a:gd name="connsiteX19" fmla="*/ 2733675 w 2733675"/>
                <a:gd name="connsiteY19" fmla="*/ 1000125 h 1764506"/>
                <a:gd name="connsiteX20" fmla="*/ 2733675 w 2733675"/>
                <a:gd name="connsiteY20" fmla="*/ 955675 h 1764506"/>
                <a:gd name="connsiteX21" fmla="*/ 2689225 w 2733675"/>
                <a:gd name="connsiteY21" fmla="*/ 955675 h 1764506"/>
                <a:gd name="connsiteX22" fmla="*/ 2729707 w 2733675"/>
                <a:gd name="connsiteY22" fmla="*/ 885031 h 1764506"/>
                <a:gd name="connsiteX23" fmla="*/ 2689225 w 2733675"/>
                <a:gd name="connsiteY23" fmla="*/ 825500 h 1764506"/>
                <a:gd name="connsiteX24" fmla="*/ 2587625 w 2733675"/>
                <a:gd name="connsiteY24" fmla="*/ 825500 h 1764506"/>
                <a:gd name="connsiteX25" fmla="*/ 2438400 w 2733675"/>
                <a:gd name="connsiteY25" fmla="*/ 790575 h 1764506"/>
                <a:gd name="connsiteX26" fmla="*/ 2403475 w 2733675"/>
                <a:gd name="connsiteY26" fmla="*/ 809625 h 1764506"/>
                <a:gd name="connsiteX27" fmla="*/ 2105025 w 2733675"/>
                <a:gd name="connsiteY27" fmla="*/ 685800 h 1764506"/>
                <a:gd name="connsiteX28" fmla="*/ 1593850 w 2733675"/>
                <a:gd name="connsiteY28" fmla="*/ 568325 h 1764506"/>
                <a:gd name="connsiteX29" fmla="*/ 1501775 w 2733675"/>
                <a:gd name="connsiteY29" fmla="*/ 415925 h 1764506"/>
                <a:gd name="connsiteX30" fmla="*/ 1362075 w 2733675"/>
                <a:gd name="connsiteY30" fmla="*/ 387350 h 1764506"/>
                <a:gd name="connsiteX31" fmla="*/ 1266825 w 2733675"/>
                <a:gd name="connsiteY31" fmla="*/ 311150 h 1764506"/>
                <a:gd name="connsiteX32" fmla="*/ 1146175 w 2733675"/>
                <a:gd name="connsiteY32" fmla="*/ 381000 h 1764506"/>
                <a:gd name="connsiteX33" fmla="*/ 1193800 w 2733675"/>
                <a:gd name="connsiteY33" fmla="*/ 295275 h 1764506"/>
                <a:gd name="connsiteX34" fmla="*/ 1339850 w 2733675"/>
                <a:gd name="connsiteY34" fmla="*/ 203200 h 1764506"/>
                <a:gd name="connsiteX35" fmla="*/ 1460500 w 2733675"/>
                <a:gd name="connsiteY35" fmla="*/ 63500 h 1764506"/>
                <a:gd name="connsiteX36" fmla="*/ 1444625 w 2733675"/>
                <a:gd name="connsiteY36" fmla="*/ 0 h 1764506"/>
                <a:gd name="connsiteX37" fmla="*/ 1276350 w 2733675"/>
                <a:gd name="connsiteY37" fmla="*/ 44450 h 1764506"/>
                <a:gd name="connsiteX0" fmla="*/ 1130300 w 2587625"/>
                <a:gd name="connsiteY0" fmla="*/ 44450 h 1764506"/>
                <a:gd name="connsiteX1" fmla="*/ 676275 w 2587625"/>
                <a:gd name="connsiteY1" fmla="*/ 231775 h 1764506"/>
                <a:gd name="connsiteX2" fmla="*/ 438150 w 2587625"/>
                <a:gd name="connsiteY2" fmla="*/ 285750 h 1764506"/>
                <a:gd name="connsiteX3" fmla="*/ 327025 w 2587625"/>
                <a:gd name="connsiteY3" fmla="*/ 231775 h 1764506"/>
                <a:gd name="connsiteX4" fmla="*/ 219075 w 2587625"/>
                <a:gd name="connsiteY4" fmla="*/ 336550 h 1764506"/>
                <a:gd name="connsiteX5" fmla="*/ 219075 w 2587625"/>
                <a:gd name="connsiteY5" fmla="*/ 695325 h 1764506"/>
                <a:gd name="connsiteX6" fmla="*/ 0 w 2587625"/>
                <a:gd name="connsiteY6" fmla="*/ 838200 h 1764506"/>
                <a:gd name="connsiteX7" fmla="*/ 1325563 w 2587625"/>
                <a:gd name="connsiteY7" fmla="*/ 1764506 h 1764506"/>
                <a:gd name="connsiteX8" fmla="*/ 1949450 w 2587625"/>
                <a:gd name="connsiteY8" fmla="*/ 1762125 h 1764506"/>
                <a:gd name="connsiteX9" fmla="*/ 1949450 w 2587625"/>
                <a:gd name="connsiteY9" fmla="*/ 1447800 h 1764506"/>
                <a:gd name="connsiteX10" fmla="*/ 1997075 w 2587625"/>
                <a:gd name="connsiteY10" fmla="*/ 1447800 h 1764506"/>
                <a:gd name="connsiteX11" fmla="*/ 1997075 w 2587625"/>
                <a:gd name="connsiteY11" fmla="*/ 1311275 h 1764506"/>
                <a:gd name="connsiteX12" fmla="*/ 2047875 w 2587625"/>
                <a:gd name="connsiteY12" fmla="*/ 1311275 h 1764506"/>
                <a:gd name="connsiteX13" fmla="*/ 2047875 w 2587625"/>
                <a:gd name="connsiteY13" fmla="*/ 1181100 h 1764506"/>
                <a:gd name="connsiteX14" fmla="*/ 2143125 w 2587625"/>
                <a:gd name="connsiteY14" fmla="*/ 1181100 h 1764506"/>
                <a:gd name="connsiteX15" fmla="*/ 2143125 w 2587625"/>
                <a:gd name="connsiteY15" fmla="*/ 1247775 h 1764506"/>
                <a:gd name="connsiteX16" fmla="*/ 2390775 w 2587625"/>
                <a:gd name="connsiteY16" fmla="*/ 1247775 h 1764506"/>
                <a:gd name="connsiteX17" fmla="*/ 2390775 w 2587625"/>
                <a:gd name="connsiteY17" fmla="*/ 1000125 h 1764506"/>
                <a:gd name="connsiteX18" fmla="*/ 2587625 w 2587625"/>
                <a:gd name="connsiteY18" fmla="*/ 1000125 h 1764506"/>
                <a:gd name="connsiteX19" fmla="*/ 2587625 w 2587625"/>
                <a:gd name="connsiteY19" fmla="*/ 955675 h 1764506"/>
                <a:gd name="connsiteX20" fmla="*/ 2543175 w 2587625"/>
                <a:gd name="connsiteY20" fmla="*/ 955675 h 1764506"/>
                <a:gd name="connsiteX21" fmla="*/ 2583657 w 2587625"/>
                <a:gd name="connsiteY21" fmla="*/ 885031 h 1764506"/>
                <a:gd name="connsiteX22" fmla="*/ 2543175 w 2587625"/>
                <a:gd name="connsiteY22" fmla="*/ 825500 h 1764506"/>
                <a:gd name="connsiteX23" fmla="*/ 2441575 w 2587625"/>
                <a:gd name="connsiteY23" fmla="*/ 825500 h 1764506"/>
                <a:gd name="connsiteX24" fmla="*/ 2292350 w 2587625"/>
                <a:gd name="connsiteY24" fmla="*/ 790575 h 1764506"/>
                <a:gd name="connsiteX25" fmla="*/ 2257425 w 2587625"/>
                <a:gd name="connsiteY25" fmla="*/ 809625 h 1764506"/>
                <a:gd name="connsiteX26" fmla="*/ 1958975 w 2587625"/>
                <a:gd name="connsiteY26" fmla="*/ 685800 h 1764506"/>
                <a:gd name="connsiteX27" fmla="*/ 1447800 w 2587625"/>
                <a:gd name="connsiteY27" fmla="*/ 568325 h 1764506"/>
                <a:gd name="connsiteX28" fmla="*/ 1355725 w 2587625"/>
                <a:gd name="connsiteY28" fmla="*/ 415925 h 1764506"/>
                <a:gd name="connsiteX29" fmla="*/ 1216025 w 2587625"/>
                <a:gd name="connsiteY29" fmla="*/ 387350 h 1764506"/>
                <a:gd name="connsiteX30" fmla="*/ 1120775 w 2587625"/>
                <a:gd name="connsiteY30" fmla="*/ 311150 h 1764506"/>
                <a:gd name="connsiteX31" fmla="*/ 1000125 w 2587625"/>
                <a:gd name="connsiteY31" fmla="*/ 381000 h 1764506"/>
                <a:gd name="connsiteX32" fmla="*/ 1047750 w 2587625"/>
                <a:gd name="connsiteY32" fmla="*/ 295275 h 1764506"/>
                <a:gd name="connsiteX33" fmla="*/ 1193800 w 2587625"/>
                <a:gd name="connsiteY33" fmla="*/ 203200 h 1764506"/>
                <a:gd name="connsiteX34" fmla="*/ 1314450 w 2587625"/>
                <a:gd name="connsiteY34" fmla="*/ 63500 h 1764506"/>
                <a:gd name="connsiteX35" fmla="*/ 1298575 w 2587625"/>
                <a:gd name="connsiteY35" fmla="*/ 0 h 1764506"/>
                <a:gd name="connsiteX36" fmla="*/ 1130300 w 2587625"/>
                <a:gd name="connsiteY36" fmla="*/ 44450 h 1764506"/>
                <a:gd name="connsiteX0" fmla="*/ 911225 w 2368550"/>
                <a:gd name="connsiteY0" fmla="*/ 44450 h 1764506"/>
                <a:gd name="connsiteX1" fmla="*/ 457200 w 2368550"/>
                <a:gd name="connsiteY1" fmla="*/ 231775 h 1764506"/>
                <a:gd name="connsiteX2" fmla="*/ 219075 w 2368550"/>
                <a:gd name="connsiteY2" fmla="*/ 285750 h 1764506"/>
                <a:gd name="connsiteX3" fmla="*/ 107950 w 2368550"/>
                <a:gd name="connsiteY3" fmla="*/ 231775 h 1764506"/>
                <a:gd name="connsiteX4" fmla="*/ 0 w 2368550"/>
                <a:gd name="connsiteY4" fmla="*/ 336550 h 1764506"/>
                <a:gd name="connsiteX5" fmla="*/ 0 w 2368550"/>
                <a:gd name="connsiteY5" fmla="*/ 695325 h 1764506"/>
                <a:gd name="connsiteX6" fmla="*/ 1106488 w 2368550"/>
                <a:gd name="connsiteY6" fmla="*/ 1764506 h 1764506"/>
                <a:gd name="connsiteX7" fmla="*/ 1730375 w 2368550"/>
                <a:gd name="connsiteY7" fmla="*/ 1762125 h 1764506"/>
                <a:gd name="connsiteX8" fmla="*/ 1730375 w 2368550"/>
                <a:gd name="connsiteY8" fmla="*/ 1447800 h 1764506"/>
                <a:gd name="connsiteX9" fmla="*/ 1778000 w 2368550"/>
                <a:gd name="connsiteY9" fmla="*/ 1447800 h 1764506"/>
                <a:gd name="connsiteX10" fmla="*/ 1778000 w 2368550"/>
                <a:gd name="connsiteY10" fmla="*/ 1311275 h 1764506"/>
                <a:gd name="connsiteX11" fmla="*/ 1828800 w 2368550"/>
                <a:gd name="connsiteY11" fmla="*/ 1311275 h 1764506"/>
                <a:gd name="connsiteX12" fmla="*/ 1828800 w 2368550"/>
                <a:gd name="connsiteY12" fmla="*/ 1181100 h 1764506"/>
                <a:gd name="connsiteX13" fmla="*/ 1924050 w 2368550"/>
                <a:gd name="connsiteY13" fmla="*/ 1181100 h 1764506"/>
                <a:gd name="connsiteX14" fmla="*/ 1924050 w 2368550"/>
                <a:gd name="connsiteY14" fmla="*/ 1247775 h 1764506"/>
                <a:gd name="connsiteX15" fmla="*/ 2171700 w 2368550"/>
                <a:gd name="connsiteY15" fmla="*/ 1247775 h 1764506"/>
                <a:gd name="connsiteX16" fmla="*/ 2171700 w 2368550"/>
                <a:gd name="connsiteY16" fmla="*/ 1000125 h 1764506"/>
                <a:gd name="connsiteX17" fmla="*/ 2368550 w 2368550"/>
                <a:gd name="connsiteY17" fmla="*/ 1000125 h 1764506"/>
                <a:gd name="connsiteX18" fmla="*/ 2368550 w 2368550"/>
                <a:gd name="connsiteY18" fmla="*/ 955675 h 1764506"/>
                <a:gd name="connsiteX19" fmla="*/ 2324100 w 2368550"/>
                <a:gd name="connsiteY19" fmla="*/ 955675 h 1764506"/>
                <a:gd name="connsiteX20" fmla="*/ 2364582 w 2368550"/>
                <a:gd name="connsiteY20" fmla="*/ 885031 h 1764506"/>
                <a:gd name="connsiteX21" fmla="*/ 2324100 w 2368550"/>
                <a:gd name="connsiteY21" fmla="*/ 825500 h 1764506"/>
                <a:gd name="connsiteX22" fmla="*/ 2222500 w 2368550"/>
                <a:gd name="connsiteY22" fmla="*/ 825500 h 1764506"/>
                <a:gd name="connsiteX23" fmla="*/ 2073275 w 2368550"/>
                <a:gd name="connsiteY23" fmla="*/ 790575 h 1764506"/>
                <a:gd name="connsiteX24" fmla="*/ 2038350 w 2368550"/>
                <a:gd name="connsiteY24" fmla="*/ 809625 h 1764506"/>
                <a:gd name="connsiteX25" fmla="*/ 1739900 w 2368550"/>
                <a:gd name="connsiteY25" fmla="*/ 685800 h 1764506"/>
                <a:gd name="connsiteX26" fmla="*/ 1228725 w 2368550"/>
                <a:gd name="connsiteY26" fmla="*/ 568325 h 1764506"/>
                <a:gd name="connsiteX27" fmla="*/ 1136650 w 2368550"/>
                <a:gd name="connsiteY27" fmla="*/ 415925 h 1764506"/>
                <a:gd name="connsiteX28" fmla="*/ 996950 w 2368550"/>
                <a:gd name="connsiteY28" fmla="*/ 387350 h 1764506"/>
                <a:gd name="connsiteX29" fmla="*/ 901700 w 2368550"/>
                <a:gd name="connsiteY29" fmla="*/ 311150 h 1764506"/>
                <a:gd name="connsiteX30" fmla="*/ 781050 w 2368550"/>
                <a:gd name="connsiteY30" fmla="*/ 381000 h 1764506"/>
                <a:gd name="connsiteX31" fmla="*/ 828675 w 2368550"/>
                <a:gd name="connsiteY31" fmla="*/ 295275 h 1764506"/>
                <a:gd name="connsiteX32" fmla="*/ 974725 w 2368550"/>
                <a:gd name="connsiteY32" fmla="*/ 203200 h 1764506"/>
                <a:gd name="connsiteX33" fmla="*/ 1095375 w 2368550"/>
                <a:gd name="connsiteY33" fmla="*/ 63500 h 1764506"/>
                <a:gd name="connsiteX34" fmla="*/ 1079500 w 2368550"/>
                <a:gd name="connsiteY34" fmla="*/ 0 h 1764506"/>
                <a:gd name="connsiteX35" fmla="*/ 911225 w 2368550"/>
                <a:gd name="connsiteY35" fmla="*/ 44450 h 1764506"/>
                <a:gd name="connsiteX0" fmla="*/ 911225 w 2368550"/>
                <a:gd name="connsiteY0" fmla="*/ 44450 h 1764506"/>
                <a:gd name="connsiteX1" fmla="*/ 457200 w 2368550"/>
                <a:gd name="connsiteY1" fmla="*/ 231775 h 1764506"/>
                <a:gd name="connsiteX2" fmla="*/ 219075 w 2368550"/>
                <a:gd name="connsiteY2" fmla="*/ 285750 h 1764506"/>
                <a:gd name="connsiteX3" fmla="*/ 107950 w 2368550"/>
                <a:gd name="connsiteY3" fmla="*/ 231775 h 1764506"/>
                <a:gd name="connsiteX4" fmla="*/ 0 w 2368550"/>
                <a:gd name="connsiteY4" fmla="*/ 336550 h 1764506"/>
                <a:gd name="connsiteX5" fmla="*/ 1106488 w 2368550"/>
                <a:gd name="connsiteY5" fmla="*/ 1764506 h 1764506"/>
                <a:gd name="connsiteX6" fmla="*/ 1730375 w 2368550"/>
                <a:gd name="connsiteY6" fmla="*/ 1762125 h 1764506"/>
                <a:gd name="connsiteX7" fmla="*/ 1730375 w 2368550"/>
                <a:gd name="connsiteY7" fmla="*/ 1447800 h 1764506"/>
                <a:gd name="connsiteX8" fmla="*/ 1778000 w 2368550"/>
                <a:gd name="connsiteY8" fmla="*/ 1447800 h 1764506"/>
                <a:gd name="connsiteX9" fmla="*/ 1778000 w 2368550"/>
                <a:gd name="connsiteY9" fmla="*/ 1311275 h 1764506"/>
                <a:gd name="connsiteX10" fmla="*/ 1828800 w 2368550"/>
                <a:gd name="connsiteY10" fmla="*/ 1311275 h 1764506"/>
                <a:gd name="connsiteX11" fmla="*/ 1828800 w 2368550"/>
                <a:gd name="connsiteY11" fmla="*/ 1181100 h 1764506"/>
                <a:gd name="connsiteX12" fmla="*/ 1924050 w 2368550"/>
                <a:gd name="connsiteY12" fmla="*/ 1181100 h 1764506"/>
                <a:gd name="connsiteX13" fmla="*/ 1924050 w 2368550"/>
                <a:gd name="connsiteY13" fmla="*/ 1247775 h 1764506"/>
                <a:gd name="connsiteX14" fmla="*/ 2171700 w 2368550"/>
                <a:gd name="connsiteY14" fmla="*/ 1247775 h 1764506"/>
                <a:gd name="connsiteX15" fmla="*/ 2171700 w 2368550"/>
                <a:gd name="connsiteY15" fmla="*/ 1000125 h 1764506"/>
                <a:gd name="connsiteX16" fmla="*/ 2368550 w 2368550"/>
                <a:gd name="connsiteY16" fmla="*/ 1000125 h 1764506"/>
                <a:gd name="connsiteX17" fmla="*/ 2368550 w 2368550"/>
                <a:gd name="connsiteY17" fmla="*/ 955675 h 1764506"/>
                <a:gd name="connsiteX18" fmla="*/ 2324100 w 2368550"/>
                <a:gd name="connsiteY18" fmla="*/ 955675 h 1764506"/>
                <a:gd name="connsiteX19" fmla="*/ 2364582 w 2368550"/>
                <a:gd name="connsiteY19" fmla="*/ 885031 h 1764506"/>
                <a:gd name="connsiteX20" fmla="*/ 2324100 w 2368550"/>
                <a:gd name="connsiteY20" fmla="*/ 825500 h 1764506"/>
                <a:gd name="connsiteX21" fmla="*/ 2222500 w 2368550"/>
                <a:gd name="connsiteY21" fmla="*/ 825500 h 1764506"/>
                <a:gd name="connsiteX22" fmla="*/ 2073275 w 2368550"/>
                <a:gd name="connsiteY22" fmla="*/ 790575 h 1764506"/>
                <a:gd name="connsiteX23" fmla="*/ 2038350 w 2368550"/>
                <a:gd name="connsiteY23" fmla="*/ 809625 h 1764506"/>
                <a:gd name="connsiteX24" fmla="*/ 1739900 w 2368550"/>
                <a:gd name="connsiteY24" fmla="*/ 685800 h 1764506"/>
                <a:gd name="connsiteX25" fmla="*/ 1228725 w 2368550"/>
                <a:gd name="connsiteY25" fmla="*/ 568325 h 1764506"/>
                <a:gd name="connsiteX26" fmla="*/ 1136650 w 2368550"/>
                <a:gd name="connsiteY26" fmla="*/ 415925 h 1764506"/>
                <a:gd name="connsiteX27" fmla="*/ 996950 w 2368550"/>
                <a:gd name="connsiteY27" fmla="*/ 387350 h 1764506"/>
                <a:gd name="connsiteX28" fmla="*/ 901700 w 2368550"/>
                <a:gd name="connsiteY28" fmla="*/ 311150 h 1764506"/>
                <a:gd name="connsiteX29" fmla="*/ 781050 w 2368550"/>
                <a:gd name="connsiteY29" fmla="*/ 381000 h 1764506"/>
                <a:gd name="connsiteX30" fmla="*/ 828675 w 2368550"/>
                <a:gd name="connsiteY30" fmla="*/ 295275 h 1764506"/>
                <a:gd name="connsiteX31" fmla="*/ 974725 w 2368550"/>
                <a:gd name="connsiteY31" fmla="*/ 203200 h 1764506"/>
                <a:gd name="connsiteX32" fmla="*/ 1095375 w 2368550"/>
                <a:gd name="connsiteY32" fmla="*/ 63500 h 1764506"/>
                <a:gd name="connsiteX33" fmla="*/ 1079500 w 2368550"/>
                <a:gd name="connsiteY33" fmla="*/ 0 h 1764506"/>
                <a:gd name="connsiteX34" fmla="*/ 911225 w 2368550"/>
                <a:gd name="connsiteY34" fmla="*/ 44450 h 1764506"/>
                <a:gd name="connsiteX0" fmla="*/ 803275 w 2260600"/>
                <a:gd name="connsiteY0" fmla="*/ 44450 h 1764506"/>
                <a:gd name="connsiteX1" fmla="*/ 349250 w 2260600"/>
                <a:gd name="connsiteY1" fmla="*/ 231775 h 1764506"/>
                <a:gd name="connsiteX2" fmla="*/ 111125 w 2260600"/>
                <a:gd name="connsiteY2" fmla="*/ 285750 h 1764506"/>
                <a:gd name="connsiteX3" fmla="*/ 0 w 2260600"/>
                <a:gd name="connsiteY3" fmla="*/ 231775 h 1764506"/>
                <a:gd name="connsiteX4" fmla="*/ 998538 w 2260600"/>
                <a:gd name="connsiteY4" fmla="*/ 1764506 h 1764506"/>
                <a:gd name="connsiteX5" fmla="*/ 1622425 w 2260600"/>
                <a:gd name="connsiteY5" fmla="*/ 1762125 h 1764506"/>
                <a:gd name="connsiteX6" fmla="*/ 1622425 w 2260600"/>
                <a:gd name="connsiteY6" fmla="*/ 1447800 h 1764506"/>
                <a:gd name="connsiteX7" fmla="*/ 1670050 w 2260600"/>
                <a:gd name="connsiteY7" fmla="*/ 1447800 h 1764506"/>
                <a:gd name="connsiteX8" fmla="*/ 1670050 w 2260600"/>
                <a:gd name="connsiteY8" fmla="*/ 1311275 h 1764506"/>
                <a:gd name="connsiteX9" fmla="*/ 1720850 w 2260600"/>
                <a:gd name="connsiteY9" fmla="*/ 1311275 h 1764506"/>
                <a:gd name="connsiteX10" fmla="*/ 1720850 w 2260600"/>
                <a:gd name="connsiteY10" fmla="*/ 1181100 h 1764506"/>
                <a:gd name="connsiteX11" fmla="*/ 1816100 w 2260600"/>
                <a:gd name="connsiteY11" fmla="*/ 1181100 h 1764506"/>
                <a:gd name="connsiteX12" fmla="*/ 1816100 w 2260600"/>
                <a:gd name="connsiteY12" fmla="*/ 1247775 h 1764506"/>
                <a:gd name="connsiteX13" fmla="*/ 2063750 w 2260600"/>
                <a:gd name="connsiteY13" fmla="*/ 1247775 h 1764506"/>
                <a:gd name="connsiteX14" fmla="*/ 2063750 w 2260600"/>
                <a:gd name="connsiteY14" fmla="*/ 1000125 h 1764506"/>
                <a:gd name="connsiteX15" fmla="*/ 2260600 w 2260600"/>
                <a:gd name="connsiteY15" fmla="*/ 1000125 h 1764506"/>
                <a:gd name="connsiteX16" fmla="*/ 2260600 w 2260600"/>
                <a:gd name="connsiteY16" fmla="*/ 955675 h 1764506"/>
                <a:gd name="connsiteX17" fmla="*/ 2216150 w 2260600"/>
                <a:gd name="connsiteY17" fmla="*/ 955675 h 1764506"/>
                <a:gd name="connsiteX18" fmla="*/ 2256632 w 2260600"/>
                <a:gd name="connsiteY18" fmla="*/ 885031 h 1764506"/>
                <a:gd name="connsiteX19" fmla="*/ 2216150 w 2260600"/>
                <a:gd name="connsiteY19" fmla="*/ 825500 h 1764506"/>
                <a:gd name="connsiteX20" fmla="*/ 2114550 w 2260600"/>
                <a:gd name="connsiteY20" fmla="*/ 825500 h 1764506"/>
                <a:gd name="connsiteX21" fmla="*/ 1965325 w 2260600"/>
                <a:gd name="connsiteY21" fmla="*/ 790575 h 1764506"/>
                <a:gd name="connsiteX22" fmla="*/ 1930400 w 2260600"/>
                <a:gd name="connsiteY22" fmla="*/ 809625 h 1764506"/>
                <a:gd name="connsiteX23" fmla="*/ 1631950 w 2260600"/>
                <a:gd name="connsiteY23" fmla="*/ 685800 h 1764506"/>
                <a:gd name="connsiteX24" fmla="*/ 1120775 w 2260600"/>
                <a:gd name="connsiteY24" fmla="*/ 568325 h 1764506"/>
                <a:gd name="connsiteX25" fmla="*/ 1028700 w 2260600"/>
                <a:gd name="connsiteY25" fmla="*/ 415925 h 1764506"/>
                <a:gd name="connsiteX26" fmla="*/ 889000 w 2260600"/>
                <a:gd name="connsiteY26" fmla="*/ 387350 h 1764506"/>
                <a:gd name="connsiteX27" fmla="*/ 793750 w 2260600"/>
                <a:gd name="connsiteY27" fmla="*/ 311150 h 1764506"/>
                <a:gd name="connsiteX28" fmla="*/ 673100 w 2260600"/>
                <a:gd name="connsiteY28" fmla="*/ 381000 h 1764506"/>
                <a:gd name="connsiteX29" fmla="*/ 720725 w 2260600"/>
                <a:gd name="connsiteY29" fmla="*/ 295275 h 1764506"/>
                <a:gd name="connsiteX30" fmla="*/ 866775 w 2260600"/>
                <a:gd name="connsiteY30" fmla="*/ 203200 h 1764506"/>
                <a:gd name="connsiteX31" fmla="*/ 987425 w 2260600"/>
                <a:gd name="connsiteY31" fmla="*/ 63500 h 1764506"/>
                <a:gd name="connsiteX32" fmla="*/ 971550 w 2260600"/>
                <a:gd name="connsiteY32" fmla="*/ 0 h 1764506"/>
                <a:gd name="connsiteX33" fmla="*/ 803275 w 2260600"/>
                <a:gd name="connsiteY33" fmla="*/ 44450 h 1764506"/>
                <a:gd name="connsiteX0" fmla="*/ 692150 w 2149475"/>
                <a:gd name="connsiteY0" fmla="*/ 44450 h 1764506"/>
                <a:gd name="connsiteX1" fmla="*/ 238125 w 2149475"/>
                <a:gd name="connsiteY1" fmla="*/ 231775 h 1764506"/>
                <a:gd name="connsiteX2" fmla="*/ 0 w 2149475"/>
                <a:gd name="connsiteY2" fmla="*/ 285750 h 1764506"/>
                <a:gd name="connsiteX3" fmla="*/ 887413 w 2149475"/>
                <a:gd name="connsiteY3" fmla="*/ 1764506 h 1764506"/>
                <a:gd name="connsiteX4" fmla="*/ 1511300 w 2149475"/>
                <a:gd name="connsiteY4" fmla="*/ 1762125 h 1764506"/>
                <a:gd name="connsiteX5" fmla="*/ 1511300 w 2149475"/>
                <a:gd name="connsiteY5" fmla="*/ 1447800 h 1764506"/>
                <a:gd name="connsiteX6" fmla="*/ 1558925 w 2149475"/>
                <a:gd name="connsiteY6" fmla="*/ 1447800 h 1764506"/>
                <a:gd name="connsiteX7" fmla="*/ 1558925 w 2149475"/>
                <a:gd name="connsiteY7" fmla="*/ 1311275 h 1764506"/>
                <a:gd name="connsiteX8" fmla="*/ 1609725 w 2149475"/>
                <a:gd name="connsiteY8" fmla="*/ 1311275 h 1764506"/>
                <a:gd name="connsiteX9" fmla="*/ 1609725 w 2149475"/>
                <a:gd name="connsiteY9" fmla="*/ 1181100 h 1764506"/>
                <a:gd name="connsiteX10" fmla="*/ 1704975 w 2149475"/>
                <a:gd name="connsiteY10" fmla="*/ 1181100 h 1764506"/>
                <a:gd name="connsiteX11" fmla="*/ 1704975 w 2149475"/>
                <a:gd name="connsiteY11" fmla="*/ 1247775 h 1764506"/>
                <a:gd name="connsiteX12" fmla="*/ 1952625 w 2149475"/>
                <a:gd name="connsiteY12" fmla="*/ 1247775 h 1764506"/>
                <a:gd name="connsiteX13" fmla="*/ 1952625 w 2149475"/>
                <a:gd name="connsiteY13" fmla="*/ 1000125 h 1764506"/>
                <a:gd name="connsiteX14" fmla="*/ 2149475 w 2149475"/>
                <a:gd name="connsiteY14" fmla="*/ 1000125 h 1764506"/>
                <a:gd name="connsiteX15" fmla="*/ 2149475 w 2149475"/>
                <a:gd name="connsiteY15" fmla="*/ 955675 h 1764506"/>
                <a:gd name="connsiteX16" fmla="*/ 2105025 w 2149475"/>
                <a:gd name="connsiteY16" fmla="*/ 955675 h 1764506"/>
                <a:gd name="connsiteX17" fmla="*/ 2145507 w 2149475"/>
                <a:gd name="connsiteY17" fmla="*/ 885031 h 1764506"/>
                <a:gd name="connsiteX18" fmla="*/ 2105025 w 2149475"/>
                <a:gd name="connsiteY18" fmla="*/ 825500 h 1764506"/>
                <a:gd name="connsiteX19" fmla="*/ 2003425 w 2149475"/>
                <a:gd name="connsiteY19" fmla="*/ 825500 h 1764506"/>
                <a:gd name="connsiteX20" fmla="*/ 1854200 w 2149475"/>
                <a:gd name="connsiteY20" fmla="*/ 790575 h 1764506"/>
                <a:gd name="connsiteX21" fmla="*/ 1819275 w 2149475"/>
                <a:gd name="connsiteY21" fmla="*/ 809625 h 1764506"/>
                <a:gd name="connsiteX22" fmla="*/ 1520825 w 2149475"/>
                <a:gd name="connsiteY22" fmla="*/ 685800 h 1764506"/>
                <a:gd name="connsiteX23" fmla="*/ 1009650 w 2149475"/>
                <a:gd name="connsiteY23" fmla="*/ 568325 h 1764506"/>
                <a:gd name="connsiteX24" fmla="*/ 917575 w 2149475"/>
                <a:gd name="connsiteY24" fmla="*/ 415925 h 1764506"/>
                <a:gd name="connsiteX25" fmla="*/ 777875 w 2149475"/>
                <a:gd name="connsiteY25" fmla="*/ 387350 h 1764506"/>
                <a:gd name="connsiteX26" fmla="*/ 682625 w 2149475"/>
                <a:gd name="connsiteY26" fmla="*/ 311150 h 1764506"/>
                <a:gd name="connsiteX27" fmla="*/ 561975 w 2149475"/>
                <a:gd name="connsiteY27" fmla="*/ 381000 h 1764506"/>
                <a:gd name="connsiteX28" fmla="*/ 609600 w 2149475"/>
                <a:gd name="connsiteY28" fmla="*/ 295275 h 1764506"/>
                <a:gd name="connsiteX29" fmla="*/ 755650 w 2149475"/>
                <a:gd name="connsiteY29" fmla="*/ 203200 h 1764506"/>
                <a:gd name="connsiteX30" fmla="*/ 876300 w 2149475"/>
                <a:gd name="connsiteY30" fmla="*/ 63500 h 1764506"/>
                <a:gd name="connsiteX31" fmla="*/ 860425 w 2149475"/>
                <a:gd name="connsiteY31" fmla="*/ 0 h 1764506"/>
                <a:gd name="connsiteX32" fmla="*/ 692150 w 2149475"/>
                <a:gd name="connsiteY32" fmla="*/ 44450 h 1764506"/>
                <a:gd name="connsiteX0" fmla="*/ 454025 w 1911350"/>
                <a:gd name="connsiteY0" fmla="*/ 44450 h 1764506"/>
                <a:gd name="connsiteX1" fmla="*/ 0 w 1911350"/>
                <a:gd name="connsiteY1" fmla="*/ 231775 h 1764506"/>
                <a:gd name="connsiteX2" fmla="*/ 649288 w 1911350"/>
                <a:gd name="connsiteY2" fmla="*/ 1764506 h 1764506"/>
                <a:gd name="connsiteX3" fmla="*/ 1273175 w 1911350"/>
                <a:gd name="connsiteY3" fmla="*/ 1762125 h 1764506"/>
                <a:gd name="connsiteX4" fmla="*/ 1273175 w 1911350"/>
                <a:gd name="connsiteY4" fmla="*/ 1447800 h 1764506"/>
                <a:gd name="connsiteX5" fmla="*/ 1320800 w 1911350"/>
                <a:gd name="connsiteY5" fmla="*/ 1447800 h 1764506"/>
                <a:gd name="connsiteX6" fmla="*/ 1320800 w 1911350"/>
                <a:gd name="connsiteY6" fmla="*/ 1311275 h 1764506"/>
                <a:gd name="connsiteX7" fmla="*/ 1371600 w 1911350"/>
                <a:gd name="connsiteY7" fmla="*/ 1311275 h 1764506"/>
                <a:gd name="connsiteX8" fmla="*/ 1371600 w 1911350"/>
                <a:gd name="connsiteY8" fmla="*/ 1181100 h 1764506"/>
                <a:gd name="connsiteX9" fmla="*/ 1466850 w 1911350"/>
                <a:gd name="connsiteY9" fmla="*/ 1181100 h 1764506"/>
                <a:gd name="connsiteX10" fmla="*/ 1466850 w 1911350"/>
                <a:gd name="connsiteY10" fmla="*/ 1247775 h 1764506"/>
                <a:gd name="connsiteX11" fmla="*/ 1714500 w 1911350"/>
                <a:gd name="connsiteY11" fmla="*/ 1247775 h 1764506"/>
                <a:gd name="connsiteX12" fmla="*/ 1714500 w 1911350"/>
                <a:gd name="connsiteY12" fmla="*/ 1000125 h 1764506"/>
                <a:gd name="connsiteX13" fmla="*/ 1911350 w 1911350"/>
                <a:gd name="connsiteY13" fmla="*/ 1000125 h 1764506"/>
                <a:gd name="connsiteX14" fmla="*/ 1911350 w 1911350"/>
                <a:gd name="connsiteY14" fmla="*/ 955675 h 1764506"/>
                <a:gd name="connsiteX15" fmla="*/ 1866900 w 1911350"/>
                <a:gd name="connsiteY15" fmla="*/ 955675 h 1764506"/>
                <a:gd name="connsiteX16" fmla="*/ 1907382 w 1911350"/>
                <a:gd name="connsiteY16" fmla="*/ 885031 h 1764506"/>
                <a:gd name="connsiteX17" fmla="*/ 1866900 w 1911350"/>
                <a:gd name="connsiteY17" fmla="*/ 825500 h 1764506"/>
                <a:gd name="connsiteX18" fmla="*/ 1765300 w 1911350"/>
                <a:gd name="connsiteY18" fmla="*/ 825500 h 1764506"/>
                <a:gd name="connsiteX19" fmla="*/ 1616075 w 1911350"/>
                <a:gd name="connsiteY19" fmla="*/ 790575 h 1764506"/>
                <a:gd name="connsiteX20" fmla="*/ 1581150 w 1911350"/>
                <a:gd name="connsiteY20" fmla="*/ 809625 h 1764506"/>
                <a:gd name="connsiteX21" fmla="*/ 1282700 w 1911350"/>
                <a:gd name="connsiteY21" fmla="*/ 685800 h 1764506"/>
                <a:gd name="connsiteX22" fmla="*/ 771525 w 1911350"/>
                <a:gd name="connsiteY22" fmla="*/ 568325 h 1764506"/>
                <a:gd name="connsiteX23" fmla="*/ 679450 w 1911350"/>
                <a:gd name="connsiteY23" fmla="*/ 415925 h 1764506"/>
                <a:gd name="connsiteX24" fmla="*/ 539750 w 1911350"/>
                <a:gd name="connsiteY24" fmla="*/ 387350 h 1764506"/>
                <a:gd name="connsiteX25" fmla="*/ 444500 w 1911350"/>
                <a:gd name="connsiteY25" fmla="*/ 311150 h 1764506"/>
                <a:gd name="connsiteX26" fmla="*/ 323850 w 1911350"/>
                <a:gd name="connsiteY26" fmla="*/ 381000 h 1764506"/>
                <a:gd name="connsiteX27" fmla="*/ 371475 w 1911350"/>
                <a:gd name="connsiteY27" fmla="*/ 295275 h 1764506"/>
                <a:gd name="connsiteX28" fmla="*/ 517525 w 1911350"/>
                <a:gd name="connsiteY28" fmla="*/ 203200 h 1764506"/>
                <a:gd name="connsiteX29" fmla="*/ 638175 w 1911350"/>
                <a:gd name="connsiteY29" fmla="*/ 63500 h 1764506"/>
                <a:gd name="connsiteX30" fmla="*/ 622300 w 1911350"/>
                <a:gd name="connsiteY30" fmla="*/ 0 h 1764506"/>
                <a:gd name="connsiteX31" fmla="*/ 454025 w 1911350"/>
                <a:gd name="connsiteY31" fmla="*/ 44450 h 1764506"/>
                <a:gd name="connsiteX0" fmla="*/ 130175 w 1587500"/>
                <a:gd name="connsiteY0" fmla="*/ 44450 h 1764506"/>
                <a:gd name="connsiteX1" fmla="*/ 325438 w 1587500"/>
                <a:gd name="connsiteY1" fmla="*/ 1764506 h 1764506"/>
                <a:gd name="connsiteX2" fmla="*/ 949325 w 1587500"/>
                <a:gd name="connsiteY2" fmla="*/ 1762125 h 1764506"/>
                <a:gd name="connsiteX3" fmla="*/ 949325 w 1587500"/>
                <a:gd name="connsiteY3" fmla="*/ 1447800 h 1764506"/>
                <a:gd name="connsiteX4" fmla="*/ 996950 w 1587500"/>
                <a:gd name="connsiteY4" fmla="*/ 1447800 h 1764506"/>
                <a:gd name="connsiteX5" fmla="*/ 996950 w 1587500"/>
                <a:gd name="connsiteY5" fmla="*/ 1311275 h 1764506"/>
                <a:gd name="connsiteX6" fmla="*/ 1047750 w 1587500"/>
                <a:gd name="connsiteY6" fmla="*/ 1311275 h 1764506"/>
                <a:gd name="connsiteX7" fmla="*/ 1047750 w 1587500"/>
                <a:gd name="connsiteY7" fmla="*/ 1181100 h 1764506"/>
                <a:gd name="connsiteX8" fmla="*/ 1143000 w 1587500"/>
                <a:gd name="connsiteY8" fmla="*/ 1181100 h 1764506"/>
                <a:gd name="connsiteX9" fmla="*/ 1143000 w 1587500"/>
                <a:gd name="connsiteY9" fmla="*/ 1247775 h 1764506"/>
                <a:gd name="connsiteX10" fmla="*/ 1390650 w 1587500"/>
                <a:gd name="connsiteY10" fmla="*/ 1247775 h 1764506"/>
                <a:gd name="connsiteX11" fmla="*/ 1390650 w 1587500"/>
                <a:gd name="connsiteY11" fmla="*/ 1000125 h 1764506"/>
                <a:gd name="connsiteX12" fmla="*/ 1587500 w 1587500"/>
                <a:gd name="connsiteY12" fmla="*/ 1000125 h 1764506"/>
                <a:gd name="connsiteX13" fmla="*/ 1587500 w 1587500"/>
                <a:gd name="connsiteY13" fmla="*/ 955675 h 1764506"/>
                <a:gd name="connsiteX14" fmla="*/ 1543050 w 1587500"/>
                <a:gd name="connsiteY14" fmla="*/ 955675 h 1764506"/>
                <a:gd name="connsiteX15" fmla="*/ 1583532 w 1587500"/>
                <a:gd name="connsiteY15" fmla="*/ 885031 h 1764506"/>
                <a:gd name="connsiteX16" fmla="*/ 1543050 w 1587500"/>
                <a:gd name="connsiteY16" fmla="*/ 825500 h 1764506"/>
                <a:gd name="connsiteX17" fmla="*/ 1441450 w 1587500"/>
                <a:gd name="connsiteY17" fmla="*/ 825500 h 1764506"/>
                <a:gd name="connsiteX18" fmla="*/ 1292225 w 1587500"/>
                <a:gd name="connsiteY18" fmla="*/ 790575 h 1764506"/>
                <a:gd name="connsiteX19" fmla="*/ 1257300 w 1587500"/>
                <a:gd name="connsiteY19" fmla="*/ 809625 h 1764506"/>
                <a:gd name="connsiteX20" fmla="*/ 958850 w 1587500"/>
                <a:gd name="connsiteY20" fmla="*/ 685800 h 1764506"/>
                <a:gd name="connsiteX21" fmla="*/ 447675 w 1587500"/>
                <a:gd name="connsiteY21" fmla="*/ 568325 h 1764506"/>
                <a:gd name="connsiteX22" fmla="*/ 355600 w 1587500"/>
                <a:gd name="connsiteY22" fmla="*/ 415925 h 1764506"/>
                <a:gd name="connsiteX23" fmla="*/ 215900 w 1587500"/>
                <a:gd name="connsiteY23" fmla="*/ 387350 h 1764506"/>
                <a:gd name="connsiteX24" fmla="*/ 120650 w 1587500"/>
                <a:gd name="connsiteY24" fmla="*/ 311150 h 1764506"/>
                <a:gd name="connsiteX25" fmla="*/ 0 w 1587500"/>
                <a:gd name="connsiteY25" fmla="*/ 381000 h 1764506"/>
                <a:gd name="connsiteX26" fmla="*/ 47625 w 1587500"/>
                <a:gd name="connsiteY26" fmla="*/ 295275 h 1764506"/>
                <a:gd name="connsiteX27" fmla="*/ 193675 w 1587500"/>
                <a:gd name="connsiteY27" fmla="*/ 203200 h 1764506"/>
                <a:gd name="connsiteX28" fmla="*/ 314325 w 1587500"/>
                <a:gd name="connsiteY28" fmla="*/ 63500 h 1764506"/>
                <a:gd name="connsiteX29" fmla="*/ 298450 w 1587500"/>
                <a:gd name="connsiteY29" fmla="*/ 0 h 1764506"/>
                <a:gd name="connsiteX30" fmla="*/ 130175 w 1587500"/>
                <a:gd name="connsiteY30" fmla="*/ 44450 h 1764506"/>
                <a:gd name="connsiteX0" fmla="*/ 298450 w 1587500"/>
                <a:gd name="connsiteY0" fmla="*/ 0 h 1764506"/>
                <a:gd name="connsiteX1" fmla="*/ 325438 w 1587500"/>
                <a:gd name="connsiteY1" fmla="*/ 1764506 h 1764506"/>
                <a:gd name="connsiteX2" fmla="*/ 949325 w 1587500"/>
                <a:gd name="connsiteY2" fmla="*/ 1762125 h 1764506"/>
                <a:gd name="connsiteX3" fmla="*/ 949325 w 1587500"/>
                <a:gd name="connsiteY3" fmla="*/ 1447800 h 1764506"/>
                <a:gd name="connsiteX4" fmla="*/ 996950 w 1587500"/>
                <a:gd name="connsiteY4" fmla="*/ 1447800 h 1764506"/>
                <a:gd name="connsiteX5" fmla="*/ 996950 w 1587500"/>
                <a:gd name="connsiteY5" fmla="*/ 1311275 h 1764506"/>
                <a:gd name="connsiteX6" fmla="*/ 1047750 w 1587500"/>
                <a:gd name="connsiteY6" fmla="*/ 1311275 h 1764506"/>
                <a:gd name="connsiteX7" fmla="*/ 1047750 w 1587500"/>
                <a:gd name="connsiteY7" fmla="*/ 1181100 h 1764506"/>
                <a:gd name="connsiteX8" fmla="*/ 1143000 w 1587500"/>
                <a:gd name="connsiteY8" fmla="*/ 1181100 h 1764506"/>
                <a:gd name="connsiteX9" fmla="*/ 1143000 w 1587500"/>
                <a:gd name="connsiteY9" fmla="*/ 1247775 h 1764506"/>
                <a:gd name="connsiteX10" fmla="*/ 1390650 w 1587500"/>
                <a:gd name="connsiteY10" fmla="*/ 1247775 h 1764506"/>
                <a:gd name="connsiteX11" fmla="*/ 1390650 w 1587500"/>
                <a:gd name="connsiteY11" fmla="*/ 1000125 h 1764506"/>
                <a:gd name="connsiteX12" fmla="*/ 1587500 w 1587500"/>
                <a:gd name="connsiteY12" fmla="*/ 1000125 h 1764506"/>
                <a:gd name="connsiteX13" fmla="*/ 1587500 w 1587500"/>
                <a:gd name="connsiteY13" fmla="*/ 955675 h 1764506"/>
                <a:gd name="connsiteX14" fmla="*/ 1543050 w 1587500"/>
                <a:gd name="connsiteY14" fmla="*/ 955675 h 1764506"/>
                <a:gd name="connsiteX15" fmla="*/ 1583532 w 1587500"/>
                <a:gd name="connsiteY15" fmla="*/ 885031 h 1764506"/>
                <a:gd name="connsiteX16" fmla="*/ 1543050 w 1587500"/>
                <a:gd name="connsiteY16" fmla="*/ 825500 h 1764506"/>
                <a:gd name="connsiteX17" fmla="*/ 1441450 w 1587500"/>
                <a:gd name="connsiteY17" fmla="*/ 825500 h 1764506"/>
                <a:gd name="connsiteX18" fmla="*/ 1292225 w 1587500"/>
                <a:gd name="connsiteY18" fmla="*/ 790575 h 1764506"/>
                <a:gd name="connsiteX19" fmla="*/ 1257300 w 1587500"/>
                <a:gd name="connsiteY19" fmla="*/ 809625 h 1764506"/>
                <a:gd name="connsiteX20" fmla="*/ 958850 w 1587500"/>
                <a:gd name="connsiteY20" fmla="*/ 685800 h 1764506"/>
                <a:gd name="connsiteX21" fmla="*/ 447675 w 1587500"/>
                <a:gd name="connsiteY21" fmla="*/ 568325 h 1764506"/>
                <a:gd name="connsiteX22" fmla="*/ 355600 w 1587500"/>
                <a:gd name="connsiteY22" fmla="*/ 415925 h 1764506"/>
                <a:gd name="connsiteX23" fmla="*/ 215900 w 1587500"/>
                <a:gd name="connsiteY23" fmla="*/ 387350 h 1764506"/>
                <a:gd name="connsiteX24" fmla="*/ 120650 w 1587500"/>
                <a:gd name="connsiteY24" fmla="*/ 311150 h 1764506"/>
                <a:gd name="connsiteX25" fmla="*/ 0 w 1587500"/>
                <a:gd name="connsiteY25" fmla="*/ 381000 h 1764506"/>
                <a:gd name="connsiteX26" fmla="*/ 47625 w 1587500"/>
                <a:gd name="connsiteY26" fmla="*/ 295275 h 1764506"/>
                <a:gd name="connsiteX27" fmla="*/ 193675 w 1587500"/>
                <a:gd name="connsiteY27" fmla="*/ 203200 h 1764506"/>
                <a:gd name="connsiteX28" fmla="*/ 314325 w 1587500"/>
                <a:gd name="connsiteY28" fmla="*/ 63500 h 1764506"/>
                <a:gd name="connsiteX29" fmla="*/ 298450 w 1587500"/>
                <a:gd name="connsiteY29" fmla="*/ 0 h 1764506"/>
                <a:gd name="connsiteX0" fmla="*/ 314325 w 1587500"/>
                <a:gd name="connsiteY0" fmla="*/ 0 h 1701006"/>
                <a:gd name="connsiteX1" fmla="*/ 325438 w 1587500"/>
                <a:gd name="connsiteY1" fmla="*/ 1701006 h 1701006"/>
                <a:gd name="connsiteX2" fmla="*/ 949325 w 1587500"/>
                <a:gd name="connsiteY2" fmla="*/ 1698625 h 1701006"/>
                <a:gd name="connsiteX3" fmla="*/ 949325 w 1587500"/>
                <a:gd name="connsiteY3" fmla="*/ 1384300 h 1701006"/>
                <a:gd name="connsiteX4" fmla="*/ 996950 w 1587500"/>
                <a:gd name="connsiteY4" fmla="*/ 1384300 h 1701006"/>
                <a:gd name="connsiteX5" fmla="*/ 996950 w 1587500"/>
                <a:gd name="connsiteY5" fmla="*/ 1247775 h 1701006"/>
                <a:gd name="connsiteX6" fmla="*/ 1047750 w 1587500"/>
                <a:gd name="connsiteY6" fmla="*/ 1247775 h 1701006"/>
                <a:gd name="connsiteX7" fmla="*/ 1047750 w 1587500"/>
                <a:gd name="connsiteY7" fmla="*/ 1117600 h 1701006"/>
                <a:gd name="connsiteX8" fmla="*/ 1143000 w 1587500"/>
                <a:gd name="connsiteY8" fmla="*/ 1117600 h 1701006"/>
                <a:gd name="connsiteX9" fmla="*/ 1143000 w 1587500"/>
                <a:gd name="connsiteY9" fmla="*/ 1184275 h 1701006"/>
                <a:gd name="connsiteX10" fmla="*/ 1390650 w 1587500"/>
                <a:gd name="connsiteY10" fmla="*/ 1184275 h 1701006"/>
                <a:gd name="connsiteX11" fmla="*/ 1390650 w 1587500"/>
                <a:gd name="connsiteY11" fmla="*/ 936625 h 1701006"/>
                <a:gd name="connsiteX12" fmla="*/ 1587500 w 1587500"/>
                <a:gd name="connsiteY12" fmla="*/ 936625 h 1701006"/>
                <a:gd name="connsiteX13" fmla="*/ 1587500 w 1587500"/>
                <a:gd name="connsiteY13" fmla="*/ 892175 h 1701006"/>
                <a:gd name="connsiteX14" fmla="*/ 1543050 w 1587500"/>
                <a:gd name="connsiteY14" fmla="*/ 892175 h 1701006"/>
                <a:gd name="connsiteX15" fmla="*/ 1583532 w 1587500"/>
                <a:gd name="connsiteY15" fmla="*/ 821531 h 1701006"/>
                <a:gd name="connsiteX16" fmla="*/ 1543050 w 1587500"/>
                <a:gd name="connsiteY16" fmla="*/ 762000 h 1701006"/>
                <a:gd name="connsiteX17" fmla="*/ 1441450 w 1587500"/>
                <a:gd name="connsiteY17" fmla="*/ 762000 h 1701006"/>
                <a:gd name="connsiteX18" fmla="*/ 1292225 w 1587500"/>
                <a:gd name="connsiteY18" fmla="*/ 727075 h 1701006"/>
                <a:gd name="connsiteX19" fmla="*/ 1257300 w 1587500"/>
                <a:gd name="connsiteY19" fmla="*/ 746125 h 1701006"/>
                <a:gd name="connsiteX20" fmla="*/ 958850 w 1587500"/>
                <a:gd name="connsiteY20" fmla="*/ 622300 h 1701006"/>
                <a:gd name="connsiteX21" fmla="*/ 447675 w 1587500"/>
                <a:gd name="connsiteY21" fmla="*/ 504825 h 1701006"/>
                <a:gd name="connsiteX22" fmla="*/ 355600 w 1587500"/>
                <a:gd name="connsiteY22" fmla="*/ 352425 h 1701006"/>
                <a:gd name="connsiteX23" fmla="*/ 215900 w 1587500"/>
                <a:gd name="connsiteY23" fmla="*/ 323850 h 1701006"/>
                <a:gd name="connsiteX24" fmla="*/ 120650 w 1587500"/>
                <a:gd name="connsiteY24" fmla="*/ 247650 h 1701006"/>
                <a:gd name="connsiteX25" fmla="*/ 0 w 1587500"/>
                <a:gd name="connsiteY25" fmla="*/ 317500 h 1701006"/>
                <a:gd name="connsiteX26" fmla="*/ 47625 w 1587500"/>
                <a:gd name="connsiteY26" fmla="*/ 231775 h 1701006"/>
                <a:gd name="connsiteX27" fmla="*/ 193675 w 1587500"/>
                <a:gd name="connsiteY27" fmla="*/ 139700 h 1701006"/>
                <a:gd name="connsiteX28" fmla="*/ 314325 w 1587500"/>
                <a:gd name="connsiteY28" fmla="*/ 0 h 1701006"/>
                <a:gd name="connsiteX0" fmla="*/ 193675 w 1587500"/>
                <a:gd name="connsiteY0" fmla="*/ 0 h 1561306"/>
                <a:gd name="connsiteX1" fmla="*/ 325438 w 1587500"/>
                <a:gd name="connsiteY1" fmla="*/ 1561306 h 1561306"/>
                <a:gd name="connsiteX2" fmla="*/ 949325 w 1587500"/>
                <a:gd name="connsiteY2" fmla="*/ 1558925 h 1561306"/>
                <a:gd name="connsiteX3" fmla="*/ 949325 w 1587500"/>
                <a:gd name="connsiteY3" fmla="*/ 1244600 h 1561306"/>
                <a:gd name="connsiteX4" fmla="*/ 996950 w 1587500"/>
                <a:gd name="connsiteY4" fmla="*/ 1244600 h 1561306"/>
                <a:gd name="connsiteX5" fmla="*/ 996950 w 1587500"/>
                <a:gd name="connsiteY5" fmla="*/ 1108075 h 1561306"/>
                <a:gd name="connsiteX6" fmla="*/ 1047750 w 1587500"/>
                <a:gd name="connsiteY6" fmla="*/ 1108075 h 1561306"/>
                <a:gd name="connsiteX7" fmla="*/ 1047750 w 1587500"/>
                <a:gd name="connsiteY7" fmla="*/ 977900 h 1561306"/>
                <a:gd name="connsiteX8" fmla="*/ 1143000 w 1587500"/>
                <a:gd name="connsiteY8" fmla="*/ 977900 h 1561306"/>
                <a:gd name="connsiteX9" fmla="*/ 1143000 w 1587500"/>
                <a:gd name="connsiteY9" fmla="*/ 1044575 h 1561306"/>
                <a:gd name="connsiteX10" fmla="*/ 1390650 w 1587500"/>
                <a:gd name="connsiteY10" fmla="*/ 1044575 h 1561306"/>
                <a:gd name="connsiteX11" fmla="*/ 1390650 w 1587500"/>
                <a:gd name="connsiteY11" fmla="*/ 796925 h 1561306"/>
                <a:gd name="connsiteX12" fmla="*/ 1587500 w 1587500"/>
                <a:gd name="connsiteY12" fmla="*/ 796925 h 1561306"/>
                <a:gd name="connsiteX13" fmla="*/ 1587500 w 1587500"/>
                <a:gd name="connsiteY13" fmla="*/ 752475 h 1561306"/>
                <a:gd name="connsiteX14" fmla="*/ 1543050 w 1587500"/>
                <a:gd name="connsiteY14" fmla="*/ 752475 h 1561306"/>
                <a:gd name="connsiteX15" fmla="*/ 1583532 w 1587500"/>
                <a:gd name="connsiteY15" fmla="*/ 681831 h 1561306"/>
                <a:gd name="connsiteX16" fmla="*/ 1543050 w 1587500"/>
                <a:gd name="connsiteY16" fmla="*/ 622300 h 1561306"/>
                <a:gd name="connsiteX17" fmla="*/ 1441450 w 1587500"/>
                <a:gd name="connsiteY17" fmla="*/ 622300 h 1561306"/>
                <a:gd name="connsiteX18" fmla="*/ 1292225 w 1587500"/>
                <a:gd name="connsiteY18" fmla="*/ 587375 h 1561306"/>
                <a:gd name="connsiteX19" fmla="*/ 1257300 w 1587500"/>
                <a:gd name="connsiteY19" fmla="*/ 606425 h 1561306"/>
                <a:gd name="connsiteX20" fmla="*/ 958850 w 1587500"/>
                <a:gd name="connsiteY20" fmla="*/ 482600 h 1561306"/>
                <a:gd name="connsiteX21" fmla="*/ 447675 w 1587500"/>
                <a:gd name="connsiteY21" fmla="*/ 365125 h 1561306"/>
                <a:gd name="connsiteX22" fmla="*/ 355600 w 1587500"/>
                <a:gd name="connsiteY22" fmla="*/ 212725 h 1561306"/>
                <a:gd name="connsiteX23" fmla="*/ 215900 w 1587500"/>
                <a:gd name="connsiteY23" fmla="*/ 184150 h 1561306"/>
                <a:gd name="connsiteX24" fmla="*/ 120650 w 1587500"/>
                <a:gd name="connsiteY24" fmla="*/ 107950 h 1561306"/>
                <a:gd name="connsiteX25" fmla="*/ 0 w 1587500"/>
                <a:gd name="connsiteY25" fmla="*/ 177800 h 1561306"/>
                <a:gd name="connsiteX26" fmla="*/ 47625 w 1587500"/>
                <a:gd name="connsiteY26" fmla="*/ 92075 h 1561306"/>
                <a:gd name="connsiteX27" fmla="*/ 193675 w 1587500"/>
                <a:gd name="connsiteY27" fmla="*/ 0 h 1561306"/>
                <a:gd name="connsiteX0" fmla="*/ 47625 w 1587500"/>
                <a:gd name="connsiteY0" fmla="*/ 0 h 1469231"/>
                <a:gd name="connsiteX1" fmla="*/ 325438 w 1587500"/>
                <a:gd name="connsiteY1" fmla="*/ 1469231 h 1469231"/>
                <a:gd name="connsiteX2" fmla="*/ 949325 w 1587500"/>
                <a:gd name="connsiteY2" fmla="*/ 1466850 h 1469231"/>
                <a:gd name="connsiteX3" fmla="*/ 949325 w 1587500"/>
                <a:gd name="connsiteY3" fmla="*/ 1152525 h 1469231"/>
                <a:gd name="connsiteX4" fmla="*/ 996950 w 1587500"/>
                <a:gd name="connsiteY4" fmla="*/ 1152525 h 1469231"/>
                <a:gd name="connsiteX5" fmla="*/ 996950 w 1587500"/>
                <a:gd name="connsiteY5" fmla="*/ 1016000 h 1469231"/>
                <a:gd name="connsiteX6" fmla="*/ 1047750 w 1587500"/>
                <a:gd name="connsiteY6" fmla="*/ 1016000 h 1469231"/>
                <a:gd name="connsiteX7" fmla="*/ 1047750 w 1587500"/>
                <a:gd name="connsiteY7" fmla="*/ 885825 h 1469231"/>
                <a:gd name="connsiteX8" fmla="*/ 1143000 w 1587500"/>
                <a:gd name="connsiteY8" fmla="*/ 885825 h 1469231"/>
                <a:gd name="connsiteX9" fmla="*/ 1143000 w 1587500"/>
                <a:gd name="connsiteY9" fmla="*/ 952500 h 1469231"/>
                <a:gd name="connsiteX10" fmla="*/ 1390650 w 1587500"/>
                <a:gd name="connsiteY10" fmla="*/ 952500 h 1469231"/>
                <a:gd name="connsiteX11" fmla="*/ 1390650 w 1587500"/>
                <a:gd name="connsiteY11" fmla="*/ 704850 h 1469231"/>
                <a:gd name="connsiteX12" fmla="*/ 1587500 w 1587500"/>
                <a:gd name="connsiteY12" fmla="*/ 704850 h 1469231"/>
                <a:gd name="connsiteX13" fmla="*/ 1587500 w 1587500"/>
                <a:gd name="connsiteY13" fmla="*/ 660400 h 1469231"/>
                <a:gd name="connsiteX14" fmla="*/ 1543050 w 1587500"/>
                <a:gd name="connsiteY14" fmla="*/ 660400 h 1469231"/>
                <a:gd name="connsiteX15" fmla="*/ 1583532 w 1587500"/>
                <a:gd name="connsiteY15" fmla="*/ 589756 h 1469231"/>
                <a:gd name="connsiteX16" fmla="*/ 1543050 w 1587500"/>
                <a:gd name="connsiteY16" fmla="*/ 530225 h 1469231"/>
                <a:gd name="connsiteX17" fmla="*/ 1441450 w 1587500"/>
                <a:gd name="connsiteY17" fmla="*/ 530225 h 1469231"/>
                <a:gd name="connsiteX18" fmla="*/ 1292225 w 1587500"/>
                <a:gd name="connsiteY18" fmla="*/ 495300 h 1469231"/>
                <a:gd name="connsiteX19" fmla="*/ 1257300 w 1587500"/>
                <a:gd name="connsiteY19" fmla="*/ 514350 h 1469231"/>
                <a:gd name="connsiteX20" fmla="*/ 958850 w 1587500"/>
                <a:gd name="connsiteY20" fmla="*/ 390525 h 1469231"/>
                <a:gd name="connsiteX21" fmla="*/ 447675 w 1587500"/>
                <a:gd name="connsiteY21" fmla="*/ 273050 h 1469231"/>
                <a:gd name="connsiteX22" fmla="*/ 355600 w 1587500"/>
                <a:gd name="connsiteY22" fmla="*/ 120650 h 1469231"/>
                <a:gd name="connsiteX23" fmla="*/ 215900 w 1587500"/>
                <a:gd name="connsiteY23" fmla="*/ 92075 h 1469231"/>
                <a:gd name="connsiteX24" fmla="*/ 120650 w 1587500"/>
                <a:gd name="connsiteY24" fmla="*/ 15875 h 1469231"/>
                <a:gd name="connsiteX25" fmla="*/ 0 w 1587500"/>
                <a:gd name="connsiteY25" fmla="*/ 85725 h 1469231"/>
                <a:gd name="connsiteX26" fmla="*/ 47625 w 1587500"/>
                <a:gd name="connsiteY26" fmla="*/ 0 h 1469231"/>
                <a:gd name="connsiteX0" fmla="*/ 0 w 1587500"/>
                <a:gd name="connsiteY0" fmla="*/ 69850 h 1453356"/>
                <a:gd name="connsiteX1" fmla="*/ 325438 w 1587500"/>
                <a:gd name="connsiteY1" fmla="*/ 1453356 h 1453356"/>
                <a:gd name="connsiteX2" fmla="*/ 949325 w 1587500"/>
                <a:gd name="connsiteY2" fmla="*/ 1450975 h 1453356"/>
                <a:gd name="connsiteX3" fmla="*/ 949325 w 1587500"/>
                <a:gd name="connsiteY3" fmla="*/ 1136650 h 1453356"/>
                <a:gd name="connsiteX4" fmla="*/ 996950 w 1587500"/>
                <a:gd name="connsiteY4" fmla="*/ 1136650 h 1453356"/>
                <a:gd name="connsiteX5" fmla="*/ 996950 w 1587500"/>
                <a:gd name="connsiteY5" fmla="*/ 1000125 h 1453356"/>
                <a:gd name="connsiteX6" fmla="*/ 1047750 w 1587500"/>
                <a:gd name="connsiteY6" fmla="*/ 1000125 h 1453356"/>
                <a:gd name="connsiteX7" fmla="*/ 1047750 w 1587500"/>
                <a:gd name="connsiteY7" fmla="*/ 869950 h 1453356"/>
                <a:gd name="connsiteX8" fmla="*/ 1143000 w 1587500"/>
                <a:gd name="connsiteY8" fmla="*/ 869950 h 1453356"/>
                <a:gd name="connsiteX9" fmla="*/ 1143000 w 1587500"/>
                <a:gd name="connsiteY9" fmla="*/ 936625 h 1453356"/>
                <a:gd name="connsiteX10" fmla="*/ 1390650 w 1587500"/>
                <a:gd name="connsiteY10" fmla="*/ 936625 h 1453356"/>
                <a:gd name="connsiteX11" fmla="*/ 1390650 w 1587500"/>
                <a:gd name="connsiteY11" fmla="*/ 688975 h 1453356"/>
                <a:gd name="connsiteX12" fmla="*/ 1587500 w 1587500"/>
                <a:gd name="connsiteY12" fmla="*/ 688975 h 1453356"/>
                <a:gd name="connsiteX13" fmla="*/ 1587500 w 1587500"/>
                <a:gd name="connsiteY13" fmla="*/ 644525 h 1453356"/>
                <a:gd name="connsiteX14" fmla="*/ 1543050 w 1587500"/>
                <a:gd name="connsiteY14" fmla="*/ 644525 h 1453356"/>
                <a:gd name="connsiteX15" fmla="*/ 1583532 w 1587500"/>
                <a:gd name="connsiteY15" fmla="*/ 573881 h 1453356"/>
                <a:gd name="connsiteX16" fmla="*/ 1543050 w 1587500"/>
                <a:gd name="connsiteY16" fmla="*/ 514350 h 1453356"/>
                <a:gd name="connsiteX17" fmla="*/ 1441450 w 1587500"/>
                <a:gd name="connsiteY17" fmla="*/ 514350 h 1453356"/>
                <a:gd name="connsiteX18" fmla="*/ 1292225 w 1587500"/>
                <a:gd name="connsiteY18" fmla="*/ 479425 h 1453356"/>
                <a:gd name="connsiteX19" fmla="*/ 1257300 w 1587500"/>
                <a:gd name="connsiteY19" fmla="*/ 498475 h 1453356"/>
                <a:gd name="connsiteX20" fmla="*/ 958850 w 1587500"/>
                <a:gd name="connsiteY20" fmla="*/ 374650 h 1453356"/>
                <a:gd name="connsiteX21" fmla="*/ 447675 w 1587500"/>
                <a:gd name="connsiteY21" fmla="*/ 257175 h 1453356"/>
                <a:gd name="connsiteX22" fmla="*/ 355600 w 1587500"/>
                <a:gd name="connsiteY22" fmla="*/ 104775 h 1453356"/>
                <a:gd name="connsiteX23" fmla="*/ 215900 w 1587500"/>
                <a:gd name="connsiteY23" fmla="*/ 76200 h 1453356"/>
                <a:gd name="connsiteX24" fmla="*/ 120650 w 1587500"/>
                <a:gd name="connsiteY24" fmla="*/ 0 h 1453356"/>
                <a:gd name="connsiteX25" fmla="*/ 0 w 1587500"/>
                <a:gd name="connsiteY25" fmla="*/ 69850 h 1453356"/>
                <a:gd name="connsiteX0" fmla="*/ 0 w 1466850"/>
                <a:gd name="connsiteY0" fmla="*/ 0 h 1453356"/>
                <a:gd name="connsiteX1" fmla="*/ 204788 w 1466850"/>
                <a:gd name="connsiteY1" fmla="*/ 1453356 h 1453356"/>
                <a:gd name="connsiteX2" fmla="*/ 828675 w 1466850"/>
                <a:gd name="connsiteY2" fmla="*/ 1450975 h 1453356"/>
                <a:gd name="connsiteX3" fmla="*/ 828675 w 1466850"/>
                <a:gd name="connsiteY3" fmla="*/ 1136650 h 1453356"/>
                <a:gd name="connsiteX4" fmla="*/ 876300 w 1466850"/>
                <a:gd name="connsiteY4" fmla="*/ 1136650 h 1453356"/>
                <a:gd name="connsiteX5" fmla="*/ 876300 w 1466850"/>
                <a:gd name="connsiteY5" fmla="*/ 1000125 h 1453356"/>
                <a:gd name="connsiteX6" fmla="*/ 927100 w 1466850"/>
                <a:gd name="connsiteY6" fmla="*/ 1000125 h 1453356"/>
                <a:gd name="connsiteX7" fmla="*/ 927100 w 1466850"/>
                <a:gd name="connsiteY7" fmla="*/ 869950 h 1453356"/>
                <a:gd name="connsiteX8" fmla="*/ 1022350 w 1466850"/>
                <a:gd name="connsiteY8" fmla="*/ 869950 h 1453356"/>
                <a:gd name="connsiteX9" fmla="*/ 1022350 w 1466850"/>
                <a:gd name="connsiteY9" fmla="*/ 936625 h 1453356"/>
                <a:gd name="connsiteX10" fmla="*/ 1270000 w 1466850"/>
                <a:gd name="connsiteY10" fmla="*/ 936625 h 1453356"/>
                <a:gd name="connsiteX11" fmla="*/ 1270000 w 1466850"/>
                <a:gd name="connsiteY11" fmla="*/ 688975 h 1453356"/>
                <a:gd name="connsiteX12" fmla="*/ 1466850 w 1466850"/>
                <a:gd name="connsiteY12" fmla="*/ 688975 h 1453356"/>
                <a:gd name="connsiteX13" fmla="*/ 1466850 w 1466850"/>
                <a:gd name="connsiteY13" fmla="*/ 644525 h 1453356"/>
                <a:gd name="connsiteX14" fmla="*/ 1422400 w 1466850"/>
                <a:gd name="connsiteY14" fmla="*/ 644525 h 1453356"/>
                <a:gd name="connsiteX15" fmla="*/ 1462882 w 1466850"/>
                <a:gd name="connsiteY15" fmla="*/ 573881 h 1453356"/>
                <a:gd name="connsiteX16" fmla="*/ 1422400 w 1466850"/>
                <a:gd name="connsiteY16" fmla="*/ 514350 h 1453356"/>
                <a:gd name="connsiteX17" fmla="*/ 1320800 w 1466850"/>
                <a:gd name="connsiteY17" fmla="*/ 514350 h 1453356"/>
                <a:gd name="connsiteX18" fmla="*/ 1171575 w 1466850"/>
                <a:gd name="connsiteY18" fmla="*/ 479425 h 1453356"/>
                <a:gd name="connsiteX19" fmla="*/ 1136650 w 1466850"/>
                <a:gd name="connsiteY19" fmla="*/ 498475 h 1453356"/>
                <a:gd name="connsiteX20" fmla="*/ 838200 w 1466850"/>
                <a:gd name="connsiteY20" fmla="*/ 374650 h 1453356"/>
                <a:gd name="connsiteX21" fmla="*/ 327025 w 1466850"/>
                <a:gd name="connsiteY21" fmla="*/ 257175 h 1453356"/>
                <a:gd name="connsiteX22" fmla="*/ 234950 w 1466850"/>
                <a:gd name="connsiteY22" fmla="*/ 104775 h 1453356"/>
                <a:gd name="connsiteX23" fmla="*/ 95250 w 1466850"/>
                <a:gd name="connsiteY23" fmla="*/ 76200 h 1453356"/>
                <a:gd name="connsiteX24" fmla="*/ 0 w 1466850"/>
                <a:gd name="connsiteY24" fmla="*/ 0 h 1453356"/>
                <a:gd name="connsiteX0" fmla="*/ 0 w 1371600"/>
                <a:gd name="connsiteY0" fmla="*/ 0 h 1377156"/>
                <a:gd name="connsiteX1" fmla="*/ 109538 w 1371600"/>
                <a:gd name="connsiteY1" fmla="*/ 1377156 h 1377156"/>
                <a:gd name="connsiteX2" fmla="*/ 733425 w 1371600"/>
                <a:gd name="connsiteY2" fmla="*/ 1374775 h 1377156"/>
                <a:gd name="connsiteX3" fmla="*/ 733425 w 1371600"/>
                <a:gd name="connsiteY3" fmla="*/ 1060450 h 1377156"/>
                <a:gd name="connsiteX4" fmla="*/ 781050 w 1371600"/>
                <a:gd name="connsiteY4" fmla="*/ 1060450 h 1377156"/>
                <a:gd name="connsiteX5" fmla="*/ 781050 w 1371600"/>
                <a:gd name="connsiteY5" fmla="*/ 923925 h 1377156"/>
                <a:gd name="connsiteX6" fmla="*/ 831850 w 1371600"/>
                <a:gd name="connsiteY6" fmla="*/ 923925 h 1377156"/>
                <a:gd name="connsiteX7" fmla="*/ 831850 w 1371600"/>
                <a:gd name="connsiteY7" fmla="*/ 793750 h 1377156"/>
                <a:gd name="connsiteX8" fmla="*/ 927100 w 1371600"/>
                <a:gd name="connsiteY8" fmla="*/ 793750 h 1377156"/>
                <a:gd name="connsiteX9" fmla="*/ 927100 w 1371600"/>
                <a:gd name="connsiteY9" fmla="*/ 860425 h 1377156"/>
                <a:gd name="connsiteX10" fmla="*/ 1174750 w 1371600"/>
                <a:gd name="connsiteY10" fmla="*/ 860425 h 1377156"/>
                <a:gd name="connsiteX11" fmla="*/ 1174750 w 1371600"/>
                <a:gd name="connsiteY11" fmla="*/ 612775 h 1377156"/>
                <a:gd name="connsiteX12" fmla="*/ 1371600 w 1371600"/>
                <a:gd name="connsiteY12" fmla="*/ 612775 h 1377156"/>
                <a:gd name="connsiteX13" fmla="*/ 1371600 w 1371600"/>
                <a:gd name="connsiteY13" fmla="*/ 568325 h 1377156"/>
                <a:gd name="connsiteX14" fmla="*/ 1327150 w 1371600"/>
                <a:gd name="connsiteY14" fmla="*/ 568325 h 1377156"/>
                <a:gd name="connsiteX15" fmla="*/ 1367632 w 1371600"/>
                <a:gd name="connsiteY15" fmla="*/ 497681 h 1377156"/>
                <a:gd name="connsiteX16" fmla="*/ 1327150 w 1371600"/>
                <a:gd name="connsiteY16" fmla="*/ 438150 h 1377156"/>
                <a:gd name="connsiteX17" fmla="*/ 1225550 w 1371600"/>
                <a:gd name="connsiteY17" fmla="*/ 438150 h 1377156"/>
                <a:gd name="connsiteX18" fmla="*/ 1076325 w 1371600"/>
                <a:gd name="connsiteY18" fmla="*/ 403225 h 1377156"/>
                <a:gd name="connsiteX19" fmla="*/ 1041400 w 1371600"/>
                <a:gd name="connsiteY19" fmla="*/ 422275 h 1377156"/>
                <a:gd name="connsiteX20" fmla="*/ 742950 w 1371600"/>
                <a:gd name="connsiteY20" fmla="*/ 298450 h 1377156"/>
                <a:gd name="connsiteX21" fmla="*/ 231775 w 1371600"/>
                <a:gd name="connsiteY21" fmla="*/ 180975 h 1377156"/>
                <a:gd name="connsiteX22" fmla="*/ 139700 w 1371600"/>
                <a:gd name="connsiteY22" fmla="*/ 28575 h 1377156"/>
                <a:gd name="connsiteX23" fmla="*/ 0 w 1371600"/>
                <a:gd name="connsiteY23" fmla="*/ 0 h 1377156"/>
                <a:gd name="connsiteX0" fmla="*/ 30162 w 1262062"/>
                <a:gd name="connsiteY0" fmla="*/ 0 h 1348581"/>
                <a:gd name="connsiteX1" fmla="*/ 0 w 1262062"/>
                <a:gd name="connsiteY1" fmla="*/ 1348581 h 1348581"/>
                <a:gd name="connsiteX2" fmla="*/ 623887 w 1262062"/>
                <a:gd name="connsiteY2" fmla="*/ 1346200 h 1348581"/>
                <a:gd name="connsiteX3" fmla="*/ 623887 w 1262062"/>
                <a:gd name="connsiteY3" fmla="*/ 1031875 h 1348581"/>
                <a:gd name="connsiteX4" fmla="*/ 671512 w 1262062"/>
                <a:gd name="connsiteY4" fmla="*/ 1031875 h 1348581"/>
                <a:gd name="connsiteX5" fmla="*/ 671512 w 1262062"/>
                <a:gd name="connsiteY5" fmla="*/ 895350 h 1348581"/>
                <a:gd name="connsiteX6" fmla="*/ 722312 w 1262062"/>
                <a:gd name="connsiteY6" fmla="*/ 895350 h 1348581"/>
                <a:gd name="connsiteX7" fmla="*/ 722312 w 1262062"/>
                <a:gd name="connsiteY7" fmla="*/ 765175 h 1348581"/>
                <a:gd name="connsiteX8" fmla="*/ 817562 w 1262062"/>
                <a:gd name="connsiteY8" fmla="*/ 765175 h 1348581"/>
                <a:gd name="connsiteX9" fmla="*/ 817562 w 1262062"/>
                <a:gd name="connsiteY9" fmla="*/ 831850 h 1348581"/>
                <a:gd name="connsiteX10" fmla="*/ 1065212 w 1262062"/>
                <a:gd name="connsiteY10" fmla="*/ 831850 h 1348581"/>
                <a:gd name="connsiteX11" fmla="*/ 1065212 w 1262062"/>
                <a:gd name="connsiteY11" fmla="*/ 584200 h 1348581"/>
                <a:gd name="connsiteX12" fmla="*/ 1262062 w 1262062"/>
                <a:gd name="connsiteY12" fmla="*/ 584200 h 1348581"/>
                <a:gd name="connsiteX13" fmla="*/ 1262062 w 1262062"/>
                <a:gd name="connsiteY13" fmla="*/ 539750 h 1348581"/>
                <a:gd name="connsiteX14" fmla="*/ 1217612 w 1262062"/>
                <a:gd name="connsiteY14" fmla="*/ 539750 h 1348581"/>
                <a:gd name="connsiteX15" fmla="*/ 1258094 w 1262062"/>
                <a:gd name="connsiteY15" fmla="*/ 469106 h 1348581"/>
                <a:gd name="connsiteX16" fmla="*/ 1217612 w 1262062"/>
                <a:gd name="connsiteY16" fmla="*/ 409575 h 1348581"/>
                <a:gd name="connsiteX17" fmla="*/ 1116012 w 1262062"/>
                <a:gd name="connsiteY17" fmla="*/ 409575 h 1348581"/>
                <a:gd name="connsiteX18" fmla="*/ 966787 w 1262062"/>
                <a:gd name="connsiteY18" fmla="*/ 374650 h 1348581"/>
                <a:gd name="connsiteX19" fmla="*/ 931862 w 1262062"/>
                <a:gd name="connsiteY19" fmla="*/ 393700 h 1348581"/>
                <a:gd name="connsiteX20" fmla="*/ 633412 w 1262062"/>
                <a:gd name="connsiteY20" fmla="*/ 269875 h 1348581"/>
                <a:gd name="connsiteX21" fmla="*/ 122237 w 1262062"/>
                <a:gd name="connsiteY21" fmla="*/ 152400 h 1348581"/>
                <a:gd name="connsiteX22" fmla="*/ 30162 w 1262062"/>
                <a:gd name="connsiteY22" fmla="*/ 0 h 1348581"/>
                <a:gd name="connsiteX0" fmla="*/ 0 w 1304925"/>
                <a:gd name="connsiteY0" fmla="*/ 0 h 1345406"/>
                <a:gd name="connsiteX1" fmla="*/ 42863 w 1304925"/>
                <a:gd name="connsiteY1" fmla="*/ 1345406 h 1345406"/>
                <a:gd name="connsiteX2" fmla="*/ 666750 w 1304925"/>
                <a:gd name="connsiteY2" fmla="*/ 1343025 h 1345406"/>
                <a:gd name="connsiteX3" fmla="*/ 666750 w 1304925"/>
                <a:gd name="connsiteY3" fmla="*/ 1028700 h 1345406"/>
                <a:gd name="connsiteX4" fmla="*/ 714375 w 1304925"/>
                <a:gd name="connsiteY4" fmla="*/ 1028700 h 1345406"/>
                <a:gd name="connsiteX5" fmla="*/ 714375 w 1304925"/>
                <a:gd name="connsiteY5" fmla="*/ 892175 h 1345406"/>
                <a:gd name="connsiteX6" fmla="*/ 765175 w 1304925"/>
                <a:gd name="connsiteY6" fmla="*/ 892175 h 1345406"/>
                <a:gd name="connsiteX7" fmla="*/ 765175 w 1304925"/>
                <a:gd name="connsiteY7" fmla="*/ 762000 h 1345406"/>
                <a:gd name="connsiteX8" fmla="*/ 860425 w 1304925"/>
                <a:gd name="connsiteY8" fmla="*/ 762000 h 1345406"/>
                <a:gd name="connsiteX9" fmla="*/ 860425 w 1304925"/>
                <a:gd name="connsiteY9" fmla="*/ 828675 h 1345406"/>
                <a:gd name="connsiteX10" fmla="*/ 1108075 w 1304925"/>
                <a:gd name="connsiteY10" fmla="*/ 828675 h 1345406"/>
                <a:gd name="connsiteX11" fmla="*/ 1108075 w 1304925"/>
                <a:gd name="connsiteY11" fmla="*/ 581025 h 1345406"/>
                <a:gd name="connsiteX12" fmla="*/ 1304925 w 1304925"/>
                <a:gd name="connsiteY12" fmla="*/ 581025 h 1345406"/>
                <a:gd name="connsiteX13" fmla="*/ 1304925 w 1304925"/>
                <a:gd name="connsiteY13" fmla="*/ 536575 h 1345406"/>
                <a:gd name="connsiteX14" fmla="*/ 1260475 w 1304925"/>
                <a:gd name="connsiteY14" fmla="*/ 536575 h 1345406"/>
                <a:gd name="connsiteX15" fmla="*/ 1300957 w 1304925"/>
                <a:gd name="connsiteY15" fmla="*/ 465931 h 1345406"/>
                <a:gd name="connsiteX16" fmla="*/ 1260475 w 1304925"/>
                <a:gd name="connsiteY16" fmla="*/ 406400 h 1345406"/>
                <a:gd name="connsiteX17" fmla="*/ 1158875 w 1304925"/>
                <a:gd name="connsiteY17" fmla="*/ 406400 h 1345406"/>
                <a:gd name="connsiteX18" fmla="*/ 1009650 w 1304925"/>
                <a:gd name="connsiteY18" fmla="*/ 371475 h 1345406"/>
                <a:gd name="connsiteX19" fmla="*/ 974725 w 1304925"/>
                <a:gd name="connsiteY19" fmla="*/ 390525 h 1345406"/>
                <a:gd name="connsiteX20" fmla="*/ 676275 w 1304925"/>
                <a:gd name="connsiteY20" fmla="*/ 266700 h 1345406"/>
                <a:gd name="connsiteX21" fmla="*/ 165100 w 1304925"/>
                <a:gd name="connsiteY21" fmla="*/ 149225 h 1345406"/>
                <a:gd name="connsiteX22" fmla="*/ 0 w 1304925"/>
                <a:gd name="connsiteY22" fmla="*/ 0 h 1345406"/>
                <a:gd name="connsiteX0" fmla="*/ 0 w 1273175"/>
                <a:gd name="connsiteY0" fmla="*/ 0 h 1329531"/>
                <a:gd name="connsiteX1" fmla="*/ 11113 w 1273175"/>
                <a:gd name="connsiteY1" fmla="*/ 1329531 h 1329531"/>
                <a:gd name="connsiteX2" fmla="*/ 635000 w 1273175"/>
                <a:gd name="connsiteY2" fmla="*/ 1327150 h 1329531"/>
                <a:gd name="connsiteX3" fmla="*/ 635000 w 1273175"/>
                <a:gd name="connsiteY3" fmla="*/ 1012825 h 1329531"/>
                <a:gd name="connsiteX4" fmla="*/ 682625 w 1273175"/>
                <a:gd name="connsiteY4" fmla="*/ 1012825 h 1329531"/>
                <a:gd name="connsiteX5" fmla="*/ 682625 w 1273175"/>
                <a:gd name="connsiteY5" fmla="*/ 876300 h 1329531"/>
                <a:gd name="connsiteX6" fmla="*/ 733425 w 1273175"/>
                <a:gd name="connsiteY6" fmla="*/ 876300 h 1329531"/>
                <a:gd name="connsiteX7" fmla="*/ 733425 w 1273175"/>
                <a:gd name="connsiteY7" fmla="*/ 746125 h 1329531"/>
                <a:gd name="connsiteX8" fmla="*/ 828675 w 1273175"/>
                <a:gd name="connsiteY8" fmla="*/ 746125 h 1329531"/>
                <a:gd name="connsiteX9" fmla="*/ 828675 w 1273175"/>
                <a:gd name="connsiteY9" fmla="*/ 812800 h 1329531"/>
                <a:gd name="connsiteX10" fmla="*/ 1076325 w 1273175"/>
                <a:gd name="connsiteY10" fmla="*/ 812800 h 1329531"/>
                <a:gd name="connsiteX11" fmla="*/ 1076325 w 1273175"/>
                <a:gd name="connsiteY11" fmla="*/ 565150 h 1329531"/>
                <a:gd name="connsiteX12" fmla="*/ 1273175 w 1273175"/>
                <a:gd name="connsiteY12" fmla="*/ 565150 h 1329531"/>
                <a:gd name="connsiteX13" fmla="*/ 1273175 w 1273175"/>
                <a:gd name="connsiteY13" fmla="*/ 520700 h 1329531"/>
                <a:gd name="connsiteX14" fmla="*/ 1228725 w 1273175"/>
                <a:gd name="connsiteY14" fmla="*/ 520700 h 1329531"/>
                <a:gd name="connsiteX15" fmla="*/ 1269207 w 1273175"/>
                <a:gd name="connsiteY15" fmla="*/ 450056 h 1329531"/>
                <a:gd name="connsiteX16" fmla="*/ 1228725 w 1273175"/>
                <a:gd name="connsiteY16" fmla="*/ 390525 h 1329531"/>
                <a:gd name="connsiteX17" fmla="*/ 1127125 w 1273175"/>
                <a:gd name="connsiteY17" fmla="*/ 390525 h 1329531"/>
                <a:gd name="connsiteX18" fmla="*/ 977900 w 1273175"/>
                <a:gd name="connsiteY18" fmla="*/ 355600 h 1329531"/>
                <a:gd name="connsiteX19" fmla="*/ 942975 w 1273175"/>
                <a:gd name="connsiteY19" fmla="*/ 374650 h 1329531"/>
                <a:gd name="connsiteX20" fmla="*/ 644525 w 1273175"/>
                <a:gd name="connsiteY20" fmla="*/ 250825 h 1329531"/>
                <a:gd name="connsiteX21" fmla="*/ 133350 w 1273175"/>
                <a:gd name="connsiteY21" fmla="*/ 133350 h 1329531"/>
                <a:gd name="connsiteX22" fmla="*/ 0 w 1273175"/>
                <a:gd name="connsiteY22" fmla="*/ 0 h 132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73175" h="1329531">
                  <a:moveTo>
                    <a:pt x="0" y="0"/>
                  </a:moveTo>
                  <a:cubicBezTo>
                    <a:pt x="3704" y="443177"/>
                    <a:pt x="7409" y="886354"/>
                    <a:pt x="11113" y="1329531"/>
                  </a:cubicBezTo>
                  <a:lnTo>
                    <a:pt x="635000" y="1327150"/>
                  </a:lnTo>
                  <a:lnTo>
                    <a:pt x="635000" y="1012825"/>
                  </a:lnTo>
                  <a:lnTo>
                    <a:pt x="682625" y="1012825"/>
                  </a:lnTo>
                  <a:lnTo>
                    <a:pt x="682625" y="876300"/>
                  </a:lnTo>
                  <a:lnTo>
                    <a:pt x="733425" y="876300"/>
                  </a:lnTo>
                  <a:lnTo>
                    <a:pt x="733425" y="746125"/>
                  </a:lnTo>
                  <a:lnTo>
                    <a:pt x="828675" y="746125"/>
                  </a:lnTo>
                  <a:lnTo>
                    <a:pt x="828675" y="812800"/>
                  </a:lnTo>
                  <a:lnTo>
                    <a:pt x="1076325" y="812800"/>
                  </a:lnTo>
                  <a:lnTo>
                    <a:pt x="1076325" y="565150"/>
                  </a:lnTo>
                  <a:lnTo>
                    <a:pt x="1273175" y="565150"/>
                  </a:lnTo>
                  <a:lnTo>
                    <a:pt x="1273175" y="520700"/>
                  </a:lnTo>
                  <a:lnTo>
                    <a:pt x="1228725" y="520700"/>
                  </a:lnTo>
                  <a:lnTo>
                    <a:pt x="1269207" y="450056"/>
                  </a:lnTo>
                  <a:lnTo>
                    <a:pt x="1228725" y="390525"/>
                  </a:lnTo>
                  <a:lnTo>
                    <a:pt x="1127125" y="390525"/>
                  </a:lnTo>
                  <a:lnTo>
                    <a:pt x="977900" y="355600"/>
                  </a:lnTo>
                  <a:lnTo>
                    <a:pt x="942975" y="374650"/>
                  </a:lnTo>
                  <a:lnTo>
                    <a:pt x="644525" y="250825"/>
                  </a:lnTo>
                  <a:lnTo>
                    <a:pt x="133350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E4E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D888FC52-281C-4D95-8D28-28B0939A96C4}"/>
                </a:ext>
              </a:extLst>
            </p:cNvPr>
            <p:cNvSpPr/>
            <p:nvPr/>
          </p:nvSpPr>
          <p:spPr>
            <a:xfrm>
              <a:off x="7142257" y="5048252"/>
              <a:ext cx="1755775" cy="1400175"/>
            </a:xfrm>
            <a:custGeom>
              <a:avLst/>
              <a:gdLst>
                <a:gd name="connsiteX0" fmla="*/ 25400 w 2193925"/>
                <a:gd name="connsiteY0" fmla="*/ 73025 h 1806575"/>
                <a:gd name="connsiteX1" fmla="*/ 0 w 2193925"/>
                <a:gd name="connsiteY1" fmla="*/ 139700 h 1806575"/>
                <a:gd name="connsiteX2" fmla="*/ 117475 w 2193925"/>
                <a:gd name="connsiteY2" fmla="*/ 244475 h 1806575"/>
                <a:gd name="connsiteX3" fmla="*/ 193675 w 2193925"/>
                <a:gd name="connsiteY3" fmla="*/ 288925 h 1806575"/>
                <a:gd name="connsiteX4" fmla="*/ 273050 w 2193925"/>
                <a:gd name="connsiteY4" fmla="*/ 285750 h 1806575"/>
                <a:gd name="connsiteX5" fmla="*/ 339725 w 2193925"/>
                <a:gd name="connsiteY5" fmla="*/ 377825 h 1806575"/>
                <a:gd name="connsiteX6" fmla="*/ 419100 w 2193925"/>
                <a:gd name="connsiteY6" fmla="*/ 403225 h 1806575"/>
                <a:gd name="connsiteX7" fmla="*/ 504825 w 2193925"/>
                <a:gd name="connsiteY7" fmla="*/ 447675 h 1806575"/>
                <a:gd name="connsiteX8" fmla="*/ 520700 w 2193925"/>
                <a:gd name="connsiteY8" fmla="*/ 530225 h 1806575"/>
                <a:gd name="connsiteX9" fmla="*/ 704850 w 2193925"/>
                <a:gd name="connsiteY9" fmla="*/ 695325 h 1806575"/>
                <a:gd name="connsiteX10" fmla="*/ 765175 w 2193925"/>
                <a:gd name="connsiteY10" fmla="*/ 688975 h 1806575"/>
                <a:gd name="connsiteX11" fmla="*/ 882650 w 2193925"/>
                <a:gd name="connsiteY11" fmla="*/ 831850 h 1806575"/>
                <a:gd name="connsiteX12" fmla="*/ 869950 w 2193925"/>
                <a:gd name="connsiteY12" fmla="*/ 920750 h 1806575"/>
                <a:gd name="connsiteX13" fmla="*/ 904875 w 2193925"/>
                <a:gd name="connsiteY13" fmla="*/ 1162050 h 1806575"/>
                <a:gd name="connsiteX14" fmla="*/ 977900 w 2193925"/>
                <a:gd name="connsiteY14" fmla="*/ 1222375 h 1806575"/>
                <a:gd name="connsiteX15" fmla="*/ 984250 w 2193925"/>
                <a:gd name="connsiteY15" fmla="*/ 1254125 h 1806575"/>
                <a:gd name="connsiteX16" fmla="*/ 917575 w 2193925"/>
                <a:gd name="connsiteY16" fmla="*/ 1343025 h 1806575"/>
                <a:gd name="connsiteX17" fmla="*/ 942975 w 2193925"/>
                <a:gd name="connsiteY17" fmla="*/ 1520825 h 1806575"/>
                <a:gd name="connsiteX18" fmla="*/ 955675 w 2193925"/>
                <a:gd name="connsiteY18" fmla="*/ 1536700 h 1806575"/>
                <a:gd name="connsiteX19" fmla="*/ 981075 w 2193925"/>
                <a:gd name="connsiteY19" fmla="*/ 1644650 h 1806575"/>
                <a:gd name="connsiteX20" fmla="*/ 1187450 w 2193925"/>
                <a:gd name="connsiteY20" fmla="*/ 1704975 h 1806575"/>
                <a:gd name="connsiteX21" fmla="*/ 1235075 w 2193925"/>
                <a:gd name="connsiteY21" fmla="*/ 1806575 h 1806575"/>
                <a:gd name="connsiteX22" fmla="*/ 1997075 w 2193925"/>
                <a:gd name="connsiteY22" fmla="*/ 1803400 h 1806575"/>
                <a:gd name="connsiteX23" fmla="*/ 1997075 w 2193925"/>
                <a:gd name="connsiteY23" fmla="*/ 1527175 h 1806575"/>
                <a:gd name="connsiteX24" fmla="*/ 1717675 w 2193925"/>
                <a:gd name="connsiteY24" fmla="*/ 1527175 h 1806575"/>
                <a:gd name="connsiteX25" fmla="*/ 1717675 w 2193925"/>
                <a:gd name="connsiteY25" fmla="*/ 1276350 h 1806575"/>
                <a:gd name="connsiteX26" fmla="*/ 1793875 w 2193925"/>
                <a:gd name="connsiteY26" fmla="*/ 1276350 h 1806575"/>
                <a:gd name="connsiteX27" fmla="*/ 1793875 w 2193925"/>
                <a:gd name="connsiteY27" fmla="*/ 1216025 h 1806575"/>
                <a:gd name="connsiteX28" fmla="*/ 2193925 w 2193925"/>
                <a:gd name="connsiteY28" fmla="*/ 1216025 h 1806575"/>
                <a:gd name="connsiteX29" fmla="*/ 2193925 w 2193925"/>
                <a:gd name="connsiteY29" fmla="*/ 958850 h 1806575"/>
                <a:gd name="connsiteX30" fmla="*/ 1425575 w 2193925"/>
                <a:gd name="connsiteY30" fmla="*/ 958850 h 1806575"/>
                <a:gd name="connsiteX31" fmla="*/ 1425575 w 2193925"/>
                <a:gd name="connsiteY31" fmla="*/ 406400 h 1806575"/>
                <a:gd name="connsiteX32" fmla="*/ 1146175 w 2193925"/>
                <a:gd name="connsiteY32" fmla="*/ 406400 h 1806575"/>
                <a:gd name="connsiteX33" fmla="*/ 1146175 w 2193925"/>
                <a:gd name="connsiteY33" fmla="*/ 320675 h 1806575"/>
                <a:gd name="connsiteX34" fmla="*/ 1089025 w 2193925"/>
                <a:gd name="connsiteY34" fmla="*/ 320675 h 1806575"/>
                <a:gd name="connsiteX35" fmla="*/ 1089025 w 2193925"/>
                <a:gd name="connsiteY35" fmla="*/ 69850 h 1806575"/>
                <a:gd name="connsiteX36" fmla="*/ 682625 w 2193925"/>
                <a:gd name="connsiteY36" fmla="*/ 69850 h 1806575"/>
                <a:gd name="connsiteX37" fmla="*/ 682625 w 2193925"/>
                <a:gd name="connsiteY37" fmla="*/ 0 h 1806575"/>
                <a:gd name="connsiteX38" fmla="*/ 396875 w 2193925"/>
                <a:gd name="connsiteY38" fmla="*/ 0 h 1806575"/>
                <a:gd name="connsiteX39" fmla="*/ 396875 w 2193925"/>
                <a:gd name="connsiteY39" fmla="*/ 76200 h 1806575"/>
                <a:gd name="connsiteX40" fmla="*/ 25400 w 2193925"/>
                <a:gd name="connsiteY40" fmla="*/ 73025 h 1806575"/>
                <a:gd name="connsiteX0" fmla="*/ 396875 w 2193925"/>
                <a:gd name="connsiteY0" fmla="*/ 76200 h 1806575"/>
                <a:gd name="connsiteX1" fmla="*/ 0 w 2193925"/>
                <a:gd name="connsiteY1" fmla="*/ 139700 h 1806575"/>
                <a:gd name="connsiteX2" fmla="*/ 117475 w 2193925"/>
                <a:gd name="connsiteY2" fmla="*/ 244475 h 1806575"/>
                <a:gd name="connsiteX3" fmla="*/ 193675 w 2193925"/>
                <a:gd name="connsiteY3" fmla="*/ 288925 h 1806575"/>
                <a:gd name="connsiteX4" fmla="*/ 273050 w 2193925"/>
                <a:gd name="connsiteY4" fmla="*/ 285750 h 1806575"/>
                <a:gd name="connsiteX5" fmla="*/ 339725 w 2193925"/>
                <a:gd name="connsiteY5" fmla="*/ 377825 h 1806575"/>
                <a:gd name="connsiteX6" fmla="*/ 419100 w 2193925"/>
                <a:gd name="connsiteY6" fmla="*/ 403225 h 1806575"/>
                <a:gd name="connsiteX7" fmla="*/ 504825 w 2193925"/>
                <a:gd name="connsiteY7" fmla="*/ 447675 h 1806575"/>
                <a:gd name="connsiteX8" fmla="*/ 520700 w 2193925"/>
                <a:gd name="connsiteY8" fmla="*/ 530225 h 1806575"/>
                <a:gd name="connsiteX9" fmla="*/ 704850 w 2193925"/>
                <a:gd name="connsiteY9" fmla="*/ 695325 h 1806575"/>
                <a:gd name="connsiteX10" fmla="*/ 765175 w 2193925"/>
                <a:gd name="connsiteY10" fmla="*/ 688975 h 1806575"/>
                <a:gd name="connsiteX11" fmla="*/ 882650 w 2193925"/>
                <a:gd name="connsiteY11" fmla="*/ 831850 h 1806575"/>
                <a:gd name="connsiteX12" fmla="*/ 869950 w 2193925"/>
                <a:gd name="connsiteY12" fmla="*/ 920750 h 1806575"/>
                <a:gd name="connsiteX13" fmla="*/ 904875 w 2193925"/>
                <a:gd name="connsiteY13" fmla="*/ 1162050 h 1806575"/>
                <a:gd name="connsiteX14" fmla="*/ 977900 w 2193925"/>
                <a:gd name="connsiteY14" fmla="*/ 1222375 h 1806575"/>
                <a:gd name="connsiteX15" fmla="*/ 984250 w 2193925"/>
                <a:gd name="connsiteY15" fmla="*/ 1254125 h 1806575"/>
                <a:gd name="connsiteX16" fmla="*/ 917575 w 2193925"/>
                <a:gd name="connsiteY16" fmla="*/ 1343025 h 1806575"/>
                <a:gd name="connsiteX17" fmla="*/ 942975 w 2193925"/>
                <a:gd name="connsiteY17" fmla="*/ 1520825 h 1806575"/>
                <a:gd name="connsiteX18" fmla="*/ 955675 w 2193925"/>
                <a:gd name="connsiteY18" fmla="*/ 1536700 h 1806575"/>
                <a:gd name="connsiteX19" fmla="*/ 981075 w 2193925"/>
                <a:gd name="connsiteY19" fmla="*/ 1644650 h 1806575"/>
                <a:gd name="connsiteX20" fmla="*/ 1187450 w 2193925"/>
                <a:gd name="connsiteY20" fmla="*/ 1704975 h 1806575"/>
                <a:gd name="connsiteX21" fmla="*/ 1235075 w 2193925"/>
                <a:gd name="connsiteY21" fmla="*/ 1806575 h 1806575"/>
                <a:gd name="connsiteX22" fmla="*/ 1997075 w 2193925"/>
                <a:gd name="connsiteY22" fmla="*/ 1803400 h 1806575"/>
                <a:gd name="connsiteX23" fmla="*/ 1997075 w 2193925"/>
                <a:gd name="connsiteY23" fmla="*/ 1527175 h 1806575"/>
                <a:gd name="connsiteX24" fmla="*/ 1717675 w 2193925"/>
                <a:gd name="connsiteY24" fmla="*/ 1527175 h 1806575"/>
                <a:gd name="connsiteX25" fmla="*/ 1717675 w 2193925"/>
                <a:gd name="connsiteY25" fmla="*/ 1276350 h 1806575"/>
                <a:gd name="connsiteX26" fmla="*/ 1793875 w 2193925"/>
                <a:gd name="connsiteY26" fmla="*/ 1276350 h 1806575"/>
                <a:gd name="connsiteX27" fmla="*/ 1793875 w 2193925"/>
                <a:gd name="connsiteY27" fmla="*/ 1216025 h 1806575"/>
                <a:gd name="connsiteX28" fmla="*/ 2193925 w 2193925"/>
                <a:gd name="connsiteY28" fmla="*/ 1216025 h 1806575"/>
                <a:gd name="connsiteX29" fmla="*/ 2193925 w 2193925"/>
                <a:gd name="connsiteY29" fmla="*/ 958850 h 1806575"/>
                <a:gd name="connsiteX30" fmla="*/ 1425575 w 2193925"/>
                <a:gd name="connsiteY30" fmla="*/ 958850 h 1806575"/>
                <a:gd name="connsiteX31" fmla="*/ 1425575 w 2193925"/>
                <a:gd name="connsiteY31" fmla="*/ 406400 h 1806575"/>
                <a:gd name="connsiteX32" fmla="*/ 1146175 w 2193925"/>
                <a:gd name="connsiteY32" fmla="*/ 406400 h 1806575"/>
                <a:gd name="connsiteX33" fmla="*/ 1146175 w 2193925"/>
                <a:gd name="connsiteY33" fmla="*/ 320675 h 1806575"/>
                <a:gd name="connsiteX34" fmla="*/ 1089025 w 2193925"/>
                <a:gd name="connsiteY34" fmla="*/ 320675 h 1806575"/>
                <a:gd name="connsiteX35" fmla="*/ 1089025 w 2193925"/>
                <a:gd name="connsiteY35" fmla="*/ 69850 h 1806575"/>
                <a:gd name="connsiteX36" fmla="*/ 682625 w 2193925"/>
                <a:gd name="connsiteY36" fmla="*/ 69850 h 1806575"/>
                <a:gd name="connsiteX37" fmla="*/ 682625 w 2193925"/>
                <a:gd name="connsiteY37" fmla="*/ 0 h 1806575"/>
                <a:gd name="connsiteX38" fmla="*/ 396875 w 2193925"/>
                <a:gd name="connsiteY38" fmla="*/ 0 h 1806575"/>
                <a:gd name="connsiteX39" fmla="*/ 396875 w 2193925"/>
                <a:gd name="connsiteY39" fmla="*/ 76200 h 1806575"/>
                <a:gd name="connsiteX0" fmla="*/ 279400 w 2076450"/>
                <a:gd name="connsiteY0" fmla="*/ 76200 h 1806575"/>
                <a:gd name="connsiteX1" fmla="*/ 0 w 2076450"/>
                <a:gd name="connsiteY1" fmla="*/ 244475 h 1806575"/>
                <a:gd name="connsiteX2" fmla="*/ 76200 w 2076450"/>
                <a:gd name="connsiteY2" fmla="*/ 288925 h 1806575"/>
                <a:gd name="connsiteX3" fmla="*/ 155575 w 2076450"/>
                <a:gd name="connsiteY3" fmla="*/ 285750 h 1806575"/>
                <a:gd name="connsiteX4" fmla="*/ 222250 w 2076450"/>
                <a:gd name="connsiteY4" fmla="*/ 377825 h 1806575"/>
                <a:gd name="connsiteX5" fmla="*/ 301625 w 2076450"/>
                <a:gd name="connsiteY5" fmla="*/ 403225 h 1806575"/>
                <a:gd name="connsiteX6" fmla="*/ 387350 w 2076450"/>
                <a:gd name="connsiteY6" fmla="*/ 447675 h 1806575"/>
                <a:gd name="connsiteX7" fmla="*/ 403225 w 2076450"/>
                <a:gd name="connsiteY7" fmla="*/ 530225 h 1806575"/>
                <a:gd name="connsiteX8" fmla="*/ 587375 w 2076450"/>
                <a:gd name="connsiteY8" fmla="*/ 695325 h 1806575"/>
                <a:gd name="connsiteX9" fmla="*/ 647700 w 2076450"/>
                <a:gd name="connsiteY9" fmla="*/ 688975 h 1806575"/>
                <a:gd name="connsiteX10" fmla="*/ 765175 w 2076450"/>
                <a:gd name="connsiteY10" fmla="*/ 831850 h 1806575"/>
                <a:gd name="connsiteX11" fmla="*/ 752475 w 2076450"/>
                <a:gd name="connsiteY11" fmla="*/ 920750 h 1806575"/>
                <a:gd name="connsiteX12" fmla="*/ 787400 w 2076450"/>
                <a:gd name="connsiteY12" fmla="*/ 1162050 h 1806575"/>
                <a:gd name="connsiteX13" fmla="*/ 860425 w 2076450"/>
                <a:gd name="connsiteY13" fmla="*/ 1222375 h 1806575"/>
                <a:gd name="connsiteX14" fmla="*/ 866775 w 2076450"/>
                <a:gd name="connsiteY14" fmla="*/ 1254125 h 1806575"/>
                <a:gd name="connsiteX15" fmla="*/ 800100 w 2076450"/>
                <a:gd name="connsiteY15" fmla="*/ 1343025 h 1806575"/>
                <a:gd name="connsiteX16" fmla="*/ 825500 w 2076450"/>
                <a:gd name="connsiteY16" fmla="*/ 1520825 h 1806575"/>
                <a:gd name="connsiteX17" fmla="*/ 838200 w 2076450"/>
                <a:gd name="connsiteY17" fmla="*/ 1536700 h 1806575"/>
                <a:gd name="connsiteX18" fmla="*/ 863600 w 2076450"/>
                <a:gd name="connsiteY18" fmla="*/ 1644650 h 1806575"/>
                <a:gd name="connsiteX19" fmla="*/ 1069975 w 2076450"/>
                <a:gd name="connsiteY19" fmla="*/ 1704975 h 1806575"/>
                <a:gd name="connsiteX20" fmla="*/ 1117600 w 2076450"/>
                <a:gd name="connsiteY20" fmla="*/ 1806575 h 1806575"/>
                <a:gd name="connsiteX21" fmla="*/ 1879600 w 2076450"/>
                <a:gd name="connsiteY21" fmla="*/ 1803400 h 1806575"/>
                <a:gd name="connsiteX22" fmla="*/ 1879600 w 2076450"/>
                <a:gd name="connsiteY22" fmla="*/ 1527175 h 1806575"/>
                <a:gd name="connsiteX23" fmla="*/ 1600200 w 2076450"/>
                <a:gd name="connsiteY23" fmla="*/ 1527175 h 1806575"/>
                <a:gd name="connsiteX24" fmla="*/ 1600200 w 2076450"/>
                <a:gd name="connsiteY24" fmla="*/ 1276350 h 1806575"/>
                <a:gd name="connsiteX25" fmla="*/ 1676400 w 2076450"/>
                <a:gd name="connsiteY25" fmla="*/ 1276350 h 1806575"/>
                <a:gd name="connsiteX26" fmla="*/ 1676400 w 2076450"/>
                <a:gd name="connsiteY26" fmla="*/ 1216025 h 1806575"/>
                <a:gd name="connsiteX27" fmla="*/ 2076450 w 2076450"/>
                <a:gd name="connsiteY27" fmla="*/ 1216025 h 1806575"/>
                <a:gd name="connsiteX28" fmla="*/ 2076450 w 2076450"/>
                <a:gd name="connsiteY28" fmla="*/ 958850 h 1806575"/>
                <a:gd name="connsiteX29" fmla="*/ 1308100 w 2076450"/>
                <a:gd name="connsiteY29" fmla="*/ 958850 h 1806575"/>
                <a:gd name="connsiteX30" fmla="*/ 1308100 w 2076450"/>
                <a:gd name="connsiteY30" fmla="*/ 406400 h 1806575"/>
                <a:gd name="connsiteX31" fmla="*/ 1028700 w 2076450"/>
                <a:gd name="connsiteY31" fmla="*/ 406400 h 1806575"/>
                <a:gd name="connsiteX32" fmla="*/ 1028700 w 2076450"/>
                <a:gd name="connsiteY32" fmla="*/ 320675 h 1806575"/>
                <a:gd name="connsiteX33" fmla="*/ 971550 w 2076450"/>
                <a:gd name="connsiteY33" fmla="*/ 320675 h 1806575"/>
                <a:gd name="connsiteX34" fmla="*/ 971550 w 2076450"/>
                <a:gd name="connsiteY34" fmla="*/ 69850 h 1806575"/>
                <a:gd name="connsiteX35" fmla="*/ 565150 w 2076450"/>
                <a:gd name="connsiteY35" fmla="*/ 69850 h 1806575"/>
                <a:gd name="connsiteX36" fmla="*/ 565150 w 2076450"/>
                <a:gd name="connsiteY36" fmla="*/ 0 h 1806575"/>
                <a:gd name="connsiteX37" fmla="*/ 279400 w 2076450"/>
                <a:gd name="connsiteY37" fmla="*/ 0 h 1806575"/>
                <a:gd name="connsiteX38" fmla="*/ 279400 w 2076450"/>
                <a:gd name="connsiteY38" fmla="*/ 76200 h 1806575"/>
                <a:gd name="connsiteX0" fmla="*/ 279400 w 2076450"/>
                <a:gd name="connsiteY0" fmla="*/ 0 h 1806575"/>
                <a:gd name="connsiteX1" fmla="*/ 0 w 2076450"/>
                <a:gd name="connsiteY1" fmla="*/ 244475 h 1806575"/>
                <a:gd name="connsiteX2" fmla="*/ 76200 w 2076450"/>
                <a:gd name="connsiteY2" fmla="*/ 288925 h 1806575"/>
                <a:gd name="connsiteX3" fmla="*/ 155575 w 2076450"/>
                <a:gd name="connsiteY3" fmla="*/ 285750 h 1806575"/>
                <a:gd name="connsiteX4" fmla="*/ 222250 w 2076450"/>
                <a:gd name="connsiteY4" fmla="*/ 377825 h 1806575"/>
                <a:gd name="connsiteX5" fmla="*/ 301625 w 2076450"/>
                <a:gd name="connsiteY5" fmla="*/ 403225 h 1806575"/>
                <a:gd name="connsiteX6" fmla="*/ 387350 w 2076450"/>
                <a:gd name="connsiteY6" fmla="*/ 447675 h 1806575"/>
                <a:gd name="connsiteX7" fmla="*/ 403225 w 2076450"/>
                <a:gd name="connsiteY7" fmla="*/ 530225 h 1806575"/>
                <a:gd name="connsiteX8" fmla="*/ 587375 w 2076450"/>
                <a:gd name="connsiteY8" fmla="*/ 695325 h 1806575"/>
                <a:gd name="connsiteX9" fmla="*/ 647700 w 2076450"/>
                <a:gd name="connsiteY9" fmla="*/ 688975 h 1806575"/>
                <a:gd name="connsiteX10" fmla="*/ 765175 w 2076450"/>
                <a:gd name="connsiteY10" fmla="*/ 831850 h 1806575"/>
                <a:gd name="connsiteX11" fmla="*/ 752475 w 2076450"/>
                <a:gd name="connsiteY11" fmla="*/ 920750 h 1806575"/>
                <a:gd name="connsiteX12" fmla="*/ 787400 w 2076450"/>
                <a:gd name="connsiteY12" fmla="*/ 1162050 h 1806575"/>
                <a:gd name="connsiteX13" fmla="*/ 860425 w 2076450"/>
                <a:gd name="connsiteY13" fmla="*/ 1222375 h 1806575"/>
                <a:gd name="connsiteX14" fmla="*/ 866775 w 2076450"/>
                <a:gd name="connsiteY14" fmla="*/ 1254125 h 1806575"/>
                <a:gd name="connsiteX15" fmla="*/ 800100 w 2076450"/>
                <a:gd name="connsiteY15" fmla="*/ 1343025 h 1806575"/>
                <a:gd name="connsiteX16" fmla="*/ 825500 w 2076450"/>
                <a:gd name="connsiteY16" fmla="*/ 1520825 h 1806575"/>
                <a:gd name="connsiteX17" fmla="*/ 838200 w 2076450"/>
                <a:gd name="connsiteY17" fmla="*/ 1536700 h 1806575"/>
                <a:gd name="connsiteX18" fmla="*/ 863600 w 2076450"/>
                <a:gd name="connsiteY18" fmla="*/ 1644650 h 1806575"/>
                <a:gd name="connsiteX19" fmla="*/ 1069975 w 2076450"/>
                <a:gd name="connsiteY19" fmla="*/ 1704975 h 1806575"/>
                <a:gd name="connsiteX20" fmla="*/ 1117600 w 2076450"/>
                <a:gd name="connsiteY20" fmla="*/ 1806575 h 1806575"/>
                <a:gd name="connsiteX21" fmla="*/ 1879600 w 2076450"/>
                <a:gd name="connsiteY21" fmla="*/ 1803400 h 1806575"/>
                <a:gd name="connsiteX22" fmla="*/ 1879600 w 2076450"/>
                <a:gd name="connsiteY22" fmla="*/ 1527175 h 1806575"/>
                <a:gd name="connsiteX23" fmla="*/ 1600200 w 2076450"/>
                <a:gd name="connsiteY23" fmla="*/ 1527175 h 1806575"/>
                <a:gd name="connsiteX24" fmla="*/ 1600200 w 2076450"/>
                <a:gd name="connsiteY24" fmla="*/ 1276350 h 1806575"/>
                <a:gd name="connsiteX25" fmla="*/ 1676400 w 2076450"/>
                <a:gd name="connsiteY25" fmla="*/ 1276350 h 1806575"/>
                <a:gd name="connsiteX26" fmla="*/ 1676400 w 2076450"/>
                <a:gd name="connsiteY26" fmla="*/ 1216025 h 1806575"/>
                <a:gd name="connsiteX27" fmla="*/ 2076450 w 2076450"/>
                <a:gd name="connsiteY27" fmla="*/ 1216025 h 1806575"/>
                <a:gd name="connsiteX28" fmla="*/ 2076450 w 2076450"/>
                <a:gd name="connsiteY28" fmla="*/ 958850 h 1806575"/>
                <a:gd name="connsiteX29" fmla="*/ 1308100 w 2076450"/>
                <a:gd name="connsiteY29" fmla="*/ 958850 h 1806575"/>
                <a:gd name="connsiteX30" fmla="*/ 1308100 w 2076450"/>
                <a:gd name="connsiteY30" fmla="*/ 406400 h 1806575"/>
                <a:gd name="connsiteX31" fmla="*/ 1028700 w 2076450"/>
                <a:gd name="connsiteY31" fmla="*/ 406400 h 1806575"/>
                <a:gd name="connsiteX32" fmla="*/ 1028700 w 2076450"/>
                <a:gd name="connsiteY32" fmla="*/ 320675 h 1806575"/>
                <a:gd name="connsiteX33" fmla="*/ 971550 w 2076450"/>
                <a:gd name="connsiteY33" fmla="*/ 320675 h 1806575"/>
                <a:gd name="connsiteX34" fmla="*/ 971550 w 2076450"/>
                <a:gd name="connsiteY34" fmla="*/ 69850 h 1806575"/>
                <a:gd name="connsiteX35" fmla="*/ 565150 w 2076450"/>
                <a:gd name="connsiteY35" fmla="*/ 69850 h 1806575"/>
                <a:gd name="connsiteX36" fmla="*/ 565150 w 2076450"/>
                <a:gd name="connsiteY36" fmla="*/ 0 h 1806575"/>
                <a:gd name="connsiteX37" fmla="*/ 279400 w 2076450"/>
                <a:gd name="connsiteY37" fmla="*/ 0 h 1806575"/>
                <a:gd name="connsiteX0" fmla="*/ 565150 w 2076450"/>
                <a:gd name="connsiteY0" fmla="*/ 0 h 1806575"/>
                <a:gd name="connsiteX1" fmla="*/ 0 w 2076450"/>
                <a:gd name="connsiteY1" fmla="*/ 244475 h 1806575"/>
                <a:gd name="connsiteX2" fmla="*/ 76200 w 2076450"/>
                <a:gd name="connsiteY2" fmla="*/ 288925 h 1806575"/>
                <a:gd name="connsiteX3" fmla="*/ 155575 w 2076450"/>
                <a:gd name="connsiteY3" fmla="*/ 285750 h 1806575"/>
                <a:gd name="connsiteX4" fmla="*/ 222250 w 2076450"/>
                <a:gd name="connsiteY4" fmla="*/ 377825 h 1806575"/>
                <a:gd name="connsiteX5" fmla="*/ 301625 w 2076450"/>
                <a:gd name="connsiteY5" fmla="*/ 403225 h 1806575"/>
                <a:gd name="connsiteX6" fmla="*/ 387350 w 2076450"/>
                <a:gd name="connsiteY6" fmla="*/ 447675 h 1806575"/>
                <a:gd name="connsiteX7" fmla="*/ 403225 w 2076450"/>
                <a:gd name="connsiteY7" fmla="*/ 530225 h 1806575"/>
                <a:gd name="connsiteX8" fmla="*/ 587375 w 2076450"/>
                <a:gd name="connsiteY8" fmla="*/ 695325 h 1806575"/>
                <a:gd name="connsiteX9" fmla="*/ 647700 w 2076450"/>
                <a:gd name="connsiteY9" fmla="*/ 688975 h 1806575"/>
                <a:gd name="connsiteX10" fmla="*/ 765175 w 2076450"/>
                <a:gd name="connsiteY10" fmla="*/ 831850 h 1806575"/>
                <a:gd name="connsiteX11" fmla="*/ 752475 w 2076450"/>
                <a:gd name="connsiteY11" fmla="*/ 920750 h 1806575"/>
                <a:gd name="connsiteX12" fmla="*/ 787400 w 2076450"/>
                <a:gd name="connsiteY12" fmla="*/ 1162050 h 1806575"/>
                <a:gd name="connsiteX13" fmla="*/ 860425 w 2076450"/>
                <a:gd name="connsiteY13" fmla="*/ 1222375 h 1806575"/>
                <a:gd name="connsiteX14" fmla="*/ 866775 w 2076450"/>
                <a:gd name="connsiteY14" fmla="*/ 1254125 h 1806575"/>
                <a:gd name="connsiteX15" fmla="*/ 800100 w 2076450"/>
                <a:gd name="connsiteY15" fmla="*/ 1343025 h 1806575"/>
                <a:gd name="connsiteX16" fmla="*/ 825500 w 2076450"/>
                <a:gd name="connsiteY16" fmla="*/ 1520825 h 1806575"/>
                <a:gd name="connsiteX17" fmla="*/ 838200 w 2076450"/>
                <a:gd name="connsiteY17" fmla="*/ 1536700 h 1806575"/>
                <a:gd name="connsiteX18" fmla="*/ 863600 w 2076450"/>
                <a:gd name="connsiteY18" fmla="*/ 1644650 h 1806575"/>
                <a:gd name="connsiteX19" fmla="*/ 1069975 w 2076450"/>
                <a:gd name="connsiteY19" fmla="*/ 1704975 h 1806575"/>
                <a:gd name="connsiteX20" fmla="*/ 1117600 w 2076450"/>
                <a:gd name="connsiteY20" fmla="*/ 1806575 h 1806575"/>
                <a:gd name="connsiteX21" fmla="*/ 1879600 w 2076450"/>
                <a:gd name="connsiteY21" fmla="*/ 1803400 h 1806575"/>
                <a:gd name="connsiteX22" fmla="*/ 1879600 w 2076450"/>
                <a:gd name="connsiteY22" fmla="*/ 1527175 h 1806575"/>
                <a:gd name="connsiteX23" fmla="*/ 1600200 w 2076450"/>
                <a:gd name="connsiteY23" fmla="*/ 1527175 h 1806575"/>
                <a:gd name="connsiteX24" fmla="*/ 1600200 w 2076450"/>
                <a:gd name="connsiteY24" fmla="*/ 1276350 h 1806575"/>
                <a:gd name="connsiteX25" fmla="*/ 1676400 w 2076450"/>
                <a:gd name="connsiteY25" fmla="*/ 1276350 h 1806575"/>
                <a:gd name="connsiteX26" fmla="*/ 1676400 w 2076450"/>
                <a:gd name="connsiteY26" fmla="*/ 1216025 h 1806575"/>
                <a:gd name="connsiteX27" fmla="*/ 2076450 w 2076450"/>
                <a:gd name="connsiteY27" fmla="*/ 1216025 h 1806575"/>
                <a:gd name="connsiteX28" fmla="*/ 2076450 w 2076450"/>
                <a:gd name="connsiteY28" fmla="*/ 958850 h 1806575"/>
                <a:gd name="connsiteX29" fmla="*/ 1308100 w 2076450"/>
                <a:gd name="connsiteY29" fmla="*/ 958850 h 1806575"/>
                <a:gd name="connsiteX30" fmla="*/ 1308100 w 2076450"/>
                <a:gd name="connsiteY30" fmla="*/ 406400 h 1806575"/>
                <a:gd name="connsiteX31" fmla="*/ 1028700 w 2076450"/>
                <a:gd name="connsiteY31" fmla="*/ 406400 h 1806575"/>
                <a:gd name="connsiteX32" fmla="*/ 1028700 w 2076450"/>
                <a:gd name="connsiteY32" fmla="*/ 320675 h 1806575"/>
                <a:gd name="connsiteX33" fmla="*/ 971550 w 2076450"/>
                <a:gd name="connsiteY33" fmla="*/ 320675 h 1806575"/>
                <a:gd name="connsiteX34" fmla="*/ 971550 w 2076450"/>
                <a:gd name="connsiteY34" fmla="*/ 69850 h 1806575"/>
                <a:gd name="connsiteX35" fmla="*/ 565150 w 2076450"/>
                <a:gd name="connsiteY35" fmla="*/ 69850 h 1806575"/>
                <a:gd name="connsiteX36" fmla="*/ 565150 w 2076450"/>
                <a:gd name="connsiteY36" fmla="*/ 0 h 1806575"/>
                <a:gd name="connsiteX0" fmla="*/ 565150 w 2076450"/>
                <a:gd name="connsiteY0" fmla="*/ 0 h 1736725"/>
                <a:gd name="connsiteX1" fmla="*/ 0 w 2076450"/>
                <a:gd name="connsiteY1" fmla="*/ 174625 h 1736725"/>
                <a:gd name="connsiteX2" fmla="*/ 76200 w 2076450"/>
                <a:gd name="connsiteY2" fmla="*/ 219075 h 1736725"/>
                <a:gd name="connsiteX3" fmla="*/ 155575 w 2076450"/>
                <a:gd name="connsiteY3" fmla="*/ 215900 h 1736725"/>
                <a:gd name="connsiteX4" fmla="*/ 222250 w 2076450"/>
                <a:gd name="connsiteY4" fmla="*/ 307975 h 1736725"/>
                <a:gd name="connsiteX5" fmla="*/ 301625 w 2076450"/>
                <a:gd name="connsiteY5" fmla="*/ 333375 h 1736725"/>
                <a:gd name="connsiteX6" fmla="*/ 387350 w 2076450"/>
                <a:gd name="connsiteY6" fmla="*/ 377825 h 1736725"/>
                <a:gd name="connsiteX7" fmla="*/ 403225 w 2076450"/>
                <a:gd name="connsiteY7" fmla="*/ 460375 h 1736725"/>
                <a:gd name="connsiteX8" fmla="*/ 587375 w 2076450"/>
                <a:gd name="connsiteY8" fmla="*/ 625475 h 1736725"/>
                <a:gd name="connsiteX9" fmla="*/ 647700 w 2076450"/>
                <a:gd name="connsiteY9" fmla="*/ 619125 h 1736725"/>
                <a:gd name="connsiteX10" fmla="*/ 765175 w 2076450"/>
                <a:gd name="connsiteY10" fmla="*/ 762000 h 1736725"/>
                <a:gd name="connsiteX11" fmla="*/ 752475 w 2076450"/>
                <a:gd name="connsiteY11" fmla="*/ 850900 h 1736725"/>
                <a:gd name="connsiteX12" fmla="*/ 787400 w 2076450"/>
                <a:gd name="connsiteY12" fmla="*/ 1092200 h 1736725"/>
                <a:gd name="connsiteX13" fmla="*/ 860425 w 2076450"/>
                <a:gd name="connsiteY13" fmla="*/ 1152525 h 1736725"/>
                <a:gd name="connsiteX14" fmla="*/ 866775 w 2076450"/>
                <a:gd name="connsiteY14" fmla="*/ 1184275 h 1736725"/>
                <a:gd name="connsiteX15" fmla="*/ 800100 w 2076450"/>
                <a:gd name="connsiteY15" fmla="*/ 1273175 h 1736725"/>
                <a:gd name="connsiteX16" fmla="*/ 825500 w 2076450"/>
                <a:gd name="connsiteY16" fmla="*/ 1450975 h 1736725"/>
                <a:gd name="connsiteX17" fmla="*/ 838200 w 2076450"/>
                <a:gd name="connsiteY17" fmla="*/ 1466850 h 1736725"/>
                <a:gd name="connsiteX18" fmla="*/ 863600 w 2076450"/>
                <a:gd name="connsiteY18" fmla="*/ 1574800 h 1736725"/>
                <a:gd name="connsiteX19" fmla="*/ 1069975 w 2076450"/>
                <a:gd name="connsiteY19" fmla="*/ 1635125 h 1736725"/>
                <a:gd name="connsiteX20" fmla="*/ 1117600 w 2076450"/>
                <a:gd name="connsiteY20" fmla="*/ 1736725 h 1736725"/>
                <a:gd name="connsiteX21" fmla="*/ 1879600 w 2076450"/>
                <a:gd name="connsiteY21" fmla="*/ 1733550 h 1736725"/>
                <a:gd name="connsiteX22" fmla="*/ 1879600 w 2076450"/>
                <a:gd name="connsiteY22" fmla="*/ 1457325 h 1736725"/>
                <a:gd name="connsiteX23" fmla="*/ 1600200 w 2076450"/>
                <a:gd name="connsiteY23" fmla="*/ 1457325 h 1736725"/>
                <a:gd name="connsiteX24" fmla="*/ 1600200 w 2076450"/>
                <a:gd name="connsiteY24" fmla="*/ 1206500 h 1736725"/>
                <a:gd name="connsiteX25" fmla="*/ 1676400 w 2076450"/>
                <a:gd name="connsiteY25" fmla="*/ 1206500 h 1736725"/>
                <a:gd name="connsiteX26" fmla="*/ 1676400 w 2076450"/>
                <a:gd name="connsiteY26" fmla="*/ 1146175 h 1736725"/>
                <a:gd name="connsiteX27" fmla="*/ 2076450 w 2076450"/>
                <a:gd name="connsiteY27" fmla="*/ 1146175 h 1736725"/>
                <a:gd name="connsiteX28" fmla="*/ 2076450 w 2076450"/>
                <a:gd name="connsiteY28" fmla="*/ 889000 h 1736725"/>
                <a:gd name="connsiteX29" fmla="*/ 1308100 w 2076450"/>
                <a:gd name="connsiteY29" fmla="*/ 889000 h 1736725"/>
                <a:gd name="connsiteX30" fmla="*/ 1308100 w 2076450"/>
                <a:gd name="connsiteY30" fmla="*/ 336550 h 1736725"/>
                <a:gd name="connsiteX31" fmla="*/ 1028700 w 2076450"/>
                <a:gd name="connsiteY31" fmla="*/ 336550 h 1736725"/>
                <a:gd name="connsiteX32" fmla="*/ 1028700 w 2076450"/>
                <a:gd name="connsiteY32" fmla="*/ 250825 h 1736725"/>
                <a:gd name="connsiteX33" fmla="*/ 971550 w 2076450"/>
                <a:gd name="connsiteY33" fmla="*/ 250825 h 1736725"/>
                <a:gd name="connsiteX34" fmla="*/ 971550 w 2076450"/>
                <a:gd name="connsiteY34" fmla="*/ 0 h 1736725"/>
                <a:gd name="connsiteX35" fmla="*/ 565150 w 2076450"/>
                <a:gd name="connsiteY35" fmla="*/ 0 h 1736725"/>
                <a:gd name="connsiteX0" fmla="*/ 971550 w 2076450"/>
                <a:gd name="connsiteY0" fmla="*/ 0 h 1736725"/>
                <a:gd name="connsiteX1" fmla="*/ 0 w 2076450"/>
                <a:gd name="connsiteY1" fmla="*/ 174625 h 1736725"/>
                <a:gd name="connsiteX2" fmla="*/ 76200 w 2076450"/>
                <a:gd name="connsiteY2" fmla="*/ 219075 h 1736725"/>
                <a:gd name="connsiteX3" fmla="*/ 155575 w 2076450"/>
                <a:gd name="connsiteY3" fmla="*/ 215900 h 1736725"/>
                <a:gd name="connsiteX4" fmla="*/ 222250 w 2076450"/>
                <a:gd name="connsiteY4" fmla="*/ 307975 h 1736725"/>
                <a:gd name="connsiteX5" fmla="*/ 301625 w 2076450"/>
                <a:gd name="connsiteY5" fmla="*/ 333375 h 1736725"/>
                <a:gd name="connsiteX6" fmla="*/ 387350 w 2076450"/>
                <a:gd name="connsiteY6" fmla="*/ 377825 h 1736725"/>
                <a:gd name="connsiteX7" fmla="*/ 403225 w 2076450"/>
                <a:gd name="connsiteY7" fmla="*/ 460375 h 1736725"/>
                <a:gd name="connsiteX8" fmla="*/ 587375 w 2076450"/>
                <a:gd name="connsiteY8" fmla="*/ 625475 h 1736725"/>
                <a:gd name="connsiteX9" fmla="*/ 647700 w 2076450"/>
                <a:gd name="connsiteY9" fmla="*/ 619125 h 1736725"/>
                <a:gd name="connsiteX10" fmla="*/ 765175 w 2076450"/>
                <a:gd name="connsiteY10" fmla="*/ 762000 h 1736725"/>
                <a:gd name="connsiteX11" fmla="*/ 752475 w 2076450"/>
                <a:gd name="connsiteY11" fmla="*/ 850900 h 1736725"/>
                <a:gd name="connsiteX12" fmla="*/ 787400 w 2076450"/>
                <a:gd name="connsiteY12" fmla="*/ 1092200 h 1736725"/>
                <a:gd name="connsiteX13" fmla="*/ 860425 w 2076450"/>
                <a:gd name="connsiteY13" fmla="*/ 1152525 h 1736725"/>
                <a:gd name="connsiteX14" fmla="*/ 866775 w 2076450"/>
                <a:gd name="connsiteY14" fmla="*/ 1184275 h 1736725"/>
                <a:gd name="connsiteX15" fmla="*/ 800100 w 2076450"/>
                <a:gd name="connsiteY15" fmla="*/ 1273175 h 1736725"/>
                <a:gd name="connsiteX16" fmla="*/ 825500 w 2076450"/>
                <a:gd name="connsiteY16" fmla="*/ 1450975 h 1736725"/>
                <a:gd name="connsiteX17" fmla="*/ 838200 w 2076450"/>
                <a:gd name="connsiteY17" fmla="*/ 1466850 h 1736725"/>
                <a:gd name="connsiteX18" fmla="*/ 863600 w 2076450"/>
                <a:gd name="connsiteY18" fmla="*/ 1574800 h 1736725"/>
                <a:gd name="connsiteX19" fmla="*/ 1069975 w 2076450"/>
                <a:gd name="connsiteY19" fmla="*/ 1635125 h 1736725"/>
                <a:gd name="connsiteX20" fmla="*/ 1117600 w 2076450"/>
                <a:gd name="connsiteY20" fmla="*/ 1736725 h 1736725"/>
                <a:gd name="connsiteX21" fmla="*/ 1879600 w 2076450"/>
                <a:gd name="connsiteY21" fmla="*/ 1733550 h 1736725"/>
                <a:gd name="connsiteX22" fmla="*/ 1879600 w 2076450"/>
                <a:gd name="connsiteY22" fmla="*/ 1457325 h 1736725"/>
                <a:gd name="connsiteX23" fmla="*/ 1600200 w 2076450"/>
                <a:gd name="connsiteY23" fmla="*/ 1457325 h 1736725"/>
                <a:gd name="connsiteX24" fmla="*/ 1600200 w 2076450"/>
                <a:gd name="connsiteY24" fmla="*/ 1206500 h 1736725"/>
                <a:gd name="connsiteX25" fmla="*/ 1676400 w 2076450"/>
                <a:gd name="connsiteY25" fmla="*/ 1206500 h 1736725"/>
                <a:gd name="connsiteX26" fmla="*/ 1676400 w 2076450"/>
                <a:gd name="connsiteY26" fmla="*/ 1146175 h 1736725"/>
                <a:gd name="connsiteX27" fmla="*/ 2076450 w 2076450"/>
                <a:gd name="connsiteY27" fmla="*/ 1146175 h 1736725"/>
                <a:gd name="connsiteX28" fmla="*/ 2076450 w 2076450"/>
                <a:gd name="connsiteY28" fmla="*/ 889000 h 1736725"/>
                <a:gd name="connsiteX29" fmla="*/ 1308100 w 2076450"/>
                <a:gd name="connsiteY29" fmla="*/ 889000 h 1736725"/>
                <a:gd name="connsiteX30" fmla="*/ 1308100 w 2076450"/>
                <a:gd name="connsiteY30" fmla="*/ 336550 h 1736725"/>
                <a:gd name="connsiteX31" fmla="*/ 1028700 w 2076450"/>
                <a:gd name="connsiteY31" fmla="*/ 336550 h 1736725"/>
                <a:gd name="connsiteX32" fmla="*/ 1028700 w 2076450"/>
                <a:gd name="connsiteY32" fmla="*/ 250825 h 1736725"/>
                <a:gd name="connsiteX33" fmla="*/ 971550 w 2076450"/>
                <a:gd name="connsiteY33" fmla="*/ 250825 h 1736725"/>
                <a:gd name="connsiteX34" fmla="*/ 971550 w 2076450"/>
                <a:gd name="connsiteY34" fmla="*/ 0 h 1736725"/>
                <a:gd name="connsiteX0" fmla="*/ 971550 w 2076450"/>
                <a:gd name="connsiteY0" fmla="*/ 76200 h 1562100"/>
                <a:gd name="connsiteX1" fmla="*/ 0 w 2076450"/>
                <a:gd name="connsiteY1" fmla="*/ 0 h 1562100"/>
                <a:gd name="connsiteX2" fmla="*/ 76200 w 2076450"/>
                <a:gd name="connsiteY2" fmla="*/ 44450 h 1562100"/>
                <a:gd name="connsiteX3" fmla="*/ 155575 w 2076450"/>
                <a:gd name="connsiteY3" fmla="*/ 41275 h 1562100"/>
                <a:gd name="connsiteX4" fmla="*/ 222250 w 2076450"/>
                <a:gd name="connsiteY4" fmla="*/ 133350 h 1562100"/>
                <a:gd name="connsiteX5" fmla="*/ 301625 w 2076450"/>
                <a:gd name="connsiteY5" fmla="*/ 158750 h 1562100"/>
                <a:gd name="connsiteX6" fmla="*/ 387350 w 2076450"/>
                <a:gd name="connsiteY6" fmla="*/ 203200 h 1562100"/>
                <a:gd name="connsiteX7" fmla="*/ 403225 w 2076450"/>
                <a:gd name="connsiteY7" fmla="*/ 285750 h 1562100"/>
                <a:gd name="connsiteX8" fmla="*/ 587375 w 2076450"/>
                <a:gd name="connsiteY8" fmla="*/ 450850 h 1562100"/>
                <a:gd name="connsiteX9" fmla="*/ 647700 w 2076450"/>
                <a:gd name="connsiteY9" fmla="*/ 444500 h 1562100"/>
                <a:gd name="connsiteX10" fmla="*/ 765175 w 2076450"/>
                <a:gd name="connsiteY10" fmla="*/ 587375 h 1562100"/>
                <a:gd name="connsiteX11" fmla="*/ 752475 w 2076450"/>
                <a:gd name="connsiteY11" fmla="*/ 676275 h 1562100"/>
                <a:gd name="connsiteX12" fmla="*/ 787400 w 2076450"/>
                <a:gd name="connsiteY12" fmla="*/ 917575 h 1562100"/>
                <a:gd name="connsiteX13" fmla="*/ 860425 w 2076450"/>
                <a:gd name="connsiteY13" fmla="*/ 977900 h 1562100"/>
                <a:gd name="connsiteX14" fmla="*/ 866775 w 2076450"/>
                <a:gd name="connsiteY14" fmla="*/ 1009650 h 1562100"/>
                <a:gd name="connsiteX15" fmla="*/ 800100 w 2076450"/>
                <a:gd name="connsiteY15" fmla="*/ 1098550 h 1562100"/>
                <a:gd name="connsiteX16" fmla="*/ 825500 w 2076450"/>
                <a:gd name="connsiteY16" fmla="*/ 1276350 h 1562100"/>
                <a:gd name="connsiteX17" fmla="*/ 838200 w 2076450"/>
                <a:gd name="connsiteY17" fmla="*/ 1292225 h 1562100"/>
                <a:gd name="connsiteX18" fmla="*/ 863600 w 2076450"/>
                <a:gd name="connsiteY18" fmla="*/ 1400175 h 1562100"/>
                <a:gd name="connsiteX19" fmla="*/ 1069975 w 2076450"/>
                <a:gd name="connsiteY19" fmla="*/ 1460500 h 1562100"/>
                <a:gd name="connsiteX20" fmla="*/ 1117600 w 2076450"/>
                <a:gd name="connsiteY20" fmla="*/ 1562100 h 1562100"/>
                <a:gd name="connsiteX21" fmla="*/ 1879600 w 2076450"/>
                <a:gd name="connsiteY21" fmla="*/ 1558925 h 1562100"/>
                <a:gd name="connsiteX22" fmla="*/ 1879600 w 2076450"/>
                <a:gd name="connsiteY22" fmla="*/ 1282700 h 1562100"/>
                <a:gd name="connsiteX23" fmla="*/ 1600200 w 2076450"/>
                <a:gd name="connsiteY23" fmla="*/ 1282700 h 1562100"/>
                <a:gd name="connsiteX24" fmla="*/ 1600200 w 2076450"/>
                <a:gd name="connsiteY24" fmla="*/ 1031875 h 1562100"/>
                <a:gd name="connsiteX25" fmla="*/ 1676400 w 2076450"/>
                <a:gd name="connsiteY25" fmla="*/ 1031875 h 1562100"/>
                <a:gd name="connsiteX26" fmla="*/ 1676400 w 2076450"/>
                <a:gd name="connsiteY26" fmla="*/ 971550 h 1562100"/>
                <a:gd name="connsiteX27" fmla="*/ 2076450 w 2076450"/>
                <a:gd name="connsiteY27" fmla="*/ 971550 h 1562100"/>
                <a:gd name="connsiteX28" fmla="*/ 2076450 w 2076450"/>
                <a:gd name="connsiteY28" fmla="*/ 714375 h 1562100"/>
                <a:gd name="connsiteX29" fmla="*/ 1308100 w 2076450"/>
                <a:gd name="connsiteY29" fmla="*/ 714375 h 1562100"/>
                <a:gd name="connsiteX30" fmla="*/ 1308100 w 2076450"/>
                <a:gd name="connsiteY30" fmla="*/ 161925 h 1562100"/>
                <a:gd name="connsiteX31" fmla="*/ 1028700 w 2076450"/>
                <a:gd name="connsiteY31" fmla="*/ 161925 h 1562100"/>
                <a:gd name="connsiteX32" fmla="*/ 1028700 w 2076450"/>
                <a:gd name="connsiteY32" fmla="*/ 76200 h 1562100"/>
                <a:gd name="connsiteX33" fmla="*/ 971550 w 2076450"/>
                <a:gd name="connsiteY33" fmla="*/ 76200 h 1562100"/>
                <a:gd name="connsiteX0" fmla="*/ 1028700 w 2076450"/>
                <a:gd name="connsiteY0" fmla="*/ 76200 h 1562100"/>
                <a:gd name="connsiteX1" fmla="*/ 0 w 2076450"/>
                <a:gd name="connsiteY1" fmla="*/ 0 h 1562100"/>
                <a:gd name="connsiteX2" fmla="*/ 76200 w 2076450"/>
                <a:gd name="connsiteY2" fmla="*/ 44450 h 1562100"/>
                <a:gd name="connsiteX3" fmla="*/ 155575 w 2076450"/>
                <a:gd name="connsiteY3" fmla="*/ 41275 h 1562100"/>
                <a:gd name="connsiteX4" fmla="*/ 222250 w 2076450"/>
                <a:gd name="connsiteY4" fmla="*/ 133350 h 1562100"/>
                <a:gd name="connsiteX5" fmla="*/ 301625 w 2076450"/>
                <a:gd name="connsiteY5" fmla="*/ 158750 h 1562100"/>
                <a:gd name="connsiteX6" fmla="*/ 387350 w 2076450"/>
                <a:gd name="connsiteY6" fmla="*/ 203200 h 1562100"/>
                <a:gd name="connsiteX7" fmla="*/ 403225 w 2076450"/>
                <a:gd name="connsiteY7" fmla="*/ 285750 h 1562100"/>
                <a:gd name="connsiteX8" fmla="*/ 587375 w 2076450"/>
                <a:gd name="connsiteY8" fmla="*/ 450850 h 1562100"/>
                <a:gd name="connsiteX9" fmla="*/ 647700 w 2076450"/>
                <a:gd name="connsiteY9" fmla="*/ 444500 h 1562100"/>
                <a:gd name="connsiteX10" fmla="*/ 765175 w 2076450"/>
                <a:gd name="connsiteY10" fmla="*/ 587375 h 1562100"/>
                <a:gd name="connsiteX11" fmla="*/ 752475 w 2076450"/>
                <a:gd name="connsiteY11" fmla="*/ 676275 h 1562100"/>
                <a:gd name="connsiteX12" fmla="*/ 787400 w 2076450"/>
                <a:gd name="connsiteY12" fmla="*/ 917575 h 1562100"/>
                <a:gd name="connsiteX13" fmla="*/ 860425 w 2076450"/>
                <a:gd name="connsiteY13" fmla="*/ 977900 h 1562100"/>
                <a:gd name="connsiteX14" fmla="*/ 866775 w 2076450"/>
                <a:gd name="connsiteY14" fmla="*/ 1009650 h 1562100"/>
                <a:gd name="connsiteX15" fmla="*/ 800100 w 2076450"/>
                <a:gd name="connsiteY15" fmla="*/ 1098550 h 1562100"/>
                <a:gd name="connsiteX16" fmla="*/ 825500 w 2076450"/>
                <a:gd name="connsiteY16" fmla="*/ 1276350 h 1562100"/>
                <a:gd name="connsiteX17" fmla="*/ 838200 w 2076450"/>
                <a:gd name="connsiteY17" fmla="*/ 1292225 h 1562100"/>
                <a:gd name="connsiteX18" fmla="*/ 863600 w 2076450"/>
                <a:gd name="connsiteY18" fmla="*/ 1400175 h 1562100"/>
                <a:gd name="connsiteX19" fmla="*/ 1069975 w 2076450"/>
                <a:gd name="connsiteY19" fmla="*/ 1460500 h 1562100"/>
                <a:gd name="connsiteX20" fmla="*/ 1117600 w 2076450"/>
                <a:gd name="connsiteY20" fmla="*/ 1562100 h 1562100"/>
                <a:gd name="connsiteX21" fmla="*/ 1879600 w 2076450"/>
                <a:gd name="connsiteY21" fmla="*/ 1558925 h 1562100"/>
                <a:gd name="connsiteX22" fmla="*/ 1879600 w 2076450"/>
                <a:gd name="connsiteY22" fmla="*/ 1282700 h 1562100"/>
                <a:gd name="connsiteX23" fmla="*/ 1600200 w 2076450"/>
                <a:gd name="connsiteY23" fmla="*/ 1282700 h 1562100"/>
                <a:gd name="connsiteX24" fmla="*/ 1600200 w 2076450"/>
                <a:gd name="connsiteY24" fmla="*/ 1031875 h 1562100"/>
                <a:gd name="connsiteX25" fmla="*/ 1676400 w 2076450"/>
                <a:gd name="connsiteY25" fmla="*/ 1031875 h 1562100"/>
                <a:gd name="connsiteX26" fmla="*/ 1676400 w 2076450"/>
                <a:gd name="connsiteY26" fmla="*/ 971550 h 1562100"/>
                <a:gd name="connsiteX27" fmla="*/ 2076450 w 2076450"/>
                <a:gd name="connsiteY27" fmla="*/ 971550 h 1562100"/>
                <a:gd name="connsiteX28" fmla="*/ 2076450 w 2076450"/>
                <a:gd name="connsiteY28" fmla="*/ 714375 h 1562100"/>
                <a:gd name="connsiteX29" fmla="*/ 1308100 w 2076450"/>
                <a:gd name="connsiteY29" fmla="*/ 714375 h 1562100"/>
                <a:gd name="connsiteX30" fmla="*/ 1308100 w 2076450"/>
                <a:gd name="connsiteY30" fmla="*/ 161925 h 1562100"/>
                <a:gd name="connsiteX31" fmla="*/ 1028700 w 2076450"/>
                <a:gd name="connsiteY31" fmla="*/ 161925 h 1562100"/>
                <a:gd name="connsiteX32" fmla="*/ 1028700 w 2076450"/>
                <a:gd name="connsiteY32" fmla="*/ 76200 h 1562100"/>
                <a:gd name="connsiteX0" fmla="*/ 1028700 w 2076450"/>
                <a:gd name="connsiteY0" fmla="*/ 161925 h 1562100"/>
                <a:gd name="connsiteX1" fmla="*/ 0 w 2076450"/>
                <a:gd name="connsiteY1" fmla="*/ 0 h 1562100"/>
                <a:gd name="connsiteX2" fmla="*/ 76200 w 2076450"/>
                <a:gd name="connsiteY2" fmla="*/ 44450 h 1562100"/>
                <a:gd name="connsiteX3" fmla="*/ 155575 w 2076450"/>
                <a:gd name="connsiteY3" fmla="*/ 41275 h 1562100"/>
                <a:gd name="connsiteX4" fmla="*/ 222250 w 2076450"/>
                <a:gd name="connsiteY4" fmla="*/ 133350 h 1562100"/>
                <a:gd name="connsiteX5" fmla="*/ 301625 w 2076450"/>
                <a:gd name="connsiteY5" fmla="*/ 158750 h 1562100"/>
                <a:gd name="connsiteX6" fmla="*/ 387350 w 2076450"/>
                <a:gd name="connsiteY6" fmla="*/ 203200 h 1562100"/>
                <a:gd name="connsiteX7" fmla="*/ 403225 w 2076450"/>
                <a:gd name="connsiteY7" fmla="*/ 285750 h 1562100"/>
                <a:gd name="connsiteX8" fmla="*/ 587375 w 2076450"/>
                <a:gd name="connsiteY8" fmla="*/ 450850 h 1562100"/>
                <a:gd name="connsiteX9" fmla="*/ 647700 w 2076450"/>
                <a:gd name="connsiteY9" fmla="*/ 444500 h 1562100"/>
                <a:gd name="connsiteX10" fmla="*/ 765175 w 2076450"/>
                <a:gd name="connsiteY10" fmla="*/ 587375 h 1562100"/>
                <a:gd name="connsiteX11" fmla="*/ 752475 w 2076450"/>
                <a:gd name="connsiteY11" fmla="*/ 676275 h 1562100"/>
                <a:gd name="connsiteX12" fmla="*/ 787400 w 2076450"/>
                <a:gd name="connsiteY12" fmla="*/ 917575 h 1562100"/>
                <a:gd name="connsiteX13" fmla="*/ 860425 w 2076450"/>
                <a:gd name="connsiteY13" fmla="*/ 977900 h 1562100"/>
                <a:gd name="connsiteX14" fmla="*/ 866775 w 2076450"/>
                <a:gd name="connsiteY14" fmla="*/ 1009650 h 1562100"/>
                <a:gd name="connsiteX15" fmla="*/ 800100 w 2076450"/>
                <a:gd name="connsiteY15" fmla="*/ 1098550 h 1562100"/>
                <a:gd name="connsiteX16" fmla="*/ 825500 w 2076450"/>
                <a:gd name="connsiteY16" fmla="*/ 1276350 h 1562100"/>
                <a:gd name="connsiteX17" fmla="*/ 838200 w 2076450"/>
                <a:gd name="connsiteY17" fmla="*/ 1292225 h 1562100"/>
                <a:gd name="connsiteX18" fmla="*/ 863600 w 2076450"/>
                <a:gd name="connsiteY18" fmla="*/ 1400175 h 1562100"/>
                <a:gd name="connsiteX19" fmla="*/ 1069975 w 2076450"/>
                <a:gd name="connsiteY19" fmla="*/ 1460500 h 1562100"/>
                <a:gd name="connsiteX20" fmla="*/ 1117600 w 2076450"/>
                <a:gd name="connsiteY20" fmla="*/ 1562100 h 1562100"/>
                <a:gd name="connsiteX21" fmla="*/ 1879600 w 2076450"/>
                <a:gd name="connsiteY21" fmla="*/ 1558925 h 1562100"/>
                <a:gd name="connsiteX22" fmla="*/ 1879600 w 2076450"/>
                <a:gd name="connsiteY22" fmla="*/ 1282700 h 1562100"/>
                <a:gd name="connsiteX23" fmla="*/ 1600200 w 2076450"/>
                <a:gd name="connsiteY23" fmla="*/ 1282700 h 1562100"/>
                <a:gd name="connsiteX24" fmla="*/ 1600200 w 2076450"/>
                <a:gd name="connsiteY24" fmla="*/ 1031875 h 1562100"/>
                <a:gd name="connsiteX25" fmla="*/ 1676400 w 2076450"/>
                <a:gd name="connsiteY25" fmla="*/ 1031875 h 1562100"/>
                <a:gd name="connsiteX26" fmla="*/ 1676400 w 2076450"/>
                <a:gd name="connsiteY26" fmla="*/ 971550 h 1562100"/>
                <a:gd name="connsiteX27" fmla="*/ 2076450 w 2076450"/>
                <a:gd name="connsiteY27" fmla="*/ 971550 h 1562100"/>
                <a:gd name="connsiteX28" fmla="*/ 2076450 w 2076450"/>
                <a:gd name="connsiteY28" fmla="*/ 714375 h 1562100"/>
                <a:gd name="connsiteX29" fmla="*/ 1308100 w 2076450"/>
                <a:gd name="connsiteY29" fmla="*/ 714375 h 1562100"/>
                <a:gd name="connsiteX30" fmla="*/ 1308100 w 2076450"/>
                <a:gd name="connsiteY30" fmla="*/ 161925 h 1562100"/>
                <a:gd name="connsiteX31" fmla="*/ 1028700 w 2076450"/>
                <a:gd name="connsiteY31" fmla="*/ 161925 h 1562100"/>
                <a:gd name="connsiteX0" fmla="*/ 952500 w 2000250"/>
                <a:gd name="connsiteY0" fmla="*/ 120650 h 1520825"/>
                <a:gd name="connsiteX1" fmla="*/ 0 w 2000250"/>
                <a:gd name="connsiteY1" fmla="*/ 3175 h 1520825"/>
                <a:gd name="connsiteX2" fmla="*/ 79375 w 2000250"/>
                <a:gd name="connsiteY2" fmla="*/ 0 h 1520825"/>
                <a:gd name="connsiteX3" fmla="*/ 146050 w 2000250"/>
                <a:gd name="connsiteY3" fmla="*/ 92075 h 1520825"/>
                <a:gd name="connsiteX4" fmla="*/ 225425 w 2000250"/>
                <a:gd name="connsiteY4" fmla="*/ 117475 h 1520825"/>
                <a:gd name="connsiteX5" fmla="*/ 311150 w 2000250"/>
                <a:gd name="connsiteY5" fmla="*/ 161925 h 1520825"/>
                <a:gd name="connsiteX6" fmla="*/ 327025 w 2000250"/>
                <a:gd name="connsiteY6" fmla="*/ 244475 h 1520825"/>
                <a:gd name="connsiteX7" fmla="*/ 511175 w 2000250"/>
                <a:gd name="connsiteY7" fmla="*/ 409575 h 1520825"/>
                <a:gd name="connsiteX8" fmla="*/ 571500 w 2000250"/>
                <a:gd name="connsiteY8" fmla="*/ 403225 h 1520825"/>
                <a:gd name="connsiteX9" fmla="*/ 688975 w 2000250"/>
                <a:gd name="connsiteY9" fmla="*/ 546100 h 1520825"/>
                <a:gd name="connsiteX10" fmla="*/ 676275 w 2000250"/>
                <a:gd name="connsiteY10" fmla="*/ 635000 h 1520825"/>
                <a:gd name="connsiteX11" fmla="*/ 711200 w 2000250"/>
                <a:gd name="connsiteY11" fmla="*/ 876300 h 1520825"/>
                <a:gd name="connsiteX12" fmla="*/ 784225 w 2000250"/>
                <a:gd name="connsiteY12" fmla="*/ 936625 h 1520825"/>
                <a:gd name="connsiteX13" fmla="*/ 790575 w 2000250"/>
                <a:gd name="connsiteY13" fmla="*/ 968375 h 1520825"/>
                <a:gd name="connsiteX14" fmla="*/ 723900 w 2000250"/>
                <a:gd name="connsiteY14" fmla="*/ 1057275 h 1520825"/>
                <a:gd name="connsiteX15" fmla="*/ 749300 w 2000250"/>
                <a:gd name="connsiteY15" fmla="*/ 1235075 h 1520825"/>
                <a:gd name="connsiteX16" fmla="*/ 762000 w 2000250"/>
                <a:gd name="connsiteY16" fmla="*/ 1250950 h 1520825"/>
                <a:gd name="connsiteX17" fmla="*/ 787400 w 2000250"/>
                <a:gd name="connsiteY17" fmla="*/ 1358900 h 1520825"/>
                <a:gd name="connsiteX18" fmla="*/ 993775 w 2000250"/>
                <a:gd name="connsiteY18" fmla="*/ 1419225 h 1520825"/>
                <a:gd name="connsiteX19" fmla="*/ 1041400 w 2000250"/>
                <a:gd name="connsiteY19" fmla="*/ 1520825 h 1520825"/>
                <a:gd name="connsiteX20" fmla="*/ 1803400 w 2000250"/>
                <a:gd name="connsiteY20" fmla="*/ 1517650 h 1520825"/>
                <a:gd name="connsiteX21" fmla="*/ 1803400 w 2000250"/>
                <a:gd name="connsiteY21" fmla="*/ 1241425 h 1520825"/>
                <a:gd name="connsiteX22" fmla="*/ 1524000 w 2000250"/>
                <a:gd name="connsiteY22" fmla="*/ 1241425 h 1520825"/>
                <a:gd name="connsiteX23" fmla="*/ 1524000 w 2000250"/>
                <a:gd name="connsiteY23" fmla="*/ 990600 h 1520825"/>
                <a:gd name="connsiteX24" fmla="*/ 1600200 w 2000250"/>
                <a:gd name="connsiteY24" fmla="*/ 990600 h 1520825"/>
                <a:gd name="connsiteX25" fmla="*/ 1600200 w 2000250"/>
                <a:gd name="connsiteY25" fmla="*/ 930275 h 1520825"/>
                <a:gd name="connsiteX26" fmla="*/ 2000250 w 2000250"/>
                <a:gd name="connsiteY26" fmla="*/ 930275 h 1520825"/>
                <a:gd name="connsiteX27" fmla="*/ 2000250 w 2000250"/>
                <a:gd name="connsiteY27" fmla="*/ 673100 h 1520825"/>
                <a:gd name="connsiteX28" fmla="*/ 1231900 w 2000250"/>
                <a:gd name="connsiteY28" fmla="*/ 673100 h 1520825"/>
                <a:gd name="connsiteX29" fmla="*/ 1231900 w 2000250"/>
                <a:gd name="connsiteY29" fmla="*/ 120650 h 1520825"/>
                <a:gd name="connsiteX30" fmla="*/ 952500 w 2000250"/>
                <a:gd name="connsiteY30" fmla="*/ 120650 h 1520825"/>
                <a:gd name="connsiteX0" fmla="*/ 952500 w 2000250"/>
                <a:gd name="connsiteY0" fmla="*/ 117475 h 1517650"/>
                <a:gd name="connsiteX1" fmla="*/ 0 w 2000250"/>
                <a:gd name="connsiteY1" fmla="*/ 0 h 1517650"/>
                <a:gd name="connsiteX2" fmla="*/ 146050 w 2000250"/>
                <a:gd name="connsiteY2" fmla="*/ 88900 h 1517650"/>
                <a:gd name="connsiteX3" fmla="*/ 225425 w 2000250"/>
                <a:gd name="connsiteY3" fmla="*/ 114300 h 1517650"/>
                <a:gd name="connsiteX4" fmla="*/ 311150 w 2000250"/>
                <a:gd name="connsiteY4" fmla="*/ 158750 h 1517650"/>
                <a:gd name="connsiteX5" fmla="*/ 327025 w 2000250"/>
                <a:gd name="connsiteY5" fmla="*/ 241300 h 1517650"/>
                <a:gd name="connsiteX6" fmla="*/ 511175 w 2000250"/>
                <a:gd name="connsiteY6" fmla="*/ 406400 h 1517650"/>
                <a:gd name="connsiteX7" fmla="*/ 571500 w 2000250"/>
                <a:gd name="connsiteY7" fmla="*/ 400050 h 1517650"/>
                <a:gd name="connsiteX8" fmla="*/ 688975 w 2000250"/>
                <a:gd name="connsiteY8" fmla="*/ 542925 h 1517650"/>
                <a:gd name="connsiteX9" fmla="*/ 676275 w 2000250"/>
                <a:gd name="connsiteY9" fmla="*/ 631825 h 1517650"/>
                <a:gd name="connsiteX10" fmla="*/ 711200 w 2000250"/>
                <a:gd name="connsiteY10" fmla="*/ 873125 h 1517650"/>
                <a:gd name="connsiteX11" fmla="*/ 784225 w 2000250"/>
                <a:gd name="connsiteY11" fmla="*/ 933450 h 1517650"/>
                <a:gd name="connsiteX12" fmla="*/ 790575 w 2000250"/>
                <a:gd name="connsiteY12" fmla="*/ 965200 h 1517650"/>
                <a:gd name="connsiteX13" fmla="*/ 723900 w 2000250"/>
                <a:gd name="connsiteY13" fmla="*/ 1054100 h 1517650"/>
                <a:gd name="connsiteX14" fmla="*/ 749300 w 2000250"/>
                <a:gd name="connsiteY14" fmla="*/ 1231900 h 1517650"/>
                <a:gd name="connsiteX15" fmla="*/ 762000 w 2000250"/>
                <a:gd name="connsiteY15" fmla="*/ 1247775 h 1517650"/>
                <a:gd name="connsiteX16" fmla="*/ 787400 w 2000250"/>
                <a:gd name="connsiteY16" fmla="*/ 1355725 h 1517650"/>
                <a:gd name="connsiteX17" fmla="*/ 993775 w 2000250"/>
                <a:gd name="connsiteY17" fmla="*/ 1416050 h 1517650"/>
                <a:gd name="connsiteX18" fmla="*/ 1041400 w 2000250"/>
                <a:gd name="connsiteY18" fmla="*/ 1517650 h 1517650"/>
                <a:gd name="connsiteX19" fmla="*/ 1803400 w 2000250"/>
                <a:gd name="connsiteY19" fmla="*/ 1514475 h 1517650"/>
                <a:gd name="connsiteX20" fmla="*/ 1803400 w 2000250"/>
                <a:gd name="connsiteY20" fmla="*/ 1238250 h 1517650"/>
                <a:gd name="connsiteX21" fmla="*/ 1524000 w 2000250"/>
                <a:gd name="connsiteY21" fmla="*/ 1238250 h 1517650"/>
                <a:gd name="connsiteX22" fmla="*/ 1524000 w 2000250"/>
                <a:gd name="connsiteY22" fmla="*/ 987425 h 1517650"/>
                <a:gd name="connsiteX23" fmla="*/ 1600200 w 2000250"/>
                <a:gd name="connsiteY23" fmla="*/ 987425 h 1517650"/>
                <a:gd name="connsiteX24" fmla="*/ 1600200 w 2000250"/>
                <a:gd name="connsiteY24" fmla="*/ 927100 h 1517650"/>
                <a:gd name="connsiteX25" fmla="*/ 2000250 w 2000250"/>
                <a:gd name="connsiteY25" fmla="*/ 927100 h 1517650"/>
                <a:gd name="connsiteX26" fmla="*/ 2000250 w 2000250"/>
                <a:gd name="connsiteY26" fmla="*/ 669925 h 1517650"/>
                <a:gd name="connsiteX27" fmla="*/ 1231900 w 2000250"/>
                <a:gd name="connsiteY27" fmla="*/ 669925 h 1517650"/>
                <a:gd name="connsiteX28" fmla="*/ 1231900 w 2000250"/>
                <a:gd name="connsiteY28" fmla="*/ 117475 h 1517650"/>
                <a:gd name="connsiteX29" fmla="*/ 952500 w 2000250"/>
                <a:gd name="connsiteY29" fmla="*/ 117475 h 1517650"/>
                <a:gd name="connsiteX0" fmla="*/ 806450 w 1854200"/>
                <a:gd name="connsiteY0" fmla="*/ 28575 h 1428750"/>
                <a:gd name="connsiteX1" fmla="*/ 0 w 1854200"/>
                <a:gd name="connsiteY1" fmla="*/ 0 h 1428750"/>
                <a:gd name="connsiteX2" fmla="*/ 79375 w 1854200"/>
                <a:gd name="connsiteY2" fmla="*/ 25400 h 1428750"/>
                <a:gd name="connsiteX3" fmla="*/ 165100 w 1854200"/>
                <a:gd name="connsiteY3" fmla="*/ 69850 h 1428750"/>
                <a:gd name="connsiteX4" fmla="*/ 180975 w 1854200"/>
                <a:gd name="connsiteY4" fmla="*/ 152400 h 1428750"/>
                <a:gd name="connsiteX5" fmla="*/ 365125 w 1854200"/>
                <a:gd name="connsiteY5" fmla="*/ 317500 h 1428750"/>
                <a:gd name="connsiteX6" fmla="*/ 425450 w 1854200"/>
                <a:gd name="connsiteY6" fmla="*/ 311150 h 1428750"/>
                <a:gd name="connsiteX7" fmla="*/ 542925 w 1854200"/>
                <a:gd name="connsiteY7" fmla="*/ 454025 h 1428750"/>
                <a:gd name="connsiteX8" fmla="*/ 530225 w 1854200"/>
                <a:gd name="connsiteY8" fmla="*/ 542925 h 1428750"/>
                <a:gd name="connsiteX9" fmla="*/ 565150 w 1854200"/>
                <a:gd name="connsiteY9" fmla="*/ 784225 h 1428750"/>
                <a:gd name="connsiteX10" fmla="*/ 638175 w 1854200"/>
                <a:gd name="connsiteY10" fmla="*/ 844550 h 1428750"/>
                <a:gd name="connsiteX11" fmla="*/ 644525 w 1854200"/>
                <a:gd name="connsiteY11" fmla="*/ 876300 h 1428750"/>
                <a:gd name="connsiteX12" fmla="*/ 577850 w 1854200"/>
                <a:gd name="connsiteY12" fmla="*/ 965200 h 1428750"/>
                <a:gd name="connsiteX13" fmla="*/ 603250 w 1854200"/>
                <a:gd name="connsiteY13" fmla="*/ 1143000 h 1428750"/>
                <a:gd name="connsiteX14" fmla="*/ 615950 w 1854200"/>
                <a:gd name="connsiteY14" fmla="*/ 1158875 h 1428750"/>
                <a:gd name="connsiteX15" fmla="*/ 641350 w 1854200"/>
                <a:gd name="connsiteY15" fmla="*/ 1266825 h 1428750"/>
                <a:gd name="connsiteX16" fmla="*/ 847725 w 1854200"/>
                <a:gd name="connsiteY16" fmla="*/ 1327150 h 1428750"/>
                <a:gd name="connsiteX17" fmla="*/ 895350 w 1854200"/>
                <a:gd name="connsiteY17" fmla="*/ 1428750 h 1428750"/>
                <a:gd name="connsiteX18" fmla="*/ 1657350 w 1854200"/>
                <a:gd name="connsiteY18" fmla="*/ 1425575 h 1428750"/>
                <a:gd name="connsiteX19" fmla="*/ 1657350 w 1854200"/>
                <a:gd name="connsiteY19" fmla="*/ 1149350 h 1428750"/>
                <a:gd name="connsiteX20" fmla="*/ 1377950 w 1854200"/>
                <a:gd name="connsiteY20" fmla="*/ 1149350 h 1428750"/>
                <a:gd name="connsiteX21" fmla="*/ 1377950 w 1854200"/>
                <a:gd name="connsiteY21" fmla="*/ 898525 h 1428750"/>
                <a:gd name="connsiteX22" fmla="*/ 1454150 w 1854200"/>
                <a:gd name="connsiteY22" fmla="*/ 898525 h 1428750"/>
                <a:gd name="connsiteX23" fmla="*/ 1454150 w 1854200"/>
                <a:gd name="connsiteY23" fmla="*/ 838200 h 1428750"/>
                <a:gd name="connsiteX24" fmla="*/ 1854200 w 1854200"/>
                <a:gd name="connsiteY24" fmla="*/ 838200 h 1428750"/>
                <a:gd name="connsiteX25" fmla="*/ 1854200 w 1854200"/>
                <a:gd name="connsiteY25" fmla="*/ 581025 h 1428750"/>
                <a:gd name="connsiteX26" fmla="*/ 1085850 w 1854200"/>
                <a:gd name="connsiteY26" fmla="*/ 581025 h 1428750"/>
                <a:gd name="connsiteX27" fmla="*/ 1085850 w 1854200"/>
                <a:gd name="connsiteY27" fmla="*/ 28575 h 1428750"/>
                <a:gd name="connsiteX28" fmla="*/ 806450 w 1854200"/>
                <a:gd name="connsiteY28" fmla="*/ 28575 h 1428750"/>
                <a:gd name="connsiteX0" fmla="*/ 727075 w 1774825"/>
                <a:gd name="connsiteY0" fmla="*/ 3175 h 1403350"/>
                <a:gd name="connsiteX1" fmla="*/ 0 w 1774825"/>
                <a:gd name="connsiteY1" fmla="*/ 0 h 1403350"/>
                <a:gd name="connsiteX2" fmla="*/ 85725 w 1774825"/>
                <a:gd name="connsiteY2" fmla="*/ 44450 h 1403350"/>
                <a:gd name="connsiteX3" fmla="*/ 101600 w 1774825"/>
                <a:gd name="connsiteY3" fmla="*/ 127000 h 1403350"/>
                <a:gd name="connsiteX4" fmla="*/ 285750 w 1774825"/>
                <a:gd name="connsiteY4" fmla="*/ 292100 h 1403350"/>
                <a:gd name="connsiteX5" fmla="*/ 346075 w 1774825"/>
                <a:gd name="connsiteY5" fmla="*/ 285750 h 1403350"/>
                <a:gd name="connsiteX6" fmla="*/ 463550 w 1774825"/>
                <a:gd name="connsiteY6" fmla="*/ 428625 h 1403350"/>
                <a:gd name="connsiteX7" fmla="*/ 450850 w 1774825"/>
                <a:gd name="connsiteY7" fmla="*/ 517525 h 1403350"/>
                <a:gd name="connsiteX8" fmla="*/ 485775 w 1774825"/>
                <a:gd name="connsiteY8" fmla="*/ 758825 h 1403350"/>
                <a:gd name="connsiteX9" fmla="*/ 558800 w 1774825"/>
                <a:gd name="connsiteY9" fmla="*/ 819150 h 1403350"/>
                <a:gd name="connsiteX10" fmla="*/ 565150 w 1774825"/>
                <a:gd name="connsiteY10" fmla="*/ 850900 h 1403350"/>
                <a:gd name="connsiteX11" fmla="*/ 498475 w 1774825"/>
                <a:gd name="connsiteY11" fmla="*/ 939800 h 1403350"/>
                <a:gd name="connsiteX12" fmla="*/ 523875 w 1774825"/>
                <a:gd name="connsiteY12" fmla="*/ 1117600 h 1403350"/>
                <a:gd name="connsiteX13" fmla="*/ 536575 w 1774825"/>
                <a:gd name="connsiteY13" fmla="*/ 1133475 h 1403350"/>
                <a:gd name="connsiteX14" fmla="*/ 561975 w 1774825"/>
                <a:gd name="connsiteY14" fmla="*/ 1241425 h 1403350"/>
                <a:gd name="connsiteX15" fmla="*/ 768350 w 1774825"/>
                <a:gd name="connsiteY15" fmla="*/ 1301750 h 1403350"/>
                <a:gd name="connsiteX16" fmla="*/ 815975 w 1774825"/>
                <a:gd name="connsiteY16" fmla="*/ 1403350 h 1403350"/>
                <a:gd name="connsiteX17" fmla="*/ 1577975 w 1774825"/>
                <a:gd name="connsiteY17" fmla="*/ 1400175 h 1403350"/>
                <a:gd name="connsiteX18" fmla="*/ 1577975 w 1774825"/>
                <a:gd name="connsiteY18" fmla="*/ 1123950 h 1403350"/>
                <a:gd name="connsiteX19" fmla="*/ 1298575 w 1774825"/>
                <a:gd name="connsiteY19" fmla="*/ 1123950 h 1403350"/>
                <a:gd name="connsiteX20" fmla="*/ 1298575 w 1774825"/>
                <a:gd name="connsiteY20" fmla="*/ 873125 h 1403350"/>
                <a:gd name="connsiteX21" fmla="*/ 1374775 w 1774825"/>
                <a:gd name="connsiteY21" fmla="*/ 873125 h 1403350"/>
                <a:gd name="connsiteX22" fmla="*/ 1374775 w 1774825"/>
                <a:gd name="connsiteY22" fmla="*/ 812800 h 1403350"/>
                <a:gd name="connsiteX23" fmla="*/ 1774825 w 1774825"/>
                <a:gd name="connsiteY23" fmla="*/ 812800 h 1403350"/>
                <a:gd name="connsiteX24" fmla="*/ 1774825 w 1774825"/>
                <a:gd name="connsiteY24" fmla="*/ 555625 h 1403350"/>
                <a:gd name="connsiteX25" fmla="*/ 1006475 w 1774825"/>
                <a:gd name="connsiteY25" fmla="*/ 555625 h 1403350"/>
                <a:gd name="connsiteX26" fmla="*/ 1006475 w 1774825"/>
                <a:gd name="connsiteY26" fmla="*/ 3175 h 1403350"/>
                <a:gd name="connsiteX27" fmla="*/ 727075 w 1774825"/>
                <a:gd name="connsiteY27" fmla="*/ 3175 h 1403350"/>
                <a:gd name="connsiteX0" fmla="*/ 708025 w 1755775"/>
                <a:gd name="connsiteY0" fmla="*/ 0 h 1400175"/>
                <a:gd name="connsiteX1" fmla="*/ 0 w 1755775"/>
                <a:gd name="connsiteY1" fmla="*/ 12700 h 1400175"/>
                <a:gd name="connsiteX2" fmla="*/ 66675 w 1755775"/>
                <a:gd name="connsiteY2" fmla="*/ 41275 h 1400175"/>
                <a:gd name="connsiteX3" fmla="*/ 82550 w 1755775"/>
                <a:gd name="connsiteY3" fmla="*/ 123825 h 1400175"/>
                <a:gd name="connsiteX4" fmla="*/ 266700 w 1755775"/>
                <a:gd name="connsiteY4" fmla="*/ 288925 h 1400175"/>
                <a:gd name="connsiteX5" fmla="*/ 327025 w 1755775"/>
                <a:gd name="connsiteY5" fmla="*/ 282575 h 1400175"/>
                <a:gd name="connsiteX6" fmla="*/ 444500 w 1755775"/>
                <a:gd name="connsiteY6" fmla="*/ 425450 h 1400175"/>
                <a:gd name="connsiteX7" fmla="*/ 431800 w 1755775"/>
                <a:gd name="connsiteY7" fmla="*/ 514350 h 1400175"/>
                <a:gd name="connsiteX8" fmla="*/ 466725 w 1755775"/>
                <a:gd name="connsiteY8" fmla="*/ 755650 h 1400175"/>
                <a:gd name="connsiteX9" fmla="*/ 539750 w 1755775"/>
                <a:gd name="connsiteY9" fmla="*/ 815975 h 1400175"/>
                <a:gd name="connsiteX10" fmla="*/ 546100 w 1755775"/>
                <a:gd name="connsiteY10" fmla="*/ 847725 h 1400175"/>
                <a:gd name="connsiteX11" fmla="*/ 479425 w 1755775"/>
                <a:gd name="connsiteY11" fmla="*/ 936625 h 1400175"/>
                <a:gd name="connsiteX12" fmla="*/ 504825 w 1755775"/>
                <a:gd name="connsiteY12" fmla="*/ 1114425 h 1400175"/>
                <a:gd name="connsiteX13" fmla="*/ 517525 w 1755775"/>
                <a:gd name="connsiteY13" fmla="*/ 1130300 h 1400175"/>
                <a:gd name="connsiteX14" fmla="*/ 542925 w 1755775"/>
                <a:gd name="connsiteY14" fmla="*/ 1238250 h 1400175"/>
                <a:gd name="connsiteX15" fmla="*/ 749300 w 1755775"/>
                <a:gd name="connsiteY15" fmla="*/ 1298575 h 1400175"/>
                <a:gd name="connsiteX16" fmla="*/ 796925 w 1755775"/>
                <a:gd name="connsiteY16" fmla="*/ 1400175 h 1400175"/>
                <a:gd name="connsiteX17" fmla="*/ 1558925 w 1755775"/>
                <a:gd name="connsiteY17" fmla="*/ 1397000 h 1400175"/>
                <a:gd name="connsiteX18" fmla="*/ 1558925 w 1755775"/>
                <a:gd name="connsiteY18" fmla="*/ 1120775 h 1400175"/>
                <a:gd name="connsiteX19" fmla="*/ 1279525 w 1755775"/>
                <a:gd name="connsiteY19" fmla="*/ 1120775 h 1400175"/>
                <a:gd name="connsiteX20" fmla="*/ 1279525 w 1755775"/>
                <a:gd name="connsiteY20" fmla="*/ 869950 h 1400175"/>
                <a:gd name="connsiteX21" fmla="*/ 1355725 w 1755775"/>
                <a:gd name="connsiteY21" fmla="*/ 869950 h 1400175"/>
                <a:gd name="connsiteX22" fmla="*/ 1355725 w 1755775"/>
                <a:gd name="connsiteY22" fmla="*/ 809625 h 1400175"/>
                <a:gd name="connsiteX23" fmla="*/ 1755775 w 1755775"/>
                <a:gd name="connsiteY23" fmla="*/ 809625 h 1400175"/>
                <a:gd name="connsiteX24" fmla="*/ 1755775 w 1755775"/>
                <a:gd name="connsiteY24" fmla="*/ 552450 h 1400175"/>
                <a:gd name="connsiteX25" fmla="*/ 987425 w 1755775"/>
                <a:gd name="connsiteY25" fmla="*/ 552450 h 1400175"/>
                <a:gd name="connsiteX26" fmla="*/ 987425 w 1755775"/>
                <a:gd name="connsiteY26" fmla="*/ 0 h 1400175"/>
                <a:gd name="connsiteX27" fmla="*/ 708025 w 1755775"/>
                <a:gd name="connsiteY27" fmla="*/ 0 h 14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55775" h="1400175">
                  <a:moveTo>
                    <a:pt x="708025" y="0"/>
                  </a:moveTo>
                  <a:lnTo>
                    <a:pt x="0" y="12700"/>
                  </a:lnTo>
                  <a:lnTo>
                    <a:pt x="66675" y="41275"/>
                  </a:lnTo>
                  <a:lnTo>
                    <a:pt x="82550" y="123825"/>
                  </a:lnTo>
                  <a:lnTo>
                    <a:pt x="266700" y="288925"/>
                  </a:lnTo>
                  <a:lnTo>
                    <a:pt x="327025" y="282575"/>
                  </a:lnTo>
                  <a:lnTo>
                    <a:pt x="444500" y="425450"/>
                  </a:lnTo>
                  <a:lnTo>
                    <a:pt x="431800" y="514350"/>
                  </a:lnTo>
                  <a:lnTo>
                    <a:pt x="466725" y="755650"/>
                  </a:lnTo>
                  <a:lnTo>
                    <a:pt x="539750" y="815975"/>
                  </a:lnTo>
                  <a:lnTo>
                    <a:pt x="546100" y="847725"/>
                  </a:lnTo>
                  <a:lnTo>
                    <a:pt x="479425" y="936625"/>
                  </a:lnTo>
                  <a:lnTo>
                    <a:pt x="504825" y="1114425"/>
                  </a:lnTo>
                  <a:lnTo>
                    <a:pt x="517525" y="1130300"/>
                  </a:lnTo>
                  <a:lnTo>
                    <a:pt x="542925" y="1238250"/>
                  </a:lnTo>
                  <a:lnTo>
                    <a:pt x="749300" y="1298575"/>
                  </a:lnTo>
                  <a:lnTo>
                    <a:pt x="796925" y="1400175"/>
                  </a:lnTo>
                  <a:lnTo>
                    <a:pt x="1558925" y="1397000"/>
                  </a:lnTo>
                  <a:lnTo>
                    <a:pt x="1558925" y="1120775"/>
                  </a:lnTo>
                  <a:lnTo>
                    <a:pt x="1279525" y="1120775"/>
                  </a:lnTo>
                  <a:lnTo>
                    <a:pt x="1279525" y="869950"/>
                  </a:lnTo>
                  <a:lnTo>
                    <a:pt x="1355725" y="869950"/>
                  </a:lnTo>
                  <a:lnTo>
                    <a:pt x="1355725" y="809625"/>
                  </a:lnTo>
                  <a:lnTo>
                    <a:pt x="1755775" y="809625"/>
                  </a:lnTo>
                  <a:lnTo>
                    <a:pt x="1755775" y="552450"/>
                  </a:lnTo>
                  <a:lnTo>
                    <a:pt x="987425" y="552450"/>
                  </a:lnTo>
                  <a:lnTo>
                    <a:pt x="987425" y="0"/>
                  </a:lnTo>
                  <a:lnTo>
                    <a:pt x="708025" y="0"/>
                  </a:lnTo>
                  <a:close/>
                </a:path>
              </a:pathLst>
            </a:custGeom>
            <a:solidFill>
              <a:srgbClr val="6D98B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C6953B0B-FD60-4E09-B457-79257F181B0A}"/>
                </a:ext>
              </a:extLst>
            </p:cNvPr>
            <p:cNvSpPr/>
            <p:nvPr/>
          </p:nvSpPr>
          <p:spPr>
            <a:xfrm>
              <a:off x="8130078" y="4837509"/>
              <a:ext cx="0" cy="762000"/>
            </a:xfrm>
            <a:custGeom>
              <a:avLst/>
              <a:gdLst>
                <a:gd name="connsiteX0" fmla="*/ 0 w 0"/>
                <a:gd name="connsiteY0" fmla="*/ 0 h 762000"/>
                <a:gd name="connsiteX1" fmla="*/ 0 w 0"/>
                <a:gd name="connsiteY1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2836DC2-7627-4D59-8CDD-BFC7A5457893}"/>
                </a:ext>
              </a:extLst>
            </p:cNvPr>
            <p:cNvSpPr/>
            <p:nvPr/>
          </p:nvSpPr>
          <p:spPr>
            <a:xfrm>
              <a:off x="8131836" y="4835883"/>
              <a:ext cx="1314450" cy="852487"/>
            </a:xfrm>
            <a:custGeom>
              <a:avLst/>
              <a:gdLst>
                <a:gd name="connsiteX0" fmla="*/ 620713 w 1314450"/>
                <a:gd name="connsiteY0" fmla="*/ 0 h 852487"/>
                <a:gd name="connsiteX1" fmla="*/ 0 w 1314450"/>
                <a:gd name="connsiteY1" fmla="*/ 0 h 852487"/>
                <a:gd name="connsiteX2" fmla="*/ 0 w 1314450"/>
                <a:gd name="connsiteY2" fmla="*/ 763587 h 852487"/>
                <a:gd name="connsiteX3" fmla="*/ 1112838 w 1314450"/>
                <a:gd name="connsiteY3" fmla="*/ 763587 h 852487"/>
                <a:gd name="connsiteX4" fmla="*/ 1112838 w 1314450"/>
                <a:gd name="connsiteY4" fmla="*/ 852487 h 852487"/>
                <a:gd name="connsiteX5" fmla="*/ 1252538 w 1314450"/>
                <a:gd name="connsiteY5" fmla="*/ 852487 h 852487"/>
                <a:gd name="connsiteX6" fmla="*/ 1250950 w 1314450"/>
                <a:gd name="connsiteY6" fmla="*/ 836612 h 852487"/>
                <a:gd name="connsiteX7" fmla="*/ 1250950 w 1314450"/>
                <a:gd name="connsiteY7" fmla="*/ 581025 h 852487"/>
                <a:gd name="connsiteX8" fmla="*/ 1314450 w 1314450"/>
                <a:gd name="connsiteY8" fmla="*/ 581025 h 852487"/>
                <a:gd name="connsiteX9" fmla="*/ 1314450 w 1314450"/>
                <a:gd name="connsiteY9" fmla="*/ 319087 h 852487"/>
                <a:gd name="connsiteX10" fmla="*/ 1219200 w 1314450"/>
                <a:gd name="connsiteY10" fmla="*/ 319087 h 852487"/>
                <a:gd name="connsiteX11" fmla="*/ 1219200 w 1314450"/>
                <a:gd name="connsiteY11" fmla="*/ 220662 h 852487"/>
                <a:gd name="connsiteX12" fmla="*/ 1176338 w 1314450"/>
                <a:gd name="connsiteY12" fmla="*/ 220662 h 852487"/>
                <a:gd name="connsiteX13" fmla="*/ 1176338 w 1314450"/>
                <a:gd name="connsiteY13" fmla="*/ 266700 h 852487"/>
                <a:gd name="connsiteX14" fmla="*/ 1108075 w 1314450"/>
                <a:gd name="connsiteY14" fmla="*/ 266700 h 852487"/>
                <a:gd name="connsiteX15" fmla="*/ 1108075 w 1314450"/>
                <a:gd name="connsiteY15" fmla="*/ 236537 h 852487"/>
                <a:gd name="connsiteX16" fmla="*/ 1047750 w 1314450"/>
                <a:gd name="connsiteY16" fmla="*/ 236537 h 852487"/>
                <a:gd name="connsiteX17" fmla="*/ 1047750 w 1314450"/>
                <a:gd name="connsiteY17" fmla="*/ 271462 h 852487"/>
                <a:gd name="connsiteX18" fmla="*/ 966788 w 1314450"/>
                <a:gd name="connsiteY18" fmla="*/ 271462 h 852487"/>
                <a:gd name="connsiteX19" fmla="*/ 966788 w 1314450"/>
                <a:gd name="connsiteY19" fmla="*/ 244475 h 852487"/>
                <a:gd name="connsiteX20" fmla="*/ 925513 w 1314450"/>
                <a:gd name="connsiteY20" fmla="*/ 244475 h 852487"/>
                <a:gd name="connsiteX21" fmla="*/ 904875 w 1314450"/>
                <a:gd name="connsiteY21" fmla="*/ 223837 h 852487"/>
                <a:gd name="connsiteX22" fmla="*/ 904875 w 1314450"/>
                <a:gd name="connsiteY22" fmla="*/ 330200 h 852487"/>
                <a:gd name="connsiteX23" fmla="*/ 620713 w 1314450"/>
                <a:gd name="connsiteY23" fmla="*/ 330200 h 852487"/>
                <a:gd name="connsiteX24" fmla="*/ 620713 w 1314450"/>
                <a:gd name="connsiteY24" fmla="*/ 0 h 85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14450" h="852487">
                  <a:moveTo>
                    <a:pt x="620713" y="0"/>
                  </a:moveTo>
                  <a:lnTo>
                    <a:pt x="0" y="0"/>
                  </a:lnTo>
                  <a:lnTo>
                    <a:pt x="0" y="763587"/>
                  </a:lnTo>
                  <a:lnTo>
                    <a:pt x="1112838" y="763587"/>
                  </a:lnTo>
                  <a:lnTo>
                    <a:pt x="1112838" y="852487"/>
                  </a:lnTo>
                  <a:lnTo>
                    <a:pt x="1252538" y="852487"/>
                  </a:lnTo>
                  <a:lnTo>
                    <a:pt x="1250950" y="836612"/>
                  </a:lnTo>
                  <a:lnTo>
                    <a:pt x="1250950" y="581025"/>
                  </a:lnTo>
                  <a:lnTo>
                    <a:pt x="1314450" y="581025"/>
                  </a:lnTo>
                  <a:lnTo>
                    <a:pt x="1314450" y="319087"/>
                  </a:lnTo>
                  <a:lnTo>
                    <a:pt x="1219200" y="319087"/>
                  </a:lnTo>
                  <a:lnTo>
                    <a:pt x="1219200" y="220662"/>
                  </a:lnTo>
                  <a:lnTo>
                    <a:pt x="1176338" y="220662"/>
                  </a:lnTo>
                  <a:lnTo>
                    <a:pt x="1176338" y="266700"/>
                  </a:lnTo>
                  <a:lnTo>
                    <a:pt x="1108075" y="266700"/>
                  </a:lnTo>
                  <a:lnTo>
                    <a:pt x="1108075" y="236537"/>
                  </a:lnTo>
                  <a:lnTo>
                    <a:pt x="1047750" y="236537"/>
                  </a:lnTo>
                  <a:lnTo>
                    <a:pt x="1047750" y="271462"/>
                  </a:lnTo>
                  <a:lnTo>
                    <a:pt x="966788" y="271462"/>
                  </a:lnTo>
                  <a:lnTo>
                    <a:pt x="966788" y="244475"/>
                  </a:lnTo>
                  <a:lnTo>
                    <a:pt x="925513" y="244475"/>
                  </a:lnTo>
                  <a:lnTo>
                    <a:pt x="904875" y="223837"/>
                  </a:lnTo>
                  <a:lnTo>
                    <a:pt x="904875" y="330200"/>
                  </a:lnTo>
                  <a:lnTo>
                    <a:pt x="620713" y="330200"/>
                  </a:lnTo>
                  <a:lnTo>
                    <a:pt x="620713" y="0"/>
                  </a:lnTo>
                  <a:close/>
                </a:path>
              </a:pathLst>
            </a:custGeom>
            <a:solidFill>
              <a:srgbClr val="BFD2E3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792E646F-F9EC-4DE2-9165-6E314BA8BA42}"/>
                </a:ext>
              </a:extLst>
            </p:cNvPr>
            <p:cNvSpPr/>
            <p:nvPr/>
          </p:nvSpPr>
          <p:spPr>
            <a:xfrm>
              <a:off x="9152031" y="5183188"/>
              <a:ext cx="153988" cy="309562"/>
            </a:xfrm>
            <a:custGeom>
              <a:avLst/>
              <a:gdLst>
                <a:gd name="connsiteX0" fmla="*/ 71438 w 153988"/>
                <a:gd name="connsiteY0" fmla="*/ 0 h 309562"/>
                <a:gd name="connsiteX1" fmla="*/ 153988 w 153988"/>
                <a:gd name="connsiteY1" fmla="*/ 33337 h 309562"/>
                <a:gd name="connsiteX2" fmla="*/ 127000 w 153988"/>
                <a:gd name="connsiteY2" fmla="*/ 76200 h 309562"/>
                <a:gd name="connsiteX3" fmla="*/ 127000 w 153988"/>
                <a:gd name="connsiteY3" fmla="*/ 187325 h 309562"/>
                <a:gd name="connsiteX4" fmla="*/ 141288 w 153988"/>
                <a:gd name="connsiteY4" fmla="*/ 206375 h 309562"/>
                <a:gd name="connsiteX5" fmla="*/ 84138 w 153988"/>
                <a:gd name="connsiteY5" fmla="*/ 304800 h 309562"/>
                <a:gd name="connsiteX6" fmla="*/ 38100 w 153988"/>
                <a:gd name="connsiteY6" fmla="*/ 309562 h 309562"/>
                <a:gd name="connsiteX7" fmla="*/ 46038 w 153988"/>
                <a:gd name="connsiteY7" fmla="*/ 223837 h 309562"/>
                <a:gd name="connsiteX8" fmla="*/ 0 w 153988"/>
                <a:gd name="connsiteY8" fmla="*/ 176212 h 309562"/>
                <a:gd name="connsiteX9" fmla="*/ 14288 w 153988"/>
                <a:gd name="connsiteY9" fmla="*/ 103187 h 309562"/>
                <a:gd name="connsiteX10" fmla="*/ 71438 w 153988"/>
                <a:gd name="connsiteY10" fmla="*/ 0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988" h="309562">
                  <a:moveTo>
                    <a:pt x="71438" y="0"/>
                  </a:moveTo>
                  <a:lnTo>
                    <a:pt x="153988" y="33337"/>
                  </a:lnTo>
                  <a:lnTo>
                    <a:pt x="127000" y="76200"/>
                  </a:lnTo>
                  <a:lnTo>
                    <a:pt x="127000" y="187325"/>
                  </a:lnTo>
                  <a:lnTo>
                    <a:pt x="141288" y="206375"/>
                  </a:lnTo>
                  <a:lnTo>
                    <a:pt x="84138" y="304800"/>
                  </a:lnTo>
                  <a:lnTo>
                    <a:pt x="38100" y="309562"/>
                  </a:lnTo>
                  <a:lnTo>
                    <a:pt x="46038" y="223837"/>
                  </a:lnTo>
                  <a:lnTo>
                    <a:pt x="0" y="176212"/>
                  </a:lnTo>
                  <a:lnTo>
                    <a:pt x="14288" y="103187"/>
                  </a:lnTo>
                  <a:lnTo>
                    <a:pt x="71438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4F5AF8B-B132-4577-A1A3-19F066310DE1}"/>
                </a:ext>
              </a:extLst>
            </p:cNvPr>
            <p:cNvSpPr/>
            <p:nvPr/>
          </p:nvSpPr>
          <p:spPr>
            <a:xfrm>
              <a:off x="9021856" y="5660231"/>
              <a:ext cx="575072" cy="620316"/>
            </a:xfrm>
            <a:custGeom>
              <a:avLst/>
              <a:gdLst>
                <a:gd name="connsiteX0" fmla="*/ 0 w 575072"/>
                <a:gd name="connsiteY0" fmla="*/ 500063 h 659607"/>
                <a:gd name="connsiteX1" fmla="*/ 0 w 575072"/>
                <a:gd name="connsiteY1" fmla="*/ 659607 h 659607"/>
                <a:gd name="connsiteX2" fmla="*/ 289322 w 575072"/>
                <a:gd name="connsiteY2" fmla="*/ 659607 h 659607"/>
                <a:gd name="connsiteX3" fmla="*/ 289322 w 575072"/>
                <a:gd name="connsiteY3" fmla="*/ 613172 h 659607"/>
                <a:gd name="connsiteX4" fmla="*/ 325041 w 575072"/>
                <a:gd name="connsiteY4" fmla="*/ 613172 h 659607"/>
                <a:gd name="connsiteX5" fmla="*/ 325041 w 575072"/>
                <a:gd name="connsiteY5" fmla="*/ 640557 h 659607"/>
                <a:gd name="connsiteX6" fmla="*/ 355997 w 575072"/>
                <a:gd name="connsiteY6" fmla="*/ 640557 h 659607"/>
                <a:gd name="connsiteX7" fmla="*/ 355997 w 575072"/>
                <a:gd name="connsiteY7" fmla="*/ 586978 h 659607"/>
                <a:gd name="connsiteX8" fmla="*/ 419100 w 575072"/>
                <a:gd name="connsiteY8" fmla="*/ 586978 h 659607"/>
                <a:gd name="connsiteX9" fmla="*/ 419100 w 575072"/>
                <a:gd name="connsiteY9" fmla="*/ 525066 h 659607"/>
                <a:gd name="connsiteX10" fmla="*/ 498872 w 575072"/>
                <a:gd name="connsiteY10" fmla="*/ 525066 h 659607"/>
                <a:gd name="connsiteX11" fmla="*/ 498872 w 575072"/>
                <a:gd name="connsiteY11" fmla="*/ 506016 h 659607"/>
                <a:gd name="connsiteX12" fmla="*/ 454819 w 575072"/>
                <a:gd name="connsiteY12" fmla="*/ 491728 h 659607"/>
                <a:gd name="connsiteX13" fmla="*/ 488156 w 575072"/>
                <a:gd name="connsiteY13" fmla="*/ 471488 h 659607"/>
                <a:gd name="connsiteX14" fmla="*/ 488156 w 575072"/>
                <a:gd name="connsiteY14" fmla="*/ 433388 h 659607"/>
                <a:gd name="connsiteX15" fmla="*/ 525066 w 575072"/>
                <a:gd name="connsiteY15" fmla="*/ 396478 h 659607"/>
                <a:gd name="connsiteX16" fmla="*/ 529828 w 575072"/>
                <a:gd name="connsiteY16" fmla="*/ 371475 h 659607"/>
                <a:gd name="connsiteX17" fmla="*/ 545306 w 575072"/>
                <a:gd name="connsiteY17" fmla="*/ 347663 h 659607"/>
                <a:gd name="connsiteX18" fmla="*/ 520303 w 575072"/>
                <a:gd name="connsiteY18" fmla="*/ 309563 h 659607"/>
                <a:gd name="connsiteX19" fmla="*/ 531019 w 575072"/>
                <a:gd name="connsiteY19" fmla="*/ 269082 h 659607"/>
                <a:gd name="connsiteX20" fmla="*/ 509588 w 575072"/>
                <a:gd name="connsiteY20" fmla="*/ 219075 h 659607"/>
                <a:gd name="connsiteX21" fmla="*/ 533400 w 575072"/>
                <a:gd name="connsiteY21" fmla="*/ 125016 h 659607"/>
                <a:gd name="connsiteX22" fmla="*/ 575072 w 575072"/>
                <a:gd name="connsiteY22" fmla="*/ 57150 h 659607"/>
                <a:gd name="connsiteX23" fmla="*/ 566738 w 575072"/>
                <a:gd name="connsiteY23" fmla="*/ 0 h 659607"/>
                <a:gd name="connsiteX24" fmla="*/ 360759 w 575072"/>
                <a:gd name="connsiteY24" fmla="*/ 0 h 659607"/>
                <a:gd name="connsiteX25" fmla="*/ 360759 w 575072"/>
                <a:gd name="connsiteY25" fmla="*/ 22622 h 659607"/>
                <a:gd name="connsiteX26" fmla="*/ 223838 w 575072"/>
                <a:gd name="connsiteY26" fmla="*/ 22622 h 659607"/>
                <a:gd name="connsiteX27" fmla="*/ 223838 w 575072"/>
                <a:gd name="connsiteY27" fmla="*/ 126207 h 659607"/>
                <a:gd name="connsiteX28" fmla="*/ 208359 w 575072"/>
                <a:gd name="connsiteY28" fmla="*/ 126207 h 659607"/>
                <a:gd name="connsiteX29" fmla="*/ 208359 w 575072"/>
                <a:gd name="connsiteY29" fmla="*/ 276225 h 659607"/>
                <a:gd name="connsiteX30" fmla="*/ 145256 w 575072"/>
                <a:gd name="connsiteY30" fmla="*/ 276225 h 659607"/>
                <a:gd name="connsiteX31" fmla="*/ 145256 w 575072"/>
                <a:gd name="connsiteY31" fmla="*/ 516732 h 659607"/>
                <a:gd name="connsiteX32" fmla="*/ 61913 w 575072"/>
                <a:gd name="connsiteY32" fmla="*/ 516732 h 659607"/>
                <a:gd name="connsiteX33" fmla="*/ 61913 w 575072"/>
                <a:gd name="connsiteY33" fmla="*/ 500063 h 659607"/>
                <a:gd name="connsiteX34" fmla="*/ 0 w 575072"/>
                <a:gd name="connsiteY34" fmla="*/ 500063 h 659607"/>
                <a:gd name="connsiteX0" fmla="*/ 0 w 575072"/>
                <a:gd name="connsiteY0" fmla="*/ 500063 h 659607"/>
                <a:gd name="connsiteX1" fmla="*/ 9525 w 575072"/>
                <a:gd name="connsiteY1" fmla="*/ 545307 h 659607"/>
                <a:gd name="connsiteX2" fmla="*/ 289322 w 575072"/>
                <a:gd name="connsiteY2" fmla="*/ 659607 h 659607"/>
                <a:gd name="connsiteX3" fmla="*/ 289322 w 575072"/>
                <a:gd name="connsiteY3" fmla="*/ 613172 h 659607"/>
                <a:gd name="connsiteX4" fmla="*/ 325041 w 575072"/>
                <a:gd name="connsiteY4" fmla="*/ 613172 h 659607"/>
                <a:gd name="connsiteX5" fmla="*/ 325041 w 575072"/>
                <a:gd name="connsiteY5" fmla="*/ 640557 h 659607"/>
                <a:gd name="connsiteX6" fmla="*/ 355997 w 575072"/>
                <a:gd name="connsiteY6" fmla="*/ 640557 h 659607"/>
                <a:gd name="connsiteX7" fmla="*/ 355997 w 575072"/>
                <a:gd name="connsiteY7" fmla="*/ 586978 h 659607"/>
                <a:gd name="connsiteX8" fmla="*/ 419100 w 575072"/>
                <a:gd name="connsiteY8" fmla="*/ 586978 h 659607"/>
                <a:gd name="connsiteX9" fmla="*/ 419100 w 575072"/>
                <a:gd name="connsiteY9" fmla="*/ 525066 h 659607"/>
                <a:gd name="connsiteX10" fmla="*/ 498872 w 575072"/>
                <a:gd name="connsiteY10" fmla="*/ 525066 h 659607"/>
                <a:gd name="connsiteX11" fmla="*/ 498872 w 575072"/>
                <a:gd name="connsiteY11" fmla="*/ 506016 h 659607"/>
                <a:gd name="connsiteX12" fmla="*/ 454819 w 575072"/>
                <a:gd name="connsiteY12" fmla="*/ 491728 h 659607"/>
                <a:gd name="connsiteX13" fmla="*/ 488156 w 575072"/>
                <a:gd name="connsiteY13" fmla="*/ 471488 h 659607"/>
                <a:gd name="connsiteX14" fmla="*/ 488156 w 575072"/>
                <a:gd name="connsiteY14" fmla="*/ 433388 h 659607"/>
                <a:gd name="connsiteX15" fmla="*/ 525066 w 575072"/>
                <a:gd name="connsiteY15" fmla="*/ 396478 h 659607"/>
                <a:gd name="connsiteX16" fmla="*/ 529828 w 575072"/>
                <a:gd name="connsiteY16" fmla="*/ 371475 h 659607"/>
                <a:gd name="connsiteX17" fmla="*/ 545306 w 575072"/>
                <a:gd name="connsiteY17" fmla="*/ 347663 h 659607"/>
                <a:gd name="connsiteX18" fmla="*/ 520303 w 575072"/>
                <a:gd name="connsiteY18" fmla="*/ 309563 h 659607"/>
                <a:gd name="connsiteX19" fmla="*/ 531019 w 575072"/>
                <a:gd name="connsiteY19" fmla="*/ 269082 h 659607"/>
                <a:gd name="connsiteX20" fmla="*/ 509588 w 575072"/>
                <a:gd name="connsiteY20" fmla="*/ 219075 h 659607"/>
                <a:gd name="connsiteX21" fmla="*/ 533400 w 575072"/>
                <a:gd name="connsiteY21" fmla="*/ 125016 h 659607"/>
                <a:gd name="connsiteX22" fmla="*/ 575072 w 575072"/>
                <a:gd name="connsiteY22" fmla="*/ 57150 h 659607"/>
                <a:gd name="connsiteX23" fmla="*/ 566738 w 575072"/>
                <a:gd name="connsiteY23" fmla="*/ 0 h 659607"/>
                <a:gd name="connsiteX24" fmla="*/ 360759 w 575072"/>
                <a:gd name="connsiteY24" fmla="*/ 0 h 659607"/>
                <a:gd name="connsiteX25" fmla="*/ 360759 w 575072"/>
                <a:gd name="connsiteY25" fmla="*/ 22622 h 659607"/>
                <a:gd name="connsiteX26" fmla="*/ 223838 w 575072"/>
                <a:gd name="connsiteY26" fmla="*/ 22622 h 659607"/>
                <a:gd name="connsiteX27" fmla="*/ 223838 w 575072"/>
                <a:gd name="connsiteY27" fmla="*/ 126207 h 659607"/>
                <a:gd name="connsiteX28" fmla="*/ 208359 w 575072"/>
                <a:gd name="connsiteY28" fmla="*/ 126207 h 659607"/>
                <a:gd name="connsiteX29" fmla="*/ 208359 w 575072"/>
                <a:gd name="connsiteY29" fmla="*/ 276225 h 659607"/>
                <a:gd name="connsiteX30" fmla="*/ 145256 w 575072"/>
                <a:gd name="connsiteY30" fmla="*/ 276225 h 659607"/>
                <a:gd name="connsiteX31" fmla="*/ 145256 w 575072"/>
                <a:gd name="connsiteY31" fmla="*/ 516732 h 659607"/>
                <a:gd name="connsiteX32" fmla="*/ 61913 w 575072"/>
                <a:gd name="connsiteY32" fmla="*/ 516732 h 659607"/>
                <a:gd name="connsiteX33" fmla="*/ 61913 w 575072"/>
                <a:gd name="connsiteY33" fmla="*/ 500063 h 659607"/>
                <a:gd name="connsiteX34" fmla="*/ 0 w 575072"/>
                <a:gd name="connsiteY34" fmla="*/ 500063 h 659607"/>
                <a:gd name="connsiteX0" fmla="*/ 0 w 575072"/>
                <a:gd name="connsiteY0" fmla="*/ 500063 h 659607"/>
                <a:gd name="connsiteX1" fmla="*/ 2381 w 575072"/>
                <a:gd name="connsiteY1" fmla="*/ 620316 h 659607"/>
                <a:gd name="connsiteX2" fmla="*/ 289322 w 575072"/>
                <a:gd name="connsiteY2" fmla="*/ 659607 h 659607"/>
                <a:gd name="connsiteX3" fmla="*/ 289322 w 575072"/>
                <a:gd name="connsiteY3" fmla="*/ 613172 h 659607"/>
                <a:gd name="connsiteX4" fmla="*/ 325041 w 575072"/>
                <a:gd name="connsiteY4" fmla="*/ 613172 h 659607"/>
                <a:gd name="connsiteX5" fmla="*/ 325041 w 575072"/>
                <a:gd name="connsiteY5" fmla="*/ 640557 h 659607"/>
                <a:gd name="connsiteX6" fmla="*/ 355997 w 575072"/>
                <a:gd name="connsiteY6" fmla="*/ 640557 h 659607"/>
                <a:gd name="connsiteX7" fmla="*/ 355997 w 575072"/>
                <a:gd name="connsiteY7" fmla="*/ 586978 h 659607"/>
                <a:gd name="connsiteX8" fmla="*/ 419100 w 575072"/>
                <a:gd name="connsiteY8" fmla="*/ 586978 h 659607"/>
                <a:gd name="connsiteX9" fmla="*/ 419100 w 575072"/>
                <a:gd name="connsiteY9" fmla="*/ 525066 h 659607"/>
                <a:gd name="connsiteX10" fmla="*/ 498872 w 575072"/>
                <a:gd name="connsiteY10" fmla="*/ 525066 h 659607"/>
                <a:gd name="connsiteX11" fmla="*/ 498872 w 575072"/>
                <a:gd name="connsiteY11" fmla="*/ 506016 h 659607"/>
                <a:gd name="connsiteX12" fmla="*/ 454819 w 575072"/>
                <a:gd name="connsiteY12" fmla="*/ 491728 h 659607"/>
                <a:gd name="connsiteX13" fmla="*/ 488156 w 575072"/>
                <a:gd name="connsiteY13" fmla="*/ 471488 h 659607"/>
                <a:gd name="connsiteX14" fmla="*/ 488156 w 575072"/>
                <a:gd name="connsiteY14" fmla="*/ 433388 h 659607"/>
                <a:gd name="connsiteX15" fmla="*/ 525066 w 575072"/>
                <a:gd name="connsiteY15" fmla="*/ 396478 h 659607"/>
                <a:gd name="connsiteX16" fmla="*/ 529828 w 575072"/>
                <a:gd name="connsiteY16" fmla="*/ 371475 h 659607"/>
                <a:gd name="connsiteX17" fmla="*/ 545306 w 575072"/>
                <a:gd name="connsiteY17" fmla="*/ 347663 h 659607"/>
                <a:gd name="connsiteX18" fmla="*/ 520303 w 575072"/>
                <a:gd name="connsiteY18" fmla="*/ 309563 h 659607"/>
                <a:gd name="connsiteX19" fmla="*/ 531019 w 575072"/>
                <a:gd name="connsiteY19" fmla="*/ 269082 h 659607"/>
                <a:gd name="connsiteX20" fmla="*/ 509588 w 575072"/>
                <a:gd name="connsiteY20" fmla="*/ 219075 h 659607"/>
                <a:gd name="connsiteX21" fmla="*/ 533400 w 575072"/>
                <a:gd name="connsiteY21" fmla="*/ 125016 h 659607"/>
                <a:gd name="connsiteX22" fmla="*/ 575072 w 575072"/>
                <a:gd name="connsiteY22" fmla="*/ 57150 h 659607"/>
                <a:gd name="connsiteX23" fmla="*/ 566738 w 575072"/>
                <a:gd name="connsiteY23" fmla="*/ 0 h 659607"/>
                <a:gd name="connsiteX24" fmla="*/ 360759 w 575072"/>
                <a:gd name="connsiteY24" fmla="*/ 0 h 659607"/>
                <a:gd name="connsiteX25" fmla="*/ 360759 w 575072"/>
                <a:gd name="connsiteY25" fmla="*/ 22622 h 659607"/>
                <a:gd name="connsiteX26" fmla="*/ 223838 w 575072"/>
                <a:gd name="connsiteY26" fmla="*/ 22622 h 659607"/>
                <a:gd name="connsiteX27" fmla="*/ 223838 w 575072"/>
                <a:gd name="connsiteY27" fmla="*/ 126207 h 659607"/>
                <a:gd name="connsiteX28" fmla="*/ 208359 w 575072"/>
                <a:gd name="connsiteY28" fmla="*/ 126207 h 659607"/>
                <a:gd name="connsiteX29" fmla="*/ 208359 w 575072"/>
                <a:gd name="connsiteY29" fmla="*/ 276225 h 659607"/>
                <a:gd name="connsiteX30" fmla="*/ 145256 w 575072"/>
                <a:gd name="connsiteY30" fmla="*/ 276225 h 659607"/>
                <a:gd name="connsiteX31" fmla="*/ 145256 w 575072"/>
                <a:gd name="connsiteY31" fmla="*/ 516732 h 659607"/>
                <a:gd name="connsiteX32" fmla="*/ 61913 w 575072"/>
                <a:gd name="connsiteY32" fmla="*/ 516732 h 659607"/>
                <a:gd name="connsiteX33" fmla="*/ 61913 w 575072"/>
                <a:gd name="connsiteY33" fmla="*/ 500063 h 659607"/>
                <a:gd name="connsiteX34" fmla="*/ 0 w 575072"/>
                <a:gd name="connsiteY34" fmla="*/ 500063 h 659607"/>
                <a:gd name="connsiteX0" fmla="*/ 0 w 575072"/>
                <a:gd name="connsiteY0" fmla="*/ 500063 h 640557"/>
                <a:gd name="connsiteX1" fmla="*/ 2381 w 575072"/>
                <a:gd name="connsiteY1" fmla="*/ 620316 h 640557"/>
                <a:gd name="connsiteX2" fmla="*/ 289322 w 575072"/>
                <a:gd name="connsiteY2" fmla="*/ 613172 h 640557"/>
                <a:gd name="connsiteX3" fmla="*/ 325041 w 575072"/>
                <a:gd name="connsiteY3" fmla="*/ 613172 h 640557"/>
                <a:gd name="connsiteX4" fmla="*/ 325041 w 575072"/>
                <a:gd name="connsiteY4" fmla="*/ 640557 h 640557"/>
                <a:gd name="connsiteX5" fmla="*/ 355997 w 575072"/>
                <a:gd name="connsiteY5" fmla="*/ 640557 h 640557"/>
                <a:gd name="connsiteX6" fmla="*/ 355997 w 575072"/>
                <a:gd name="connsiteY6" fmla="*/ 586978 h 640557"/>
                <a:gd name="connsiteX7" fmla="*/ 419100 w 575072"/>
                <a:gd name="connsiteY7" fmla="*/ 586978 h 640557"/>
                <a:gd name="connsiteX8" fmla="*/ 419100 w 575072"/>
                <a:gd name="connsiteY8" fmla="*/ 525066 h 640557"/>
                <a:gd name="connsiteX9" fmla="*/ 498872 w 575072"/>
                <a:gd name="connsiteY9" fmla="*/ 525066 h 640557"/>
                <a:gd name="connsiteX10" fmla="*/ 498872 w 575072"/>
                <a:gd name="connsiteY10" fmla="*/ 506016 h 640557"/>
                <a:gd name="connsiteX11" fmla="*/ 454819 w 575072"/>
                <a:gd name="connsiteY11" fmla="*/ 491728 h 640557"/>
                <a:gd name="connsiteX12" fmla="*/ 488156 w 575072"/>
                <a:gd name="connsiteY12" fmla="*/ 471488 h 640557"/>
                <a:gd name="connsiteX13" fmla="*/ 488156 w 575072"/>
                <a:gd name="connsiteY13" fmla="*/ 433388 h 640557"/>
                <a:gd name="connsiteX14" fmla="*/ 525066 w 575072"/>
                <a:gd name="connsiteY14" fmla="*/ 396478 h 640557"/>
                <a:gd name="connsiteX15" fmla="*/ 529828 w 575072"/>
                <a:gd name="connsiteY15" fmla="*/ 371475 h 640557"/>
                <a:gd name="connsiteX16" fmla="*/ 545306 w 575072"/>
                <a:gd name="connsiteY16" fmla="*/ 347663 h 640557"/>
                <a:gd name="connsiteX17" fmla="*/ 520303 w 575072"/>
                <a:gd name="connsiteY17" fmla="*/ 309563 h 640557"/>
                <a:gd name="connsiteX18" fmla="*/ 531019 w 575072"/>
                <a:gd name="connsiteY18" fmla="*/ 269082 h 640557"/>
                <a:gd name="connsiteX19" fmla="*/ 509588 w 575072"/>
                <a:gd name="connsiteY19" fmla="*/ 219075 h 640557"/>
                <a:gd name="connsiteX20" fmla="*/ 533400 w 575072"/>
                <a:gd name="connsiteY20" fmla="*/ 125016 h 640557"/>
                <a:gd name="connsiteX21" fmla="*/ 575072 w 575072"/>
                <a:gd name="connsiteY21" fmla="*/ 57150 h 640557"/>
                <a:gd name="connsiteX22" fmla="*/ 566738 w 575072"/>
                <a:gd name="connsiteY22" fmla="*/ 0 h 640557"/>
                <a:gd name="connsiteX23" fmla="*/ 360759 w 575072"/>
                <a:gd name="connsiteY23" fmla="*/ 0 h 640557"/>
                <a:gd name="connsiteX24" fmla="*/ 360759 w 575072"/>
                <a:gd name="connsiteY24" fmla="*/ 22622 h 640557"/>
                <a:gd name="connsiteX25" fmla="*/ 223838 w 575072"/>
                <a:gd name="connsiteY25" fmla="*/ 22622 h 640557"/>
                <a:gd name="connsiteX26" fmla="*/ 223838 w 575072"/>
                <a:gd name="connsiteY26" fmla="*/ 126207 h 640557"/>
                <a:gd name="connsiteX27" fmla="*/ 208359 w 575072"/>
                <a:gd name="connsiteY27" fmla="*/ 126207 h 640557"/>
                <a:gd name="connsiteX28" fmla="*/ 208359 w 575072"/>
                <a:gd name="connsiteY28" fmla="*/ 276225 h 640557"/>
                <a:gd name="connsiteX29" fmla="*/ 145256 w 575072"/>
                <a:gd name="connsiteY29" fmla="*/ 276225 h 640557"/>
                <a:gd name="connsiteX30" fmla="*/ 145256 w 575072"/>
                <a:gd name="connsiteY30" fmla="*/ 516732 h 640557"/>
                <a:gd name="connsiteX31" fmla="*/ 61913 w 575072"/>
                <a:gd name="connsiteY31" fmla="*/ 516732 h 640557"/>
                <a:gd name="connsiteX32" fmla="*/ 61913 w 575072"/>
                <a:gd name="connsiteY32" fmla="*/ 500063 h 640557"/>
                <a:gd name="connsiteX33" fmla="*/ 0 w 575072"/>
                <a:gd name="connsiteY33" fmla="*/ 500063 h 640557"/>
                <a:gd name="connsiteX0" fmla="*/ 0 w 575072"/>
                <a:gd name="connsiteY0" fmla="*/ 500063 h 640557"/>
                <a:gd name="connsiteX1" fmla="*/ 2381 w 575072"/>
                <a:gd name="connsiteY1" fmla="*/ 620316 h 640557"/>
                <a:gd name="connsiteX2" fmla="*/ 289322 w 575072"/>
                <a:gd name="connsiteY2" fmla="*/ 613172 h 640557"/>
                <a:gd name="connsiteX3" fmla="*/ 325041 w 575072"/>
                <a:gd name="connsiteY3" fmla="*/ 613172 h 640557"/>
                <a:gd name="connsiteX4" fmla="*/ 355997 w 575072"/>
                <a:gd name="connsiteY4" fmla="*/ 640557 h 640557"/>
                <a:gd name="connsiteX5" fmla="*/ 355997 w 575072"/>
                <a:gd name="connsiteY5" fmla="*/ 586978 h 640557"/>
                <a:gd name="connsiteX6" fmla="*/ 419100 w 575072"/>
                <a:gd name="connsiteY6" fmla="*/ 586978 h 640557"/>
                <a:gd name="connsiteX7" fmla="*/ 419100 w 575072"/>
                <a:gd name="connsiteY7" fmla="*/ 525066 h 640557"/>
                <a:gd name="connsiteX8" fmla="*/ 498872 w 575072"/>
                <a:gd name="connsiteY8" fmla="*/ 525066 h 640557"/>
                <a:gd name="connsiteX9" fmla="*/ 498872 w 575072"/>
                <a:gd name="connsiteY9" fmla="*/ 506016 h 640557"/>
                <a:gd name="connsiteX10" fmla="*/ 454819 w 575072"/>
                <a:gd name="connsiteY10" fmla="*/ 491728 h 640557"/>
                <a:gd name="connsiteX11" fmla="*/ 488156 w 575072"/>
                <a:gd name="connsiteY11" fmla="*/ 471488 h 640557"/>
                <a:gd name="connsiteX12" fmla="*/ 488156 w 575072"/>
                <a:gd name="connsiteY12" fmla="*/ 433388 h 640557"/>
                <a:gd name="connsiteX13" fmla="*/ 525066 w 575072"/>
                <a:gd name="connsiteY13" fmla="*/ 396478 h 640557"/>
                <a:gd name="connsiteX14" fmla="*/ 529828 w 575072"/>
                <a:gd name="connsiteY14" fmla="*/ 371475 h 640557"/>
                <a:gd name="connsiteX15" fmla="*/ 545306 w 575072"/>
                <a:gd name="connsiteY15" fmla="*/ 347663 h 640557"/>
                <a:gd name="connsiteX16" fmla="*/ 520303 w 575072"/>
                <a:gd name="connsiteY16" fmla="*/ 309563 h 640557"/>
                <a:gd name="connsiteX17" fmla="*/ 531019 w 575072"/>
                <a:gd name="connsiteY17" fmla="*/ 269082 h 640557"/>
                <a:gd name="connsiteX18" fmla="*/ 509588 w 575072"/>
                <a:gd name="connsiteY18" fmla="*/ 219075 h 640557"/>
                <a:gd name="connsiteX19" fmla="*/ 533400 w 575072"/>
                <a:gd name="connsiteY19" fmla="*/ 125016 h 640557"/>
                <a:gd name="connsiteX20" fmla="*/ 575072 w 575072"/>
                <a:gd name="connsiteY20" fmla="*/ 57150 h 640557"/>
                <a:gd name="connsiteX21" fmla="*/ 566738 w 575072"/>
                <a:gd name="connsiteY21" fmla="*/ 0 h 640557"/>
                <a:gd name="connsiteX22" fmla="*/ 360759 w 575072"/>
                <a:gd name="connsiteY22" fmla="*/ 0 h 640557"/>
                <a:gd name="connsiteX23" fmla="*/ 360759 w 575072"/>
                <a:gd name="connsiteY23" fmla="*/ 22622 h 640557"/>
                <a:gd name="connsiteX24" fmla="*/ 223838 w 575072"/>
                <a:gd name="connsiteY24" fmla="*/ 22622 h 640557"/>
                <a:gd name="connsiteX25" fmla="*/ 223838 w 575072"/>
                <a:gd name="connsiteY25" fmla="*/ 126207 h 640557"/>
                <a:gd name="connsiteX26" fmla="*/ 208359 w 575072"/>
                <a:gd name="connsiteY26" fmla="*/ 126207 h 640557"/>
                <a:gd name="connsiteX27" fmla="*/ 208359 w 575072"/>
                <a:gd name="connsiteY27" fmla="*/ 276225 h 640557"/>
                <a:gd name="connsiteX28" fmla="*/ 145256 w 575072"/>
                <a:gd name="connsiteY28" fmla="*/ 276225 h 640557"/>
                <a:gd name="connsiteX29" fmla="*/ 145256 w 575072"/>
                <a:gd name="connsiteY29" fmla="*/ 516732 h 640557"/>
                <a:gd name="connsiteX30" fmla="*/ 61913 w 575072"/>
                <a:gd name="connsiteY30" fmla="*/ 516732 h 640557"/>
                <a:gd name="connsiteX31" fmla="*/ 61913 w 575072"/>
                <a:gd name="connsiteY31" fmla="*/ 500063 h 640557"/>
                <a:gd name="connsiteX32" fmla="*/ 0 w 575072"/>
                <a:gd name="connsiteY32" fmla="*/ 500063 h 640557"/>
                <a:gd name="connsiteX0" fmla="*/ 0 w 575072"/>
                <a:gd name="connsiteY0" fmla="*/ 500063 h 620316"/>
                <a:gd name="connsiteX1" fmla="*/ 2381 w 575072"/>
                <a:gd name="connsiteY1" fmla="*/ 620316 h 620316"/>
                <a:gd name="connsiteX2" fmla="*/ 289322 w 575072"/>
                <a:gd name="connsiteY2" fmla="*/ 613172 h 620316"/>
                <a:gd name="connsiteX3" fmla="*/ 325041 w 575072"/>
                <a:gd name="connsiteY3" fmla="*/ 613172 h 620316"/>
                <a:gd name="connsiteX4" fmla="*/ 355997 w 575072"/>
                <a:gd name="connsiteY4" fmla="*/ 586978 h 620316"/>
                <a:gd name="connsiteX5" fmla="*/ 419100 w 575072"/>
                <a:gd name="connsiteY5" fmla="*/ 586978 h 620316"/>
                <a:gd name="connsiteX6" fmla="*/ 419100 w 575072"/>
                <a:gd name="connsiteY6" fmla="*/ 525066 h 620316"/>
                <a:gd name="connsiteX7" fmla="*/ 498872 w 575072"/>
                <a:gd name="connsiteY7" fmla="*/ 525066 h 620316"/>
                <a:gd name="connsiteX8" fmla="*/ 498872 w 575072"/>
                <a:gd name="connsiteY8" fmla="*/ 506016 h 620316"/>
                <a:gd name="connsiteX9" fmla="*/ 454819 w 575072"/>
                <a:gd name="connsiteY9" fmla="*/ 491728 h 620316"/>
                <a:gd name="connsiteX10" fmla="*/ 488156 w 575072"/>
                <a:gd name="connsiteY10" fmla="*/ 471488 h 620316"/>
                <a:gd name="connsiteX11" fmla="*/ 488156 w 575072"/>
                <a:gd name="connsiteY11" fmla="*/ 433388 h 620316"/>
                <a:gd name="connsiteX12" fmla="*/ 525066 w 575072"/>
                <a:gd name="connsiteY12" fmla="*/ 396478 h 620316"/>
                <a:gd name="connsiteX13" fmla="*/ 529828 w 575072"/>
                <a:gd name="connsiteY13" fmla="*/ 371475 h 620316"/>
                <a:gd name="connsiteX14" fmla="*/ 545306 w 575072"/>
                <a:gd name="connsiteY14" fmla="*/ 347663 h 620316"/>
                <a:gd name="connsiteX15" fmla="*/ 520303 w 575072"/>
                <a:gd name="connsiteY15" fmla="*/ 309563 h 620316"/>
                <a:gd name="connsiteX16" fmla="*/ 531019 w 575072"/>
                <a:gd name="connsiteY16" fmla="*/ 269082 h 620316"/>
                <a:gd name="connsiteX17" fmla="*/ 509588 w 575072"/>
                <a:gd name="connsiteY17" fmla="*/ 219075 h 620316"/>
                <a:gd name="connsiteX18" fmla="*/ 533400 w 575072"/>
                <a:gd name="connsiteY18" fmla="*/ 125016 h 620316"/>
                <a:gd name="connsiteX19" fmla="*/ 575072 w 575072"/>
                <a:gd name="connsiteY19" fmla="*/ 57150 h 620316"/>
                <a:gd name="connsiteX20" fmla="*/ 566738 w 575072"/>
                <a:gd name="connsiteY20" fmla="*/ 0 h 620316"/>
                <a:gd name="connsiteX21" fmla="*/ 360759 w 575072"/>
                <a:gd name="connsiteY21" fmla="*/ 0 h 620316"/>
                <a:gd name="connsiteX22" fmla="*/ 360759 w 575072"/>
                <a:gd name="connsiteY22" fmla="*/ 22622 h 620316"/>
                <a:gd name="connsiteX23" fmla="*/ 223838 w 575072"/>
                <a:gd name="connsiteY23" fmla="*/ 22622 h 620316"/>
                <a:gd name="connsiteX24" fmla="*/ 223838 w 575072"/>
                <a:gd name="connsiteY24" fmla="*/ 126207 h 620316"/>
                <a:gd name="connsiteX25" fmla="*/ 208359 w 575072"/>
                <a:gd name="connsiteY25" fmla="*/ 126207 h 620316"/>
                <a:gd name="connsiteX26" fmla="*/ 208359 w 575072"/>
                <a:gd name="connsiteY26" fmla="*/ 276225 h 620316"/>
                <a:gd name="connsiteX27" fmla="*/ 145256 w 575072"/>
                <a:gd name="connsiteY27" fmla="*/ 276225 h 620316"/>
                <a:gd name="connsiteX28" fmla="*/ 145256 w 575072"/>
                <a:gd name="connsiteY28" fmla="*/ 516732 h 620316"/>
                <a:gd name="connsiteX29" fmla="*/ 61913 w 575072"/>
                <a:gd name="connsiteY29" fmla="*/ 516732 h 620316"/>
                <a:gd name="connsiteX30" fmla="*/ 61913 w 575072"/>
                <a:gd name="connsiteY30" fmla="*/ 500063 h 620316"/>
                <a:gd name="connsiteX31" fmla="*/ 0 w 575072"/>
                <a:gd name="connsiteY31" fmla="*/ 500063 h 620316"/>
                <a:gd name="connsiteX0" fmla="*/ 0 w 575072"/>
                <a:gd name="connsiteY0" fmla="*/ 500063 h 621506"/>
                <a:gd name="connsiteX1" fmla="*/ 2381 w 575072"/>
                <a:gd name="connsiteY1" fmla="*/ 620316 h 621506"/>
                <a:gd name="connsiteX2" fmla="*/ 289322 w 575072"/>
                <a:gd name="connsiteY2" fmla="*/ 613172 h 621506"/>
                <a:gd name="connsiteX3" fmla="*/ 358379 w 575072"/>
                <a:gd name="connsiteY3" fmla="*/ 621506 h 621506"/>
                <a:gd name="connsiteX4" fmla="*/ 355997 w 575072"/>
                <a:gd name="connsiteY4" fmla="*/ 586978 h 621506"/>
                <a:gd name="connsiteX5" fmla="*/ 419100 w 575072"/>
                <a:gd name="connsiteY5" fmla="*/ 586978 h 621506"/>
                <a:gd name="connsiteX6" fmla="*/ 419100 w 575072"/>
                <a:gd name="connsiteY6" fmla="*/ 525066 h 621506"/>
                <a:gd name="connsiteX7" fmla="*/ 498872 w 575072"/>
                <a:gd name="connsiteY7" fmla="*/ 525066 h 621506"/>
                <a:gd name="connsiteX8" fmla="*/ 498872 w 575072"/>
                <a:gd name="connsiteY8" fmla="*/ 506016 h 621506"/>
                <a:gd name="connsiteX9" fmla="*/ 454819 w 575072"/>
                <a:gd name="connsiteY9" fmla="*/ 491728 h 621506"/>
                <a:gd name="connsiteX10" fmla="*/ 488156 w 575072"/>
                <a:gd name="connsiteY10" fmla="*/ 471488 h 621506"/>
                <a:gd name="connsiteX11" fmla="*/ 488156 w 575072"/>
                <a:gd name="connsiteY11" fmla="*/ 433388 h 621506"/>
                <a:gd name="connsiteX12" fmla="*/ 525066 w 575072"/>
                <a:gd name="connsiteY12" fmla="*/ 396478 h 621506"/>
                <a:gd name="connsiteX13" fmla="*/ 529828 w 575072"/>
                <a:gd name="connsiteY13" fmla="*/ 371475 h 621506"/>
                <a:gd name="connsiteX14" fmla="*/ 545306 w 575072"/>
                <a:gd name="connsiteY14" fmla="*/ 347663 h 621506"/>
                <a:gd name="connsiteX15" fmla="*/ 520303 w 575072"/>
                <a:gd name="connsiteY15" fmla="*/ 309563 h 621506"/>
                <a:gd name="connsiteX16" fmla="*/ 531019 w 575072"/>
                <a:gd name="connsiteY16" fmla="*/ 269082 h 621506"/>
                <a:gd name="connsiteX17" fmla="*/ 509588 w 575072"/>
                <a:gd name="connsiteY17" fmla="*/ 219075 h 621506"/>
                <a:gd name="connsiteX18" fmla="*/ 533400 w 575072"/>
                <a:gd name="connsiteY18" fmla="*/ 125016 h 621506"/>
                <a:gd name="connsiteX19" fmla="*/ 575072 w 575072"/>
                <a:gd name="connsiteY19" fmla="*/ 57150 h 621506"/>
                <a:gd name="connsiteX20" fmla="*/ 566738 w 575072"/>
                <a:gd name="connsiteY20" fmla="*/ 0 h 621506"/>
                <a:gd name="connsiteX21" fmla="*/ 360759 w 575072"/>
                <a:gd name="connsiteY21" fmla="*/ 0 h 621506"/>
                <a:gd name="connsiteX22" fmla="*/ 360759 w 575072"/>
                <a:gd name="connsiteY22" fmla="*/ 22622 h 621506"/>
                <a:gd name="connsiteX23" fmla="*/ 223838 w 575072"/>
                <a:gd name="connsiteY23" fmla="*/ 22622 h 621506"/>
                <a:gd name="connsiteX24" fmla="*/ 223838 w 575072"/>
                <a:gd name="connsiteY24" fmla="*/ 126207 h 621506"/>
                <a:gd name="connsiteX25" fmla="*/ 208359 w 575072"/>
                <a:gd name="connsiteY25" fmla="*/ 126207 h 621506"/>
                <a:gd name="connsiteX26" fmla="*/ 208359 w 575072"/>
                <a:gd name="connsiteY26" fmla="*/ 276225 h 621506"/>
                <a:gd name="connsiteX27" fmla="*/ 145256 w 575072"/>
                <a:gd name="connsiteY27" fmla="*/ 276225 h 621506"/>
                <a:gd name="connsiteX28" fmla="*/ 145256 w 575072"/>
                <a:gd name="connsiteY28" fmla="*/ 516732 h 621506"/>
                <a:gd name="connsiteX29" fmla="*/ 61913 w 575072"/>
                <a:gd name="connsiteY29" fmla="*/ 516732 h 621506"/>
                <a:gd name="connsiteX30" fmla="*/ 61913 w 575072"/>
                <a:gd name="connsiteY30" fmla="*/ 500063 h 621506"/>
                <a:gd name="connsiteX31" fmla="*/ 0 w 575072"/>
                <a:gd name="connsiteY31" fmla="*/ 500063 h 621506"/>
                <a:gd name="connsiteX0" fmla="*/ 0 w 575072"/>
                <a:gd name="connsiteY0" fmla="*/ 500063 h 620316"/>
                <a:gd name="connsiteX1" fmla="*/ 2381 w 575072"/>
                <a:gd name="connsiteY1" fmla="*/ 620316 h 620316"/>
                <a:gd name="connsiteX2" fmla="*/ 289322 w 575072"/>
                <a:gd name="connsiteY2" fmla="*/ 613172 h 620316"/>
                <a:gd name="connsiteX3" fmla="*/ 353616 w 575072"/>
                <a:gd name="connsiteY3" fmla="*/ 614362 h 620316"/>
                <a:gd name="connsiteX4" fmla="*/ 355997 w 575072"/>
                <a:gd name="connsiteY4" fmla="*/ 586978 h 620316"/>
                <a:gd name="connsiteX5" fmla="*/ 419100 w 575072"/>
                <a:gd name="connsiteY5" fmla="*/ 586978 h 620316"/>
                <a:gd name="connsiteX6" fmla="*/ 419100 w 575072"/>
                <a:gd name="connsiteY6" fmla="*/ 525066 h 620316"/>
                <a:gd name="connsiteX7" fmla="*/ 498872 w 575072"/>
                <a:gd name="connsiteY7" fmla="*/ 525066 h 620316"/>
                <a:gd name="connsiteX8" fmla="*/ 498872 w 575072"/>
                <a:gd name="connsiteY8" fmla="*/ 506016 h 620316"/>
                <a:gd name="connsiteX9" fmla="*/ 454819 w 575072"/>
                <a:gd name="connsiteY9" fmla="*/ 491728 h 620316"/>
                <a:gd name="connsiteX10" fmla="*/ 488156 w 575072"/>
                <a:gd name="connsiteY10" fmla="*/ 471488 h 620316"/>
                <a:gd name="connsiteX11" fmla="*/ 488156 w 575072"/>
                <a:gd name="connsiteY11" fmla="*/ 433388 h 620316"/>
                <a:gd name="connsiteX12" fmla="*/ 525066 w 575072"/>
                <a:gd name="connsiteY12" fmla="*/ 396478 h 620316"/>
                <a:gd name="connsiteX13" fmla="*/ 529828 w 575072"/>
                <a:gd name="connsiteY13" fmla="*/ 371475 h 620316"/>
                <a:gd name="connsiteX14" fmla="*/ 545306 w 575072"/>
                <a:gd name="connsiteY14" fmla="*/ 347663 h 620316"/>
                <a:gd name="connsiteX15" fmla="*/ 520303 w 575072"/>
                <a:gd name="connsiteY15" fmla="*/ 309563 h 620316"/>
                <a:gd name="connsiteX16" fmla="*/ 531019 w 575072"/>
                <a:gd name="connsiteY16" fmla="*/ 269082 h 620316"/>
                <a:gd name="connsiteX17" fmla="*/ 509588 w 575072"/>
                <a:gd name="connsiteY17" fmla="*/ 219075 h 620316"/>
                <a:gd name="connsiteX18" fmla="*/ 533400 w 575072"/>
                <a:gd name="connsiteY18" fmla="*/ 125016 h 620316"/>
                <a:gd name="connsiteX19" fmla="*/ 575072 w 575072"/>
                <a:gd name="connsiteY19" fmla="*/ 57150 h 620316"/>
                <a:gd name="connsiteX20" fmla="*/ 566738 w 575072"/>
                <a:gd name="connsiteY20" fmla="*/ 0 h 620316"/>
                <a:gd name="connsiteX21" fmla="*/ 360759 w 575072"/>
                <a:gd name="connsiteY21" fmla="*/ 0 h 620316"/>
                <a:gd name="connsiteX22" fmla="*/ 360759 w 575072"/>
                <a:gd name="connsiteY22" fmla="*/ 22622 h 620316"/>
                <a:gd name="connsiteX23" fmla="*/ 223838 w 575072"/>
                <a:gd name="connsiteY23" fmla="*/ 22622 h 620316"/>
                <a:gd name="connsiteX24" fmla="*/ 223838 w 575072"/>
                <a:gd name="connsiteY24" fmla="*/ 126207 h 620316"/>
                <a:gd name="connsiteX25" fmla="*/ 208359 w 575072"/>
                <a:gd name="connsiteY25" fmla="*/ 126207 h 620316"/>
                <a:gd name="connsiteX26" fmla="*/ 208359 w 575072"/>
                <a:gd name="connsiteY26" fmla="*/ 276225 h 620316"/>
                <a:gd name="connsiteX27" fmla="*/ 145256 w 575072"/>
                <a:gd name="connsiteY27" fmla="*/ 276225 h 620316"/>
                <a:gd name="connsiteX28" fmla="*/ 145256 w 575072"/>
                <a:gd name="connsiteY28" fmla="*/ 516732 h 620316"/>
                <a:gd name="connsiteX29" fmla="*/ 61913 w 575072"/>
                <a:gd name="connsiteY29" fmla="*/ 516732 h 620316"/>
                <a:gd name="connsiteX30" fmla="*/ 61913 w 575072"/>
                <a:gd name="connsiteY30" fmla="*/ 500063 h 620316"/>
                <a:gd name="connsiteX31" fmla="*/ 0 w 575072"/>
                <a:gd name="connsiteY31" fmla="*/ 500063 h 620316"/>
                <a:gd name="connsiteX0" fmla="*/ 0 w 575072"/>
                <a:gd name="connsiteY0" fmla="*/ 500063 h 620316"/>
                <a:gd name="connsiteX1" fmla="*/ 2381 w 575072"/>
                <a:gd name="connsiteY1" fmla="*/ 620316 h 620316"/>
                <a:gd name="connsiteX2" fmla="*/ 289322 w 575072"/>
                <a:gd name="connsiteY2" fmla="*/ 613172 h 620316"/>
                <a:gd name="connsiteX3" fmla="*/ 353616 w 575072"/>
                <a:gd name="connsiteY3" fmla="*/ 611981 h 620316"/>
                <a:gd name="connsiteX4" fmla="*/ 355997 w 575072"/>
                <a:gd name="connsiteY4" fmla="*/ 586978 h 620316"/>
                <a:gd name="connsiteX5" fmla="*/ 419100 w 575072"/>
                <a:gd name="connsiteY5" fmla="*/ 586978 h 620316"/>
                <a:gd name="connsiteX6" fmla="*/ 419100 w 575072"/>
                <a:gd name="connsiteY6" fmla="*/ 525066 h 620316"/>
                <a:gd name="connsiteX7" fmla="*/ 498872 w 575072"/>
                <a:gd name="connsiteY7" fmla="*/ 525066 h 620316"/>
                <a:gd name="connsiteX8" fmla="*/ 498872 w 575072"/>
                <a:gd name="connsiteY8" fmla="*/ 506016 h 620316"/>
                <a:gd name="connsiteX9" fmla="*/ 454819 w 575072"/>
                <a:gd name="connsiteY9" fmla="*/ 491728 h 620316"/>
                <a:gd name="connsiteX10" fmla="*/ 488156 w 575072"/>
                <a:gd name="connsiteY10" fmla="*/ 471488 h 620316"/>
                <a:gd name="connsiteX11" fmla="*/ 488156 w 575072"/>
                <a:gd name="connsiteY11" fmla="*/ 433388 h 620316"/>
                <a:gd name="connsiteX12" fmla="*/ 525066 w 575072"/>
                <a:gd name="connsiteY12" fmla="*/ 396478 h 620316"/>
                <a:gd name="connsiteX13" fmla="*/ 529828 w 575072"/>
                <a:gd name="connsiteY13" fmla="*/ 371475 h 620316"/>
                <a:gd name="connsiteX14" fmla="*/ 545306 w 575072"/>
                <a:gd name="connsiteY14" fmla="*/ 347663 h 620316"/>
                <a:gd name="connsiteX15" fmla="*/ 520303 w 575072"/>
                <a:gd name="connsiteY15" fmla="*/ 309563 h 620316"/>
                <a:gd name="connsiteX16" fmla="*/ 531019 w 575072"/>
                <a:gd name="connsiteY16" fmla="*/ 269082 h 620316"/>
                <a:gd name="connsiteX17" fmla="*/ 509588 w 575072"/>
                <a:gd name="connsiteY17" fmla="*/ 219075 h 620316"/>
                <a:gd name="connsiteX18" fmla="*/ 533400 w 575072"/>
                <a:gd name="connsiteY18" fmla="*/ 125016 h 620316"/>
                <a:gd name="connsiteX19" fmla="*/ 575072 w 575072"/>
                <a:gd name="connsiteY19" fmla="*/ 57150 h 620316"/>
                <a:gd name="connsiteX20" fmla="*/ 566738 w 575072"/>
                <a:gd name="connsiteY20" fmla="*/ 0 h 620316"/>
                <a:gd name="connsiteX21" fmla="*/ 360759 w 575072"/>
                <a:gd name="connsiteY21" fmla="*/ 0 h 620316"/>
                <a:gd name="connsiteX22" fmla="*/ 360759 w 575072"/>
                <a:gd name="connsiteY22" fmla="*/ 22622 h 620316"/>
                <a:gd name="connsiteX23" fmla="*/ 223838 w 575072"/>
                <a:gd name="connsiteY23" fmla="*/ 22622 h 620316"/>
                <a:gd name="connsiteX24" fmla="*/ 223838 w 575072"/>
                <a:gd name="connsiteY24" fmla="*/ 126207 h 620316"/>
                <a:gd name="connsiteX25" fmla="*/ 208359 w 575072"/>
                <a:gd name="connsiteY25" fmla="*/ 126207 h 620316"/>
                <a:gd name="connsiteX26" fmla="*/ 208359 w 575072"/>
                <a:gd name="connsiteY26" fmla="*/ 276225 h 620316"/>
                <a:gd name="connsiteX27" fmla="*/ 145256 w 575072"/>
                <a:gd name="connsiteY27" fmla="*/ 276225 h 620316"/>
                <a:gd name="connsiteX28" fmla="*/ 145256 w 575072"/>
                <a:gd name="connsiteY28" fmla="*/ 516732 h 620316"/>
                <a:gd name="connsiteX29" fmla="*/ 61913 w 575072"/>
                <a:gd name="connsiteY29" fmla="*/ 516732 h 620316"/>
                <a:gd name="connsiteX30" fmla="*/ 61913 w 575072"/>
                <a:gd name="connsiteY30" fmla="*/ 500063 h 620316"/>
                <a:gd name="connsiteX31" fmla="*/ 0 w 575072"/>
                <a:gd name="connsiteY31" fmla="*/ 500063 h 620316"/>
                <a:gd name="connsiteX0" fmla="*/ 0 w 575072"/>
                <a:gd name="connsiteY0" fmla="*/ 500063 h 620316"/>
                <a:gd name="connsiteX1" fmla="*/ 2381 w 575072"/>
                <a:gd name="connsiteY1" fmla="*/ 620316 h 620316"/>
                <a:gd name="connsiteX2" fmla="*/ 353616 w 575072"/>
                <a:gd name="connsiteY2" fmla="*/ 611981 h 620316"/>
                <a:gd name="connsiteX3" fmla="*/ 355997 w 575072"/>
                <a:gd name="connsiteY3" fmla="*/ 586978 h 620316"/>
                <a:gd name="connsiteX4" fmla="*/ 419100 w 575072"/>
                <a:gd name="connsiteY4" fmla="*/ 586978 h 620316"/>
                <a:gd name="connsiteX5" fmla="*/ 419100 w 575072"/>
                <a:gd name="connsiteY5" fmla="*/ 525066 h 620316"/>
                <a:gd name="connsiteX6" fmla="*/ 498872 w 575072"/>
                <a:gd name="connsiteY6" fmla="*/ 525066 h 620316"/>
                <a:gd name="connsiteX7" fmla="*/ 498872 w 575072"/>
                <a:gd name="connsiteY7" fmla="*/ 506016 h 620316"/>
                <a:gd name="connsiteX8" fmla="*/ 454819 w 575072"/>
                <a:gd name="connsiteY8" fmla="*/ 491728 h 620316"/>
                <a:gd name="connsiteX9" fmla="*/ 488156 w 575072"/>
                <a:gd name="connsiteY9" fmla="*/ 471488 h 620316"/>
                <a:gd name="connsiteX10" fmla="*/ 488156 w 575072"/>
                <a:gd name="connsiteY10" fmla="*/ 433388 h 620316"/>
                <a:gd name="connsiteX11" fmla="*/ 525066 w 575072"/>
                <a:gd name="connsiteY11" fmla="*/ 396478 h 620316"/>
                <a:gd name="connsiteX12" fmla="*/ 529828 w 575072"/>
                <a:gd name="connsiteY12" fmla="*/ 371475 h 620316"/>
                <a:gd name="connsiteX13" fmla="*/ 545306 w 575072"/>
                <a:gd name="connsiteY13" fmla="*/ 347663 h 620316"/>
                <a:gd name="connsiteX14" fmla="*/ 520303 w 575072"/>
                <a:gd name="connsiteY14" fmla="*/ 309563 h 620316"/>
                <a:gd name="connsiteX15" fmla="*/ 531019 w 575072"/>
                <a:gd name="connsiteY15" fmla="*/ 269082 h 620316"/>
                <a:gd name="connsiteX16" fmla="*/ 509588 w 575072"/>
                <a:gd name="connsiteY16" fmla="*/ 219075 h 620316"/>
                <a:gd name="connsiteX17" fmla="*/ 533400 w 575072"/>
                <a:gd name="connsiteY17" fmla="*/ 125016 h 620316"/>
                <a:gd name="connsiteX18" fmla="*/ 575072 w 575072"/>
                <a:gd name="connsiteY18" fmla="*/ 57150 h 620316"/>
                <a:gd name="connsiteX19" fmla="*/ 566738 w 575072"/>
                <a:gd name="connsiteY19" fmla="*/ 0 h 620316"/>
                <a:gd name="connsiteX20" fmla="*/ 360759 w 575072"/>
                <a:gd name="connsiteY20" fmla="*/ 0 h 620316"/>
                <a:gd name="connsiteX21" fmla="*/ 360759 w 575072"/>
                <a:gd name="connsiteY21" fmla="*/ 22622 h 620316"/>
                <a:gd name="connsiteX22" fmla="*/ 223838 w 575072"/>
                <a:gd name="connsiteY22" fmla="*/ 22622 h 620316"/>
                <a:gd name="connsiteX23" fmla="*/ 223838 w 575072"/>
                <a:gd name="connsiteY23" fmla="*/ 126207 h 620316"/>
                <a:gd name="connsiteX24" fmla="*/ 208359 w 575072"/>
                <a:gd name="connsiteY24" fmla="*/ 126207 h 620316"/>
                <a:gd name="connsiteX25" fmla="*/ 208359 w 575072"/>
                <a:gd name="connsiteY25" fmla="*/ 276225 h 620316"/>
                <a:gd name="connsiteX26" fmla="*/ 145256 w 575072"/>
                <a:gd name="connsiteY26" fmla="*/ 276225 h 620316"/>
                <a:gd name="connsiteX27" fmla="*/ 145256 w 575072"/>
                <a:gd name="connsiteY27" fmla="*/ 516732 h 620316"/>
                <a:gd name="connsiteX28" fmla="*/ 61913 w 575072"/>
                <a:gd name="connsiteY28" fmla="*/ 516732 h 620316"/>
                <a:gd name="connsiteX29" fmla="*/ 61913 w 575072"/>
                <a:gd name="connsiteY29" fmla="*/ 500063 h 620316"/>
                <a:gd name="connsiteX30" fmla="*/ 0 w 575072"/>
                <a:gd name="connsiteY30" fmla="*/ 500063 h 62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5072" h="620316">
                  <a:moveTo>
                    <a:pt x="0" y="500063"/>
                  </a:moveTo>
                  <a:cubicBezTo>
                    <a:pt x="794" y="540147"/>
                    <a:pt x="1587" y="580232"/>
                    <a:pt x="2381" y="620316"/>
                  </a:cubicBezTo>
                  <a:lnTo>
                    <a:pt x="353616" y="611981"/>
                  </a:lnTo>
                  <a:lnTo>
                    <a:pt x="355997" y="586978"/>
                  </a:lnTo>
                  <a:lnTo>
                    <a:pt x="419100" y="586978"/>
                  </a:lnTo>
                  <a:lnTo>
                    <a:pt x="419100" y="525066"/>
                  </a:lnTo>
                  <a:lnTo>
                    <a:pt x="498872" y="525066"/>
                  </a:lnTo>
                  <a:lnTo>
                    <a:pt x="498872" y="506016"/>
                  </a:lnTo>
                  <a:lnTo>
                    <a:pt x="454819" y="491728"/>
                  </a:lnTo>
                  <a:lnTo>
                    <a:pt x="488156" y="471488"/>
                  </a:lnTo>
                  <a:lnTo>
                    <a:pt x="488156" y="433388"/>
                  </a:lnTo>
                  <a:lnTo>
                    <a:pt x="525066" y="396478"/>
                  </a:lnTo>
                  <a:lnTo>
                    <a:pt x="529828" y="371475"/>
                  </a:lnTo>
                  <a:lnTo>
                    <a:pt x="545306" y="347663"/>
                  </a:lnTo>
                  <a:lnTo>
                    <a:pt x="520303" y="309563"/>
                  </a:lnTo>
                  <a:lnTo>
                    <a:pt x="531019" y="269082"/>
                  </a:lnTo>
                  <a:lnTo>
                    <a:pt x="509588" y="219075"/>
                  </a:lnTo>
                  <a:lnTo>
                    <a:pt x="533400" y="125016"/>
                  </a:lnTo>
                  <a:lnTo>
                    <a:pt x="575072" y="57150"/>
                  </a:lnTo>
                  <a:lnTo>
                    <a:pt x="566738" y="0"/>
                  </a:lnTo>
                  <a:lnTo>
                    <a:pt x="360759" y="0"/>
                  </a:lnTo>
                  <a:lnTo>
                    <a:pt x="360759" y="22622"/>
                  </a:lnTo>
                  <a:lnTo>
                    <a:pt x="223838" y="22622"/>
                  </a:lnTo>
                  <a:lnTo>
                    <a:pt x="223838" y="126207"/>
                  </a:lnTo>
                  <a:lnTo>
                    <a:pt x="208359" y="126207"/>
                  </a:lnTo>
                  <a:lnTo>
                    <a:pt x="208359" y="276225"/>
                  </a:lnTo>
                  <a:lnTo>
                    <a:pt x="145256" y="276225"/>
                  </a:lnTo>
                  <a:lnTo>
                    <a:pt x="145256" y="516732"/>
                  </a:lnTo>
                  <a:lnTo>
                    <a:pt x="61913" y="516732"/>
                  </a:lnTo>
                  <a:lnTo>
                    <a:pt x="61913" y="500063"/>
                  </a:lnTo>
                  <a:lnTo>
                    <a:pt x="0" y="500063"/>
                  </a:lnTo>
                  <a:close/>
                </a:path>
              </a:pathLst>
            </a:custGeom>
            <a:solidFill>
              <a:srgbClr val="D2E0EC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8A7CD0B-CF92-48B8-9C51-2CA92BCCFD88}"/>
                </a:ext>
              </a:extLst>
            </p:cNvPr>
            <p:cNvSpPr/>
            <p:nvPr/>
          </p:nvSpPr>
          <p:spPr>
            <a:xfrm>
              <a:off x="8753569" y="4025503"/>
              <a:ext cx="1362075" cy="1633935"/>
            </a:xfrm>
            <a:custGeom>
              <a:avLst/>
              <a:gdLst>
                <a:gd name="connsiteX0" fmla="*/ 638175 w 1362075"/>
                <a:gd name="connsiteY0" fmla="*/ 26988 h 1649413"/>
                <a:gd name="connsiteX1" fmla="*/ 690562 w 1362075"/>
                <a:gd name="connsiteY1" fmla="*/ 0 h 1649413"/>
                <a:gd name="connsiteX2" fmla="*/ 712787 w 1362075"/>
                <a:gd name="connsiteY2" fmla="*/ 38100 h 1649413"/>
                <a:gd name="connsiteX3" fmla="*/ 804862 w 1362075"/>
                <a:gd name="connsiteY3" fmla="*/ 103188 h 1649413"/>
                <a:gd name="connsiteX4" fmla="*/ 776287 w 1362075"/>
                <a:gd name="connsiteY4" fmla="*/ 128588 h 1649413"/>
                <a:gd name="connsiteX5" fmla="*/ 819150 w 1362075"/>
                <a:gd name="connsiteY5" fmla="*/ 171450 h 1649413"/>
                <a:gd name="connsiteX6" fmla="*/ 796925 w 1362075"/>
                <a:gd name="connsiteY6" fmla="*/ 257175 h 1649413"/>
                <a:gd name="connsiteX7" fmla="*/ 749300 w 1362075"/>
                <a:gd name="connsiteY7" fmla="*/ 344488 h 1649413"/>
                <a:gd name="connsiteX8" fmla="*/ 811212 w 1362075"/>
                <a:gd name="connsiteY8" fmla="*/ 347663 h 1649413"/>
                <a:gd name="connsiteX9" fmla="*/ 862012 w 1362075"/>
                <a:gd name="connsiteY9" fmla="*/ 301625 h 1649413"/>
                <a:gd name="connsiteX10" fmla="*/ 893762 w 1362075"/>
                <a:gd name="connsiteY10" fmla="*/ 325438 h 1649413"/>
                <a:gd name="connsiteX11" fmla="*/ 836612 w 1362075"/>
                <a:gd name="connsiteY11" fmla="*/ 447675 h 1649413"/>
                <a:gd name="connsiteX12" fmla="*/ 906462 w 1362075"/>
                <a:gd name="connsiteY12" fmla="*/ 515938 h 1649413"/>
                <a:gd name="connsiteX13" fmla="*/ 904875 w 1362075"/>
                <a:gd name="connsiteY13" fmla="*/ 609600 h 1649413"/>
                <a:gd name="connsiteX14" fmla="*/ 785812 w 1362075"/>
                <a:gd name="connsiteY14" fmla="*/ 628650 h 1649413"/>
                <a:gd name="connsiteX15" fmla="*/ 792162 w 1362075"/>
                <a:gd name="connsiteY15" fmla="*/ 679450 h 1649413"/>
                <a:gd name="connsiteX16" fmla="*/ 735012 w 1362075"/>
                <a:gd name="connsiteY16" fmla="*/ 754063 h 1649413"/>
                <a:gd name="connsiteX17" fmla="*/ 730250 w 1362075"/>
                <a:gd name="connsiteY17" fmla="*/ 806450 h 1649413"/>
                <a:gd name="connsiteX18" fmla="*/ 690562 w 1362075"/>
                <a:gd name="connsiteY18" fmla="*/ 868363 h 1649413"/>
                <a:gd name="connsiteX19" fmla="*/ 688975 w 1362075"/>
                <a:gd name="connsiteY19" fmla="*/ 909638 h 1649413"/>
                <a:gd name="connsiteX20" fmla="*/ 731837 w 1362075"/>
                <a:gd name="connsiteY20" fmla="*/ 947738 h 1649413"/>
                <a:gd name="connsiteX21" fmla="*/ 762000 w 1362075"/>
                <a:gd name="connsiteY21" fmla="*/ 881063 h 1649413"/>
                <a:gd name="connsiteX22" fmla="*/ 839787 w 1362075"/>
                <a:gd name="connsiteY22" fmla="*/ 842963 h 1649413"/>
                <a:gd name="connsiteX23" fmla="*/ 874712 w 1362075"/>
                <a:gd name="connsiteY23" fmla="*/ 765175 h 1649413"/>
                <a:gd name="connsiteX24" fmla="*/ 936625 w 1362075"/>
                <a:gd name="connsiteY24" fmla="*/ 674688 h 1649413"/>
                <a:gd name="connsiteX25" fmla="*/ 1001712 w 1362075"/>
                <a:gd name="connsiteY25" fmla="*/ 666750 h 1649413"/>
                <a:gd name="connsiteX26" fmla="*/ 1108075 w 1362075"/>
                <a:gd name="connsiteY26" fmla="*/ 520700 h 1649413"/>
                <a:gd name="connsiteX27" fmla="*/ 1036637 w 1362075"/>
                <a:gd name="connsiteY27" fmla="*/ 438150 h 1649413"/>
                <a:gd name="connsiteX28" fmla="*/ 1081087 w 1362075"/>
                <a:gd name="connsiteY28" fmla="*/ 420688 h 1649413"/>
                <a:gd name="connsiteX29" fmla="*/ 1133475 w 1362075"/>
                <a:gd name="connsiteY29" fmla="*/ 449263 h 1649413"/>
                <a:gd name="connsiteX30" fmla="*/ 1282700 w 1362075"/>
                <a:gd name="connsiteY30" fmla="*/ 266700 h 1649413"/>
                <a:gd name="connsiteX31" fmla="*/ 1362075 w 1362075"/>
                <a:gd name="connsiteY31" fmla="*/ 261938 h 1649413"/>
                <a:gd name="connsiteX32" fmla="*/ 1303337 w 1362075"/>
                <a:gd name="connsiteY32" fmla="*/ 398463 h 1649413"/>
                <a:gd name="connsiteX33" fmla="*/ 1101725 w 1362075"/>
                <a:gd name="connsiteY33" fmla="*/ 754063 h 1649413"/>
                <a:gd name="connsiteX34" fmla="*/ 1006475 w 1362075"/>
                <a:gd name="connsiteY34" fmla="*/ 954088 h 1649413"/>
                <a:gd name="connsiteX35" fmla="*/ 974725 w 1362075"/>
                <a:gd name="connsiteY35" fmla="*/ 1098550 h 1649413"/>
                <a:gd name="connsiteX36" fmla="*/ 1006475 w 1362075"/>
                <a:gd name="connsiteY36" fmla="*/ 1198563 h 1649413"/>
                <a:gd name="connsiteX37" fmla="*/ 936625 w 1362075"/>
                <a:gd name="connsiteY37" fmla="*/ 1247775 h 1649413"/>
                <a:gd name="connsiteX38" fmla="*/ 869950 w 1362075"/>
                <a:gd name="connsiteY38" fmla="*/ 1422400 h 1649413"/>
                <a:gd name="connsiteX39" fmla="*/ 903287 w 1362075"/>
                <a:gd name="connsiteY39" fmla="*/ 1539875 h 1649413"/>
                <a:gd name="connsiteX40" fmla="*/ 831850 w 1362075"/>
                <a:gd name="connsiteY40" fmla="*/ 1649413 h 1649413"/>
                <a:gd name="connsiteX41" fmla="*/ 631825 w 1362075"/>
                <a:gd name="connsiteY41" fmla="*/ 1649413 h 1649413"/>
                <a:gd name="connsiteX42" fmla="*/ 631825 w 1362075"/>
                <a:gd name="connsiteY42" fmla="*/ 1403350 h 1649413"/>
                <a:gd name="connsiteX43" fmla="*/ 695325 w 1362075"/>
                <a:gd name="connsiteY43" fmla="*/ 1403350 h 1649413"/>
                <a:gd name="connsiteX44" fmla="*/ 695325 w 1362075"/>
                <a:gd name="connsiteY44" fmla="*/ 1139825 h 1649413"/>
                <a:gd name="connsiteX45" fmla="*/ 600075 w 1362075"/>
                <a:gd name="connsiteY45" fmla="*/ 1139825 h 1649413"/>
                <a:gd name="connsiteX46" fmla="*/ 600075 w 1362075"/>
                <a:gd name="connsiteY46" fmla="*/ 1041400 h 1649413"/>
                <a:gd name="connsiteX47" fmla="*/ 552450 w 1362075"/>
                <a:gd name="connsiteY47" fmla="*/ 1041400 h 1649413"/>
                <a:gd name="connsiteX48" fmla="*/ 552450 w 1362075"/>
                <a:gd name="connsiteY48" fmla="*/ 1085850 h 1649413"/>
                <a:gd name="connsiteX49" fmla="*/ 487362 w 1362075"/>
                <a:gd name="connsiteY49" fmla="*/ 1085850 h 1649413"/>
                <a:gd name="connsiteX50" fmla="*/ 487362 w 1362075"/>
                <a:gd name="connsiteY50" fmla="*/ 1055688 h 1649413"/>
                <a:gd name="connsiteX51" fmla="*/ 422275 w 1362075"/>
                <a:gd name="connsiteY51" fmla="*/ 1055688 h 1649413"/>
                <a:gd name="connsiteX52" fmla="*/ 422275 w 1362075"/>
                <a:gd name="connsiteY52" fmla="*/ 1093788 h 1649413"/>
                <a:gd name="connsiteX53" fmla="*/ 342900 w 1362075"/>
                <a:gd name="connsiteY53" fmla="*/ 1093788 h 1649413"/>
                <a:gd name="connsiteX54" fmla="*/ 342900 w 1362075"/>
                <a:gd name="connsiteY54" fmla="*/ 1068388 h 1649413"/>
                <a:gd name="connsiteX55" fmla="*/ 304800 w 1362075"/>
                <a:gd name="connsiteY55" fmla="*/ 1068388 h 1649413"/>
                <a:gd name="connsiteX56" fmla="*/ 279400 w 1362075"/>
                <a:gd name="connsiteY56" fmla="*/ 1042988 h 1649413"/>
                <a:gd name="connsiteX57" fmla="*/ 279400 w 1362075"/>
                <a:gd name="connsiteY57" fmla="*/ 1147763 h 1649413"/>
                <a:gd name="connsiteX58" fmla="*/ 0 w 1362075"/>
                <a:gd name="connsiteY58" fmla="*/ 1147763 h 1649413"/>
                <a:gd name="connsiteX59" fmla="*/ 0 w 1362075"/>
                <a:gd name="connsiteY59" fmla="*/ 512763 h 1649413"/>
                <a:gd name="connsiteX60" fmla="*/ 44450 w 1362075"/>
                <a:gd name="connsiteY60" fmla="*/ 512763 h 1649413"/>
                <a:gd name="connsiteX61" fmla="*/ 44450 w 1362075"/>
                <a:gd name="connsiteY61" fmla="*/ 371475 h 1649413"/>
                <a:gd name="connsiteX62" fmla="*/ 100012 w 1362075"/>
                <a:gd name="connsiteY62" fmla="*/ 371475 h 1649413"/>
                <a:gd name="connsiteX63" fmla="*/ 100012 w 1362075"/>
                <a:gd name="connsiteY63" fmla="*/ 242888 h 1649413"/>
                <a:gd name="connsiteX64" fmla="*/ 195262 w 1362075"/>
                <a:gd name="connsiteY64" fmla="*/ 242888 h 1649413"/>
                <a:gd name="connsiteX65" fmla="*/ 195262 w 1362075"/>
                <a:gd name="connsiteY65" fmla="*/ 312738 h 1649413"/>
                <a:gd name="connsiteX66" fmla="*/ 439737 w 1362075"/>
                <a:gd name="connsiteY66" fmla="*/ 312738 h 1649413"/>
                <a:gd name="connsiteX67" fmla="*/ 439737 w 1362075"/>
                <a:gd name="connsiteY67" fmla="*/ 58738 h 1649413"/>
                <a:gd name="connsiteX68" fmla="*/ 638175 w 1362075"/>
                <a:gd name="connsiteY68" fmla="*/ 26988 h 1649413"/>
                <a:gd name="connsiteX0" fmla="*/ 636587 w 1362075"/>
                <a:gd name="connsiteY0" fmla="*/ 63501 h 1649413"/>
                <a:gd name="connsiteX1" fmla="*/ 690562 w 1362075"/>
                <a:gd name="connsiteY1" fmla="*/ 0 h 1649413"/>
                <a:gd name="connsiteX2" fmla="*/ 712787 w 1362075"/>
                <a:gd name="connsiteY2" fmla="*/ 38100 h 1649413"/>
                <a:gd name="connsiteX3" fmla="*/ 804862 w 1362075"/>
                <a:gd name="connsiteY3" fmla="*/ 103188 h 1649413"/>
                <a:gd name="connsiteX4" fmla="*/ 776287 w 1362075"/>
                <a:gd name="connsiteY4" fmla="*/ 128588 h 1649413"/>
                <a:gd name="connsiteX5" fmla="*/ 819150 w 1362075"/>
                <a:gd name="connsiteY5" fmla="*/ 171450 h 1649413"/>
                <a:gd name="connsiteX6" fmla="*/ 796925 w 1362075"/>
                <a:gd name="connsiteY6" fmla="*/ 257175 h 1649413"/>
                <a:gd name="connsiteX7" fmla="*/ 749300 w 1362075"/>
                <a:gd name="connsiteY7" fmla="*/ 344488 h 1649413"/>
                <a:gd name="connsiteX8" fmla="*/ 811212 w 1362075"/>
                <a:gd name="connsiteY8" fmla="*/ 347663 h 1649413"/>
                <a:gd name="connsiteX9" fmla="*/ 862012 w 1362075"/>
                <a:gd name="connsiteY9" fmla="*/ 301625 h 1649413"/>
                <a:gd name="connsiteX10" fmla="*/ 893762 w 1362075"/>
                <a:gd name="connsiteY10" fmla="*/ 325438 h 1649413"/>
                <a:gd name="connsiteX11" fmla="*/ 836612 w 1362075"/>
                <a:gd name="connsiteY11" fmla="*/ 447675 h 1649413"/>
                <a:gd name="connsiteX12" fmla="*/ 906462 w 1362075"/>
                <a:gd name="connsiteY12" fmla="*/ 515938 h 1649413"/>
                <a:gd name="connsiteX13" fmla="*/ 904875 w 1362075"/>
                <a:gd name="connsiteY13" fmla="*/ 609600 h 1649413"/>
                <a:gd name="connsiteX14" fmla="*/ 785812 w 1362075"/>
                <a:gd name="connsiteY14" fmla="*/ 628650 h 1649413"/>
                <a:gd name="connsiteX15" fmla="*/ 792162 w 1362075"/>
                <a:gd name="connsiteY15" fmla="*/ 679450 h 1649413"/>
                <a:gd name="connsiteX16" fmla="*/ 735012 w 1362075"/>
                <a:gd name="connsiteY16" fmla="*/ 754063 h 1649413"/>
                <a:gd name="connsiteX17" fmla="*/ 730250 w 1362075"/>
                <a:gd name="connsiteY17" fmla="*/ 806450 h 1649413"/>
                <a:gd name="connsiteX18" fmla="*/ 690562 w 1362075"/>
                <a:gd name="connsiteY18" fmla="*/ 868363 h 1649413"/>
                <a:gd name="connsiteX19" fmla="*/ 688975 w 1362075"/>
                <a:gd name="connsiteY19" fmla="*/ 909638 h 1649413"/>
                <a:gd name="connsiteX20" fmla="*/ 731837 w 1362075"/>
                <a:gd name="connsiteY20" fmla="*/ 947738 h 1649413"/>
                <a:gd name="connsiteX21" fmla="*/ 762000 w 1362075"/>
                <a:gd name="connsiteY21" fmla="*/ 881063 h 1649413"/>
                <a:gd name="connsiteX22" fmla="*/ 839787 w 1362075"/>
                <a:gd name="connsiteY22" fmla="*/ 842963 h 1649413"/>
                <a:gd name="connsiteX23" fmla="*/ 874712 w 1362075"/>
                <a:gd name="connsiteY23" fmla="*/ 765175 h 1649413"/>
                <a:gd name="connsiteX24" fmla="*/ 936625 w 1362075"/>
                <a:gd name="connsiteY24" fmla="*/ 674688 h 1649413"/>
                <a:gd name="connsiteX25" fmla="*/ 1001712 w 1362075"/>
                <a:gd name="connsiteY25" fmla="*/ 666750 h 1649413"/>
                <a:gd name="connsiteX26" fmla="*/ 1108075 w 1362075"/>
                <a:gd name="connsiteY26" fmla="*/ 520700 h 1649413"/>
                <a:gd name="connsiteX27" fmla="*/ 1036637 w 1362075"/>
                <a:gd name="connsiteY27" fmla="*/ 438150 h 1649413"/>
                <a:gd name="connsiteX28" fmla="*/ 1081087 w 1362075"/>
                <a:gd name="connsiteY28" fmla="*/ 420688 h 1649413"/>
                <a:gd name="connsiteX29" fmla="*/ 1133475 w 1362075"/>
                <a:gd name="connsiteY29" fmla="*/ 449263 h 1649413"/>
                <a:gd name="connsiteX30" fmla="*/ 1282700 w 1362075"/>
                <a:gd name="connsiteY30" fmla="*/ 266700 h 1649413"/>
                <a:gd name="connsiteX31" fmla="*/ 1362075 w 1362075"/>
                <a:gd name="connsiteY31" fmla="*/ 261938 h 1649413"/>
                <a:gd name="connsiteX32" fmla="*/ 1303337 w 1362075"/>
                <a:gd name="connsiteY32" fmla="*/ 398463 h 1649413"/>
                <a:gd name="connsiteX33" fmla="*/ 1101725 w 1362075"/>
                <a:gd name="connsiteY33" fmla="*/ 754063 h 1649413"/>
                <a:gd name="connsiteX34" fmla="*/ 1006475 w 1362075"/>
                <a:gd name="connsiteY34" fmla="*/ 954088 h 1649413"/>
                <a:gd name="connsiteX35" fmla="*/ 974725 w 1362075"/>
                <a:gd name="connsiteY35" fmla="*/ 1098550 h 1649413"/>
                <a:gd name="connsiteX36" fmla="*/ 1006475 w 1362075"/>
                <a:gd name="connsiteY36" fmla="*/ 1198563 h 1649413"/>
                <a:gd name="connsiteX37" fmla="*/ 936625 w 1362075"/>
                <a:gd name="connsiteY37" fmla="*/ 1247775 h 1649413"/>
                <a:gd name="connsiteX38" fmla="*/ 869950 w 1362075"/>
                <a:gd name="connsiteY38" fmla="*/ 1422400 h 1649413"/>
                <a:gd name="connsiteX39" fmla="*/ 903287 w 1362075"/>
                <a:gd name="connsiteY39" fmla="*/ 1539875 h 1649413"/>
                <a:gd name="connsiteX40" fmla="*/ 831850 w 1362075"/>
                <a:gd name="connsiteY40" fmla="*/ 1649413 h 1649413"/>
                <a:gd name="connsiteX41" fmla="*/ 631825 w 1362075"/>
                <a:gd name="connsiteY41" fmla="*/ 1649413 h 1649413"/>
                <a:gd name="connsiteX42" fmla="*/ 631825 w 1362075"/>
                <a:gd name="connsiteY42" fmla="*/ 1403350 h 1649413"/>
                <a:gd name="connsiteX43" fmla="*/ 695325 w 1362075"/>
                <a:gd name="connsiteY43" fmla="*/ 1403350 h 1649413"/>
                <a:gd name="connsiteX44" fmla="*/ 695325 w 1362075"/>
                <a:gd name="connsiteY44" fmla="*/ 1139825 h 1649413"/>
                <a:gd name="connsiteX45" fmla="*/ 600075 w 1362075"/>
                <a:gd name="connsiteY45" fmla="*/ 1139825 h 1649413"/>
                <a:gd name="connsiteX46" fmla="*/ 600075 w 1362075"/>
                <a:gd name="connsiteY46" fmla="*/ 1041400 h 1649413"/>
                <a:gd name="connsiteX47" fmla="*/ 552450 w 1362075"/>
                <a:gd name="connsiteY47" fmla="*/ 1041400 h 1649413"/>
                <a:gd name="connsiteX48" fmla="*/ 552450 w 1362075"/>
                <a:gd name="connsiteY48" fmla="*/ 1085850 h 1649413"/>
                <a:gd name="connsiteX49" fmla="*/ 487362 w 1362075"/>
                <a:gd name="connsiteY49" fmla="*/ 1085850 h 1649413"/>
                <a:gd name="connsiteX50" fmla="*/ 487362 w 1362075"/>
                <a:gd name="connsiteY50" fmla="*/ 1055688 h 1649413"/>
                <a:gd name="connsiteX51" fmla="*/ 422275 w 1362075"/>
                <a:gd name="connsiteY51" fmla="*/ 1055688 h 1649413"/>
                <a:gd name="connsiteX52" fmla="*/ 422275 w 1362075"/>
                <a:gd name="connsiteY52" fmla="*/ 1093788 h 1649413"/>
                <a:gd name="connsiteX53" fmla="*/ 342900 w 1362075"/>
                <a:gd name="connsiteY53" fmla="*/ 1093788 h 1649413"/>
                <a:gd name="connsiteX54" fmla="*/ 342900 w 1362075"/>
                <a:gd name="connsiteY54" fmla="*/ 1068388 h 1649413"/>
                <a:gd name="connsiteX55" fmla="*/ 304800 w 1362075"/>
                <a:gd name="connsiteY55" fmla="*/ 1068388 h 1649413"/>
                <a:gd name="connsiteX56" fmla="*/ 279400 w 1362075"/>
                <a:gd name="connsiteY56" fmla="*/ 1042988 h 1649413"/>
                <a:gd name="connsiteX57" fmla="*/ 279400 w 1362075"/>
                <a:gd name="connsiteY57" fmla="*/ 1147763 h 1649413"/>
                <a:gd name="connsiteX58" fmla="*/ 0 w 1362075"/>
                <a:gd name="connsiteY58" fmla="*/ 1147763 h 1649413"/>
                <a:gd name="connsiteX59" fmla="*/ 0 w 1362075"/>
                <a:gd name="connsiteY59" fmla="*/ 512763 h 1649413"/>
                <a:gd name="connsiteX60" fmla="*/ 44450 w 1362075"/>
                <a:gd name="connsiteY60" fmla="*/ 512763 h 1649413"/>
                <a:gd name="connsiteX61" fmla="*/ 44450 w 1362075"/>
                <a:gd name="connsiteY61" fmla="*/ 371475 h 1649413"/>
                <a:gd name="connsiteX62" fmla="*/ 100012 w 1362075"/>
                <a:gd name="connsiteY62" fmla="*/ 371475 h 1649413"/>
                <a:gd name="connsiteX63" fmla="*/ 100012 w 1362075"/>
                <a:gd name="connsiteY63" fmla="*/ 242888 h 1649413"/>
                <a:gd name="connsiteX64" fmla="*/ 195262 w 1362075"/>
                <a:gd name="connsiteY64" fmla="*/ 242888 h 1649413"/>
                <a:gd name="connsiteX65" fmla="*/ 195262 w 1362075"/>
                <a:gd name="connsiteY65" fmla="*/ 312738 h 1649413"/>
                <a:gd name="connsiteX66" fmla="*/ 439737 w 1362075"/>
                <a:gd name="connsiteY66" fmla="*/ 312738 h 1649413"/>
                <a:gd name="connsiteX67" fmla="*/ 439737 w 1362075"/>
                <a:gd name="connsiteY67" fmla="*/ 58738 h 1649413"/>
                <a:gd name="connsiteX68" fmla="*/ 636587 w 1362075"/>
                <a:gd name="connsiteY68" fmla="*/ 63501 h 1649413"/>
                <a:gd name="connsiteX0" fmla="*/ 636587 w 1362075"/>
                <a:gd name="connsiteY0" fmla="*/ 63501 h 1649413"/>
                <a:gd name="connsiteX1" fmla="*/ 671512 w 1362075"/>
                <a:gd name="connsiteY1" fmla="*/ 17463 h 1649413"/>
                <a:gd name="connsiteX2" fmla="*/ 690562 w 1362075"/>
                <a:gd name="connsiteY2" fmla="*/ 0 h 1649413"/>
                <a:gd name="connsiteX3" fmla="*/ 712787 w 1362075"/>
                <a:gd name="connsiteY3" fmla="*/ 38100 h 1649413"/>
                <a:gd name="connsiteX4" fmla="*/ 804862 w 1362075"/>
                <a:gd name="connsiteY4" fmla="*/ 103188 h 1649413"/>
                <a:gd name="connsiteX5" fmla="*/ 776287 w 1362075"/>
                <a:gd name="connsiteY5" fmla="*/ 128588 h 1649413"/>
                <a:gd name="connsiteX6" fmla="*/ 819150 w 1362075"/>
                <a:gd name="connsiteY6" fmla="*/ 171450 h 1649413"/>
                <a:gd name="connsiteX7" fmla="*/ 796925 w 1362075"/>
                <a:gd name="connsiteY7" fmla="*/ 257175 h 1649413"/>
                <a:gd name="connsiteX8" fmla="*/ 749300 w 1362075"/>
                <a:gd name="connsiteY8" fmla="*/ 344488 h 1649413"/>
                <a:gd name="connsiteX9" fmla="*/ 811212 w 1362075"/>
                <a:gd name="connsiteY9" fmla="*/ 347663 h 1649413"/>
                <a:gd name="connsiteX10" fmla="*/ 862012 w 1362075"/>
                <a:gd name="connsiteY10" fmla="*/ 301625 h 1649413"/>
                <a:gd name="connsiteX11" fmla="*/ 893762 w 1362075"/>
                <a:gd name="connsiteY11" fmla="*/ 325438 h 1649413"/>
                <a:gd name="connsiteX12" fmla="*/ 836612 w 1362075"/>
                <a:gd name="connsiteY12" fmla="*/ 447675 h 1649413"/>
                <a:gd name="connsiteX13" fmla="*/ 906462 w 1362075"/>
                <a:gd name="connsiteY13" fmla="*/ 515938 h 1649413"/>
                <a:gd name="connsiteX14" fmla="*/ 904875 w 1362075"/>
                <a:gd name="connsiteY14" fmla="*/ 609600 h 1649413"/>
                <a:gd name="connsiteX15" fmla="*/ 785812 w 1362075"/>
                <a:gd name="connsiteY15" fmla="*/ 628650 h 1649413"/>
                <a:gd name="connsiteX16" fmla="*/ 792162 w 1362075"/>
                <a:gd name="connsiteY16" fmla="*/ 679450 h 1649413"/>
                <a:gd name="connsiteX17" fmla="*/ 735012 w 1362075"/>
                <a:gd name="connsiteY17" fmla="*/ 754063 h 1649413"/>
                <a:gd name="connsiteX18" fmla="*/ 730250 w 1362075"/>
                <a:gd name="connsiteY18" fmla="*/ 806450 h 1649413"/>
                <a:gd name="connsiteX19" fmla="*/ 690562 w 1362075"/>
                <a:gd name="connsiteY19" fmla="*/ 868363 h 1649413"/>
                <a:gd name="connsiteX20" fmla="*/ 688975 w 1362075"/>
                <a:gd name="connsiteY20" fmla="*/ 909638 h 1649413"/>
                <a:gd name="connsiteX21" fmla="*/ 731837 w 1362075"/>
                <a:gd name="connsiteY21" fmla="*/ 947738 h 1649413"/>
                <a:gd name="connsiteX22" fmla="*/ 762000 w 1362075"/>
                <a:gd name="connsiteY22" fmla="*/ 881063 h 1649413"/>
                <a:gd name="connsiteX23" fmla="*/ 839787 w 1362075"/>
                <a:gd name="connsiteY23" fmla="*/ 842963 h 1649413"/>
                <a:gd name="connsiteX24" fmla="*/ 874712 w 1362075"/>
                <a:gd name="connsiteY24" fmla="*/ 765175 h 1649413"/>
                <a:gd name="connsiteX25" fmla="*/ 936625 w 1362075"/>
                <a:gd name="connsiteY25" fmla="*/ 674688 h 1649413"/>
                <a:gd name="connsiteX26" fmla="*/ 1001712 w 1362075"/>
                <a:gd name="connsiteY26" fmla="*/ 666750 h 1649413"/>
                <a:gd name="connsiteX27" fmla="*/ 1108075 w 1362075"/>
                <a:gd name="connsiteY27" fmla="*/ 520700 h 1649413"/>
                <a:gd name="connsiteX28" fmla="*/ 1036637 w 1362075"/>
                <a:gd name="connsiteY28" fmla="*/ 438150 h 1649413"/>
                <a:gd name="connsiteX29" fmla="*/ 1081087 w 1362075"/>
                <a:gd name="connsiteY29" fmla="*/ 420688 h 1649413"/>
                <a:gd name="connsiteX30" fmla="*/ 1133475 w 1362075"/>
                <a:gd name="connsiteY30" fmla="*/ 449263 h 1649413"/>
                <a:gd name="connsiteX31" fmla="*/ 1282700 w 1362075"/>
                <a:gd name="connsiteY31" fmla="*/ 266700 h 1649413"/>
                <a:gd name="connsiteX32" fmla="*/ 1362075 w 1362075"/>
                <a:gd name="connsiteY32" fmla="*/ 261938 h 1649413"/>
                <a:gd name="connsiteX33" fmla="*/ 1303337 w 1362075"/>
                <a:gd name="connsiteY33" fmla="*/ 398463 h 1649413"/>
                <a:gd name="connsiteX34" fmla="*/ 1101725 w 1362075"/>
                <a:gd name="connsiteY34" fmla="*/ 754063 h 1649413"/>
                <a:gd name="connsiteX35" fmla="*/ 1006475 w 1362075"/>
                <a:gd name="connsiteY35" fmla="*/ 954088 h 1649413"/>
                <a:gd name="connsiteX36" fmla="*/ 974725 w 1362075"/>
                <a:gd name="connsiteY36" fmla="*/ 1098550 h 1649413"/>
                <a:gd name="connsiteX37" fmla="*/ 1006475 w 1362075"/>
                <a:gd name="connsiteY37" fmla="*/ 1198563 h 1649413"/>
                <a:gd name="connsiteX38" fmla="*/ 936625 w 1362075"/>
                <a:gd name="connsiteY38" fmla="*/ 1247775 h 1649413"/>
                <a:gd name="connsiteX39" fmla="*/ 869950 w 1362075"/>
                <a:gd name="connsiteY39" fmla="*/ 1422400 h 1649413"/>
                <a:gd name="connsiteX40" fmla="*/ 903287 w 1362075"/>
                <a:gd name="connsiteY40" fmla="*/ 1539875 h 1649413"/>
                <a:gd name="connsiteX41" fmla="*/ 831850 w 1362075"/>
                <a:gd name="connsiteY41" fmla="*/ 1649413 h 1649413"/>
                <a:gd name="connsiteX42" fmla="*/ 631825 w 1362075"/>
                <a:gd name="connsiteY42" fmla="*/ 1649413 h 1649413"/>
                <a:gd name="connsiteX43" fmla="*/ 631825 w 1362075"/>
                <a:gd name="connsiteY43" fmla="*/ 1403350 h 1649413"/>
                <a:gd name="connsiteX44" fmla="*/ 695325 w 1362075"/>
                <a:gd name="connsiteY44" fmla="*/ 1403350 h 1649413"/>
                <a:gd name="connsiteX45" fmla="*/ 695325 w 1362075"/>
                <a:gd name="connsiteY45" fmla="*/ 1139825 h 1649413"/>
                <a:gd name="connsiteX46" fmla="*/ 600075 w 1362075"/>
                <a:gd name="connsiteY46" fmla="*/ 1139825 h 1649413"/>
                <a:gd name="connsiteX47" fmla="*/ 600075 w 1362075"/>
                <a:gd name="connsiteY47" fmla="*/ 1041400 h 1649413"/>
                <a:gd name="connsiteX48" fmla="*/ 552450 w 1362075"/>
                <a:gd name="connsiteY48" fmla="*/ 1041400 h 1649413"/>
                <a:gd name="connsiteX49" fmla="*/ 552450 w 1362075"/>
                <a:gd name="connsiteY49" fmla="*/ 1085850 h 1649413"/>
                <a:gd name="connsiteX50" fmla="*/ 487362 w 1362075"/>
                <a:gd name="connsiteY50" fmla="*/ 1085850 h 1649413"/>
                <a:gd name="connsiteX51" fmla="*/ 487362 w 1362075"/>
                <a:gd name="connsiteY51" fmla="*/ 1055688 h 1649413"/>
                <a:gd name="connsiteX52" fmla="*/ 422275 w 1362075"/>
                <a:gd name="connsiteY52" fmla="*/ 1055688 h 1649413"/>
                <a:gd name="connsiteX53" fmla="*/ 422275 w 1362075"/>
                <a:gd name="connsiteY53" fmla="*/ 1093788 h 1649413"/>
                <a:gd name="connsiteX54" fmla="*/ 342900 w 1362075"/>
                <a:gd name="connsiteY54" fmla="*/ 1093788 h 1649413"/>
                <a:gd name="connsiteX55" fmla="*/ 342900 w 1362075"/>
                <a:gd name="connsiteY55" fmla="*/ 1068388 h 1649413"/>
                <a:gd name="connsiteX56" fmla="*/ 304800 w 1362075"/>
                <a:gd name="connsiteY56" fmla="*/ 1068388 h 1649413"/>
                <a:gd name="connsiteX57" fmla="*/ 279400 w 1362075"/>
                <a:gd name="connsiteY57" fmla="*/ 1042988 h 1649413"/>
                <a:gd name="connsiteX58" fmla="*/ 279400 w 1362075"/>
                <a:gd name="connsiteY58" fmla="*/ 1147763 h 1649413"/>
                <a:gd name="connsiteX59" fmla="*/ 0 w 1362075"/>
                <a:gd name="connsiteY59" fmla="*/ 1147763 h 1649413"/>
                <a:gd name="connsiteX60" fmla="*/ 0 w 1362075"/>
                <a:gd name="connsiteY60" fmla="*/ 512763 h 1649413"/>
                <a:gd name="connsiteX61" fmla="*/ 44450 w 1362075"/>
                <a:gd name="connsiteY61" fmla="*/ 512763 h 1649413"/>
                <a:gd name="connsiteX62" fmla="*/ 44450 w 1362075"/>
                <a:gd name="connsiteY62" fmla="*/ 371475 h 1649413"/>
                <a:gd name="connsiteX63" fmla="*/ 100012 w 1362075"/>
                <a:gd name="connsiteY63" fmla="*/ 371475 h 1649413"/>
                <a:gd name="connsiteX64" fmla="*/ 100012 w 1362075"/>
                <a:gd name="connsiteY64" fmla="*/ 242888 h 1649413"/>
                <a:gd name="connsiteX65" fmla="*/ 195262 w 1362075"/>
                <a:gd name="connsiteY65" fmla="*/ 242888 h 1649413"/>
                <a:gd name="connsiteX66" fmla="*/ 195262 w 1362075"/>
                <a:gd name="connsiteY66" fmla="*/ 312738 h 1649413"/>
                <a:gd name="connsiteX67" fmla="*/ 439737 w 1362075"/>
                <a:gd name="connsiteY67" fmla="*/ 312738 h 1649413"/>
                <a:gd name="connsiteX68" fmla="*/ 439737 w 1362075"/>
                <a:gd name="connsiteY68" fmla="*/ 58738 h 1649413"/>
                <a:gd name="connsiteX69" fmla="*/ 636587 w 1362075"/>
                <a:gd name="connsiteY69" fmla="*/ 63501 h 1649413"/>
                <a:gd name="connsiteX0" fmla="*/ 636587 w 1362075"/>
                <a:gd name="connsiteY0" fmla="*/ 58739 h 1644651"/>
                <a:gd name="connsiteX1" fmla="*/ 671512 w 1362075"/>
                <a:gd name="connsiteY1" fmla="*/ 12701 h 1644651"/>
                <a:gd name="connsiteX2" fmla="*/ 654049 w 1362075"/>
                <a:gd name="connsiteY2" fmla="*/ 0 h 1644651"/>
                <a:gd name="connsiteX3" fmla="*/ 712787 w 1362075"/>
                <a:gd name="connsiteY3" fmla="*/ 33338 h 1644651"/>
                <a:gd name="connsiteX4" fmla="*/ 804862 w 1362075"/>
                <a:gd name="connsiteY4" fmla="*/ 98426 h 1644651"/>
                <a:gd name="connsiteX5" fmla="*/ 776287 w 1362075"/>
                <a:gd name="connsiteY5" fmla="*/ 123826 h 1644651"/>
                <a:gd name="connsiteX6" fmla="*/ 819150 w 1362075"/>
                <a:gd name="connsiteY6" fmla="*/ 166688 h 1644651"/>
                <a:gd name="connsiteX7" fmla="*/ 796925 w 1362075"/>
                <a:gd name="connsiteY7" fmla="*/ 252413 h 1644651"/>
                <a:gd name="connsiteX8" fmla="*/ 749300 w 1362075"/>
                <a:gd name="connsiteY8" fmla="*/ 339726 h 1644651"/>
                <a:gd name="connsiteX9" fmla="*/ 811212 w 1362075"/>
                <a:gd name="connsiteY9" fmla="*/ 342901 h 1644651"/>
                <a:gd name="connsiteX10" fmla="*/ 862012 w 1362075"/>
                <a:gd name="connsiteY10" fmla="*/ 296863 h 1644651"/>
                <a:gd name="connsiteX11" fmla="*/ 893762 w 1362075"/>
                <a:gd name="connsiteY11" fmla="*/ 320676 h 1644651"/>
                <a:gd name="connsiteX12" fmla="*/ 836612 w 1362075"/>
                <a:gd name="connsiteY12" fmla="*/ 442913 h 1644651"/>
                <a:gd name="connsiteX13" fmla="*/ 906462 w 1362075"/>
                <a:gd name="connsiteY13" fmla="*/ 511176 h 1644651"/>
                <a:gd name="connsiteX14" fmla="*/ 904875 w 1362075"/>
                <a:gd name="connsiteY14" fmla="*/ 604838 h 1644651"/>
                <a:gd name="connsiteX15" fmla="*/ 785812 w 1362075"/>
                <a:gd name="connsiteY15" fmla="*/ 623888 h 1644651"/>
                <a:gd name="connsiteX16" fmla="*/ 792162 w 1362075"/>
                <a:gd name="connsiteY16" fmla="*/ 674688 h 1644651"/>
                <a:gd name="connsiteX17" fmla="*/ 735012 w 1362075"/>
                <a:gd name="connsiteY17" fmla="*/ 749301 h 1644651"/>
                <a:gd name="connsiteX18" fmla="*/ 730250 w 1362075"/>
                <a:gd name="connsiteY18" fmla="*/ 801688 h 1644651"/>
                <a:gd name="connsiteX19" fmla="*/ 690562 w 1362075"/>
                <a:gd name="connsiteY19" fmla="*/ 863601 h 1644651"/>
                <a:gd name="connsiteX20" fmla="*/ 688975 w 1362075"/>
                <a:gd name="connsiteY20" fmla="*/ 904876 h 1644651"/>
                <a:gd name="connsiteX21" fmla="*/ 731837 w 1362075"/>
                <a:gd name="connsiteY21" fmla="*/ 942976 h 1644651"/>
                <a:gd name="connsiteX22" fmla="*/ 762000 w 1362075"/>
                <a:gd name="connsiteY22" fmla="*/ 876301 h 1644651"/>
                <a:gd name="connsiteX23" fmla="*/ 839787 w 1362075"/>
                <a:gd name="connsiteY23" fmla="*/ 838201 h 1644651"/>
                <a:gd name="connsiteX24" fmla="*/ 874712 w 1362075"/>
                <a:gd name="connsiteY24" fmla="*/ 760413 h 1644651"/>
                <a:gd name="connsiteX25" fmla="*/ 936625 w 1362075"/>
                <a:gd name="connsiteY25" fmla="*/ 669926 h 1644651"/>
                <a:gd name="connsiteX26" fmla="*/ 1001712 w 1362075"/>
                <a:gd name="connsiteY26" fmla="*/ 661988 h 1644651"/>
                <a:gd name="connsiteX27" fmla="*/ 1108075 w 1362075"/>
                <a:gd name="connsiteY27" fmla="*/ 515938 h 1644651"/>
                <a:gd name="connsiteX28" fmla="*/ 1036637 w 1362075"/>
                <a:gd name="connsiteY28" fmla="*/ 433388 h 1644651"/>
                <a:gd name="connsiteX29" fmla="*/ 1081087 w 1362075"/>
                <a:gd name="connsiteY29" fmla="*/ 415926 h 1644651"/>
                <a:gd name="connsiteX30" fmla="*/ 1133475 w 1362075"/>
                <a:gd name="connsiteY30" fmla="*/ 444501 h 1644651"/>
                <a:gd name="connsiteX31" fmla="*/ 1282700 w 1362075"/>
                <a:gd name="connsiteY31" fmla="*/ 261938 h 1644651"/>
                <a:gd name="connsiteX32" fmla="*/ 1362075 w 1362075"/>
                <a:gd name="connsiteY32" fmla="*/ 257176 h 1644651"/>
                <a:gd name="connsiteX33" fmla="*/ 1303337 w 1362075"/>
                <a:gd name="connsiteY33" fmla="*/ 393701 h 1644651"/>
                <a:gd name="connsiteX34" fmla="*/ 1101725 w 1362075"/>
                <a:gd name="connsiteY34" fmla="*/ 749301 h 1644651"/>
                <a:gd name="connsiteX35" fmla="*/ 1006475 w 1362075"/>
                <a:gd name="connsiteY35" fmla="*/ 949326 h 1644651"/>
                <a:gd name="connsiteX36" fmla="*/ 974725 w 1362075"/>
                <a:gd name="connsiteY36" fmla="*/ 1093788 h 1644651"/>
                <a:gd name="connsiteX37" fmla="*/ 1006475 w 1362075"/>
                <a:gd name="connsiteY37" fmla="*/ 1193801 h 1644651"/>
                <a:gd name="connsiteX38" fmla="*/ 936625 w 1362075"/>
                <a:gd name="connsiteY38" fmla="*/ 1243013 h 1644651"/>
                <a:gd name="connsiteX39" fmla="*/ 869950 w 1362075"/>
                <a:gd name="connsiteY39" fmla="*/ 1417638 h 1644651"/>
                <a:gd name="connsiteX40" fmla="*/ 903287 w 1362075"/>
                <a:gd name="connsiteY40" fmla="*/ 1535113 h 1644651"/>
                <a:gd name="connsiteX41" fmla="*/ 831850 w 1362075"/>
                <a:gd name="connsiteY41" fmla="*/ 1644651 h 1644651"/>
                <a:gd name="connsiteX42" fmla="*/ 631825 w 1362075"/>
                <a:gd name="connsiteY42" fmla="*/ 1644651 h 1644651"/>
                <a:gd name="connsiteX43" fmla="*/ 631825 w 1362075"/>
                <a:gd name="connsiteY43" fmla="*/ 1398588 h 1644651"/>
                <a:gd name="connsiteX44" fmla="*/ 695325 w 1362075"/>
                <a:gd name="connsiteY44" fmla="*/ 1398588 h 1644651"/>
                <a:gd name="connsiteX45" fmla="*/ 695325 w 1362075"/>
                <a:gd name="connsiteY45" fmla="*/ 1135063 h 1644651"/>
                <a:gd name="connsiteX46" fmla="*/ 600075 w 1362075"/>
                <a:gd name="connsiteY46" fmla="*/ 1135063 h 1644651"/>
                <a:gd name="connsiteX47" fmla="*/ 600075 w 1362075"/>
                <a:gd name="connsiteY47" fmla="*/ 1036638 h 1644651"/>
                <a:gd name="connsiteX48" fmla="*/ 552450 w 1362075"/>
                <a:gd name="connsiteY48" fmla="*/ 1036638 h 1644651"/>
                <a:gd name="connsiteX49" fmla="*/ 552450 w 1362075"/>
                <a:gd name="connsiteY49" fmla="*/ 1081088 h 1644651"/>
                <a:gd name="connsiteX50" fmla="*/ 487362 w 1362075"/>
                <a:gd name="connsiteY50" fmla="*/ 1081088 h 1644651"/>
                <a:gd name="connsiteX51" fmla="*/ 487362 w 1362075"/>
                <a:gd name="connsiteY51" fmla="*/ 1050926 h 1644651"/>
                <a:gd name="connsiteX52" fmla="*/ 422275 w 1362075"/>
                <a:gd name="connsiteY52" fmla="*/ 1050926 h 1644651"/>
                <a:gd name="connsiteX53" fmla="*/ 422275 w 1362075"/>
                <a:gd name="connsiteY53" fmla="*/ 1089026 h 1644651"/>
                <a:gd name="connsiteX54" fmla="*/ 342900 w 1362075"/>
                <a:gd name="connsiteY54" fmla="*/ 1089026 h 1644651"/>
                <a:gd name="connsiteX55" fmla="*/ 342900 w 1362075"/>
                <a:gd name="connsiteY55" fmla="*/ 1063626 h 1644651"/>
                <a:gd name="connsiteX56" fmla="*/ 304800 w 1362075"/>
                <a:gd name="connsiteY56" fmla="*/ 1063626 h 1644651"/>
                <a:gd name="connsiteX57" fmla="*/ 279400 w 1362075"/>
                <a:gd name="connsiteY57" fmla="*/ 1038226 h 1644651"/>
                <a:gd name="connsiteX58" fmla="*/ 279400 w 1362075"/>
                <a:gd name="connsiteY58" fmla="*/ 1143001 h 1644651"/>
                <a:gd name="connsiteX59" fmla="*/ 0 w 1362075"/>
                <a:gd name="connsiteY59" fmla="*/ 1143001 h 1644651"/>
                <a:gd name="connsiteX60" fmla="*/ 0 w 1362075"/>
                <a:gd name="connsiteY60" fmla="*/ 508001 h 1644651"/>
                <a:gd name="connsiteX61" fmla="*/ 44450 w 1362075"/>
                <a:gd name="connsiteY61" fmla="*/ 508001 h 1644651"/>
                <a:gd name="connsiteX62" fmla="*/ 44450 w 1362075"/>
                <a:gd name="connsiteY62" fmla="*/ 366713 h 1644651"/>
                <a:gd name="connsiteX63" fmla="*/ 100012 w 1362075"/>
                <a:gd name="connsiteY63" fmla="*/ 366713 h 1644651"/>
                <a:gd name="connsiteX64" fmla="*/ 100012 w 1362075"/>
                <a:gd name="connsiteY64" fmla="*/ 238126 h 1644651"/>
                <a:gd name="connsiteX65" fmla="*/ 195262 w 1362075"/>
                <a:gd name="connsiteY65" fmla="*/ 238126 h 1644651"/>
                <a:gd name="connsiteX66" fmla="*/ 195262 w 1362075"/>
                <a:gd name="connsiteY66" fmla="*/ 307976 h 1644651"/>
                <a:gd name="connsiteX67" fmla="*/ 439737 w 1362075"/>
                <a:gd name="connsiteY67" fmla="*/ 307976 h 1644651"/>
                <a:gd name="connsiteX68" fmla="*/ 439737 w 1362075"/>
                <a:gd name="connsiteY68" fmla="*/ 53976 h 1644651"/>
                <a:gd name="connsiteX69" fmla="*/ 636587 w 1362075"/>
                <a:gd name="connsiteY69" fmla="*/ 58739 h 1644651"/>
                <a:gd name="connsiteX0" fmla="*/ 636587 w 1362075"/>
                <a:gd name="connsiteY0" fmla="*/ 58739 h 1644651"/>
                <a:gd name="connsiteX1" fmla="*/ 645319 w 1362075"/>
                <a:gd name="connsiteY1" fmla="*/ 17464 h 1644651"/>
                <a:gd name="connsiteX2" fmla="*/ 654049 w 1362075"/>
                <a:gd name="connsiteY2" fmla="*/ 0 h 1644651"/>
                <a:gd name="connsiteX3" fmla="*/ 712787 w 1362075"/>
                <a:gd name="connsiteY3" fmla="*/ 33338 h 1644651"/>
                <a:gd name="connsiteX4" fmla="*/ 804862 w 1362075"/>
                <a:gd name="connsiteY4" fmla="*/ 98426 h 1644651"/>
                <a:gd name="connsiteX5" fmla="*/ 776287 w 1362075"/>
                <a:gd name="connsiteY5" fmla="*/ 123826 h 1644651"/>
                <a:gd name="connsiteX6" fmla="*/ 819150 w 1362075"/>
                <a:gd name="connsiteY6" fmla="*/ 166688 h 1644651"/>
                <a:gd name="connsiteX7" fmla="*/ 796925 w 1362075"/>
                <a:gd name="connsiteY7" fmla="*/ 252413 h 1644651"/>
                <a:gd name="connsiteX8" fmla="*/ 749300 w 1362075"/>
                <a:gd name="connsiteY8" fmla="*/ 339726 h 1644651"/>
                <a:gd name="connsiteX9" fmla="*/ 811212 w 1362075"/>
                <a:gd name="connsiteY9" fmla="*/ 342901 h 1644651"/>
                <a:gd name="connsiteX10" fmla="*/ 862012 w 1362075"/>
                <a:gd name="connsiteY10" fmla="*/ 296863 h 1644651"/>
                <a:gd name="connsiteX11" fmla="*/ 893762 w 1362075"/>
                <a:gd name="connsiteY11" fmla="*/ 320676 h 1644651"/>
                <a:gd name="connsiteX12" fmla="*/ 836612 w 1362075"/>
                <a:gd name="connsiteY12" fmla="*/ 442913 h 1644651"/>
                <a:gd name="connsiteX13" fmla="*/ 906462 w 1362075"/>
                <a:gd name="connsiteY13" fmla="*/ 511176 h 1644651"/>
                <a:gd name="connsiteX14" fmla="*/ 904875 w 1362075"/>
                <a:gd name="connsiteY14" fmla="*/ 604838 h 1644651"/>
                <a:gd name="connsiteX15" fmla="*/ 785812 w 1362075"/>
                <a:gd name="connsiteY15" fmla="*/ 623888 h 1644651"/>
                <a:gd name="connsiteX16" fmla="*/ 792162 w 1362075"/>
                <a:gd name="connsiteY16" fmla="*/ 674688 h 1644651"/>
                <a:gd name="connsiteX17" fmla="*/ 735012 w 1362075"/>
                <a:gd name="connsiteY17" fmla="*/ 749301 h 1644651"/>
                <a:gd name="connsiteX18" fmla="*/ 730250 w 1362075"/>
                <a:gd name="connsiteY18" fmla="*/ 801688 h 1644651"/>
                <a:gd name="connsiteX19" fmla="*/ 690562 w 1362075"/>
                <a:gd name="connsiteY19" fmla="*/ 863601 h 1644651"/>
                <a:gd name="connsiteX20" fmla="*/ 688975 w 1362075"/>
                <a:gd name="connsiteY20" fmla="*/ 904876 h 1644651"/>
                <a:gd name="connsiteX21" fmla="*/ 731837 w 1362075"/>
                <a:gd name="connsiteY21" fmla="*/ 942976 h 1644651"/>
                <a:gd name="connsiteX22" fmla="*/ 762000 w 1362075"/>
                <a:gd name="connsiteY22" fmla="*/ 876301 h 1644651"/>
                <a:gd name="connsiteX23" fmla="*/ 839787 w 1362075"/>
                <a:gd name="connsiteY23" fmla="*/ 838201 h 1644651"/>
                <a:gd name="connsiteX24" fmla="*/ 874712 w 1362075"/>
                <a:gd name="connsiteY24" fmla="*/ 760413 h 1644651"/>
                <a:gd name="connsiteX25" fmla="*/ 936625 w 1362075"/>
                <a:gd name="connsiteY25" fmla="*/ 669926 h 1644651"/>
                <a:gd name="connsiteX26" fmla="*/ 1001712 w 1362075"/>
                <a:gd name="connsiteY26" fmla="*/ 661988 h 1644651"/>
                <a:gd name="connsiteX27" fmla="*/ 1108075 w 1362075"/>
                <a:gd name="connsiteY27" fmla="*/ 515938 h 1644651"/>
                <a:gd name="connsiteX28" fmla="*/ 1036637 w 1362075"/>
                <a:gd name="connsiteY28" fmla="*/ 433388 h 1644651"/>
                <a:gd name="connsiteX29" fmla="*/ 1081087 w 1362075"/>
                <a:gd name="connsiteY29" fmla="*/ 415926 h 1644651"/>
                <a:gd name="connsiteX30" fmla="*/ 1133475 w 1362075"/>
                <a:gd name="connsiteY30" fmla="*/ 444501 h 1644651"/>
                <a:gd name="connsiteX31" fmla="*/ 1282700 w 1362075"/>
                <a:gd name="connsiteY31" fmla="*/ 261938 h 1644651"/>
                <a:gd name="connsiteX32" fmla="*/ 1362075 w 1362075"/>
                <a:gd name="connsiteY32" fmla="*/ 257176 h 1644651"/>
                <a:gd name="connsiteX33" fmla="*/ 1303337 w 1362075"/>
                <a:gd name="connsiteY33" fmla="*/ 393701 h 1644651"/>
                <a:gd name="connsiteX34" fmla="*/ 1101725 w 1362075"/>
                <a:gd name="connsiteY34" fmla="*/ 749301 h 1644651"/>
                <a:gd name="connsiteX35" fmla="*/ 1006475 w 1362075"/>
                <a:gd name="connsiteY35" fmla="*/ 949326 h 1644651"/>
                <a:gd name="connsiteX36" fmla="*/ 974725 w 1362075"/>
                <a:gd name="connsiteY36" fmla="*/ 1093788 h 1644651"/>
                <a:gd name="connsiteX37" fmla="*/ 1006475 w 1362075"/>
                <a:gd name="connsiteY37" fmla="*/ 1193801 h 1644651"/>
                <a:gd name="connsiteX38" fmla="*/ 936625 w 1362075"/>
                <a:gd name="connsiteY38" fmla="*/ 1243013 h 1644651"/>
                <a:gd name="connsiteX39" fmla="*/ 869950 w 1362075"/>
                <a:gd name="connsiteY39" fmla="*/ 1417638 h 1644651"/>
                <a:gd name="connsiteX40" fmla="*/ 903287 w 1362075"/>
                <a:gd name="connsiteY40" fmla="*/ 1535113 h 1644651"/>
                <a:gd name="connsiteX41" fmla="*/ 831850 w 1362075"/>
                <a:gd name="connsiteY41" fmla="*/ 1644651 h 1644651"/>
                <a:gd name="connsiteX42" fmla="*/ 631825 w 1362075"/>
                <a:gd name="connsiteY42" fmla="*/ 1644651 h 1644651"/>
                <a:gd name="connsiteX43" fmla="*/ 631825 w 1362075"/>
                <a:gd name="connsiteY43" fmla="*/ 1398588 h 1644651"/>
                <a:gd name="connsiteX44" fmla="*/ 695325 w 1362075"/>
                <a:gd name="connsiteY44" fmla="*/ 1398588 h 1644651"/>
                <a:gd name="connsiteX45" fmla="*/ 695325 w 1362075"/>
                <a:gd name="connsiteY45" fmla="*/ 1135063 h 1644651"/>
                <a:gd name="connsiteX46" fmla="*/ 600075 w 1362075"/>
                <a:gd name="connsiteY46" fmla="*/ 1135063 h 1644651"/>
                <a:gd name="connsiteX47" fmla="*/ 600075 w 1362075"/>
                <a:gd name="connsiteY47" fmla="*/ 1036638 h 1644651"/>
                <a:gd name="connsiteX48" fmla="*/ 552450 w 1362075"/>
                <a:gd name="connsiteY48" fmla="*/ 1036638 h 1644651"/>
                <a:gd name="connsiteX49" fmla="*/ 552450 w 1362075"/>
                <a:gd name="connsiteY49" fmla="*/ 1081088 h 1644651"/>
                <a:gd name="connsiteX50" fmla="*/ 487362 w 1362075"/>
                <a:gd name="connsiteY50" fmla="*/ 1081088 h 1644651"/>
                <a:gd name="connsiteX51" fmla="*/ 487362 w 1362075"/>
                <a:gd name="connsiteY51" fmla="*/ 1050926 h 1644651"/>
                <a:gd name="connsiteX52" fmla="*/ 422275 w 1362075"/>
                <a:gd name="connsiteY52" fmla="*/ 1050926 h 1644651"/>
                <a:gd name="connsiteX53" fmla="*/ 422275 w 1362075"/>
                <a:gd name="connsiteY53" fmla="*/ 1089026 h 1644651"/>
                <a:gd name="connsiteX54" fmla="*/ 342900 w 1362075"/>
                <a:gd name="connsiteY54" fmla="*/ 1089026 h 1644651"/>
                <a:gd name="connsiteX55" fmla="*/ 342900 w 1362075"/>
                <a:gd name="connsiteY55" fmla="*/ 1063626 h 1644651"/>
                <a:gd name="connsiteX56" fmla="*/ 304800 w 1362075"/>
                <a:gd name="connsiteY56" fmla="*/ 1063626 h 1644651"/>
                <a:gd name="connsiteX57" fmla="*/ 279400 w 1362075"/>
                <a:gd name="connsiteY57" fmla="*/ 1038226 h 1644651"/>
                <a:gd name="connsiteX58" fmla="*/ 279400 w 1362075"/>
                <a:gd name="connsiteY58" fmla="*/ 1143001 h 1644651"/>
                <a:gd name="connsiteX59" fmla="*/ 0 w 1362075"/>
                <a:gd name="connsiteY59" fmla="*/ 1143001 h 1644651"/>
                <a:gd name="connsiteX60" fmla="*/ 0 w 1362075"/>
                <a:gd name="connsiteY60" fmla="*/ 508001 h 1644651"/>
                <a:gd name="connsiteX61" fmla="*/ 44450 w 1362075"/>
                <a:gd name="connsiteY61" fmla="*/ 508001 h 1644651"/>
                <a:gd name="connsiteX62" fmla="*/ 44450 w 1362075"/>
                <a:gd name="connsiteY62" fmla="*/ 366713 h 1644651"/>
                <a:gd name="connsiteX63" fmla="*/ 100012 w 1362075"/>
                <a:gd name="connsiteY63" fmla="*/ 366713 h 1644651"/>
                <a:gd name="connsiteX64" fmla="*/ 100012 w 1362075"/>
                <a:gd name="connsiteY64" fmla="*/ 238126 h 1644651"/>
                <a:gd name="connsiteX65" fmla="*/ 195262 w 1362075"/>
                <a:gd name="connsiteY65" fmla="*/ 238126 h 1644651"/>
                <a:gd name="connsiteX66" fmla="*/ 195262 w 1362075"/>
                <a:gd name="connsiteY66" fmla="*/ 307976 h 1644651"/>
                <a:gd name="connsiteX67" fmla="*/ 439737 w 1362075"/>
                <a:gd name="connsiteY67" fmla="*/ 307976 h 1644651"/>
                <a:gd name="connsiteX68" fmla="*/ 439737 w 1362075"/>
                <a:gd name="connsiteY68" fmla="*/ 53976 h 1644651"/>
                <a:gd name="connsiteX69" fmla="*/ 636587 w 1362075"/>
                <a:gd name="connsiteY69" fmla="*/ 58739 h 1644651"/>
                <a:gd name="connsiteX0" fmla="*/ 636587 w 1362075"/>
                <a:gd name="connsiteY0" fmla="*/ 58739 h 1644651"/>
                <a:gd name="connsiteX1" fmla="*/ 645319 w 1362075"/>
                <a:gd name="connsiteY1" fmla="*/ 17464 h 1644651"/>
                <a:gd name="connsiteX2" fmla="*/ 735012 w 1362075"/>
                <a:gd name="connsiteY2" fmla="*/ 0 h 1644651"/>
                <a:gd name="connsiteX3" fmla="*/ 712787 w 1362075"/>
                <a:gd name="connsiteY3" fmla="*/ 33338 h 1644651"/>
                <a:gd name="connsiteX4" fmla="*/ 804862 w 1362075"/>
                <a:gd name="connsiteY4" fmla="*/ 98426 h 1644651"/>
                <a:gd name="connsiteX5" fmla="*/ 776287 w 1362075"/>
                <a:gd name="connsiteY5" fmla="*/ 123826 h 1644651"/>
                <a:gd name="connsiteX6" fmla="*/ 819150 w 1362075"/>
                <a:gd name="connsiteY6" fmla="*/ 166688 h 1644651"/>
                <a:gd name="connsiteX7" fmla="*/ 796925 w 1362075"/>
                <a:gd name="connsiteY7" fmla="*/ 252413 h 1644651"/>
                <a:gd name="connsiteX8" fmla="*/ 749300 w 1362075"/>
                <a:gd name="connsiteY8" fmla="*/ 339726 h 1644651"/>
                <a:gd name="connsiteX9" fmla="*/ 811212 w 1362075"/>
                <a:gd name="connsiteY9" fmla="*/ 342901 h 1644651"/>
                <a:gd name="connsiteX10" fmla="*/ 862012 w 1362075"/>
                <a:gd name="connsiteY10" fmla="*/ 296863 h 1644651"/>
                <a:gd name="connsiteX11" fmla="*/ 893762 w 1362075"/>
                <a:gd name="connsiteY11" fmla="*/ 320676 h 1644651"/>
                <a:gd name="connsiteX12" fmla="*/ 836612 w 1362075"/>
                <a:gd name="connsiteY12" fmla="*/ 442913 h 1644651"/>
                <a:gd name="connsiteX13" fmla="*/ 906462 w 1362075"/>
                <a:gd name="connsiteY13" fmla="*/ 511176 h 1644651"/>
                <a:gd name="connsiteX14" fmla="*/ 904875 w 1362075"/>
                <a:gd name="connsiteY14" fmla="*/ 604838 h 1644651"/>
                <a:gd name="connsiteX15" fmla="*/ 785812 w 1362075"/>
                <a:gd name="connsiteY15" fmla="*/ 623888 h 1644651"/>
                <a:gd name="connsiteX16" fmla="*/ 792162 w 1362075"/>
                <a:gd name="connsiteY16" fmla="*/ 674688 h 1644651"/>
                <a:gd name="connsiteX17" fmla="*/ 735012 w 1362075"/>
                <a:gd name="connsiteY17" fmla="*/ 749301 h 1644651"/>
                <a:gd name="connsiteX18" fmla="*/ 730250 w 1362075"/>
                <a:gd name="connsiteY18" fmla="*/ 801688 h 1644651"/>
                <a:gd name="connsiteX19" fmla="*/ 690562 w 1362075"/>
                <a:gd name="connsiteY19" fmla="*/ 863601 h 1644651"/>
                <a:gd name="connsiteX20" fmla="*/ 688975 w 1362075"/>
                <a:gd name="connsiteY20" fmla="*/ 904876 h 1644651"/>
                <a:gd name="connsiteX21" fmla="*/ 731837 w 1362075"/>
                <a:gd name="connsiteY21" fmla="*/ 942976 h 1644651"/>
                <a:gd name="connsiteX22" fmla="*/ 762000 w 1362075"/>
                <a:gd name="connsiteY22" fmla="*/ 876301 h 1644651"/>
                <a:gd name="connsiteX23" fmla="*/ 839787 w 1362075"/>
                <a:gd name="connsiteY23" fmla="*/ 838201 h 1644651"/>
                <a:gd name="connsiteX24" fmla="*/ 874712 w 1362075"/>
                <a:gd name="connsiteY24" fmla="*/ 760413 h 1644651"/>
                <a:gd name="connsiteX25" fmla="*/ 936625 w 1362075"/>
                <a:gd name="connsiteY25" fmla="*/ 669926 h 1644651"/>
                <a:gd name="connsiteX26" fmla="*/ 1001712 w 1362075"/>
                <a:gd name="connsiteY26" fmla="*/ 661988 h 1644651"/>
                <a:gd name="connsiteX27" fmla="*/ 1108075 w 1362075"/>
                <a:gd name="connsiteY27" fmla="*/ 515938 h 1644651"/>
                <a:gd name="connsiteX28" fmla="*/ 1036637 w 1362075"/>
                <a:gd name="connsiteY28" fmla="*/ 433388 h 1644651"/>
                <a:gd name="connsiteX29" fmla="*/ 1081087 w 1362075"/>
                <a:gd name="connsiteY29" fmla="*/ 415926 h 1644651"/>
                <a:gd name="connsiteX30" fmla="*/ 1133475 w 1362075"/>
                <a:gd name="connsiteY30" fmla="*/ 444501 h 1644651"/>
                <a:gd name="connsiteX31" fmla="*/ 1282700 w 1362075"/>
                <a:gd name="connsiteY31" fmla="*/ 261938 h 1644651"/>
                <a:gd name="connsiteX32" fmla="*/ 1362075 w 1362075"/>
                <a:gd name="connsiteY32" fmla="*/ 257176 h 1644651"/>
                <a:gd name="connsiteX33" fmla="*/ 1303337 w 1362075"/>
                <a:gd name="connsiteY33" fmla="*/ 393701 h 1644651"/>
                <a:gd name="connsiteX34" fmla="*/ 1101725 w 1362075"/>
                <a:gd name="connsiteY34" fmla="*/ 749301 h 1644651"/>
                <a:gd name="connsiteX35" fmla="*/ 1006475 w 1362075"/>
                <a:gd name="connsiteY35" fmla="*/ 949326 h 1644651"/>
                <a:gd name="connsiteX36" fmla="*/ 974725 w 1362075"/>
                <a:gd name="connsiteY36" fmla="*/ 1093788 h 1644651"/>
                <a:gd name="connsiteX37" fmla="*/ 1006475 w 1362075"/>
                <a:gd name="connsiteY37" fmla="*/ 1193801 h 1644651"/>
                <a:gd name="connsiteX38" fmla="*/ 936625 w 1362075"/>
                <a:gd name="connsiteY38" fmla="*/ 1243013 h 1644651"/>
                <a:gd name="connsiteX39" fmla="*/ 869950 w 1362075"/>
                <a:gd name="connsiteY39" fmla="*/ 1417638 h 1644651"/>
                <a:gd name="connsiteX40" fmla="*/ 903287 w 1362075"/>
                <a:gd name="connsiteY40" fmla="*/ 1535113 h 1644651"/>
                <a:gd name="connsiteX41" fmla="*/ 831850 w 1362075"/>
                <a:gd name="connsiteY41" fmla="*/ 1644651 h 1644651"/>
                <a:gd name="connsiteX42" fmla="*/ 631825 w 1362075"/>
                <a:gd name="connsiteY42" fmla="*/ 1644651 h 1644651"/>
                <a:gd name="connsiteX43" fmla="*/ 631825 w 1362075"/>
                <a:gd name="connsiteY43" fmla="*/ 1398588 h 1644651"/>
                <a:gd name="connsiteX44" fmla="*/ 695325 w 1362075"/>
                <a:gd name="connsiteY44" fmla="*/ 1398588 h 1644651"/>
                <a:gd name="connsiteX45" fmla="*/ 695325 w 1362075"/>
                <a:gd name="connsiteY45" fmla="*/ 1135063 h 1644651"/>
                <a:gd name="connsiteX46" fmla="*/ 600075 w 1362075"/>
                <a:gd name="connsiteY46" fmla="*/ 1135063 h 1644651"/>
                <a:gd name="connsiteX47" fmla="*/ 600075 w 1362075"/>
                <a:gd name="connsiteY47" fmla="*/ 1036638 h 1644651"/>
                <a:gd name="connsiteX48" fmla="*/ 552450 w 1362075"/>
                <a:gd name="connsiteY48" fmla="*/ 1036638 h 1644651"/>
                <a:gd name="connsiteX49" fmla="*/ 552450 w 1362075"/>
                <a:gd name="connsiteY49" fmla="*/ 1081088 h 1644651"/>
                <a:gd name="connsiteX50" fmla="*/ 487362 w 1362075"/>
                <a:gd name="connsiteY50" fmla="*/ 1081088 h 1644651"/>
                <a:gd name="connsiteX51" fmla="*/ 487362 w 1362075"/>
                <a:gd name="connsiteY51" fmla="*/ 1050926 h 1644651"/>
                <a:gd name="connsiteX52" fmla="*/ 422275 w 1362075"/>
                <a:gd name="connsiteY52" fmla="*/ 1050926 h 1644651"/>
                <a:gd name="connsiteX53" fmla="*/ 422275 w 1362075"/>
                <a:gd name="connsiteY53" fmla="*/ 1089026 h 1644651"/>
                <a:gd name="connsiteX54" fmla="*/ 342900 w 1362075"/>
                <a:gd name="connsiteY54" fmla="*/ 1089026 h 1644651"/>
                <a:gd name="connsiteX55" fmla="*/ 342900 w 1362075"/>
                <a:gd name="connsiteY55" fmla="*/ 1063626 h 1644651"/>
                <a:gd name="connsiteX56" fmla="*/ 304800 w 1362075"/>
                <a:gd name="connsiteY56" fmla="*/ 1063626 h 1644651"/>
                <a:gd name="connsiteX57" fmla="*/ 279400 w 1362075"/>
                <a:gd name="connsiteY57" fmla="*/ 1038226 h 1644651"/>
                <a:gd name="connsiteX58" fmla="*/ 279400 w 1362075"/>
                <a:gd name="connsiteY58" fmla="*/ 1143001 h 1644651"/>
                <a:gd name="connsiteX59" fmla="*/ 0 w 1362075"/>
                <a:gd name="connsiteY59" fmla="*/ 1143001 h 1644651"/>
                <a:gd name="connsiteX60" fmla="*/ 0 w 1362075"/>
                <a:gd name="connsiteY60" fmla="*/ 508001 h 1644651"/>
                <a:gd name="connsiteX61" fmla="*/ 44450 w 1362075"/>
                <a:gd name="connsiteY61" fmla="*/ 508001 h 1644651"/>
                <a:gd name="connsiteX62" fmla="*/ 44450 w 1362075"/>
                <a:gd name="connsiteY62" fmla="*/ 366713 h 1644651"/>
                <a:gd name="connsiteX63" fmla="*/ 100012 w 1362075"/>
                <a:gd name="connsiteY63" fmla="*/ 366713 h 1644651"/>
                <a:gd name="connsiteX64" fmla="*/ 100012 w 1362075"/>
                <a:gd name="connsiteY64" fmla="*/ 238126 h 1644651"/>
                <a:gd name="connsiteX65" fmla="*/ 195262 w 1362075"/>
                <a:gd name="connsiteY65" fmla="*/ 238126 h 1644651"/>
                <a:gd name="connsiteX66" fmla="*/ 195262 w 1362075"/>
                <a:gd name="connsiteY66" fmla="*/ 307976 h 1644651"/>
                <a:gd name="connsiteX67" fmla="*/ 439737 w 1362075"/>
                <a:gd name="connsiteY67" fmla="*/ 307976 h 1644651"/>
                <a:gd name="connsiteX68" fmla="*/ 439737 w 1362075"/>
                <a:gd name="connsiteY68" fmla="*/ 53976 h 1644651"/>
                <a:gd name="connsiteX69" fmla="*/ 636587 w 1362075"/>
                <a:gd name="connsiteY69" fmla="*/ 58739 h 1644651"/>
                <a:gd name="connsiteX0" fmla="*/ 636587 w 1362075"/>
                <a:gd name="connsiteY0" fmla="*/ 48023 h 1633935"/>
                <a:gd name="connsiteX1" fmla="*/ 645319 w 1362075"/>
                <a:gd name="connsiteY1" fmla="*/ 6748 h 1633935"/>
                <a:gd name="connsiteX2" fmla="*/ 702865 w 1362075"/>
                <a:gd name="connsiteY2" fmla="*/ 0 h 1633935"/>
                <a:gd name="connsiteX3" fmla="*/ 712787 w 1362075"/>
                <a:gd name="connsiteY3" fmla="*/ 22622 h 1633935"/>
                <a:gd name="connsiteX4" fmla="*/ 804862 w 1362075"/>
                <a:gd name="connsiteY4" fmla="*/ 87710 h 1633935"/>
                <a:gd name="connsiteX5" fmla="*/ 776287 w 1362075"/>
                <a:gd name="connsiteY5" fmla="*/ 113110 h 1633935"/>
                <a:gd name="connsiteX6" fmla="*/ 819150 w 1362075"/>
                <a:gd name="connsiteY6" fmla="*/ 155972 h 1633935"/>
                <a:gd name="connsiteX7" fmla="*/ 796925 w 1362075"/>
                <a:gd name="connsiteY7" fmla="*/ 241697 h 1633935"/>
                <a:gd name="connsiteX8" fmla="*/ 749300 w 1362075"/>
                <a:gd name="connsiteY8" fmla="*/ 329010 h 1633935"/>
                <a:gd name="connsiteX9" fmla="*/ 811212 w 1362075"/>
                <a:gd name="connsiteY9" fmla="*/ 332185 h 1633935"/>
                <a:gd name="connsiteX10" fmla="*/ 862012 w 1362075"/>
                <a:gd name="connsiteY10" fmla="*/ 286147 h 1633935"/>
                <a:gd name="connsiteX11" fmla="*/ 893762 w 1362075"/>
                <a:gd name="connsiteY11" fmla="*/ 309960 h 1633935"/>
                <a:gd name="connsiteX12" fmla="*/ 836612 w 1362075"/>
                <a:gd name="connsiteY12" fmla="*/ 432197 h 1633935"/>
                <a:gd name="connsiteX13" fmla="*/ 906462 w 1362075"/>
                <a:gd name="connsiteY13" fmla="*/ 500460 h 1633935"/>
                <a:gd name="connsiteX14" fmla="*/ 904875 w 1362075"/>
                <a:gd name="connsiteY14" fmla="*/ 594122 h 1633935"/>
                <a:gd name="connsiteX15" fmla="*/ 785812 w 1362075"/>
                <a:gd name="connsiteY15" fmla="*/ 613172 h 1633935"/>
                <a:gd name="connsiteX16" fmla="*/ 792162 w 1362075"/>
                <a:gd name="connsiteY16" fmla="*/ 663972 h 1633935"/>
                <a:gd name="connsiteX17" fmla="*/ 735012 w 1362075"/>
                <a:gd name="connsiteY17" fmla="*/ 738585 h 1633935"/>
                <a:gd name="connsiteX18" fmla="*/ 730250 w 1362075"/>
                <a:gd name="connsiteY18" fmla="*/ 790972 h 1633935"/>
                <a:gd name="connsiteX19" fmla="*/ 690562 w 1362075"/>
                <a:gd name="connsiteY19" fmla="*/ 852885 h 1633935"/>
                <a:gd name="connsiteX20" fmla="*/ 688975 w 1362075"/>
                <a:gd name="connsiteY20" fmla="*/ 894160 h 1633935"/>
                <a:gd name="connsiteX21" fmla="*/ 731837 w 1362075"/>
                <a:gd name="connsiteY21" fmla="*/ 932260 h 1633935"/>
                <a:gd name="connsiteX22" fmla="*/ 762000 w 1362075"/>
                <a:gd name="connsiteY22" fmla="*/ 865585 h 1633935"/>
                <a:gd name="connsiteX23" fmla="*/ 839787 w 1362075"/>
                <a:gd name="connsiteY23" fmla="*/ 827485 h 1633935"/>
                <a:gd name="connsiteX24" fmla="*/ 874712 w 1362075"/>
                <a:gd name="connsiteY24" fmla="*/ 749697 h 1633935"/>
                <a:gd name="connsiteX25" fmla="*/ 936625 w 1362075"/>
                <a:gd name="connsiteY25" fmla="*/ 659210 h 1633935"/>
                <a:gd name="connsiteX26" fmla="*/ 1001712 w 1362075"/>
                <a:gd name="connsiteY26" fmla="*/ 651272 h 1633935"/>
                <a:gd name="connsiteX27" fmla="*/ 1108075 w 1362075"/>
                <a:gd name="connsiteY27" fmla="*/ 505222 h 1633935"/>
                <a:gd name="connsiteX28" fmla="*/ 1036637 w 1362075"/>
                <a:gd name="connsiteY28" fmla="*/ 422672 h 1633935"/>
                <a:gd name="connsiteX29" fmla="*/ 1081087 w 1362075"/>
                <a:gd name="connsiteY29" fmla="*/ 405210 h 1633935"/>
                <a:gd name="connsiteX30" fmla="*/ 1133475 w 1362075"/>
                <a:gd name="connsiteY30" fmla="*/ 433785 h 1633935"/>
                <a:gd name="connsiteX31" fmla="*/ 1282700 w 1362075"/>
                <a:gd name="connsiteY31" fmla="*/ 251222 h 1633935"/>
                <a:gd name="connsiteX32" fmla="*/ 1362075 w 1362075"/>
                <a:gd name="connsiteY32" fmla="*/ 246460 h 1633935"/>
                <a:gd name="connsiteX33" fmla="*/ 1303337 w 1362075"/>
                <a:gd name="connsiteY33" fmla="*/ 382985 h 1633935"/>
                <a:gd name="connsiteX34" fmla="*/ 1101725 w 1362075"/>
                <a:gd name="connsiteY34" fmla="*/ 738585 h 1633935"/>
                <a:gd name="connsiteX35" fmla="*/ 1006475 w 1362075"/>
                <a:gd name="connsiteY35" fmla="*/ 938610 h 1633935"/>
                <a:gd name="connsiteX36" fmla="*/ 974725 w 1362075"/>
                <a:gd name="connsiteY36" fmla="*/ 1083072 h 1633935"/>
                <a:gd name="connsiteX37" fmla="*/ 1006475 w 1362075"/>
                <a:gd name="connsiteY37" fmla="*/ 1183085 h 1633935"/>
                <a:gd name="connsiteX38" fmla="*/ 936625 w 1362075"/>
                <a:gd name="connsiteY38" fmla="*/ 1232297 h 1633935"/>
                <a:gd name="connsiteX39" fmla="*/ 869950 w 1362075"/>
                <a:gd name="connsiteY39" fmla="*/ 1406922 h 1633935"/>
                <a:gd name="connsiteX40" fmla="*/ 903287 w 1362075"/>
                <a:gd name="connsiteY40" fmla="*/ 1524397 h 1633935"/>
                <a:gd name="connsiteX41" fmla="*/ 831850 w 1362075"/>
                <a:gd name="connsiteY41" fmla="*/ 1633935 h 1633935"/>
                <a:gd name="connsiteX42" fmla="*/ 631825 w 1362075"/>
                <a:gd name="connsiteY42" fmla="*/ 1633935 h 1633935"/>
                <a:gd name="connsiteX43" fmla="*/ 631825 w 1362075"/>
                <a:gd name="connsiteY43" fmla="*/ 1387872 h 1633935"/>
                <a:gd name="connsiteX44" fmla="*/ 695325 w 1362075"/>
                <a:gd name="connsiteY44" fmla="*/ 1387872 h 1633935"/>
                <a:gd name="connsiteX45" fmla="*/ 695325 w 1362075"/>
                <a:gd name="connsiteY45" fmla="*/ 1124347 h 1633935"/>
                <a:gd name="connsiteX46" fmla="*/ 600075 w 1362075"/>
                <a:gd name="connsiteY46" fmla="*/ 1124347 h 1633935"/>
                <a:gd name="connsiteX47" fmla="*/ 600075 w 1362075"/>
                <a:gd name="connsiteY47" fmla="*/ 1025922 h 1633935"/>
                <a:gd name="connsiteX48" fmla="*/ 552450 w 1362075"/>
                <a:gd name="connsiteY48" fmla="*/ 1025922 h 1633935"/>
                <a:gd name="connsiteX49" fmla="*/ 552450 w 1362075"/>
                <a:gd name="connsiteY49" fmla="*/ 1070372 h 1633935"/>
                <a:gd name="connsiteX50" fmla="*/ 487362 w 1362075"/>
                <a:gd name="connsiteY50" fmla="*/ 1070372 h 1633935"/>
                <a:gd name="connsiteX51" fmla="*/ 487362 w 1362075"/>
                <a:gd name="connsiteY51" fmla="*/ 1040210 h 1633935"/>
                <a:gd name="connsiteX52" fmla="*/ 422275 w 1362075"/>
                <a:gd name="connsiteY52" fmla="*/ 1040210 h 1633935"/>
                <a:gd name="connsiteX53" fmla="*/ 422275 w 1362075"/>
                <a:gd name="connsiteY53" fmla="*/ 1078310 h 1633935"/>
                <a:gd name="connsiteX54" fmla="*/ 342900 w 1362075"/>
                <a:gd name="connsiteY54" fmla="*/ 1078310 h 1633935"/>
                <a:gd name="connsiteX55" fmla="*/ 342900 w 1362075"/>
                <a:gd name="connsiteY55" fmla="*/ 1052910 h 1633935"/>
                <a:gd name="connsiteX56" fmla="*/ 304800 w 1362075"/>
                <a:gd name="connsiteY56" fmla="*/ 1052910 h 1633935"/>
                <a:gd name="connsiteX57" fmla="*/ 279400 w 1362075"/>
                <a:gd name="connsiteY57" fmla="*/ 1027510 h 1633935"/>
                <a:gd name="connsiteX58" fmla="*/ 279400 w 1362075"/>
                <a:gd name="connsiteY58" fmla="*/ 1132285 h 1633935"/>
                <a:gd name="connsiteX59" fmla="*/ 0 w 1362075"/>
                <a:gd name="connsiteY59" fmla="*/ 1132285 h 1633935"/>
                <a:gd name="connsiteX60" fmla="*/ 0 w 1362075"/>
                <a:gd name="connsiteY60" fmla="*/ 497285 h 1633935"/>
                <a:gd name="connsiteX61" fmla="*/ 44450 w 1362075"/>
                <a:gd name="connsiteY61" fmla="*/ 497285 h 1633935"/>
                <a:gd name="connsiteX62" fmla="*/ 44450 w 1362075"/>
                <a:gd name="connsiteY62" fmla="*/ 355997 h 1633935"/>
                <a:gd name="connsiteX63" fmla="*/ 100012 w 1362075"/>
                <a:gd name="connsiteY63" fmla="*/ 355997 h 1633935"/>
                <a:gd name="connsiteX64" fmla="*/ 100012 w 1362075"/>
                <a:gd name="connsiteY64" fmla="*/ 227410 h 1633935"/>
                <a:gd name="connsiteX65" fmla="*/ 195262 w 1362075"/>
                <a:gd name="connsiteY65" fmla="*/ 227410 h 1633935"/>
                <a:gd name="connsiteX66" fmla="*/ 195262 w 1362075"/>
                <a:gd name="connsiteY66" fmla="*/ 297260 h 1633935"/>
                <a:gd name="connsiteX67" fmla="*/ 439737 w 1362075"/>
                <a:gd name="connsiteY67" fmla="*/ 297260 h 1633935"/>
                <a:gd name="connsiteX68" fmla="*/ 439737 w 1362075"/>
                <a:gd name="connsiteY68" fmla="*/ 43260 h 1633935"/>
                <a:gd name="connsiteX69" fmla="*/ 636587 w 1362075"/>
                <a:gd name="connsiteY69" fmla="*/ 48023 h 163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075" h="1633935">
                  <a:moveTo>
                    <a:pt x="636587" y="48023"/>
                  </a:moveTo>
                  <a:lnTo>
                    <a:pt x="645319" y="6748"/>
                  </a:lnTo>
                  <a:lnTo>
                    <a:pt x="702865" y="0"/>
                  </a:lnTo>
                  <a:lnTo>
                    <a:pt x="712787" y="22622"/>
                  </a:lnTo>
                  <a:lnTo>
                    <a:pt x="804862" y="87710"/>
                  </a:lnTo>
                  <a:lnTo>
                    <a:pt x="776287" y="113110"/>
                  </a:lnTo>
                  <a:lnTo>
                    <a:pt x="819150" y="155972"/>
                  </a:lnTo>
                  <a:lnTo>
                    <a:pt x="796925" y="241697"/>
                  </a:lnTo>
                  <a:lnTo>
                    <a:pt x="749300" y="329010"/>
                  </a:lnTo>
                  <a:lnTo>
                    <a:pt x="811212" y="332185"/>
                  </a:lnTo>
                  <a:lnTo>
                    <a:pt x="862012" y="286147"/>
                  </a:lnTo>
                  <a:lnTo>
                    <a:pt x="893762" y="309960"/>
                  </a:lnTo>
                  <a:lnTo>
                    <a:pt x="836612" y="432197"/>
                  </a:lnTo>
                  <a:lnTo>
                    <a:pt x="906462" y="500460"/>
                  </a:lnTo>
                  <a:lnTo>
                    <a:pt x="904875" y="594122"/>
                  </a:lnTo>
                  <a:lnTo>
                    <a:pt x="785812" y="613172"/>
                  </a:lnTo>
                  <a:lnTo>
                    <a:pt x="792162" y="663972"/>
                  </a:lnTo>
                  <a:lnTo>
                    <a:pt x="735012" y="738585"/>
                  </a:lnTo>
                  <a:lnTo>
                    <a:pt x="730250" y="790972"/>
                  </a:lnTo>
                  <a:lnTo>
                    <a:pt x="690562" y="852885"/>
                  </a:lnTo>
                  <a:lnTo>
                    <a:pt x="688975" y="894160"/>
                  </a:lnTo>
                  <a:lnTo>
                    <a:pt x="731837" y="932260"/>
                  </a:lnTo>
                  <a:lnTo>
                    <a:pt x="762000" y="865585"/>
                  </a:lnTo>
                  <a:lnTo>
                    <a:pt x="839787" y="827485"/>
                  </a:lnTo>
                  <a:lnTo>
                    <a:pt x="874712" y="749697"/>
                  </a:lnTo>
                  <a:lnTo>
                    <a:pt x="936625" y="659210"/>
                  </a:lnTo>
                  <a:lnTo>
                    <a:pt x="1001712" y="651272"/>
                  </a:lnTo>
                  <a:lnTo>
                    <a:pt x="1108075" y="505222"/>
                  </a:lnTo>
                  <a:lnTo>
                    <a:pt x="1036637" y="422672"/>
                  </a:lnTo>
                  <a:lnTo>
                    <a:pt x="1081087" y="405210"/>
                  </a:lnTo>
                  <a:lnTo>
                    <a:pt x="1133475" y="433785"/>
                  </a:lnTo>
                  <a:lnTo>
                    <a:pt x="1282700" y="251222"/>
                  </a:lnTo>
                  <a:lnTo>
                    <a:pt x="1362075" y="246460"/>
                  </a:lnTo>
                  <a:lnTo>
                    <a:pt x="1303337" y="382985"/>
                  </a:lnTo>
                  <a:lnTo>
                    <a:pt x="1101725" y="738585"/>
                  </a:lnTo>
                  <a:lnTo>
                    <a:pt x="1006475" y="938610"/>
                  </a:lnTo>
                  <a:lnTo>
                    <a:pt x="974725" y="1083072"/>
                  </a:lnTo>
                  <a:lnTo>
                    <a:pt x="1006475" y="1183085"/>
                  </a:lnTo>
                  <a:lnTo>
                    <a:pt x="936625" y="1232297"/>
                  </a:lnTo>
                  <a:lnTo>
                    <a:pt x="869950" y="1406922"/>
                  </a:lnTo>
                  <a:lnTo>
                    <a:pt x="903287" y="1524397"/>
                  </a:lnTo>
                  <a:lnTo>
                    <a:pt x="831850" y="1633935"/>
                  </a:lnTo>
                  <a:lnTo>
                    <a:pt x="631825" y="1633935"/>
                  </a:lnTo>
                  <a:lnTo>
                    <a:pt x="631825" y="1387872"/>
                  </a:lnTo>
                  <a:lnTo>
                    <a:pt x="695325" y="1387872"/>
                  </a:lnTo>
                  <a:lnTo>
                    <a:pt x="695325" y="1124347"/>
                  </a:lnTo>
                  <a:lnTo>
                    <a:pt x="600075" y="1124347"/>
                  </a:lnTo>
                  <a:lnTo>
                    <a:pt x="600075" y="1025922"/>
                  </a:lnTo>
                  <a:lnTo>
                    <a:pt x="552450" y="1025922"/>
                  </a:lnTo>
                  <a:lnTo>
                    <a:pt x="552450" y="1070372"/>
                  </a:lnTo>
                  <a:lnTo>
                    <a:pt x="487362" y="1070372"/>
                  </a:lnTo>
                  <a:lnTo>
                    <a:pt x="487362" y="1040210"/>
                  </a:lnTo>
                  <a:lnTo>
                    <a:pt x="422275" y="1040210"/>
                  </a:lnTo>
                  <a:lnTo>
                    <a:pt x="422275" y="1078310"/>
                  </a:lnTo>
                  <a:lnTo>
                    <a:pt x="342900" y="1078310"/>
                  </a:lnTo>
                  <a:lnTo>
                    <a:pt x="342900" y="1052910"/>
                  </a:lnTo>
                  <a:lnTo>
                    <a:pt x="304800" y="1052910"/>
                  </a:lnTo>
                  <a:lnTo>
                    <a:pt x="279400" y="1027510"/>
                  </a:lnTo>
                  <a:lnTo>
                    <a:pt x="279400" y="1132285"/>
                  </a:lnTo>
                  <a:lnTo>
                    <a:pt x="0" y="1132285"/>
                  </a:lnTo>
                  <a:lnTo>
                    <a:pt x="0" y="497285"/>
                  </a:lnTo>
                  <a:lnTo>
                    <a:pt x="44450" y="497285"/>
                  </a:lnTo>
                  <a:lnTo>
                    <a:pt x="44450" y="355997"/>
                  </a:lnTo>
                  <a:lnTo>
                    <a:pt x="100012" y="355997"/>
                  </a:lnTo>
                  <a:lnTo>
                    <a:pt x="100012" y="227410"/>
                  </a:lnTo>
                  <a:lnTo>
                    <a:pt x="195262" y="227410"/>
                  </a:lnTo>
                  <a:lnTo>
                    <a:pt x="195262" y="297260"/>
                  </a:lnTo>
                  <a:lnTo>
                    <a:pt x="439737" y="297260"/>
                  </a:lnTo>
                  <a:lnTo>
                    <a:pt x="439737" y="43260"/>
                  </a:lnTo>
                  <a:lnTo>
                    <a:pt x="636587" y="48023"/>
                  </a:lnTo>
                  <a:close/>
                </a:path>
              </a:pathLst>
            </a:custGeom>
            <a:solidFill>
              <a:srgbClr val="E5EDF4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32D961A-E9A6-4ED5-8286-2D97848C2B7C}"/>
                </a:ext>
              </a:extLst>
            </p:cNvPr>
            <p:cNvSpPr txBox="1"/>
            <p:nvPr/>
          </p:nvSpPr>
          <p:spPr>
            <a:xfrm>
              <a:off x="7672541" y="3882759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25BF4A2-2043-41CA-AF6C-57D75600A407}"/>
                </a:ext>
              </a:extLst>
            </p:cNvPr>
            <p:cNvSpPr txBox="1"/>
            <p:nvPr/>
          </p:nvSpPr>
          <p:spPr>
            <a:xfrm>
              <a:off x="7672541" y="5380593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E42F3819-9E1D-41FE-AF7D-09A56A74F09E}"/>
                </a:ext>
              </a:extLst>
            </p:cNvPr>
            <p:cNvSpPr txBox="1"/>
            <p:nvPr/>
          </p:nvSpPr>
          <p:spPr>
            <a:xfrm>
              <a:off x="8615334" y="5203770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1EDEF58-13C1-4719-9A77-12A7F0FDC285}"/>
                </a:ext>
              </a:extLst>
            </p:cNvPr>
            <p:cNvSpPr txBox="1"/>
            <p:nvPr/>
          </p:nvSpPr>
          <p:spPr>
            <a:xfrm>
              <a:off x="9117149" y="4560730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CF04B845-870C-4D2B-AF75-A5DADA8A0560}"/>
                </a:ext>
              </a:extLst>
            </p:cNvPr>
            <p:cNvSpPr txBox="1"/>
            <p:nvPr/>
          </p:nvSpPr>
          <p:spPr>
            <a:xfrm>
              <a:off x="9220782" y="5908846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4E325874-CF42-41EA-A930-69C9DAA2AFAA}"/>
                </a:ext>
              </a:extLst>
            </p:cNvPr>
            <p:cNvSpPr/>
            <p:nvPr/>
          </p:nvSpPr>
          <p:spPr>
            <a:xfrm>
              <a:off x="6660682" y="3065009"/>
              <a:ext cx="1472803" cy="1997075"/>
            </a:xfrm>
            <a:custGeom>
              <a:avLst/>
              <a:gdLst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57325 w 2733675"/>
                <a:gd name="connsiteY21" fmla="*/ 1978025 h 1978025"/>
                <a:gd name="connsiteX22" fmla="*/ 1457325 w 2733675"/>
                <a:gd name="connsiteY22" fmla="*/ 1762125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57325 w 2733675"/>
                <a:gd name="connsiteY22" fmla="*/ 1762125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689225 w 2733675"/>
                <a:gd name="connsiteY36" fmla="*/ 882650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93850 w 2733675"/>
                <a:gd name="connsiteY42" fmla="*/ 568325 h 1978025"/>
                <a:gd name="connsiteX43" fmla="*/ 1501775 w 2733675"/>
                <a:gd name="connsiteY43" fmla="*/ 415925 h 1978025"/>
                <a:gd name="connsiteX44" fmla="*/ 1362075 w 2733675"/>
                <a:gd name="connsiteY44" fmla="*/ 387350 h 1978025"/>
                <a:gd name="connsiteX45" fmla="*/ 1266825 w 2733675"/>
                <a:gd name="connsiteY45" fmla="*/ 311150 h 1978025"/>
                <a:gd name="connsiteX46" fmla="*/ 1146175 w 2733675"/>
                <a:gd name="connsiteY46" fmla="*/ 381000 h 1978025"/>
                <a:gd name="connsiteX47" fmla="*/ 1193800 w 2733675"/>
                <a:gd name="connsiteY47" fmla="*/ 295275 h 1978025"/>
                <a:gd name="connsiteX48" fmla="*/ 1339850 w 2733675"/>
                <a:gd name="connsiteY48" fmla="*/ 203200 h 1978025"/>
                <a:gd name="connsiteX49" fmla="*/ 1460500 w 2733675"/>
                <a:gd name="connsiteY49" fmla="*/ 63500 h 1978025"/>
                <a:gd name="connsiteX50" fmla="*/ 1444625 w 2733675"/>
                <a:gd name="connsiteY50" fmla="*/ 0 h 1978025"/>
                <a:gd name="connsiteX51" fmla="*/ 1276350 w 2733675"/>
                <a:gd name="connsiteY51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2105025 w 2733675"/>
                <a:gd name="connsiteY41" fmla="*/ 685800 h 1978025"/>
                <a:gd name="connsiteX42" fmla="*/ 1501775 w 2733675"/>
                <a:gd name="connsiteY42" fmla="*/ 415925 h 1978025"/>
                <a:gd name="connsiteX43" fmla="*/ 1362075 w 2733675"/>
                <a:gd name="connsiteY43" fmla="*/ 387350 h 1978025"/>
                <a:gd name="connsiteX44" fmla="*/ 1266825 w 2733675"/>
                <a:gd name="connsiteY44" fmla="*/ 311150 h 1978025"/>
                <a:gd name="connsiteX45" fmla="*/ 1146175 w 2733675"/>
                <a:gd name="connsiteY45" fmla="*/ 381000 h 1978025"/>
                <a:gd name="connsiteX46" fmla="*/ 1193800 w 2733675"/>
                <a:gd name="connsiteY46" fmla="*/ 295275 h 1978025"/>
                <a:gd name="connsiteX47" fmla="*/ 1339850 w 2733675"/>
                <a:gd name="connsiteY47" fmla="*/ 203200 h 1978025"/>
                <a:gd name="connsiteX48" fmla="*/ 1460500 w 2733675"/>
                <a:gd name="connsiteY48" fmla="*/ 63500 h 1978025"/>
                <a:gd name="connsiteX49" fmla="*/ 1444625 w 2733675"/>
                <a:gd name="connsiteY49" fmla="*/ 0 h 1978025"/>
                <a:gd name="connsiteX50" fmla="*/ 1276350 w 2733675"/>
                <a:gd name="connsiteY50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2403475 w 2733675"/>
                <a:gd name="connsiteY40" fmla="*/ 809625 h 1978025"/>
                <a:gd name="connsiteX41" fmla="*/ 1501775 w 2733675"/>
                <a:gd name="connsiteY41" fmla="*/ 415925 h 1978025"/>
                <a:gd name="connsiteX42" fmla="*/ 1362075 w 2733675"/>
                <a:gd name="connsiteY42" fmla="*/ 387350 h 1978025"/>
                <a:gd name="connsiteX43" fmla="*/ 1266825 w 2733675"/>
                <a:gd name="connsiteY43" fmla="*/ 311150 h 1978025"/>
                <a:gd name="connsiteX44" fmla="*/ 1146175 w 2733675"/>
                <a:gd name="connsiteY44" fmla="*/ 381000 h 1978025"/>
                <a:gd name="connsiteX45" fmla="*/ 1193800 w 2733675"/>
                <a:gd name="connsiteY45" fmla="*/ 295275 h 1978025"/>
                <a:gd name="connsiteX46" fmla="*/ 1339850 w 2733675"/>
                <a:gd name="connsiteY46" fmla="*/ 203200 h 1978025"/>
                <a:gd name="connsiteX47" fmla="*/ 1460500 w 2733675"/>
                <a:gd name="connsiteY47" fmla="*/ 63500 h 1978025"/>
                <a:gd name="connsiteX48" fmla="*/ 1444625 w 2733675"/>
                <a:gd name="connsiteY48" fmla="*/ 0 h 1978025"/>
                <a:gd name="connsiteX49" fmla="*/ 1276350 w 2733675"/>
                <a:gd name="connsiteY49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2438400 w 2733675"/>
                <a:gd name="connsiteY39" fmla="*/ 790575 h 1978025"/>
                <a:gd name="connsiteX40" fmla="*/ 1501775 w 2733675"/>
                <a:gd name="connsiteY40" fmla="*/ 415925 h 1978025"/>
                <a:gd name="connsiteX41" fmla="*/ 1362075 w 2733675"/>
                <a:gd name="connsiteY41" fmla="*/ 387350 h 1978025"/>
                <a:gd name="connsiteX42" fmla="*/ 1266825 w 2733675"/>
                <a:gd name="connsiteY42" fmla="*/ 311150 h 1978025"/>
                <a:gd name="connsiteX43" fmla="*/ 1146175 w 2733675"/>
                <a:gd name="connsiteY43" fmla="*/ 381000 h 1978025"/>
                <a:gd name="connsiteX44" fmla="*/ 1193800 w 2733675"/>
                <a:gd name="connsiteY44" fmla="*/ 295275 h 1978025"/>
                <a:gd name="connsiteX45" fmla="*/ 1339850 w 2733675"/>
                <a:gd name="connsiteY45" fmla="*/ 203200 h 1978025"/>
                <a:gd name="connsiteX46" fmla="*/ 1460500 w 2733675"/>
                <a:gd name="connsiteY46" fmla="*/ 63500 h 1978025"/>
                <a:gd name="connsiteX47" fmla="*/ 1444625 w 2733675"/>
                <a:gd name="connsiteY47" fmla="*/ 0 h 1978025"/>
                <a:gd name="connsiteX48" fmla="*/ 1276350 w 2733675"/>
                <a:gd name="connsiteY48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2587625 w 2733675"/>
                <a:gd name="connsiteY38" fmla="*/ 825500 h 1978025"/>
                <a:gd name="connsiteX39" fmla="*/ 1501775 w 2733675"/>
                <a:gd name="connsiteY39" fmla="*/ 415925 h 1978025"/>
                <a:gd name="connsiteX40" fmla="*/ 1362075 w 2733675"/>
                <a:gd name="connsiteY40" fmla="*/ 387350 h 1978025"/>
                <a:gd name="connsiteX41" fmla="*/ 1266825 w 2733675"/>
                <a:gd name="connsiteY41" fmla="*/ 311150 h 1978025"/>
                <a:gd name="connsiteX42" fmla="*/ 1146175 w 2733675"/>
                <a:gd name="connsiteY42" fmla="*/ 381000 h 1978025"/>
                <a:gd name="connsiteX43" fmla="*/ 1193800 w 2733675"/>
                <a:gd name="connsiteY43" fmla="*/ 295275 h 1978025"/>
                <a:gd name="connsiteX44" fmla="*/ 1339850 w 2733675"/>
                <a:gd name="connsiteY44" fmla="*/ 203200 h 1978025"/>
                <a:gd name="connsiteX45" fmla="*/ 1460500 w 2733675"/>
                <a:gd name="connsiteY45" fmla="*/ 63500 h 1978025"/>
                <a:gd name="connsiteX46" fmla="*/ 1444625 w 2733675"/>
                <a:gd name="connsiteY46" fmla="*/ 0 h 1978025"/>
                <a:gd name="connsiteX47" fmla="*/ 1276350 w 2733675"/>
                <a:gd name="connsiteY47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2689225 w 2733675"/>
                <a:gd name="connsiteY37" fmla="*/ 825500 h 1978025"/>
                <a:gd name="connsiteX38" fmla="*/ 1501775 w 2733675"/>
                <a:gd name="connsiteY38" fmla="*/ 415925 h 1978025"/>
                <a:gd name="connsiteX39" fmla="*/ 1362075 w 2733675"/>
                <a:gd name="connsiteY39" fmla="*/ 387350 h 1978025"/>
                <a:gd name="connsiteX40" fmla="*/ 1266825 w 2733675"/>
                <a:gd name="connsiteY40" fmla="*/ 311150 h 1978025"/>
                <a:gd name="connsiteX41" fmla="*/ 1146175 w 2733675"/>
                <a:gd name="connsiteY41" fmla="*/ 381000 h 1978025"/>
                <a:gd name="connsiteX42" fmla="*/ 1193800 w 2733675"/>
                <a:gd name="connsiteY42" fmla="*/ 295275 h 1978025"/>
                <a:gd name="connsiteX43" fmla="*/ 1339850 w 2733675"/>
                <a:gd name="connsiteY43" fmla="*/ 203200 h 1978025"/>
                <a:gd name="connsiteX44" fmla="*/ 1460500 w 2733675"/>
                <a:gd name="connsiteY44" fmla="*/ 63500 h 1978025"/>
                <a:gd name="connsiteX45" fmla="*/ 1444625 w 2733675"/>
                <a:gd name="connsiteY45" fmla="*/ 0 h 1978025"/>
                <a:gd name="connsiteX46" fmla="*/ 1276350 w 2733675"/>
                <a:gd name="connsiteY46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2729707 w 2733675"/>
                <a:gd name="connsiteY36" fmla="*/ 885031 h 1978025"/>
                <a:gd name="connsiteX37" fmla="*/ 1501775 w 2733675"/>
                <a:gd name="connsiteY37" fmla="*/ 415925 h 1978025"/>
                <a:gd name="connsiteX38" fmla="*/ 1362075 w 2733675"/>
                <a:gd name="connsiteY38" fmla="*/ 387350 h 1978025"/>
                <a:gd name="connsiteX39" fmla="*/ 1266825 w 2733675"/>
                <a:gd name="connsiteY39" fmla="*/ 311150 h 1978025"/>
                <a:gd name="connsiteX40" fmla="*/ 1146175 w 2733675"/>
                <a:gd name="connsiteY40" fmla="*/ 381000 h 1978025"/>
                <a:gd name="connsiteX41" fmla="*/ 1193800 w 2733675"/>
                <a:gd name="connsiteY41" fmla="*/ 295275 h 1978025"/>
                <a:gd name="connsiteX42" fmla="*/ 1339850 w 2733675"/>
                <a:gd name="connsiteY42" fmla="*/ 203200 h 1978025"/>
                <a:gd name="connsiteX43" fmla="*/ 1460500 w 2733675"/>
                <a:gd name="connsiteY43" fmla="*/ 63500 h 1978025"/>
                <a:gd name="connsiteX44" fmla="*/ 1444625 w 2733675"/>
                <a:gd name="connsiteY44" fmla="*/ 0 h 1978025"/>
                <a:gd name="connsiteX45" fmla="*/ 1276350 w 2733675"/>
                <a:gd name="connsiteY45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2689225 w 2733675"/>
                <a:gd name="connsiteY35" fmla="*/ 955675 h 1978025"/>
                <a:gd name="connsiteX36" fmla="*/ 1501775 w 2733675"/>
                <a:gd name="connsiteY36" fmla="*/ 415925 h 1978025"/>
                <a:gd name="connsiteX37" fmla="*/ 1362075 w 2733675"/>
                <a:gd name="connsiteY37" fmla="*/ 387350 h 1978025"/>
                <a:gd name="connsiteX38" fmla="*/ 1266825 w 2733675"/>
                <a:gd name="connsiteY38" fmla="*/ 311150 h 1978025"/>
                <a:gd name="connsiteX39" fmla="*/ 1146175 w 2733675"/>
                <a:gd name="connsiteY39" fmla="*/ 381000 h 1978025"/>
                <a:gd name="connsiteX40" fmla="*/ 1193800 w 2733675"/>
                <a:gd name="connsiteY40" fmla="*/ 295275 h 1978025"/>
                <a:gd name="connsiteX41" fmla="*/ 1339850 w 2733675"/>
                <a:gd name="connsiteY41" fmla="*/ 203200 h 1978025"/>
                <a:gd name="connsiteX42" fmla="*/ 1460500 w 2733675"/>
                <a:gd name="connsiteY42" fmla="*/ 63500 h 1978025"/>
                <a:gd name="connsiteX43" fmla="*/ 1444625 w 2733675"/>
                <a:gd name="connsiteY43" fmla="*/ 0 h 1978025"/>
                <a:gd name="connsiteX44" fmla="*/ 1276350 w 2733675"/>
                <a:gd name="connsiteY44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2733675 w 2733675"/>
                <a:gd name="connsiteY34" fmla="*/ 955675 h 1978025"/>
                <a:gd name="connsiteX35" fmla="*/ 1501775 w 2733675"/>
                <a:gd name="connsiteY35" fmla="*/ 415925 h 1978025"/>
                <a:gd name="connsiteX36" fmla="*/ 1362075 w 2733675"/>
                <a:gd name="connsiteY36" fmla="*/ 387350 h 1978025"/>
                <a:gd name="connsiteX37" fmla="*/ 1266825 w 2733675"/>
                <a:gd name="connsiteY37" fmla="*/ 311150 h 1978025"/>
                <a:gd name="connsiteX38" fmla="*/ 1146175 w 2733675"/>
                <a:gd name="connsiteY38" fmla="*/ 381000 h 1978025"/>
                <a:gd name="connsiteX39" fmla="*/ 1193800 w 2733675"/>
                <a:gd name="connsiteY39" fmla="*/ 295275 h 1978025"/>
                <a:gd name="connsiteX40" fmla="*/ 1339850 w 2733675"/>
                <a:gd name="connsiteY40" fmla="*/ 203200 h 1978025"/>
                <a:gd name="connsiteX41" fmla="*/ 1460500 w 2733675"/>
                <a:gd name="connsiteY41" fmla="*/ 63500 h 1978025"/>
                <a:gd name="connsiteX42" fmla="*/ 1444625 w 2733675"/>
                <a:gd name="connsiteY42" fmla="*/ 0 h 1978025"/>
                <a:gd name="connsiteX43" fmla="*/ 1276350 w 2733675"/>
                <a:gd name="connsiteY43" fmla="*/ 44450 h 1978025"/>
                <a:gd name="connsiteX0" fmla="*/ 1276350 w 2733675"/>
                <a:gd name="connsiteY0" fmla="*/ 44450 h 1978025"/>
                <a:gd name="connsiteX1" fmla="*/ 822325 w 2733675"/>
                <a:gd name="connsiteY1" fmla="*/ 231775 h 1978025"/>
                <a:gd name="connsiteX2" fmla="*/ 584200 w 2733675"/>
                <a:gd name="connsiteY2" fmla="*/ 285750 h 1978025"/>
                <a:gd name="connsiteX3" fmla="*/ 473075 w 2733675"/>
                <a:gd name="connsiteY3" fmla="*/ 231775 h 1978025"/>
                <a:gd name="connsiteX4" fmla="*/ 365125 w 2733675"/>
                <a:gd name="connsiteY4" fmla="*/ 336550 h 1978025"/>
                <a:gd name="connsiteX5" fmla="*/ 365125 w 2733675"/>
                <a:gd name="connsiteY5" fmla="*/ 695325 h 1978025"/>
                <a:gd name="connsiteX6" fmla="*/ 146050 w 2733675"/>
                <a:gd name="connsiteY6" fmla="*/ 838200 h 1978025"/>
                <a:gd name="connsiteX7" fmla="*/ 0 w 2733675"/>
                <a:gd name="connsiteY7" fmla="*/ 1076325 h 1978025"/>
                <a:gd name="connsiteX8" fmla="*/ 38100 w 2733675"/>
                <a:gd name="connsiteY8" fmla="*/ 1158875 h 1978025"/>
                <a:gd name="connsiteX9" fmla="*/ 101600 w 2733675"/>
                <a:gd name="connsiteY9" fmla="*/ 1143000 h 1978025"/>
                <a:gd name="connsiteX10" fmla="*/ 165100 w 2733675"/>
                <a:gd name="connsiteY10" fmla="*/ 1203325 h 1978025"/>
                <a:gd name="connsiteX11" fmla="*/ 76200 w 2733675"/>
                <a:gd name="connsiteY11" fmla="*/ 1289050 h 1978025"/>
                <a:gd name="connsiteX12" fmla="*/ 50800 w 2733675"/>
                <a:gd name="connsiteY12" fmla="*/ 1641475 h 1978025"/>
                <a:gd name="connsiteX13" fmla="*/ 434975 w 2733675"/>
                <a:gd name="connsiteY13" fmla="*/ 1644650 h 1978025"/>
                <a:gd name="connsiteX14" fmla="*/ 434975 w 2733675"/>
                <a:gd name="connsiteY14" fmla="*/ 1565275 h 1978025"/>
                <a:gd name="connsiteX15" fmla="*/ 723900 w 2733675"/>
                <a:gd name="connsiteY15" fmla="*/ 1565275 h 1978025"/>
                <a:gd name="connsiteX16" fmla="*/ 723900 w 2733675"/>
                <a:gd name="connsiteY16" fmla="*/ 1635125 h 1978025"/>
                <a:gd name="connsiteX17" fmla="*/ 1136650 w 2733675"/>
                <a:gd name="connsiteY17" fmla="*/ 1635125 h 1978025"/>
                <a:gd name="connsiteX18" fmla="*/ 1136650 w 2733675"/>
                <a:gd name="connsiteY18" fmla="*/ 1898650 h 1978025"/>
                <a:gd name="connsiteX19" fmla="*/ 1193800 w 2733675"/>
                <a:gd name="connsiteY19" fmla="*/ 1898650 h 1978025"/>
                <a:gd name="connsiteX20" fmla="*/ 1193800 w 2733675"/>
                <a:gd name="connsiteY20" fmla="*/ 1978025 h 1978025"/>
                <a:gd name="connsiteX21" fmla="*/ 1472803 w 2733675"/>
                <a:gd name="connsiteY21" fmla="*/ 1976835 h 1978025"/>
                <a:gd name="connsiteX22" fmla="*/ 1471613 w 2733675"/>
                <a:gd name="connsiteY22" fmla="*/ 1764506 h 1978025"/>
                <a:gd name="connsiteX23" fmla="*/ 2095500 w 2733675"/>
                <a:gd name="connsiteY23" fmla="*/ 1762125 h 1978025"/>
                <a:gd name="connsiteX24" fmla="*/ 2095500 w 2733675"/>
                <a:gd name="connsiteY24" fmla="*/ 1447800 h 1978025"/>
                <a:gd name="connsiteX25" fmla="*/ 2143125 w 2733675"/>
                <a:gd name="connsiteY25" fmla="*/ 1447800 h 1978025"/>
                <a:gd name="connsiteX26" fmla="*/ 2143125 w 2733675"/>
                <a:gd name="connsiteY26" fmla="*/ 1311275 h 1978025"/>
                <a:gd name="connsiteX27" fmla="*/ 2193925 w 2733675"/>
                <a:gd name="connsiteY27" fmla="*/ 1311275 h 1978025"/>
                <a:gd name="connsiteX28" fmla="*/ 2193925 w 2733675"/>
                <a:gd name="connsiteY28" fmla="*/ 1181100 h 1978025"/>
                <a:gd name="connsiteX29" fmla="*/ 2289175 w 2733675"/>
                <a:gd name="connsiteY29" fmla="*/ 1181100 h 1978025"/>
                <a:gd name="connsiteX30" fmla="*/ 2289175 w 2733675"/>
                <a:gd name="connsiteY30" fmla="*/ 1247775 h 1978025"/>
                <a:gd name="connsiteX31" fmla="*/ 2536825 w 2733675"/>
                <a:gd name="connsiteY31" fmla="*/ 1247775 h 1978025"/>
                <a:gd name="connsiteX32" fmla="*/ 2536825 w 2733675"/>
                <a:gd name="connsiteY32" fmla="*/ 1000125 h 1978025"/>
                <a:gd name="connsiteX33" fmla="*/ 2733675 w 2733675"/>
                <a:gd name="connsiteY33" fmla="*/ 1000125 h 1978025"/>
                <a:gd name="connsiteX34" fmla="*/ 1501775 w 2733675"/>
                <a:gd name="connsiteY34" fmla="*/ 415925 h 1978025"/>
                <a:gd name="connsiteX35" fmla="*/ 1362075 w 2733675"/>
                <a:gd name="connsiteY35" fmla="*/ 387350 h 1978025"/>
                <a:gd name="connsiteX36" fmla="*/ 1266825 w 2733675"/>
                <a:gd name="connsiteY36" fmla="*/ 311150 h 1978025"/>
                <a:gd name="connsiteX37" fmla="*/ 1146175 w 2733675"/>
                <a:gd name="connsiteY37" fmla="*/ 381000 h 1978025"/>
                <a:gd name="connsiteX38" fmla="*/ 1193800 w 2733675"/>
                <a:gd name="connsiteY38" fmla="*/ 295275 h 1978025"/>
                <a:gd name="connsiteX39" fmla="*/ 1339850 w 2733675"/>
                <a:gd name="connsiteY39" fmla="*/ 203200 h 1978025"/>
                <a:gd name="connsiteX40" fmla="*/ 1460500 w 2733675"/>
                <a:gd name="connsiteY40" fmla="*/ 63500 h 1978025"/>
                <a:gd name="connsiteX41" fmla="*/ 1444625 w 2733675"/>
                <a:gd name="connsiteY41" fmla="*/ 0 h 1978025"/>
                <a:gd name="connsiteX42" fmla="*/ 1276350 w 2733675"/>
                <a:gd name="connsiteY42" fmla="*/ 44450 h 1978025"/>
                <a:gd name="connsiteX0" fmla="*/ 1276350 w 2536825"/>
                <a:gd name="connsiteY0" fmla="*/ 44450 h 1978025"/>
                <a:gd name="connsiteX1" fmla="*/ 822325 w 2536825"/>
                <a:gd name="connsiteY1" fmla="*/ 231775 h 1978025"/>
                <a:gd name="connsiteX2" fmla="*/ 584200 w 2536825"/>
                <a:gd name="connsiteY2" fmla="*/ 285750 h 1978025"/>
                <a:gd name="connsiteX3" fmla="*/ 473075 w 2536825"/>
                <a:gd name="connsiteY3" fmla="*/ 231775 h 1978025"/>
                <a:gd name="connsiteX4" fmla="*/ 365125 w 2536825"/>
                <a:gd name="connsiteY4" fmla="*/ 336550 h 1978025"/>
                <a:gd name="connsiteX5" fmla="*/ 365125 w 2536825"/>
                <a:gd name="connsiteY5" fmla="*/ 695325 h 1978025"/>
                <a:gd name="connsiteX6" fmla="*/ 146050 w 2536825"/>
                <a:gd name="connsiteY6" fmla="*/ 838200 h 1978025"/>
                <a:gd name="connsiteX7" fmla="*/ 0 w 2536825"/>
                <a:gd name="connsiteY7" fmla="*/ 1076325 h 1978025"/>
                <a:gd name="connsiteX8" fmla="*/ 38100 w 2536825"/>
                <a:gd name="connsiteY8" fmla="*/ 1158875 h 1978025"/>
                <a:gd name="connsiteX9" fmla="*/ 101600 w 2536825"/>
                <a:gd name="connsiteY9" fmla="*/ 1143000 h 1978025"/>
                <a:gd name="connsiteX10" fmla="*/ 165100 w 2536825"/>
                <a:gd name="connsiteY10" fmla="*/ 1203325 h 1978025"/>
                <a:gd name="connsiteX11" fmla="*/ 76200 w 2536825"/>
                <a:gd name="connsiteY11" fmla="*/ 1289050 h 1978025"/>
                <a:gd name="connsiteX12" fmla="*/ 50800 w 2536825"/>
                <a:gd name="connsiteY12" fmla="*/ 1641475 h 1978025"/>
                <a:gd name="connsiteX13" fmla="*/ 434975 w 2536825"/>
                <a:gd name="connsiteY13" fmla="*/ 1644650 h 1978025"/>
                <a:gd name="connsiteX14" fmla="*/ 434975 w 2536825"/>
                <a:gd name="connsiteY14" fmla="*/ 1565275 h 1978025"/>
                <a:gd name="connsiteX15" fmla="*/ 723900 w 2536825"/>
                <a:gd name="connsiteY15" fmla="*/ 1565275 h 1978025"/>
                <a:gd name="connsiteX16" fmla="*/ 723900 w 2536825"/>
                <a:gd name="connsiteY16" fmla="*/ 1635125 h 1978025"/>
                <a:gd name="connsiteX17" fmla="*/ 1136650 w 2536825"/>
                <a:gd name="connsiteY17" fmla="*/ 1635125 h 1978025"/>
                <a:gd name="connsiteX18" fmla="*/ 1136650 w 2536825"/>
                <a:gd name="connsiteY18" fmla="*/ 1898650 h 1978025"/>
                <a:gd name="connsiteX19" fmla="*/ 1193800 w 2536825"/>
                <a:gd name="connsiteY19" fmla="*/ 1898650 h 1978025"/>
                <a:gd name="connsiteX20" fmla="*/ 1193800 w 2536825"/>
                <a:gd name="connsiteY20" fmla="*/ 1978025 h 1978025"/>
                <a:gd name="connsiteX21" fmla="*/ 1472803 w 2536825"/>
                <a:gd name="connsiteY21" fmla="*/ 1976835 h 1978025"/>
                <a:gd name="connsiteX22" fmla="*/ 1471613 w 2536825"/>
                <a:gd name="connsiteY22" fmla="*/ 1764506 h 1978025"/>
                <a:gd name="connsiteX23" fmla="*/ 2095500 w 2536825"/>
                <a:gd name="connsiteY23" fmla="*/ 1762125 h 1978025"/>
                <a:gd name="connsiteX24" fmla="*/ 2095500 w 2536825"/>
                <a:gd name="connsiteY24" fmla="*/ 1447800 h 1978025"/>
                <a:gd name="connsiteX25" fmla="*/ 2143125 w 2536825"/>
                <a:gd name="connsiteY25" fmla="*/ 1447800 h 1978025"/>
                <a:gd name="connsiteX26" fmla="*/ 2143125 w 2536825"/>
                <a:gd name="connsiteY26" fmla="*/ 1311275 h 1978025"/>
                <a:gd name="connsiteX27" fmla="*/ 2193925 w 2536825"/>
                <a:gd name="connsiteY27" fmla="*/ 1311275 h 1978025"/>
                <a:gd name="connsiteX28" fmla="*/ 2193925 w 2536825"/>
                <a:gd name="connsiteY28" fmla="*/ 1181100 h 1978025"/>
                <a:gd name="connsiteX29" fmla="*/ 2289175 w 2536825"/>
                <a:gd name="connsiteY29" fmla="*/ 1181100 h 1978025"/>
                <a:gd name="connsiteX30" fmla="*/ 2289175 w 2536825"/>
                <a:gd name="connsiteY30" fmla="*/ 1247775 h 1978025"/>
                <a:gd name="connsiteX31" fmla="*/ 2536825 w 2536825"/>
                <a:gd name="connsiteY31" fmla="*/ 1247775 h 1978025"/>
                <a:gd name="connsiteX32" fmla="*/ 2536825 w 2536825"/>
                <a:gd name="connsiteY32" fmla="*/ 1000125 h 1978025"/>
                <a:gd name="connsiteX33" fmla="*/ 1501775 w 2536825"/>
                <a:gd name="connsiteY33" fmla="*/ 415925 h 1978025"/>
                <a:gd name="connsiteX34" fmla="*/ 1362075 w 2536825"/>
                <a:gd name="connsiteY34" fmla="*/ 387350 h 1978025"/>
                <a:gd name="connsiteX35" fmla="*/ 1266825 w 2536825"/>
                <a:gd name="connsiteY35" fmla="*/ 311150 h 1978025"/>
                <a:gd name="connsiteX36" fmla="*/ 1146175 w 2536825"/>
                <a:gd name="connsiteY36" fmla="*/ 381000 h 1978025"/>
                <a:gd name="connsiteX37" fmla="*/ 1193800 w 2536825"/>
                <a:gd name="connsiteY37" fmla="*/ 295275 h 1978025"/>
                <a:gd name="connsiteX38" fmla="*/ 1339850 w 2536825"/>
                <a:gd name="connsiteY38" fmla="*/ 203200 h 1978025"/>
                <a:gd name="connsiteX39" fmla="*/ 1460500 w 2536825"/>
                <a:gd name="connsiteY39" fmla="*/ 63500 h 1978025"/>
                <a:gd name="connsiteX40" fmla="*/ 1444625 w 2536825"/>
                <a:gd name="connsiteY40" fmla="*/ 0 h 1978025"/>
                <a:gd name="connsiteX41" fmla="*/ 1276350 w 2536825"/>
                <a:gd name="connsiteY41" fmla="*/ 44450 h 1978025"/>
                <a:gd name="connsiteX0" fmla="*/ 1276350 w 2536825"/>
                <a:gd name="connsiteY0" fmla="*/ 44450 h 1978025"/>
                <a:gd name="connsiteX1" fmla="*/ 822325 w 2536825"/>
                <a:gd name="connsiteY1" fmla="*/ 231775 h 1978025"/>
                <a:gd name="connsiteX2" fmla="*/ 584200 w 2536825"/>
                <a:gd name="connsiteY2" fmla="*/ 285750 h 1978025"/>
                <a:gd name="connsiteX3" fmla="*/ 473075 w 2536825"/>
                <a:gd name="connsiteY3" fmla="*/ 231775 h 1978025"/>
                <a:gd name="connsiteX4" fmla="*/ 365125 w 2536825"/>
                <a:gd name="connsiteY4" fmla="*/ 336550 h 1978025"/>
                <a:gd name="connsiteX5" fmla="*/ 365125 w 2536825"/>
                <a:gd name="connsiteY5" fmla="*/ 695325 h 1978025"/>
                <a:gd name="connsiteX6" fmla="*/ 146050 w 2536825"/>
                <a:gd name="connsiteY6" fmla="*/ 838200 h 1978025"/>
                <a:gd name="connsiteX7" fmla="*/ 0 w 2536825"/>
                <a:gd name="connsiteY7" fmla="*/ 1076325 h 1978025"/>
                <a:gd name="connsiteX8" fmla="*/ 38100 w 2536825"/>
                <a:gd name="connsiteY8" fmla="*/ 1158875 h 1978025"/>
                <a:gd name="connsiteX9" fmla="*/ 101600 w 2536825"/>
                <a:gd name="connsiteY9" fmla="*/ 1143000 h 1978025"/>
                <a:gd name="connsiteX10" fmla="*/ 165100 w 2536825"/>
                <a:gd name="connsiteY10" fmla="*/ 1203325 h 1978025"/>
                <a:gd name="connsiteX11" fmla="*/ 76200 w 2536825"/>
                <a:gd name="connsiteY11" fmla="*/ 1289050 h 1978025"/>
                <a:gd name="connsiteX12" fmla="*/ 50800 w 2536825"/>
                <a:gd name="connsiteY12" fmla="*/ 1641475 h 1978025"/>
                <a:gd name="connsiteX13" fmla="*/ 434975 w 2536825"/>
                <a:gd name="connsiteY13" fmla="*/ 1644650 h 1978025"/>
                <a:gd name="connsiteX14" fmla="*/ 434975 w 2536825"/>
                <a:gd name="connsiteY14" fmla="*/ 1565275 h 1978025"/>
                <a:gd name="connsiteX15" fmla="*/ 723900 w 2536825"/>
                <a:gd name="connsiteY15" fmla="*/ 1565275 h 1978025"/>
                <a:gd name="connsiteX16" fmla="*/ 723900 w 2536825"/>
                <a:gd name="connsiteY16" fmla="*/ 1635125 h 1978025"/>
                <a:gd name="connsiteX17" fmla="*/ 1136650 w 2536825"/>
                <a:gd name="connsiteY17" fmla="*/ 1635125 h 1978025"/>
                <a:gd name="connsiteX18" fmla="*/ 1136650 w 2536825"/>
                <a:gd name="connsiteY18" fmla="*/ 1898650 h 1978025"/>
                <a:gd name="connsiteX19" fmla="*/ 1193800 w 2536825"/>
                <a:gd name="connsiteY19" fmla="*/ 1898650 h 1978025"/>
                <a:gd name="connsiteX20" fmla="*/ 1193800 w 2536825"/>
                <a:gd name="connsiteY20" fmla="*/ 1978025 h 1978025"/>
                <a:gd name="connsiteX21" fmla="*/ 1472803 w 2536825"/>
                <a:gd name="connsiteY21" fmla="*/ 1976835 h 1978025"/>
                <a:gd name="connsiteX22" fmla="*/ 1471613 w 2536825"/>
                <a:gd name="connsiteY22" fmla="*/ 1764506 h 1978025"/>
                <a:gd name="connsiteX23" fmla="*/ 2095500 w 2536825"/>
                <a:gd name="connsiteY23" fmla="*/ 1762125 h 1978025"/>
                <a:gd name="connsiteX24" fmla="*/ 2095500 w 2536825"/>
                <a:gd name="connsiteY24" fmla="*/ 1447800 h 1978025"/>
                <a:gd name="connsiteX25" fmla="*/ 2143125 w 2536825"/>
                <a:gd name="connsiteY25" fmla="*/ 1447800 h 1978025"/>
                <a:gd name="connsiteX26" fmla="*/ 2143125 w 2536825"/>
                <a:gd name="connsiteY26" fmla="*/ 1311275 h 1978025"/>
                <a:gd name="connsiteX27" fmla="*/ 2193925 w 2536825"/>
                <a:gd name="connsiteY27" fmla="*/ 1311275 h 1978025"/>
                <a:gd name="connsiteX28" fmla="*/ 2193925 w 2536825"/>
                <a:gd name="connsiteY28" fmla="*/ 1181100 h 1978025"/>
                <a:gd name="connsiteX29" fmla="*/ 2289175 w 2536825"/>
                <a:gd name="connsiteY29" fmla="*/ 1181100 h 1978025"/>
                <a:gd name="connsiteX30" fmla="*/ 2289175 w 2536825"/>
                <a:gd name="connsiteY30" fmla="*/ 1247775 h 1978025"/>
                <a:gd name="connsiteX31" fmla="*/ 2536825 w 2536825"/>
                <a:gd name="connsiteY31" fmla="*/ 1247775 h 1978025"/>
                <a:gd name="connsiteX32" fmla="*/ 1501775 w 2536825"/>
                <a:gd name="connsiteY32" fmla="*/ 415925 h 1978025"/>
                <a:gd name="connsiteX33" fmla="*/ 1362075 w 2536825"/>
                <a:gd name="connsiteY33" fmla="*/ 387350 h 1978025"/>
                <a:gd name="connsiteX34" fmla="*/ 1266825 w 2536825"/>
                <a:gd name="connsiteY34" fmla="*/ 311150 h 1978025"/>
                <a:gd name="connsiteX35" fmla="*/ 1146175 w 2536825"/>
                <a:gd name="connsiteY35" fmla="*/ 381000 h 1978025"/>
                <a:gd name="connsiteX36" fmla="*/ 1193800 w 2536825"/>
                <a:gd name="connsiteY36" fmla="*/ 295275 h 1978025"/>
                <a:gd name="connsiteX37" fmla="*/ 1339850 w 2536825"/>
                <a:gd name="connsiteY37" fmla="*/ 203200 h 1978025"/>
                <a:gd name="connsiteX38" fmla="*/ 1460500 w 2536825"/>
                <a:gd name="connsiteY38" fmla="*/ 63500 h 1978025"/>
                <a:gd name="connsiteX39" fmla="*/ 1444625 w 2536825"/>
                <a:gd name="connsiteY39" fmla="*/ 0 h 1978025"/>
                <a:gd name="connsiteX40" fmla="*/ 1276350 w 2536825"/>
                <a:gd name="connsiteY40" fmla="*/ 44450 h 1978025"/>
                <a:gd name="connsiteX0" fmla="*/ 1276350 w 2289175"/>
                <a:gd name="connsiteY0" fmla="*/ 44450 h 1978025"/>
                <a:gd name="connsiteX1" fmla="*/ 822325 w 2289175"/>
                <a:gd name="connsiteY1" fmla="*/ 231775 h 1978025"/>
                <a:gd name="connsiteX2" fmla="*/ 584200 w 2289175"/>
                <a:gd name="connsiteY2" fmla="*/ 285750 h 1978025"/>
                <a:gd name="connsiteX3" fmla="*/ 473075 w 2289175"/>
                <a:gd name="connsiteY3" fmla="*/ 231775 h 1978025"/>
                <a:gd name="connsiteX4" fmla="*/ 365125 w 2289175"/>
                <a:gd name="connsiteY4" fmla="*/ 336550 h 1978025"/>
                <a:gd name="connsiteX5" fmla="*/ 365125 w 2289175"/>
                <a:gd name="connsiteY5" fmla="*/ 695325 h 1978025"/>
                <a:gd name="connsiteX6" fmla="*/ 146050 w 2289175"/>
                <a:gd name="connsiteY6" fmla="*/ 838200 h 1978025"/>
                <a:gd name="connsiteX7" fmla="*/ 0 w 2289175"/>
                <a:gd name="connsiteY7" fmla="*/ 1076325 h 1978025"/>
                <a:gd name="connsiteX8" fmla="*/ 38100 w 2289175"/>
                <a:gd name="connsiteY8" fmla="*/ 1158875 h 1978025"/>
                <a:gd name="connsiteX9" fmla="*/ 101600 w 2289175"/>
                <a:gd name="connsiteY9" fmla="*/ 1143000 h 1978025"/>
                <a:gd name="connsiteX10" fmla="*/ 165100 w 2289175"/>
                <a:gd name="connsiteY10" fmla="*/ 1203325 h 1978025"/>
                <a:gd name="connsiteX11" fmla="*/ 76200 w 2289175"/>
                <a:gd name="connsiteY11" fmla="*/ 1289050 h 1978025"/>
                <a:gd name="connsiteX12" fmla="*/ 50800 w 2289175"/>
                <a:gd name="connsiteY12" fmla="*/ 1641475 h 1978025"/>
                <a:gd name="connsiteX13" fmla="*/ 434975 w 2289175"/>
                <a:gd name="connsiteY13" fmla="*/ 1644650 h 1978025"/>
                <a:gd name="connsiteX14" fmla="*/ 434975 w 2289175"/>
                <a:gd name="connsiteY14" fmla="*/ 1565275 h 1978025"/>
                <a:gd name="connsiteX15" fmla="*/ 723900 w 2289175"/>
                <a:gd name="connsiteY15" fmla="*/ 1565275 h 1978025"/>
                <a:gd name="connsiteX16" fmla="*/ 723900 w 2289175"/>
                <a:gd name="connsiteY16" fmla="*/ 1635125 h 1978025"/>
                <a:gd name="connsiteX17" fmla="*/ 1136650 w 2289175"/>
                <a:gd name="connsiteY17" fmla="*/ 1635125 h 1978025"/>
                <a:gd name="connsiteX18" fmla="*/ 1136650 w 2289175"/>
                <a:gd name="connsiteY18" fmla="*/ 1898650 h 1978025"/>
                <a:gd name="connsiteX19" fmla="*/ 1193800 w 2289175"/>
                <a:gd name="connsiteY19" fmla="*/ 1898650 h 1978025"/>
                <a:gd name="connsiteX20" fmla="*/ 1193800 w 2289175"/>
                <a:gd name="connsiteY20" fmla="*/ 1978025 h 1978025"/>
                <a:gd name="connsiteX21" fmla="*/ 1472803 w 2289175"/>
                <a:gd name="connsiteY21" fmla="*/ 1976835 h 1978025"/>
                <a:gd name="connsiteX22" fmla="*/ 1471613 w 2289175"/>
                <a:gd name="connsiteY22" fmla="*/ 1764506 h 1978025"/>
                <a:gd name="connsiteX23" fmla="*/ 2095500 w 2289175"/>
                <a:gd name="connsiteY23" fmla="*/ 1762125 h 1978025"/>
                <a:gd name="connsiteX24" fmla="*/ 2095500 w 2289175"/>
                <a:gd name="connsiteY24" fmla="*/ 1447800 h 1978025"/>
                <a:gd name="connsiteX25" fmla="*/ 2143125 w 2289175"/>
                <a:gd name="connsiteY25" fmla="*/ 1447800 h 1978025"/>
                <a:gd name="connsiteX26" fmla="*/ 2143125 w 2289175"/>
                <a:gd name="connsiteY26" fmla="*/ 1311275 h 1978025"/>
                <a:gd name="connsiteX27" fmla="*/ 2193925 w 2289175"/>
                <a:gd name="connsiteY27" fmla="*/ 1311275 h 1978025"/>
                <a:gd name="connsiteX28" fmla="*/ 2193925 w 2289175"/>
                <a:gd name="connsiteY28" fmla="*/ 1181100 h 1978025"/>
                <a:gd name="connsiteX29" fmla="*/ 2289175 w 2289175"/>
                <a:gd name="connsiteY29" fmla="*/ 1181100 h 1978025"/>
                <a:gd name="connsiteX30" fmla="*/ 2289175 w 2289175"/>
                <a:gd name="connsiteY30" fmla="*/ 1247775 h 1978025"/>
                <a:gd name="connsiteX31" fmla="*/ 1501775 w 2289175"/>
                <a:gd name="connsiteY31" fmla="*/ 415925 h 1978025"/>
                <a:gd name="connsiteX32" fmla="*/ 1362075 w 2289175"/>
                <a:gd name="connsiteY32" fmla="*/ 387350 h 1978025"/>
                <a:gd name="connsiteX33" fmla="*/ 1266825 w 2289175"/>
                <a:gd name="connsiteY33" fmla="*/ 311150 h 1978025"/>
                <a:gd name="connsiteX34" fmla="*/ 1146175 w 2289175"/>
                <a:gd name="connsiteY34" fmla="*/ 381000 h 1978025"/>
                <a:gd name="connsiteX35" fmla="*/ 1193800 w 2289175"/>
                <a:gd name="connsiteY35" fmla="*/ 295275 h 1978025"/>
                <a:gd name="connsiteX36" fmla="*/ 1339850 w 2289175"/>
                <a:gd name="connsiteY36" fmla="*/ 203200 h 1978025"/>
                <a:gd name="connsiteX37" fmla="*/ 1460500 w 2289175"/>
                <a:gd name="connsiteY37" fmla="*/ 63500 h 1978025"/>
                <a:gd name="connsiteX38" fmla="*/ 1444625 w 2289175"/>
                <a:gd name="connsiteY38" fmla="*/ 0 h 1978025"/>
                <a:gd name="connsiteX39" fmla="*/ 1276350 w 2289175"/>
                <a:gd name="connsiteY39" fmla="*/ 44450 h 1978025"/>
                <a:gd name="connsiteX0" fmla="*/ 1276350 w 2289175"/>
                <a:gd name="connsiteY0" fmla="*/ 44450 h 1978025"/>
                <a:gd name="connsiteX1" fmla="*/ 822325 w 2289175"/>
                <a:gd name="connsiteY1" fmla="*/ 231775 h 1978025"/>
                <a:gd name="connsiteX2" fmla="*/ 584200 w 2289175"/>
                <a:gd name="connsiteY2" fmla="*/ 285750 h 1978025"/>
                <a:gd name="connsiteX3" fmla="*/ 473075 w 2289175"/>
                <a:gd name="connsiteY3" fmla="*/ 231775 h 1978025"/>
                <a:gd name="connsiteX4" fmla="*/ 365125 w 2289175"/>
                <a:gd name="connsiteY4" fmla="*/ 336550 h 1978025"/>
                <a:gd name="connsiteX5" fmla="*/ 365125 w 2289175"/>
                <a:gd name="connsiteY5" fmla="*/ 695325 h 1978025"/>
                <a:gd name="connsiteX6" fmla="*/ 146050 w 2289175"/>
                <a:gd name="connsiteY6" fmla="*/ 838200 h 1978025"/>
                <a:gd name="connsiteX7" fmla="*/ 0 w 2289175"/>
                <a:gd name="connsiteY7" fmla="*/ 1076325 h 1978025"/>
                <a:gd name="connsiteX8" fmla="*/ 38100 w 2289175"/>
                <a:gd name="connsiteY8" fmla="*/ 1158875 h 1978025"/>
                <a:gd name="connsiteX9" fmla="*/ 101600 w 2289175"/>
                <a:gd name="connsiteY9" fmla="*/ 1143000 h 1978025"/>
                <a:gd name="connsiteX10" fmla="*/ 165100 w 2289175"/>
                <a:gd name="connsiteY10" fmla="*/ 1203325 h 1978025"/>
                <a:gd name="connsiteX11" fmla="*/ 76200 w 2289175"/>
                <a:gd name="connsiteY11" fmla="*/ 1289050 h 1978025"/>
                <a:gd name="connsiteX12" fmla="*/ 50800 w 2289175"/>
                <a:gd name="connsiteY12" fmla="*/ 1641475 h 1978025"/>
                <a:gd name="connsiteX13" fmla="*/ 434975 w 2289175"/>
                <a:gd name="connsiteY13" fmla="*/ 1644650 h 1978025"/>
                <a:gd name="connsiteX14" fmla="*/ 434975 w 2289175"/>
                <a:gd name="connsiteY14" fmla="*/ 1565275 h 1978025"/>
                <a:gd name="connsiteX15" fmla="*/ 723900 w 2289175"/>
                <a:gd name="connsiteY15" fmla="*/ 1565275 h 1978025"/>
                <a:gd name="connsiteX16" fmla="*/ 723900 w 2289175"/>
                <a:gd name="connsiteY16" fmla="*/ 1635125 h 1978025"/>
                <a:gd name="connsiteX17" fmla="*/ 1136650 w 2289175"/>
                <a:gd name="connsiteY17" fmla="*/ 1635125 h 1978025"/>
                <a:gd name="connsiteX18" fmla="*/ 1136650 w 2289175"/>
                <a:gd name="connsiteY18" fmla="*/ 1898650 h 1978025"/>
                <a:gd name="connsiteX19" fmla="*/ 1193800 w 2289175"/>
                <a:gd name="connsiteY19" fmla="*/ 1898650 h 1978025"/>
                <a:gd name="connsiteX20" fmla="*/ 1193800 w 2289175"/>
                <a:gd name="connsiteY20" fmla="*/ 1978025 h 1978025"/>
                <a:gd name="connsiteX21" fmla="*/ 1472803 w 2289175"/>
                <a:gd name="connsiteY21" fmla="*/ 1976835 h 1978025"/>
                <a:gd name="connsiteX22" fmla="*/ 1471613 w 2289175"/>
                <a:gd name="connsiteY22" fmla="*/ 1764506 h 1978025"/>
                <a:gd name="connsiteX23" fmla="*/ 2095500 w 2289175"/>
                <a:gd name="connsiteY23" fmla="*/ 1762125 h 1978025"/>
                <a:gd name="connsiteX24" fmla="*/ 2095500 w 2289175"/>
                <a:gd name="connsiteY24" fmla="*/ 1447800 h 1978025"/>
                <a:gd name="connsiteX25" fmla="*/ 2143125 w 2289175"/>
                <a:gd name="connsiteY25" fmla="*/ 1447800 h 1978025"/>
                <a:gd name="connsiteX26" fmla="*/ 2143125 w 2289175"/>
                <a:gd name="connsiteY26" fmla="*/ 1311275 h 1978025"/>
                <a:gd name="connsiteX27" fmla="*/ 2193925 w 2289175"/>
                <a:gd name="connsiteY27" fmla="*/ 1311275 h 1978025"/>
                <a:gd name="connsiteX28" fmla="*/ 2193925 w 2289175"/>
                <a:gd name="connsiteY28" fmla="*/ 1181100 h 1978025"/>
                <a:gd name="connsiteX29" fmla="*/ 2289175 w 2289175"/>
                <a:gd name="connsiteY29" fmla="*/ 1181100 h 1978025"/>
                <a:gd name="connsiteX30" fmla="*/ 1501775 w 2289175"/>
                <a:gd name="connsiteY30" fmla="*/ 415925 h 1978025"/>
                <a:gd name="connsiteX31" fmla="*/ 1362075 w 2289175"/>
                <a:gd name="connsiteY31" fmla="*/ 387350 h 1978025"/>
                <a:gd name="connsiteX32" fmla="*/ 1266825 w 2289175"/>
                <a:gd name="connsiteY32" fmla="*/ 311150 h 1978025"/>
                <a:gd name="connsiteX33" fmla="*/ 1146175 w 2289175"/>
                <a:gd name="connsiteY33" fmla="*/ 381000 h 1978025"/>
                <a:gd name="connsiteX34" fmla="*/ 1193800 w 2289175"/>
                <a:gd name="connsiteY34" fmla="*/ 295275 h 1978025"/>
                <a:gd name="connsiteX35" fmla="*/ 1339850 w 2289175"/>
                <a:gd name="connsiteY35" fmla="*/ 203200 h 1978025"/>
                <a:gd name="connsiteX36" fmla="*/ 1460500 w 2289175"/>
                <a:gd name="connsiteY36" fmla="*/ 63500 h 1978025"/>
                <a:gd name="connsiteX37" fmla="*/ 1444625 w 2289175"/>
                <a:gd name="connsiteY37" fmla="*/ 0 h 1978025"/>
                <a:gd name="connsiteX38" fmla="*/ 1276350 w 2289175"/>
                <a:gd name="connsiteY38" fmla="*/ 44450 h 1978025"/>
                <a:gd name="connsiteX0" fmla="*/ 1276350 w 2193925"/>
                <a:gd name="connsiteY0" fmla="*/ 44450 h 1978025"/>
                <a:gd name="connsiteX1" fmla="*/ 822325 w 2193925"/>
                <a:gd name="connsiteY1" fmla="*/ 231775 h 1978025"/>
                <a:gd name="connsiteX2" fmla="*/ 584200 w 2193925"/>
                <a:gd name="connsiteY2" fmla="*/ 285750 h 1978025"/>
                <a:gd name="connsiteX3" fmla="*/ 473075 w 2193925"/>
                <a:gd name="connsiteY3" fmla="*/ 231775 h 1978025"/>
                <a:gd name="connsiteX4" fmla="*/ 365125 w 2193925"/>
                <a:gd name="connsiteY4" fmla="*/ 336550 h 1978025"/>
                <a:gd name="connsiteX5" fmla="*/ 365125 w 2193925"/>
                <a:gd name="connsiteY5" fmla="*/ 695325 h 1978025"/>
                <a:gd name="connsiteX6" fmla="*/ 146050 w 2193925"/>
                <a:gd name="connsiteY6" fmla="*/ 838200 h 1978025"/>
                <a:gd name="connsiteX7" fmla="*/ 0 w 2193925"/>
                <a:gd name="connsiteY7" fmla="*/ 1076325 h 1978025"/>
                <a:gd name="connsiteX8" fmla="*/ 38100 w 2193925"/>
                <a:gd name="connsiteY8" fmla="*/ 1158875 h 1978025"/>
                <a:gd name="connsiteX9" fmla="*/ 101600 w 2193925"/>
                <a:gd name="connsiteY9" fmla="*/ 1143000 h 1978025"/>
                <a:gd name="connsiteX10" fmla="*/ 165100 w 2193925"/>
                <a:gd name="connsiteY10" fmla="*/ 1203325 h 1978025"/>
                <a:gd name="connsiteX11" fmla="*/ 76200 w 2193925"/>
                <a:gd name="connsiteY11" fmla="*/ 1289050 h 1978025"/>
                <a:gd name="connsiteX12" fmla="*/ 50800 w 2193925"/>
                <a:gd name="connsiteY12" fmla="*/ 1641475 h 1978025"/>
                <a:gd name="connsiteX13" fmla="*/ 434975 w 2193925"/>
                <a:gd name="connsiteY13" fmla="*/ 1644650 h 1978025"/>
                <a:gd name="connsiteX14" fmla="*/ 434975 w 2193925"/>
                <a:gd name="connsiteY14" fmla="*/ 1565275 h 1978025"/>
                <a:gd name="connsiteX15" fmla="*/ 723900 w 2193925"/>
                <a:gd name="connsiteY15" fmla="*/ 1565275 h 1978025"/>
                <a:gd name="connsiteX16" fmla="*/ 723900 w 2193925"/>
                <a:gd name="connsiteY16" fmla="*/ 1635125 h 1978025"/>
                <a:gd name="connsiteX17" fmla="*/ 1136650 w 2193925"/>
                <a:gd name="connsiteY17" fmla="*/ 1635125 h 1978025"/>
                <a:gd name="connsiteX18" fmla="*/ 1136650 w 2193925"/>
                <a:gd name="connsiteY18" fmla="*/ 1898650 h 1978025"/>
                <a:gd name="connsiteX19" fmla="*/ 1193800 w 2193925"/>
                <a:gd name="connsiteY19" fmla="*/ 1898650 h 1978025"/>
                <a:gd name="connsiteX20" fmla="*/ 1193800 w 2193925"/>
                <a:gd name="connsiteY20" fmla="*/ 1978025 h 1978025"/>
                <a:gd name="connsiteX21" fmla="*/ 1472803 w 2193925"/>
                <a:gd name="connsiteY21" fmla="*/ 1976835 h 1978025"/>
                <a:gd name="connsiteX22" fmla="*/ 1471613 w 2193925"/>
                <a:gd name="connsiteY22" fmla="*/ 1764506 h 1978025"/>
                <a:gd name="connsiteX23" fmla="*/ 2095500 w 2193925"/>
                <a:gd name="connsiteY23" fmla="*/ 1762125 h 1978025"/>
                <a:gd name="connsiteX24" fmla="*/ 2095500 w 2193925"/>
                <a:gd name="connsiteY24" fmla="*/ 1447800 h 1978025"/>
                <a:gd name="connsiteX25" fmla="*/ 2143125 w 2193925"/>
                <a:gd name="connsiteY25" fmla="*/ 1447800 h 1978025"/>
                <a:gd name="connsiteX26" fmla="*/ 2143125 w 2193925"/>
                <a:gd name="connsiteY26" fmla="*/ 1311275 h 1978025"/>
                <a:gd name="connsiteX27" fmla="*/ 2193925 w 2193925"/>
                <a:gd name="connsiteY27" fmla="*/ 1311275 h 1978025"/>
                <a:gd name="connsiteX28" fmla="*/ 2193925 w 2193925"/>
                <a:gd name="connsiteY28" fmla="*/ 1181100 h 1978025"/>
                <a:gd name="connsiteX29" fmla="*/ 1501775 w 2193925"/>
                <a:gd name="connsiteY29" fmla="*/ 415925 h 1978025"/>
                <a:gd name="connsiteX30" fmla="*/ 1362075 w 2193925"/>
                <a:gd name="connsiteY30" fmla="*/ 387350 h 1978025"/>
                <a:gd name="connsiteX31" fmla="*/ 1266825 w 2193925"/>
                <a:gd name="connsiteY31" fmla="*/ 311150 h 1978025"/>
                <a:gd name="connsiteX32" fmla="*/ 1146175 w 2193925"/>
                <a:gd name="connsiteY32" fmla="*/ 381000 h 1978025"/>
                <a:gd name="connsiteX33" fmla="*/ 1193800 w 2193925"/>
                <a:gd name="connsiteY33" fmla="*/ 295275 h 1978025"/>
                <a:gd name="connsiteX34" fmla="*/ 1339850 w 2193925"/>
                <a:gd name="connsiteY34" fmla="*/ 203200 h 1978025"/>
                <a:gd name="connsiteX35" fmla="*/ 1460500 w 2193925"/>
                <a:gd name="connsiteY35" fmla="*/ 63500 h 1978025"/>
                <a:gd name="connsiteX36" fmla="*/ 1444625 w 2193925"/>
                <a:gd name="connsiteY36" fmla="*/ 0 h 1978025"/>
                <a:gd name="connsiteX37" fmla="*/ 1276350 w 2193925"/>
                <a:gd name="connsiteY37" fmla="*/ 44450 h 1978025"/>
                <a:gd name="connsiteX0" fmla="*/ 1276350 w 2193925"/>
                <a:gd name="connsiteY0" fmla="*/ 44450 h 1978025"/>
                <a:gd name="connsiteX1" fmla="*/ 822325 w 2193925"/>
                <a:gd name="connsiteY1" fmla="*/ 231775 h 1978025"/>
                <a:gd name="connsiteX2" fmla="*/ 584200 w 2193925"/>
                <a:gd name="connsiteY2" fmla="*/ 285750 h 1978025"/>
                <a:gd name="connsiteX3" fmla="*/ 473075 w 2193925"/>
                <a:gd name="connsiteY3" fmla="*/ 231775 h 1978025"/>
                <a:gd name="connsiteX4" fmla="*/ 365125 w 2193925"/>
                <a:gd name="connsiteY4" fmla="*/ 336550 h 1978025"/>
                <a:gd name="connsiteX5" fmla="*/ 365125 w 2193925"/>
                <a:gd name="connsiteY5" fmla="*/ 695325 h 1978025"/>
                <a:gd name="connsiteX6" fmla="*/ 146050 w 2193925"/>
                <a:gd name="connsiteY6" fmla="*/ 838200 h 1978025"/>
                <a:gd name="connsiteX7" fmla="*/ 0 w 2193925"/>
                <a:gd name="connsiteY7" fmla="*/ 1076325 h 1978025"/>
                <a:gd name="connsiteX8" fmla="*/ 38100 w 2193925"/>
                <a:gd name="connsiteY8" fmla="*/ 1158875 h 1978025"/>
                <a:gd name="connsiteX9" fmla="*/ 101600 w 2193925"/>
                <a:gd name="connsiteY9" fmla="*/ 1143000 h 1978025"/>
                <a:gd name="connsiteX10" fmla="*/ 165100 w 2193925"/>
                <a:gd name="connsiteY10" fmla="*/ 1203325 h 1978025"/>
                <a:gd name="connsiteX11" fmla="*/ 76200 w 2193925"/>
                <a:gd name="connsiteY11" fmla="*/ 1289050 h 1978025"/>
                <a:gd name="connsiteX12" fmla="*/ 50800 w 2193925"/>
                <a:gd name="connsiteY12" fmla="*/ 1641475 h 1978025"/>
                <a:gd name="connsiteX13" fmla="*/ 434975 w 2193925"/>
                <a:gd name="connsiteY13" fmla="*/ 1644650 h 1978025"/>
                <a:gd name="connsiteX14" fmla="*/ 434975 w 2193925"/>
                <a:gd name="connsiteY14" fmla="*/ 1565275 h 1978025"/>
                <a:gd name="connsiteX15" fmla="*/ 723900 w 2193925"/>
                <a:gd name="connsiteY15" fmla="*/ 1565275 h 1978025"/>
                <a:gd name="connsiteX16" fmla="*/ 723900 w 2193925"/>
                <a:gd name="connsiteY16" fmla="*/ 1635125 h 1978025"/>
                <a:gd name="connsiteX17" fmla="*/ 1136650 w 2193925"/>
                <a:gd name="connsiteY17" fmla="*/ 1635125 h 1978025"/>
                <a:gd name="connsiteX18" fmla="*/ 1136650 w 2193925"/>
                <a:gd name="connsiteY18" fmla="*/ 1898650 h 1978025"/>
                <a:gd name="connsiteX19" fmla="*/ 1193800 w 2193925"/>
                <a:gd name="connsiteY19" fmla="*/ 1898650 h 1978025"/>
                <a:gd name="connsiteX20" fmla="*/ 1193800 w 2193925"/>
                <a:gd name="connsiteY20" fmla="*/ 1978025 h 1978025"/>
                <a:gd name="connsiteX21" fmla="*/ 1472803 w 2193925"/>
                <a:gd name="connsiteY21" fmla="*/ 1976835 h 1978025"/>
                <a:gd name="connsiteX22" fmla="*/ 1471613 w 2193925"/>
                <a:gd name="connsiteY22" fmla="*/ 1764506 h 1978025"/>
                <a:gd name="connsiteX23" fmla="*/ 2095500 w 2193925"/>
                <a:gd name="connsiteY23" fmla="*/ 1762125 h 1978025"/>
                <a:gd name="connsiteX24" fmla="*/ 2095500 w 2193925"/>
                <a:gd name="connsiteY24" fmla="*/ 1447800 h 1978025"/>
                <a:gd name="connsiteX25" fmla="*/ 2143125 w 2193925"/>
                <a:gd name="connsiteY25" fmla="*/ 1447800 h 1978025"/>
                <a:gd name="connsiteX26" fmla="*/ 2143125 w 2193925"/>
                <a:gd name="connsiteY26" fmla="*/ 1311275 h 1978025"/>
                <a:gd name="connsiteX27" fmla="*/ 2193925 w 2193925"/>
                <a:gd name="connsiteY27" fmla="*/ 1311275 h 1978025"/>
                <a:gd name="connsiteX28" fmla="*/ 1501775 w 2193925"/>
                <a:gd name="connsiteY28" fmla="*/ 415925 h 1978025"/>
                <a:gd name="connsiteX29" fmla="*/ 1362075 w 2193925"/>
                <a:gd name="connsiteY29" fmla="*/ 387350 h 1978025"/>
                <a:gd name="connsiteX30" fmla="*/ 1266825 w 2193925"/>
                <a:gd name="connsiteY30" fmla="*/ 311150 h 1978025"/>
                <a:gd name="connsiteX31" fmla="*/ 1146175 w 2193925"/>
                <a:gd name="connsiteY31" fmla="*/ 381000 h 1978025"/>
                <a:gd name="connsiteX32" fmla="*/ 1193800 w 2193925"/>
                <a:gd name="connsiteY32" fmla="*/ 295275 h 1978025"/>
                <a:gd name="connsiteX33" fmla="*/ 1339850 w 2193925"/>
                <a:gd name="connsiteY33" fmla="*/ 203200 h 1978025"/>
                <a:gd name="connsiteX34" fmla="*/ 1460500 w 2193925"/>
                <a:gd name="connsiteY34" fmla="*/ 63500 h 1978025"/>
                <a:gd name="connsiteX35" fmla="*/ 1444625 w 2193925"/>
                <a:gd name="connsiteY35" fmla="*/ 0 h 1978025"/>
                <a:gd name="connsiteX36" fmla="*/ 1276350 w 2193925"/>
                <a:gd name="connsiteY36" fmla="*/ 44450 h 1978025"/>
                <a:gd name="connsiteX0" fmla="*/ 1276350 w 2143125"/>
                <a:gd name="connsiteY0" fmla="*/ 44450 h 1978025"/>
                <a:gd name="connsiteX1" fmla="*/ 822325 w 2143125"/>
                <a:gd name="connsiteY1" fmla="*/ 231775 h 1978025"/>
                <a:gd name="connsiteX2" fmla="*/ 584200 w 2143125"/>
                <a:gd name="connsiteY2" fmla="*/ 285750 h 1978025"/>
                <a:gd name="connsiteX3" fmla="*/ 473075 w 2143125"/>
                <a:gd name="connsiteY3" fmla="*/ 231775 h 1978025"/>
                <a:gd name="connsiteX4" fmla="*/ 365125 w 2143125"/>
                <a:gd name="connsiteY4" fmla="*/ 336550 h 1978025"/>
                <a:gd name="connsiteX5" fmla="*/ 365125 w 2143125"/>
                <a:gd name="connsiteY5" fmla="*/ 695325 h 1978025"/>
                <a:gd name="connsiteX6" fmla="*/ 146050 w 2143125"/>
                <a:gd name="connsiteY6" fmla="*/ 838200 h 1978025"/>
                <a:gd name="connsiteX7" fmla="*/ 0 w 2143125"/>
                <a:gd name="connsiteY7" fmla="*/ 1076325 h 1978025"/>
                <a:gd name="connsiteX8" fmla="*/ 38100 w 2143125"/>
                <a:gd name="connsiteY8" fmla="*/ 1158875 h 1978025"/>
                <a:gd name="connsiteX9" fmla="*/ 101600 w 2143125"/>
                <a:gd name="connsiteY9" fmla="*/ 1143000 h 1978025"/>
                <a:gd name="connsiteX10" fmla="*/ 165100 w 2143125"/>
                <a:gd name="connsiteY10" fmla="*/ 1203325 h 1978025"/>
                <a:gd name="connsiteX11" fmla="*/ 76200 w 2143125"/>
                <a:gd name="connsiteY11" fmla="*/ 1289050 h 1978025"/>
                <a:gd name="connsiteX12" fmla="*/ 50800 w 2143125"/>
                <a:gd name="connsiteY12" fmla="*/ 1641475 h 1978025"/>
                <a:gd name="connsiteX13" fmla="*/ 434975 w 2143125"/>
                <a:gd name="connsiteY13" fmla="*/ 1644650 h 1978025"/>
                <a:gd name="connsiteX14" fmla="*/ 434975 w 2143125"/>
                <a:gd name="connsiteY14" fmla="*/ 1565275 h 1978025"/>
                <a:gd name="connsiteX15" fmla="*/ 723900 w 2143125"/>
                <a:gd name="connsiteY15" fmla="*/ 1565275 h 1978025"/>
                <a:gd name="connsiteX16" fmla="*/ 723900 w 2143125"/>
                <a:gd name="connsiteY16" fmla="*/ 1635125 h 1978025"/>
                <a:gd name="connsiteX17" fmla="*/ 1136650 w 2143125"/>
                <a:gd name="connsiteY17" fmla="*/ 1635125 h 1978025"/>
                <a:gd name="connsiteX18" fmla="*/ 1136650 w 2143125"/>
                <a:gd name="connsiteY18" fmla="*/ 1898650 h 1978025"/>
                <a:gd name="connsiteX19" fmla="*/ 1193800 w 2143125"/>
                <a:gd name="connsiteY19" fmla="*/ 1898650 h 1978025"/>
                <a:gd name="connsiteX20" fmla="*/ 1193800 w 2143125"/>
                <a:gd name="connsiteY20" fmla="*/ 1978025 h 1978025"/>
                <a:gd name="connsiteX21" fmla="*/ 1472803 w 2143125"/>
                <a:gd name="connsiteY21" fmla="*/ 1976835 h 1978025"/>
                <a:gd name="connsiteX22" fmla="*/ 1471613 w 2143125"/>
                <a:gd name="connsiteY22" fmla="*/ 1764506 h 1978025"/>
                <a:gd name="connsiteX23" fmla="*/ 2095500 w 2143125"/>
                <a:gd name="connsiteY23" fmla="*/ 1762125 h 1978025"/>
                <a:gd name="connsiteX24" fmla="*/ 2095500 w 2143125"/>
                <a:gd name="connsiteY24" fmla="*/ 1447800 h 1978025"/>
                <a:gd name="connsiteX25" fmla="*/ 2143125 w 2143125"/>
                <a:gd name="connsiteY25" fmla="*/ 1447800 h 1978025"/>
                <a:gd name="connsiteX26" fmla="*/ 2143125 w 2143125"/>
                <a:gd name="connsiteY26" fmla="*/ 1311275 h 1978025"/>
                <a:gd name="connsiteX27" fmla="*/ 1501775 w 2143125"/>
                <a:gd name="connsiteY27" fmla="*/ 415925 h 1978025"/>
                <a:gd name="connsiteX28" fmla="*/ 1362075 w 2143125"/>
                <a:gd name="connsiteY28" fmla="*/ 387350 h 1978025"/>
                <a:gd name="connsiteX29" fmla="*/ 1266825 w 2143125"/>
                <a:gd name="connsiteY29" fmla="*/ 311150 h 1978025"/>
                <a:gd name="connsiteX30" fmla="*/ 1146175 w 2143125"/>
                <a:gd name="connsiteY30" fmla="*/ 381000 h 1978025"/>
                <a:gd name="connsiteX31" fmla="*/ 1193800 w 2143125"/>
                <a:gd name="connsiteY31" fmla="*/ 295275 h 1978025"/>
                <a:gd name="connsiteX32" fmla="*/ 1339850 w 2143125"/>
                <a:gd name="connsiteY32" fmla="*/ 203200 h 1978025"/>
                <a:gd name="connsiteX33" fmla="*/ 1460500 w 2143125"/>
                <a:gd name="connsiteY33" fmla="*/ 63500 h 1978025"/>
                <a:gd name="connsiteX34" fmla="*/ 1444625 w 2143125"/>
                <a:gd name="connsiteY34" fmla="*/ 0 h 1978025"/>
                <a:gd name="connsiteX35" fmla="*/ 1276350 w 2143125"/>
                <a:gd name="connsiteY35" fmla="*/ 44450 h 1978025"/>
                <a:gd name="connsiteX0" fmla="*/ 1276350 w 2143125"/>
                <a:gd name="connsiteY0" fmla="*/ 44450 h 1978025"/>
                <a:gd name="connsiteX1" fmla="*/ 822325 w 2143125"/>
                <a:gd name="connsiteY1" fmla="*/ 231775 h 1978025"/>
                <a:gd name="connsiteX2" fmla="*/ 584200 w 2143125"/>
                <a:gd name="connsiteY2" fmla="*/ 285750 h 1978025"/>
                <a:gd name="connsiteX3" fmla="*/ 473075 w 2143125"/>
                <a:gd name="connsiteY3" fmla="*/ 231775 h 1978025"/>
                <a:gd name="connsiteX4" fmla="*/ 365125 w 2143125"/>
                <a:gd name="connsiteY4" fmla="*/ 336550 h 1978025"/>
                <a:gd name="connsiteX5" fmla="*/ 365125 w 2143125"/>
                <a:gd name="connsiteY5" fmla="*/ 695325 h 1978025"/>
                <a:gd name="connsiteX6" fmla="*/ 146050 w 2143125"/>
                <a:gd name="connsiteY6" fmla="*/ 838200 h 1978025"/>
                <a:gd name="connsiteX7" fmla="*/ 0 w 2143125"/>
                <a:gd name="connsiteY7" fmla="*/ 1076325 h 1978025"/>
                <a:gd name="connsiteX8" fmla="*/ 38100 w 2143125"/>
                <a:gd name="connsiteY8" fmla="*/ 1158875 h 1978025"/>
                <a:gd name="connsiteX9" fmla="*/ 101600 w 2143125"/>
                <a:gd name="connsiteY9" fmla="*/ 1143000 h 1978025"/>
                <a:gd name="connsiteX10" fmla="*/ 165100 w 2143125"/>
                <a:gd name="connsiteY10" fmla="*/ 1203325 h 1978025"/>
                <a:gd name="connsiteX11" fmla="*/ 76200 w 2143125"/>
                <a:gd name="connsiteY11" fmla="*/ 1289050 h 1978025"/>
                <a:gd name="connsiteX12" fmla="*/ 50800 w 2143125"/>
                <a:gd name="connsiteY12" fmla="*/ 1641475 h 1978025"/>
                <a:gd name="connsiteX13" fmla="*/ 434975 w 2143125"/>
                <a:gd name="connsiteY13" fmla="*/ 1644650 h 1978025"/>
                <a:gd name="connsiteX14" fmla="*/ 434975 w 2143125"/>
                <a:gd name="connsiteY14" fmla="*/ 1565275 h 1978025"/>
                <a:gd name="connsiteX15" fmla="*/ 723900 w 2143125"/>
                <a:gd name="connsiteY15" fmla="*/ 1565275 h 1978025"/>
                <a:gd name="connsiteX16" fmla="*/ 723900 w 2143125"/>
                <a:gd name="connsiteY16" fmla="*/ 1635125 h 1978025"/>
                <a:gd name="connsiteX17" fmla="*/ 1136650 w 2143125"/>
                <a:gd name="connsiteY17" fmla="*/ 1635125 h 1978025"/>
                <a:gd name="connsiteX18" fmla="*/ 1136650 w 2143125"/>
                <a:gd name="connsiteY18" fmla="*/ 1898650 h 1978025"/>
                <a:gd name="connsiteX19" fmla="*/ 1193800 w 2143125"/>
                <a:gd name="connsiteY19" fmla="*/ 1898650 h 1978025"/>
                <a:gd name="connsiteX20" fmla="*/ 1193800 w 2143125"/>
                <a:gd name="connsiteY20" fmla="*/ 1978025 h 1978025"/>
                <a:gd name="connsiteX21" fmla="*/ 1472803 w 2143125"/>
                <a:gd name="connsiteY21" fmla="*/ 1976835 h 1978025"/>
                <a:gd name="connsiteX22" fmla="*/ 1471613 w 2143125"/>
                <a:gd name="connsiteY22" fmla="*/ 1764506 h 1978025"/>
                <a:gd name="connsiteX23" fmla="*/ 2095500 w 2143125"/>
                <a:gd name="connsiteY23" fmla="*/ 1762125 h 1978025"/>
                <a:gd name="connsiteX24" fmla="*/ 2095500 w 2143125"/>
                <a:gd name="connsiteY24" fmla="*/ 1447800 h 1978025"/>
                <a:gd name="connsiteX25" fmla="*/ 2143125 w 2143125"/>
                <a:gd name="connsiteY25" fmla="*/ 1447800 h 1978025"/>
                <a:gd name="connsiteX26" fmla="*/ 1501775 w 2143125"/>
                <a:gd name="connsiteY26" fmla="*/ 415925 h 1978025"/>
                <a:gd name="connsiteX27" fmla="*/ 1362075 w 2143125"/>
                <a:gd name="connsiteY27" fmla="*/ 387350 h 1978025"/>
                <a:gd name="connsiteX28" fmla="*/ 1266825 w 2143125"/>
                <a:gd name="connsiteY28" fmla="*/ 311150 h 1978025"/>
                <a:gd name="connsiteX29" fmla="*/ 1146175 w 2143125"/>
                <a:gd name="connsiteY29" fmla="*/ 381000 h 1978025"/>
                <a:gd name="connsiteX30" fmla="*/ 1193800 w 2143125"/>
                <a:gd name="connsiteY30" fmla="*/ 295275 h 1978025"/>
                <a:gd name="connsiteX31" fmla="*/ 1339850 w 2143125"/>
                <a:gd name="connsiteY31" fmla="*/ 203200 h 1978025"/>
                <a:gd name="connsiteX32" fmla="*/ 1460500 w 2143125"/>
                <a:gd name="connsiteY32" fmla="*/ 63500 h 1978025"/>
                <a:gd name="connsiteX33" fmla="*/ 1444625 w 2143125"/>
                <a:gd name="connsiteY33" fmla="*/ 0 h 1978025"/>
                <a:gd name="connsiteX34" fmla="*/ 1276350 w 2143125"/>
                <a:gd name="connsiteY34" fmla="*/ 44450 h 1978025"/>
                <a:gd name="connsiteX0" fmla="*/ 1276350 w 2095500"/>
                <a:gd name="connsiteY0" fmla="*/ 44450 h 1978025"/>
                <a:gd name="connsiteX1" fmla="*/ 822325 w 2095500"/>
                <a:gd name="connsiteY1" fmla="*/ 231775 h 1978025"/>
                <a:gd name="connsiteX2" fmla="*/ 584200 w 2095500"/>
                <a:gd name="connsiteY2" fmla="*/ 285750 h 1978025"/>
                <a:gd name="connsiteX3" fmla="*/ 473075 w 2095500"/>
                <a:gd name="connsiteY3" fmla="*/ 231775 h 1978025"/>
                <a:gd name="connsiteX4" fmla="*/ 365125 w 2095500"/>
                <a:gd name="connsiteY4" fmla="*/ 336550 h 1978025"/>
                <a:gd name="connsiteX5" fmla="*/ 365125 w 2095500"/>
                <a:gd name="connsiteY5" fmla="*/ 695325 h 1978025"/>
                <a:gd name="connsiteX6" fmla="*/ 146050 w 2095500"/>
                <a:gd name="connsiteY6" fmla="*/ 838200 h 1978025"/>
                <a:gd name="connsiteX7" fmla="*/ 0 w 2095500"/>
                <a:gd name="connsiteY7" fmla="*/ 1076325 h 1978025"/>
                <a:gd name="connsiteX8" fmla="*/ 38100 w 2095500"/>
                <a:gd name="connsiteY8" fmla="*/ 1158875 h 1978025"/>
                <a:gd name="connsiteX9" fmla="*/ 101600 w 2095500"/>
                <a:gd name="connsiteY9" fmla="*/ 1143000 h 1978025"/>
                <a:gd name="connsiteX10" fmla="*/ 165100 w 2095500"/>
                <a:gd name="connsiteY10" fmla="*/ 1203325 h 1978025"/>
                <a:gd name="connsiteX11" fmla="*/ 76200 w 2095500"/>
                <a:gd name="connsiteY11" fmla="*/ 1289050 h 1978025"/>
                <a:gd name="connsiteX12" fmla="*/ 50800 w 2095500"/>
                <a:gd name="connsiteY12" fmla="*/ 1641475 h 1978025"/>
                <a:gd name="connsiteX13" fmla="*/ 434975 w 2095500"/>
                <a:gd name="connsiteY13" fmla="*/ 1644650 h 1978025"/>
                <a:gd name="connsiteX14" fmla="*/ 434975 w 2095500"/>
                <a:gd name="connsiteY14" fmla="*/ 1565275 h 1978025"/>
                <a:gd name="connsiteX15" fmla="*/ 723900 w 2095500"/>
                <a:gd name="connsiteY15" fmla="*/ 1565275 h 1978025"/>
                <a:gd name="connsiteX16" fmla="*/ 723900 w 2095500"/>
                <a:gd name="connsiteY16" fmla="*/ 1635125 h 1978025"/>
                <a:gd name="connsiteX17" fmla="*/ 1136650 w 2095500"/>
                <a:gd name="connsiteY17" fmla="*/ 1635125 h 1978025"/>
                <a:gd name="connsiteX18" fmla="*/ 1136650 w 2095500"/>
                <a:gd name="connsiteY18" fmla="*/ 1898650 h 1978025"/>
                <a:gd name="connsiteX19" fmla="*/ 1193800 w 2095500"/>
                <a:gd name="connsiteY19" fmla="*/ 1898650 h 1978025"/>
                <a:gd name="connsiteX20" fmla="*/ 1193800 w 2095500"/>
                <a:gd name="connsiteY20" fmla="*/ 1978025 h 1978025"/>
                <a:gd name="connsiteX21" fmla="*/ 1472803 w 2095500"/>
                <a:gd name="connsiteY21" fmla="*/ 1976835 h 1978025"/>
                <a:gd name="connsiteX22" fmla="*/ 1471613 w 2095500"/>
                <a:gd name="connsiteY22" fmla="*/ 1764506 h 1978025"/>
                <a:gd name="connsiteX23" fmla="*/ 2095500 w 2095500"/>
                <a:gd name="connsiteY23" fmla="*/ 1762125 h 1978025"/>
                <a:gd name="connsiteX24" fmla="*/ 2095500 w 2095500"/>
                <a:gd name="connsiteY24" fmla="*/ 1447800 h 1978025"/>
                <a:gd name="connsiteX25" fmla="*/ 1501775 w 2095500"/>
                <a:gd name="connsiteY25" fmla="*/ 415925 h 1978025"/>
                <a:gd name="connsiteX26" fmla="*/ 1362075 w 2095500"/>
                <a:gd name="connsiteY26" fmla="*/ 387350 h 1978025"/>
                <a:gd name="connsiteX27" fmla="*/ 1266825 w 2095500"/>
                <a:gd name="connsiteY27" fmla="*/ 311150 h 1978025"/>
                <a:gd name="connsiteX28" fmla="*/ 1146175 w 2095500"/>
                <a:gd name="connsiteY28" fmla="*/ 381000 h 1978025"/>
                <a:gd name="connsiteX29" fmla="*/ 1193800 w 2095500"/>
                <a:gd name="connsiteY29" fmla="*/ 295275 h 1978025"/>
                <a:gd name="connsiteX30" fmla="*/ 1339850 w 2095500"/>
                <a:gd name="connsiteY30" fmla="*/ 203200 h 1978025"/>
                <a:gd name="connsiteX31" fmla="*/ 1460500 w 2095500"/>
                <a:gd name="connsiteY31" fmla="*/ 63500 h 1978025"/>
                <a:gd name="connsiteX32" fmla="*/ 1444625 w 2095500"/>
                <a:gd name="connsiteY32" fmla="*/ 0 h 1978025"/>
                <a:gd name="connsiteX33" fmla="*/ 1276350 w 2095500"/>
                <a:gd name="connsiteY33" fmla="*/ 44450 h 1978025"/>
                <a:gd name="connsiteX0" fmla="*/ 1276350 w 2095500"/>
                <a:gd name="connsiteY0" fmla="*/ 44450 h 1978025"/>
                <a:gd name="connsiteX1" fmla="*/ 822325 w 2095500"/>
                <a:gd name="connsiteY1" fmla="*/ 231775 h 1978025"/>
                <a:gd name="connsiteX2" fmla="*/ 584200 w 2095500"/>
                <a:gd name="connsiteY2" fmla="*/ 285750 h 1978025"/>
                <a:gd name="connsiteX3" fmla="*/ 473075 w 2095500"/>
                <a:gd name="connsiteY3" fmla="*/ 231775 h 1978025"/>
                <a:gd name="connsiteX4" fmla="*/ 365125 w 2095500"/>
                <a:gd name="connsiteY4" fmla="*/ 336550 h 1978025"/>
                <a:gd name="connsiteX5" fmla="*/ 365125 w 2095500"/>
                <a:gd name="connsiteY5" fmla="*/ 695325 h 1978025"/>
                <a:gd name="connsiteX6" fmla="*/ 146050 w 2095500"/>
                <a:gd name="connsiteY6" fmla="*/ 838200 h 1978025"/>
                <a:gd name="connsiteX7" fmla="*/ 0 w 2095500"/>
                <a:gd name="connsiteY7" fmla="*/ 1076325 h 1978025"/>
                <a:gd name="connsiteX8" fmla="*/ 38100 w 2095500"/>
                <a:gd name="connsiteY8" fmla="*/ 1158875 h 1978025"/>
                <a:gd name="connsiteX9" fmla="*/ 101600 w 2095500"/>
                <a:gd name="connsiteY9" fmla="*/ 1143000 h 1978025"/>
                <a:gd name="connsiteX10" fmla="*/ 165100 w 2095500"/>
                <a:gd name="connsiteY10" fmla="*/ 1203325 h 1978025"/>
                <a:gd name="connsiteX11" fmla="*/ 76200 w 2095500"/>
                <a:gd name="connsiteY11" fmla="*/ 1289050 h 1978025"/>
                <a:gd name="connsiteX12" fmla="*/ 50800 w 2095500"/>
                <a:gd name="connsiteY12" fmla="*/ 1641475 h 1978025"/>
                <a:gd name="connsiteX13" fmla="*/ 434975 w 2095500"/>
                <a:gd name="connsiteY13" fmla="*/ 1644650 h 1978025"/>
                <a:gd name="connsiteX14" fmla="*/ 434975 w 2095500"/>
                <a:gd name="connsiteY14" fmla="*/ 1565275 h 1978025"/>
                <a:gd name="connsiteX15" fmla="*/ 723900 w 2095500"/>
                <a:gd name="connsiteY15" fmla="*/ 1565275 h 1978025"/>
                <a:gd name="connsiteX16" fmla="*/ 723900 w 2095500"/>
                <a:gd name="connsiteY16" fmla="*/ 1635125 h 1978025"/>
                <a:gd name="connsiteX17" fmla="*/ 1136650 w 2095500"/>
                <a:gd name="connsiteY17" fmla="*/ 1635125 h 1978025"/>
                <a:gd name="connsiteX18" fmla="*/ 1136650 w 2095500"/>
                <a:gd name="connsiteY18" fmla="*/ 1898650 h 1978025"/>
                <a:gd name="connsiteX19" fmla="*/ 1193800 w 2095500"/>
                <a:gd name="connsiteY19" fmla="*/ 1898650 h 1978025"/>
                <a:gd name="connsiteX20" fmla="*/ 1193800 w 2095500"/>
                <a:gd name="connsiteY20" fmla="*/ 1978025 h 1978025"/>
                <a:gd name="connsiteX21" fmla="*/ 1472803 w 2095500"/>
                <a:gd name="connsiteY21" fmla="*/ 1976835 h 1978025"/>
                <a:gd name="connsiteX22" fmla="*/ 1471613 w 2095500"/>
                <a:gd name="connsiteY22" fmla="*/ 1764506 h 1978025"/>
                <a:gd name="connsiteX23" fmla="*/ 2095500 w 2095500"/>
                <a:gd name="connsiteY23" fmla="*/ 1762125 h 1978025"/>
                <a:gd name="connsiteX24" fmla="*/ 1501775 w 2095500"/>
                <a:gd name="connsiteY24" fmla="*/ 415925 h 1978025"/>
                <a:gd name="connsiteX25" fmla="*/ 1362075 w 2095500"/>
                <a:gd name="connsiteY25" fmla="*/ 387350 h 1978025"/>
                <a:gd name="connsiteX26" fmla="*/ 1266825 w 2095500"/>
                <a:gd name="connsiteY26" fmla="*/ 311150 h 1978025"/>
                <a:gd name="connsiteX27" fmla="*/ 1146175 w 2095500"/>
                <a:gd name="connsiteY27" fmla="*/ 381000 h 1978025"/>
                <a:gd name="connsiteX28" fmla="*/ 1193800 w 2095500"/>
                <a:gd name="connsiteY28" fmla="*/ 295275 h 1978025"/>
                <a:gd name="connsiteX29" fmla="*/ 1339850 w 2095500"/>
                <a:gd name="connsiteY29" fmla="*/ 203200 h 1978025"/>
                <a:gd name="connsiteX30" fmla="*/ 1460500 w 2095500"/>
                <a:gd name="connsiteY30" fmla="*/ 63500 h 1978025"/>
                <a:gd name="connsiteX31" fmla="*/ 1444625 w 2095500"/>
                <a:gd name="connsiteY31" fmla="*/ 0 h 1978025"/>
                <a:gd name="connsiteX32" fmla="*/ 1276350 w 2095500"/>
                <a:gd name="connsiteY32" fmla="*/ 44450 h 1978025"/>
                <a:gd name="connsiteX0" fmla="*/ 1276350 w 1501775"/>
                <a:gd name="connsiteY0" fmla="*/ 44450 h 1978025"/>
                <a:gd name="connsiteX1" fmla="*/ 822325 w 1501775"/>
                <a:gd name="connsiteY1" fmla="*/ 231775 h 1978025"/>
                <a:gd name="connsiteX2" fmla="*/ 584200 w 1501775"/>
                <a:gd name="connsiteY2" fmla="*/ 285750 h 1978025"/>
                <a:gd name="connsiteX3" fmla="*/ 473075 w 1501775"/>
                <a:gd name="connsiteY3" fmla="*/ 231775 h 1978025"/>
                <a:gd name="connsiteX4" fmla="*/ 365125 w 1501775"/>
                <a:gd name="connsiteY4" fmla="*/ 336550 h 1978025"/>
                <a:gd name="connsiteX5" fmla="*/ 365125 w 1501775"/>
                <a:gd name="connsiteY5" fmla="*/ 695325 h 1978025"/>
                <a:gd name="connsiteX6" fmla="*/ 146050 w 1501775"/>
                <a:gd name="connsiteY6" fmla="*/ 838200 h 1978025"/>
                <a:gd name="connsiteX7" fmla="*/ 0 w 1501775"/>
                <a:gd name="connsiteY7" fmla="*/ 1076325 h 1978025"/>
                <a:gd name="connsiteX8" fmla="*/ 38100 w 1501775"/>
                <a:gd name="connsiteY8" fmla="*/ 1158875 h 1978025"/>
                <a:gd name="connsiteX9" fmla="*/ 101600 w 1501775"/>
                <a:gd name="connsiteY9" fmla="*/ 1143000 h 1978025"/>
                <a:gd name="connsiteX10" fmla="*/ 165100 w 1501775"/>
                <a:gd name="connsiteY10" fmla="*/ 1203325 h 1978025"/>
                <a:gd name="connsiteX11" fmla="*/ 76200 w 1501775"/>
                <a:gd name="connsiteY11" fmla="*/ 1289050 h 1978025"/>
                <a:gd name="connsiteX12" fmla="*/ 50800 w 1501775"/>
                <a:gd name="connsiteY12" fmla="*/ 1641475 h 1978025"/>
                <a:gd name="connsiteX13" fmla="*/ 434975 w 1501775"/>
                <a:gd name="connsiteY13" fmla="*/ 1644650 h 1978025"/>
                <a:gd name="connsiteX14" fmla="*/ 434975 w 1501775"/>
                <a:gd name="connsiteY14" fmla="*/ 1565275 h 1978025"/>
                <a:gd name="connsiteX15" fmla="*/ 723900 w 1501775"/>
                <a:gd name="connsiteY15" fmla="*/ 1565275 h 1978025"/>
                <a:gd name="connsiteX16" fmla="*/ 723900 w 1501775"/>
                <a:gd name="connsiteY16" fmla="*/ 1635125 h 1978025"/>
                <a:gd name="connsiteX17" fmla="*/ 1136650 w 1501775"/>
                <a:gd name="connsiteY17" fmla="*/ 1635125 h 1978025"/>
                <a:gd name="connsiteX18" fmla="*/ 1136650 w 1501775"/>
                <a:gd name="connsiteY18" fmla="*/ 1898650 h 1978025"/>
                <a:gd name="connsiteX19" fmla="*/ 1193800 w 1501775"/>
                <a:gd name="connsiteY19" fmla="*/ 1898650 h 1978025"/>
                <a:gd name="connsiteX20" fmla="*/ 1193800 w 1501775"/>
                <a:gd name="connsiteY20" fmla="*/ 1978025 h 1978025"/>
                <a:gd name="connsiteX21" fmla="*/ 1472803 w 1501775"/>
                <a:gd name="connsiteY21" fmla="*/ 1976835 h 1978025"/>
                <a:gd name="connsiteX22" fmla="*/ 1471613 w 1501775"/>
                <a:gd name="connsiteY22" fmla="*/ 1764506 h 1978025"/>
                <a:gd name="connsiteX23" fmla="*/ 1501775 w 1501775"/>
                <a:gd name="connsiteY23" fmla="*/ 415925 h 1978025"/>
                <a:gd name="connsiteX24" fmla="*/ 1362075 w 1501775"/>
                <a:gd name="connsiteY24" fmla="*/ 387350 h 1978025"/>
                <a:gd name="connsiteX25" fmla="*/ 1266825 w 1501775"/>
                <a:gd name="connsiteY25" fmla="*/ 311150 h 1978025"/>
                <a:gd name="connsiteX26" fmla="*/ 1146175 w 1501775"/>
                <a:gd name="connsiteY26" fmla="*/ 381000 h 1978025"/>
                <a:gd name="connsiteX27" fmla="*/ 1193800 w 1501775"/>
                <a:gd name="connsiteY27" fmla="*/ 295275 h 1978025"/>
                <a:gd name="connsiteX28" fmla="*/ 1339850 w 1501775"/>
                <a:gd name="connsiteY28" fmla="*/ 203200 h 1978025"/>
                <a:gd name="connsiteX29" fmla="*/ 1460500 w 1501775"/>
                <a:gd name="connsiteY29" fmla="*/ 63500 h 1978025"/>
                <a:gd name="connsiteX30" fmla="*/ 1444625 w 1501775"/>
                <a:gd name="connsiteY30" fmla="*/ 0 h 1978025"/>
                <a:gd name="connsiteX31" fmla="*/ 1276350 w 1501775"/>
                <a:gd name="connsiteY31" fmla="*/ 44450 h 1978025"/>
                <a:gd name="connsiteX0" fmla="*/ 1276350 w 1472803"/>
                <a:gd name="connsiteY0" fmla="*/ 44450 h 1978025"/>
                <a:gd name="connsiteX1" fmla="*/ 822325 w 1472803"/>
                <a:gd name="connsiteY1" fmla="*/ 231775 h 1978025"/>
                <a:gd name="connsiteX2" fmla="*/ 584200 w 1472803"/>
                <a:gd name="connsiteY2" fmla="*/ 285750 h 1978025"/>
                <a:gd name="connsiteX3" fmla="*/ 473075 w 1472803"/>
                <a:gd name="connsiteY3" fmla="*/ 231775 h 1978025"/>
                <a:gd name="connsiteX4" fmla="*/ 365125 w 1472803"/>
                <a:gd name="connsiteY4" fmla="*/ 336550 h 1978025"/>
                <a:gd name="connsiteX5" fmla="*/ 365125 w 1472803"/>
                <a:gd name="connsiteY5" fmla="*/ 695325 h 1978025"/>
                <a:gd name="connsiteX6" fmla="*/ 146050 w 1472803"/>
                <a:gd name="connsiteY6" fmla="*/ 838200 h 1978025"/>
                <a:gd name="connsiteX7" fmla="*/ 0 w 1472803"/>
                <a:gd name="connsiteY7" fmla="*/ 1076325 h 1978025"/>
                <a:gd name="connsiteX8" fmla="*/ 38100 w 1472803"/>
                <a:gd name="connsiteY8" fmla="*/ 1158875 h 1978025"/>
                <a:gd name="connsiteX9" fmla="*/ 101600 w 1472803"/>
                <a:gd name="connsiteY9" fmla="*/ 1143000 h 1978025"/>
                <a:gd name="connsiteX10" fmla="*/ 165100 w 1472803"/>
                <a:gd name="connsiteY10" fmla="*/ 1203325 h 1978025"/>
                <a:gd name="connsiteX11" fmla="*/ 76200 w 1472803"/>
                <a:gd name="connsiteY11" fmla="*/ 1289050 h 1978025"/>
                <a:gd name="connsiteX12" fmla="*/ 50800 w 1472803"/>
                <a:gd name="connsiteY12" fmla="*/ 1641475 h 1978025"/>
                <a:gd name="connsiteX13" fmla="*/ 434975 w 1472803"/>
                <a:gd name="connsiteY13" fmla="*/ 1644650 h 1978025"/>
                <a:gd name="connsiteX14" fmla="*/ 434975 w 1472803"/>
                <a:gd name="connsiteY14" fmla="*/ 1565275 h 1978025"/>
                <a:gd name="connsiteX15" fmla="*/ 723900 w 1472803"/>
                <a:gd name="connsiteY15" fmla="*/ 1565275 h 1978025"/>
                <a:gd name="connsiteX16" fmla="*/ 723900 w 1472803"/>
                <a:gd name="connsiteY16" fmla="*/ 1635125 h 1978025"/>
                <a:gd name="connsiteX17" fmla="*/ 1136650 w 1472803"/>
                <a:gd name="connsiteY17" fmla="*/ 1635125 h 1978025"/>
                <a:gd name="connsiteX18" fmla="*/ 1136650 w 1472803"/>
                <a:gd name="connsiteY18" fmla="*/ 1898650 h 1978025"/>
                <a:gd name="connsiteX19" fmla="*/ 1193800 w 1472803"/>
                <a:gd name="connsiteY19" fmla="*/ 1898650 h 1978025"/>
                <a:gd name="connsiteX20" fmla="*/ 1193800 w 1472803"/>
                <a:gd name="connsiteY20" fmla="*/ 1978025 h 1978025"/>
                <a:gd name="connsiteX21" fmla="*/ 1472803 w 1472803"/>
                <a:gd name="connsiteY21" fmla="*/ 1976835 h 1978025"/>
                <a:gd name="connsiteX22" fmla="*/ 1471613 w 1472803"/>
                <a:gd name="connsiteY22" fmla="*/ 1764506 h 1978025"/>
                <a:gd name="connsiteX23" fmla="*/ 1452562 w 1472803"/>
                <a:gd name="connsiteY23" fmla="*/ 444500 h 1978025"/>
                <a:gd name="connsiteX24" fmla="*/ 1362075 w 1472803"/>
                <a:gd name="connsiteY24" fmla="*/ 387350 h 1978025"/>
                <a:gd name="connsiteX25" fmla="*/ 1266825 w 1472803"/>
                <a:gd name="connsiteY25" fmla="*/ 311150 h 1978025"/>
                <a:gd name="connsiteX26" fmla="*/ 1146175 w 1472803"/>
                <a:gd name="connsiteY26" fmla="*/ 381000 h 1978025"/>
                <a:gd name="connsiteX27" fmla="*/ 1193800 w 1472803"/>
                <a:gd name="connsiteY27" fmla="*/ 295275 h 1978025"/>
                <a:gd name="connsiteX28" fmla="*/ 1339850 w 1472803"/>
                <a:gd name="connsiteY28" fmla="*/ 203200 h 1978025"/>
                <a:gd name="connsiteX29" fmla="*/ 1460500 w 1472803"/>
                <a:gd name="connsiteY29" fmla="*/ 63500 h 1978025"/>
                <a:gd name="connsiteX30" fmla="*/ 1444625 w 1472803"/>
                <a:gd name="connsiteY30" fmla="*/ 0 h 1978025"/>
                <a:gd name="connsiteX31" fmla="*/ 1276350 w 1472803"/>
                <a:gd name="connsiteY31" fmla="*/ 44450 h 1978025"/>
                <a:gd name="connsiteX0" fmla="*/ 1276350 w 1472803"/>
                <a:gd name="connsiteY0" fmla="*/ 44450 h 1978025"/>
                <a:gd name="connsiteX1" fmla="*/ 822325 w 1472803"/>
                <a:gd name="connsiteY1" fmla="*/ 231775 h 1978025"/>
                <a:gd name="connsiteX2" fmla="*/ 584200 w 1472803"/>
                <a:gd name="connsiteY2" fmla="*/ 285750 h 1978025"/>
                <a:gd name="connsiteX3" fmla="*/ 473075 w 1472803"/>
                <a:gd name="connsiteY3" fmla="*/ 231775 h 1978025"/>
                <a:gd name="connsiteX4" fmla="*/ 365125 w 1472803"/>
                <a:gd name="connsiteY4" fmla="*/ 336550 h 1978025"/>
                <a:gd name="connsiteX5" fmla="*/ 365125 w 1472803"/>
                <a:gd name="connsiteY5" fmla="*/ 695325 h 1978025"/>
                <a:gd name="connsiteX6" fmla="*/ 146050 w 1472803"/>
                <a:gd name="connsiteY6" fmla="*/ 838200 h 1978025"/>
                <a:gd name="connsiteX7" fmla="*/ 0 w 1472803"/>
                <a:gd name="connsiteY7" fmla="*/ 1076325 h 1978025"/>
                <a:gd name="connsiteX8" fmla="*/ 38100 w 1472803"/>
                <a:gd name="connsiteY8" fmla="*/ 1158875 h 1978025"/>
                <a:gd name="connsiteX9" fmla="*/ 101600 w 1472803"/>
                <a:gd name="connsiteY9" fmla="*/ 1143000 h 1978025"/>
                <a:gd name="connsiteX10" fmla="*/ 165100 w 1472803"/>
                <a:gd name="connsiteY10" fmla="*/ 1203325 h 1978025"/>
                <a:gd name="connsiteX11" fmla="*/ 76200 w 1472803"/>
                <a:gd name="connsiteY11" fmla="*/ 1289050 h 1978025"/>
                <a:gd name="connsiteX12" fmla="*/ 50800 w 1472803"/>
                <a:gd name="connsiteY12" fmla="*/ 1641475 h 1978025"/>
                <a:gd name="connsiteX13" fmla="*/ 434975 w 1472803"/>
                <a:gd name="connsiteY13" fmla="*/ 1644650 h 1978025"/>
                <a:gd name="connsiteX14" fmla="*/ 434975 w 1472803"/>
                <a:gd name="connsiteY14" fmla="*/ 1565275 h 1978025"/>
                <a:gd name="connsiteX15" fmla="*/ 723900 w 1472803"/>
                <a:gd name="connsiteY15" fmla="*/ 1565275 h 1978025"/>
                <a:gd name="connsiteX16" fmla="*/ 723900 w 1472803"/>
                <a:gd name="connsiteY16" fmla="*/ 1635125 h 1978025"/>
                <a:gd name="connsiteX17" fmla="*/ 1136650 w 1472803"/>
                <a:gd name="connsiteY17" fmla="*/ 1635125 h 1978025"/>
                <a:gd name="connsiteX18" fmla="*/ 1136650 w 1472803"/>
                <a:gd name="connsiteY18" fmla="*/ 1898650 h 1978025"/>
                <a:gd name="connsiteX19" fmla="*/ 1193800 w 1472803"/>
                <a:gd name="connsiteY19" fmla="*/ 1898650 h 1978025"/>
                <a:gd name="connsiteX20" fmla="*/ 1193800 w 1472803"/>
                <a:gd name="connsiteY20" fmla="*/ 1978025 h 1978025"/>
                <a:gd name="connsiteX21" fmla="*/ 1472803 w 1472803"/>
                <a:gd name="connsiteY21" fmla="*/ 1976835 h 1978025"/>
                <a:gd name="connsiteX22" fmla="*/ 1471613 w 1472803"/>
                <a:gd name="connsiteY22" fmla="*/ 1764506 h 1978025"/>
                <a:gd name="connsiteX23" fmla="*/ 1458912 w 1472803"/>
                <a:gd name="connsiteY23" fmla="*/ 447675 h 1978025"/>
                <a:gd name="connsiteX24" fmla="*/ 1362075 w 1472803"/>
                <a:gd name="connsiteY24" fmla="*/ 387350 h 1978025"/>
                <a:gd name="connsiteX25" fmla="*/ 1266825 w 1472803"/>
                <a:gd name="connsiteY25" fmla="*/ 311150 h 1978025"/>
                <a:gd name="connsiteX26" fmla="*/ 1146175 w 1472803"/>
                <a:gd name="connsiteY26" fmla="*/ 381000 h 1978025"/>
                <a:gd name="connsiteX27" fmla="*/ 1193800 w 1472803"/>
                <a:gd name="connsiteY27" fmla="*/ 295275 h 1978025"/>
                <a:gd name="connsiteX28" fmla="*/ 1339850 w 1472803"/>
                <a:gd name="connsiteY28" fmla="*/ 203200 h 1978025"/>
                <a:gd name="connsiteX29" fmla="*/ 1460500 w 1472803"/>
                <a:gd name="connsiteY29" fmla="*/ 63500 h 1978025"/>
                <a:gd name="connsiteX30" fmla="*/ 1444625 w 1472803"/>
                <a:gd name="connsiteY30" fmla="*/ 0 h 1978025"/>
                <a:gd name="connsiteX31" fmla="*/ 1276350 w 1472803"/>
                <a:gd name="connsiteY31" fmla="*/ 44450 h 1978025"/>
                <a:gd name="connsiteX0" fmla="*/ 1276350 w 1472803"/>
                <a:gd name="connsiteY0" fmla="*/ 44450 h 1978025"/>
                <a:gd name="connsiteX1" fmla="*/ 822325 w 1472803"/>
                <a:gd name="connsiteY1" fmla="*/ 231775 h 1978025"/>
                <a:gd name="connsiteX2" fmla="*/ 584200 w 1472803"/>
                <a:gd name="connsiteY2" fmla="*/ 285750 h 1978025"/>
                <a:gd name="connsiteX3" fmla="*/ 473075 w 1472803"/>
                <a:gd name="connsiteY3" fmla="*/ 231775 h 1978025"/>
                <a:gd name="connsiteX4" fmla="*/ 365125 w 1472803"/>
                <a:gd name="connsiteY4" fmla="*/ 336550 h 1978025"/>
                <a:gd name="connsiteX5" fmla="*/ 365125 w 1472803"/>
                <a:gd name="connsiteY5" fmla="*/ 695325 h 1978025"/>
                <a:gd name="connsiteX6" fmla="*/ 146050 w 1472803"/>
                <a:gd name="connsiteY6" fmla="*/ 838200 h 1978025"/>
                <a:gd name="connsiteX7" fmla="*/ 0 w 1472803"/>
                <a:gd name="connsiteY7" fmla="*/ 1076325 h 1978025"/>
                <a:gd name="connsiteX8" fmla="*/ 38100 w 1472803"/>
                <a:gd name="connsiteY8" fmla="*/ 1158875 h 1978025"/>
                <a:gd name="connsiteX9" fmla="*/ 101600 w 1472803"/>
                <a:gd name="connsiteY9" fmla="*/ 1143000 h 1978025"/>
                <a:gd name="connsiteX10" fmla="*/ 165100 w 1472803"/>
                <a:gd name="connsiteY10" fmla="*/ 1203325 h 1978025"/>
                <a:gd name="connsiteX11" fmla="*/ 76200 w 1472803"/>
                <a:gd name="connsiteY11" fmla="*/ 1289050 h 1978025"/>
                <a:gd name="connsiteX12" fmla="*/ 50800 w 1472803"/>
                <a:gd name="connsiteY12" fmla="*/ 1641475 h 1978025"/>
                <a:gd name="connsiteX13" fmla="*/ 65088 w 1472803"/>
                <a:gd name="connsiteY13" fmla="*/ 1724025 h 1978025"/>
                <a:gd name="connsiteX14" fmla="*/ 434975 w 1472803"/>
                <a:gd name="connsiteY14" fmla="*/ 1565275 h 1978025"/>
                <a:gd name="connsiteX15" fmla="*/ 723900 w 1472803"/>
                <a:gd name="connsiteY15" fmla="*/ 1565275 h 1978025"/>
                <a:gd name="connsiteX16" fmla="*/ 723900 w 1472803"/>
                <a:gd name="connsiteY16" fmla="*/ 1635125 h 1978025"/>
                <a:gd name="connsiteX17" fmla="*/ 1136650 w 1472803"/>
                <a:gd name="connsiteY17" fmla="*/ 1635125 h 1978025"/>
                <a:gd name="connsiteX18" fmla="*/ 1136650 w 1472803"/>
                <a:gd name="connsiteY18" fmla="*/ 1898650 h 1978025"/>
                <a:gd name="connsiteX19" fmla="*/ 1193800 w 1472803"/>
                <a:gd name="connsiteY19" fmla="*/ 1898650 h 1978025"/>
                <a:gd name="connsiteX20" fmla="*/ 1193800 w 1472803"/>
                <a:gd name="connsiteY20" fmla="*/ 1978025 h 1978025"/>
                <a:gd name="connsiteX21" fmla="*/ 1472803 w 1472803"/>
                <a:gd name="connsiteY21" fmla="*/ 1976835 h 1978025"/>
                <a:gd name="connsiteX22" fmla="*/ 1471613 w 1472803"/>
                <a:gd name="connsiteY22" fmla="*/ 1764506 h 1978025"/>
                <a:gd name="connsiteX23" fmla="*/ 1458912 w 1472803"/>
                <a:gd name="connsiteY23" fmla="*/ 447675 h 1978025"/>
                <a:gd name="connsiteX24" fmla="*/ 1362075 w 1472803"/>
                <a:gd name="connsiteY24" fmla="*/ 387350 h 1978025"/>
                <a:gd name="connsiteX25" fmla="*/ 1266825 w 1472803"/>
                <a:gd name="connsiteY25" fmla="*/ 311150 h 1978025"/>
                <a:gd name="connsiteX26" fmla="*/ 1146175 w 1472803"/>
                <a:gd name="connsiteY26" fmla="*/ 381000 h 1978025"/>
                <a:gd name="connsiteX27" fmla="*/ 1193800 w 1472803"/>
                <a:gd name="connsiteY27" fmla="*/ 295275 h 1978025"/>
                <a:gd name="connsiteX28" fmla="*/ 1339850 w 1472803"/>
                <a:gd name="connsiteY28" fmla="*/ 203200 h 1978025"/>
                <a:gd name="connsiteX29" fmla="*/ 1460500 w 1472803"/>
                <a:gd name="connsiteY29" fmla="*/ 63500 h 1978025"/>
                <a:gd name="connsiteX30" fmla="*/ 1444625 w 1472803"/>
                <a:gd name="connsiteY30" fmla="*/ 0 h 1978025"/>
                <a:gd name="connsiteX31" fmla="*/ 1276350 w 1472803"/>
                <a:gd name="connsiteY31" fmla="*/ 44450 h 1978025"/>
                <a:gd name="connsiteX0" fmla="*/ 1276350 w 1472803"/>
                <a:gd name="connsiteY0" fmla="*/ 44450 h 1978025"/>
                <a:gd name="connsiteX1" fmla="*/ 822325 w 1472803"/>
                <a:gd name="connsiteY1" fmla="*/ 231775 h 1978025"/>
                <a:gd name="connsiteX2" fmla="*/ 584200 w 1472803"/>
                <a:gd name="connsiteY2" fmla="*/ 285750 h 1978025"/>
                <a:gd name="connsiteX3" fmla="*/ 473075 w 1472803"/>
                <a:gd name="connsiteY3" fmla="*/ 231775 h 1978025"/>
                <a:gd name="connsiteX4" fmla="*/ 365125 w 1472803"/>
                <a:gd name="connsiteY4" fmla="*/ 336550 h 1978025"/>
                <a:gd name="connsiteX5" fmla="*/ 365125 w 1472803"/>
                <a:gd name="connsiteY5" fmla="*/ 695325 h 1978025"/>
                <a:gd name="connsiteX6" fmla="*/ 146050 w 1472803"/>
                <a:gd name="connsiteY6" fmla="*/ 838200 h 1978025"/>
                <a:gd name="connsiteX7" fmla="*/ 0 w 1472803"/>
                <a:gd name="connsiteY7" fmla="*/ 1076325 h 1978025"/>
                <a:gd name="connsiteX8" fmla="*/ 38100 w 1472803"/>
                <a:gd name="connsiteY8" fmla="*/ 1158875 h 1978025"/>
                <a:gd name="connsiteX9" fmla="*/ 101600 w 1472803"/>
                <a:gd name="connsiteY9" fmla="*/ 1143000 h 1978025"/>
                <a:gd name="connsiteX10" fmla="*/ 165100 w 1472803"/>
                <a:gd name="connsiteY10" fmla="*/ 1203325 h 1978025"/>
                <a:gd name="connsiteX11" fmla="*/ 76200 w 1472803"/>
                <a:gd name="connsiteY11" fmla="*/ 1289050 h 1978025"/>
                <a:gd name="connsiteX12" fmla="*/ 50800 w 1472803"/>
                <a:gd name="connsiteY12" fmla="*/ 1641475 h 1978025"/>
                <a:gd name="connsiteX13" fmla="*/ 65088 w 1472803"/>
                <a:gd name="connsiteY13" fmla="*/ 1724025 h 1978025"/>
                <a:gd name="connsiteX14" fmla="*/ 227013 w 1472803"/>
                <a:gd name="connsiteY14" fmla="*/ 1863725 h 1978025"/>
                <a:gd name="connsiteX15" fmla="*/ 723900 w 1472803"/>
                <a:gd name="connsiteY15" fmla="*/ 1565275 h 1978025"/>
                <a:gd name="connsiteX16" fmla="*/ 723900 w 1472803"/>
                <a:gd name="connsiteY16" fmla="*/ 1635125 h 1978025"/>
                <a:gd name="connsiteX17" fmla="*/ 1136650 w 1472803"/>
                <a:gd name="connsiteY17" fmla="*/ 1635125 h 1978025"/>
                <a:gd name="connsiteX18" fmla="*/ 1136650 w 1472803"/>
                <a:gd name="connsiteY18" fmla="*/ 1898650 h 1978025"/>
                <a:gd name="connsiteX19" fmla="*/ 1193800 w 1472803"/>
                <a:gd name="connsiteY19" fmla="*/ 1898650 h 1978025"/>
                <a:gd name="connsiteX20" fmla="*/ 1193800 w 1472803"/>
                <a:gd name="connsiteY20" fmla="*/ 1978025 h 1978025"/>
                <a:gd name="connsiteX21" fmla="*/ 1472803 w 1472803"/>
                <a:gd name="connsiteY21" fmla="*/ 1976835 h 1978025"/>
                <a:gd name="connsiteX22" fmla="*/ 1471613 w 1472803"/>
                <a:gd name="connsiteY22" fmla="*/ 1764506 h 1978025"/>
                <a:gd name="connsiteX23" fmla="*/ 1458912 w 1472803"/>
                <a:gd name="connsiteY23" fmla="*/ 447675 h 1978025"/>
                <a:gd name="connsiteX24" fmla="*/ 1362075 w 1472803"/>
                <a:gd name="connsiteY24" fmla="*/ 387350 h 1978025"/>
                <a:gd name="connsiteX25" fmla="*/ 1266825 w 1472803"/>
                <a:gd name="connsiteY25" fmla="*/ 311150 h 1978025"/>
                <a:gd name="connsiteX26" fmla="*/ 1146175 w 1472803"/>
                <a:gd name="connsiteY26" fmla="*/ 381000 h 1978025"/>
                <a:gd name="connsiteX27" fmla="*/ 1193800 w 1472803"/>
                <a:gd name="connsiteY27" fmla="*/ 295275 h 1978025"/>
                <a:gd name="connsiteX28" fmla="*/ 1339850 w 1472803"/>
                <a:gd name="connsiteY28" fmla="*/ 203200 h 1978025"/>
                <a:gd name="connsiteX29" fmla="*/ 1460500 w 1472803"/>
                <a:gd name="connsiteY29" fmla="*/ 63500 h 1978025"/>
                <a:gd name="connsiteX30" fmla="*/ 1444625 w 1472803"/>
                <a:gd name="connsiteY30" fmla="*/ 0 h 1978025"/>
                <a:gd name="connsiteX31" fmla="*/ 1276350 w 1472803"/>
                <a:gd name="connsiteY31" fmla="*/ 44450 h 1978025"/>
                <a:gd name="connsiteX0" fmla="*/ 1276350 w 1472803"/>
                <a:gd name="connsiteY0" fmla="*/ 44450 h 1978025"/>
                <a:gd name="connsiteX1" fmla="*/ 822325 w 1472803"/>
                <a:gd name="connsiteY1" fmla="*/ 231775 h 1978025"/>
                <a:gd name="connsiteX2" fmla="*/ 584200 w 1472803"/>
                <a:gd name="connsiteY2" fmla="*/ 285750 h 1978025"/>
                <a:gd name="connsiteX3" fmla="*/ 473075 w 1472803"/>
                <a:gd name="connsiteY3" fmla="*/ 231775 h 1978025"/>
                <a:gd name="connsiteX4" fmla="*/ 365125 w 1472803"/>
                <a:gd name="connsiteY4" fmla="*/ 336550 h 1978025"/>
                <a:gd name="connsiteX5" fmla="*/ 365125 w 1472803"/>
                <a:gd name="connsiteY5" fmla="*/ 695325 h 1978025"/>
                <a:gd name="connsiteX6" fmla="*/ 146050 w 1472803"/>
                <a:gd name="connsiteY6" fmla="*/ 838200 h 1978025"/>
                <a:gd name="connsiteX7" fmla="*/ 0 w 1472803"/>
                <a:gd name="connsiteY7" fmla="*/ 1076325 h 1978025"/>
                <a:gd name="connsiteX8" fmla="*/ 38100 w 1472803"/>
                <a:gd name="connsiteY8" fmla="*/ 1158875 h 1978025"/>
                <a:gd name="connsiteX9" fmla="*/ 101600 w 1472803"/>
                <a:gd name="connsiteY9" fmla="*/ 1143000 h 1978025"/>
                <a:gd name="connsiteX10" fmla="*/ 165100 w 1472803"/>
                <a:gd name="connsiteY10" fmla="*/ 1203325 h 1978025"/>
                <a:gd name="connsiteX11" fmla="*/ 76200 w 1472803"/>
                <a:gd name="connsiteY11" fmla="*/ 1289050 h 1978025"/>
                <a:gd name="connsiteX12" fmla="*/ 50800 w 1472803"/>
                <a:gd name="connsiteY12" fmla="*/ 1641475 h 1978025"/>
                <a:gd name="connsiteX13" fmla="*/ 65088 w 1472803"/>
                <a:gd name="connsiteY13" fmla="*/ 1724025 h 1978025"/>
                <a:gd name="connsiteX14" fmla="*/ 227013 w 1472803"/>
                <a:gd name="connsiteY14" fmla="*/ 1863725 h 1978025"/>
                <a:gd name="connsiteX15" fmla="*/ 420687 w 1472803"/>
                <a:gd name="connsiteY15" fmla="*/ 1951038 h 1978025"/>
                <a:gd name="connsiteX16" fmla="*/ 723900 w 1472803"/>
                <a:gd name="connsiteY16" fmla="*/ 1635125 h 1978025"/>
                <a:gd name="connsiteX17" fmla="*/ 1136650 w 1472803"/>
                <a:gd name="connsiteY17" fmla="*/ 1635125 h 1978025"/>
                <a:gd name="connsiteX18" fmla="*/ 1136650 w 1472803"/>
                <a:gd name="connsiteY18" fmla="*/ 1898650 h 1978025"/>
                <a:gd name="connsiteX19" fmla="*/ 1193800 w 1472803"/>
                <a:gd name="connsiteY19" fmla="*/ 1898650 h 1978025"/>
                <a:gd name="connsiteX20" fmla="*/ 1193800 w 1472803"/>
                <a:gd name="connsiteY20" fmla="*/ 1978025 h 1978025"/>
                <a:gd name="connsiteX21" fmla="*/ 1472803 w 1472803"/>
                <a:gd name="connsiteY21" fmla="*/ 1976835 h 1978025"/>
                <a:gd name="connsiteX22" fmla="*/ 1471613 w 1472803"/>
                <a:gd name="connsiteY22" fmla="*/ 1764506 h 1978025"/>
                <a:gd name="connsiteX23" fmla="*/ 1458912 w 1472803"/>
                <a:gd name="connsiteY23" fmla="*/ 447675 h 1978025"/>
                <a:gd name="connsiteX24" fmla="*/ 1362075 w 1472803"/>
                <a:gd name="connsiteY24" fmla="*/ 387350 h 1978025"/>
                <a:gd name="connsiteX25" fmla="*/ 1266825 w 1472803"/>
                <a:gd name="connsiteY25" fmla="*/ 311150 h 1978025"/>
                <a:gd name="connsiteX26" fmla="*/ 1146175 w 1472803"/>
                <a:gd name="connsiteY26" fmla="*/ 381000 h 1978025"/>
                <a:gd name="connsiteX27" fmla="*/ 1193800 w 1472803"/>
                <a:gd name="connsiteY27" fmla="*/ 295275 h 1978025"/>
                <a:gd name="connsiteX28" fmla="*/ 1339850 w 1472803"/>
                <a:gd name="connsiteY28" fmla="*/ 203200 h 1978025"/>
                <a:gd name="connsiteX29" fmla="*/ 1460500 w 1472803"/>
                <a:gd name="connsiteY29" fmla="*/ 63500 h 1978025"/>
                <a:gd name="connsiteX30" fmla="*/ 1444625 w 1472803"/>
                <a:gd name="connsiteY30" fmla="*/ 0 h 1978025"/>
                <a:gd name="connsiteX31" fmla="*/ 1276350 w 1472803"/>
                <a:gd name="connsiteY31" fmla="*/ 44450 h 1978025"/>
                <a:gd name="connsiteX0" fmla="*/ 1276350 w 1472803"/>
                <a:gd name="connsiteY0" fmla="*/ 44450 h 1997075"/>
                <a:gd name="connsiteX1" fmla="*/ 822325 w 1472803"/>
                <a:gd name="connsiteY1" fmla="*/ 231775 h 1997075"/>
                <a:gd name="connsiteX2" fmla="*/ 584200 w 1472803"/>
                <a:gd name="connsiteY2" fmla="*/ 285750 h 1997075"/>
                <a:gd name="connsiteX3" fmla="*/ 473075 w 1472803"/>
                <a:gd name="connsiteY3" fmla="*/ 231775 h 1997075"/>
                <a:gd name="connsiteX4" fmla="*/ 365125 w 1472803"/>
                <a:gd name="connsiteY4" fmla="*/ 336550 h 1997075"/>
                <a:gd name="connsiteX5" fmla="*/ 365125 w 1472803"/>
                <a:gd name="connsiteY5" fmla="*/ 695325 h 1997075"/>
                <a:gd name="connsiteX6" fmla="*/ 146050 w 1472803"/>
                <a:gd name="connsiteY6" fmla="*/ 838200 h 1997075"/>
                <a:gd name="connsiteX7" fmla="*/ 0 w 1472803"/>
                <a:gd name="connsiteY7" fmla="*/ 1076325 h 1997075"/>
                <a:gd name="connsiteX8" fmla="*/ 38100 w 1472803"/>
                <a:gd name="connsiteY8" fmla="*/ 1158875 h 1997075"/>
                <a:gd name="connsiteX9" fmla="*/ 101600 w 1472803"/>
                <a:gd name="connsiteY9" fmla="*/ 1143000 h 1997075"/>
                <a:gd name="connsiteX10" fmla="*/ 165100 w 1472803"/>
                <a:gd name="connsiteY10" fmla="*/ 1203325 h 1997075"/>
                <a:gd name="connsiteX11" fmla="*/ 76200 w 1472803"/>
                <a:gd name="connsiteY11" fmla="*/ 1289050 h 1997075"/>
                <a:gd name="connsiteX12" fmla="*/ 50800 w 1472803"/>
                <a:gd name="connsiteY12" fmla="*/ 1641475 h 1997075"/>
                <a:gd name="connsiteX13" fmla="*/ 65088 w 1472803"/>
                <a:gd name="connsiteY13" fmla="*/ 1724025 h 1997075"/>
                <a:gd name="connsiteX14" fmla="*/ 227013 w 1472803"/>
                <a:gd name="connsiteY14" fmla="*/ 1863725 h 1997075"/>
                <a:gd name="connsiteX15" fmla="*/ 420687 w 1472803"/>
                <a:gd name="connsiteY15" fmla="*/ 1951038 h 1997075"/>
                <a:gd name="connsiteX16" fmla="*/ 468312 w 1472803"/>
                <a:gd name="connsiteY16" fmla="*/ 1997075 h 1997075"/>
                <a:gd name="connsiteX17" fmla="*/ 1136650 w 1472803"/>
                <a:gd name="connsiteY17" fmla="*/ 1635125 h 1997075"/>
                <a:gd name="connsiteX18" fmla="*/ 1136650 w 1472803"/>
                <a:gd name="connsiteY18" fmla="*/ 1898650 h 1997075"/>
                <a:gd name="connsiteX19" fmla="*/ 1193800 w 1472803"/>
                <a:gd name="connsiteY19" fmla="*/ 1898650 h 1997075"/>
                <a:gd name="connsiteX20" fmla="*/ 1193800 w 1472803"/>
                <a:gd name="connsiteY20" fmla="*/ 1978025 h 1997075"/>
                <a:gd name="connsiteX21" fmla="*/ 1472803 w 1472803"/>
                <a:gd name="connsiteY21" fmla="*/ 1976835 h 1997075"/>
                <a:gd name="connsiteX22" fmla="*/ 1471613 w 1472803"/>
                <a:gd name="connsiteY22" fmla="*/ 1764506 h 1997075"/>
                <a:gd name="connsiteX23" fmla="*/ 1458912 w 1472803"/>
                <a:gd name="connsiteY23" fmla="*/ 447675 h 1997075"/>
                <a:gd name="connsiteX24" fmla="*/ 1362075 w 1472803"/>
                <a:gd name="connsiteY24" fmla="*/ 387350 h 1997075"/>
                <a:gd name="connsiteX25" fmla="*/ 1266825 w 1472803"/>
                <a:gd name="connsiteY25" fmla="*/ 311150 h 1997075"/>
                <a:gd name="connsiteX26" fmla="*/ 1146175 w 1472803"/>
                <a:gd name="connsiteY26" fmla="*/ 381000 h 1997075"/>
                <a:gd name="connsiteX27" fmla="*/ 1193800 w 1472803"/>
                <a:gd name="connsiteY27" fmla="*/ 295275 h 1997075"/>
                <a:gd name="connsiteX28" fmla="*/ 1339850 w 1472803"/>
                <a:gd name="connsiteY28" fmla="*/ 203200 h 1997075"/>
                <a:gd name="connsiteX29" fmla="*/ 1460500 w 1472803"/>
                <a:gd name="connsiteY29" fmla="*/ 63500 h 1997075"/>
                <a:gd name="connsiteX30" fmla="*/ 1444625 w 1472803"/>
                <a:gd name="connsiteY30" fmla="*/ 0 h 1997075"/>
                <a:gd name="connsiteX31" fmla="*/ 1276350 w 1472803"/>
                <a:gd name="connsiteY31" fmla="*/ 44450 h 1997075"/>
                <a:gd name="connsiteX0" fmla="*/ 1276350 w 1472803"/>
                <a:gd name="connsiteY0" fmla="*/ 44450 h 1997075"/>
                <a:gd name="connsiteX1" fmla="*/ 822325 w 1472803"/>
                <a:gd name="connsiteY1" fmla="*/ 231775 h 1997075"/>
                <a:gd name="connsiteX2" fmla="*/ 584200 w 1472803"/>
                <a:gd name="connsiteY2" fmla="*/ 285750 h 1997075"/>
                <a:gd name="connsiteX3" fmla="*/ 473075 w 1472803"/>
                <a:gd name="connsiteY3" fmla="*/ 231775 h 1997075"/>
                <a:gd name="connsiteX4" fmla="*/ 365125 w 1472803"/>
                <a:gd name="connsiteY4" fmla="*/ 336550 h 1997075"/>
                <a:gd name="connsiteX5" fmla="*/ 365125 w 1472803"/>
                <a:gd name="connsiteY5" fmla="*/ 695325 h 1997075"/>
                <a:gd name="connsiteX6" fmla="*/ 146050 w 1472803"/>
                <a:gd name="connsiteY6" fmla="*/ 838200 h 1997075"/>
                <a:gd name="connsiteX7" fmla="*/ 0 w 1472803"/>
                <a:gd name="connsiteY7" fmla="*/ 1076325 h 1997075"/>
                <a:gd name="connsiteX8" fmla="*/ 38100 w 1472803"/>
                <a:gd name="connsiteY8" fmla="*/ 1158875 h 1997075"/>
                <a:gd name="connsiteX9" fmla="*/ 101600 w 1472803"/>
                <a:gd name="connsiteY9" fmla="*/ 1143000 h 1997075"/>
                <a:gd name="connsiteX10" fmla="*/ 165100 w 1472803"/>
                <a:gd name="connsiteY10" fmla="*/ 1203325 h 1997075"/>
                <a:gd name="connsiteX11" fmla="*/ 76200 w 1472803"/>
                <a:gd name="connsiteY11" fmla="*/ 1289050 h 1997075"/>
                <a:gd name="connsiteX12" fmla="*/ 50800 w 1472803"/>
                <a:gd name="connsiteY12" fmla="*/ 1641475 h 1997075"/>
                <a:gd name="connsiteX13" fmla="*/ 65088 w 1472803"/>
                <a:gd name="connsiteY13" fmla="*/ 1724025 h 1997075"/>
                <a:gd name="connsiteX14" fmla="*/ 227013 w 1472803"/>
                <a:gd name="connsiteY14" fmla="*/ 1863725 h 1997075"/>
                <a:gd name="connsiteX15" fmla="*/ 420687 w 1472803"/>
                <a:gd name="connsiteY15" fmla="*/ 1951038 h 1997075"/>
                <a:gd name="connsiteX16" fmla="*/ 468312 w 1472803"/>
                <a:gd name="connsiteY16" fmla="*/ 1997075 h 1997075"/>
                <a:gd name="connsiteX17" fmla="*/ 1136650 w 1472803"/>
                <a:gd name="connsiteY17" fmla="*/ 1898650 h 1997075"/>
                <a:gd name="connsiteX18" fmla="*/ 1193800 w 1472803"/>
                <a:gd name="connsiteY18" fmla="*/ 1898650 h 1997075"/>
                <a:gd name="connsiteX19" fmla="*/ 1193800 w 1472803"/>
                <a:gd name="connsiteY19" fmla="*/ 1978025 h 1997075"/>
                <a:gd name="connsiteX20" fmla="*/ 1472803 w 1472803"/>
                <a:gd name="connsiteY20" fmla="*/ 1976835 h 1997075"/>
                <a:gd name="connsiteX21" fmla="*/ 1471613 w 1472803"/>
                <a:gd name="connsiteY21" fmla="*/ 1764506 h 1997075"/>
                <a:gd name="connsiteX22" fmla="*/ 1458912 w 1472803"/>
                <a:gd name="connsiteY22" fmla="*/ 447675 h 1997075"/>
                <a:gd name="connsiteX23" fmla="*/ 1362075 w 1472803"/>
                <a:gd name="connsiteY23" fmla="*/ 387350 h 1997075"/>
                <a:gd name="connsiteX24" fmla="*/ 1266825 w 1472803"/>
                <a:gd name="connsiteY24" fmla="*/ 311150 h 1997075"/>
                <a:gd name="connsiteX25" fmla="*/ 1146175 w 1472803"/>
                <a:gd name="connsiteY25" fmla="*/ 381000 h 1997075"/>
                <a:gd name="connsiteX26" fmla="*/ 1193800 w 1472803"/>
                <a:gd name="connsiteY26" fmla="*/ 295275 h 1997075"/>
                <a:gd name="connsiteX27" fmla="*/ 1339850 w 1472803"/>
                <a:gd name="connsiteY27" fmla="*/ 203200 h 1997075"/>
                <a:gd name="connsiteX28" fmla="*/ 1460500 w 1472803"/>
                <a:gd name="connsiteY28" fmla="*/ 63500 h 1997075"/>
                <a:gd name="connsiteX29" fmla="*/ 1444625 w 1472803"/>
                <a:gd name="connsiteY29" fmla="*/ 0 h 1997075"/>
                <a:gd name="connsiteX30" fmla="*/ 1276350 w 1472803"/>
                <a:gd name="connsiteY30" fmla="*/ 44450 h 1997075"/>
                <a:gd name="connsiteX0" fmla="*/ 1276350 w 1472803"/>
                <a:gd name="connsiteY0" fmla="*/ 44450 h 1997075"/>
                <a:gd name="connsiteX1" fmla="*/ 822325 w 1472803"/>
                <a:gd name="connsiteY1" fmla="*/ 231775 h 1997075"/>
                <a:gd name="connsiteX2" fmla="*/ 584200 w 1472803"/>
                <a:gd name="connsiteY2" fmla="*/ 285750 h 1997075"/>
                <a:gd name="connsiteX3" fmla="*/ 473075 w 1472803"/>
                <a:gd name="connsiteY3" fmla="*/ 231775 h 1997075"/>
                <a:gd name="connsiteX4" fmla="*/ 365125 w 1472803"/>
                <a:gd name="connsiteY4" fmla="*/ 336550 h 1997075"/>
                <a:gd name="connsiteX5" fmla="*/ 365125 w 1472803"/>
                <a:gd name="connsiteY5" fmla="*/ 695325 h 1997075"/>
                <a:gd name="connsiteX6" fmla="*/ 146050 w 1472803"/>
                <a:gd name="connsiteY6" fmla="*/ 838200 h 1997075"/>
                <a:gd name="connsiteX7" fmla="*/ 0 w 1472803"/>
                <a:gd name="connsiteY7" fmla="*/ 1076325 h 1997075"/>
                <a:gd name="connsiteX8" fmla="*/ 38100 w 1472803"/>
                <a:gd name="connsiteY8" fmla="*/ 1158875 h 1997075"/>
                <a:gd name="connsiteX9" fmla="*/ 101600 w 1472803"/>
                <a:gd name="connsiteY9" fmla="*/ 1143000 h 1997075"/>
                <a:gd name="connsiteX10" fmla="*/ 165100 w 1472803"/>
                <a:gd name="connsiteY10" fmla="*/ 1203325 h 1997075"/>
                <a:gd name="connsiteX11" fmla="*/ 76200 w 1472803"/>
                <a:gd name="connsiteY11" fmla="*/ 1289050 h 1997075"/>
                <a:gd name="connsiteX12" fmla="*/ 50800 w 1472803"/>
                <a:gd name="connsiteY12" fmla="*/ 1641475 h 1997075"/>
                <a:gd name="connsiteX13" fmla="*/ 65088 w 1472803"/>
                <a:gd name="connsiteY13" fmla="*/ 1724025 h 1997075"/>
                <a:gd name="connsiteX14" fmla="*/ 227013 w 1472803"/>
                <a:gd name="connsiteY14" fmla="*/ 1863725 h 1997075"/>
                <a:gd name="connsiteX15" fmla="*/ 420687 w 1472803"/>
                <a:gd name="connsiteY15" fmla="*/ 1951038 h 1997075"/>
                <a:gd name="connsiteX16" fmla="*/ 468312 w 1472803"/>
                <a:gd name="connsiteY16" fmla="*/ 1997075 h 1997075"/>
                <a:gd name="connsiteX17" fmla="*/ 1193800 w 1472803"/>
                <a:gd name="connsiteY17" fmla="*/ 1898650 h 1997075"/>
                <a:gd name="connsiteX18" fmla="*/ 1193800 w 1472803"/>
                <a:gd name="connsiteY18" fmla="*/ 1978025 h 1997075"/>
                <a:gd name="connsiteX19" fmla="*/ 1472803 w 1472803"/>
                <a:gd name="connsiteY19" fmla="*/ 1976835 h 1997075"/>
                <a:gd name="connsiteX20" fmla="*/ 1471613 w 1472803"/>
                <a:gd name="connsiteY20" fmla="*/ 1764506 h 1997075"/>
                <a:gd name="connsiteX21" fmla="*/ 1458912 w 1472803"/>
                <a:gd name="connsiteY21" fmla="*/ 447675 h 1997075"/>
                <a:gd name="connsiteX22" fmla="*/ 1362075 w 1472803"/>
                <a:gd name="connsiteY22" fmla="*/ 387350 h 1997075"/>
                <a:gd name="connsiteX23" fmla="*/ 1266825 w 1472803"/>
                <a:gd name="connsiteY23" fmla="*/ 311150 h 1997075"/>
                <a:gd name="connsiteX24" fmla="*/ 1146175 w 1472803"/>
                <a:gd name="connsiteY24" fmla="*/ 381000 h 1997075"/>
                <a:gd name="connsiteX25" fmla="*/ 1193800 w 1472803"/>
                <a:gd name="connsiteY25" fmla="*/ 295275 h 1997075"/>
                <a:gd name="connsiteX26" fmla="*/ 1339850 w 1472803"/>
                <a:gd name="connsiteY26" fmla="*/ 203200 h 1997075"/>
                <a:gd name="connsiteX27" fmla="*/ 1460500 w 1472803"/>
                <a:gd name="connsiteY27" fmla="*/ 63500 h 1997075"/>
                <a:gd name="connsiteX28" fmla="*/ 1444625 w 1472803"/>
                <a:gd name="connsiteY28" fmla="*/ 0 h 1997075"/>
                <a:gd name="connsiteX29" fmla="*/ 1276350 w 1472803"/>
                <a:gd name="connsiteY29" fmla="*/ 44450 h 1997075"/>
                <a:gd name="connsiteX0" fmla="*/ 1276350 w 1472803"/>
                <a:gd name="connsiteY0" fmla="*/ 44450 h 1997075"/>
                <a:gd name="connsiteX1" fmla="*/ 822325 w 1472803"/>
                <a:gd name="connsiteY1" fmla="*/ 231775 h 1997075"/>
                <a:gd name="connsiteX2" fmla="*/ 584200 w 1472803"/>
                <a:gd name="connsiteY2" fmla="*/ 285750 h 1997075"/>
                <a:gd name="connsiteX3" fmla="*/ 473075 w 1472803"/>
                <a:gd name="connsiteY3" fmla="*/ 231775 h 1997075"/>
                <a:gd name="connsiteX4" fmla="*/ 365125 w 1472803"/>
                <a:gd name="connsiteY4" fmla="*/ 336550 h 1997075"/>
                <a:gd name="connsiteX5" fmla="*/ 365125 w 1472803"/>
                <a:gd name="connsiteY5" fmla="*/ 695325 h 1997075"/>
                <a:gd name="connsiteX6" fmla="*/ 146050 w 1472803"/>
                <a:gd name="connsiteY6" fmla="*/ 838200 h 1997075"/>
                <a:gd name="connsiteX7" fmla="*/ 0 w 1472803"/>
                <a:gd name="connsiteY7" fmla="*/ 1076325 h 1997075"/>
                <a:gd name="connsiteX8" fmla="*/ 38100 w 1472803"/>
                <a:gd name="connsiteY8" fmla="*/ 1158875 h 1997075"/>
                <a:gd name="connsiteX9" fmla="*/ 101600 w 1472803"/>
                <a:gd name="connsiteY9" fmla="*/ 1143000 h 1997075"/>
                <a:gd name="connsiteX10" fmla="*/ 165100 w 1472803"/>
                <a:gd name="connsiteY10" fmla="*/ 1203325 h 1997075"/>
                <a:gd name="connsiteX11" fmla="*/ 76200 w 1472803"/>
                <a:gd name="connsiteY11" fmla="*/ 1289050 h 1997075"/>
                <a:gd name="connsiteX12" fmla="*/ 50800 w 1472803"/>
                <a:gd name="connsiteY12" fmla="*/ 1641475 h 1997075"/>
                <a:gd name="connsiteX13" fmla="*/ 65088 w 1472803"/>
                <a:gd name="connsiteY13" fmla="*/ 1724025 h 1997075"/>
                <a:gd name="connsiteX14" fmla="*/ 227013 w 1472803"/>
                <a:gd name="connsiteY14" fmla="*/ 1863725 h 1997075"/>
                <a:gd name="connsiteX15" fmla="*/ 420687 w 1472803"/>
                <a:gd name="connsiteY15" fmla="*/ 1951038 h 1997075"/>
                <a:gd name="connsiteX16" fmla="*/ 468312 w 1472803"/>
                <a:gd name="connsiteY16" fmla="*/ 1997075 h 1997075"/>
                <a:gd name="connsiteX17" fmla="*/ 1193800 w 1472803"/>
                <a:gd name="connsiteY17" fmla="*/ 1978025 h 1997075"/>
                <a:gd name="connsiteX18" fmla="*/ 1472803 w 1472803"/>
                <a:gd name="connsiteY18" fmla="*/ 1976835 h 1997075"/>
                <a:gd name="connsiteX19" fmla="*/ 1471613 w 1472803"/>
                <a:gd name="connsiteY19" fmla="*/ 1764506 h 1997075"/>
                <a:gd name="connsiteX20" fmla="*/ 1458912 w 1472803"/>
                <a:gd name="connsiteY20" fmla="*/ 447675 h 1997075"/>
                <a:gd name="connsiteX21" fmla="*/ 1362075 w 1472803"/>
                <a:gd name="connsiteY21" fmla="*/ 387350 h 1997075"/>
                <a:gd name="connsiteX22" fmla="*/ 1266825 w 1472803"/>
                <a:gd name="connsiteY22" fmla="*/ 311150 h 1997075"/>
                <a:gd name="connsiteX23" fmla="*/ 1146175 w 1472803"/>
                <a:gd name="connsiteY23" fmla="*/ 381000 h 1997075"/>
                <a:gd name="connsiteX24" fmla="*/ 1193800 w 1472803"/>
                <a:gd name="connsiteY24" fmla="*/ 295275 h 1997075"/>
                <a:gd name="connsiteX25" fmla="*/ 1339850 w 1472803"/>
                <a:gd name="connsiteY25" fmla="*/ 203200 h 1997075"/>
                <a:gd name="connsiteX26" fmla="*/ 1460500 w 1472803"/>
                <a:gd name="connsiteY26" fmla="*/ 63500 h 1997075"/>
                <a:gd name="connsiteX27" fmla="*/ 1444625 w 1472803"/>
                <a:gd name="connsiteY27" fmla="*/ 0 h 1997075"/>
                <a:gd name="connsiteX28" fmla="*/ 1276350 w 1472803"/>
                <a:gd name="connsiteY28" fmla="*/ 44450 h 19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72803" h="1997075">
                  <a:moveTo>
                    <a:pt x="1276350" y="44450"/>
                  </a:moveTo>
                  <a:lnTo>
                    <a:pt x="822325" y="231775"/>
                  </a:lnTo>
                  <a:lnTo>
                    <a:pt x="584200" y="285750"/>
                  </a:lnTo>
                  <a:lnTo>
                    <a:pt x="473075" y="231775"/>
                  </a:lnTo>
                  <a:lnTo>
                    <a:pt x="365125" y="336550"/>
                  </a:lnTo>
                  <a:lnTo>
                    <a:pt x="365125" y="695325"/>
                  </a:lnTo>
                  <a:lnTo>
                    <a:pt x="146050" y="838200"/>
                  </a:lnTo>
                  <a:lnTo>
                    <a:pt x="0" y="1076325"/>
                  </a:lnTo>
                  <a:lnTo>
                    <a:pt x="38100" y="1158875"/>
                  </a:lnTo>
                  <a:lnTo>
                    <a:pt x="101600" y="1143000"/>
                  </a:lnTo>
                  <a:lnTo>
                    <a:pt x="165100" y="1203325"/>
                  </a:lnTo>
                  <a:lnTo>
                    <a:pt x="76200" y="1289050"/>
                  </a:lnTo>
                  <a:lnTo>
                    <a:pt x="50800" y="1641475"/>
                  </a:lnTo>
                  <a:lnTo>
                    <a:pt x="65088" y="1724025"/>
                  </a:lnTo>
                  <a:lnTo>
                    <a:pt x="227013" y="1863725"/>
                  </a:lnTo>
                  <a:lnTo>
                    <a:pt x="420687" y="1951038"/>
                  </a:lnTo>
                  <a:lnTo>
                    <a:pt x="468312" y="1997075"/>
                  </a:lnTo>
                  <a:lnTo>
                    <a:pt x="1193800" y="1978025"/>
                  </a:lnTo>
                  <a:lnTo>
                    <a:pt x="1472803" y="1976835"/>
                  </a:lnTo>
                  <a:cubicBezTo>
                    <a:pt x="1472406" y="1906059"/>
                    <a:pt x="1472010" y="1835282"/>
                    <a:pt x="1471613" y="1764506"/>
                  </a:cubicBezTo>
                  <a:lnTo>
                    <a:pt x="1458912" y="447675"/>
                  </a:lnTo>
                  <a:lnTo>
                    <a:pt x="1362075" y="387350"/>
                  </a:lnTo>
                  <a:lnTo>
                    <a:pt x="1266825" y="311150"/>
                  </a:lnTo>
                  <a:lnTo>
                    <a:pt x="1146175" y="381000"/>
                  </a:lnTo>
                  <a:lnTo>
                    <a:pt x="1193800" y="295275"/>
                  </a:lnTo>
                  <a:lnTo>
                    <a:pt x="1339850" y="203200"/>
                  </a:lnTo>
                  <a:lnTo>
                    <a:pt x="1460500" y="63500"/>
                  </a:lnTo>
                  <a:lnTo>
                    <a:pt x="1444625" y="0"/>
                  </a:lnTo>
                  <a:lnTo>
                    <a:pt x="1276350" y="44450"/>
                  </a:lnTo>
                  <a:close/>
                </a:path>
              </a:pathLst>
            </a:custGeom>
            <a:solidFill>
              <a:srgbClr val="E5EDF4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71280A9-537B-4BDF-9274-18CCCC90F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295" b="89862" l="1940" r="91595">
                          <a14:foregroundMark x1="46767" y1="8525" x2="46767" y2="8525"/>
                          <a14:foregroundMark x1="6681" y1="29493" x2="6681" y2="29493"/>
                          <a14:foregroundMark x1="91595" y1="30876" x2="91595" y2="30876"/>
                          <a14:foregroundMark x1="1940" y1="29724" x2="1940" y2="29724"/>
                          <a14:foregroundMark x1="15733" y1="51152" x2="15733" y2="51152"/>
                          <a14:foregroundMark x1="72845" y1="76959" x2="72845" y2="769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29569" y="3008805"/>
              <a:ext cx="288300" cy="269659"/>
            </a:xfrm>
            <a:prstGeom prst="rect">
              <a:avLst/>
            </a:prstGeom>
          </p:spPr>
        </p:pic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52FCBCDB-3AD5-4107-8A3F-579B82395C31}"/>
                </a:ext>
              </a:extLst>
            </p:cNvPr>
            <p:cNvGrpSpPr/>
            <p:nvPr/>
          </p:nvGrpSpPr>
          <p:grpSpPr>
            <a:xfrm>
              <a:off x="9905946" y="5651034"/>
              <a:ext cx="269659" cy="806450"/>
              <a:chOff x="2182813" y="2987675"/>
              <a:chExt cx="200025" cy="598201"/>
            </a:xfrm>
          </p:grpSpPr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3022E27C-7D43-40B1-9474-C2F6A96C0A6D}"/>
                  </a:ext>
                </a:extLst>
              </p:cNvPr>
              <p:cNvSpPr/>
              <p:nvPr/>
            </p:nvSpPr>
            <p:spPr>
              <a:xfrm>
                <a:off x="2182813" y="2987675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E2AB6C90-8696-4CC8-9827-AD2F035C2B65}"/>
                  </a:ext>
                </a:extLst>
              </p:cNvPr>
              <p:cNvSpPr/>
              <p:nvPr/>
            </p:nvSpPr>
            <p:spPr>
              <a:xfrm>
                <a:off x="2182813" y="3189968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D7510203-11C3-417D-B8A3-F75EDA6D5799}"/>
                  </a:ext>
                </a:extLst>
              </p:cNvPr>
              <p:cNvSpPr/>
              <p:nvPr/>
            </p:nvSpPr>
            <p:spPr>
              <a:xfrm>
                <a:off x="2182813" y="3385851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9" name="Plus Sign 348">
              <a:extLst>
                <a:ext uri="{FF2B5EF4-FFF2-40B4-BE49-F238E27FC236}">
                  <a16:creationId xmlns:a16="http://schemas.microsoft.com/office/drawing/2014/main" id="{238DBF55-ADC8-4A39-B0D4-C6F47214CF1C}"/>
                </a:ext>
              </a:extLst>
            </p:cNvPr>
            <p:cNvSpPr/>
            <p:nvPr/>
          </p:nvSpPr>
          <p:spPr>
            <a:xfrm>
              <a:off x="9966164" y="5709197"/>
              <a:ext cx="157107" cy="157107"/>
            </a:xfrm>
            <a:prstGeom prst="mathPlus">
              <a:avLst/>
            </a:prstGeom>
            <a:noFill/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Minus Sign 349">
              <a:extLst>
                <a:ext uri="{FF2B5EF4-FFF2-40B4-BE49-F238E27FC236}">
                  <a16:creationId xmlns:a16="http://schemas.microsoft.com/office/drawing/2014/main" id="{A4F18BD8-1CA8-4CEC-9050-48A586684713}"/>
                </a:ext>
              </a:extLst>
            </p:cNvPr>
            <p:cNvSpPr/>
            <p:nvPr/>
          </p:nvSpPr>
          <p:spPr>
            <a:xfrm>
              <a:off x="9963267" y="6006723"/>
              <a:ext cx="149587" cy="156136"/>
            </a:xfrm>
            <a:prstGeom prst="mathMinus">
              <a:avLst/>
            </a:prstGeom>
            <a:noFill/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D5AA027-F44E-43B2-9C2C-E8A4C64CC3A3}"/>
                </a:ext>
              </a:extLst>
            </p:cNvPr>
            <p:cNvGrpSpPr/>
            <p:nvPr/>
          </p:nvGrpSpPr>
          <p:grpSpPr>
            <a:xfrm>
              <a:off x="9971459" y="6264870"/>
              <a:ext cx="137142" cy="149284"/>
              <a:chOff x="9971459" y="6244617"/>
              <a:chExt cx="137142" cy="149284"/>
            </a:xfrm>
          </p:grpSpPr>
          <p:sp>
            <p:nvSpPr>
              <p:cNvPr id="351" name="Star: 4 Points 350">
                <a:extLst>
                  <a:ext uri="{FF2B5EF4-FFF2-40B4-BE49-F238E27FC236}">
                    <a16:creationId xmlns:a16="http://schemas.microsoft.com/office/drawing/2014/main" id="{0B6DADDF-D93A-43C9-94ED-07D34661284C}"/>
                  </a:ext>
                </a:extLst>
              </p:cNvPr>
              <p:cNvSpPr/>
              <p:nvPr/>
            </p:nvSpPr>
            <p:spPr>
              <a:xfrm>
                <a:off x="9971459" y="6244617"/>
                <a:ext cx="137142" cy="149284"/>
              </a:xfrm>
              <a:prstGeom prst="star4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C9278AFE-D470-4045-9CF4-FD5FC8406408}"/>
                  </a:ext>
                </a:extLst>
              </p:cNvPr>
              <p:cNvSpPr/>
              <p:nvPr/>
            </p:nvSpPr>
            <p:spPr>
              <a:xfrm>
                <a:off x="9997416" y="6276644"/>
                <a:ext cx="85229" cy="8522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4B2DF7A3-38BF-4CD1-99D4-BEF3DFACBB38}"/>
                </a:ext>
              </a:extLst>
            </p:cNvPr>
            <p:cNvSpPr txBox="1"/>
            <p:nvPr/>
          </p:nvSpPr>
          <p:spPr>
            <a:xfrm>
              <a:off x="8286414" y="2982502"/>
              <a:ext cx="162565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PMC M</a:t>
              </a:r>
              <a:r>
                <a:rPr lang="en-US" altLang="zh-CN" sz="1200" b="1" dirty="0">
                  <a:solidFill>
                    <a:schemeClr val="tx2">
                      <a:lumMod val="75000"/>
                    </a:schemeClr>
                  </a:solidFill>
                </a:rPr>
                <a:t>ap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1B02C9AF-5270-416A-867D-9FC25B97E6EA}"/>
                </a:ext>
              </a:extLst>
            </p:cNvPr>
            <p:cNvSpPr txBox="1"/>
            <p:nvPr/>
          </p:nvSpPr>
          <p:spPr>
            <a:xfrm>
              <a:off x="7353362" y="3918723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0FD836FF-0E6F-49D9-9763-52784ECC9E4F}"/>
                </a:ext>
              </a:extLst>
            </p:cNvPr>
            <p:cNvSpPr txBox="1"/>
            <p:nvPr/>
          </p:nvSpPr>
          <p:spPr>
            <a:xfrm>
              <a:off x="8356655" y="4123193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D0F6331-4810-43E0-8250-76BAEFB193DA}"/>
                </a:ext>
              </a:extLst>
            </p:cNvPr>
            <p:cNvSpPr/>
            <p:nvPr/>
          </p:nvSpPr>
          <p:spPr>
            <a:xfrm>
              <a:off x="8421631" y="5595936"/>
              <a:ext cx="822722" cy="691755"/>
            </a:xfrm>
            <a:custGeom>
              <a:avLst/>
              <a:gdLst>
                <a:gd name="connsiteX0" fmla="*/ 476250 w 822722"/>
                <a:gd name="connsiteY0" fmla="*/ 258366 h 690563"/>
                <a:gd name="connsiteX1" fmla="*/ 476250 w 822722"/>
                <a:gd name="connsiteY1" fmla="*/ 0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27" fmla="*/ 0 w 822722"/>
                <a:gd name="connsiteY27" fmla="*/ 319088 h 690563"/>
                <a:gd name="connsiteX28" fmla="*/ 75009 w 822722"/>
                <a:gd name="connsiteY28" fmla="*/ 319088 h 690563"/>
                <a:gd name="connsiteX29" fmla="*/ 75009 w 822722"/>
                <a:gd name="connsiteY29" fmla="*/ 259556 h 690563"/>
                <a:gd name="connsiteX30" fmla="*/ 476250 w 822722"/>
                <a:gd name="connsiteY30" fmla="*/ 258366 h 690563"/>
                <a:gd name="connsiteX0" fmla="*/ 476250 w 822722"/>
                <a:gd name="connsiteY0" fmla="*/ 258366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27" fmla="*/ 0 w 822722"/>
                <a:gd name="connsiteY27" fmla="*/ 319088 h 690563"/>
                <a:gd name="connsiteX28" fmla="*/ 75009 w 822722"/>
                <a:gd name="connsiteY28" fmla="*/ 319088 h 690563"/>
                <a:gd name="connsiteX29" fmla="*/ 75009 w 822722"/>
                <a:gd name="connsiteY29" fmla="*/ 259556 h 690563"/>
                <a:gd name="connsiteX30" fmla="*/ 476250 w 822722"/>
                <a:gd name="connsiteY30" fmla="*/ 258366 h 690563"/>
                <a:gd name="connsiteX0" fmla="*/ 75009 w 822722"/>
                <a:gd name="connsiteY0" fmla="*/ 259556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27" fmla="*/ 0 w 822722"/>
                <a:gd name="connsiteY27" fmla="*/ 319088 h 690563"/>
                <a:gd name="connsiteX28" fmla="*/ 75009 w 822722"/>
                <a:gd name="connsiteY28" fmla="*/ 319088 h 690563"/>
                <a:gd name="connsiteX29" fmla="*/ 75009 w 822722"/>
                <a:gd name="connsiteY29" fmla="*/ 259556 h 690563"/>
                <a:gd name="connsiteX0" fmla="*/ 75009 w 822722"/>
                <a:gd name="connsiteY0" fmla="*/ 319088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27" fmla="*/ 0 w 822722"/>
                <a:gd name="connsiteY27" fmla="*/ 319088 h 690563"/>
                <a:gd name="connsiteX28" fmla="*/ 75009 w 822722"/>
                <a:gd name="connsiteY28" fmla="*/ 319088 h 690563"/>
                <a:gd name="connsiteX0" fmla="*/ 0 w 822722"/>
                <a:gd name="connsiteY0" fmla="*/ 319088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27" fmla="*/ 0 w 822722"/>
                <a:gd name="connsiteY27" fmla="*/ 319088 h 690563"/>
                <a:gd name="connsiteX0" fmla="*/ 0 w 822722"/>
                <a:gd name="connsiteY0" fmla="*/ 570310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61975 h 690563"/>
                <a:gd name="connsiteX11" fmla="*/ 602456 w 822722"/>
                <a:gd name="connsiteY11" fmla="*/ 592931 h 690563"/>
                <a:gd name="connsiteX12" fmla="*/ 470297 w 822722"/>
                <a:gd name="connsiteY12" fmla="*/ 592931 h 690563"/>
                <a:gd name="connsiteX13" fmla="*/ 470297 w 822722"/>
                <a:gd name="connsiteY13" fmla="*/ 527447 h 690563"/>
                <a:gd name="connsiteX14" fmla="*/ 395288 w 822722"/>
                <a:gd name="connsiteY14" fmla="*/ 527447 h 690563"/>
                <a:gd name="connsiteX15" fmla="*/ 395288 w 822722"/>
                <a:gd name="connsiteY15" fmla="*/ 567928 h 690563"/>
                <a:gd name="connsiteX16" fmla="*/ 422672 w 822722"/>
                <a:gd name="connsiteY16" fmla="*/ 567928 h 690563"/>
                <a:gd name="connsiteX17" fmla="*/ 422672 w 822722"/>
                <a:gd name="connsiteY17" fmla="*/ 594122 h 690563"/>
                <a:gd name="connsiteX18" fmla="*/ 303609 w 822722"/>
                <a:gd name="connsiteY18" fmla="*/ 594122 h 690563"/>
                <a:gd name="connsiteX19" fmla="*/ 303609 w 822722"/>
                <a:gd name="connsiteY19" fmla="*/ 622697 h 690563"/>
                <a:gd name="connsiteX20" fmla="*/ 332184 w 822722"/>
                <a:gd name="connsiteY20" fmla="*/ 622697 h 690563"/>
                <a:gd name="connsiteX21" fmla="*/ 332184 w 822722"/>
                <a:gd name="connsiteY21" fmla="*/ 658416 h 690563"/>
                <a:gd name="connsiteX22" fmla="*/ 308372 w 822722"/>
                <a:gd name="connsiteY22" fmla="*/ 658416 h 690563"/>
                <a:gd name="connsiteX23" fmla="*/ 308372 w 822722"/>
                <a:gd name="connsiteY23" fmla="*/ 690563 h 690563"/>
                <a:gd name="connsiteX24" fmla="*/ 280988 w 822722"/>
                <a:gd name="connsiteY24" fmla="*/ 690563 h 690563"/>
                <a:gd name="connsiteX25" fmla="*/ 280988 w 822722"/>
                <a:gd name="connsiteY25" fmla="*/ 570310 h 690563"/>
                <a:gd name="connsiteX26" fmla="*/ 0 w 822722"/>
                <a:gd name="connsiteY26" fmla="*/ 570310 h 690563"/>
                <a:gd name="connsiteX0" fmla="*/ 0 w 822722"/>
                <a:gd name="connsiteY0" fmla="*/ 570310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60797 w 822722"/>
                <a:gd name="connsiteY9" fmla="*/ 561975 h 690563"/>
                <a:gd name="connsiteX10" fmla="*/ 602456 w 822722"/>
                <a:gd name="connsiteY10" fmla="*/ 592931 h 690563"/>
                <a:gd name="connsiteX11" fmla="*/ 470297 w 822722"/>
                <a:gd name="connsiteY11" fmla="*/ 592931 h 690563"/>
                <a:gd name="connsiteX12" fmla="*/ 470297 w 822722"/>
                <a:gd name="connsiteY12" fmla="*/ 527447 h 690563"/>
                <a:gd name="connsiteX13" fmla="*/ 395288 w 822722"/>
                <a:gd name="connsiteY13" fmla="*/ 527447 h 690563"/>
                <a:gd name="connsiteX14" fmla="*/ 395288 w 822722"/>
                <a:gd name="connsiteY14" fmla="*/ 567928 h 690563"/>
                <a:gd name="connsiteX15" fmla="*/ 422672 w 822722"/>
                <a:gd name="connsiteY15" fmla="*/ 567928 h 690563"/>
                <a:gd name="connsiteX16" fmla="*/ 422672 w 822722"/>
                <a:gd name="connsiteY16" fmla="*/ 594122 h 690563"/>
                <a:gd name="connsiteX17" fmla="*/ 303609 w 822722"/>
                <a:gd name="connsiteY17" fmla="*/ 594122 h 690563"/>
                <a:gd name="connsiteX18" fmla="*/ 303609 w 822722"/>
                <a:gd name="connsiteY18" fmla="*/ 622697 h 690563"/>
                <a:gd name="connsiteX19" fmla="*/ 332184 w 822722"/>
                <a:gd name="connsiteY19" fmla="*/ 622697 h 690563"/>
                <a:gd name="connsiteX20" fmla="*/ 332184 w 822722"/>
                <a:gd name="connsiteY20" fmla="*/ 658416 h 690563"/>
                <a:gd name="connsiteX21" fmla="*/ 308372 w 822722"/>
                <a:gd name="connsiteY21" fmla="*/ 658416 h 690563"/>
                <a:gd name="connsiteX22" fmla="*/ 308372 w 822722"/>
                <a:gd name="connsiteY22" fmla="*/ 690563 h 690563"/>
                <a:gd name="connsiteX23" fmla="*/ 280988 w 822722"/>
                <a:gd name="connsiteY23" fmla="*/ 690563 h 690563"/>
                <a:gd name="connsiteX24" fmla="*/ 280988 w 822722"/>
                <a:gd name="connsiteY24" fmla="*/ 570310 h 690563"/>
                <a:gd name="connsiteX25" fmla="*/ 0 w 822722"/>
                <a:gd name="connsiteY25" fmla="*/ 570310 h 690563"/>
                <a:gd name="connsiteX0" fmla="*/ 0 w 822722"/>
                <a:gd name="connsiteY0" fmla="*/ 570310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60797 w 822722"/>
                <a:gd name="connsiteY8" fmla="*/ 579835 h 690563"/>
                <a:gd name="connsiteX9" fmla="*/ 602456 w 822722"/>
                <a:gd name="connsiteY9" fmla="*/ 592931 h 690563"/>
                <a:gd name="connsiteX10" fmla="*/ 470297 w 822722"/>
                <a:gd name="connsiteY10" fmla="*/ 592931 h 690563"/>
                <a:gd name="connsiteX11" fmla="*/ 470297 w 822722"/>
                <a:gd name="connsiteY11" fmla="*/ 527447 h 690563"/>
                <a:gd name="connsiteX12" fmla="*/ 395288 w 822722"/>
                <a:gd name="connsiteY12" fmla="*/ 527447 h 690563"/>
                <a:gd name="connsiteX13" fmla="*/ 395288 w 822722"/>
                <a:gd name="connsiteY13" fmla="*/ 567928 h 690563"/>
                <a:gd name="connsiteX14" fmla="*/ 422672 w 822722"/>
                <a:gd name="connsiteY14" fmla="*/ 567928 h 690563"/>
                <a:gd name="connsiteX15" fmla="*/ 422672 w 822722"/>
                <a:gd name="connsiteY15" fmla="*/ 594122 h 690563"/>
                <a:gd name="connsiteX16" fmla="*/ 303609 w 822722"/>
                <a:gd name="connsiteY16" fmla="*/ 594122 h 690563"/>
                <a:gd name="connsiteX17" fmla="*/ 303609 w 822722"/>
                <a:gd name="connsiteY17" fmla="*/ 622697 h 690563"/>
                <a:gd name="connsiteX18" fmla="*/ 332184 w 822722"/>
                <a:gd name="connsiteY18" fmla="*/ 622697 h 690563"/>
                <a:gd name="connsiteX19" fmla="*/ 332184 w 822722"/>
                <a:gd name="connsiteY19" fmla="*/ 658416 h 690563"/>
                <a:gd name="connsiteX20" fmla="*/ 308372 w 822722"/>
                <a:gd name="connsiteY20" fmla="*/ 658416 h 690563"/>
                <a:gd name="connsiteX21" fmla="*/ 308372 w 822722"/>
                <a:gd name="connsiteY21" fmla="*/ 690563 h 690563"/>
                <a:gd name="connsiteX22" fmla="*/ 280988 w 822722"/>
                <a:gd name="connsiteY22" fmla="*/ 690563 h 690563"/>
                <a:gd name="connsiteX23" fmla="*/ 280988 w 822722"/>
                <a:gd name="connsiteY23" fmla="*/ 570310 h 690563"/>
                <a:gd name="connsiteX24" fmla="*/ 0 w 822722"/>
                <a:gd name="connsiteY24" fmla="*/ 570310 h 690563"/>
                <a:gd name="connsiteX0" fmla="*/ 0 w 822722"/>
                <a:gd name="connsiteY0" fmla="*/ 570310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1759 w 822722"/>
                <a:gd name="connsiteY7" fmla="*/ 579835 h 690563"/>
                <a:gd name="connsiteX8" fmla="*/ 602456 w 822722"/>
                <a:gd name="connsiteY8" fmla="*/ 592931 h 690563"/>
                <a:gd name="connsiteX9" fmla="*/ 470297 w 822722"/>
                <a:gd name="connsiteY9" fmla="*/ 592931 h 690563"/>
                <a:gd name="connsiteX10" fmla="*/ 470297 w 822722"/>
                <a:gd name="connsiteY10" fmla="*/ 527447 h 690563"/>
                <a:gd name="connsiteX11" fmla="*/ 395288 w 822722"/>
                <a:gd name="connsiteY11" fmla="*/ 527447 h 690563"/>
                <a:gd name="connsiteX12" fmla="*/ 395288 w 822722"/>
                <a:gd name="connsiteY12" fmla="*/ 567928 h 690563"/>
                <a:gd name="connsiteX13" fmla="*/ 422672 w 822722"/>
                <a:gd name="connsiteY13" fmla="*/ 567928 h 690563"/>
                <a:gd name="connsiteX14" fmla="*/ 422672 w 822722"/>
                <a:gd name="connsiteY14" fmla="*/ 594122 h 690563"/>
                <a:gd name="connsiteX15" fmla="*/ 303609 w 822722"/>
                <a:gd name="connsiteY15" fmla="*/ 594122 h 690563"/>
                <a:gd name="connsiteX16" fmla="*/ 303609 w 822722"/>
                <a:gd name="connsiteY16" fmla="*/ 622697 h 690563"/>
                <a:gd name="connsiteX17" fmla="*/ 332184 w 822722"/>
                <a:gd name="connsiteY17" fmla="*/ 622697 h 690563"/>
                <a:gd name="connsiteX18" fmla="*/ 332184 w 822722"/>
                <a:gd name="connsiteY18" fmla="*/ 658416 h 690563"/>
                <a:gd name="connsiteX19" fmla="*/ 308372 w 822722"/>
                <a:gd name="connsiteY19" fmla="*/ 658416 h 690563"/>
                <a:gd name="connsiteX20" fmla="*/ 308372 w 822722"/>
                <a:gd name="connsiteY20" fmla="*/ 690563 h 690563"/>
                <a:gd name="connsiteX21" fmla="*/ 280988 w 822722"/>
                <a:gd name="connsiteY21" fmla="*/ 690563 h 690563"/>
                <a:gd name="connsiteX22" fmla="*/ 280988 w 822722"/>
                <a:gd name="connsiteY22" fmla="*/ 570310 h 690563"/>
                <a:gd name="connsiteX23" fmla="*/ 0 w 822722"/>
                <a:gd name="connsiteY23" fmla="*/ 570310 h 690563"/>
                <a:gd name="connsiteX0" fmla="*/ 0 w 822722"/>
                <a:gd name="connsiteY0" fmla="*/ 570310 h 690563"/>
                <a:gd name="connsiteX1" fmla="*/ 7144 w 822722"/>
                <a:gd name="connsiteY1" fmla="*/ 14287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6521 w 822722"/>
                <a:gd name="connsiteY7" fmla="*/ 591741 h 690563"/>
                <a:gd name="connsiteX8" fmla="*/ 602456 w 822722"/>
                <a:gd name="connsiteY8" fmla="*/ 592931 h 690563"/>
                <a:gd name="connsiteX9" fmla="*/ 470297 w 822722"/>
                <a:gd name="connsiteY9" fmla="*/ 592931 h 690563"/>
                <a:gd name="connsiteX10" fmla="*/ 470297 w 822722"/>
                <a:gd name="connsiteY10" fmla="*/ 527447 h 690563"/>
                <a:gd name="connsiteX11" fmla="*/ 395288 w 822722"/>
                <a:gd name="connsiteY11" fmla="*/ 527447 h 690563"/>
                <a:gd name="connsiteX12" fmla="*/ 395288 w 822722"/>
                <a:gd name="connsiteY12" fmla="*/ 567928 h 690563"/>
                <a:gd name="connsiteX13" fmla="*/ 422672 w 822722"/>
                <a:gd name="connsiteY13" fmla="*/ 567928 h 690563"/>
                <a:gd name="connsiteX14" fmla="*/ 422672 w 822722"/>
                <a:gd name="connsiteY14" fmla="*/ 594122 h 690563"/>
                <a:gd name="connsiteX15" fmla="*/ 303609 w 822722"/>
                <a:gd name="connsiteY15" fmla="*/ 594122 h 690563"/>
                <a:gd name="connsiteX16" fmla="*/ 303609 w 822722"/>
                <a:gd name="connsiteY16" fmla="*/ 622697 h 690563"/>
                <a:gd name="connsiteX17" fmla="*/ 332184 w 822722"/>
                <a:gd name="connsiteY17" fmla="*/ 622697 h 690563"/>
                <a:gd name="connsiteX18" fmla="*/ 332184 w 822722"/>
                <a:gd name="connsiteY18" fmla="*/ 658416 h 690563"/>
                <a:gd name="connsiteX19" fmla="*/ 308372 w 822722"/>
                <a:gd name="connsiteY19" fmla="*/ 658416 h 690563"/>
                <a:gd name="connsiteX20" fmla="*/ 308372 w 822722"/>
                <a:gd name="connsiteY20" fmla="*/ 690563 h 690563"/>
                <a:gd name="connsiteX21" fmla="*/ 280988 w 822722"/>
                <a:gd name="connsiteY21" fmla="*/ 690563 h 690563"/>
                <a:gd name="connsiteX22" fmla="*/ 280988 w 822722"/>
                <a:gd name="connsiteY22" fmla="*/ 570310 h 690563"/>
                <a:gd name="connsiteX23" fmla="*/ 0 w 822722"/>
                <a:gd name="connsiteY23" fmla="*/ 570310 h 690563"/>
                <a:gd name="connsiteX0" fmla="*/ 0 w 822722"/>
                <a:gd name="connsiteY0" fmla="*/ 570310 h 690563"/>
                <a:gd name="connsiteX1" fmla="*/ 7144 w 822722"/>
                <a:gd name="connsiteY1" fmla="*/ 9524 h 690563"/>
                <a:gd name="connsiteX2" fmla="*/ 822722 w 822722"/>
                <a:gd name="connsiteY2" fmla="*/ 0 h 690563"/>
                <a:gd name="connsiteX3" fmla="*/ 822722 w 822722"/>
                <a:gd name="connsiteY3" fmla="*/ 194072 h 690563"/>
                <a:gd name="connsiteX4" fmla="*/ 807244 w 822722"/>
                <a:gd name="connsiteY4" fmla="*/ 194072 h 690563"/>
                <a:gd name="connsiteX5" fmla="*/ 807244 w 822722"/>
                <a:gd name="connsiteY5" fmla="*/ 336947 h 690563"/>
                <a:gd name="connsiteX6" fmla="*/ 741759 w 822722"/>
                <a:gd name="connsiteY6" fmla="*/ 336947 h 690563"/>
                <a:gd name="connsiteX7" fmla="*/ 746521 w 822722"/>
                <a:gd name="connsiteY7" fmla="*/ 591741 h 690563"/>
                <a:gd name="connsiteX8" fmla="*/ 602456 w 822722"/>
                <a:gd name="connsiteY8" fmla="*/ 592931 h 690563"/>
                <a:gd name="connsiteX9" fmla="*/ 470297 w 822722"/>
                <a:gd name="connsiteY9" fmla="*/ 592931 h 690563"/>
                <a:gd name="connsiteX10" fmla="*/ 470297 w 822722"/>
                <a:gd name="connsiteY10" fmla="*/ 527447 h 690563"/>
                <a:gd name="connsiteX11" fmla="*/ 395288 w 822722"/>
                <a:gd name="connsiteY11" fmla="*/ 527447 h 690563"/>
                <a:gd name="connsiteX12" fmla="*/ 395288 w 822722"/>
                <a:gd name="connsiteY12" fmla="*/ 567928 h 690563"/>
                <a:gd name="connsiteX13" fmla="*/ 422672 w 822722"/>
                <a:gd name="connsiteY13" fmla="*/ 567928 h 690563"/>
                <a:gd name="connsiteX14" fmla="*/ 422672 w 822722"/>
                <a:gd name="connsiteY14" fmla="*/ 594122 h 690563"/>
                <a:gd name="connsiteX15" fmla="*/ 303609 w 822722"/>
                <a:gd name="connsiteY15" fmla="*/ 594122 h 690563"/>
                <a:gd name="connsiteX16" fmla="*/ 303609 w 822722"/>
                <a:gd name="connsiteY16" fmla="*/ 622697 h 690563"/>
                <a:gd name="connsiteX17" fmla="*/ 332184 w 822722"/>
                <a:gd name="connsiteY17" fmla="*/ 622697 h 690563"/>
                <a:gd name="connsiteX18" fmla="*/ 332184 w 822722"/>
                <a:gd name="connsiteY18" fmla="*/ 658416 h 690563"/>
                <a:gd name="connsiteX19" fmla="*/ 308372 w 822722"/>
                <a:gd name="connsiteY19" fmla="*/ 658416 h 690563"/>
                <a:gd name="connsiteX20" fmla="*/ 308372 w 822722"/>
                <a:gd name="connsiteY20" fmla="*/ 690563 h 690563"/>
                <a:gd name="connsiteX21" fmla="*/ 280988 w 822722"/>
                <a:gd name="connsiteY21" fmla="*/ 690563 h 690563"/>
                <a:gd name="connsiteX22" fmla="*/ 280988 w 822722"/>
                <a:gd name="connsiteY22" fmla="*/ 570310 h 690563"/>
                <a:gd name="connsiteX23" fmla="*/ 0 w 822722"/>
                <a:gd name="connsiteY23" fmla="*/ 570310 h 690563"/>
                <a:gd name="connsiteX0" fmla="*/ 0 w 822722"/>
                <a:gd name="connsiteY0" fmla="*/ 571502 h 691755"/>
                <a:gd name="connsiteX1" fmla="*/ 8335 w 822722"/>
                <a:gd name="connsiteY1" fmla="*/ 0 h 691755"/>
                <a:gd name="connsiteX2" fmla="*/ 822722 w 822722"/>
                <a:gd name="connsiteY2" fmla="*/ 1192 h 691755"/>
                <a:gd name="connsiteX3" fmla="*/ 822722 w 822722"/>
                <a:gd name="connsiteY3" fmla="*/ 195264 h 691755"/>
                <a:gd name="connsiteX4" fmla="*/ 807244 w 822722"/>
                <a:gd name="connsiteY4" fmla="*/ 195264 h 691755"/>
                <a:gd name="connsiteX5" fmla="*/ 807244 w 822722"/>
                <a:gd name="connsiteY5" fmla="*/ 338139 h 691755"/>
                <a:gd name="connsiteX6" fmla="*/ 741759 w 822722"/>
                <a:gd name="connsiteY6" fmla="*/ 338139 h 691755"/>
                <a:gd name="connsiteX7" fmla="*/ 746521 w 822722"/>
                <a:gd name="connsiteY7" fmla="*/ 592933 h 691755"/>
                <a:gd name="connsiteX8" fmla="*/ 602456 w 822722"/>
                <a:gd name="connsiteY8" fmla="*/ 594123 h 691755"/>
                <a:gd name="connsiteX9" fmla="*/ 470297 w 822722"/>
                <a:gd name="connsiteY9" fmla="*/ 594123 h 691755"/>
                <a:gd name="connsiteX10" fmla="*/ 470297 w 822722"/>
                <a:gd name="connsiteY10" fmla="*/ 528639 h 691755"/>
                <a:gd name="connsiteX11" fmla="*/ 395288 w 822722"/>
                <a:gd name="connsiteY11" fmla="*/ 528639 h 691755"/>
                <a:gd name="connsiteX12" fmla="*/ 395288 w 822722"/>
                <a:gd name="connsiteY12" fmla="*/ 569120 h 691755"/>
                <a:gd name="connsiteX13" fmla="*/ 422672 w 822722"/>
                <a:gd name="connsiteY13" fmla="*/ 569120 h 691755"/>
                <a:gd name="connsiteX14" fmla="*/ 422672 w 822722"/>
                <a:gd name="connsiteY14" fmla="*/ 595314 h 691755"/>
                <a:gd name="connsiteX15" fmla="*/ 303609 w 822722"/>
                <a:gd name="connsiteY15" fmla="*/ 595314 h 691755"/>
                <a:gd name="connsiteX16" fmla="*/ 303609 w 822722"/>
                <a:gd name="connsiteY16" fmla="*/ 623889 h 691755"/>
                <a:gd name="connsiteX17" fmla="*/ 332184 w 822722"/>
                <a:gd name="connsiteY17" fmla="*/ 623889 h 691755"/>
                <a:gd name="connsiteX18" fmla="*/ 332184 w 822722"/>
                <a:gd name="connsiteY18" fmla="*/ 659608 h 691755"/>
                <a:gd name="connsiteX19" fmla="*/ 308372 w 822722"/>
                <a:gd name="connsiteY19" fmla="*/ 659608 h 691755"/>
                <a:gd name="connsiteX20" fmla="*/ 308372 w 822722"/>
                <a:gd name="connsiteY20" fmla="*/ 691755 h 691755"/>
                <a:gd name="connsiteX21" fmla="*/ 280988 w 822722"/>
                <a:gd name="connsiteY21" fmla="*/ 691755 h 691755"/>
                <a:gd name="connsiteX22" fmla="*/ 280988 w 822722"/>
                <a:gd name="connsiteY22" fmla="*/ 571502 h 691755"/>
                <a:gd name="connsiteX23" fmla="*/ 0 w 822722"/>
                <a:gd name="connsiteY23" fmla="*/ 571502 h 6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22722" h="691755">
                  <a:moveTo>
                    <a:pt x="0" y="571502"/>
                  </a:moveTo>
                  <a:cubicBezTo>
                    <a:pt x="2381" y="386161"/>
                    <a:pt x="5954" y="185341"/>
                    <a:pt x="8335" y="0"/>
                  </a:cubicBezTo>
                  <a:lnTo>
                    <a:pt x="822722" y="1192"/>
                  </a:lnTo>
                  <a:lnTo>
                    <a:pt x="822722" y="195264"/>
                  </a:lnTo>
                  <a:lnTo>
                    <a:pt x="807244" y="195264"/>
                  </a:lnTo>
                  <a:lnTo>
                    <a:pt x="807244" y="338139"/>
                  </a:lnTo>
                  <a:lnTo>
                    <a:pt x="741759" y="338139"/>
                  </a:lnTo>
                  <a:cubicBezTo>
                    <a:pt x="743346" y="423070"/>
                    <a:pt x="744934" y="508002"/>
                    <a:pt x="746521" y="592933"/>
                  </a:cubicBezTo>
                  <a:lnTo>
                    <a:pt x="602456" y="594123"/>
                  </a:lnTo>
                  <a:lnTo>
                    <a:pt x="470297" y="594123"/>
                  </a:lnTo>
                  <a:lnTo>
                    <a:pt x="470297" y="528639"/>
                  </a:lnTo>
                  <a:lnTo>
                    <a:pt x="395288" y="528639"/>
                  </a:lnTo>
                  <a:lnTo>
                    <a:pt x="395288" y="569120"/>
                  </a:lnTo>
                  <a:lnTo>
                    <a:pt x="422672" y="569120"/>
                  </a:lnTo>
                  <a:lnTo>
                    <a:pt x="422672" y="595314"/>
                  </a:lnTo>
                  <a:lnTo>
                    <a:pt x="303609" y="595314"/>
                  </a:lnTo>
                  <a:lnTo>
                    <a:pt x="303609" y="623889"/>
                  </a:lnTo>
                  <a:lnTo>
                    <a:pt x="332184" y="623889"/>
                  </a:lnTo>
                  <a:lnTo>
                    <a:pt x="332184" y="659608"/>
                  </a:lnTo>
                  <a:lnTo>
                    <a:pt x="308372" y="659608"/>
                  </a:lnTo>
                  <a:lnTo>
                    <a:pt x="308372" y="691755"/>
                  </a:lnTo>
                  <a:lnTo>
                    <a:pt x="280988" y="691755"/>
                  </a:lnTo>
                  <a:lnTo>
                    <a:pt x="280988" y="571502"/>
                  </a:lnTo>
                  <a:lnTo>
                    <a:pt x="0" y="571502"/>
                  </a:lnTo>
                  <a:close/>
                </a:path>
              </a:pathLst>
            </a:custGeom>
            <a:solidFill>
              <a:srgbClr val="98B6D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442B0459-7849-4832-9888-4BC959674F15}"/>
                </a:ext>
              </a:extLst>
            </p:cNvPr>
            <p:cNvSpPr/>
            <p:nvPr/>
          </p:nvSpPr>
          <p:spPr>
            <a:xfrm>
              <a:off x="8699479" y="6058797"/>
              <a:ext cx="933450" cy="385763"/>
            </a:xfrm>
            <a:custGeom>
              <a:avLst/>
              <a:gdLst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0 w 933450"/>
                <a:gd name="connsiteY36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207169 h 385763"/>
                <a:gd name="connsiteX37" fmla="*/ 0 w 933450"/>
                <a:gd name="connsiteY37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190500 h 385763"/>
                <a:gd name="connsiteX37" fmla="*/ 0 w 933450"/>
                <a:gd name="connsiteY37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190500 h 385763"/>
                <a:gd name="connsiteX37" fmla="*/ 17859 w 933450"/>
                <a:gd name="connsiteY37" fmla="*/ 202407 h 385763"/>
                <a:gd name="connsiteX38" fmla="*/ 0 w 933450"/>
                <a:gd name="connsiteY38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190500 h 385763"/>
                <a:gd name="connsiteX37" fmla="*/ 17859 w 933450"/>
                <a:gd name="connsiteY37" fmla="*/ 230982 h 385763"/>
                <a:gd name="connsiteX38" fmla="*/ 0 w 933450"/>
                <a:gd name="connsiteY38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6194 w 933450"/>
                <a:gd name="connsiteY36" fmla="*/ 190500 h 385763"/>
                <a:gd name="connsiteX37" fmla="*/ 23812 w 933450"/>
                <a:gd name="connsiteY37" fmla="*/ 226219 h 385763"/>
                <a:gd name="connsiteX38" fmla="*/ 0 w 933450"/>
                <a:gd name="connsiteY38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260747 h 385763"/>
                <a:gd name="connsiteX25" fmla="*/ 325041 w 933450"/>
                <a:gd name="connsiteY25" fmla="*/ 130969 h 385763"/>
                <a:gd name="connsiteX26" fmla="*/ 190500 w 933450"/>
                <a:gd name="connsiteY26" fmla="*/ 130969 h 385763"/>
                <a:gd name="connsiteX27" fmla="*/ 190500 w 933450"/>
                <a:gd name="connsiteY27" fmla="*/ 61913 h 385763"/>
                <a:gd name="connsiteX28" fmla="*/ 116681 w 933450"/>
                <a:gd name="connsiteY28" fmla="*/ 61913 h 385763"/>
                <a:gd name="connsiteX29" fmla="*/ 116681 w 933450"/>
                <a:gd name="connsiteY29" fmla="*/ 105966 h 385763"/>
                <a:gd name="connsiteX30" fmla="*/ 144066 w 933450"/>
                <a:gd name="connsiteY30" fmla="*/ 105966 h 385763"/>
                <a:gd name="connsiteX31" fmla="*/ 144066 w 933450"/>
                <a:gd name="connsiteY31" fmla="*/ 127397 h 385763"/>
                <a:gd name="connsiteX32" fmla="*/ 21431 w 933450"/>
                <a:gd name="connsiteY32" fmla="*/ 127397 h 385763"/>
                <a:gd name="connsiteX33" fmla="*/ 21431 w 933450"/>
                <a:gd name="connsiteY33" fmla="*/ 157163 h 385763"/>
                <a:gd name="connsiteX34" fmla="*/ 53578 w 933450"/>
                <a:gd name="connsiteY34" fmla="*/ 157163 h 385763"/>
                <a:gd name="connsiteX35" fmla="*/ 53578 w 933450"/>
                <a:gd name="connsiteY35" fmla="*/ 188119 h 385763"/>
                <a:gd name="connsiteX36" fmla="*/ 21432 w 933450"/>
                <a:gd name="connsiteY36" fmla="*/ 189309 h 385763"/>
                <a:gd name="connsiteX37" fmla="*/ 23812 w 933450"/>
                <a:gd name="connsiteY37" fmla="*/ 226219 h 385763"/>
                <a:gd name="connsiteX38" fmla="*/ 0 w 933450"/>
                <a:gd name="connsiteY38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613172 w 933450"/>
                <a:gd name="connsiteY23" fmla="*/ 260747 h 385763"/>
                <a:gd name="connsiteX24" fmla="*/ 325041 w 933450"/>
                <a:gd name="connsiteY24" fmla="*/ 130969 h 385763"/>
                <a:gd name="connsiteX25" fmla="*/ 190500 w 933450"/>
                <a:gd name="connsiteY25" fmla="*/ 130969 h 385763"/>
                <a:gd name="connsiteX26" fmla="*/ 190500 w 933450"/>
                <a:gd name="connsiteY26" fmla="*/ 61913 h 385763"/>
                <a:gd name="connsiteX27" fmla="*/ 116681 w 933450"/>
                <a:gd name="connsiteY27" fmla="*/ 61913 h 385763"/>
                <a:gd name="connsiteX28" fmla="*/ 116681 w 933450"/>
                <a:gd name="connsiteY28" fmla="*/ 105966 h 385763"/>
                <a:gd name="connsiteX29" fmla="*/ 144066 w 933450"/>
                <a:gd name="connsiteY29" fmla="*/ 105966 h 385763"/>
                <a:gd name="connsiteX30" fmla="*/ 144066 w 933450"/>
                <a:gd name="connsiteY30" fmla="*/ 127397 h 385763"/>
                <a:gd name="connsiteX31" fmla="*/ 21431 w 933450"/>
                <a:gd name="connsiteY31" fmla="*/ 127397 h 385763"/>
                <a:gd name="connsiteX32" fmla="*/ 21431 w 933450"/>
                <a:gd name="connsiteY32" fmla="*/ 157163 h 385763"/>
                <a:gd name="connsiteX33" fmla="*/ 53578 w 933450"/>
                <a:gd name="connsiteY33" fmla="*/ 157163 h 385763"/>
                <a:gd name="connsiteX34" fmla="*/ 53578 w 933450"/>
                <a:gd name="connsiteY34" fmla="*/ 188119 h 385763"/>
                <a:gd name="connsiteX35" fmla="*/ 21432 w 933450"/>
                <a:gd name="connsiteY35" fmla="*/ 189309 h 385763"/>
                <a:gd name="connsiteX36" fmla="*/ 23812 w 933450"/>
                <a:gd name="connsiteY36" fmla="*/ 226219 h 385763"/>
                <a:gd name="connsiteX37" fmla="*/ 0 w 933450"/>
                <a:gd name="connsiteY37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613172 w 933450"/>
                <a:gd name="connsiteY22" fmla="*/ 216694 h 385763"/>
                <a:gd name="connsiteX23" fmla="*/ 325041 w 933450"/>
                <a:gd name="connsiteY23" fmla="*/ 130969 h 385763"/>
                <a:gd name="connsiteX24" fmla="*/ 190500 w 933450"/>
                <a:gd name="connsiteY24" fmla="*/ 130969 h 385763"/>
                <a:gd name="connsiteX25" fmla="*/ 190500 w 933450"/>
                <a:gd name="connsiteY25" fmla="*/ 61913 h 385763"/>
                <a:gd name="connsiteX26" fmla="*/ 116681 w 933450"/>
                <a:gd name="connsiteY26" fmla="*/ 61913 h 385763"/>
                <a:gd name="connsiteX27" fmla="*/ 116681 w 933450"/>
                <a:gd name="connsiteY27" fmla="*/ 105966 h 385763"/>
                <a:gd name="connsiteX28" fmla="*/ 144066 w 933450"/>
                <a:gd name="connsiteY28" fmla="*/ 105966 h 385763"/>
                <a:gd name="connsiteX29" fmla="*/ 144066 w 933450"/>
                <a:gd name="connsiteY29" fmla="*/ 127397 h 385763"/>
                <a:gd name="connsiteX30" fmla="*/ 21431 w 933450"/>
                <a:gd name="connsiteY30" fmla="*/ 127397 h 385763"/>
                <a:gd name="connsiteX31" fmla="*/ 21431 w 933450"/>
                <a:gd name="connsiteY31" fmla="*/ 157163 h 385763"/>
                <a:gd name="connsiteX32" fmla="*/ 53578 w 933450"/>
                <a:gd name="connsiteY32" fmla="*/ 157163 h 385763"/>
                <a:gd name="connsiteX33" fmla="*/ 53578 w 933450"/>
                <a:gd name="connsiteY33" fmla="*/ 188119 h 385763"/>
                <a:gd name="connsiteX34" fmla="*/ 21432 w 933450"/>
                <a:gd name="connsiteY34" fmla="*/ 189309 h 385763"/>
                <a:gd name="connsiteX35" fmla="*/ 23812 w 933450"/>
                <a:gd name="connsiteY35" fmla="*/ 226219 h 385763"/>
                <a:gd name="connsiteX36" fmla="*/ 0 w 933450"/>
                <a:gd name="connsiteY36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646509 w 933450"/>
                <a:gd name="connsiteY21" fmla="*/ 216694 h 385763"/>
                <a:gd name="connsiteX22" fmla="*/ 325041 w 933450"/>
                <a:gd name="connsiteY22" fmla="*/ 130969 h 385763"/>
                <a:gd name="connsiteX23" fmla="*/ 190500 w 933450"/>
                <a:gd name="connsiteY23" fmla="*/ 130969 h 385763"/>
                <a:gd name="connsiteX24" fmla="*/ 190500 w 933450"/>
                <a:gd name="connsiteY24" fmla="*/ 61913 h 385763"/>
                <a:gd name="connsiteX25" fmla="*/ 116681 w 933450"/>
                <a:gd name="connsiteY25" fmla="*/ 61913 h 385763"/>
                <a:gd name="connsiteX26" fmla="*/ 116681 w 933450"/>
                <a:gd name="connsiteY26" fmla="*/ 105966 h 385763"/>
                <a:gd name="connsiteX27" fmla="*/ 144066 w 933450"/>
                <a:gd name="connsiteY27" fmla="*/ 105966 h 385763"/>
                <a:gd name="connsiteX28" fmla="*/ 144066 w 933450"/>
                <a:gd name="connsiteY28" fmla="*/ 127397 h 385763"/>
                <a:gd name="connsiteX29" fmla="*/ 21431 w 933450"/>
                <a:gd name="connsiteY29" fmla="*/ 127397 h 385763"/>
                <a:gd name="connsiteX30" fmla="*/ 21431 w 933450"/>
                <a:gd name="connsiteY30" fmla="*/ 157163 h 385763"/>
                <a:gd name="connsiteX31" fmla="*/ 53578 w 933450"/>
                <a:gd name="connsiteY31" fmla="*/ 157163 h 385763"/>
                <a:gd name="connsiteX32" fmla="*/ 53578 w 933450"/>
                <a:gd name="connsiteY32" fmla="*/ 188119 h 385763"/>
                <a:gd name="connsiteX33" fmla="*/ 21432 w 933450"/>
                <a:gd name="connsiteY33" fmla="*/ 189309 h 385763"/>
                <a:gd name="connsiteX34" fmla="*/ 23812 w 933450"/>
                <a:gd name="connsiteY34" fmla="*/ 226219 h 385763"/>
                <a:gd name="connsiteX35" fmla="*/ 0 w 933450"/>
                <a:gd name="connsiteY35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646509 w 933450"/>
                <a:gd name="connsiteY20" fmla="*/ 236935 h 385763"/>
                <a:gd name="connsiteX21" fmla="*/ 325041 w 933450"/>
                <a:gd name="connsiteY21" fmla="*/ 130969 h 385763"/>
                <a:gd name="connsiteX22" fmla="*/ 190500 w 933450"/>
                <a:gd name="connsiteY22" fmla="*/ 130969 h 385763"/>
                <a:gd name="connsiteX23" fmla="*/ 190500 w 933450"/>
                <a:gd name="connsiteY23" fmla="*/ 61913 h 385763"/>
                <a:gd name="connsiteX24" fmla="*/ 116681 w 933450"/>
                <a:gd name="connsiteY24" fmla="*/ 61913 h 385763"/>
                <a:gd name="connsiteX25" fmla="*/ 116681 w 933450"/>
                <a:gd name="connsiteY25" fmla="*/ 105966 h 385763"/>
                <a:gd name="connsiteX26" fmla="*/ 144066 w 933450"/>
                <a:gd name="connsiteY26" fmla="*/ 105966 h 385763"/>
                <a:gd name="connsiteX27" fmla="*/ 144066 w 933450"/>
                <a:gd name="connsiteY27" fmla="*/ 127397 h 385763"/>
                <a:gd name="connsiteX28" fmla="*/ 21431 w 933450"/>
                <a:gd name="connsiteY28" fmla="*/ 127397 h 385763"/>
                <a:gd name="connsiteX29" fmla="*/ 21431 w 933450"/>
                <a:gd name="connsiteY29" fmla="*/ 157163 h 385763"/>
                <a:gd name="connsiteX30" fmla="*/ 53578 w 933450"/>
                <a:gd name="connsiteY30" fmla="*/ 157163 h 385763"/>
                <a:gd name="connsiteX31" fmla="*/ 53578 w 933450"/>
                <a:gd name="connsiteY31" fmla="*/ 188119 h 385763"/>
                <a:gd name="connsiteX32" fmla="*/ 21432 w 933450"/>
                <a:gd name="connsiteY32" fmla="*/ 189309 h 385763"/>
                <a:gd name="connsiteX33" fmla="*/ 23812 w 933450"/>
                <a:gd name="connsiteY33" fmla="*/ 226219 h 385763"/>
                <a:gd name="connsiteX34" fmla="*/ 0 w 933450"/>
                <a:gd name="connsiteY34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678656 w 933450"/>
                <a:gd name="connsiteY19" fmla="*/ 236935 h 385763"/>
                <a:gd name="connsiteX20" fmla="*/ 325041 w 933450"/>
                <a:gd name="connsiteY20" fmla="*/ 130969 h 385763"/>
                <a:gd name="connsiteX21" fmla="*/ 190500 w 933450"/>
                <a:gd name="connsiteY21" fmla="*/ 130969 h 385763"/>
                <a:gd name="connsiteX22" fmla="*/ 190500 w 933450"/>
                <a:gd name="connsiteY22" fmla="*/ 61913 h 385763"/>
                <a:gd name="connsiteX23" fmla="*/ 116681 w 933450"/>
                <a:gd name="connsiteY23" fmla="*/ 61913 h 385763"/>
                <a:gd name="connsiteX24" fmla="*/ 116681 w 933450"/>
                <a:gd name="connsiteY24" fmla="*/ 105966 h 385763"/>
                <a:gd name="connsiteX25" fmla="*/ 144066 w 933450"/>
                <a:gd name="connsiteY25" fmla="*/ 105966 h 385763"/>
                <a:gd name="connsiteX26" fmla="*/ 144066 w 933450"/>
                <a:gd name="connsiteY26" fmla="*/ 127397 h 385763"/>
                <a:gd name="connsiteX27" fmla="*/ 21431 w 933450"/>
                <a:gd name="connsiteY27" fmla="*/ 127397 h 385763"/>
                <a:gd name="connsiteX28" fmla="*/ 21431 w 933450"/>
                <a:gd name="connsiteY28" fmla="*/ 157163 h 385763"/>
                <a:gd name="connsiteX29" fmla="*/ 53578 w 933450"/>
                <a:gd name="connsiteY29" fmla="*/ 157163 h 385763"/>
                <a:gd name="connsiteX30" fmla="*/ 53578 w 933450"/>
                <a:gd name="connsiteY30" fmla="*/ 188119 h 385763"/>
                <a:gd name="connsiteX31" fmla="*/ 21432 w 933450"/>
                <a:gd name="connsiteY31" fmla="*/ 189309 h 385763"/>
                <a:gd name="connsiteX32" fmla="*/ 23812 w 933450"/>
                <a:gd name="connsiteY32" fmla="*/ 226219 h 385763"/>
                <a:gd name="connsiteX33" fmla="*/ 0 w 933450"/>
                <a:gd name="connsiteY33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678656 w 933450"/>
                <a:gd name="connsiteY18" fmla="*/ 191691 h 385763"/>
                <a:gd name="connsiteX19" fmla="*/ 325041 w 933450"/>
                <a:gd name="connsiteY19" fmla="*/ 130969 h 385763"/>
                <a:gd name="connsiteX20" fmla="*/ 190500 w 933450"/>
                <a:gd name="connsiteY20" fmla="*/ 130969 h 385763"/>
                <a:gd name="connsiteX21" fmla="*/ 190500 w 933450"/>
                <a:gd name="connsiteY21" fmla="*/ 61913 h 385763"/>
                <a:gd name="connsiteX22" fmla="*/ 116681 w 933450"/>
                <a:gd name="connsiteY22" fmla="*/ 61913 h 385763"/>
                <a:gd name="connsiteX23" fmla="*/ 116681 w 933450"/>
                <a:gd name="connsiteY23" fmla="*/ 105966 h 385763"/>
                <a:gd name="connsiteX24" fmla="*/ 144066 w 933450"/>
                <a:gd name="connsiteY24" fmla="*/ 105966 h 385763"/>
                <a:gd name="connsiteX25" fmla="*/ 144066 w 933450"/>
                <a:gd name="connsiteY25" fmla="*/ 127397 h 385763"/>
                <a:gd name="connsiteX26" fmla="*/ 21431 w 933450"/>
                <a:gd name="connsiteY26" fmla="*/ 127397 h 385763"/>
                <a:gd name="connsiteX27" fmla="*/ 21431 w 933450"/>
                <a:gd name="connsiteY27" fmla="*/ 157163 h 385763"/>
                <a:gd name="connsiteX28" fmla="*/ 53578 w 933450"/>
                <a:gd name="connsiteY28" fmla="*/ 157163 h 385763"/>
                <a:gd name="connsiteX29" fmla="*/ 53578 w 933450"/>
                <a:gd name="connsiteY29" fmla="*/ 188119 h 385763"/>
                <a:gd name="connsiteX30" fmla="*/ 21432 w 933450"/>
                <a:gd name="connsiteY30" fmla="*/ 189309 h 385763"/>
                <a:gd name="connsiteX31" fmla="*/ 23812 w 933450"/>
                <a:gd name="connsiteY31" fmla="*/ 226219 h 385763"/>
                <a:gd name="connsiteX32" fmla="*/ 0 w 933450"/>
                <a:gd name="connsiteY32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744141 w 933450"/>
                <a:gd name="connsiteY17" fmla="*/ 191691 h 385763"/>
                <a:gd name="connsiteX18" fmla="*/ 325041 w 933450"/>
                <a:gd name="connsiteY18" fmla="*/ 130969 h 385763"/>
                <a:gd name="connsiteX19" fmla="*/ 190500 w 933450"/>
                <a:gd name="connsiteY19" fmla="*/ 130969 h 385763"/>
                <a:gd name="connsiteX20" fmla="*/ 190500 w 933450"/>
                <a:gd name="connsiteY20" fmla="*/ 61913 h 385763"/>
                <a:gd name="connsiteX21" fmla="*/ 116681 w 933450"/>
                <a:gd name="connsiteY21" fmla="*/ 61913 h 385763"/>
                <a:gd name="connsiteX22" fmla="*/ 116681 w 933450"/>
                <a:gd name="connsiteY22" fmla="*/ 105966 h 385763"/>
                <a:gd name="connsiteX23" fmla="*/ 144066 w 933450"/>
                <a:gd name="connsiteY23" fmla="*/ 105966 h 385763"/>
                <a:gd name="connsiteX24" fmla="*/ 144066 w 933450"/>
                <a:gd name="connsiteY24" fmla="*/ 127397 h 385763"/>
                <a:gd name="connsiteX25" fmla="*/ 21431 w 933450"/>
                <a:gd name="connsiteY25" fmla="*/ 127397 h 385763"/>
                <a:gd name="connsiteX26" fmla="*/ 21431 w 933450"/>
                <a:gd name="connsiteY26" fmla="*/ 157163 h 385763"/>
                <a:gd name="connsiteX27" fmla="*/ 53578 w 933450"/>
                <a:gd name="connsiteY27" fmla="*/ 157163 h 385763"/>
                <a:gd name="connsiteX28" fmla="*/ 53578 w 933450"/>
                <a:gd name="connsiteY28" fmla="*/ 188119 h 385763"/>
                <a:gd name="connsiteX29" fmla="*/ 21432 w 933450"/>
                <a:gd name="connsiteY29" fmla="*/ 189309 h 385763"/>
                <a:gd name="connsiteX30" fmla="*/ 23812 w 933450"/>
                <a:gd name="connsiteY30" fmla="*/ 226219 h 385763"/>
                <a:gd name="connsiteX31" fmla="*/ 0 w 933450"/>
                <a:gd name="connsiteY31" fmla="*/ 227410 h 385763"/>
                <a:gd name="connsiteX0" fmla="*/ 0 w 933450"/>
                <a:gd name="connsiteY0" fmla="*/ 227410 h 385763"/>
                <a:gd name="connsiteX1" fmla="*/ 0 w 933450"/>
                <a:gd name="connsiteY1" fmla="*/ 385763 h 385763"/>
                <a:gd name="connsiteX2" fmla="*/ 909637 w 933450"/>
                <a:gd name="connsiteY2" fmla="*/ 372666 h 385763"/>
                <a:gd name="connsiteX3" fmla="*/ 906066 w 933450"/>
                <a:gd name="connsiteY3" fmla="*/ 295275 h 385763"/>
                <a:gd name="connsiteX4" fmla="*/ 890587 w 933450"/>
                <a:gd name="connsiteY4" fmla="*/ 261938 h 385763"/>
                <a:gd name="connsiteX5" fmla="*/ 925116 w 933450"/>
                <a:gd name="connsiteY5" fmla="*/ 204788 h 385763"/>
                <a:gd name="connsiteX6" fmla="*/ 912019 w 933450"/>
                <a:gd name="connsiteY6" fmla="*/ 182166 h 385763"/>
                <a:gd name="connsiteX7" fmla="*/ 933450 w 933450"/>
                <a:gd name="connsiteY7" fmla="*/ 159544 h 385763"/>
                <a:gd name="connsiteX8" fmla="*/ 871537 w 933450"/>
                <a:gd name="connsiteY8" fmla="*/ 92869 h 385763"/>
                <a:gd name="connsiteX9" fmla="*/ 878681 w 933450"/>
                <a:gd name="connsiteY9" fmla="*/ 48816 h 385763"/>
                <a:gd name="connsiteX10" fmla="*/ 850106 w 933450"/>
                <a:gd name="connsiteY10" fmla="*/ 0 h 385763"/>
                <a:gd name="connsiteX11" fmla="*/ 807244 w 933450"/>
                <a:gd name="connsiteY11" fmla="*/ 38100 h 385763"/>
                <a:gd name="connsiteX12" fmla="*/ 809625 w 933450"/>
                <a:gd name="connsiteY12" fmla="*/ 78582 h 385763"/>
                <a:gd name="connsiteX13" fmla="*/ 781050 w 933450"/>
                <a:gd name="connsiteY13" fmla="*/ 94060 h 385763"/>
                <a:gd name="connsiteX14" fmla="*/ 822722 w 933450"/>
                <a:gd name="connsiteY14" fmla="*/ 107157 h 385763"/>
                <a:gd name="connsiteX15" fmla="*/ 820341 w 933450"/>
                <a:gd name="connsiteY15" fmla="*/ 127397 h 385763"/>
                <a:gd name="connsiteX16" fmla="*/ 744141 w 933450"/>
                <a:gd name="connsiteY16" fmla="*/ 127397 h 385763"/>
                <a:gd name="connsiteX17" fmla="*/ 325041 w 933450"/>
                <a:gd name="connsiteY17" fmla="*/ 130969 h 385763"/>
                <a:gd name="connsiteX18" fmla="*/ 190500 w 933450"/>
                <a:gd name="connsiteY18" fmla="*/ 130969 h 385763"/>
                <a:gd name="connsiteX19" fmla="*/ 190500 w 933450"/>
                <a:gd name="connsiteY19" fmla="*/ 61913 h 385763"/>
                <a:gd name="connsiteX20" fmla="*/ 116681 w 933450"/>
                <a:gd name="connsiteY20" fmla="*/ 61913 h 385763"/>
                <a:gd name="connsiteX21" fmla="*/ 116681 w 933450"/>
                <a:gd name="connsiteY21" fmla="*/ 105966 h 385763"/>
                <a:gd name="connsiteX22" fmla="*/ 144066 w 933450"/>
                <a:gd name="connsiteY22" fmla="*/ 105966 h 385763"/>
                <a:gd name="connsiteX23" fmla="*/ 144066 w 933450"/>
                <a:gd name="connsiteY23" fmla="*/ 127397 h 385763"/>
                <a:gd name="connsiteX24" fmla="*/ 21431 w 933450"/>
                <a:gd name="connsiteY24" fmla="*/ 127397 h 385763"/>
                <a:gd name="connsiteX25" fmla="*/ 21431 w 933450"/>
                <a:gd name="connsiteY25" fmla="*/ 157163 h 385763"/>
                <a:gd name="connsiteX26" fmla="*/ 53578 w 933450"/>
                <a:gd name="connsiteY26" fmla="*/ 157163 h 385763"/>
                <a:gd name="connsiteX27" fmla="*/ 53578 w 933450"/>
                <a:gd name="connsiteY27" fmla="*/ 188119 h 385763"/>
                <a:gd name="connsiteX28" fmla="*/ 21432 w 933450"/>
                <a:gd name="connsiteY28" fmla="*/ 189309 h 385763"/>
                <a:gd name="connsiteX29" fmla="*/ 23812 w 933450"/>
                <a:gd name="connsiteY29" fmla="*/ 226219 h 385763"/>
                <a:gd name="connsiteX30" fmla="*/ 0 w 933450"/>
                <a:gd name="connsiteY30" fmla="*/ 227410 h 38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33450" h="385763">
                  <a:moveTo>
                    <a:pt x="0" y="227410"/>
                  </a:moveTo>
                  <a:lnTo>
                    <a:pt x="0" y="385763"/>
                  </a:lnTo>
                  <a:lnTo>
                    <a:pt x="909637" y="372666"/>
                  </a:lnTo>
                  <a:lnTo>
                    <a:pt x="906066" y="295275"/>
                  </a:lnTo>
                  <a:lnTo>
                    <a:pt x="890587" y="261938"/>
                  </a:lnTo>
                  <a:lnTo>
                    <a:pt x="925116" y="204788"/>
                  </a:lnTo>
                  <a:lnTo>
                    <a:pt x="912019" y="182166"/>
                  </a:lnTo>
                  <a:lnTo>
                    <a:pt x="933450" y="159544"/>
                  </a:lnTo>
                  <a:lnTo>
                    <a:pt x="871537" y="92869"/>
                  </a:lnTo>
                  <a:lnTo>
                    <a:pt x="878681" y="48816"/>
                  </a:lnTo>
                  <a:lnTo>
                    <a:pt x="850106" y="0"/>
                  </a:lnTo>
                  <a:lnTo>
                    <a:pt x="807244" y="38100"/>
                  </a:lnTo>
                  <a:lnTo>
                    <a:pt x="809625" y="78582"/>
                  </a:lnTo>
                  <a:lnTo>
                    <a:pt x="781050" y="94060"/>
                  </a:lnTo>
                  <a:lnTo>
                    <a:pt x="822722" y="107157"/>
                  </a:lnTo>
                  <a:lnTo>
                    <a:pt x="820341" y="127397"/>
                  </a:lnTo>
                  <a:lnTo>
                    <a:pt x="744141" y="127397"/>
                  </a:lnTo>
                  <a:lnTo>
                    <a:pt x="325041" y="130969"/>
                  </a:lnTo>
                  <a:lnTo>
                    <a:pt x="190500" y="130969"/>
                  </a:lnTo>
                  <a:lnTo>
                    <a:pt x="190500" y="61913"/>
                  </a:lnTo>
                  <a:lnTo>
                    <a:pt x="116681" y="61913"/>
                  </a:lnTo>
                  <a:lnTo>
                    <a:pt x="116681" y="105966"/>
                  </a:lnTo>
                  <a:lnTo>
                    <a:pt x="144066" y="105966"/>
                  </a:lnTo>
                  <a:lnTo>
                    <a:pt x="144066" y="127397"/>
                  </a:lnTo>
                  <a:lnTo>
                    <a:pt x="21431" y="127397"/>
                  </a:lnTo>
                  <a:lnTo>
                    <a:pt x="21431" y="157163"/>
                  </a:lnTo>
                  <a:lnTo>
                    <a:pt x="53578" y="157163"/>
                  </a:lnTo>
                  <a:lnTo>
                    <a:pt x="53578" y="188119"/>
                  </a:lnTo>
                  <a:lnTo>
                    <a:pt x="21432" y="189309"/>
                  </a:lnTo>
                  <a:lnTo>
                    <a:pt x="23812" y="226219"/>
                  </a:lnTo>
                  <a:lnTo>
                    <a:pt x="0" y="227410"/>
                  </a:lnTo>
                  <a:close/>
                </a:path>
              </a:pathLst>
            </a:custGeom>
            <a:solidFill>
              <a:srgbClr val="5285B4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CDBA8E5-8E80-4044-A994-32588A519D19}"/>
                </a:ext>
              </a:extLst>
            </p:cNvPr>
            <p:cNvSpPr txBox="1"/>
            <p:nvPr/>
          </p:nvSpPr>
          <p:spPr>
            <a:xfrm>
              <a:off x="8714413" y="6202204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E17B5724-2FF9-4230-861C-5845B4F14315}"/>
                </a:ext>
              </a:extLst>
            </p:cNvPr>
            <p:cNvSpPr txBox="1"/>
            <p:nvPr/>
          </p:nvSpPr>
          <p:spPr>
            <a:xfrm>
              <a:off x="8720733" y="5753024"/>
              <a:ext cx="2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63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442">
            <a:extLst>
              <a:ext uri="{FF2B5EF4-FFF2-40B4-BE49-F238E27FC236}">
                <a16:creationId xmlns:a16="http://schemas.microsoft.com/office/drawing/2014/main" id="{DBF88B7C-5D77-4A33-8F0A-DE9583A544B0}"/>
              </a:ext>
            </a:extLst>
          </p:cNvPr>
          <p:cNvGrpSpPr/>
          <p:nvPr/>
        </p:nvGrpSpPr>
        <p:grpSpPr>
          <a:xfrm>
            <a:off x="6478656" y="2903720"/>
            <a:ext cx="3943299" cy="3767373"/>
            <a:chOff x="520626" y="2758163"/>
            <a:chExt cx="3943299" cy="3767373"/>
          </a:xfrm>
        </p:grpSpPr>
        <p:pic>
          <p:nvPicPr>
            <p:cNvPr id="444" name="Picture 443">
              <a:extLst>
                <a:ext uri="{FF2B5EF4-FFF2-40B4-BE49-F238E27FC236}">
                  <a16:creationId xmlns:a16="http://schemas.microsoft.com/office/drawing/2014/main" id="{935A3EB2-0FA3-4323-A682-0E2DE05467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8733" t="8159" b="2183"/>
            <a:stretch/>
          </p:blipFill>
          <p:spPr>
            <a:xfrm>
              <a:off x="520626" y="2758163"/>
              <a:ext cx="3943299" cy="3767373"/>
            </a:xfrm>
            <a:prstGeom prst="rect">
              <a:avLst/>
            </a:prstGeom>
          </p:spPr>
        </p:pic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AE66D6C6-F9CF-487E-A631-CB12F7B01A37}"/>
                </a:ext>
              </a:extLst>
            </p:cNvPr>
            <p:cNvSpPr/>
            <p:nvPr/>
          </p:nvSpPr>
          <p:spPr>
            <a:xfrm>
              <a:off x="563334" y="2849254"/>
              <a:ext cx="3596475" cy="3532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C81B833-B25F-4C44-8FE4-64109320A24B}"/>
              </a:ext>
            </a:extLst>
          </p:cNvPr>
          <p:cNvGrpSpPr/>
          <p:nvPr/>
        </p:nvGrpSpPr>
        <p:grpSpPr>
          <a:xfrm>
            <a:off x="2081749" y="2892187"/>
            <a:ext cx="3943299" cy="3767373"/>
            <a:chOff x="520626" y="2758163"/>
            <a:chExt cx="3943299" cy="3767373"/>
          </a:xfrm>
        </p:grpSpPr>
        <p:pic>
          <p:nvPicPr>
            <p:cNvPr id="399" name="Picture 398">
              <a:extLst>
                <a:ext uri="{FF2B5EF4-FFF2-40B4-BE49-F238E27FC236}">
                  <a16:creationId xmlns:a16="http://schemas.microsoft.com/office/drawing/2014/main" id="{DAFBD05D-302A-4E0F-9C38-36DBA1A99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8733" t="8159" b="2183"/>
            <a:stretch/>
          </p:blipFill>
          <p:spPr>
            <a:xfrm>
              <a:off x="520626" y="2758163"/>
              <a:ext cx="3943299" cy="376737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A69D64-2674-45F9-BE2C-D2FC336FE253}"/>
                </a:ext>
              </a:extLst>
            </p:cNvPr>
            <p:cNvSpPr/>
            <p:nvPr/>
          </p:nvSpPr>
          <p:spPr>
            <a:xfrm>
              <a:off x="563334" y="2849254"/>
              <a:ext cx="3596475" cy="3532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594B634-E6F9-47DE-9783-5537CA016404}"/>
              </a:ext>
            </a:extLst>
          </p:cNvPr>
          <p:cNvSpPr txBox="1"/>
          <p:nvPr/>
        </p:nvSpPr>
        <p:spPr>
          <a:xfrm>
            <a:off x="107950" y="128611"/>
            <a:ext cx="234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Zoom in and popup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51D99-58F3-4EDA-9CC3-42645081D8EB}"/>
              </a:ext>
            </a:extLst>
          </p:cNvPr>
          <p:cNvSpPr txBox="1"/>
          <p:nvPr/>
        </p:nvSpPr>
        <p:spPr>
          <a:xfrm>
            <a:off x="8388339" y="87369"/>
            <a:ext cx="30824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-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A04980E-6252-4D71-9899-4A566388BFB4}"/>
              </a:ext>
            </a:extLst>
          </p:cNvPr>
          <p:cNvGrpSpPr/>
          <p:nvPr/>
        </p:nvGrpSpPr>
        <p:grpSpPr>
          <a:xfrm>
            <a:off x="2104477" y="115733"/>
            <a:ext cx="3084545" cy="2433571"/>
            <a:chOff x="116022" y="232723"/>
            <a:chExt cx="3084545" cy="24335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721B9F6-F77D-4C74-AB01-FC412FA22966}"/>
                </a:ext>
              </a:extLst>
            </p:cNvPr>
            <p:cNvSpPr/>
            <p:nvPr/>
          </p:nvSpPr>
          <p:spPr>
            <a:xfrm>
              <a:off x="116022" y="232723"/>
              <a:ext cx="3084545" cy="329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Please select </a:t>
              </a:r>
              <a:r>
                <a:rPr lang="en-US" sz="1200" b="1" dirty="0">
                  <a:solidFill>
                    <a:schemeClr val="tx1"/>
                  </a:solidFill>
                </a:rPr>
                <a:t>TWO</a:t>
              </a:r>
              <a:r>
                <a:rPr lang="en-US" sz="1200" dirty="0">
                  <a:solidFill>
                    <a:schemeClr val="tx1"/>
                  </a:solidFill>
                </a:rPr>
                <a:t> proposals from box below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E39FA8E-406C-48DD-8E05-A1F338C0D4DE}"/>
                </a:ext>
              </a:extLst>
            </p:cNvPr>
            <p:cNvSpPr/>
            <p:nvPr/>
          </p:nvSpPr>
          <p:spPr>
            <a:xfrm>
              <a:off x="116024" y="590550"/>
              <a:ext cx="2631880" cy="207574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778E124-2090-488D-973F-1ABD44737B8F}"/>
                </a:ext>
              </a:extLst>
            </p:cNvPr>
            <p:cNvSpPr txBox="1"/>
            <p:nvPr/>
          </p:nvSpPr>
          <p:spPr>
            <a:xfrm>
              <a:off x="224872" y="666063"/>
              <a:ext cx="1308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In-use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5E66DB9-DA3F-4014-9038-15650E39BE48}"/>
                </a:ext>
              </a:extLst>
            </p:cNvPr>
            <p:cNvSpPr/>
            <p:nvPr/>
          </p:nvSpPr>
          <p:spPr>
            <a:xfrm>
              <a:off x="1036320" y="677658"/>
              <a:ext cx="1427364" cy="27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2">
                      <a:lumMod val="75000"/>
                    </a:schemeClr>
                  </a:solidFill>
                </a:rPr>
                <a:t>Current District Map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90A667-20AE-4B21-8294-1F7E6CEE8CB0}"/>
                </a:ext>
              </a:extLst>
            </p:cNvPr>
            <p:cNvSpPr txBox="1"/>
            <p:nvPr/>
          </p:nvSpPr>
          <p:spPr>
            <a:xfrm>
              <a:off x="224872" y="1129430"/>
              <a:ext cx="1308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Optimized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7FAAB91-AD56-4404-B414-63C4F7233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193" y="765196"/>
              <a:ext cx="113685" cy="113685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4F69C0E-303E-48AD-BE7F-C2EC88BEAC09}"/>
                </a:ext>
              </a:extLst>
            </p:cNvPr>
            <p:cNvGrpSpPr/>
            <p:nvPr/>
          </p:nvGrpSpPr>
          <p:grpSpPr>
            <a:xfrm>
              <a:off x="1036320" y="1112267"/>
              <a:ext cx="1427364" cy="273876"/>
              <a:chOff x="1036320" y="1112267"/>
              <a:chExt cx="1427364" cy="27387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00D77A7-8CAF-4055-8634-2ECBD84F3013}"/>
                  </a:ext>
                </a:extLst>
              </p:cNvPr>
              <p:cNvSpPr/>
              <p:nvPr/>
            </p:nvSpPr>
            <p:spPr>
              <a:xfrm>
                <a:off x="1036320" y="1112267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2">
                        <a:lumMod val="75000"/>
                      </a:schemeClr>
                    </a:solidFill>
                  </a:rPr>
                  <a:t>Max Efficiency Gap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17728E8C-F1F7-4926-804B-D8F14143C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203392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5EC686C-602F-445F-9F0E-46C1DE9B22C8}"/>
                </a:ext>
              </a:extLst>
            </p:cNvPr>
            <p:cNvGrpSpPr/>
            <p:nvPr/>
          </p:nvGrpSpPr>
          <p:grpSpPr>
            <a:xfrm>
              <a:off x="1036320" y="1482300"/>
              <a:ext cx="1427364" cy="273876"/>
              <a:chOff x="1036320" y="1482300"/>
              <a:chExt cx="1427364" cy="273876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C5CA5D2-4E93-4377-A065-8A17BD5DD6D3}"/>
                  </a:ext>
                </a:extLst>
              </p:cNvPr>
              <p:cNvSpPr/>
              <p:nvPr/>
            </p:nvSpPr>
            <p:spPr>
              <a:xfrm>
                <a:off x="1036320" y="1482300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2">
                        <a:lumMod val="75000"/>
                      </a:schemeClr>
                    </a:solidFill>
                  </a:rPr>
                  <a:t>Max Modularity</a:t>
                </a: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1D88CCA-F4A8-470D-887C-AFAFC1338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567459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84BB158-C629-4A25-934A-8765607876FC}"/>
                </a:ext>
              </a:extLst>
            </p:cNvPr>
            <p:cNvGrpSpPr/>
            <p:nvPr/>
          </p:nvGrpSpPr>
          <p:grpSpPr>
            <a:xfrm>
              <a:off x="1036320" y="1869764"/>
              <a:ext cx="1427364" cy="273876"/>
              <a:chOff x="1036320" y="1869764"/>
              <a:chExt cx="1427364" cy="27387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34D8C63-A01F-4B13-B595-F3527A118873}"/>
                  </a:ext>
                </a:extLst>
              </p:cNvPr>
              <p:cNvSpPr/>
              <p:nvPr/>
            </p:nvSpPr>
            <p:spPr>
              <a:xfrm>
                <a:off x="1036320" y="1869764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2">
                        <a:lumMod val="75000"/>
                      </a:schemeClr>
                    </a:solidFill>
                  </a:rPr>
                  <a:t>Max Compactness</a:t>
                </a: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2B7A51C2-9490-48A9-98BE-98280FA78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1951100"/>
                <a:ext cx="113685" cy="113685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40F8218-B63C-4E24-9188-CA324D26574D}"/>
                </a:ext>
              </a:extLst>
            </p:cNvPr>
            <p:cNvGrpSpPr/>
            <p:nvPr/>
          </p:nvGrpSpPr>
          <p:grpSpPr>
            <a:xfrm>
              <a:off x="1036320" y="2288794"/>
              <a:ext cx="1427364" cy="273876"/>
              <a:chOff x="1036320" y="2288794"/>
              <a:chExt cx="1427364" cy="273876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64B2F5-1C8B-4733-A423-83BFB685FD30}"/>
                  </a:ext>
                </a:extLst>
              </p:cNvPr>
              <p:cNvSpPr/>
              <p:nvPr/>
            </p:nvSpPr>
            <p:spPr>
              <a:xfrm>
                <a:off x="1036320" y="2288794"/>
                <a:ext cx="1427364" cy="273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2">
                        <a:lumMod val="75000"/>
                      </a:schemeClr>
                    </a:solidFill>
                  </a:rPr>
                  <a:t>PMC Map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35E449F-0A0A-4F56-9DB2-9524331F4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193" y="2368889"/>
                <a:ext cx="113685" cy="113685"/>
              </a:xfrm>
              <a:prstGeom prst="rect">
                <a:avLst/>
              </a:prstGeom>
            </p:spPr>
          </p:pic>
        </p:grp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12B0F023-2404-407C-88AE-CC7D8EBFE8A0}"/>
              </a:ext>
            </a:extLst>
          </p:cNvPr>
          <p:cNvSpPr/>
          <p:nvPr/>
        </p:nvSpPr>
        <p:spPr>
          <a:xfrm>
            <a:off x="5480765" y="115732"/>
            <a:ext cx="3358737" cy="318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Please click on </a:t>
            </a:r>
            <a:r>
              <a:rPr lang="en-US" sz="1200" b="1" dirty="0">
                <a:solidFill>
                  <a:schemeClr val="tx1"/>
                </a:solidFill>
              </a:rPr>
              <a:t>ONE</a:t>
            </a:r>
            <a:r>
              <a:rPr lang="en-US" sz="1200" dirty="0">
                <a:solidFill>
                  <a:schemeClr val="tx1"/>
                </a:solidFill>
              </a:rPr>
              <a:t> variable to see it on the map</a:t>
            </a:r>
            <a:r>
              <a:rPr lang="en-US" sz="1200" dirty="0"/>
              <a:t>!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85" name="Picture 384">
            <a:extLst>
              <a:ext uri="{FF2B5EF4-FFF2-40B4-BE49-F238E27FC236}">
                <a16:creationId xmlns:a16="http://schemas.microsoft.com/office/drawing/2014/main" id="{3622E6DE-412F-428D-AE4E-714E03773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8238" y="-3357"/>
            <a:ext cx="142596" cy="6858000"/>
          </a:xfrm>
          <a:prstGeom prst="rect">
            <a:avLst/>
          </a:prstGeom>
        </p:spPr>
      </p:pic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E46EFF1-E57F-4834-8141-DCA6B812A746}"/>
              </a:ext>
            </a:extLst>
          </p:cNvPr>
          <p:cNvGrpSpPr/>
          <p:nvPr/>
        </p:nvGrpSpPr>
        <p:grpSpPr>
          <a:xfrm>
            <a:off x="5480766" y="384543"/>
            <a:ext cx="5409105" cy="2015757"/>
            <a:chOff x="5480766" y="384543"/>
            <a:chExt cx="5409105" cy="20157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0CA8B0-1059-4AB1-B5B8-9A94A717AB5D}"/>
                </a:ext>
              </a:extLst>
            </p:cNvPr>
            <p:cNvSpPr txBox="1"/>
            <p:nvPr/>
          </p:nvSpPr>
          <p:spPr>
            <a:xfrm>
              <a:off x="5480766" y="384543"/>
              <a:ext cx="5409105" cy="246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tx2">
                      <a:lumMod val="50000"/>
                    </a:schemeClr>
                  </a:solidFill>
                </a:rPr>
                <a:t>Eff Gap</a:t>
              </a:r>
              <a:r>
                <a:rPr lang="en-US" sz="1000" dirty="0">
                  <a:solidFill>
                    <a:schemeClr val="tx2">
                      <a:lumMod val="50000"/>
                    </a:schemeClr>
                  </a:solidFill>
                </a:rPr>
                <a:t>         </a:t>
              </a:r>
              <a:r>
                <a:rPr lang="en-US" sz="1000" dirty="0"/>
                <a:t>Modularity      Compactness     % White         % Black      % Dem Vote 2020    Ave Income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701080C-3D9F-4CCB-875A-046E219C9360}"/>
                </a:ext>
              </a:extLst>
            </p:cNvPr>
            <p:cNvGrpSpPr/>
            <p:nvPr/>
          </p:nvGrpSpPr>
          <p:grpSpPr>
            <a:xfrm>
              <a:off x="5701903" y="679878"/>
              <a:ext cx="55960" cy="1720422"/>
              <a:chOff x="5701903" y="679878"/>
              <a:chExt cx="55960" cy="1720422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4B9A2CA-7419-4CEB-944A-80C1F2DB7D21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4AC6D51-4D53-4898-AE01-A3296B0A2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F984ABB8-583B-4B97-B4FE-D49AC5696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54D0D6D-CA0B-4134-82E9-A27FF424A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A38247D-9C04-4647-AE12-63DB8BC03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81C9478-5F91-4A7A-B07F-91234CAAB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67073C5-36BE-45F5-8956-19398B6F0544}"/>
                </a:ext>
              </a:extLst>
            </p:cNvPr>
            <p:cNvGrpSpPr/>
            <p:nvPr/>
          </p:nvGrpSpPr>
          <p:grpSpPr>
            <a:xfrm>
              <a:off x="6462275" y="679878"/>
              <a:ext cx="55960" cy="1720422"/>
              <a:chOff x="5701903" y="679878"/>
              <a:chExt cx="55960" cy="1720422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270815B-D65F-4241-8EEA-DA8BD0D612D5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D98AA6D-064D-432E-8220-750349485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7A549D9-E8BB-4D74-842A-81CB0E547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C92B072-7264-4E6D-B454-D50696DAB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C9172EB-2985-4248-847A-108580E55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CC7E153-36F7-4D46-8B15-0A3B15EA09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4449488-3285-4A1E-B447-6A493DD7C37F}"/>
                </a:ext>
              </a:extLst>
            </p:cNvPr>
            <p:cNvGrpSpPr/>
            <p:nvPr/>
          </p:nvGrpSpPr>
          <p:grpSpPr>
            <a:xfrm>
              <a:off x="7222647" y="679878"/>
              <a:ext cx="55960" cy="1720422"/>
              <a:chOff x="5701903" y="679878"/>
              <a:chExt cx="55960" cy="1720422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8B1690B-8071-4BA5-80CD-9281E853DB63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BD69F0B-6A9F-4991-8794-1B41000D8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EB7AD33-E83B-47B1-BD27-D672194D1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4B7E60E-79E0-41BA-BE16-6097C5490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20F29AA-FB59-497B-B2C0-66A4C1791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546B248-9E20-4843-B27B-A30953E36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5427FE7-F569-4A50-99ED-59D4F9A04081}"/>
                </a:ext>
              </a:extLst>
            </p:cNvPr>
            <p:cNvGrpSpPr/>
            <p:nvPr/>
          </p:nvGrpSpPr>
          <p:grpSpPr>
            <a:xfrm>
              <a:off x="7983019" y="679878"/>
              <a:ext cx="55960" cy="1720422"/>
              <a:chOff x="5701903" y="679878"/>
              <a:chExt cx="55960" cy="1720422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621C90B-71E5-49A5-9081-273F5228DF3A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F9101B9-62E9-41A7-9EE4-31BE14C76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1F124F3-DBDE-42BD-A7F0-A6D3D26D8A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4655C21-D0A1-41B9-9DEC-6622CE85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A4E57BE-4680-43B0-B6CF-03757B0C0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0DD2BF5-FB85-495B-8962-8E901B89F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F9DA13B-1544-4375-95ED-D8B8A3ECC04F}"/>
                </a:ext>
              </a:extLst>
            </p:cNvPr>
            <p:cNvGrpSpPr/>
            <p:nvPr/>
          </p:nvGrpSpPr>
          <p:grpSpPr>
            <a:xfrm>
              <a:off x="8743391" y="679878"/>
              <a:ext cx="55960" cy="1720422"/>
              <a:chOff x="5701903" y="679878"/>
              <a:chExt cx="55960" cy="1720422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06BC1BA-9C06-49B9-A3F1-F4DE34305C5D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74090D6-E70F-43AE-855F-CC0792AC3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37649FE-336E-4AB0-B4BF-70CA2123B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1D26B44-5DF4-4232-BE32-932D4C6E6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0955A1E-10E1-455E-B270-479A21350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E67A7AF-AAA4-4189-8825-918812E5F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3748A2C-3484-441E-A9BE-3416D7514D44}"/>
                </a:ext>
              </a:extLst>
            </p:cNvPr>
            <p:cNvGrpSpPr/>
            <p:nvPr/>
          </p:nvGrpSpPr>
          <p:grpSpPr>
            <a:xfrm>
              <a:off x="9503763" y="679878"/>
              <a:ext cx="55960" cy="1720422"/>
              <a:chOff x="5701903" y="679878"/>
              <a:chExt cx="55960" cy="1720422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9E2BC1F-7098-4182-AF90-FE0B6F3CE59D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93D4EE5-DD51-4D8D-8A05-5DFF8599F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7159357C-6CB9-4D3B-8B30-CD273B016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71862AE-810B-407B-940D-94A13FF7C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B9A9E9C-1084-4BA6-B728-6C47EBFF1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7BF629F-3C67-4002-AB7F-57A1A1D055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AB1006E-1BA5-4166-9362-A96CDFACB23B}"/>
                </a:ext>
              </a:extLst>
            </p:cNvPr>
            <p:cNvGrpSpPr/>
            <p:nvPr/>
          </p:nvGrpSpPr>
          <p:grpSpPr>
            <a:xfrm>
              <a:off x="10264133" y="679878"/>
              <a:ext cx="55960" cy="1720422"/>
              <a:chOff x="5701903" y="679878"/>
              <a:chExt cx="55960" cy="1720422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5AEAE5D1-962A-4CDF-8D47-7C732F5BD750}"/>
                  </a:ext>
                </a:extLst>
              </p:cNvPr>
              <p:cNvCxnSpPr/>
              <p:nvPr/>
            </p:nvCxnSpPr>
            <p:spPr>
              <a:xfrm>
                <a:off x="5757863" y="679878"/>
                <a:ext cx="0" cy="1720422"/>
              </a:xfrm>
              <a:prstGeom prst="line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4B8245C5-5F34-4EE3-95A6-FACE4C7AB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67987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7C11B7F-D3D7-47ED-A7D6-EDEC1E827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239968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F47B3E7-054A-4089-8645-37B543871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50224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8DF4561E-DC42-4336-8935-FD6B3C81F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068861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71BD591-9C90-4C63-854F-644907B2B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903" y="1948268"/>
                <a:ext cx="55960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9A46C477-13C6-478A-883B-F6F1FD8ADC9C}"/>
                </a:ext>
              </a:extLst>
            </p:cNvPr>
            <p:cNvSpPr/>
            <p:nvPr/>
          </p:nvSpPr>
          <p:spPr>
            <a:xfrm>
              <a:off x="5753100" y="1254125"/>
              <a:ext cx="4572000" cy="885825"/>
            </a:xfrm>
            <a:custGeom>
              <a:avLst/>
              <a:gdLst>
                <a:gd name="connsiteX0" fmla="*/ 0 w 4572000"/>
                <a:gd name="connsiteY0" fmla="*/ 95250 h 946150"/>
                <a:gd name="connsiteX1" fmla="*/ 774700 w 4572000"/>
                <a:gd name="connsiteY1" fmla="*/ 0 h 946150"/>
                <a:gd name="connsiteX2" fmla="*/ 1533525 w 4572000"/>
                <a:gd name="connsiteY2" fmla="*/ 393700 h 946150"/>
                <a:gd name="connsiteX3" fmla="*/ 2298700 w 4572000"/>
                <a:gd name="connsiteY3" fmla="*/ 288925 h 946150"/>
                <a:gd name="connsiteX4" fmla="*/ 3060700 w 4572000"/>
                <a:gd name="connsiteY4" fmla="*/ 946150 h 946150"/>
                <a:gd name="connsiteX5" fmla="*/ 3819525 w 4572000"/>
                <a:gd name="connsiteY5" fmla="*/ 485775 h 946150"/>
                <a:gd name="connsiteX6" fmla="*/ 4572000 w 4572000"/>
                <a:gd name="connsiteY6" fmla="*/ 577850 h 946150"/>
                <a:gd name="connsiteX0" fmla="*/ 0 w 4572000"/>
                <a:gd name="connsiteY0" fmla="*/ 0 h 885825"/>
                <a:gd name="connsiteX1" fmla="*/ 765175 w 4572000"/>
                <a:gd name="connsiteY1" fmla="*/ 885825 h 885825"/>
                <a:gd name="connsiteX2" fmla="*/ 1533525 w 4572000"/>
                <a:gd name="connsiteY2" fmla="*/ 298450 h 885825"/>
                <a:gd name="connsiteX3" fmla="*/ 2298700 w 4572000"/>
                <a:gd name="connsiteY3" fmla="*/ 193675 h 885825"/>
                <a:gd name="connsiteX4" fmla="*/ 3060700 w 4572000"/>
                <a:gd name="connsiteY4" fmla="*/ 850900 h 885825"/>
                <a:gd name="connsiteX5" fmla="*/ 3819525 w 4572000"/>
                <a:gd name="connsiteY5" fmla="*/ 390525 h 885825"/>
                <a:gd name="connsiteX6" fmla="*/ 4572000 w 4572000"/>
                <a:gd name="connsiteY6" fmla="*/ 48260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885825">
                  <a:moveTo>
                    <a:pt x="0" y="0"/>
                  </a:moveTo>
                  <a:lnTo>
                    <a:pt x="765175" y="885825"/>
                  </a:lnTo>
                  <a:lnTo>
                    <a:pt x="1533525" y="298450"/>
                  </a:lnTo>
                  <a:lnTo>
                    <a:pt x="2298700" y="193675"/>
                  </a:lnTo>
                  <a:lnTo>
                    <a:pt x="3060700" y="850900"/>
                  </a:lnTo>
                  <a:lnTo>
                    <a:pt x="3819525" y="390525"/>
                  </a:lnTo>
                  <a:lnTo>
                    <a:pt x="4572000" y="4826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6A18D4EE-9D57-423F-AA59-541AB135F6AC}"/>
                </a:ext>
              </a:extLst>
            </p:cNvPr>
            <p:cNvSpPr/>
            <p:nvPr/>
          </p:nvSpPr>
          <p:spPr>
            <a:xfrm>
              <a:off x="5753100" y="1089026"/>
              <a:ext cx="4575175" cy="1060450"/>
            </a:xfrm>
            <a:custGeom>
              <a:avLst/>
              <a:gdLst>
                <a:gd name="connsiteX0" fmla="*/ 0 w 4575175"/>
                <a:gd name="connsiteY0" fmla="*/ 0 h 835025"/>
                <a:gd name="connsiteX1" fmla="*/ 762000 w 4575175"/>
                <a:gd name="connsiteY1" fmla="*/ 304800 h 835025"/>
                <a:gd name="connsiteX2" fmla="*/ 1524000 w 4575175"/>
                <a:gd name="connsiteY2" fmla="*/ 298450 h 835025"/>
                <a:gd name="connsiteX3" fmla="*/ 2292350 w 4575175"/>
                <a:gd name="connsiteY3" fmla="*/ 482600 h 835025"/>
                <a:gd name="connsiteX4" fmla="*/ 3057525 w 4575175"/>
                <a:gd name="connsiteY4" fmla="*/ 835025 h 835025"/>
                <a:gd name="connsiteX5" fmla="*/ 3832225 w 4575175"/>
                <a:gd name="connsiteY5" fmla="*/ 625475 h 835025"/>
                <a:gd name="connsiteX6" fmla="*/ 4575175 w 4575175"/>
                <a:gd name="connsiteY6" fmla="*/ 419100 h 835025"/>
                <a:gd name="connsiteX0" fmla="*/ 0 w 4575175"/>
                <a:gd name="connsiteY0" fmla="*/ 0 h 1060450"/>
                <a:gd name="connsiteX1" fmla="*/ 771525 w 4575175"/>
                <a:gd name="connsiteY1" fmla="*/ 1060450 h 1060450"/>
                <a:gd name="connsiteX2" fmla="*/ 1524000 w 4575175"/>
                <a:gd name="connsiteY2" fmla="*/ 298450 h 1060450"/>
                <a:gd name="connsiteX3" fmla="*/ 2292350 w 4575175"/>
                <a:gd name="connsiteY3" fmla="*/ 482600 h 1060450"/>
                <a:gd name="connsiteX4" fmla="*/ 3057525 w 4575175"/>
                <a:gd name="connsiteY4" fmla="*/ 835025 h 1060450"/>
                <a:gd name="connsiteX5" fmla="*/ 3832225 w 4575175"/>
                <a:gd name="connsiteY5" fmla="*/ 625475 h 1060450"/>
                <a:gd name="connsiteX6" fmla="*/ 4575175 w 4575175"/>
                <a:gd name="connsiteY6" fmla="*/ 419100 h 106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175" h="1060450">
                  <a:moveTo>
                    <a:pt x="0" y="0"/>
                  </a:moveTo>
                  <a:lnTo>
                    <a:pt x="771525" y="1060450"/>
                  </a:lnTo>
                  <a:lnTo>
                    <a:pt x="1524000" y="298450"/>
                  </a:lnTo>
                  <a:lnTo>
                    <a:pt x="2292350" y="482600"/>
                  </a:lnTo>
                  <a:lnTo>
                    <a:pt x="3057525" y="835025"/>
                  </a:lnTo>
                  <a:lnTo>
                    <a:pt x="3832225" y="625475"/>
                  </a:lnTo>
                  <a:lnTo>
                    <a:pt x="4575175" y="4191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45980884-0551-412E-80B6-306CB663E1E9}"/>
                </a:ext>
              </a:extLst>
            </p:cNvPr>
            <p:cNvSpPr/>
            <p:nvPr/>
          </p:nvSpPr>
          <p:spPr>
            <a:xfrm>
              <a:off x="5753100" y="1225550"/>
              <a:ext cx="4552950" cy="790575"/>
            </a:xfrm>
            <a:custGeom>
              <a:avLst/>
              <a:gdLst>
                <a:gd name="connsiteX0" fmla="*/ 0 w 4552950"/>
                <a:gd name="connsiteY0" fmla="*/ 301625 h 581025"/>
                <a:gd name="connsiteX1" fmla="*/ 765175 w 4552950"/>
                <a:gd name="connsiteY1" fmla="*/ 50800 h 581025"/>
                <a:gd name="connsiteX2" fmla="*/ 1514475 w 4552950"/>
                <a:gd name="connsiteY2" fmla="*/ 0 h 581025"/>
                <a:gd name="connsiteX3" fmla="*/ 2286000 w 4552950"/>
                <a:gd name="connsiteY3" fmla="*/ 158750 h 581025"/>
                <a:gd name="connsiteX4" fmla="*/ 3041650 w 4552950"/>
                <a:gd name="connsiteY4" fmla="*/ 549275 h 581025"/>
                <a:gd name="connsiteX5" fmla="*/ 3816350 w 4552950"/>
                <a:gd name="connsiteY5" fmla="*/ 581025 h 581025"/>
                <a:gd name="connsiteX6" fmla="*/ 4552950 w 4552950"/>
                <a:gd name="connsiteY6" fmla="*/ 177800 h 581025"/>
                <a:gd name="connsiteX0" fmla="*/ 0 w 4552950"/>
                <a:gd name="connsiteY0" fmla="*/ 301625 h 790575"/>
                <a:gd name="connsiteX1" fmla="*/ 765175 w 4552950"/>
                <a:gd name="connsiteY1" fmla="*/ 790575 h 790575"/>
                <a:gd name="connsiteX2" fmla="*/ 1514475 w 4552950"/>
                <a:gd name="connsiteY2" fmla="*/ 0 h 790575"/>
                <a:gd name="connsiteX3" fmla="*/ 2286000 w 4552950"/>
                <a:gd name="connsiteY3" fmla="*/ 158750 h 790575"/>
                <a:gd name="connsiteX4" fmla="*/ 3041650 w 4552950"/>
                <a:gd name="connsiteY4" fmla="*/ 549275 h 790575"/>
                <a:gd name="connsiteX5" fmla="*/ 3816350 w 4552950"/>
                <a:gd name="connsiteY5" fmla="*/ 581025 h 790575"/>
                <a:gd name="connsiteX6" fmla="*/ 4552950 w 4552950"/>
                <a:gd name="connsiteY6" fmla="*/ 17780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790575">
                  <a:moveTo>
                    <a:pt x="0" y="301625"/>
                  </a:moveTo>
                  <a:lnTo>
                    <a:pt x="765175" y="790575"/>
                  </a:lnTo>
                  <a:lnTo>
                    <a:pt x="1514475" y="0"/>
                  </a:lnTo>
                  <a:lnTo>
                    <a:pt x="2286000" y="158750"/>
                  </a:lnTo>
                  <a:lnTo>
                    <a:pt x="3041650" y="549275"/>
                  </a:lnTo>
                  <a:lnTo>
                    <a:pt x="3816350" y="581025"/>
                  </a:lnTo>
                  <a:lnTo>
                    <a:pt x="4552950" y="1778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3A49FF45-22CF-4E98-AABE-0E2851770C4B}"/>
                </a:ext>
              </a:extLst>
            </p:cNvPr>
            <p:cNvSpPr/>
            <p:nvPr/>
          </p:nvSpPr>
          <p:spPr>
            <a:xfrm>
              <a:off x="5753100" y="1143000"/>
              <a:ext cx="4552950" cy="762000"/>
            </a:xfrm>
            <a:custGeom>
              <a:avLst/>
              <a:gdLst>
                <a:gd name="connsiteX0" fmla="*/ 0 w 4552950"/>
                <a:gd name="connsiteY0" fmla="*/ 552450 h 762000"/>
                <a:gd name="connsiteX1" fmla="*/ 765175 w 4552950"/>
                <a:gd name="connsiteY1" fmla="*/ 317500 h 762000"/>
                <a:gd name="connsiteX2" fmla="*/ 1524000 w 4552950"/>
                <a:gd name="connsiteY2" fmla="*/ 0 h 762000"/>
                <a:gd name="connsiteX3" fmla="*/ 2289175 w 4552950"/>
                <a:gd name="connsiteY3" fmla="*/ 504825 h 762000"/>
                <a:gd name="connsiteX4" fmla="*/ 3038475 w 4552950"/>
                <a:gd name="connsiteY4" fmla="*/ 530225 h 762000"/>
                <a:gd name="connsiteX5" fmla="*/ 3806825 w 4552950"/>
                <a:gd name="connsiteY5" fmla="*/ 762000 h 762000"/>
                <a:gd name="connsiteX6" fmla="*/ 4552950 w 4552950"/>
                <a:gd name="connsiteY6" fmla="*/ 142875 h 762000"/>
                <a:gd name="connsiteX0" fmla="*/ 0 w 4552950"/>
                <a:gd name="connsiteY0" fmla="*/ 552450 h 762000"/>
                <a:gd name="connsiteX1" fmla="*/ 762000 w 4552950"/>
                <a:gd name="connsiteY1" fmla="*/ 555625 h 762000"/>
                <a:gd name="connsiteX2" fmla="*/ 1524000 w 4552950"/>
                <a:gd name="connsiteY2" fmla="*/ 0 h 762000"/>
                <a:gd name="connsiteX3" fmla="*/ 2289175 w 4552950"/>
                <a:gd name="connsiteY3" fmla="*/ 504825 h 762000"/>
                <a:gd name="connsiteX4" fmla="*/ 3038475 w 4552950"/>
                <a:gd name="connsiteY4" fmla="*/ 530225 h 762000"/>
                <a:gd name="connsiteX5" fmla="*/ 3806825 w 4552950"/>
                <a:gd name="connsiteY5" fmla="*/ 762000 h 762000"/>
                <a:gd name="connsiteX6" fmla="*/ 4552950 w 4552950"/>
                <a:gd name="connsiteY6" fmla="*/ 142875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762000">
                  <a:moveTo>
                    <a:pt x="0" y="552450"/>
                  </a:moveTo>
                  <a:lnTo>
                    <a:pt x="762000" y="555625"/>
                  </a:lnTo>
                  <a:lnTo>
                    <a:pt x="1524000" y="0"/>
                  </a:lnTo>
                  <a:lnTo>
                    <a:pt x="2289175" y="504825"/>
                  </a:lnTo>
                  <a:lnTo>
                    <a:pt x="3038475" y="530225"/>
                  </a:lnTo>
                  <a:lnTo>
                    <a:pt x="3806825" y="762000"/>
                  </a:lnTo>
                  <a:lnTo>
                    <a:pt x="4552950" y="142875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EBB1839E-1BED-4636-AEB9-AC3C25BA1AF8}"/>
                </a:ext>
              </a:extLst>
            </p:cNvPr>
            <p:cNvSpPr/>
            <p:nvPr/>
          </p:nvSpPr>
          <p:spPr>
            <a:xfrm>
              <a:off x="5753100" y="1301750"/>
              <a:ext cx="4562475" cy="292100"/>
            </a:xfrm>
            <a:custGeom>
              <a:avLst/>
              <a:gdLst>
                <a:gd name="connsiteX0" fmla="*/ 0 w 4562475"/>
                <a:gd name="connsiteY0" fmla="*/ 63500 h 292100"/>
                <a:gd name="connsiteX1" fmla="*/ 0 w 4562475"/>
                <a:gd name="connsiteY1" fmla="*/ 63500 h 292100"/>
                <a:gd name="connsiteX2" fmla="*/ 73025 w 4562475"/>
                <a:gd name="connsiteY2" fmla="*/ 63500 h 292100"/>
                <a:gd name="connsiteX3" fmla="*/ 765175 w 4562475"/>
                <a:gd name="connsiteY3" fmla="*/ 247650 h 292100"/>
                <a:gd name="connsiteX4" fmla="*/ 1530350 w 4562475"/>
                <a:gd name="connsiteY4" fmla="*/ 0 h 292100"/>
                <a:gd name="connsiteX5" fmla="*/ 2289175 w 4562475"/>
                <a:gd name="connsiteY5" fmla="*/ 3175 h 292100"/>
                <a:gd name="connsiteX6" fmla="*/ 3054350 w 4562475"/>
                <a:gd name="connsiteY6" fmla="*/ 292100 h 292100"/>
                <a:gd name="connsiteX7" fmla="*/ 3813175 w 4562475"/>
                <a:gd name="connsiteY7" fmla="*/ 292100 h 292100"/>
                <a:gd name="connsiteX8" fmla="*/ 4562475 w 4562475"/>
                <a:gd name="connsiteY8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2475" h="292100">
                  <a:moveTo>
                    <a:pt x="0" y="63500"/>
                  </a:moveTo>
                  <a:lnTo>
                    <a:pt x="0" y="63500"/>
                  </a:lnTo>
                  <a:lnTo>
                    <a:pt x="73025" y="63500"/>
                  </a:lnTo>
                  <a:lnTo>
                    <a:pt x="765175" y="247650"/>
                  </a:lnTo>
                  <a:lnTo>
                    <a:pt x="1530350" y="0"/>
                  </a:lnTo>
                  <a:lnTo>
                    <a:pt x="2289175" y="3175"/>
                  </a:lnTo>
                  <a:lnTo>
                    <a:pt x="3054350" y="292100"/>
                  </a:lnTo>
                  <a:lnTo>
                    <a:pt x="3813175" y="292100"/>
                  </a:lnTo>
                  <a:lnTo>
                    <a:pt x="4562475" y="29210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4B468B54-7C7F-48B7-BF00-2145D09C674B}"/>
                </a:ext>
              </a:extLst>
            </p:cNvPr>
            <p:cNvSpPr/>
            <p:nvPr/>
          </p:nvSpPr>
          <p:spPr>
            <a:xfrm>
              <a:off x="5753100" y="1244600"/>
              <a:ext cx="4565650" cy="527050"/>
            </a:xfrm>
            <a:custGeom>
              <a:avLst/>
              <a:gdLst>
                <a:gd name="connsiteX0" fmla="*/ 0 w 4565650"/>
                <a:gd name="connsiteY0" fmla="*/ 527050 h 527050"/>
                <a:gd name="connsiteX1" fmla="*/ 758825 w 4565650"/>
                <a:gd name="connsiteY1" fmla="*/ 355600 h 527050"/>
                <a:gd name="connsiteX2" fmla="*/ 1527175 w 4565650"/>
                <a:gd name="connsiteY2" fmla="*/ 355600 h 527050"/>
                <a:gd name="connsiteX3" fmla="*/ 2289175 w 4565650"/>
                <a:gd name="connsiteY3" fmla="*/ 0 h 527050"/>
                <a:gd name="connsiteX4" fmla="*/ 3057525 w 4565650"/>
                <a:gd name="connsiteY4" fmla="*/ 355600 h 527050"/>
                <a:gd name="connsiteX5" fmla="*/ 3803650 w 4565650"/>
                <a:gd name="connsiteY5" fmla="*/ 215900 h 527050"/>
                <a:gd name="connsiteX6" fmla="*/ 4565650 w 4565650"/>
                <a:gd name="connsiteY6" fmla="*/ 425450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5650" h="527050">
                  <a:moveTo>
                    <a:pt x="0" y="527050"/>
                  </a:moveTo>
                  <a:lnTo>
                    <a:pt x="758825" y="355600"/>
                  </a:lnTo>
                  <a:lnTo>
                    <a:pt x="1527175" y="355600"/>
                  </a:lnTo>
                  <a:lnTo>
                    <a:pt x="2289175" y="0"/>
                  </a:lnTo>
                  <a:lnTo>
                    <a:pt x="3057525" y="355600"/>
                  </a:lnTo>
                  <a:lnTo>
                    <a:pt x="3803650" y="215900"/>
                  </a:lnTo>
                  <a:lnTo>
                    <a:pt x="4565650" y="425450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5A6185F-C7F1-4388-9DE3-F3284F1A55B7}"/>
                </a:ext>
              </a:extLst>
            </p:cNvPr>
            <p:cNvSpPr/>
            <p:nvPr/>
          </p:nvSpPr>
          <p:spPr>
            <a:xfrm>
              <a:off x="5756275" y="1187450"/>
              <a:ext cx="4559300" cy="727075"/>
            </a:xfrm>
            <a:custGeom>
              <a:avLst/>
              <a:gdLst>
                <a:gd name="connsiteX0" fmla="*/ 0 w 4559300"/>
                <a:gd name="connsiteY0" fmla="*/ 0 h 409575"/>
                <a:gd name="connsiteX1" fmla="*/ 762000 w 4559300"/>
                <a:gd name="connsiteY1" fmla="*/ 206375 h 409575"/>
                <a:gd name="connsiteX2" fmla="*/ 1524000 w 4559300"/>
                <a:gd name="connsiteY2" fmla="*/ 285750 h 409575"/>
                <a:gd name="connsiteX3" fmla="*/ 2289175 w 4559300"/>
                <a:gd name="connsiteY3" fmla="*/ 260350 h 409575"/>
                <a:gd name="connsiteX4" fmla="*/ 3038475 w 4559300"/>
                <a:gd name="connsiteY4" fmla="*/ 409575 h 409575"/>
                <a:gd name="connsiteX5" fmla="*/ 3816350 w 4559300"/>
                <a:gd name="connsiteY5" fmla="*/ 149225 h 409575"/>
                <a:gd name="connsiteX6" fmla="*/ 4559300 w 4559300"/>
                <a:gd name="connsiteY6" fmla="*/ 212725 h 409575"/>
                <a:gd name="connsiteX0" fmla="*/ 0 w 4559300"/>
                <a:gd name="connsiteY0" fmla="*/ 0 h 727075"/>
                <a:gd name="connsiteX1" fmla="*/ 762000 w 4559300"/>
                <a:gd name="connsiteY1" fmla="*/ 727075 h 727075"/>
                <a:gd name="connsiteX2" fmla="*/ 1524000 w 4559300"/>
                <a:gd name="connsiteY2" fmla="*/ 285750 h 727075"/>
                <a:gd name="connsiteX3" fmla="*/ 2289175 w 4559300"/>
                <a:gd name="connsiteY3" fmla="*/ 260350 h 727075"/>
                <a:gd name="connsiteX4" fmla="*/ 3038475 w 4559300"/>
                <a:gd name="connsiteY4" fmla="*/ 409575 h 727075"/>
                <a:gd name="connsiteX5" fmla="*/ 3816350 w 4559300"/>
                <a:gd name="connsiteY5" fmla="*/ 149225 h 727075"/>
                <a:gd name="connsiteX6" fmla="*/ 4559300 w 4559300"/>
                <a:gd name="connsiteY6" fmla="*/ 21272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9300" h="727075">
                  <a:moveTo>
                    <a:pt x="0" y="0"/>
                  </a:moveTo>
                  <a:lnTo>
                    <a:pt x="762000" y="727075"/>
                  </a:lnTo>
                  <a:lnTo>
                    <a:pt x="1524000" y="285750"/>
                  </a:lnTo>
                  <a:lnTo>
                    <a:pt x="2289175" y="260350"/>
                  </a:lnTo>
                  <a:lnTo>
                    <a:pt x="3038475" y="409575"/>
                  </a:lnTo>
                  <a:lnTo>
                    <a:pt x="3816350" y="149225"/>
                  </a:lnTo>
                  <a:lnTo>
                    <a:pt x="4559300" y="212725"/>
                  </a:lnTo>
                </a:path>
              </a:pathLst>
            </a:cu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BB90C3EF-6551-4C05-B245-98B32066F55E}"/>
                </a:ext>
              </a:extLst>
            </p:cNvPr>
            <p:cNvSpPr/>
            <p:nvPr/>
          </p:nvSpPr>
          <p:spPr>
            <a:xfrm>
              <a:off x="5791200" y="1276350"/>
              <a:ext cx="45275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6475 w 4552950"/>
                <a:gd name="connsiteY3" fmla="*/ 107950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27175 w 4552950"/>
                <a:gd name="connsiteY2" fmla="*/ 111125 h 908050"/>
                <a:gd name="connsiteX3" fmla="*/ 2276475 w 4552950"/>
                <a:gd name="connsiteY3" fmla="*/ 107950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27550"/>
                <a:gd name="connsiteY0" fmla="*/ 768350 h 908050"/>
                <a:gd name="connsiteX1" fmla="*/ 723900 w 4527550"/>
                <a:gd name="connsiteY1" fmla="*/ 0 h 908050"/>
                <a:gd name="connsiteX2" fmla="*/ 1501775 w 4527550"/>
                <a:gd name="connsiteY2" fmla="*/ 111125 h 908050"/>
                <a:gd name="connsiteX3" fmla="*/ 2251075 w 4527550"/>
                <a:gd name="connsiteY3" fmla="*/ 107950 h 908050"/>
                <a:gd name="connsiteX4" fmla="*/ 3006725 w 4527550"/>
                <a:gd name="connsiteY4" fmla="*/ 720725 h 908050"/>
                <a:gd name="connsiteX5" fmla="*/ 3778250 w 4527550"/>
                <a:gd name="connsiteY5" fmla="*/ 908050 h 908050"/>
                <a:gd name="connsiteX6" fmla="*/ 4527550 w 45275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27550" h="908050">
                  <a:moveTo>
                    <a:pt x="0" y="768350"/>
                  </a:moveTo>
                  <a:lnTo>
                    <a:pt x="723900" y="0"/>
                  </a:lnTo>
                  <a:lnTo>
                    <a:pt x="1501775" y="111125"/>
                  </a:lnTo>
                  <a:lnTo>
                    <a:pt x="2251075" y="107950"/>
                  </a:lnTo>
                  <a:lnTo>
                    <a:pt x="3006725" y="720725"/>
                  </a:lnTo>
                  <a:lnTo>
                    <a:pt x="3778250" y="908050"/>
                  </a:lnTo>
                  <a:lnTo>
                    <a:pt x="4527550" y="6477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182D6D8-7E81-4CA6-AD95-BB5E7C11611C}"/>
                </a:ext>
              </a:extLst>
            </p:cNvPr>
            <p:cNvSpPr/>
            <p:nvPr/>
          </p:nvSpPr>
          <p:spPr>
            <a:xfrm>
              <a:off x="5756274" y="1307060"/>
              <a:ext cx="4562475" cy="82232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62475"/>
                <a:gd name="connsiteY0" fmla="*/ 501650 h 908050"/>
                <a:gd name="connsiteX1" fmla="*/ 758825 w 4562475"/>
                <a:gd name="connsiteY1" fmla="*/ 0 h 908050"/>
                <a:gd name="connsiteX2" fmla="*/ 1524000 w 4562475"/>
                <a:gd name="connsiteY2" fmla="*/ 565150 h 908050"/>
                <a:gd name="connsiteX3" fmla="*/ 2282825 w 4562475"/>
                <a:gd name="connsiteY3" fmla="*/ 479425 h 908050"/>
                <a:gd name="connsiteX4" fmla="*/ 3041650 w 4562475"/>
                <a:gd name="connsiteY4" fmla="*/ 720725 h 908050"/>
                <a:gd name="connsiteX5" fmla="*/ 3813175 w 4562475"/>
                <a:gd name="connsiteY5" fmla="*/ 908050 h 908050"/>
                <a:gd name="connsiteX6" fmla="*/ 4562475 w 4562475"/>
                <a:gd name="connsiteY6" fmla="*/ 647700 h 908050"/>
                <a:gd name="connsiteX0" fmla="*/ 0 w 4562475"/>
                <a:gd name="connsiteY0" fmla="*/ 501650 h 908050"/>
                <a:gd name="connsiteX1" fmla="*/ 758825 w 4562475"/>
                <a:gd name="connsiteY1" fmla="*/ 0 h 908050"/>
                <a:gd name="connsiteX2" fmla="*/ 1539875 w 4562475"/>
                <a:gd name="connsiteY2" fmla="*/ 177800 h 908050"/>
                <a:gd name="connsiteX3" fmla="*/ 2282825 w 4562475"/>
                <a:gd name="connsiteY3" fmla="*/ 479425 h 908050"/>
                <a:gd name="connsiteX4" fmla="*/ 3041650 w 4562475"/>
                <a:gd name="connsiteY4" fmla="*/ 720725 h 908050"/>
                <a:gd name="connsiteX5" fmla="*/ 3813175 w 4562475"/>
                <a:gd name="connsiteY5" fmla="*/ 908050 h 908050"/>
                <a:gd name="connsiteX6" fmla="*/ 4562475 w 4562475"/>
                <a:gd name="connsiteY6" fmla="*/ 647700 h 908050"/>
                <a:gd name="connsiteX0" fmla="*/ 0 w 4562475"/>
                <a:gd name="connsiteY0" fmla="*/ 603250 h 1009650"/>
                <a:gd name="connsiteX1" fmla="*/ 758825 w 4562475"/>
                <a:gd name="connsiteY1" fmla="*/ 101600 h 1009650"/>
                <a:gd name="connsiteX2" fmla="*/ 1539875 w 4562475"/>
                <a:gd name="connsiteY2" fmla="*/ 279400 h 1009650"/>
                <a:gd name="connsiteX3" fmla="*/ 2282825 w 4562475"/>
                <a:gd name="connsiteY3" fmla="*/ 0 h 1009650"/>
                <a:gd name="connsiteX4" fmla="*/ 3041650 w 4562475"/>
                <a:gd name="connsiteY4" fmla="*/ 822325 h 1009650"/>
                <a:gd name="connsiteX5" fmla="*/ 3813175 w 4562475"/>
                <a:gd name="connsiteY5" fmla="*/ 1009650 h 1009650"/>
                <a:gd name="connsiteX6" fmla="*/ 4562475 w 4562475"/>
                <a:gd name="connsiteY6" fmla="*/ 749300 h 1009650"/>
                <a:gd name="connsiteX0" fmla="*/ 0 w 4562475"/>
                <a:gd name="connsiteY0" fmla="*/ 603250 h 822325"/>
                <a:gd name="connsiteX1" fmla="*/ 758825 w 4562475"/>
                <a:gd name="connsiteY1" fmla="*/ 101600 h 822325"/>
                <a:gd name="connsiteX2" fmla="*/ 1539875 w 4562475"/>
                <a:gd name="connsiteY2" fmla="*/ 279400 h 822325"/>
                <a:gd name="connsiteX3" fmla="*/ 2282825 w 4562475"/>
                <a:gd name="connsiteY3" fmla="*/ 0 h 822325"/>
                <a:gd name="connsiteX4" fmla="*/ 3041650 w 4562475"/>
                <a:gd name="connsiteY4" fmla="*/ 822325 h 822325"/>
                <a:gd name="connsiteX5" fmla="*/ 3806825 w 4562475"/>
                <a:gd name="connsiteY5" fmla="*/ 476250 h 822325"/>
                <a:gd name="connsiteX6" fmla="*/ 4562475 w 4562475"/>
                <a:gd name="connsiteY6" fmla="*/ 749300 h 822325"/>
                <a:gd name="connsiteX0" fmla="*/ 0 w 4562475"/>
                <a:gd name="connsiteY0" fmla="*/ 603250 h 822325"/>
                <a:gd name="connsiteX1" fmla="*/ 758825 w 4562475"/>
                <a:gd name="connsiteY1" fmla="*/ 101600 h 822325"/>
                <a:gd name="connsiteX2" fmla="*/ 1539875 w 4562475"/>
                <a:gd name="connsiteY2" fmla="*/ 279400 h 822325"/>
                <a:gd name="connsiteX3" fmla="*/ 2282825 w 4562475"/>
                <a:gd name="connsiteY3" fmla="*/ 0 h 822325"/>
                <a:gd name="connsiteX4" fmla="*/ 3041650 w 4562475"/>
                <a:gd name="connsiteY4" fmla="*/ 822325 h 822325"/>
                <a:gd name="connsiteX5" fmla="*/ 3806825 w 4562475"/>
                <a:gd name="connsiteY5" fmla="*/ 476250 h 822325"/>
                <a:gd name="connsiteX6" fmla="*/ 4562475 w 4562475"/>
                <a:gd name="connsiteY6" fmla="*/ 476250 h 82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2475" h="822325">
                  <a:moveTo>
                    <a:pt x="0" y="603250"/>
                  </a:moveTo>
                  <a:lnTo>
                    <a:pt x="758825" y="101600"/>
                  </a:lnTo>
                  <a:lnTo>
                    <a:pt x="1539875" y="279400"/>
                  </a:lnTo>
                  <a:lnTo>
                    <a:pt x="2282825" y="0"/>
                  </a:lnTo>
                  <a:lnTo>
                    <a:pt x="3041650" y="822325"/>
                  </a:lnTo>
                  <a:lnTo>
                    <a:pt x="3806825" y="476250"/>
                  </a:lnTo>
                  <a:lnTo>
                    <a:pt x="4562475" y="47625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4B5DB7A-25BF-4019-9FC8-7EDBDBCB2AD5}"/>
                </a:ext>
              </a:extLst>
            </p:cNvPr>
            <p:cNvSpPr/>
            <p:nvPr/>
          </p:nvSpPr>
          <p:spPr>
            <a:xfrm>
              <a:off x="5765800" y="1155430"/>
              <a:ext cx="45529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08050">
                  <a:moveTo>
                    <a:pt x="0" y="885825"/>
                  </a:moveTo>
                  <a:lnTo>
                    <a:pt x="749300" y="0"/>
                  </a:lnTo>
                  <a:lnTo>
                    <a:pt x="1514475" y="565150"/>
                  </a:lnTo>
                  <a:lnTo>
                    <a:pt x="2273300" y="479425"/>
                  </a:lnTo>
                  <a:lnTo>
                    <a:pt x="3032125" y="720725"/>
                  </a:lnTo>
                  <a:lnTo>
                    <a:pt x="3803650" y="908050"/>
                  </a:lnTo>
                  <a:lnTo>
                    <a:pt x="4552950" y="647700"/>
                  </a:lnTo>
                </a:path>
              </a:pathLst>
            </a:cu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5EC731B-7C74-4329-8C0E-571A77793D17}"/>
                </a:ext>
              </a:extLst>
            </p:cNvPr>
            <p:cNvSpPr/>
            <p:nvPr/>
          </p:nvSpPr>
          <p:spPr>
            <a:xfrm>
              <a:off x="5765800" y="1183625"/>
              <a:ext cx="4552950" cy="94932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406400 h 428625"/>
                <a:gd name="connsiteX1" fmla="*/ 784225 w 4552950"/>
                <a:gd name="connsiteY1" fmla="*/ 285750 h 428625"/>
                <a:gd name="connsiteX2" fmla="*/ 1514475 w 4552950"/>
                <a:gd name="connsiteY2" fmla="*/ 8572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406400 h 428625"/>
                <a:gd name="connsiteX1" fmla="*/ 755650 w 4552950"/>
                <a:gd name="connsiteY1" fmla="*/ 285750 h 428625"/>
                <a:gd name="connsiteX2" fmla="*/ 1514475 w 4552950"/>
                <a:gd name="connsiteY2" fmla="*/ 8572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3300 w 4552950"/>
                <a:gd name="connsiteY3" fmla="*/ 314325 h 742950"/>
                <a:gd name="connsiteX4" fmla="*/ 3032125 w 4552950"/>
                <a:gd name="connsiteY4" fmla="*/ 5556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32125 w 4552950"/>
                <a:gd name="connsiteY4" fmla="*/ 5556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06725 w 4552950"/>
                <a:gd name="connsiteY4" fmla="*/ 2254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742950"/>
                <a:gd name="connsiteX1" fmla="*/ 755650 w 4552950"/>
                <a:gd name="connsiteY1" fmla="*/ 600075 h 742950"/>
                <a:gd name="connsiteX2" fmla="*/ 1520825 w 4552950"/>
                <a:gd name="connsiteY2" fmla="*/ 0 h 742950"/>
                <a:gd name="connsiteX3" fmla="*/ 2270125 w 4552950"/>
                <a:gd name="connsiteY3" fmla="*/ 517525 h 742950"/>
                <a:gd name="connsiteX4" fmla="*/ 3032125 w 4552950"/>
                <a:gd name="connsiteY4" fmla="*/ 212725 h 742950"/>
                <a:gd name="connsiteX5" fmla="*/ 3803650 w 4552950"/>
                <a:gd name="connsiteY5" fmla="*/ 742950 h 742950"/>
                <a:gd name="connsiteX6" fmla="*/ 4552950 w 4552950"/>
                <a:gd name="connsiteY6" fmla="*/ 482600 h 742950"/>
                <a:gd name="connsiteX0" fmla="*/ 0 w 4552950"/>
                <a:gd name="connsiteY0" fmla="*/ 720725 h 949325"/>
                <a:gd name="connsiteX1" fmla="*/ 755650 w 4552950"/>
                <a:gd name="connsiteY1" fmla="*/ 600075 h 949325"/>
                <a:gd name="connsiteX2" fmla="*/ 1520825 w 4552950"/>
                <a:gd name="connsiteY2" fmla="*/ 0 h 949325"/>
                <a:gd name="connsiteX3" fmla="*/ 2270125 w 4552950"/>
                <a:gd name="connsiteY3" fmla="*/ 517525 h 949325"/>
                <a:gd name="connsiteX4" fmla="*/ 3032125 w 4552950"/>
                <a:gd name="connsiteY4" fmla="*/ 212725 h 949325"/>
                <a:gd name="connsiteX5" fmla="*/ 3797300 w 4552950"/>
                <a:gd name="connsiteY5" fmla="*/ 949325 h 949325"/>
                <a:gd name="connsiteX6" fmla="*/ 4552950 w 4552950"/>
                <a:gd name="connsiteY6" fmla="*/ 482600 h 9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49325">
                  <a:moveTo>
                    <a:pt x="0" y="720725"/>
                  </a:moveTo>
                  <a:lnTo>
                    <a:pt x="755650" y="600075"/>
                  </a:lnTo>
                  <a:lnTo>
                    <a:pt x="1520825" y="0"/>
                  </a:lnTo>
                  <a:lnTo>
                    <a:pt x="2270125" y="517525"/>
                  </a:lnTo>
                  <a:lnTo>
                    <a:pt x="3032125" y="212725"/>
                  </a:lnTo>
                  <a:lnTo>
                    <a:pt x="3797300" y="949325"/>
                  </a:lnTo>
                  <a:lnTo>
                    <a:pt x="4552950" y="4826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E0A0675-94DD-4E08-99CD-E6CCE133F55A}"/>
                </a:ext>
              </a:extLst>
            </p:cNvPr>
            <p:cNvSpPr/>
            <p:nvPr/>
          </p:nvSpPr>
          <p:spPr>
            <a:xfrm>
              <a:off x="5765800" y="882166"/>
              <a:ext cx="4552950" cy="908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3016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7650 w 4552950"/>
                <a:gd name="connsiteY2" fmla="*/ 898525 h 908050"/>
                <a:gd name="connsiteX3" fmla="*/ 2273300 w 4552950"/>
                <a:gd name="connsiteY3" fmla="*/ 301625 h 908050"/>
                <a:gd name="connsiteX4" fmla="*/ 3032125 w 4552950"/>
                <a:gd name="connsiteY4" fmla="*/ 723900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908050">
                  <a:moveTo>
                    <a:pt x="0" y="885825"/>
                  </a:moveTo>
                  <a:lnTo>
                    <a:pt x="749300" y="0"/>
                  </a:lnTo>
                  <a:lnTo>
                    <a:pt x="1517650" y="898525"/>
                  </a:lnTo>
                  <a:lnTo>
                    <a:pt x="2273300" y="301625"/>
                  </a:lnTo>
                  <a:lnTo>
                    <a:pt x="3032125" y="723900"/>
                  </a:lnTo>
                  <a:lnTo>
                    <a:pt x="3803650" y="908050"/>
                  </a:lnTo>
                  <a:lnTo>
                    <a:pt x="4552950" y="647700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61A1FA4-B9E6-4B41-AEED-4806179F319D}"/>
                </a:ext>
              </a:extLst>
            </p:cNvPr>
            <p:cNvSpPr/>
            <p:nvPr/>
          </p:nvSpPr>
          <p:spPr>
            <a:xfrm>
              <a:off x="5765800" y="955676"/>
              <a:ext cx="4572000" cy="1035050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685800 h 708025"/>
                <a:gd name="connsiteX1" fmla="*/ 762000 w 4552950"/>
                <a:gd name="connsiteY1" fmla="*/ 0 h 708025"/>
                <a:gd name="connsiteX2" fmla="*/ 1514475 w 4552950"/>
                <a:gd name="connsiteY2" fmla="*/ 365125 h 708025"/>
                <a:gd name="connsiteX3" fmla="*/ 2273300 w 4552950"/>
                <a:gd name="connsiteY3" fmla="*/ 279400 h 708025"/>
                <a:gd name="connsiteX4" fmla="*/ 3032125 w 4552950"/>
                <a:gd name="connsiteY4" fmla="*/ 520700 h 708025"/>
                <a:gd name="connsiteX5" fmla="*/ 3803650 w 4552950"/>
                <a:gd name="connsiteY5" fmla="*/ 708025 h 708025"/>
                <a:gd name="connsiteX6" fmla="*/ 4552950 w 4552950"/>
                <a:gd name="connsiteY6" fmla="*/ 447675 h 70802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3300 w 4552950"/>
                <a:gd name="connsiteY3" fmla="*/ 279400 h 727075"/>
                <a:gd name="connsiteX4" fmla="*/ 3032125 w 4552950"/>
                <a:gd name="connsiteY4" fmla="*/ 520700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9650 w 4552950"/>
                <a:gd name="connsiteY3" fmla="*/ 587375 h 727075"/>
                <a:gd name="connsiteX4" fmla="*/ 3032125 w 4552950"/>
                <a:gd name="connsiteY4" fmla="*/ 520700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727075"/>
                <a:gd name="connsiteX1" fmla="*/ 762000 w 4552950"/>
                <a:gd name="connsiteY1" fmla="*/ 0 h 727075"/>
                <a:gd name="connsiteX2" fmla="*/ 1517650 w 4552950"/>
                <a:gd name="connsiteY2" fmla="*/ 727075 h 727075"/>
                <a:gd name="connsiteX3" fmla="*/ 2279650 w 4552950"/>
                <a:gd name="connsiteY3" fmla="*/ 587375 h 727075"/>
                <a:gd name="connsiteX4" fmla="*/ 3032125 w 4552950"/>
                <a:gd name="connsiteY4" fmla="*/ 314325 h 727075"/>
                <a:gd name="connsiteX5" fmla="*/ 3803650 w 4552950"/>
                <a:gd name="connsiteY5" fmla="*/ 708025 h 727075"/>
                <a:gd name="connsiteX6" fmla="*/ 4552950 w 4552950"/>
                <a:gd name="connsiteY6" fmla="*/ 447675 h 727075"/>
                <a:gd name="connsiteX0" fmla="*/ 0 w 4552950"/>
                <a:gd name="connsiteY0" fmla="*/ 685800 h 1035050"/>
                <a:gd name="connsiteX1" fmla="*/ 762000 w 4552950"/>
                <a:gd name="connsiteY1" fmla="*/ 0 h 1035050"/>
                <a:gd name="connsiteX2" fmla="*/ 1517650 w 4552950"/>
                <a:gd name="connsiteY2" fmla="*/ 727075 h 1035050"/>
                <a:gd name="connsiteX3" fmla="*/ 2279650 w 4552950"/>
                <a:gd name="connsiteY3" fmla="*/ 587375 h 1035050"/>
                <a:gd name="connsiteX4" fmla="*/ 3032125 w 4552950"/>
                <a:gd name="connsiteY4" fmla="*/ 314325 h 1035050"/>
                <a:gd name="connsiteX5" fmla="*/ 3797300 w 4552950"/>
                <a:gd name="connsiteY5" fmla="*/ 1035050 h 1035050"/>
                <a:gd name="connsiteX6" fmla="*/ 4552950 w 4552950"/>
                <a:gd name="connsiteY6" fmla="*/ 447675 h 1035050"/>
                <a:gd name="connsiteX0" fmla="*/ 0 w 4572000"/>
                <a:gd name="connsiteY0" fmla="*/ 685800 h 1035050"/>
                <a:gd name="connsiteX1" fmla="*/ 762000 w 4572000"/>
                <a:gd name="connsiteY1" fmla="*/ 0 h 1035050"/>
                <a:gd name="connsiteX2" fmla="*/ 1517650 w 4572000"/>
                <a:gd name="connsiteY2" fmla="*/ 727075 h 1035050"/>
                <a:gd name="connsiteX3" fmla="*/ 2279650 w 4572000"/>
                <a:gd name="connsiteY3" fmla="*/ 587375 h 1035050"/>
                <a:gd name="connsiteX4" fmla="*/ 3032125 w 4572000"/>
                <a:gd name="connsiteY4" fmla="*/ 314325 h 1035050"/>
                <a:gd name="connsiteX5" fmla="*/ 3797300 w 4572000"/>
                <a:gd name="connsiteY5" fmla="*/ 1035050 h 1035050"/>
                <a:gd name="connsiteX6" fmla="*/ 4572000 w 4572000"/>
                <a:gd name="connsiteY6" fmla="*/ 619125 h 1035050"/>
                <a:gd name="connsiteX0" fmla="*/ 0 w 4572000"/>
                <a:gd name="connsiteY0" fmla="*/ 685800 h 1035050"/>
                <a:gd name="connsiteX1" fmla="*/ 762000 w 4572000"/>
                <a:gd name="connsiteY1" fmla="*/ 0 h 1035050"/>
                <a:gd name="connsiteX2" fmla="*/ 1517650 w 4572000"/>
                <a:gd name="connsiteY2" fmla="*/ 727075 h 1035050"/>
                <a:gd name="connsiteX3" fmla="*/ 2279650 w 4572000"/>
                <a:gd name="connsiteY3" fmla="*/ 587375 h 1035050"/>
                <a:gd name="connsiteX4" fmla="*/ 3025775 w 4572000"/>
                <a:gd name="connsiteY4" fmla="*/ 111125 h 1035050"/>
                <a:gd name="connsiteX5" fmla="*/ 3797300 w 4572000"/>
                <a:gd name="connsiteY5" fmla="*/ 1035050 h 1035050"/>
                <a:gd name="connsiteX6" fmla="*/ 4572000 w 4572000"/>
                <a:gd name="connsiteY6" fmla="*/ 619125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1035050">
                  <a:moveTo>
                    <a:pt x="0" y="685800"/>
                  </a:moveTo>
                  <a:lnTo>
                    <a:pt x="762000" y="0"/>
                  </a:lnTo>
                  <a:lnTo>
                    <a:pt x="1517650" y="727075"/>
                  </a:lnTo>
                  <a:lnTo>
                    <a:pt x="2279650" y="587375"/>
                  </a:lnTo>
                  <a:lnTo>
                    <a:pt x="3025775" y="111125"/>
                  </a:lnTo>
                  <a:lnTo>
                    <a:pt x="3797300" y="1035050"/>
                  </a:lnTo>
                  <a:lnTo>
                    <a:pt x="4572000" y="619125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E551844-3731-4031-9392-A2774D74A3DA}"/>
                </a:ext>
              </a:extLst>
            </p:cNvPr>
            <p:cNvSpPr/>
            <p:nvPr/>
          </p:nvSpPr>
          <p:spPr>
            <a:xfrm>
              <a:off x="5765800" y="749064"/>
              <a:ext cx="4552950" cy="1082675"/>
            </a:xfrm>
            <a:custGeom>
              <a:avLst/>
              <a:gdLst>
                <a:gd name="connsiteX0" fmla="*/ 0 w 4552950"/>
                <a:gd name="connsiteY0" fmla="*/ 406400 h 428625"/>
                <a:gd name="connsiteX1" fmla="*/ 784225 w 4552950"/>
                <a:gd name="connsiteY1" fmla="*/ 422275 h 428625"/>
                <a:gd name="connsiteX2" fmla="*/ 1501775 w 4552950"/>
                <a:gd name="connsiteY2" fmla="*/ 193675 h 428625"/>
                <a:gd name="connsiteX3" fmla="*/ 2273300 w 4552950"/>
                <a:gd name="connsiteY3" fmla="*/ 0 h 428625"/>
                <a:gd name="connsiteX4" fmla="*/ 3032125 w 4552950"/>
                <a:gd name="connsiteY4" fmla="*/ 241300 h 428625"/>
                <a:gd name="connsiteX5" fmla="*/ 3803650 w 4552950"/>
                <a:gd name="connsiteY5" fmla="*/ 428625 h 428625"/>
                <a:gd name="connsiteX6" fmla="*/ 4552950 w 4552950"/>
                <a:gd name="connsiteY6" fmla="*/ 168275 h 428625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01775 w 4552950"/>
                <a:gd name="connsiteY2" fmla="*/ 67310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885825 h 908050"/>
                <a:gd name="connsiteX1" fmla="*/ 749300 w 4552950"/>
                <a:gd name="connsiteY1" fmla="*/ 0 h 908050"/>
                <a:gd name="connsiteX2" fmla="*/ 1514475 w 4552950"/>
                <a:gd name="connsiteY2" fmla="*/ 565150 h 908050"/>
                <a:gd name="connsiteX3" fmla="*/ 2273300 w 4552950"/>
                <a:gd name="connsiteY3" fmla="*/ 479425 h 908050"/>
                <a:gd name="connsiteX4" fmla="*/ 3032125 w 4552950"/>
                <a:gd name="connsiteY4" fmla="*/ 720725 h 908050"/>
                <a:gd name="connsiteX5" fmla="*/ 3803650 w 4552950"/>
                <a:gd name="connsiteY5" fmla="*/ 908050 h 908050"/>
                <a:gd name="connsiteX6" fmla="*/ 4552950 w 4552950"/>
                <a:gd name="connsiteY6" fmla="*/ 647700 h 908050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14475 w 4552950"/>
                <a:gd name="connsiteY2" fmla="*/ 650875 h 993775"/>
                <a:gd name="connsiteX3" fmla="*/ 2273300 w 4552950"/>
                <a:gd name="connsiteY3" fmla="*/ 56515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20825 w 4552950"/>
                <a:gd name="connsiteY2" fmla="*/ 352425 h 993775"/>
                <a:gd name="connsiteX3" fmla="*/ 2273300 w 4552950"/>
                <a:gd name="connsiteY3" fmla="*/ 56515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993775"/>
                <a:gd name="connsiteX1" fmla="*/ 746125 w 4552950"/>
                <a:gd name="connsiteY1" fmla="*/ 0 h 993775"/>
                <a:gd name="connsiteX2" fmla="*/ 1520825 w 4552950"/>
                <a:gd name="connsiteY2" fmla="*/ 352425 h 993775"/>
                <a:gd name="connsiteX3" fmla="*/ 2273300 w 4552950"/>
                <a:gd name="connsiteY3" fmla="*/ 368300 h 993775"/>
                <a:gd name="connsiteX4" fmla="*/ 3032125 w 4552950"/>
                <a:gd name="connsiteY4" fmla="*/ 806450 h 993775"/>
                <a:gd name="connsiteX5" fmla="*/ 3803650 w 4552950"/>
                <a:gd name="connsiteY5" fmla="*/ 993775 h 993775"/>
                <a:gd name="connsiteX6" fmla="*/ 4552950 w 4552950"/>
                <a:gd name="connsiteY6" fmla="*/ 733425 h 993775"/>
                <a:gd name="connsiteX0" fmla="*/ 0 w 4552950"/>
                <a:gd name="connsiteY0" fmla="*/ 971550 h 1082675"/>
                <a:gd name="connsiteX1" fmla="*/ 746125 w 4552950"/>
                <a:gd name="connsiteY1" fmla="*/ 0 h 1082675"/>
                <a:gd name="connsiteX2" fmla="*/ 1520825 w 4552950"/>
                <a:gd name="connsiteY2" fmla="*/ 352425 h 1082675"/>
                <a:gd name="connsiteX3" fmla="*/ 2273300 w 4552950"/>
                <a:gd name="connsiteY3" fmla="*/ 368300 h 1082675"/>
                <a:gd name="connsiteX4" fmla="*/ 3054350 w 4552950"/>
                <a:gd name="connsiteY4" fmla="*/ 1082675 h 1082675"/>
                <a:gd name="connsiteX5" fmla="*/ 3803650 w 4552950"/>
                <a:gd name="connsiteY5" fmla="*/ 993775 h 1082675"/>
                <a:gd name="connsiteX6" fmla="*/ 4552950 w 4552950"/>
                <a:gd name="connsiteY6" fmla="*/ 733425 h 1082675"/>
                <a:gd name="connsiteX0" fmla="*/ 0 w 4552950"/>
                <a:gd name="connsiteY0" fmla="*/ 971550 h 1082675"/>
                <a:gd name="connsiteX1" fmla="*/ 746125 w 4552950"/>
                <a:gd name="connsiteY1" fmla="*/ 0 h 1082675"/>
                <a:gd name="connsiteX2" fmla="*/ 1520825 w 4552950"/>
                <a:gd name="connsiteY2" fmla="*/ 352425 h 1082675"/>
                <a:gd name="connsiteX3" fmla="*/ 2273300 w 4552950"/>
                <a:gd name="connsiteY3" fmla="*/ 368300 h 1082675"/>
                <a:gd name="connsiteX4" fmla="*/ 3054350 w 4552950"/>
                <a:gd name="connsiteY4" fmla="*/ 1082675 h 1082675"/>
                <a:gd name="connsiteX5" fmla="*/ 3778250 w 4552950"/>
                <a:gd name="connsiteY5" fmla="*/ 660400 h 1082675"/>
                <a:gd name="connsiteX6" fmla="*/ 4552950 w 4552950"/>
                <a:gd name="connsiteY6" fmla="*/ 733425 h 108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2950" h="1082675">
                  <a:moveTo>
                    <a:pt x="0" y="971550"/>
                  </a:moveTo>
                  <a:lnTo>
                    <a:pt x="746125" y="0"/>
                  </a:lnTo>
                  <a:lnTo>
                    <a:pt x="1520825" y="352425"/>
                  </a:lnTo>
                  <a:lnTo>
                    <a:pt x="2273300" y="368300"/>
                  </a:lnTo>
                  <a:lnTo>
                    <a:pt x="3054350" y="1082675"/>
                  </a:lnTo>
                  <a:lnTo>
                    <a:pt x="3778250" y="660400"/>
                  </a:lnTo>
                  <a:lnTo>
                    <a:pt x="4552950" y="733425"/>
                  </a:ln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C01F417-4F4A-4214-ADBD-B92472186CE9}"/>
                </a:ext>
              </a:extLst>
            </p:cNvPr>
            <p:cNvGrpSpPr/>
            <p:nvPr/>
          </p:nvGrpSpPr>
          <p:grpSpPr>
            <a:xfrm flipH="1" flipV="1">
              <a:off x="5718420" y="961499"/>
              <a:ext cx="87067" cy="45719"/>
              <a:chOff x="5060369" y="3748263"/>
              <a:chExt cx="496626" cy="260780"/>
            </a:xfrm>
            <a:solidFill>
              <a:schemeClr val="tx2"/>
            </a:solidFill>
          </p:grpSpPr>
          <p:sp>
            <p:nvSpPr>
              <p:cNvPr id="1055" name="Rectangle: Rounded Corners 1054">
                <a:extLst>
                  <a:ext uri="{FF2B5EF4-FFF2-40B4-BE49-F238E27FC236}">
                    <a16:creationId xmlns:a16="http://schemas.microsoft.com/office/drawing/2014/main" id="{342E9AFA-7B68-4F25-BC45-3CD0CE121C77}"/>
                  </a:ext>
                </a:extLst>
              </p:cNvPr>
              <p:cNvSpPr/>
              <p:nvPr/>
            </p:nvSpPr>
            <p:spPr>
              <a:xfrm>
                <a:off x="5060369" y="3748263"/>
                <a:ext cx="496626" cy="260780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AD1742B-1B52-4741-B12C-5078EA2A0DD3}"/>
                  </a:ext>
                </a:extLst>
              </p:cNvPr>
              <p:cNvCxnSpPr/>
              <p:nvPr/>
            </p:nvCxnSpPr>
            <p:spPr>
              <a:xfrm>
                <a:off x="5060369" y="3837240"/>
                <a:ext cx="496626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27FE1D8D-5BA8-482B-9AA6-7F9709978322}"/>
                  </a:ext>
                </a:extLst>
              </p:cNvPr>
              <p:cNvCxnSpPr/>
              <p:nvPr/>
            </p:nvCxnSpPr>
            <p:spPr>
              <a:xfrm>
                <a:off x="5060369" y="3925794"/>
                <a:ext cx="496626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F14B9FE9-67C6-4107-89CE-6CDC9F0D773F}"/>
                </a:ext>
              </a:extLst>
            </p:cNvPr>
            <p:cNvGrpSpPr/>
            <p:nvPr/>
          </p:nvGrpSpPr>
          <p:grpSpPr>
            <a:xfrm flipH="1" flipV="1">
              <a:off x="5718420" y="2128752"/>
              <a:ext cx="87067" cy="45719"/>
              <a:chOff x="5060369" y="1114784"/>
              <a:chExt cx="496626" cy="260780"/>
            </a:xfrm>
            <a:solidFill>
              <a:schemeClr val="tx2"/>
            </a:solidFill>
          </p:grpSpPr>
          <p:sp>
            <p:nvSpPr>
              <p:cNvPr id="439" name="Rectangle: Rounded Corners 438">
                <a:extLst>
                  <a:ext uri="{FF2B5EF4-FFF2-40B4-BE49-F238E27FC236}">
                    <a16:creationId xmlns:a16="http://schemas.microsoft.com/office/drawing/2014/main" id="{2EB25655-E019-438F-B195-951EBBEDEC56}"/>
                  </a:ext>
                </a:extLst>
              </p:cNvPr>
              <p:cNvSpPr/>
              <p:nvPr/>
            </p:nvSpPr>
            <p:spPr>
              <a:xfrm>
                <a:off x="5060369" y="1114784"/>
                <a:ext cx="496626" cy="260780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13931C3A-D824-4687-B86A-256F57BC74E3}"/>
                  </a:ext>
                </a:extLst>
              </p:cNvPr>
              <p:cNvCxnSpPr/>
              <p:nvPr/>
            </p:nvCxnSpPr>
            <p:spPr>
              <a:xfrm>
                <a:off x="5060369" y="1203761"/>
                <a:ext cx="496626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668E350-CF59-4C1C-AD40-A388E2274E47}"/>
                  </a:ext>
                </a:extLst>
              </p:cNvPr>
              <p:cNvCxnSpPr/>
              <p:nvPr/>
            </p:nvCxnSpPr>
            <p:spPr>
              <a:xfrm>
                <a:off x="5060369" y="1292312"/>
                <a:ext cx="496626" cy="0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0" name="Picture 459">
            <a:extLst>
              <a:ext uri="{FF2B5EF4-FFF2-40B4-BE49-F238E27FC236}">
                <a16:creationId xmlns:a16="http://schemas.microsoft.com/office/drawing/2014/main" id="{C0473B99-1655-4313-98B0-42D01598191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845" y="259188"/>
            <a:ext cx="266778" cy="266778"/>
          </a:xfrm>
          <a:prstGeom prst="rect">
            <a:avLst/>
          </a:prstGeom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15B006F-0B1E-4829-A626-2D20DB4BEA16}"/>
              </a:ext>
            </a:extLst>
          </p:cNvPr>
          <p:cNvGrpSpPr/>
          <p:nvPr/>
        </p:nvGrpSpPr>
        <p:grpSpPr>
          <a:xfrm>
            <a:off x="9377554" y="122177"/>
            <a:ext cx="1224757" cy="359509"/>
            <a:chOff x="10649015" y="646020"/>
            <a:chExt cx="1224757" cy="444809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69BD73F-C995-464D-B6D9-5B96EC3AEFE3}"/>
                </a:ext>
              </a:extLst>
            </p:cNvPr>
            <p:cNvSpPr txBox="1"/>
            <p:nvPr/>
          </p:nvSpPr>
          <p:spPr>
            <a:xfrm>
              <a:off x="10859125" y="646020"/>
              <a:ext cx="1014647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Max Efficiency Gap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FC3C5AD-FE0E-4C8F-986F-51E1068FBB2C}"/>
                </a:ext>
              </a:extLst>
            </p:cNvPr>
            <p:cNvSpPr txBox="1"/>
            <p:nvPr/>
          </p:nvSpPr>
          <p:spPr>
            <a:xfrm>
              <a:off x="10859125" y="824267"/>
              <a:ext cx="1014647" cy="26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PMC M</a:t>
              </a:r>
              <a:r>
                <a:rPr lang="en-US" altLang="zh-CN" sz="800" dirty="0"/>
                <a:t>ap</a:t>
              </a:r>
              <a:endParaRPr lang="en-US" sz="800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60216200-0AE4-4338-876C-3269839675BA}"/>
                </a:ext>
              </a:extLst>
            </p:cNvPr>
            <p:cNvGrpSpPr/>
            <p:nvPr/>
          </p:nvGrpSpPr>
          <p:grpSpPr>
            <a:xfrm>
              <a:off x="10649015" y="761891"/>
              <a:ext cx="180385" cy="157163"/>
              <a:chOff x="10792340" y="761891"/>
              <a:chExt cx="79410" cy="157163"/>
            </a:xfrm>
          </p:grpSpPr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D563F6B-D76C-48F0-8E13-ED6A95510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2340" y="761891"/>
                <a:ext cx="79410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F9CB9EF-C069-4876-BF5B-466106C32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2340" y="919054"/>
                <a:ext cx="7941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35FDDAD-21C7-4934-84B2-6580E5640CDE}"/>
              </a:ext>
            </a:extLst>
          </p:cNvPr>
          <p:cNvGrpSpPr/>
          <p:nvPr/>
        </p:nvGrpSpPr>
        <p:grpSpPr>
          <a:xfrm>
            <a:off x="2109416" y="2458157"/>
            <a:ext cx="8492895" cy="360806"/>
            <a:chOff x="2109416" y="2458157"/>
            <a:chExt cx="8492895" cy="360806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D61083D-DD99-431D-958E-0113C34ED42C}"/>
                </a:ext>
              </a:extLst>
            </p:cNvPr>
            <p:cNvSpPr/>
            <p:nvPr/>
          </p:nvSpPr>
          <p:spPr>
            <a:xfrm rot="16200000" flipH="1">
              <a:off x="6160855" y="-1373038"/>
              <a:ext cx="102822" cy="8187568"/>
            </a:xfrm>
            <a:prstGeom prst="rect">
              <a:avLst/>
            </a:prstGeom>
            <a:gradFill>
              <a:gsLst>
                <a:gs pos="0">
                  <a:srgbClr val="E5EDF4"/>
                </a:gs>
                <a:gs pos="44000">
                  <a:srgbClr val="A9C3DA"/>
                </a:gs>
                <a:gs pos="73000">
                  <a:srgbClr val="769EC3"/>
                </a:gs>
                <a:gs pos="100000">
                  <a:srgbClr val="5285B4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E77DD79-9CE9-4F6F-AE82-7589A4171148}"/>
                </a:ext>
              </a:extLst>
            </p:cNvPr>
            <p:cNvSpPr txBox="1"/>
            <p:nvPr/>
          </p:nvSpPr>
          <p:spPr>
            <a:xfrm>
              <a:off x="9687418" y="2458157"/>
              <a:ext cx="91489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Efficiency Gap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4D646232-6497-4CAD-9A93-13D7C575F251}"/>
                </a:ext>
              </a:extLst>
            </p:cNvPr>
            <p:cNvSpPr/>
            <p:nvPr/>
          </p:nvSpPr>
          <p:spPr>
            <a:xfrm>
              <a:off x="2109416" y="2604915"/>
              <a:ext cx="73397" cy="21404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A555F8B-82F1-419F-999D-E0F897CA56DE}"/>
                </a:ext>
              </a:extLst>
            </p:cNvPr>
            <p:cNvSpPr/>
            <p:nvPr/>
          </p:nvSpPr>
          <p:spPr>
            <a:xfrm>
              <a:off x="10242178" y="2604915"/>
              <a:ext cx="73397" cy="21404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6A8ACA-3F38-472B-A5FD-7FEDF52D380F}"/>
              </a:ext>
            </a:extLst>
          </p:cNvPr>
          <p:cNvGrpSpPr/>
          <p:nvPr/>
        </p:nvGrpSpPr>
        <p:grpSpPr>
          <a:xfrm>
            <a:off x="6645702" y="3083178"/>
            <a:ext cx="3590487" cy="3336283"/>
            <a:chOff x="6645702" y="3083178"/>
            <a:chExt cx="3590487" cy="333628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7A1DC68-FFA4-452C-B86B-A3AC4251C2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3444" t="63444" r="4433" b="4433"/>
            <a:stretch/>
          </p:blipFill>
          <p:spPr>
            <a:xfrm>
              <a:off x="6645702" y="3083178"/>
              <a:ext cx="3507902" cy="333628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B627F7-C259-4B7F-88A6-20CDDDFAC2E5}"/>
                </a:ext>
              </a:extLst>
            </p:cNvPr>
            <p:cNvSpPr/>
            <p:nvPr/>
          </p:nvSpPr>
          <p:spPr>
            <a:xfrm>
              <a:off x="8609880" y="3890875"/>
              <a:ext cx="1626309" cy="24966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2EF04A65-444F-44DA-B2C8-B6306E4C204B}"/>
              </a:ext>
            </a:extLst>
          </p:cNvPr>
          <p:cNvGrpSpPr/>
          <p:nvPr/>
        </p:nvGrpSpPr>
        <p:grpSpPr>
          <a:xfrm>
            <a:off x="6636233" y="3947744"/>
            <a:ext cx="1617994" cy="2212779"/>
            <a:chOff x="2346046" y="3947744"/>
            <a:chExt cx="1617994" cy="2212779"/>
          </a:xfrm>
        </p:grpSpPr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id="{15AE94E1-D7E3-454D-8C45-C5326846893A}"/>
                </a:ext>
              </a:extLst>
            </p:cNvPr>
            <p:cNvSpPr/>
            <p:nvPr/>
          </p:nvSpPr>
          <p:spPr>
            <a:xfrm>
              <a:off x="3407410" y="4125380"/>
              <a:ext cx="389655" cy="46249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A1ED67C9-6DF1-4769-8BB8-F2D9C8D1459F}"/>
                </a:ext>
              </a:extLst>
            </p:cNvPr>
            <p:cNvSpPr/>
            <p:nvPr/>
          </p:nvSpPr>
          <p:spPr>
            <a:xfrm>
              <a:off x="3416702" y="5017162"/>
              <a:ext cx="396061" cy="14923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94353B37-A752-401B-8D77-978B6B9E3BFF}"/>
                </a:ext>
              </a:extLst>
            </p:cNvPr>
            <p:cNvSpPr/>
            <p:nvPr/>
          </p:nvSpPr>
          <p:spPr>
            <a:xfrm>
              <a:off x="2984352" y="4568011"/>
              <a:ext cx="418396" cy="46249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2597FAC2-2A74-48C6-AC8D-93E9F79D5DC8}"/>
                </a:ext>
              </a:extLst>
            </p:cNvPr>
            <p:cNvSpPr/>
            <p:nvPr/>
          </p:nvSpPr>
          <p:spPr>
            <a:xfrm>
              <a:off x="2624539" y="3947744"/>
              <a:ext cx="364033" cy="46249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FC7A1C6E-8443-4341-85B4-09F648A5D004}"/>
                </a:ext>
              </a:extLst>
            </p:cNvPr>
            <p:cNvSpPr/>
            <p:nvPr/>
          </p:nvSpPr>
          <p:spPr>
            <a:xfrm>
              <a:off x="2346046" y="4408955"/>
              <a:ext cx="282652" cy="46249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6ADF1D94-8BC9-4511-B562-C0F29376AB38}"/>
                </a:ext>
              </a:extLst>
            </p:cNvPr>
            <p:cNvSpPr/>
            <p:nvPr/>
          </p:nvSpPr>
          <p:spPr>
            <a:xfrm>
              <a:off x="2409460" y="4871450"/>
              <a:ext cx="364033" cy="46249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C61F55D0-9CDB-4D59-A775-B437CD3CE2B4}"/>
                </a:ext>
              </a:extLst>
            </p:cNvPr>
            <p:cNvSpPr/>
            <p:nvPr/>
          </p:nvSpPr>
          <p:spPr>
            <a:xfrm>
              <a:off x="2832500" y="5169850"/>
              <a:ext cx="587494" cy="21051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E7B25057-1519-4179-823D-6341C4F7E30D}"/>
                </a:ext>
              </a:extLst>
            </p:cNvPr>
            <p:cNvSpPr/>
            <p:nvPr/>
          </p:nvSpPr>
          <p:spPr>
            <a:xfrm>
              <a:off x="3100851" y="5380365"/>
              <a:ext cx="396061" cy="256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C0F9A539-E9B1-4C37-9FB9-4C47FBBAD051}"/>
                </a:ext>
              </a:extLst>
            </p:cNvPr>
            <p:cNvSpPr/>
            <p:nvPr/>
          </p:nvSpPr>
          <p:spPr>
            <a:xfrm>
              <a:off x="2446681" y="5547909"/>
              <a:ext cx="654170" cy="297651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92C70C3B-8124-4FD2-9869-E79AD2FA1609}"/>
                </a:ext>
              </a:extLst>
            </p:cNvPr>
            <p:cNvSpPr/>
            <p:nvPr/>
          </p:nvSpPr>
          <p:spPr>
            <a:xfrm>
              <a:off x="3567979" y="5745916"/>
              <a:ext cx="396061" cy="256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E437E58B-F60E-4278-89E4-D7E9E3C2302C}"/>
                </a:ext>
              </a:extLst>
            </p:cNvPr>
            <p:cNvSpPr/>
            <p:nvPr/>
          </p:nvSpPr>
          <p:spPr>
            <a:xfrm>
              <a:off x="3236856" y="5916793"/>
              <a:ext cx="331123" cy="22548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6AAB15CB-45B4-4F53-BDB3-289ACC7B18E7}"/>
                </a:ext>
              </a:extLst>
            </p:cNvPr>
            <p:cNvSpPr/>
            <p:nvPr/>
          </p:nvSpPr>
          <p:spPr>
            <a:xfrm>
              <a:off x="2547075" y="5935041"/>
              <a:ext cx="396061" cy="22548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D50FAD-EDBA-4207-B729-F4DAA75A7C5D}"/>
              </a:ext>
            </a:extLst>
          </p:cNvPr>
          <p:cNvGrpSpPr/>
          <p:nvPr/>
        </p:nvGrpSpPr>
        <p:grpSpPr>
          <a:xfrm>
            <a:off x="2264665" y="3106151"/>
            <a:ext cx="3471059" cy="3313310"/>
            <a:chOff x="2264665" y="3106151"/>
            <a:chExt cx="3471059" cy="331331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9EC303-0CC5-464F-B5B9-9B39A3284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2589" t="62589" r="4217" b="4217"/>
            <a:stretch/>
          </p:blipFill>
          <p:spPr>
            <a:xfrm>
              <a:off x="2269021" y="3106151"/>
              <a:ext cx="3466703" cy="3313310"/>
            </a:xfrm>
            <a:prstGeom prst="rect">
              <a:avLst/>
            </a:prstGeom>
          </p:spPr>
        </p:pic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EC0F3ED2-2240-4C08-8C15-7C4DBCEAED04}"/>
                </a:ext>
              </a:extLst>
            </p:cNvPr>
            <p:cNvSpPr/>
            <p:nvPr/>
          </p:nvSpPr>
          <p:spPr>
            <a:xfrm>
              <a:off x="2409460" y="4106259"/>
              <a:ext cx="1571654" cy="1802685"/>
            </a:xfrm>
            <a:custGeom>
              <a:avLst/>
              <a:gdLst>
                <a:gd name="connsiteX0" fmla="*/ 0 w 575072"/>
                <a:gd name="connsiteY0" fmla="*/ 500063 h 659607"/>
                <a:gd name="connsiteX1" fmla="*/ 0 w 575072"/>
                <a:gd name="connsiteY1" fmla="*/ 659607 h 659607"/>
                <a:gd name="connsiteX2" fmla="*/ 289322 w 575072"/>
                <a:gd name="connsiteY2" fmla="*/ 659607 h 659607"/>
                <a:gd name="connsiteX3" fmla="*/ 289322 w 575072"/>
                <a:gd name="connsiteY3" fmla="*/ 613172 h 659607"/>
                <a:gd name="connsiteX4" fmla="*/ 325041 w 575072"/>
                <a:gd name="connsiteY4" fmla="*/ 613172 h 659607"/>
                <a:gd name="connsiteX5" fmla="*/ 325041 w 575072"/>
                <a:gd name="connsiteY5" fmla="*/ 640557 h 659607"/>
                <a:gd name="connsiteX6" fmla="*/ 355997 w 575072"/>
                <a:gd name="connsiteY6" fmla="*/ 640557 h 659607"/>
                <a:gd name="connsiteX7" fmla="*/ 355997 w 575072"/>
                <a:gd name="connsiteY7" fmla="*/ 586978 h 659607"/>
                <a:gd name="connsiteX8" fmla="*/ 419100 w 575072"/>
                <a:gd name="connsiteY8" fmla="*/ 586978 h 659607"/>
                <a:gd name="connsiteX9" fmla="*/ 419100 w 575072"/>
                <a:gd name="connsiteY9" fmla="*/ 525066 h 659607"/>
                <a:gd name="connsiteX10" fmla="*/ 498872 w 575072"/>
                <a:gd name="connsiteY10" fmla="*/ 525066 h 659607"/>
                <a:gd name="connsiteX11" fmla="*/ 498872 w 575072"/>
                <a:gd name="connsiteY11" fmla="*/ 506016 h 659607"/>
                <a:gd name="connsiteX12" fmla="*/ 454819 w 575072"/>
                <a:gd name="connsiteY12" fmla="*/ 491728 h 659607"/>
                <a:gd name="connsiteX13" fmla="*/ 488156 w 575072"/>
                <a:gd name="connsiteY13" fmla="*/ 471488 h 659607"/>
                <a:gd name="connsiteX14" fmla="*/ 488156 w 575072"/>
                <a:gd name="connsiteY14" fmla="*/ 433388 h 659607"/>
                <a:gd name="connsiteX15" fmla="*/ 525066 w 575072"/>
                <a:gd name="connsiteY15" fmla="*/ 396478 h 659607"/>
                <a:gd name="connsiteX16" fmla="*/ 529828 w 575072"/>
                <a:gd name="connsiteY16" fmla="*/ 371475 h 659607"/>
                <a:gd name="connsiteX17" fmla="*/ 545306 w 575072"/>
                <a:gd name="connsiteY17" fmla="*/ 347663 h 659607"/>
                <a:gd name="connsiteX18" fmla="*/ 520303 w 575072"/>
                <a:gd name="connsiteY18" fmla="*/ 309563 h 659607"/>
                <a:gd name="connsiteX19" fmla="*/ 531019 w 575072"/>
                <a:gd name="connsiteY19" fmla="*/ 269082 h 659607"/>
                <a:gd name="connsiteX20" fmla="*/ 509588 w 575072"/>
                <a:gd name="connsiteY20" fmla="*/ 219075 h 659607"/>
                <a:gd name="connsiteX21" fmla="*/ 533400 w 575072"/>
                <a:gd name="connsiteY21" fmla="*/ 125016 h 659607"/>
                <a:gd name="connsiteX22" fmla="*/ 575072 w 575072"/>
                <a:gd name="connsiteY22" fmla="*/ 57150 h 659607"/>
                <a:gd name="connsiteX23" fmla="*/ 566738 w 575072"/>
                <a:gd name="connsiteY23" fmla="*/ 0 h 659607"/>
                <a:gd name="connsiteX24" fmla="*/ 360759 w 575072"/>
                <a:gd name="connsiteY24" fmla="*/ 0 h 659607"/>
                <a:gd name="connsiteX25" fmla="*/ 360759 w 575072"/>
                <a:gd name="connsiteY25" fmla="*/ 22622 h 659607"/>
                <a:gd name="connsiteX26" fmla="*/ 223838 w 575072"/>
                <a:gd name="connsiteY26" fmla="*/ 22622 h 659607"/>
                <a:gd name="connsiteX27" fmla="*/ 223838 w 575072"/>
                <a:gd name="connsiteY27" fmla="*/ 126207 h 659607"/>
                <a:gd name="connsiteX28" fmla="*/ 208359 w 575072"/>
                <a:gd name="connsiteY28" fmla="*/ 126207 h 659607"/>
                <a:gd name="connsiteX29" fmla="*/ 208359 w 575072"/>
                <a:gd name="connsiteY29" fmla="*/ 276225 h 659607"/>
                <a:gd name="connsiteX30" fmla="*/ 145256 w 575072"/>
                <a:gd name="connsiteY30" fmla="*/ 276225 h 659607"/>
                <a:gd name="connsiteX31" fmla="*/ 145256 w 575072"/>
                <a:gd name="connsiteY31" fmla="*/ 516732 h 659607"/>
                <a:gd name="connsiteX32" fmla="*/ 61913 w 575072"/>
                <a:gd name="connsiteY32" fmla="*/ 516732 h 659607"/>
                <a:gd name="connsiteX33" fmla="*/ 61913 w 575072"/>
                <a:gd name="connsiteY33" fmla="*/ 500063 h 659607"/>
                <a:gd name="connsiteX34" fmla="*/ 0 w 575072"/>
                <a:gd name="connsiteY34" fmla="*/ 500063 h 65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75072" h="659607">
                  <a:moveTo>
                    <a:pt x="0" y="500063"/>
                  </a:moveTo>
                  <a:lnTo>
                    <a:pt x="0" y="659607"/>
                  </a:lnTo>
                  <a:lnTo>
                    <a:pt x="289322" y="659607"/>
                  </a:lnTo>
                  <a:lnTo>
                    <a:pt x="289322" y="613172"/>
                  </a:lnTo>
                  <a:lnTo>
                    <a:pt x="325041" y="613172"/>
                  </a:lnTo>
                  <a:lnTo>
                    <a:pt x="325041" y="640557"/>
                  </a:lnTo>
                  <a:lnTo>
                    <a:pt x="355997" y="640557"/>
                  </a:lnTo>
                  <a:lnTo>
                    <a:pt x="355997" y="586978"/>
                  </a:lnTo>
                  <a:lnTo>
                    <a:pt x="419100" y="586978"/>
                  </a:lnTo>
                  <a:lnTo>
                    <a:pt x="419100" y="525066"/>
                  </a:lnTo>
                  <a:lnTo>
                    <a:pt x="498872" y="525066"/>
                  </a:lnTo>
                  <a:lnTo>
                    <a:pt x="498872" y="506016"/>
                  </a:lnTo>
                  <a:lnTo>
                    <a:pt x="454819" y="491728"/>
                  </a:lnTo>
                  <a:lnTo>
                    <a:pt x="488156" y="471488"/>
                  </a:lnTo>
                  <a:lnTo>
                    <a:pt x="488156" y="433388"/>
                  </a:lnTo>
                  <a:lnTo>
                    <a:pt x="525066" y="396478"/>
                  </a:lnTo>
                  <a:lnTo>
                    <a:pt x="529828" y="371475"/>
                  </a:lnTo>
                  <a:lnTo>
                    <a:pt x="545306" y="347663"/>
                  </a:lnTo>
                  <a:lnTo>
                    <a:pt x="520303" y="309563"/>
                  </a:lnTo>
                  <a:lnTo>
                    <a:pt x="531019" y="269082"/>
                  </a:lnTo>
                  <a:lnTo>
                    <a:pt x="509588" y="219075"/>
                  </a:lnTo>
                  <a:lnTo>
                    <a:pt x="533400" y="125016"/>
                  </a:lnTo>
                  <a:lnTo>
                    <a:pt x="575072" y="57150"/>
                  </a:lnTo>
                  <a:lnTo>
                    <a:pt x="566738" y="0"/>
                  </a:lnTo>
                  <a:lnTo>
                    <a:pt x="360759" y="0"/>
                  </a:lnTo>
                  <a:lnTo>
                    <a:pt x="360759" y="22622"/>
                  </a:lnTo>
                  <a:lnTo>
                    <a:pt x="223838" y="22622"/>
                  </a:lnTo>
                  <a:lnTo>
                    <a:pt x="223838" y="126207"/>
                  </a:lnTo>
                  <a:lnTo>
                    <a:pt x="208359" y="126207"/>
                  </a:lnTo>
                  <a:lnTo>
                    <a:pt x="208359" y="276225"/>
                  </a:lnTo>
                  <a:lnTo>
                    <a:pt x="145256" y="276225"/>
                  </a:lnTo>
                  <a:lnTo>
                    <a:pt x="145256" y="516732"/>
                  </a:lnTo>
                  <a:lnTo>
                    <a:pt x="61913" y="516732"/>
                  </a:lnTo>
                  <a:lnTo>
                    <a:pt x="61913" y="500063"/>
                  </a:lnTo>
                  <a:lnTo>
                    <a:pt x="0" y="500063"/>
                  </a:lnTo>
                  <a:close/>
                </a:path>
              </a:pathLst>
            </a:custGeom>
            <a:noFill/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059C20F-A3E4-413D-9A1A-5E9C84ED9EDD}"/>
                </a:ext>
              </a:extLst>
            </p:cNvPr>
            <p:cNvGrpSpPr/>
            <p:nvPr/>
          </p:nvGrpSpPr>
          <p:grpSpPr>
            <a:xfrm>
              <a:off x="2264665" y="3947744"/>
              <a:ext cx="1699375" cy="2212779"/>
              <a:chOff x="2264665" y="3947744"/>
              <a:chExt cx="1699375" cy="221277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41FDBDA-6211-4956-989A-E894FC609003}"/>
                  </a:ext>
                </a:extLst>
              </p:cNvPr>
              <p:cNvSpPr/>
              <p:nvPr/>
            </p:nvSpPr>
            <p:spPr>
              <a:xfrm>
                <a:off x="3407410" y="4125380"/>
                <a:ext cx="389655" cy="46249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0722501D-4274-495C-B6F0-4B238279EBE7}"/>
                  </a:ext>
                </a:extLst>
              </p:cNvPr>
              <p:cNvSpPr/>
              <p:nvPr/>
            </p:nvSpPr>
            <p:spPr>
              <a:xfrm>
                <a:off x="3416702" y="5017162"/>
                <a:ext cx="396061" cy="14923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E48CAFC3-A312-491A-A35F-C6F266B6C84A}"/>
                  </a:ext>
                </a:extLst>
              </p:cNvPr>
              <p:cNvSpPr/>
              <p:nvPr/>
            </p:nvSpPr>
            <p:spPr>
              <a:xfrm>
                <a:off x="3038714" y="4568011"/>
                <a:ext cx="364033" cy="46249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6A4B6ACE-0FAA-4589-A6BB-EE7B74F8A03B}"/>
                  </a:ext>
                </a:extLst>
              </p:cNvPr>
              <p:cNvSpPr/>
              <p:nvPr/>
            </p:nvSpPr>
            <p:spPr>
              <a:xfrm>
                <a:off x="2624539" y="3947744"/>
                <a:ext cx="364033" cy="46249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F09CA5BA-34E0-42E8-A0F2-A87493C04A3F}"/>
                  </a:ext>
                </a:extLst>
              </p:cNvPr>
              <p:cNvSpPr/>
              <p:nvPr/>
            </p:nvSpPr>
            <p:spPr>
              <a:xfrm>
                <a:off x="2264665" y="4408955"/>
                <a:ext cx="364033" cy="46249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7A110E99-04C4-473D-AFC7-D39E9D61A435}"/>
                  </a:ext>
                </a:extLst>
              </p:cNvPr>
              <p:cNvSpPr/>
              <p:nvPr/>
            </p:nvSpPr>
            <p:spPr>
              <a:xfrm>
                <a:off x="2409460" y="4871450"/>
                <a:ext cx="364033" cy="46249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54A5ED5F-76CC-408F-8BC8-C3999A8589B2}"/>
                  </a:ext>
                </a:extLst>
              </p:cNvPr>
              <p:cNvSpPr/>
              <p:nvPr/>
            </p:nvSpPr>
            <p:spPr>
              <a:xfrm>
                <a:off x="2832500" y="5169850"/>
                <a:ext cx="587494" cy="21051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A07EECE4-FB2B-452B-9E68-32D19618E480}"/>
                  </a:ext>
                </a:extLst>
              </p:cNvPr>
              <p:cNvSpPr/>
              <p:nvPr/>
            </p:nvSpPr>
            <p:spPr>
              <a:xfrm>
                <a:off x="3100851" y="5380365"/>
                <a:ext cx="396061" cy="25632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ED334F42-352C-4FCE-B1A9-A978000CBA19}"/>
                  </a:ext>
                </a:extLst>
              </p:cNvPr>
              <p:cNvSpPr/>
              <p:nvPr/>
            </p:nvSpPr>
            <p:spPr>
              <a:xfrm>
                <a:off x="2446681" y="5547909"/>
                <a:ext cx="654170" cy="297651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B2C3EEA1-46A9-487C-93AE-21D366C27351}"/>
                  </a:ext>
                </a:extLst>
              </p:cNvPr>
              <p:cNvSpPr/>
              <p:nvPr/>
            </p:nvSpPr>
            <p:spPr>
              <a:xfrm>
                <a:off x="3567979" y="5745916"/>
                <a:ext cx="396061" cy="25632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F37E2796-B986-49ED-B52F-30A5A66E9B6B}"/>
                  </a:ext>
                </a:extLst>
              </p:cNvPr>
              <p:cNvSpPr/>
              <p:nvPr/>
            </p:nvSpPr>
            <p:spPr>
              <a:xfrm>
                <a:off x="3236856" y="5916793"/>
                <a:ext cx="331123" cy="225482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9503387F-9D87-4207-8ECE-2561BD5EB8AB}"/>
                  </a:ext>
                </a:extLst>
              </p:cNvPr>
              <p:cNvSpPr/>
              <p:nvPr/>
            </p:nvSpPr>
            <p:spPr>
              <a:xfrm>
                <a:off x="2547075" y="5935041"/>
                <a:ext cx="396061" cy="225482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34" name="Speech Bubble: Rectangle 633">
              <a:extLst>
                <a:ext uri="{FF2B5EF4-FFF2-40B4-BE49-F238E27FC236}">
                  <a16:creationId xmlns:a16="http://schemas.microsoft.com/office/drawing/2014/main" id="{098790CC-0C95-492E-A226-779F17A63E50}"/>
                </a:ext>
              </a:extLst>
            </p:cNvPr>
            <p:cNvSpPr/>
            <p:nvPr/>
          </p:nvSpPr>
          <p:spPr>
            <a:xfrm>
              <a:off x="3594454" y="3602725"/>
              <a:ext cx="738879" cy="522655"/>
            </a:xfrm>
            <a:prstGeom prst="wedgeRectCallo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D</a:t>
              </a:r>
              <a:r>
                <a:rPr lang="en-US" altLang="zh-CN" sz="800" dirty="0">
                  <a:solidFill>
                    <a:schemeClr val="accent2">
                      <a:lumMod val="50000"/>
                    </a:schemeClr>
                  </a:solidFill>
                </a:rPr>
                <a:t>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5B9FB805-B145-4BA9-AD28-0BFD7066AA49}"/>
              </a:ext>
            </a:extLst>
          </p:cNvPr>
          <p:cNvGrpSpPr/>
          <p:nvPr/>
        </p:nvGrpSpPr>
        <p:grpSpPr>
          <a:xfrm>
            <a:off x="3445455" y="4593781"/>
            <a:ext cx="1849921" cy="276067"/>
            <a:chOff x="3449275" y="2279778"/>
            <a:chExt cx="2919397" cy="337721"/>
          </a:xfrm>
        </p:grpSpPr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F0BC835C-3CF8-4292-ACC4-EFE79A626115}"/>
                </a:ext>
              </a:extLst>
            </p:cNvPr>
            <p:cNvSpPr txBox="1"/>
            <p:nvPr/>
          </p:nvSpPr>
          <p:spPr>
            <a:xfrm>
              <a:off x="4600423" y="2279778"/>
              <a:ext cx="1768249" cy="22590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* S</a:t>
              </a:r>
              <a:r>
                <a:rPr lang="en-US" altLang="zh-CN" sz="600" dirty="0"/>
                <a:t>how smaller spatial units</a:t>
              </a:r>
              <a:endParaRPr lang="en-US" sz="600" dirty="0"/>
            </a:p>
          </p:txBody>
        </p: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D758743C-009C-43F9-863D-7711E7216A9A}"/>
                </a:ext>
              </a:extLst>
            </p:cNvPr>
            <p:cNvCxnSpPr>
              <a:cxnSpLocks/>
              <a:stCxn id="670" idx="1"/>
            </p:cNvCxnSpPr>
            <p:nvPr/>
          </p:nvCxnSpPr>
          <p:spPr>
            <a:xfrm flipH="1">
              <a:off x="3449275" y="2392732"/>
              <a:ext cx="1151148" cy="224767"/>
            </a:xfrm>
            <a:prstGeom prst="line">
              <a:avLst/>
            </a:prstGeom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2" name="TextBox 671">
            <a:extLst>
              <a:ext uri="{FF2B5EF4-FFF2-40B4-BE49-F238E27FC236}">
                <a16:creationId xmlns:a16="http://schemas.microsoft.com/office/drawing/2014/main" id="{2627E9C9-9409-49FE-AE5B-0A94286091DA}"/>
              </a:ext>
            </a:extLst>
          </p:cNvPr>
          <p:cNvSpPr txBox="1"/>
          <p:nvPr/>
        </p:nvSpPr>
        <p:spPr>
          <a:xfrm>
            <a:off x="3939259" y="2982502"/>
            <a:ext cx="1625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Max Efficiency Gap</a:t>
            </a:r>
          </a:p>
        </p:txBody>
      </p:sp>
      <p:pic>
        <p:nvPicPr>
          <p:cNvPr id="673" name="Picture 672">
            <a:extLst>
              <a:ext uri="{FF2B5EF4-FFF2-40B4-BE49-F238E27FC236}">
                <a16:creationId xmlns:a16="http://schemas.microsoft.com/office/drawing/2014/main" id="{F0F9084F-5716-4A64-B36E-CAE7CB8D378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295" b="89862" l="1940" r="91595">
                        <a14:foregroundMark x1="46767" y1="8525" x2="46767" y2="8525"/>
                        <a14:foregroundMark x1="6681" y1="29493" x2="6681" y2="29493"/>
                        <a14:foregroundMark x1="91595" y1="30876" x2="91595" y2="30876"/>
                        <a14:foregroundMark x1="1940" y1="29724" x2="1940" y2="29724"/>
                        <a14:foregroundMark x1="15733" y1="51152" x2="15733" y2="51152"/>
                        <a14:foregroundMark x1="72845" y1="76959" x2="72845" y2="769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9569" y="3008805"/>
            <a:ext cx="288300" cy="269659"/>
          </a:xfrm>
          <a:prstGeom prst="rect">
            <a:avLst/>
          </a:prstGeom>
        </p:spPr>
      </p:pic>
      <p:sp>
        <p:nvSpPr>
          <p:cNvPr id="674" name="TextBox 673">
            <a:extLst>
              <a:ext uri="{FF2B5EF4-FFF2-40B4-BE49-F238E27FC236}">
                <a16:creationId xmlns:a16="http://schemas.microsoft.com/office/drawing/2014/main" id="{DCF02313-A5EE-473B-8A61-C107681996BF}"/>
              </a:ext>
            </a:extLst>
          </p:cNvPr>
          <p:cNvSpPr txBox="1"/>
          <p:nvPr/>
        </p:nvSpPr>
        <p:spPr>
          <a:xfrm>
            <a:off x="8286414" y="2982502"/>
            <a:ext cx="1625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PMC M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</a:rPr>
              <a:t>ap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C88BA83-103F-4C6E-AFAE-54ABCD59EC11}"/>
              </a:ext>
            </a:extLst>
          </p:cNvPr>
          <p:cNvGrpSpPr/>
          <p:nvPr/>
        </p:nvGrpSpPr>
        <p:grpSpPr>
          <a:xfrm>
            <a:off x="9905946" y="5651034"/>
            <a:ext cx="269659" cy="806450"/>
            <a:chOff x="9905946" y="5651034"/>
            <a:chExt cx="269659" cy="806450"/>
          </a:xfrm>
        </p:grpSpPr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48AE7002-3D3F-42CC-9DC5-0D8BFA647675}"/>
                </a:ext>
              </a:extLst>
            </p:cNvPr>
            <p:cNvGrpSpPr/>
            <p:nvPr/>
          </p:nvGrpSpPr>
          <p:grpSpPr>
            <a:xfrm>
              <a:off x="9905946" y="5651034"/>
              <a:ext cx="269659" cy="806450"/>
              <a:chOff x="2182813" y="2987675"/>
              <a:chExt cx="200025" cy="598201"/>
            </a:xfrm>
          </p:grpSpPr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5458383B-634B-4895-9F25-EB741E47641C}"/>
                  </a:ext>
                </a:extLst>
              </p:cNvPr>
              <p:cNvSpPr/>
              <p:nvPr/>
            </p:nvSpPr>
            <p:spPr>
              <a:xfrm>
                <a:off x="2182813" y="2987675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10EF1051-8DF7-456D-9CB8-7568B3DF4FF6}"/>
                  </a:ext>
                </a:extLst>
              </p:cNvPr>
              <p:cNvSpPr/>
              <p:nvPr/>
            </p:nvSpPr>
            <p:spPr>
              <a:xfrm>
                <a:off x="2182813" y="3189968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44FBFF0F-9257-4063-93E5-B701533B4B15}"/>
                  </a:ext>
                </a:extLst>
              </p:cNvPr>
              <p:cNvSpPr/>
              <p:nvPr/>
            </p:nvSpPr>
            <p:spPr>
              <a:xfrm>
                <a:off x="2182813" y="3385851"/>
                <a:ext cx="200025" cy="200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0" name="Plus Sign 679">
              <a:extLst>
                <a:ext uri="{FF2B5EF4-FFF2-40B4-BE49-F238E27FC236}">
                  <a16:creationId xmlns:a16="http://schemas.microsoft.com/office/drawing/2014/main" id="{1887FA48-5223-4134-AF9D-D0D1F62F81C8}"/>
                </a:ext>
              </a:extLst>
            </p:cNvPr>
            <p:cNvSpPr/>
            <p:nvPr/>
          </p:nvSpPr>
          <p:spPr>
            <a:xfrm>
              <a:off x="9966164" y="5709197"/>
              <a:ext cx="157107" cy="157107"/>
            </a:xfrm>
            <a:prstGeom prst="mathPlus">
              <a:avLst/>
            </a:prstGeom>
            <a:noFill/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Minus Sign 680">
              <a:extLst>
                <a:ext uri="{FF2B5EF4-FFF2-40B4-BE49-F238E27FC236}">
                  <a16:creationId xmlns:a16="http://schemas.microsoft.com/office/drawing/2014/main" id="{12ECFD76-96AE-4E4C-8DA6-F260A3F0B9D6}"/>
                </a:ext>
              </a:extLst>
            </p:cNvPr>
            <p:cNvSpPr/>
            <p:nvPr/>
          </p:nvSpPr>
          <p:spPr>
            <a:xfrm>
              <a:off x="9963267" y="6006723"/>
              <a:ext cx="149587" cy="156136"/>
            </a:xfrm>
            <a:prstGeom prst="mathMinus">
              <a:avLst/>
            </a:prstGeom>
            <a:noFill/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2" name="Group 681">
              <a:extLst>
                <a:ext uri="{FF2B5EF4-FFF2-40B4-BE49-F238E27FC236}">
                  <a16:creationId xmlns:a16="http://schemas.microsoft.com/office/drawing/2014/main" id="{B6C58CE9-9D12-4594-BA1A-65A0C0E616D1}"/>
                </a:ext>
              </a:extLst>
            </p:cNvPr>
            <p:cNvGrpSpPr/>
            <p:nvPr/>
          </p:nvGrpSpPr>
          <p:grpSpPr>
            <a:xfrm>
              <a:off x="9971459" y="6264870"/>
              <a:ext cx="137142" cy="149284"/>
              <a:chOff x="9971459" y="6244617"/>
              <a:chExt cx="137142" cy="149284"/>
            </a:xfrm>
          </p:grpSpPr>
          <p:sp>
            <p:nvSpPr>
              <p:cNvPr id="683" name="Star: 4 Points 682">
                <a:extLst>
                  <a:ext uri="{FF2B5EF4-FFF2-40B4-BE49-F238E27FC236}">
                    <a16:creationId xmlns:a16="http://schemas.microsoft.com/office/drawing/2014/main" id="{EFA89C2B-F819-44D6-BAFF-090738C7B0F7}"/>
                  </a:ext>
                </a:extLst>
              </p:cNvPr>
              <p:cNvSpPr/>
              <p:nvPr/>
            </p:nvSpPr>
            <p:spPr>
              <a:xfrm>
                <a:off x="9971459" y="6244617"/>
                <a:ext cx="137142" cy="149284"/>
              </a:xfrm>
              <a:prstGeom prst="star4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Oval 683">
                <a:extLst>
                  <a:ext uri="{FF2B5EF4-FFF2-40B4-BE49-F238E27FC236}">
                    <a16:creationId xmlns:a16="http://schemas.microsoft.com/office/drawing/2014/main" id="{2B84A3E5-A890-49F7-B515-39A99EEA0606}"/>
                  </a:ext>
                </a:extLst>
              </p:cNvPr>
              <p:cNvSpPr/>
              <p:nvPr/>
            </p:nvSpPr>
            <p:spPr>
              <a:xfrm>
                <a:off x="9997416" y="6276644"/>
                <a:ext cx="85229" cy="8522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293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5766</TotalTime>
  <Words>885</Words>
  <Application>Microsoft Office PowerPoint</Application>
  <PresentationFormat>Widescreen</PresentationFormat>
  <Paragraphs>263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Kruse</dc:creator>
  <cp:lastModifiedBy>Ji Yuhan</cp:lastModifiedBy>
  <cp:revision>10</cp:revision>
  <dcterms:created xsi:type="dcterms:W3CDTF">2022-04-06T20:29:43Z</dcterms:created>
  <dcterms:modified xsi:type="dcterms:W3CDTF">2022-04-13T08:44:05Z</dcterms:modified>
</cp:coreProperties>
</file>