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Maven Pro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regular.fntdata"/><Relationship Id="rId25" Type="http://schemas.openxmlformats.org/officeDocument/2006/relationships/font" Target="fonts/Nunito-boldItalic.fntdata"/><Relationship Id="rId27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63be0eece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63be0eec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63be0eece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63be0eece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63be0eece_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63be0eece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63be0eece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63be0eece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d63be0eece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d63be0eece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d63be0eece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d63be0eece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63be0eece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63be0eece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63be0eec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63be0eec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63be0eec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63be0eec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63be0eece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63be0eece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63be0eec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63be0eec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63be0eec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63be0eec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63be0eece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63be0eece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63be0eece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63be0eece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63be0eece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63be0eec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Sentiment Analysis on Amazon Reviews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Krushal Kalkani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963" y="152400"/>
            <a:ext cx="597008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Logistic Regression Accuracy: 85%.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Decision Tree Accuracy: 80%.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Confusion Matrix Insights: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True Positives/Negatives: Correctly classified reviews.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False Positives/Negatives: Misclassified reviews.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61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Business Insights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Positive reviews highlight overall customer satisfaction.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Negative reviews provide actionable feedback.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Top issues: "bad," "poor," and "disappointing."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850" y="152400"/>
            <a:ext cx="66223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Business impact: Improve product offerings and enhance customer support.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Future work: Explore advanced models and deploy the system.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>
            <p:ph type="title"/>
          </p:nvPr>
        </p:nvSpPr>
        <p:spPr>
          <a:xfrm>
            <a:off x="1388550" y="164010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363" name="Google Shape;363;p28"/>
          <p:cNvSpPr txBox="1"/>
          <p:nvPr>
            <p:ph idx="1" type="body"/>
          </p:nvPr>
        </p:nvSpPr>
        <p:spPr>
          <a:xfrm>
            <a:off x="8697350" y="4138550"/>
            <a:ext cx="117900" cy="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Sentiment analysis to classify Amazon reviews.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D0D0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Improving products and customer satisfaction.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Overview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Amazon Customer Reviews Dataset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Size: 2 million reviews.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Variables: Polarity (positive/negative), Title, Text.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Exploratory Data Analysis (EDA)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Sentiment distribution: 60% positive, 40% negative.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Review length distribution: Most reviews are 100–300 characters.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Common words in positive and negative reviews: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Positive: "great," "love."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Negative: "bad," "disappointing."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175" y="152400"/>
            <a:ext cx="63136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Handled missing values (none in the </a:t>
            </a:r>
            <a:r>
              <a:rPr lang="en-GB" sz="105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column).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Removed special characters, stopwords, and converted text to lowercase.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Tokenized and vectorized text using TF-IDF.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Feature Engineering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Extracted </a:t>
            </a:r>
            <a:r>
              <a:rPr lang="en-GB" sz="105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review_length</a:t>
            </a: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as a new feature.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Applied TF-IDF vectorization with </a:t>
            </a:r>
            <a:r>
              <a:rPr lang="en-GB" sz="105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max_features=1000</a:t>
            </a: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Importance of these features in improving model performance.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15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Logistic Regression: Simple and efficient.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Decision Tree Classifier: Captures complex patterns but prone to overfitting.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Split dataset: 80% training, 20% testing.</a:t>
            </a:r>
            <a:endParaRPr sz="12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