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67"/>
  </p:notesMasterIdLst>
  <p:handoutMasterIdLst>
    <p:handoutMasterId r:id="rId68"/>
  </p:handoutMasterIdLst>
  <p:sldIdLst>
    <p:sldId id="256" r:id="rId2"/>
    <p:sldId id="373" r:id="rId3"/>
    <p:sldId id="374" r:id="rId4"/>
    <p:sldId id="375" r:id="rId5"/>
    <p:sldId id="376" r:id="rId6"/>
    <p:sldId id="377" r:id="rId7"/>
    <p:sldId id="352" r:id="rId8"/>
    <p:sldId id="408" r:id="rId9"/>
    <p:sldId id="409" r:id="rId10"/>
    <p:sldId id="407" r:id="rId11"/>
    <p:sldId id="397" r:id="rId12"/>
    <p:sldId id="353" r:id="rId13"/>
    <p:sldId id="388" r:id="rId14"/>
    <p:sldId id="402" r:id="rId15"/>
    <p:sldId id="336" r:id="rId16"/>
    <p:sldId id="413" r:id="rId17"/>
    <p:sldId id="412" r:id="rId18"/>
    <p:sldId id="338" r:id="rId19"/>
    <p:sldId id="339" r:id="rId20"/>
    <p:sldId id="343" r:id="rId21"/>
    <p:sldId id="341" r:id="rId22"/>
    <p:sldId id="372" r:id="rId23"/>
    <p:sldId id="342" r:id="rId24"/>
    <p:sldId id="345" r:id="rId25"/>
    <p:sldId id="340" r:id="rId26"/>
    <p:sldId id="344" r:id="rId27"/>
    <p:sldId id="392" r:id="rId28"/>
    <p:sldId id="346" r:id="rId29"/>
    <p:sldId id="401" r:id="rId30"/>
    <p:sldId id="350" r:id="rId31"/>
    <p:sldId id="349" r:id="rId32"/>
    <p:sldId id="348" r:id="rId33"/>
    <p:sldId id="347" r:id="rId34"/>
    <p:sldId id="354" r:id="rId35"/>
    <p:sldId id="371" r:id="rId36"/>
    <p:sldId id="393" r:id="rId37"/>
    <p:sldId id="362" r:id="rId38"/>
    <p:sldId id="361" r:id="rId39"/>
    <p:sldId id="360" r:id="rId40"/>
    <p:sldId id="384" r:id="rId41"/>
    <p:sldId id="359" r:id="rId42"/>
    <p:sldId id="396" r:id="rId43"/>
    <p:sldId id="358" r:id="rId44"/>
    <p:sldId id="363" r:id="rId45"/>
    <p:sldId id="405" r:id="rId46"/>
    <p:sldId id="387" r:id="rId47"/>
    <p:sldId id="364" r:id="rId48"/>
    <p:sldId id="368" r:id="rId49"/>
    <p:sldId id="369" r:id="rId50"/>
    <p:sldId id="365" r:id="rId51"/>
    <p:sldId id="382" r:id="rId52"/>
    <p:sldId id="386" r:id="rId53"/>
    <p:sldId id="394" r:id="rId54"/>
    <p:sldId id="395" r:id="rId55"/>
    <p:sldId id="378" r:id="rId56"/>
    <p:sldId id="399" r:id="rId57"/>
    <p:sldId id="400" r:id="rId58"/>
    <p:sldId id="379" r:id="rId59"/>
    <p:sldId id="380" r:id="rId60"/>
    <p:sldId id="381" r:id="rId61"/>
    <p:sldId id="389" r:id="rId62"/>
    <p:sldId id="390" r:id="rId63"/>
    <p:sldId id="391" r:id="rId64"/>
    <p:sldId id="366" r:id="rId65"/>
    <p:sldId id="328" r:id="rId66"/>
  </p:sldIdLst>
  <p:sldSz cx="9144000" cy="6858000" type="screen4x3"/>
  <p:notesSz cx="6858000" cy="9296400"/>
  <p:defaultTextStyle>
    <a:defPPr>
      <a:defRPr lang="en-US"/>
    </a:defPPr>
    <a:lvl1pPr algn="l" rtl="0" eaLnBrk="0" fontAlgn="base" hangingPunct="0">
      <a:spcBef>
        <a:spcPct val="0"/>
      </a:spcBef>
      <a:spcAft>
        <a:spcPct val="0"/>
      </a:spcAft>
      <a:defRPr b="1" kern="1200">
        <a:solidFill>
          <a:srgbClr val="00457C"/>
        </a:solidFill>
        <a:latin typeface="Times New Roman" panose="02020603050405020304" pitchFamily="18" charset="0"/>
        <a:ea typeface="+mn-ea"/>
        <a:cs typeface="+mn-cs"/>
      </a:defRPr>
    </a:lvl1pPr>
    <a:lvl2pPr marL="457200" algn="l" rtl="0" eaLnBrk="0" fontAlgn="base" hangingPunct="0">
      <a:spcBef>
        <a:spcPct val="0"/>
      </a:spcBef>
      <a:spcAft>
        <a:spcPct val="0"/>
      </a:spcAft>
      <a:defRPr b="1" kern="1200">
        <a:solidFill>
          <a:srgbClr val="00457C"/>
        </a:solidFill>
        <a:latin typeface="Times New Roman" panose="02020603050405020304" pitchFamily="18" charset="0"/>
        <a:ea typeface="+mn-ea"/>
        <a:cs typeface="+mn-cs"/>
      </a:defRPr>
    </a:lvl2pPr>
    <a:lvl3pPr marL="914400" algn="l" rtl="0" eaLnBrk="0" fontAlgn="base" hangingPunct="0">
      <a:spcBef>
        <a:spcPct val="0"/>
      </a:spcBef>
      <a:spcAft>
        <a:spcPct val="0"/>
      </a:spcAft>
      <a:defRPr b="1" kern="1200">
        <a:solidFill>
          <a:srgbClr val="00457C"/>
        </a:solidFill>
        <a:latin typeface="Times New Roman" panose="02020603050405020304" pitchFamily="18" charset="0"/>
        <a:ea typeface="+mn-ea"/>
        <a:cs typeface="+mn-cs"/>
      </a:defRPr>
    </a:lvl3pPr>
    <a:lvl4pPr marL="1371600" algn="l" rtl="0" eaLnBrk="0" fontAlgn="base" hangingPunct="0">
      <a:spcBef>
        <a:spcPct val="0"/>
      </a:spcBef>
      <a:spcAft>
        <a:spcPct val="0"/>
      </a:spcAft>
      <a:defRPr b="1" kern="1200">
        <a:solidFill>
          <a:srgbClr val="00457C"/>
        </a:solidFill>
        <a:latin typeface="Times New Roman" panose="02020603050405020304" pitchFamily="18" charset="0"/>
        <a:ea typeface="+mn-ea"/>
        <a:cs typeface="+mn-cs"/>
      </a:defRPr>
    </a:lvl4pPr>
    <a:lvl5pPr marL="1828800" algn="l" rtl="0" eaLnBrk="0" fontAlgn="base" hangingPunct="0">
      <a:spcBef>
        <a:spcPct val="0"/>
      </a:spcBef>
      <a:spcAft>
        <a:spcPct val="0"/>
      </a:spcAft>
      <a:defRPr b="1" kern="1200">
        <a:solidFill>
          <a:srgbClr val="00457C"/>
        </a:solidFill>
        <a:latin typeface="Times New Roman" panose="02020603050405020304" pitchFamily="18" charset="0"/>
        <a:ea typeface="+mn-ea"/>
        <a:cs typeface="+mn-cs"/>
      </a:defRPr>
    </a:lvl5pPr>
    <a:lvl6pPr marL="2286000" algn="l" defTabSz="914400" rtl="0" eaLnBrk="1" latinLnBrk="0" hangingPunct="1">
      <a:defRPr b="1" kern="1200">
        <a:solidFill>
          <a:srgbClr val="00457C"/>
        </a:solidFill>
        <a:latin typeface="Times New Roman" panose="02020603050405020304" pitchFamily="18" charset="0"/>
        <a:ea typeface="+mn-ea"/>
        <a:cs typeface="+mn-cs"/>
      </a:defRPr>
    </a:lvl6pPr>
    <a:lvl7pPr marL="2743200" algn="l" defTabSz="914400" rtl="0" eaLnBrk="1" latinLnBrk="0" hangingPunct="1">
      <a:defRPr b="1" kern="1200">
        <a:solidFill>
          <a:srgbClr val="00457C"/>
        </a:solidFill>
        <a:latin typeface="Times New Roman" panose="02020603050405020304" pitchFamily="18" charset="0"/>
        <a:ea typeface="+mn-ea"/>
        <a:cs typeface="+mn-cs"/>
      </a:defRPr>
    </a:lvl7pPr>
    <a:lvl8pPr marL="3200400" algn="l" defTabSz="914400" rtl="0" eaLnBrk="1" latinLnBrk="0" hangingPunct="1">
      <a:defRPr b="1" kern="1200">
        <a:solidFill>
          <a:srgbClr val="00457C"/>
        </a:solidFill>
        <a:latin typeface="Times New Roman" panose="02020603050405020304" pitchFamily="18" charset="0"/>
        <a:ea typeface="+mn-ea"/>
        <a:cs typeface="+mn-cs"/>
      </a:defRPr>
    </a:lvl8pPr>
    <a:lvl9pPr marL="3657600" algn="l" defTabSz="914400" rtl="0" eaLnBrk="1" latinLnBrk="0" hangingPunct="1">
      <a:defRPr b="1" kern="1200">
        <a:solidFill>
          <a:srgbClr val="00457C"/>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wangSoo Yang" initials="KY" lastIdx="2" clrIdx="0">
    <p:extLst>
      <p:ext uri="{19B8F6BF-5375-455C-9EA6-DF929625EA0E}">
        <p15:presenceInfo xmlns:p15="http://schemas.microsoft.com/office/powerpoint/2012/main" userId="KwangSoo Yang"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968"/>
    <a:srgbClr val="00457C"/>
    <a:srgbClr val="29D600"/>
    <a:srgbClr val="000066"/>
    <a:srgbClr val="CC0000"/>
    <a:srgbClr val="336699"/>
    <a:srgbClr val="969696"/>
    <a:srgbClr val="22B4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1" autoAdjust="0"/>
    <p:restoredTop sz="88132" autoAdjust="0"/>
  </p:normalViewPr>
  <p:slideViewPr>
    <p:cSldViewPr>
      <p:cViewPr varScale="1">
        <p:scale>
          <a:sx n="99" d="100"/>
          <a:sy n="99" d="100"/>
        </p:scale>
        <p:origin x="1866"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4" d="100"/>
          <a:sy n="84" d="100"/>
        </p:scale>
        <p:origin x="3192" y="96"/>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2971800"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b="0">
                <a:solidFill>
                  <a:schemeClr val="tx1"/>
                </a:solidFill>
              </a:defRPr>
            </a:lvl1pPr>
          </a:lstStyle>
          <a:p>
            <a:pPr>
              <a:defRPr/>
            </a:pPr>
            <a:endParaRPr lang="en-US" altLang="en-US"/>
          </a:p>
        </p:txBody>
      </p:sp>
      <p:sp>
        <p:nvSpPr>
          <p:cNvPr id="65539" name="Rectangle 3"/>
          <p:cNvSpPr>
            <a:spLocks noGrp="1" noChangeArrowheads="1"/>
          </p:cNvSpPr>
          <p:nvPr>
            <p:ph type="dt" sz="quarter" idx="1"/>
          </p:nvPr>
        </p:nvSpPr>
        <p:spPr bwMode="auto">
          <a:xfrm>
            <a:off x="3884613" y="0"/>
            <a:ext cx="2971800"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a:solidFill>
                  <a:schemeClr val="tx1"/>
                </a:solidFill>
              </a:defRPr>
            </a:lvl1pPr>
          </a:lstStyle>
          <a:p>
            <a:pPr>
              <a:defRPr/>
            </a:pPr>
            <a:endParaRPr lang="en-US" altLang="en-US"/>
          </a:p>
        </p:txBody>
      </p:sp>
      <p:sp>
        <p:nvSpPr>
          <p:cNvPr id="65540" name="Rectangle 4"/>
          <p:cNvSpPr>
            <a:spLocks noGrp="1" noChangeArrowheads="1"/>
          </p:cNvSpPr>
          <p:nvPr>
            <p:ph type="ftr" sz="quarter" idx="2"/>
          </p:nvPr>
        </p:nvSpPr>
        <p:spPr bwMode="auto">
          <a:xfrm>
            <a:off x="0" y="8829675"/>
            <a:ext cx="2971800"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b="0">
                <a:solidFill>
                  <a:schemeClr val="tx1"/>
                </a:solidFill>
              </a:defRPr>
            </a:lvl1pPr>
          </a:lstStyle>
          <a:p>
            <a:pPr>
              <a:defRPr/>
            </a:pPr>
            <a:endParaRPr lang="en-US" altLang="en-US"/>
          </a:p>
        </p:txBody>
      </p:sp>
      <p:sp>
        <p:nvSpPr>
          <p:cNvPr id="65541" name="Rectangle 5"/>
          <p:cNvSpPr>
            <a:spLocks noGrp="1" noChangeArrowheads="1"/>
          </p:cNvSpPr>
          <p:nvPr>
            <p:ph type="sldNum" sz="quarter" idx="3"/>
          </p:nvPr>
        </p:nvSpPr>
        <p:spPr bwMode="auto">
          <a:xfrm>
            <a:off x="3884613" y="8829675"/>
            <a:ext cx="2971800"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a:solidFill>
                  <a:schemeClr val="tx1"/>
                </a:solidFill>
              </a:defRPr>
            </a:lvl1pPr>
          </a:lstStyle>
          <a:p>
            <a:pPr>
              <a:defRPr/>
            </a:pPr>
            <a:fld id="{4637CD2C-E9E4-4B83-A2B9-16425C2B6184}" type="slidenum">
              <a:rPr lang="en-US" altLang="en-US"/>
              <a:pPr>
                <a:defRPr/>
              </a:pPr>
              <a:t>‹#›</a:t>
            </a:fld>
            <a:endParaRPr lang="en-US" altLang="en-US"/>
          </a:p>
        </p:txBody>
      </p:sp>
    </p:spTree>
    <p:extLst>
      <p:ext uri="{BB962C8B-B14F-4D97-AF65-F5344CB8AC3E}">
        <p14:creationId xmlns:p14="http://schemas.microsoft.com/office/powerpoint/2010/main" val="18987331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3970" name="Rectangle 2"/>
          <p:cNvSpPr>
            <a:spLocks noGrp="1" noChangeArrowheads="1"/>
          </p:cNvSpPr>
          <p:nvPr>
            <p:ph type="hdr" sz="quarter"/>
          </p:nvPr>
        </p:nvSpPr>
        <p:spPr bwMode="auto">
          <a:xfrm>
            <a:off x="0" y="0"/>
            <a:ext cx="2971800"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b="0">
                <a:solidFill>
                  <a:schemeClr val="tx1"/>
                </a:solidFill>
              </a:defRPr>
            </a:lvl1pPr>
          </a:lstStyle>
          <a:p>
            <a:pPr>
              <a:defRPr/>
            </a:pPr>
            <a:endParaRPr lang="en-US" altLang="en-US"/>
          </a:p>
        </p:txBody>
      </p:sp>
      <p:sp>
        <p:nvSpPr>
          <p:cNvPr id="83971" name="Rectangle 3"/>
          <p:cNvSpPr>
            <a:spLocks noGrp="1" noChangeArrowheads="1"/>
          </p:cNvSpPr>
          <p:nvPr>
            <p:ph type="dt" idx="1"/>
          </p:nvPr>
        </p:nvSpPr>
        <p:spPr bwMode="auto">
          <a:xfrm>
            <a:off x="3884613" y="0"/>
            <a:ext cx="2971800"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a:solidFill>
                  <a:schemeClr val="tx1"/>
                </a:solidFill>
              </a:defRPr>
            </a:lvl1pPr>
          </a:lstStyle>
          <a:p>
            <a:pPr>
              <a:defRPr/>
            </a:pPr>
            <a:endParaRPr lang="en-US" altLang="en-US"/>
          </a:p>
        </p:txBody>
      </p:sp>
      <p:sp>
        <p:nvSpPr>
          <p:cNvPr id="3076" name="Rectangle 4"/>
          <p:cNvSpPr>
            <a:spLocks noGrp="1" noRot="1" noChangeAspect="1" noChangeArrowheads="1" noTextEdit="1"/>
          </p:cNvSpPr>
          <p:nvPr>
            <p:ph type="sldImg" idx="2"/>
          </p:nvPr>
        </p:nvSpPr>
        <p:spPr bwMode="auto">
          <a:xfrm>
            <a:off x="1104900" y="696913"/>
            <a:ext cx="4648200" cy="34861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3973" name="Rectangle 5"/>
          <p:cNvSpPr>
            <a:spLocks noGrp="1" noChangeArrowheads="1"/>
          </p:cNvSpPr>
          <p:nvPr>
            <p:ph type="body" sz="quarter" idx="3"/>
          </p:nvPr>
        </p:nvSpPr>
        <p:spPr bwMode="auto">
          <a:xfrm>
            <a:off x="685800" y="4416425"/>
            <a:ext cx="5486400" cy="418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83974" name="Rectangle 6"/>
          <p:cNvSpPr>
            <a:spLocks noGrp="1" noChangeArrowheads="1"/>
          </p:cNvSpPr>
          <p:nvPr>
            <p:ph type="ftr" sz="quarter" idx="4"/>
          </p:nvPr>
        </p:nvSpPr>
        <p:spPr bwMode="auto">
          <a:xfrm>
            <a:off x="0" y="8829675"/>
            <a:ext cx="2971800"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b="0">
                <a:solidFill>
                  <a:schemeClr val="tx1"/>
                </a:solidFill>
              </a:defRPr>
            </a:lvl1pPr>
          </a:lstStyle>
          <a:p>
            <a:pPr>
              <a:defRPr/>
            </a:pPr>
            <a:endParaRPr lang="en-US" altLang="en-US"/>
          </a:p>
        </p:txBody>
      </p:sp>
      <p:sp>
        <p:nvSpPr>
          <p:cNvPr id="83975" name="Rectangle 7"/>
          <p:cNvSpPr>
            <a:spLocks noGrp="1" noChangeArrowheads="1"/>
          </p:cNvSpPr>
          <p:nvPr>
            <p:ph type="sldNum" sz="quarter" idx="5"/>
          </p:nvPr>
        </p:nvSpPr>
        <p:spPr bwMode="auto">
          <a:xfrm>
            <a:off x="3884613" y="8829675"/>
            <a:ext cx="2971800"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a:solidFill>
                  <a:schemeClr val="tx1"/>
                </a:solidFill>
              </a:defRPr>
            </a:lvl1pPr>
          </a:lstStyle>
          <a:p>
            <a:pPr>
              <a:defRPr/>
            </a:pPr>
            <a:fld id="{284048CE-C0DC-4E93-AD41-1A910151EB09}" type="slidenum">
              <a:rPr lang="en-US" altLang="en-US"/>
              <a:pPr>
                <a:defRPr/>
              </a:pPr>
              <a:t>‹#›</a:t>
            </a:fld>
            <a:endParaRPr lang="en-US" altLang="en-US"/>
          </a:p>
        </p:txBody>
      </p:sp>
    </p:spTree>
    <p:extLst>
      <p:ext uri="{BB962C8B-B14F-4D97-AF65-F5344CB8AC3E}">
        <p14:creationId xmlns:p14="http://schemas.microsoft.com/office/powerpoint/2010/main" val="21537352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lvl1pPr>
              <a:defRPr b="1">
                <a:solidFill>
                  <a:srgbClr val="00457C"/>
                </a:solidFill>
                <a:latin typeface="Times New Roman" panose="02020603050405020304" pitchFamily="18" charset="0"/>
              </a:defRPr>
            </a:lvl1pPr>
            <a:lvl2pPr marL="742950" indent="-285750">
              <a:defRPr b="1">
                <a:solidFill>
                  <a:srgbClr val="00457C"/>
                </a:solidFill>
                <a:latin typeface="Times New Roman" panose="02020603050405020304" pitchFamily="18" charset="0"/>
              </a:defRPr>
            </a:lvl2pPr>
            <a:lvl3pPr marL="1143000" indent="-228600">
              <a:defRPr b="1">
                <a:solidFill>
                  <a:srgbClr val="00457C"/>
                </a:solidFill>
                <a:latin typeface="Times New Roman" panose="02020603050405020304" pitchFamily="18" charset="0"/>
              </a:defRPr>
            </a:lvl3pPr>
            <a:lvl4pPr marL="1600200" indent="-228600">
              <a:defRPr b="1">
                <a:solidFill>
                  <a:srgbClr val="00457C"/>
                </a:solidFill>
                <a:latin typeface="Times New Roman" panose="02020603050405020304" pitchFamily="18" charset="0"/>
              </a:defRPr>
            </a:lvl4pPr>
            <a:lvl5pPr marL="2057400" indent="-228600">
              <a:defRPr b="1">
                <a:solidFill>
                  <a:srgbClr val="00457C"/>
                </a:solidFill>
                <a:latin typeface="Times New Roman" panose="02020603050405020304" pitchFamily="18" charset="0"/>
              </a:defRPr>
            </a:lvl5pPr>
            <a:lvl6pPr marL="2514600" indent="-228600" eaLnBrk="0" fontAlgn="base" hangingPunct="0">
              <a:spcBef>
                <a:spcPct val="0"/>
              </a:spcBef>
              <a:spcAft>
                <a:spcPct val="0"/>
              </a:spcAft>
              <a:defRPr b="1">
                <a:solidFill>
                  <a:srgbClr val="00457C"/>
                </a:solidFill>
                <a:latin typeface="Times New Roman" panose="02020603050405020304" pitchFamily="18" charset="0"/>
              </a:defRPr>
            </a:lvl6pPr>
            <a:lvl7pPr marL="2971800" indent="-228600" eaLnBrk="0" fontAlgn="base" hangingPunct="0">
              <a:spcBef>
                <a:spcPct val="0"/>
              </a:spcBef>
              <a:spcAft>
                <a:spcPct val="0"/>
              </a:spcAft>
              <a:defRPr b="1">
                <a:solidFill>
                  <a:srgbClr val="00457C"/>
                </a:solidFill>
                <a:latin typeface="Times New Roman" panose="02020603050405020304" pitchFamily="18" charset="0"/>
              </a:defRPr>
            </a:lvl7pPr>
            <a:lvl8pPr marL="3429000" indent="-228600" eaLnBrk="0" fontAlgn="base" hangingPunct="0">
              <a:spcBef>
                <a:spcPct val="0"/>
              </a:spcBef>
              <a:spcAft>
                <a:spcPct val="0"/>
              </a:spcAft>
              <a:defRPr b="1">
                <a:solidFill>
                  <a:srgbClr val="00457C"/>
                </a:solidFill>
                <a:latin typeface="Times New Roman" panose="02020603050405020304" pitchFamily="18" charset="0"/>
              </a:defRPr>
            </a:lvl8pPr>
            <a:lvl9pPr marL="3886200" indent="-228600" eaLnBrk="0" fontAlgn="base" hangingPunct="0">
              <a:spcBef>
                <a:spcPct val="0"/>
              </a:spcBef>
              <a:spcAft>
                <a:spcPct val="0"/>
              </a:spcAft>
              <a:defRPr b="1">
                <a:solidFill>
                  <a:srgbClr val="00457C"/>
                </a:solidFill>
                <a:latin typeface="Times New Roman" panose="02020603050405020304" pitchFamily="18" charset="0"/>
              </a:defRPr>
            </a:lvl9pPr>
          </a:lstStyle>
          <a:p>
            <a:fld id="{2535EEC9-0224-437D-82B2-C354DF4079CD}" type="slidenum">
              <a:rPr lang="en-US" altLang="en-US" b="0" smtClean="0">
                <a:solidFill>
                  <a:schemeClr val="tx1"/>
                </a:solidFill>
              </a:rPr>
              <a:pPr/>
              <a:t>1</a:t>
            </a:fld>
            <a:endParaRPr lang="en-US" altLang="en-US" b="0">
              <a:solidFill>
                <a:schemeClr val="tx1"/>
              </a:solidFill>
            </a:endParaRPr>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30191603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284048CE-C0DC-4E93-AD41-1A910151EB09}" type="slidenum">
              <a:rPr lang="en-US" altLang="en-US" smtClean="0"/>
              <a:pPr>
                <a:defRPr/>
              </a:pPr>
              <a:t>9</a:t>
            </a:fld>
            <a:endParaRPr lang="en-US" altLang="en-US"/>
          </a:p>
        </p:txBody>
      </p:sp>
    </p:spTree>
    <p:extLst>
      <p:ext uri="{BB962C8B-B14F-4D97-AF65-F5344CB8AC3E}">
        <p14:creationId xmlns:p14="http://schemas.microsoft.com/office/powerpoint/2010/main" val="26285637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284048CE-C0DC-4E93-AD41-1A910151EB09}" type="slidenum">
              <a:rPr lang="en-US" altLang="en-US" smtClean="0"/>
              <a:pPr>
                <a:defRPr/>
              </a:pPr>
              <a:t>48</a:t>
            </a:fld>
            <a:endParaRPr lang="en-US" altLang="en-US"/>
          </a:p>
        </p:txBody>
      </p:sp>
    </p:spTree>
    <p:extLst>
      <p:ext uri="{BB962C8B-B14F-4D97-AF65-F5344CB8AC3E}">
        <p14:creationId xmlns:p14="http://schemas.microsoft.com/office/powerpoint/2010/main" val="27199617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7"/>
          <p:cNvSpPr>
            <a:spLocks noChangeShapeType="1"/>
          </p:cNvSpPr>
          <p:nvPr/>
        </p:nvSpPr>
        <p:spPr bwMode="auto">
          <a:xfrm>
            <a:off x="1905000" y="1219200"/>
            <a:ext cx="0" cy="2057400"/>
          </a:xfrm>
          <a:prstGeom prst="line">
            <a:avLst/>
          </a:prstGeom>
          <a:noFill/>
          <a:ln w="349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 name="Oval 8"/>
          <p:cNvSpPr>
            <a:spLocks noChangeArrowheads="1"/>
          </p:cNvSpPr>
          <p:nvPr/>
        </p:nvSpPr>
        <p:spPr bwMode="auto">
          <a:xfrm>
            <a:off x="163513" y="2103438"/>
            <a:ext cx="347662" cy="347662"/>
          </a:xfrm>
          <a:prstGeom prst="ellipse">
            <a:avLst/>
          </a:prstGeom>
          <a:solidFill>
            <a:schemeClr val="tx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rgbClr val="00457C"/>
                </a:solidFill>
                <a:latin typeface="Times New Roman" panose="02020603050405020304" pitchFamily="18" charset="0"/>
              </a:defRPr>
            </a:lvl1pPr>
            <a:lvl2pPr marL="742950" indent="-285750">
              <a:defRPr b="1">
                <a:solidFill>
                  <a:srgbClr val="00457C"/>
                </a:solidFill>
                <a:latin typeface="Times New Roman" panose="02020603050405020304" pitchFamily="18" charset="0"/>
              </a:defRPr>
            </a:lvl2pPr>
            <a:lvl3pPr marL="1143000" indent="-228600">
              <a:defRPr b="1">
                <a:solidFill>
                  <a:srgbClr val="00457C"/>
                </a:solidFill>
                <a:latin typeface="Times New Roman" panose="02020603050405020304" pitchFamily="18" charset="0"/>
              </a:defRPr>
            </a:lvl3pPr>
            <a:lvl4pPr marL="1600200" indent="-228600">
              <a:defRPr b="1">
                <a:solidFill>
                  <a:srgbClr val="00457C"/>
                </a:solidFill>
                <a:latin typeface="Times New Roman" panose="02020603050405020304" pitchFamily="18" charset="0"/>
              </a:defRPr>
            </a:lvl4pPr>
            <a:lvl5pPr marL="2057400" indent="-228600">
              <a:defRPr b="1">
                <a:solidFill>
                  <a:srgbClr val="00457C"/>
                </a:solidFill>
                <a:latin typeface="Times New Roman" panose="02020603050405020304" pitchFamily="18" charset="0"/>
              </a:defRPr>
            </a:lvl5pPr>
            <a:lvl6pPr marL="2514600" indent="-228600" eaLnBrk="0" fontAlgn="base" hangingPunct="0">
              <a:spcBef>
                <a:spcPct val="0"/>
              </a:spcBef>
              <a:spcAft>
                <a:spcPct val="0"/>
              </a:spcAft>
              <a:defRPr b="1">
                <a:solidFill>
                  <a:srgbClr val="00457C"/>
                </a:solidFill>
                <a:latin typeface="Times New Roman" panose="02020603050405020304" pitchFamily="18" charset="0"/>
              </a:defRPr>
            </a:lvl6pPr>
            <a:lvl7pPr marL="2971800" indent="-228600" eaLnBrk="0" fontAlgn="base" hangingPunct="0">
              <a:spcBef>
                <a:spcPct val="0"/>
              </a:spcBef>
              <a:spcAft>
                <a:spcPct val="0"/>
              </a:spcAft>
              <a:defRPr b="1">
                <a:solidFill>
                  <a:srgbClr val="00457C"/>
                </a:solidFill>
                <a:latin typeface="Times New Roman" panose="02020603050405020304" pitchFamily="18" charset="0"/>
              </a:defRPr>
            </a:lvl7pPr>
            <a:lvl8pPr marL="3429000" indent="-228600" eaLnBrk="0" fontAlgn="base" hangingPunct="0">
              <a:spcBef>
                <a:spcPct val="0"/>
              </a:spcBef>
              <a:spcAft>
                <a:spcPct val="0"/>
              </a:spcAft>
              <a:defRPr b="1">
                <a:solidFill>
                  <a:srgbClr val="00457C"/>
                </a:solidFill>
                <a:latin typeface="Times New Roman" panose="02020603050405020304" pitchFamily="18" charset="0"/>
              </a:defRPr>
            </a:lvl8pPr>
            <a:lvl9pPr marL="3886200" indent="-228600" eaLnBrk="0" fontAlgn="base" hangingPunct="0">
              <a:spcBef>
                <a:spcPct val="0"/>
              </a:spcBef>
              <a:spcAft>
                <a:spcPct val="0"/>
              </a:spcAft>
              <a:defRPr b="1">
                <a:solidFill>
                  <a:srgbClr val="00457C"/>
                </a:solidFill>
                <a:latin typeface="Times New Roman" panose="02020603050405020304" pitchFamily="18" charset="0"/>
              </a:defRPr>
            </a:lvl9pPr>
          </a:lstStyle>
          <a:p>
            <a:pPr algn="ctr" eaLnBrk="1" hangingPunct="1">
              <a:defRPr/>
            </a:pPr>
            <a:endParaRPr lang="en-US" altLang="en-US" sz="2400" b="0">
              <a:solidFill>
                <a:schemeClr val="tx1"/>
              </a:solidFill>
            </a:endParaRPr>
          </a:p>
        </p:txBody>
      </p:sp>
      <p:sp>
        <p:nvSpPr>
          <p:cNvPr id="6" name="Oval 9"/>
          <p:cNvSpPr>
            <a:spLocks noChangeArrowheads="1"/>
          </p:cNvSpPr>
          <p:nvPr/>
        </p:nvSpPr>
        <p:spPr bwMode="auto">
          <a:xfrm>
            <a:off x="739775" y="2105025"/>
            <a:ext cx="349250" cy="347663"/>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rgbClr val="00457C"/>
                </a:solidFill>
                <a:latin typeface="Times New Roman" panose="02020603050405020304" pitchFamily="18" charset="0"/>
              </a:defRPr>
            </a:lvl1pPr>
            <a:lvl2pPr marL="742950" indent="-285750">
              <a:defRPr b="1">
                <a:solidFill>
                  <a:srgbClr val="00457C"/>
                </a:solidFill>
                <a:latin typeface="Times New Roman" panose="02020603050405020304" pitchFamily="18" charset="0"/>
              </a:defRPr>
            </a:lvl2pPr>
            <a:lvl3pPr marL="1143000" indent="-228600">
              <a:defRPr b="1">
                <a:solidFill>
                  <a:srgbClr val="00457C"/>
                </a:solidFill>
                <a:latin typeface="Times New Roman" panose="02020603050405020304" pitchFamily="18" charset="0"/>
              </a:defRPr>
            </a:lvl3pPr>
            <a:lvl4pPr marL="1600200" indent="-228600">
              <a:defRPr b="1">
                <a:solidFill>
                  <a:srgbClr val="00457C"/>
                </a:solidFill>
                <a:latin typeface="Times New Roman" panose="02020603050405020304" pitchFamily="18" charset="0"/>
              </a:defRPr>
            </a:lvl4pPr>
            <a:lvl5pPr marL="2057400" indent="-228600">
              <a:defRPr b="1">
                <a:solidFill>
                  <a:srgbClr val="00457C"/>
                </a:solidFill>
                <a:latin typeface="Times New Roman" panose="02020603050405020304" pitchFamily="18" charset="0"/>
              </a:defRPr>
            </a:lvl5pPr>
            <a:lvl6pPr marL="2514600" indent="-228600" eaLnBrk="0" fontAlgn="base" hangingPunct="0">
              <a:spcBef>
                <a:spcPct val="0"/>
              </a:spcBef>
              <a:spcAft>
                <a:spcPct val="0"/>
              </a:spcAft>
              <a:defRPr b="1">
                <a:solidFill>
                  <a:srgbClr val="00457C"/>
                </a:solidFill>
                <a:latin typeface="Times New Roman" panose="02020603050405020304" pitchFamily="18" charset="0"/>
              </a:defRPr>
            </a:lvl6pPr>
            <a:lvl7pPr marL="2971800" indent="-228600" eaLnBrk="0" fontAlgn="base" hangingPunct="0">
              <a:spcBef>
                <a:spcPct val="0"/>
              </a:spcBef>
              <a:spcAft>
                <a:spcPct val="0"/>
              </a:spcAft>
              <a:defRPr b="1">
                <a:solidFill>
                  <a:srgbClr val="00457C"/>
                </a:solidFill>
                <a:latin typeface="Times New Roman" panose="02020603050405020304" pitchFamily="18" charset="0"/>
              </a:defRPr>
            </a:lvl7pPr>
            <a:lvl8pPr marL="3429000" indent="-228600" eaLnBrk="0" fontAlgn="base" hangingPunct="0">
              <a:spcBef>
                <a:spcPct val="0"/>
              </a:spcBef>
              <a:spcAft>
                <a:spcPct val="0"/>
              </a:spcAft>
              <a:defRPr b="1">
                <a:solidFill>
                  <a:srgbClr val="00457C"/>
                </a:solidFill>
                <a:latin typeface="Times New Roman" panose="02020603050405020304" pitchFamily="18" charset="0"/>
              </a:defRPr>
            </a:lvl8pPr>
            <a:lvl9pPr marL="3886200" indent="-228600" eaLnBrk="0" fontAlgn="base" hangingPunct="0">
              <a:spcBef>
                <a:spcPct val="0"/>
              </a:spcBef>
              <a:spcAft>
                <a:spcPct val="0"/>
              </a:spcAft>
              <a:defRPr b="1">
                <a:solidFill>
                  <a:srgbClr val="00457C"/>
                </a:solidFill>
                <a:latin typeface="Times New Roman" panose="02020603050405020304" pitchFamily="18" charset="0"/>
              </a:defRPr>
            </a:lvl9pPr>
          </a:lstStyle>
          <a:p>
            <a:pPr algn="ctr" eaLnBrk="1" hangingPunct="1">
              <a:defRPr/>
            </a:pPr>
            <a:endParaRPr lang="en-US" altLang="en-US" sz="2400" b="0">
              <a:solidFill>
                <a:schemeClr val="tx1"/>
              </a:solidFill>
            </a:endParaRPr>
          </a:p>
        </p:txBody>
      </p:sp>
      <p:sp>
        <p:nvSpPr>
          <p:cNvPr id="7" name="Oval 10"/>
          <p:cNvSpPr>
            <a:spLocks noChangeArrowheads="1"/>
          </p:cNvSpPr>
          <p:nvPr/>
        </p:nvSpPr>
        <p:spPr bwMode="auto">
          <a:xfrm>
            <a:off x="1317625" y="2105025"/>
            <a:ext cx="347663" cy="347663"/>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rgbClr val="00457C"/>
                </a:solidFill>
                <a:latin typeface="Times New Roman" panose="02020603050405020304" pitchFamily="18" charset="0"/>
              </a:defRPr>
            </a:lvl1pPr>
            <a:lvl2pPr marL="742950" indent="-285750">
              <a:defRPr b="1">
                <a:solidFill>
                  <a:srgbClr val="00457C"/>
                </a:solidFill>
                <a:latin typeface="Times New Roman" panose="02020603050405020304" pitchFamily="18" charset="0"/>
              </a:defRPr>
            </a:lvl2pPr>
            <a:lvl3pPr marL="1143000" indent="-228600">
              <a:defRPr b="1">
                <a:solidFill>
                  <a:srgbClr val="00457C"/>
                </a:solidFill>
                <a:latin typeface="Times New Roman" panose="02020603050405020304" pitchFamily="18" charset="0"/>
              </a:defRPr>
            </a:lvl3pPr>
            <a:lvl4pPr marL="1600200" indent="-228600">
              <a:defRPr b="1">
                <a:solidFill>
                  <a:srgbClr val="00457C"/>
                </a:solidFill>
                <a:latin typeface="Times New Roman" panose="02020603050405020304" pitchFamily="18" charset="0"/>
              </a:defRPr>
            </a:lvl4pPr>
            <a:lvl5pPr marL="2057400" indent="-228600">
              <a:defRPr b="1">
                <a:solidFill>
                  <a:srgbClr val="00457C"/>
                </a:solidFill>
                <a:latin typeface="Times New Roman" panose="02020603050405020304" pitchFamily="18" charset="0"/>
              </a:defRPr>
            </a:lvl5pPr>
            <a:lvl6pPr marL="2514600" indent="-228600" eaLnBrk="0" fontAlgn="base" hangingPunct="0">
              <a:spcBef>
                <a:spcPct val="0"/>
              </a:spcBef>
              <a:spcAft>
                <a:spcPct val="0"/>
              </a:spcAft>
              <a:defRPr b="1">
                <a:solidFill>
                  <a:srgbClr val="00457C"/>
                </a:solidFill>
                <a:latin typeface="Times New Roman" panose="02020603050405020304" pitchFamily="18" charset="0"/>
              </a:defRPr>
            </a:lvl6pPr>
            <a:lvl7pPr marL="2971800" indent="-228600" eaLnBrk="0" fontAlgn="base" hangingPunct="0">
              <a:spcBef>
                <a:spcPct val="0"/>
              </a:spcBef>
              <a:spcAft>
                <a:spcPct val="0"/>
              </a:spcAft>
              <a:defRPr b="1">
                <a:solidFill>
                  <a:srgbClr val="00457C"/>
                </a:solidFill>
                <a:latin typeface="Times New Roman" panose="02020603050405020304" pitchFamily="18" charset="0"/>
              </a:defRPr>
            </a:lvl7pPr>
            <a:lvl8pPr marL="3429000" indent="-228600" eaLnBrk="0" fontAlgn="base" hangingPunct="0">
              <a:spcBef>
                <a:spcPct val="0"/>
              </a:spcBef>
              <a:spcAft>
                <a:spcPct val="0"/>
              </a:spcAft>
              <a:defRPr b="1">
                <a:solidFill>
                  <a:srgbClr val="00457C"/>
                </a:solidFill>
                <a:latin typeface="Times New Roman" panose="02020603050405020304" pitchFamily="18" charset="0"/>
              </a:defRPr>
            </a:lvl8pPr>
            <a:lvl9pPr marL="3886200" indent="-228600" eaLnBrk="0" fontAlgn="base" hangingPunct="0">
              <a:spcBef>
                <a:spcPct val="0"/>
              </a:spcBef>
              <a:spcAft>
                <a:spcPct val="0"/>
              </a:spcAft>
              <a:defRPr b="1">
                <a:solidFill>
                  <a:srgbClr val="00457C"/>
                </a:solidFill>
                <a:latin typeface="Times New Roman" panose="02020603050405020304" pitchFamily="18" charset="0"/>
              </a:defRPr>
            </a:lvl9pPr>
          </a:lstStyle>
          <a:p>
            <a:pPr algn="ctr" eaLnBrk="1" hangingPunct="1">
              <a:defRPr/>
            </a:pPr>
            <a:endParaRPr lang="en-US" altLang="en-US" sz="2400" b="0">
              <a:solidFill>
                <a:schemeClr val="tx1"/>
              </a:solidFill>
            </a:endParaRPr>
          </a:p>
        </p:txBody>
      </p:sp>
      <p:sp>
        <p:nvSpPr>
          <p:cNvPr id="8" name="Rectangle 11"/>
          <p:cNvSpPr>
            <a:spLocks noChangeArrowheads="1"/>
          </p:cNvSpPr>
          <p:nvPr userDrawn="1"/>
        </p:nvSpPr>
        <p:spPr bwMode="auto">
          <a:xfrm>
            <a:off x="0" y="0"/>
            <a:ext cx="9144000" cy="6858000"/>
          </a:xfrm>
          <a:prstGeom prst="rect">
            <a:avLst/>
          </a:prstGeom>
          <a:gradFill rotWithShape="1">
            <a:gsLst>
              <a:gs pos="0">
                <a:srgbClr val="99ABCB"/>
              </a:gs>
              <a:gs pos="100000">
                <a:srgbClr val="F3F5F9"/>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rgbClr val="00457C"/>
                </a:solidFill>
                <a:latin typeface="Times New Roman" panose="02020603050405020304" pitchFamily="18" charset="0"/>
              </a:defRPr>
            </a:lvl1pPr>
            <a:lvl2pPr marL="742950" indent="-285750">
              <a:defRPr b="1">
                <a:solidFill>
                  <a:srgbClr val="00457C"/>
                </a:solidFill>
                <a:latin typeface="Times New Roman" panose="02020603050405020304" pitchFamily="18" charset="0"/>
              </a:defRPr>
            </a:lvl2pPr>
            <a:lvl3pPr marL="1143000" indent="-228600">
              <a:defRPr b="1">
                <a:solidFill>
                  <a:srgbClr val="00457C"/>
                </a:solidFill>
                <a:latin typeface="Times New Roman" panose="02020603050405020304" pitchFamily="18" charset="0"/>
              </a:defRPr>
            </a:lvl3pPr>
            <a:lvl4pPr marL="1600200" indent="-228600">
              <a:defRPr b="1">
                <a:solidFill>
                  <a:srgbClr val="00457C"/>
                </a:solidFill>
                <a:latin typeface="Times New Roman" panose="02020603050405020304" pitchFamily="18" charset="0"/>
              </a:defRPr>
            </a:lvl4pPr>
            <a:lvl5pPr marL="2057400" indent="-228600">
              <a:defRPr b="1">
                <a:solidFill>
                  <a:srgbClr val="00457C"/>
                </a:solidFill>
                <a:latin typeface="Times New Roman" panose="02020603050405020304" pitchFamily="18" charset="0"/>
              </a:defRPr>
            </a:lvl5pPr>
            <a:lvl6pPr marL="2514600" indent="-228600" eaLnBrk="0" fontAlgn="base" hangingPunct="0">
              <a:spcBef>
                <a:spcPct val="0"/>
              </a:spcBef>
              <a:spcAft>
                <a:spcPct val="0"/>
              </a:spcAft>
              <a:defRPr b="1">
                <a:solidFill>
                  <a:srgbClr val="00457C"/>
                </a:solidFill>
                <a:latin typeface="Times New Roman" panose="02020603050405020304" pitchFamily="18" charset="0"/>
              </a:defRPr>
            </a:lvl6pPr>
            <a:lvl7pPr marL="2971800" indent="-228600" eaLnBrk="0" fontAlgn="base" hangingPunct="0">
              <a:spcBef>
                <a:spcPct val="0"/>
              </a:spcBef>
              <a:spcAft>
                <a:spcPct val="0"/>
              </a:spcAft>
              <a:defRPr b="1">
                <a:solidFill>
                  <a:srgbClr val="00457C"/>
                </a:solidFill>
                <a:latin typeface="Times New Roman" panose="02020603050405020304" pitchFamily="18" charset="0"/>
              </a:defRPr>
            </a:lvl7pPr>
            <a:lvl8pPr marL="3429000" indent="-228600" eaLnBrk="0" fontAlgn="base" hangingPunct="0">
              <a:spcBef>
                <a:spcPct val="0"/>
              </a:spcBef>
              <a:spcAft>
                <a:spcPct val="0"/>
              </a:spcAft>
              <a:defRPr b="1">
                <a:solidFill>
                  <a:srgbClr val="00457C"/>
                </a:solidFill>
                <a:latin typeface="Times New Roman" panose="02020603050405020304" pitchFamily="18" charset="0"/>
              </a:defRPr>
            </a:lvl8pPr>
            <a:lvl9pPr marL="3886200" indent="-228600" eaLnBrk="0" fontAlgn="base" hangingPunct="0">
              <a:spcBef>
                <a:spcPct val="0"/>
              </a:spcBef>
              <a:spcAft>
                <a:spcPct val="0"/>
              </a:spcAft>
              <a:defRPr b="1">
                <a:solidFill>
                  <a:srgbClr val="00457C"/>
                </a:solidFill>
                <a:latin typeface="Times New Roman" panose="02020603050405020304" pitchFamily="18" charset="0"/>
              </a:defRPr>
            </a:lvl9pPr>
          </a:lstStyle>
          <a:p>
            <a:pPr>
              <a:defRPr/>
            </a:pPr>
            <a:endParaRPr lang="en-US" altLang="en-US"/>
          </a:p>
        </p:txBody>
      </p:sp>
      <p:sp>
        <p:nvSpPr>
          <p:cNvPr id="9" name="Rectangle 12"/>
          <p:cNvSpPr>
            <a:spLocks noChangeArrowheads="1"/>
          </p:cNvSpPr>
          <p:nvPr userDrawn="1"/>
        </p:nvSpPr>
        <p:spPr bwMode="auto">
          <a:xfrm>
            <a:off x="0" y="2209800"/>
            <a:ext cx="9144000" cy="1219200"/>
          </a:xfrm>
          <a:prstGeom prst="rect">
            <a:avLst/>
          </a:prstGeom>
          <a:solidFill>
            <a:srgbClr val="00356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rgbClr val="00457C"/>
                </a:solidFill>
                <a:latin typeface="Times New Roman" panose="02020603050405020304" pitchFamily="18" charset="0"/>
              </a:defRPr>
            </a:lvl1pPr>
            <a:lvl2pPr marL="742950" indent="-285750">
              <a:defRPr b="1">
                <a:solidFill>
                  <a:srgbClr val="00457C"/>
                </a:solidFill>
                <a:latin typeface="Times New Roman" panose="02020603050405020304" pitchFamily="18" charset="0"/>
              </a:defRPr>
            </a:lvl2pPr>
            <a:lvl3pPr marL="1143000" indent="-228600">
              <a:defRPr b="1">
                <a:solidFill>
                  <a:srgbClr val="00457C"/>
                </a:solidFill>
                <a:latin typeface="Times New Roman" panose="02020603050405020304" pitchFamily="18" charset="0"/>
              </a:defRPr>
            </a:lvl3pPr>
            <a:lvl4pPr marL="1600200" indent="-228600">
              <a:defRPr b="1">
                <a:solidFill>
                  <a:srgbClr val="00457C"/>
                </a:solidFill>
                <a:latin typeface="Times New Roman" panose="02020603050405020304" pitchFamily="18" charset="0"/>
              </a:defRPr>
            </a:lvl4pPr>
            <a:lvl5pPr marL="2057400" indent="-228600">
              <a:defRPr b="1">
                <a:solidFill>
                  <a:srgbClr val="00457C"/>
                </a:solidFill>
                <a:latin typeface="Times New Roman" panose="02020603050405020304" pitchFamily="18" charset="0"/>
              </a:defRPr>
            </a:lvl5pPr>
            <a:lvl6pPr marL="2514600" indent="-228600" eaLnBrk="0" fontAlgn="base" hangingPunct="0">
              <a:spcBef>
                <a:spcPct val="0"/>
              </a:spcBef>
              <a:spcAft>
                <a:spcPct val="0"/>
              </a:spcAft>
              <a:defRPr b="1">
                <a:solidFill>
                  <a:srgbClr val="00457C"/>
                </a:solidFill>
                <a:latin typeface="Times New Roman" panose="02020603050405020304" pitchFamily="18" charset="0"/>
              </a:defRPr>
            </a:lvl6pPr>
            <a:lvl7pPr marL="2971800" indent="-228600" eaLnBrk="0" fontAlgn="base" hangingPunct="0">
              <a:spcBef>
                <a:spcPct val="0"/>
              </a:spcBef>
              <a:spcAft>
                <a:spcPct val="0"/>
              </a:spcAft>
              <a:defRPr b="1">
                <a:solidFill>
                  <a:srgbClr val="00457C"/>
                </a:solidFill>
                <a:latin typeface="Times New Roman" panose="02020603050405020304" pitchFamily="18" charset="0"/>
              </a:defRPr>
            </a:lvl7pPr>
            <a:lvl8pPr marL="3429000" indent="-228600" eaLnBrk="0" fontAlgn="base" hangingPunct="0">
              <a:spcBef>
                <a:spcPct val="0"/>
              </a:spcBef>
              <a:spcAft>
                <a:spcPct val="0"/>
              </a:spcAft>
              <a:defRPr b="1">
                <a:solidFill>
                  <a:srgbClr val="00457C"/>
                </a:solidFill>
                <a:latin typeface="Times New Roman" panose="02020603050405020304" pitchFamily="18" charset="0"/>
              </a:defRPr>
            </a:lvl8pPr>
            <a:lvl9pPr marL="3886200" indent="-228600" eaLnBrk="0" fontAlgn="base" hangingPunct="0">
              <a:spcBef>
                <a:spcPct val="0"/>
              </a:spcBef>
              <a:spcAft>
                <a:spcPct val="0"/>
              </a:spcAft>
              <a:defRPr b="1">
                <a:solidFill>
                  <a:srgbClr val="00457C"/>
                </a:solidFill>
                <a:latin typeface="Times New Roman" panose="02020603050405020304" pitchFamily="18" charset="0"/>
              </a:defRPr>
            </a:lvl9pPr>
          </a:lstStyle>
          <a:p>
            <a:pPr>
              <a:defRPr/>
            </a:pPr>
            <a:endParaRPr lang="en-US" altLang="en-US"/>
          </a:p>
        </p:txBody>
      </p:sp>
      <p:sp>
        <p:nvSpPr>
          <p:cNvPr id="10" name="Line 13"/>
          <p:cNvSpPr>
            <a:spLocks noChangeShapeType="1"/>
          </p:cNvSpPr>
          <p:nvPr userDrawn="1"/>
        </p:nvSpPr>
        <p:spPr bwMode="auto">
          <a:xfrm>
            <a:off x="0" y="2209800"/>
            <a:ext cx="9144000" cy="0"/>
          </a:xfrm>
          <a:prstGeom prst="line">
            <a:avLst/>
          </a:prstGeom>
          <a:noFill/>
          <a:ln w="47625">
            <a:solidFill>
              <a:srgbClr val="96969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 name="Line 14"/>
          <p:cNvSpPr>
            <a:spLocks noChangeShapeType="1"/>
          </p:cNvSpPr>
          <p:nvPr userDrawn="1"/>
        </p:nvSpPr>
        <p:spPr bwMode="auto">
          <a:xfrm>
            <a:off x="0" y="3429000"/>
            <a:ext cx="9144000" cy="0"/>
          </a:xfrm>
          <a:prstGeom prst="line">
            <a:avLst/>
          </a:prstGeom>
          <a:noFill/>
          <a:ln w="47625">
            <a:solidFill>
              <a:srgbClr val="96969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38" name="Rectangle 2"/>
          <p:cNvSpPr>
            <a:spLocks noGrp="1" noChangeArrowheads="1"/>
          </p:cNvSpPr>
          <p:nvPr>
            <p:ph type="ctrTitle"/>
          </p:nvPr>
        </p:nvSpPr>
        <p:spPr bwMode="auto">
          <a:xfrm>
            <a:off x="2133600" y="1371600"/>
            <a:ext cx="6477000" cy="17526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defRPr sz="5400"/>
            </a:lvl1pPr>
          </a:lstStyle>
          <a:p>
            <a:pPr lvl="0"/>
            <a:r>
              <a:rPr lang="en-US" altLang="en-US" noProof="0"/>
              <a:t>Click to edit Master title style</a:t>
            </a:r>
          </a:p>
        </p:txBody>
      </p:sp>
      <p:sp>
        <p:nvSpPr>
          <p:cNvPr id="14339" name="Rectangle 3"/>
          <p:cNvSpPr>
            <a:spLocks noGrp="1" noChangeArrowheads="1"/>
          </p:cNvSpPr>
          <p:nvPr>
            <p:ph type="subTitle" idx="1"/>
          </p:nvPr>
        </p:nvSpPr>
        <p:spPr bwMode="auto">
          <a:xfrm>
            <a:off x="2133600" y="3733800"/>
            <a:ext cx="6477000" cy="1981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buFont typeface="Wingdings" panose="05000000000000000000" pitchFamily="2" charset="2"/>
              <a:buNone/>
              <a:defRPr/>
            </a:lvl1pPr>
          </a:lstStyle>
          <a:p>
            <a:pPr lvl="0"/>
            <a:r>
              <a:rPr lang="en-US" altLang="en-US" noProof="0"/>
              <a:t>Click to edit Master subtitle style</a:t>
            </a:r>
          </a:p>
        </p:txBody>
      </p:sp>
      <p:sp>
        <p:nvSpPr>
          <p:cNvPr id="12" name="Rectangle 4"/>
          <p:cNvSpPr>
            <a:spLocks noGrp="1" noChangeArrowheads="1"/>
          </p:cNvSpPr>
          <p:nvPr>
            <p:ph type="dt" sz="half" idx="10"/>
          </p:nvPr>
        </p:nvSpPr>
        <p:spPr bwMode="auto">
          <a:xfrm>
            <a:off x="7086600" y="6248400"/>
            <a:ext cx="15240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b="0">
                <a:solidFill>
                  <a:schemeClr val="tx1"/>
                </a:solidFill>
              </a:defRPr>
            </a:lvl1pPr>
          </a:lstStyle>
          <a:p>
            <a:pPr>
              <a:defRPr/>
            </a:pPr>
            <a:endParaRPr lang="en-US" altLang="en-US"/>
          </a:p>
        </p:txBody>
      </p:sp>
      <p:sp>
        <p:nvSpPr>
          <p:cNvPr id="13" name="Rectangle 5"/>
          <p:cNvSpPr>
            <a:spLocks noGrp="1" noChangeArrowheads="1"/>
          </p:cNvSpPr>
          <p:nvPr>
            <p:ph type="ftr" sz="quarter" idx="11"/>
          </p:nvPr>
        </p:nvSpPr>
        <p:spPr bwMode="auto">
          <a:xfrm>
            <a:off x="3810000" y="6248400"/>
            <a:ext cx="28956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b="0">
                <a:solidFill>
                  <a:schemeClr val="tx1"/>
                </a:solidFill>
              </a:defRPr>
            </a:lvl1pPr>
          </a:lstStyle>
          <a:p>
            <a:pPr>
              <a:defRPr/>
            </a:pPr>
            <a:endParaRPr lang="en-US" altLang="en-US"/>
          </a:p>
        </p:txBody>
      </p:sp>
      <p:sp>
        <p:nvSpPr>
          <p:cNvPr id="14" name="Rectangle 6"/>
          <p:cNvSpPr>
            <a:spLocks noGrp="1" noChangeArrowheads="1"/>
          </p:cNvSpPr>
          <p:nvPr>
            <p:ph type="sldNum" sz="quarter" idx="12"/>
          </p:nvPr>
        </p:nvSpPr>
        <p:spPr bwMode="auto">
          <a:xfrm>
            <a:off x="2209800" y="6248400"/>
            <a:ext cx="12192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b="0">
                <a:solidFill>
                  <a:schemeClr val="tx1"/>
                </a:solidFill>
              </a:defRPr>
            </a:lvl1pPr>
          </a:lstStyle>
          <a:p>
            <a:pPr>
              <a:defRPr/>
            </a:pPr>
            <a:fld id="{2698B4DC-2212-4173-B860-532F4E32D36E}" type="slidenum">
              <a:rPr lang="en-US" altLang="en-US"/>
              <a:pPr>
                <a:defRPr/>
              </a:pPr>
              <a:t>‹#›</a:t>
            </a:fld>
            <a:endParaRPr lang="en-US" altLang="en-US"/>
          </a:p>
        </p:txBody>
      </p:sp>
    </p:spTree>
    <p:extLst>
      <p:ext uri="{BB962C8B-B14F-4D97-AF65-F5344CB8AC3E}">
        <p14:creationId xmlns:p14="http://schemas.microsoft.com/office/powerpoint/2010/main" val="15498098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628650" y="1825625"/>
            <a:ext cx="78867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04077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762625"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7340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28650" y="1825625"/>
            <a:ext cx="78867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6143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a:prstGeom prst="rect">
            <a:avLst/>
          </a:prstGeo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19885863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628650" y="1825625"/>
            <a:ext cx="386715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825625"/>
            <a:ext cx="386715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020756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51143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32962565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873660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42763588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6439551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1"/>
          <p:cNvSpPr>
            <a:spLocks noChangeArrowheads="1"/>
          </p:cNvSpPr>
          <p:nvPr userDrawn="1"/>
        </p:nvSpPr>
        <p:spPr bwMode="auto">
          <a:xfrm>
            <a:off x="0" y="0"/>
            <a:ext cx="9144000" cy="6858000"/>
          </a:xfrm>
          <a:prstGeom prst="rect">
            <a:avLst/>
          </a:prstGeom>
          <a:gradFill rotWithShape="1">
            <a:gsLst>
              <a:gs pos="0">
                <a:srgbClr val="99ABCB"/>
              </a:gs>
              <a:gs pos="100000">
                <a:srgbClr val="F3F5F9"/>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rgbClr val="00457C"/>
                </a:solidFill>
                <a:latin typeface="Times New Roman" panose="02020603050405020304" pitchFamily="18" charset="0"/>
              </a:defRPr>
            </a:lvl1pPr>
            <a:lvl2pPr marL="742950" indent="-285750">
              <a:defRPr b="1">
                <a:solidFill>
                  <a:srgbClr val="00457C"/>
                </a:solidFill>
                <a:latin typeface="Times New Roman" panose="02020603050405020304" pitchFamily="18" charset="0"/>
              </a:defRPr>
            </a:lvl2pPr>
            <a:lvl3pPr marL="1143000" indent="-228600">
              <a:defRPr b="1">
                <a:solidFill>
                  <a:srgbClr val="00457C"/>
                </a:solidFill>
                <a:latin typeface="Times New Roman" panose="02020603050405020304" pitchFamily="18" charset="0"/>
              </a:defRPr>
            </a:lvl3pPr>
            <a:lvl4pPr marL="1600200" indent="-228600">
              <a:defRPr b="1">
                <a:solidFill>
                  <a:srgbClr val="00457C"/>
                </a:solidFill>
                <a:latin typeface="Times New Roman" panose="02020603050405020304" pitchFamily="18" charset="0"/>
              </a:defRPr>
            </a:lvl4pPr>
            <a:lvl5pPr marL="2057400" indent="-228600">
              <a:defRPr b="1">
                <a:solidFill>
                  <a:srgbClr val="00457C"/>
                </a:solidFill>
                <a:latin typeface="Times New Roman" panose="02020603050405020304" pitchFamily="18" charset="0"/>
              </a:defRPr>
            </a:lvl5pPr>
            <a:lvl6pPr marL="2514600" indent="-228600" eaLnBrk="0" fontAlgn="base" hangingPunct="0">
              <a:spcBef>
                <a:spcPct val="0"/>
              </a:spcBef>
              <a:spcAft>
                <a:spcPct val="0"/>
              </a:spcAft>
              <a:defRPr b="1">
                <a:solidFill>
                  <a:srgbClr val="00457C"/>
                </a:solidFill>
                <a:latin typeface="Times New Roman" panose="02020603050405020304" pitchFamily="18" charset="0"/>
              </a:defRPr>
            </a:lvl6pPr>
            <a:lvl7pPr marL="2971800" indent="-228600" eaLnBrk="0" fontAlgn="base" hangingPunct="0">
              <a:spcBef>
                <a:spcPct val="0"/>
              </a:spcBef>
              <a:spcAft>
                <a:spcPct val="0"/>
              </a:spcAft>
              <a:defRPr b="1">
                <a:solidFill>
                  <a:srgbClr val="00457C"/>
                </a:solidFill>
                <a:latin typeface="Times New Roman" panose="02020603050405020304" pitchFamily="18" charset="0"/>
              </a:defRPr>
            </a:lvl7pPr>
            <a:lvl8pPr marL="3429000" indent="-228600" eaLnBrk="0" fontAlgn="base" hangingPunct="0">
              <a:spcBef>
                <a:spcPct val="0"/>
              </a:spcBef>
              <a:spcAft>
                <a:spcPct val="0"/>
              </a:spcAft>
              <a:defRPr b="1">
                <a:solidFill>
                  <a:srgbClr val="00457C"/>
                </a:solidFill>
                <a:latin typeface="Times New Roman" panose="02020603050405020304" pitchFamily="18" charset="0"/>
              </a:defRPr>
            </a:lvl8pPr>
            <a:lvl9pPr marL="3886200" indent="-228600" eaLnBrk="0" fontAlgn="base" hangingPunct="0">
              <a:spcBef>
                <a:spcPct val="0"/>
              </a:spcBef>
              <a:spcAft>
                <a:spcPct val="0"/>
              </a:spcAft>
              <a:defRPr b="1">
                <a:solidFill>
                  <a:srgbClr val="00457C"/>
                </a:solidFill>
                <a:latin typeface="Times New Roman" panose="02020603050405020304" pitchFamily="18" charset="0"/>
              </a:defRPr>
            </a:lvl9pPr>
          </a:lstStyle>
          <a:p>
            <a:pPr>
              <a:defRPr/>
            </a:pPr>
            <a:endParaRPr lang="en-US" altLang="en-US"/>
          </a:p>
        </p:txBody>
      </p:sp>
      <p:sp>
        <p:nvSpPr>
          <p:cNvPr id="1027" name="Rectangle 26"/>
          <p:cNvSpPr>
            <a:spLocks noChangeArrowheads="1"/>
          </p:cNvSpPr>
          <p:nvPr userDrawn="1"/>
        </p:nvSpPr>
        <p:spPr bwMode="auto">
          <a:xfrm>
            <a:off x="0" y="6172200"/>
            <a:ext cx="9144000" cy="685800"/>
          </a:xfrm>
          <a:prstGeom prst="rect">
            <a:avLst/>
          </a:prstGeom>
          <a:solidFill>
            <a:srgbClr val="00356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rgbClr val="00457C"/>
                </a:solidFill>
                <a:latin typeface="Times New Roman" panose="02020603050405020304" pitchFamily="18" charset="0"/>
              </a:defRPr>
            </a:lvl1pPr>
            <a:lvl2pPr marL="742950" indent="-285750">
              <a:defRPr b="1">
                <a:solidFill>
                  <a:srgbClr val="00457C"/>
                </a:solidFill>
                <a:latin typeface="Times New Roman" panose="02020603050405020304" pitchFamily="18" charset="0"/>
              </a:defRPr>
            </a:lvl2pPr>
            <a:lvl3pPr marL="1143000" indent="-228600">
              <a:defRPr b="1">
                <a:solidFill>
                  <a:srgbClr val="00457C"/>
                </a:solidFill>
                <a:latin typeface="Times New Roman" panose="02020603050405020304" pitchFamily="18" charset="0"/>
              </a:defRPr>
            </a:lvl3pPr>
            <a:lvl4pPr marL="1600200" indent="-228600">
              <a:defRPr b="1">
                <a:solidFill>
                  <a:srgbClr val="00457C"/>
                </a:solidFill>
                <a:latin typeface="Times New Roman" panose="02020603050405020304" pitchFamily="18" charset="0"/>
              </a:defRPr>
            </a:lvl4pPr>
            <a:lvl5pPr marL="2057400" indent="-228600">
              <a:defRPr b="1">
                <a:solidFill>
                  <a:srgbClr val="00457C"/>
                </a:solidFill>
                <a:latin typeface="Times New Roman" panose="02020603050405020304" pitchFamily="18" charset="0"/>
              </a:defRPr>
            </a:lvl5pPr>
            <a:lvl6pPr marL="2514600" indent="-228600" eaLnBrk="0" fontAlgn="base" hangingPunct="0">
              <a:spcBef>
                <a:spcPct val="0"/>
              </a:spcBef>
              <a:spcAft>
                <a:spcPct val="0"/>
              </a:spcAft>
              <a:defRPr b="1">
                <a:solidFill>
                  <a:srgbClr val="00457C"/>
                </a:solidFill>
                <a:latin typeface="Times New Roman" panose="02020603050405020304" pitchFamily="18" charset="0"/>
              </a:defRPr>
            </a:lvl6pPr>
            <a:lvl7pPr marL="2971800" indent="-228600" eaLnBrk="0" fontAlgn="base" hangingPunct="0">
              <a:spcBef>
                <a:spcPct val="0"/>
              </a:spcBef>
              <a:spcAft>
                <a:spcPct val="0"/>
              </a:spcAft>
              <a:defRPr b="1">
                <a:solidFill>
                  <a:srgbClr val="00457C"/>
                </a:solidFill>
                <a:latin typeface="Times New Roman" panose="02020603050405020304" pitchFamily="18" charset="0"/>
              </a:defRPr>
            </a:lvl7pPr>
            <a:lvl8pPr marL="3429000" indent="-228600" eaLnBrk="0" fontAlgn="base" hangingPunct="0">
              <a:spcBef>
                <a:spcPct val="0"/>
              </a:spcBef>
              <a:spcAft>
                <a:spcPct val="0"/>
              </a:spcAft>
              <a:defRPr b="1">
                <a:solidFill>
                  <a:srgbClr val="00457C"/>
                </a:solidFill>
                <a:latin typeface="Times New Roman" panose="02020603050405020304" pitchFamily="18" charset="0"/>
              </a:defRPr>
            </a:lvl8pPr>
            <a:lvl9pPr marL="3886200" indent="-228600" eaLnBrk="0" fontAlgn="base" hangingPunct="0">
              <a:spcBef>
                <a:spcPct val="0"/>
              </a:spcBef>
              <a:spcAft>
                <a:spcPct val="0"/>
              </a:spcAft>
              <a:defRPr b="1">
                <a:solidFill>
                  <a:srgbClr val="00457C"/>
                </a:solidFill>
                <a:latin typeface="Times New Roman" panose="02020603050405020304" pitchFamily="18" charset="0"/>
              </a:defRPr>
            </a:lvl9pPr>
          </a:lstStyle>
          <a:p>
            <a:pPr>
              <a:defRPr/>
            </a:pPr>
            <a:endParaRPr lang="en-US" altLang="en-US"/>
          </a:p>
        </p:txBody>
      </p:sp>
      <p:sp>
        <p:nvSpPr>
          <p:cNvPr id="1028" name="Rectangle 12"/>
          <p:cNvSpPr>
            <a:spLocks noChangeArrowheads="1"/>
          </p:cNvSpPr>
          <p:nvPr userDrawn="1"/>
        </p:nvSpPr>
        <p:spPr bwMode="auto">
          <a:xfrm>
            <a:off x="0" y="0"/>
            <a:ext cx="9144000" cy="838200"/>
          </a:xfrm>
          <a:prstGeom prst="rect">
            <a:avLst/>
          </a:prstGeom>
          <a:solidFill>
            <a:srgbClr val="00356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rgbClr val="00457C"/>
                </a:solidFill>
                <a:latin typeface="Times New Roman" panose="02020603050405020304" pitchFamily="18" charset="0"/>
              </a:defRPr>
            </a:lvl1pPr>
            <a:lvl2pPr marL="742950" indent="-285750">
              <a:defRPr b="1">
                <a:solidFill>
                  <a:srgbClr val="00457C"/>
                </a:solidFill>
                <a:latin typeface="Times New Roman" panose="02020603050405020304" pitchFamily="18" charset="0"/>
              </a:defRPr>
            </a:lvl2pPr>
            <a:lvl3pPr marL="1143000" indent="-228600">
              <a:defRPr b="1">
                <a:solidFill>
                  <a:srgbClr val="00457C"/>
                </a:solidFill>
                <a:latin typeface="Times New Roman" panose="02020603050405020304" pitchFamily="18" charset="0"/>
              </a:defRPr>
            </a:lvl3pPr>
            <a:lvl4pPr marL="1600200" indent="-228600">
              <a:defRPr b="1">
                <a:solidFill>
                  <a:srgbClr val="00457C"/>
                </a:solidFill>
                <a:latin typeface="Times New Roman" panose="02020603050405020304" pitchFamily="18" charset="0"/>
              </a:defRPr>
            </a:lvl4pPr>
            <a:lvl5pPr marL="2057400" indent="-228600">
              <a:defRPr b="1">
                <a:solidFill>
                  <a:srgbClr val="00457C"/>
                </a:solidFill>
                <a:latin typeface="Times New Roman" panose="02020603050405020304" pitchFamily="18" charset="0"/>
              </a:defRPr>
            </a:lvl5pPr>
            <a:lvl6pPr marL="2514600" indent="-228600" eaLnBrk="0" fontAlgn="base" hangingPunct="0">
              <a:spcBef>
                <a:spcPct val="0"/>
              </a:spcBef>
              <a:spcAft>
                <a:spcPct val="0"/>
              </a:spcAft>
              <a:defRPr b="1">
                <a:solidFill>
                  <a:srgbClr val="00457C"/>
                </a:solidFill>
                <a:latin typeface="Times New Roman" panose="02020603050405020304" pitchFamily="18" charset="0"/>
              </a:defRPr>
            </a:lvl6pPr>
            <a:lvl7pPr marL="2971800" indent="-228600" eaLnBrk="0" fontAlgn="base" hangingPunct="0">
              <a:spcBef>
                <a:spcPct val="0"/>
              </a:spcBef>
              <a:spcAft>
                <a:spcPct val="0"/>
              </a:spcAft>
              <a:defRPr b="1">
                <a:solidFill>
                  <a:srgbClr val="00457C"/>
                </a:solidFill>
                <a:latin typeface="Times New Roman" panose="02020603050405020304" pitchFamily="18" charset="0"/>
              </a:defRPr>
            </a:lvl7pPr>
            <a:lvl8pPr marL="3429000" indent="-228600" eaLnBrk="0" fontAlgn="base" hangingPunct="0">
              <a:spcBef>
                <a:spcPct val="0"/>
              </a:spcBef>
              <a:spcAft>
                <a:spcPct val="0"/>
              </a:spcAft>
              <a:defRPr b="1">
                <a:solidFill>
                  <a:srgbClr val="00457C"/>
                </a:solidFill>
                <a:latin typeface="Times New Roman" panose="02020603050405020304" pitchFamily="18" charset="0"/>
              </a:defRPr>
            </a:lvl8pPr>
            <a:lvl9pPr marL="3886200" indent="-228600" eaLnBrk="0" fontAlgn="base" hangingPunct="0">
              <a:spcBef>
                <a:spcPct val="0"/>
              </a:spcBef>
              <a:spcAft>
                <a:spcPct val="0"/>
              </a:spcAft>
              <a:defRPr b="1">
                <a:solidFill>
                  <a:srgbClr val="00457C"/>
                </a:solidFill>
                <a:latin typeface="Times New Roman" panose="02020603050405020304" pitchFamily="18" charset="0"/>
              </a:defRPr>
            </a:lvl9pPr>
          </a:lstStyle>
          <a:p>
            <a:pPr>
              <a:defRPr/>
            </a:pPr>
            <a:endParaRPr lang="en-US" altLang="en-US"/>
          </a:p>
        </p:txBody>
      </p:sp>
      <p:pic>
        <p:nvPicPr>
          <p:cNvPr id="1029" name="Picture 16" descr="HORZB-W"/>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2392363" y="6324600"/>
            <a:ext cx="43592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0" name="Line 22"/>
          <p:cNvSpPr>
            <a:spLocks noChangeShapeType="1"/>
          </p:cNvSpPr>
          <p:nvPr userDrawn="1"/>
        </p:nvSpPr>
        <p:spPr bwMode="auto">
          <a:xfrm>
            <a:off x="0" y="1219200"/>
            <a:ext cx="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1" name="Line 23"/>
          <p:cNvSpPr>
            <a:spLocks noChangeShapeType="1"/>
          </p:cNvSpPr>
          <p:nvPr userDrawn="1"/>
        </p:nvSpPr>
        <p:spPr bwMode="auto">
          <a:xfrm>
            <a:off x="0" y="838200"/>
            <a:ext cx="9144000" cy="0"/>
          </a:xfrm>
          <a:prstGeom prst="line">
            <a:avLst/>
          </a:prstGeom>
          <a:noFill/>
          <a:ln w="47625">
            <a:solidFill>
              <a:srgbClr val="B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2" name="Line 27"/>
          <p:cNvSpPr>
            <a:spLocks noChangeShapeType="1"/>
          </p:cNvSpPr>
          <p:nvPr userDrawn="1"/>
        </p:nvSpPr>
        <p:spPr bwMode="auto">
          <a:xfrm>
            <a:off x="0" y="6172200"/>
            <a:ext cx="9144000" cy="0"/>
          </a:xfrm>
          <a:prstGeom prst="line">
            <a:avLst/>
          </a:prstGeom>
          <a:noFill/>
          <a:ln w="47625">
            <a:solidFill>
              <a:srgbClr val="B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685"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l" rtl="0" eaLnBrk="0" fontAlgn="base" hangingPunct="0">
        <a:spcBef>
          <a:spcPct val="0"/>
        </a:spcBef>
        <a:spcAft>
          <a:spcPct val="0"/>
        </a:spcAft>
        <a:defRPr sz="4200" kern="1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Times New Roman" panose="02020603050405020304" pitchFamily="18" charset="0"/>
        </a:defRPr>
      </a:lvl2pPr>
      <a:lvl3pPr algn="l" rtl="0" eaLnBrk="0" fontAlgn="base" hangingPunct="0">
        <a:spcBef>
          <a:spcPct val="0"/>
        </a:spcBef>
        <a:spcAft>
          <a:spcPct val="0"/>
        </a:spcAft>
        <a:defRPr sz="4200">
          <a:solidFill>
            <a:schemeClr val="tx2"/>
          </a:solidFill>
          <a:latin typeface="Times New Roman" panose="02020603050405020304" pitchFamily="18" charset="0"/>
        </a:defRPr>
      </a:lvl3pPr>
      <a:lvl4pPr algn="l" rtl="0" eaLnBrk="0" fontAlgn="base" hangingPunct="0">
        <a:spcBef>
          <a:spcPct val="0"/>
        </a:spcBef>
        <a:spcAft>
          <a:spcPct val="0"/>
        </a:spcAft>
        <a:defRPr sz="4200">
          <a:solidFill>
            <a:schemeClr val="tx2"/>
          </a:solidFill>
          <a:latin typeface="Times New Roman" panose="02020603050405020304" pitchFamily="18" charset="0"/>
        </a:defRPr>
      </a:lvl4pPr>
      <a:lvl5pPr algn="l" rtl="0" eaLnBrk="0" fontAlgn="base" hangingPunct="0">
        <a:spcBef>
          <a:spcPct val="0"/>
        </a:spcBef>
        <a:spcAft>
          <a:spcPct val="0"/>
        </a:spcAft>
        <a:defRPr sz="4200">
          <a:solidFill>
            <a:schemeClr val="tx2"/>
          </a:solidFill>
          <a:latin typeface="Times New Roman" panose="02020603050405020304" pitchFamily="18" charset="0"/>
        </a:defRPr>
      </a:lvl5pPr>
      <a:lvl6pPr marL="457200" algn="l" rtl="0" fontAlgn="base">
        <a:spcBef>
          <a:spcPct val="0"/>
        </a:spcBef>
        <a:spcAft>
          <a:spcPct val="0"/>
        </a:spcAft>
        <a:defRPr sz="4200">
          <a:solidFill>
            <a:schemeClr val="tx2"/>
          </a:solidFill>
          <a:latin typeface="Times New Roman" panose="02020603050405020304" pitchFamily="18" charset="0"/>
        </a:defRPr>
      </a:lvl6pPr>
      <a:lvl7pPr marL="914400" algn="l" rtl="0" fontAlgn="base">
        <a:spcBef>
          <a:spcPct val="0"/>
        </a:spcBef>
        <a:spcAft>
          <a:spcPct val="0"/>
        </a:spcAft>
        <a:defRPr sz="4200">
          <a:solidFill>
            <a:schemeClr val="tx2"/>
          </a:solidFill>
          <a:latin typeface="Times New Roman" panose="02020603050405020304" pitchFamily="18" charset="0"/>
        </a:defRPr>
      </a:lvl7pPr>
      <a:lvl8pPr marL="1371600" algn="l" rtl="0" fontAlgn="base">
        <a:spcBef>
          <a:spcPct val="0"/>
        </a:spcBef>
        <a:spcAft>
          <a:spcPct val="0"/>
        </a:spcAft>
        <a:defRPr sz="4200">
          <a:solidFill>
            <a:schemeClr val="tx2"/>
          </a:solidFill>
          <a:latin typeface="Times New Roman" panose="02020603050405020304" pitchFamily="18" charset="0"/>
        </a:defRPr>
      </a:lvl8pPr>
      <a:lvl9pPr marL="1828800" algn="l" rtl="0" fontAlgn="base">
        <a:spcBef>
          <a:spcPct val="0"/>
        </a:spcBef>
        <a:spcAft>
          <a:spcPct val="0"/>
        </a:spcAft>
        <a:defRPr sz="4200">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lr>
          <a:schemeClr val="tx1"/>
        </a:buClr>
        <a:buSzPct val="70000"/>
        <a:buFont typeface="Wingdings" panose="05000000000000000000" pitchFamily="2" charset="2"/>
        <a:buChar char="¢"/>
        <a:defRPr sz="3000" kern="12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5000"/>
        <a:buFont typeface="Wingdings" panose="05000000000000000000" pitchFamily="2" charset="2"/>
        <a:buChar char="l"/>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accent2"/>
        </a:buClr>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4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hyperlink" Target="https://www.essentialsql.com/sql-reference/sql-select-keyword/" TargetMode="Externa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3"/>
          <p:cNvSpPr>
            <a:spLocks noGrp="1" noChangeArrowheads="1"/>
          </p:cNvSpPr>
          <p:nvPr>
            <p:ph type="subTitle" idx="1"/>
          </p:nvPr>
        </p:nvSpPr>
        <p:spPr>
          <a:xfrm>
            <a:off x="1371600" y="6248400"/>
            <a:ext cx="6400800" cy="381000"/>
          </a:xfrm>
          <a:noFill/>
        </p:spPr>
        <p:txBody>
          <a:bodyPr/>
          <a:lstStyle/>
          <a:p>
            <a:pPr eaLnBrk="1" hangingPunct="1">
              <a:lnSpc>
                <a:spcPct val="90000"/>
              </a:lnSpc>
            </a:pPr>
            <a:endParaRPr lang="en-US" altLang="en-US" sz="2100"/>
          </a:p>
        </p:txBody>
      </p:sp>
      <p:sp>
        <p:nvSpPr>
          <p:cNvPr id="5123" name="Rectangle 6"/>
          <p:cNvSpPr>
            <a:spLocks noChangeArrowheads="1"/>
          </p:cNvSpPr>
          <p:nvPr/>
        </p:nvSpPr>
        <p:spPr bwMode="auto">
          <a:xfrm>
            <a:off x="0" y="6248400"/>
            <a:ext cx="9144000" cy="609600"/>
          </a:xfrm>
          <a:prstGeom prst="rect">
            <a:avLst/>
          </a:prstGeom>
          <a:solidFill>
            <a:srgbClr val="00356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rgbClr val="00457C"/>
                </a:solidFill>
                <a:latin typeface="Times New Roman" panose="02020603050405020304" pitchFamily="18" charset="0"/>
              </a:defRPr>
            </a:lvl1pPr>
            <a:lvl2pPr marL="742950" indent="-285750">
              <a:defRPr b="1">
                <a:solidFill>
                  <a:srgbClr val="00457C"/>
                </a:solidFill>
                <a:latin typeface="Times New Roman" panose="02020603050405020304" pitchFamily="18" charset="0"/>
              </a:defRPr>
            </a:lvl2pPr>
            <a:lvl3pPr marL="1143000" indent="-228600">
              <a:defRPr b="1">
                <a:solidFill>
                  <a:srgbClr val="00457C"/>
                </a:solidFill>
                <a:latin typeface="Times New Roman" panose="02020603050405020304" pitchFamily="18" charset="0"/>
              </a:defRPr>
            </a:lvl3pPr>
            <a:lvl4pPr marL="1600200" indent="-228600">
              <a:defRPr b="1">
                <a:solidFill>
                  <a:srgbClr val="00457C"/>
                </a:solidFill>
                <a:latin typeface="Times New Roman" panose="02020603050405020304" pitchFamily="18" charset="0"/>
              </a:defRPr>
            </a:lvl4pPr>
            <a:lvl5pPr marL="2057400" indent="-228600">
              <a:defRPr b="1">
                <a:solidFill>
                  <a:srgbClr val="00457C"/>
                </a:solidFill>
                <a:latin typeface="Times New Roman" panose="02020603050405020304" pitchFamily="18" charset="0"/>
              </a:defRPr>
            </a:lvl5pPr>
            <a:lvl6pPr marL="2514600" indent="-228600" eaLnBrk="0" fontAlgn="base" hangingPunct="0">
              <a:spcBef>
                <a:spcPct val="0"/>
              </a:spcBef>
              <a:spcAft>
                <a:spcPct val="0"/>
              </a:spcAft>
              <a:defRPr b="1">
                <a:solidFill>
                  <a:srgbClr val="00457C"/>
                </a:solidFill>
                <a:latin typeface="Times New Roman" panose="02020603050405020304" pitchFamily="18" charset="0"/>
              </a:defRPr>
            </a:lvl6pPr>
            <a:lvl7pPr marL="2971800" indent="-228600" eaLnBrk="0" fontAlgn="base" hangingPunct="0">
              <a:spcBef>
                <a:spcPct val="0"/>
              </a:spcBef>
              <a:spcAft>
                <a:spcPct val="0"/>
              </a:spcAft>
              <a:defRPr b="1">
                <a:solidFill>
                  <a:srgbClr val="00457C"/>
                </a:solidFill>
                <a:latin typeface="Times New Roman" panose="02020603050405020304" pitchFamily="18" charset="0"/>
              </a:defRPr>
            </a:lvl7pPr>
            <a:lvl8pPr marL="3429000" indent="-228600" eaLnBrk="0" fontAlgn="base" hangingPunct="0">
              <a:spcBef>
                <a:spcPct val="0"/>
              </a:spcBef>
              <a:spcAft>
                <a:spcPct val="0"/>
              </a:spcAft>
              <a:defRPr b="1">
                <a:solidFill>
                  <a:srgbClr val="00457C"/>
                </a:solidFill>
                <a:latin typeface="Times New Roman" panose="02020603050405020304" pitchFamily="18" charset="0"/>
              </a:defRPr>
            </a:lvl8pPr>
            <a:lvl9pPr marL="3886200" indent="-228600" eaLnBrk="0" fontAlgn="base" hangingPunct="0">
              <a:spcBef>
                <a:spcPct val="0"/>
              </a:spcBef>
              <a:spcAft>
                <a:spcPct val="0"/>
              </a:spcAft>
              <a:defRPr b="1">
                <a:solidFill>
                  <a:srgbClr val="00457C"/>
                </a:solidFill>
                <a:latin typeface="Times New Roman" panose="02020603050405020304" pitchFamily="18" charset="0"/>
              </a:defRPr>
            </a:lvl9pPr>
          </a:lstStyle>
          <a:p>
            <a:endParaRPr lang="en-US" altLang="en-US"/>
          </a:p>
        </p:txBody>
      </p:sp>
      <p:pic>
        <p:nvPicPr>
          <p:cNvPr id="5124" name="Picture 7" descr="UNIVCOL"/>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00400" y="609600"/>
            <a:ext cx="2590800" cy="114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5" name="Text Box 16"/>
          <p:cNvSpPr txBox="1">
            <a:spLocks noChangeArrowheads="1"/>
          </p:cNvSpPr>
          <p:nvPr/>
        </p:nvSpPr>
        <p:spPr bwMode="auto">
          <a:xfrm>
            <a:off x="76199" y="4442034"/>
            <a:ext cx="899160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b="1">
                <a:solidFill>
                  <a:srgbClr val="00457C"/>
                </a:solidFill>
                <a:latin typeface="Times New Roman" panose="02020603050405020304" pitchFamily="18" charset="0"/>
              </a:defRPr>
            </a:lvl1pPr>
            <a:lvl2pPr marL="742950" indent="-285750">
              <a:defRPr b="1">
                <a:solidFill>
                  <a:srgbClr val="00457C"/>
                </a:solidFill>
                <a:latin typeface="Times New Roman" panose="02020603050405020304" pitchFamily="18" charset="0"/>
              </a:defRPr>
            </a:lvl2pPr>
            <a:lvl3pPr marL="1143000" indent="-228600">
              <a:defRPr b="1">
                <a:solidFill>
                  <a:srgbClr val="00457C"/>
                </a:solidFill>
                <a:latin typeface="Times New Roman" panose="02020603050405020304" pitchFamily="18" charset="0"/>
              </a:defRPr>
            </a:lvl3pPr>
            <a:lvl4pPr marL="1600200" indent="-228600">
              <a:defRPr b="1">
                <a:solidFill>
                  <a:srgbClr val="00457C"/>
                </a:solidFill>
                <a:latin typeface="Times New Roman" panose="02020603050405020304" pitchFamily="18" charset="0"/>
              </a:defRPr>
            </a:lvl4pPr>
            <a:lvl5pPr marL="2057400" indent="-228600">
              <a:defRPr b="1">
                <a:solidFill>
                  <a:srgbClr val="00457C"/>
                </a:solidFill>
                <a:latin typeface="Times New Roman" panose="02020603050405020304" pitchFamily="18" charset="0"/>
              </a:defRPr>
            </a:lvl5pPr>
            <a:lvl6pPr marL="2514600" indent="-228600" eaLnBrk="0" fontAlgn="base" hangingPunct="0">
              <a:spcBef>
                <a:spcPct val="0"/>
              </a:spcBef>
              <a:spcAft>
                <a:spcPct val="0"/>
              </a:spcAft>
              <a:defRPr b="1">
                <a:solidFill>
                  <a:srgbClr val="00457C"/>
                </a:solidFill>
                <a:latin typeface="Times New Roman" panose="02020603050405020304" pitchFamily="18" charset="0"/>
              </a:defRPr>
            </a:lvl6pPr>
            <a:lvl7pPr marL="2971800" indent="-228600" eaLnBrk="0" fontAlgn="base" hangingPunct="0">
              <a:spcBef>
                <a:spcPct val="0"/>
              </a:spcBef>
              <a:spcAft>
                <a:spcPct val="0"/>
              </a:spcAft>
              <a:defRPr b="1">
                <a:solidFill>
                  <a:srgbClr val="00457C"/>
                </a:solidFill>
                <a:latin typeface="Times New Roman" panose="02020603050405020304" pitchFamily="18" charset="0"/>
              </a:defRPr>
            </a:lvl7pPr>
            <a:lvl8pPr marL="3429000" indent="-228600" eaLnBrk="0" fontAlgn="base" hangingPunct="0">
              <a:spcBef>
                <a:spcPct val="0"/>
              </a:spcBef>
              <a:spcAft>
                <a:spcPct val="0"/>
              </a:spcAft>
              <a:defRPr b="1">
                <a:solidFill>
                  <a:srgbClr val="00457C"/>
                </a:solidFill>
                <a:latin typeface="Times New Roman" panose="02020603050405020304" pitchFamily="18" charset="0"/>
              </a:defRPr>
            </a:lvl8pPr>
            <a:lvl9pPr marL="3886200" indent="-228600" eaLnBrk="0" fontAlgn="base" hangingPunct="0">
              <a:spcBef>
                <a:spcPct val="0"/>
              </a:spcBef>
              <a:spcAft>
                <a:spcPct val="0"/>
              </a:spcAft>
              <a:defRPr b="1">
                <a:solidFill>
                  <a:srgbClr val="00457C"/>
                </a:solidFill>
                <a:latin typeface="Times New Roman" panose="02020603050405020304" pitchFamily="18" charset="0"/>
              </a:defRPr>
            </a:lvl9pPr>
          </a:lstStyle>
          <a:p>
            <a:pPr algn="ctr">
              <a:spcBef>
                <a:spcPct val="50000"/>
              </a:spcBef>
            </a:pPr>
            <a:r>
              <a:rPr lang="en-US" altLang="en-US" sz="2800" b="0" dirty="0">
                <a:solidFill>
                  <a:srgbClr val="000066"/>
                </a:solidFill>
                <a:latin typeface="+mn-lt"/>
              </a:rPr>
              <a:t>Advanced SQL</a:t>
            </a:r>
          </a:p>
        </p:txBody>
      </p:sp>
      <p:sp>
        <p:nvSpPr>
          <p:cNvPr id="8" name="Text Box 16"/>
          <p:cNvSpPr txBox="1">
            <a:spLocks noChangeArrowheads="1"/>
          </p:cNvSpPr>
          <p:nvPr/>
        </p:nvSpPr>
        <p:spPr bwMode="auto">
          <a:xfrm>
            <a:off x="0" y="2565042"/>
            <a:ext cx="9144000" cy="4770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b="1">
                <a:solidFill>
                  <a:srgbClr val="00457C"/>
                </a:solidFill>
                <a:latin typeface="Times New Roman" panose="02020603050405020304" pitchFamily="18" charset="0"/>
              </a:defRPr>
            </a:lvl1pPr>
            <a:lvl2pPr marL="742950" indent="-285750">
              <a:defRPr b="1">
                <a:solidFill>
                  <a:srgbClr val="00457C"/>
                </a:solidFill>
                <a:latin typeface="Times New Roman" panose="02020603050405020304" pitchFamily="18" charset="0"/>
              </a:defRPr>
            </a:lvl2pPr>
            <a:lvl3pPr marL="1143000" indent="-228600">
              <a:defRPr b="1">
                <a:solidFill>
                  <a:srgbClr val="00457C"/>
                </a:solidFill>
                <a:latin typeface="Times New Roman" panose="02020603050405020304" pitchFamily="18" charset="0"/>
              </a:defRPr>
            </a:lvl3pPr>
            <a:lvl4pPr marL="1600200" indent="-228600">
              <a:defRPr b="1">
                <a:solidFill>
                  <a:srgbClr val="00457C"/>
                </a:solidFill>
                <a:latin typeface="Times New Roman" panose="02020603050405020304" pitchFamily="18" charset="0"/>
              </a:defRPr>
            </a:lvl4pPr>
            <a:lvl5pPr marL="2057400" indent="-228600">
              <a:defRPr b="1">
                <a:solidFill>
                  <a:srgbClr val="00457C"/>
                </a:solidFill>
                <a:latin typeface="Times New Roman" panose="02020603050405020304" pitchFamily="18" charset="0"/>
              </a:defRPr>
            </a:lvl5pPr>
            <a:lvl6pPr marL="2514600" indent="-228600" eaLnBrk="0" fontAlgn="base" hangingPunct="0">
              <a:spcBef>
                <a:spcPct val="0"/>
              </a:spcBef>
              <a:spcAft>
                <a:spcPct val="0"/>
              </a:spcAft>
              <a:defRPr b="1">
                <a:solidFill>
                  <a:srgbClr val="00457C"/>
                </a:solidFill>
                <a:latin typeface="Times New Roman" panose="02020603050405020304" pitchFamily="18" charset="0"/>
              </a:defRPr>
            </a:lvl6pPr>
            <a:lvl7pPr marL="2971800" indent="-228600" eaLnBrk="0" fontAlgn="base" hangingPunct="0">
              <a:spcBef>
                <a:spcPct val="0"/>
              </a:spcBef>
              <a:spcAft>
                <a:spcPct val="0"/>
              </a:spcAft>
              <a:defRPr b="1">
                <a:solidFill>
                  <a:srgbClr val="00457C"/>
                </a:solidFill>
                <a:latin typeface="Times New Roman" panose="02020603050405020304" pitchFamily="18" charset="0"/>
              </a:defRPr>
            </a:lvl7pPr>
            <a:lvl8pPr marL="3429000" indent="-228600" eaLnBrk="0" fontAlgn="base" hangingPunct="0">
              <a:spcBef>
                <a:spcPct val="0"/>
              </a:spcBef>
              <a:spcAft>
                <a:spcPct val="0"/>
              </a:spcAft>
              <a:defRPr b="1">
                <a:solidFill>
                  <a:srgbClr val="00457C"/>
                </a:solidFill>
                <a:latin typeface="Times New Roman" panose="02020603050405020304" pitchFamily="18" charset="0"/>
              </a:defRPr>
            </a:lvl8pPr>
            <a:lvl9pPr marL="3886200" indent="-228600" eaLnBrk="0" fontAlgn="base" hangingPunct="0">
              <a:spcBef>
                <a:spcPct val="0"/>
              </a:spcBef>
              <a:spcAft>
                <a:spcPct val="0"/>
              </a:spcAft>
              <a:defRPr b="1">
                <a:solidFill>
                  <a:srgbClr val="00457C"/>
                </a:solidFill>
                <a:latin typeface="Times New Roman" panose="02020603050405020304" pitchFamily="18" charset="0"/>
              </a:defRPr>
            </a:lvl9pPr>
          </a:lstStyle>
          <a:p>
            <a:pPr algn="ctr">
              <a:spcBef>
                <a:spcPct val="50000"/>
              </a:spcBef>
            </a:pPr>
            <a:r>
              <a:rPr lang="en-US" altLang="en-US" sz="2500" b="0" dirty="0">
                <a:solidFill>
                  <a:schemeClr val="bg1"/>
                </a:solidFill>
                <a:latin typeface="+mn-lt"/>
              </a:rPr>
              <a:t>COP 6731: Theory and Implementation of Database Systems</a:t>
            </a:r>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2667000"/>
            <a:ext cx="9144000" cy="1015663"/>
          </a:xfrm>
          <a:prstGeom prst="rect">
            <a:avLst/>
          </a:prstGeom>
        </p:spPr>
        <p:txBody>
          <a:bodyPr wrap="square">
            <a:spAutoFit/>
          </a:bodyPr>
          <a:lstStyle/>
          <a:p>
            <a:r>
              <a:rPr lang="en-US" sz="2000" dirty="0">
                <a:solidFill>
                  <a:schemeClr val="tx2"/>
                </a:solidFill>
                <a:latin typeface="Arial" panose="020B0604020202020204" pitchFamily="34" charset="0"/>
                <a:cs typeface="Arial" panose="020B0604020202020204" pitchFamily="34" charset="0"/>
              </a:rPr>
              <a:t>SELECT</a:t>
            </a:r>
            <a:r>
              <a:rPr lang="en-US" sz="2000" b="0" dirty="0">
                <a:solidFill>
                  <a:schemeClr val="tx2"/>
                </a:solidFill>
                <a:latin typeface="Arial" panose="020B0604020202020204" pitchFamily="34" charset="0"/>
                <a:cs typeface="Arial" panose="020B0604020202020204" pitchFamily="34" charset="0"/>
              </a:rPr>
              <a:t>  </a:t>
            </a:r>
            <a:r>
              <a:rPr lang="en-US" sz="2000" b="0" i="1" dirty="0" err="1">
                <a:solidFill>
                  <a:schemeClr val="tx2"/>
                </a:solidFill>
                <a:latin typeface="Arial" panose="020B0604020202020204" pitchFamily="34" charset="0"/>
                <a:cs typeface="Arial" panose="020B0604020202020204" pitchFamily="34" charset="0"/>
              </a:rPr>
              <a:t>O</a:t>
            </a:r>
            <a:r>
              <a:rPr lang="en-US" sz="2000" b="0" dirty="0" err="1">
                <a:solidFill>
                  <a:schemeClr val="tx2"/>
                </a:solidFill>
                <a:latin typeface="Arial" panose="020B0604020202020204" pitchFamily="34" charset="0"/>
                <a:cs typeface="Arial" panose="020B0604020202020204" pitchFamily="34" charset="0"/>
              </a:rPr>
              <a:t>.OfferNo</a:t>
            </a:r>
            <a:r>
              <a:rPr lang="en-US" sz="2000" b="0" dirty="0">
                <a:solidFill>
                  <a:schemeClr val="tx2"/>
                </a:solidFill>
                <a:latin typeface="Arial" panose="020B0604020202020204" pitchFamily="34" charset="0"/>
                <a:cs typeface="Arial" panose="020B0604020202020204" pitchFamily="34" charset="0"/>
              </a:rPr>
              <a:t>, </a:t>
            </a:r>
            <a:r>
              <a:rPr lang="en-US" sz="2000" b="0" i="1" dirty="0" err="1">
                <a:solidFill>
                  <a:schemeClr val="tx2"/>
                </a:solidFill>
                <a:latin typeface="Arial" panose="020B0604020202020204" pitchFamily="34" charset="0"/>
                <a:cs typeface="Arial" panose="020B0604020202020204" pitchFamily="34" charset="0"/>
              </a:rPr>
              <a:t>O</a:t>
            </a:r>
            <a:r>
              <a:rPr lang="en-US" sz="2000" b="0" dirty="0" err="1">
                <a:solidFill>
                  <a:schemeClr val="tx2"/>
                </a:solidFill>
                <a:latin typeface="Arial" panose="020B0604020202020204" pitchFamily="34" charset="0"/>
                <a:cs typeface="Arial" panose="020B0604020202020204" pitchFamily="34" charset="0"/>
              </a:rPr>
              <a:t>.FacSSN</a:t>
            </a:r>
            <a:r>
              <a:rPr lang="en-US" sz="2000" b="0" dirty="0">
                <a:solidFill>
                  <a:schemeClr val="tx2"/>
                </a:solidFill>
                <a:latin typeface="Arial" panose="020B0604020202020204" pitchFamily="34" charset="0"/>
                <a:cs typeface="Arial" panose="020B0604020202020204" pitchFamily="34" charset="0"/>
              </a:rPr>
              <a:t>, </a:t>
            </a:r>
            <a:r>
              <a:rPr lang="en-US" sz="2000" b="0" i="1" dirty="0" err="1">
                <a:solidFill>
                  <a:schemeClr val="tx2"/>
                </a:solidFill>
                <a:latin typeface="Arial" panose="020B0604020202020204" pitchFamily="34" charset="0"/>
                <a:cs typeface="Arial" panose="020B0604020202020204" pitchFamily="34" charset="0"/>
              </a:rPr>
              <a:t>F</a:t>
            </a:r>
            <a:r>
              <a:rPr lang="en-US" sz="2000" b="0" dirty="0" err="1">
                <a:solidFill>
                  <a:schemeClr val="tx2"/>
                </a:solidFill>
                <a:latin typeface="Arial" panose="020B0604020202020204" pitchFamily="34" charset="0"/>
                <a:cs typeface="Arial" panose="020B0604020202020204" pitchFamily="34" charset="0"/>
              </a:rPr>
              <a:t>.FacName</a:t>
            </a:r>
            <a:endParaRPr lang="en-US" sz="2000" b="0" dirty="0">
              <a:solidFill>
                <a:schemeClr val="tx2"/>
              </a:solidFill>
              <a:latin typeface="Arial" panose="020B0604020202020204" pitchFamily="34" charset="0"/>
              <a:cs typeface="Arial" panose="020B0604020202020204" pitchFamily="34" charset="0"/>
            </a:endParaRPr>
          </a:p>
          <a:p>
            <a:r>
              <a:rPr lang="en-US" sz="2000" dirty="0">
                <a:solidFill>
                  <a:schemeClr val="tx2"/>
                </a:solidFill>
                <a:latin typeface="Arial" panose="020B0604020202020204" pitchFamily="34" charset="0"/>
                <a:cs typeface="Arial" panose="020B0604020202020204" pitchFamily="34" charset="0"/>
              </a:rPr>
              <a:t>FROM</a:t>
            </a:r>
            <a:r>
              <a:rPr lang="en-US" sz="2000" b="0" dirty="0">
                <a:solidFill>
                  <a:schemeClr val="tx2"/>
                </a:solidFill>
                <a:latin typeface="Arial" panose="020B0604020202020204" pitchFamily="34" charset="0"/>
                <a:cs typeface="Arial" panose="020B0604020202020204" pitchFamily="34" charset="0"/>
              </a:rPr>
              <a:t>     Offering </a:t>
            </a:r>
            <a:r>
              <a:rPr lang="en-US" sz="2000" b="0" i="1" dirty="0">
                <a:solidFill>
                  <a:schemeClr val="tx2"/>
                </a:solidFill>
                <a:latin typeface="Arial" panose="020B0604020202020204" pitchFamily="34" charset="0"/>
                <a:cs typeface="Arial" panose="020B0604020202020204" pitchFamily="34" charset="0"/>
              </a:rPr>
              <a:t>O</a:t>
            </a:r>
            <a:r>
              <a:rPr lang="en-US" sz="2000" b="0" dirty="0">
                <a:solidFill>
                  <a:schemeClr val="tx2"/>
                </a:solidFill>
                <a:latin typeface="Arial" panose="020B0604020202020204" pitchFamily="34" charset="0"/>
                <a:cs typeface="Arial" panose="020B0604020202020204" pitchFamily="34" charset="0"/>
              </a:rPr>
              <a:t> </a:t>
            </a:r>
            <a:r>
              <a:rPr lang="en-US" sz="2000" dirty="0">
                <a:solidFill>
                  <a:srgbClr val="FF0000"/>
                </a:solidFill>
                <a:latin typeface="Arial" panose="020B0604020202020204" pitchFamily="34" charset="0"/>
                <a:cs typeface="Arial" panose="020B0604020202020204" pitchFamily="34" charset="0"/>
              </a:rPr>
              <a:t>JOIN </a:t>
            </a:r>
            <a:r>
              <a:rPr lang="en-US" sz="2000" b="0" dirty="0">
                <a:solidFill>
                  <a:schemeClr val="tx2"/>
                </a:solidFill>
                <a:latin typeface="Arial" panose="020B0604020202020204" pitchFamily="34" charset="0"/>
                <a:cs typeface="Arial" panose="020B0604020202020204" pitchFamily="34" charset="0"/>
              </a:rPr>
              <a:t>Faculty </a:t>
            </a:r>
            <a:r>
              <a:rPr lang="en-US" sz="2000" b="0" i="1" dirty="0">
                <a:solidFill>
                  <a:schemeClr val="tx2"/>
                </a:solidFill>
                <a:latin typeface="Arial" panose="020B0604020202020204" pitchFamily="34" charset="0"/>
                <a:cs typeface="Arial" panose="020B0604020202020204" pitchFamily="34" charset="0"/>
              </a:rPr>
              <a:t>F</a:t>
            </a:r>
            <a:r>
              <a:rPr lang="en-US" sz="2000" b="0" dirty="0">
                <a:solidFill>
                  <a:schemeClr val="tx2"/>
                </a:solidFill>
                <a:latin typeface="Arial" panose="020B0604020202020204" pitchFamily="34" charset="0"/>
                <a:cs typeface="Arial" panose="020B0604020202020204" pitchFamily="34" charset="0"/>
              </a:rPr>
              <a:t> </a:t>
            </a:r>
            <a:br>
              <a:rPr lang="en-US" sz="2000" b="0" dirty="0">
                <a:solidFill>
                  <a:schemeClr val="tx2"/>
                </a:solidFill>
                <a:latin typeface="Arial" panose="020B0604020202020204" pitchFamily="34" charset="0"/>
                <a:cs typeface="Arial" panose="020B0604020202020204" pitchFamily="34" charset="0"/>
              </a:rPr>
            </a:br>
            <a:r>
              <a:rPr lang="en-US" sz="2000" b="0" dirty="0">
                <a:solidFill>
                  <a:schemeClr val="tx2"/>
                </a:solidFill>
                <a:latin typeface="Arial" panose="020B0604020202020204" pitchFamily="34" charset="0"/>
                <a:cs typeface="Arial" panose="020B0604020202020204" pitchFamily="34" charset="0"/>
              </a:rPr>
              <a:t>                                  </a:t>
            </a:r>
            <a:r>
              <a:rPr lang="en-US" sz="2000" dirty="0">
                <a:solidFill>
                  <a:srgbClr val="FF0000"/>
                </a:solidFill>
                <a:latin typeface="Arial" panose="020B0604020202020204" pitchFamily="34" charset="0"/>
                <a:cs typeface="Arial" panose="020B0604020202020204" pitchFamily="34" charset="0"/>
              </a:rPr>
              <a:t>ON</a:t>
            </a:r>
            <a:r>
              <a:rPr lang="en-US" sz="2000" b="0" dirty="0">
                <a:solidFill>
                  <a:schemeClr val="tx2"/>
                </a:solidFill>
                <a:latin typeface="Arial" panose="020B0604020202020204" pitchFamily="34" charset="0"/>
                <a:cs typeface="Arial" panose="020B0604020202020204" pitchFamily="34" charset="0"/>
              </a:rPr>
              <a:t> </a:t>
            </a:r>
            <a:r>
              <a:rPr lang="en-US" sz="2000" b="0" i="1" dirty="0" err="1">
                <a:solidFill>
                  <a:schemeClr val="tx2"/>
                </a:solidFill>
                <a:latin typeface="Arial" panose="020B0604020202020204" pitchFamily="34" charset="0"/>
                <a:cs typeface="Arial" panose="020B0604020202020204" pitchFamily="34" charset="0"/>
              </a:rPr>
              <a:t>O</a:t>
            </a:r>
            <a:r>
              <a:rPr lang="en-US" sz="2000" b="0" dirty="0" err="1">
                <a:solidFill>
                  <a:schemeClr val="tx2"/>
                </a:solidFill>
                <a:latin typeface="Arial" panose="020B0604020202020204" pitchFamily="34" charset="0"/>
                <a:cs typeface="Arial" panose="020B0604020202020204" pitchFamily="34" charset="0"/>
              </a:rPr>
              <a:t>.FacSSN</a:t>
            </a:r>
            <a:r>
              <a:rPr lang="en-US" sz="2000" b="0" dirty="0">
                <a:solidFill>
                  <a:schemeClr val="tx2"/>
                </a:solidFill>
                <a:latin typeface="Arial" panose="020B0604020202020204" pitchFamily="34" charset="0"/>
                <a:cs typeface="Arial" panose="020B0604020202020204" pitchFamily="34" charset="0"/>
              </a:rPr>
              <a:t> =</a:t>
            </a:r>
            <a:r>
              <a:rPr lang="en-US" sz="2000" b="0" i="1" dirty="0" err="1">
                <a:solidFill>
                  <a:schemeClr val="tx2"/>
                </a:solidFill>
                <a:latin typeface="Arial" panose="020B0604020202020204" pitchFamily="34" charset="0"/>
                <a:cs typeface="Arial" panose="020B0604020202020204" pitchFamily="34" charset="0"/>
              </a:rPr>
              <a:t>F</a:t>
            </a:r>
            <a:r>
              <a:rPr lang="en-US" sz="2000" b="0" dirty="0" err="1">
                <a:solidFill>
                  <a:schemeClr val="tx2"/>
                </a:solidFill>
                <a:latin typeface="Arial" panose="020B0604020202020204" pitchFamily="34" charset="0"/>
                <a:cs typeface="Arial" panose="020B0604020202020204" pitchFamily="34" charset="0"/>
              </a:rPr>
              <a:t>.FacSSN</a:t>
            </a:r>
            <a:r>
              <a:rPr lang="en-US" sz="2000" b="0" dirty="0">
                <a:solidFill>
                  <a:schemeClr val="tx2"/>
                </a:solidFill>
                <a:latin typeface="Arial" panose="020B0604020202020204" pitchFamily="34" charset="0"/>
                <a:cs typeface="Arial" panose="020B0604020202020204" pitchFamily="34" charset="0"/>
              </a:rPr>
              <a:t>;</a:t>
            </a:r>
          </a:p>
        </p:txBody>
      </p:sp>
      <p:sp>
        <p:nvSpPr>
          <p:cNvPr id="7" name="Text Box 16"/>
          <p:cNvSpPr txBox="1">
            <a:spLocks noChangeArrowheads="1"/>
          </p:cNvSpPr>
          <p:nvPr/>
        </p:nvSpPr>
        <p:spPr bwMode="auto">
          <a:xfrm>
            <a:off x="19318" y="0"/>
            <a:ext cx="912468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b="1">
                <a:solidFill>
                  <a:srgbClr val="00457C"/>
                </a:solidFill>
                <a:latin typeface="Times New Roman" panose="02020603050405020304" pitchFamily="18" charset="0"/>
              </a:defRPr>
            </a:lvl1pPr>
            <a:lvl2pPr marL="742950" indent="-285750">
              <a:defRPr b="1">
                <a:solidFill>
                  <a:srgbClr val="00457C"/>
                </a:solidFill>
                <a:latin typeface="Times New Roman" panose="02020603050405020304" pitchFamily="18" charset="0"/>
              </a:defRPr>
            </a:lvl2pPr>
            <a:lvl3pPr marL="1143000" indent="-228600">
              <a:defRPr b="1">
                <a:solidFill>
                  <a:srgbClr val="00457C"/>
                </a:solidFill>
                <a:latin typeface="Times New Roman" panose="02020603050405020304" pitchFamily="18" charset="0"/>
              </a:defRPr>
            </a:lvl3pPr>
            <a:lvl4pPr marL="1600200" indent="-228600">
              <a:defRPr b="1">
                <a:solidFill>
                  <a:srgbClr val="00457C"/>
                </a:solidFill>
                <a:latin typeface="Times New Roman" panose="02020603050405020304" pitchFamily="18" charset="0"/>
              </a:defRPr>
            </a:lvl4pPr>
            <a:lvl5pPr marL="2057400" indent="-228600">
              <a:defRPr b="1">
                <a:solidFill>
                  <a:srgbClr val="00457C"/>
                </a:solidFill>
                <a:latin typeface="Times New Roman" panose="02020603050405020304" pitchFamily="18" charset="0"/>
              </a:defRPr>
            </a:lvl5pPr>
            <a:lvl6pPr marL="2514600" indent="-228600" eaLnBrk="0" fontAlgn="base" hangingPunct="0">
              <a:spcBef>
                <a:spcPct val="0"/>
              </a:spcBef>
              <a:spcAft>
                <a:spcPct val="0"/>
              </a:spcAft>
              <a:defRPr b="1">
                <a:solidFill>
                  <a:srgbClr val="00457C"/>
                </a:solidFill>
                <a:latin typeface="Times New Roman" panose="02020603050405020304" pitchFamily="18" charset="0"/>
              </a:defRPr>
            </a:lvl6pPr>
            <a:lvl7pPr marL="2971800" indent="-228600" eaLnBrk="0" fontAlgn="base" hangingPunct="0">
              <a:spcBef>
                <a:spcPct val="0"/>
              </a:spcBef>
              <a:spcAft>
                <a:spcPct val="0"/>
              </a:spcAft>
              <a:defRPr b="1">
                <a:solidFill>
                  <a:srgbClr val="00457C"/>
                </a:solidFill>
                <a:latin typeface="Times New Roman" panose="02020603050405020304" pitchFamily="18" charset="0"/>
              </a:defRPr>
            </a:lvl7pPr>
            <a:lvl8pPr marL="3429000" indent="-228600" eaLnBrk="0" fontAlgn="base" hangingPunct="0">
              <a:spcBef>
                <a:spcPct val="0"/>
              </a:spcBef>
              <a:spcAft>
                <a:spcPct val="0"/>
              </a:spcAft>
              <a:defRPr b="1">
                <a:solidFill>
                  <a:srgbClr val="00457C"/>
                </a:solidFill>
                <a:latin typeface="Times New Roman" panose="02020603050405020304" pitchFamily="18" charset="0"/>
              </a:defRPr>
            </a:lvl8pPr>
            <a:lvl9pPr marL="3886200" indent="-228600" eaLnBrk="0" fontAlgn="base" hangingPunct="0">
              <a:spcBef>
                <a:spcPct val="0"/>
              </a:spcBef>
              <a:spcAft>
                <a:spcPct val="0"/>
              </a:spcAft>
              <a:defRPr b="1">
                <a:solidFill>
                  <a:srgbClr val="00457C"/>
                </a:solidFill>
                <a:latin typeface="Times New Roman" panose="02020603050405020304" pitchFamily="18" charset="0"/>
              </a:defRPr>
            </a:lvl9pPr>
          </a:lstStyle>
          <a:p>
            <a:pPr>
              <a:spcBef>
                <a:spcPct val="50000"/>
              </a:spcBef>
            </a:pPr>
            <a:r>
              <a:rPr lang="en-US" altLang="en-US" sz="3200" b="0" dirty="0" err="1">
                <a:solidFill>
                  <a:schemeClr val="bg1"/>
                </a:solidFill>
                <a:latin typeface="+mn-lt"/>
              </a:rPr>
              <a:t>Equi</a:t>
            </a:r>
            <a:r>
              <a:rPr lang="en-US" altLang="en-US" sz="3200" b="0" dirty="0">
                <a:solidFill>
                  <a:schemeClr val="bg1"/>
                </a:solidFill>
                <a:latin typeface="+mn-lt"/>
              </a:rPr>
              <a:t>-Join</a:t>
            </a:r>
          </a:p>
        </p:txBody>
      </p:sp>
      <p:graphicFrame>
        <p:nvGraphicFramePr>
          <p:cNvPr id="8" name="Group 63">
            <a:extLst>
              <a:ext uri="{FF2B5EF4-FFF2-40B4-BE49-F238E27FC236}">
                <a16:creationId xmlns:a16="http://schemas.microsoft.com/office/drawing/2014/main" id="{98CFABB6-0253-4A6A-A659-0E946244C4B4}"/>
              </a:ext>
            </a:extLst>
          </p:cNvPr>
          <p:cNvGraphicFramePr>
            <a:graphicFrameLocks noGrp="1"/>
          </p:cNvGraphicFramePr>
          <p:nvPr>
            <p:extLst>
              <p:ext uri="{D42A27DB-BD31-4B8C-83A1-F6EECF244321}">
                <p14:modId xmlns:p14="http://schemas.microsoft.com/office/powerpoint/2010/main" val="1168714540"/>
              </p:ext>
            </p:extLst>
          </p:nvPr>
        </p:nvGraphicFramePr>
        <p:xfrm>
          <a:off x="4876800" y="1066800"/>
          <a:ext cx="4191000" cy="1524000"/>
        </p:xfrm>
        <a:graphic>
          <a:graphicData uri="http://schemas.openxmlformats.org/drawingml/2006/table">
            <a:tbl>
              <a:tblPr/>
              <a:tblGrid>
                <a:gridCol w="2200275">
                  <a:extLst>
                    <a:ext uri="{9D8B030D-6E8A-4147-A177-3AD203B41FA5}">
                      <a16:colId xmlns:a16="http://schemas.microsoft.com/office/drawing/2014/main" val="2354676637"/>
                    </a:ext>
                  </a:extLst>
                </a:gridCol>
                <a:gridCol w="1990725">
                  <a:extLst>
                    <a:ext uri="{9D8B030D-6E8A-4147-A177-3AD203B41FA5}">
                      <a16:colId xmlns:a16="http://schemas.microsoft.com/office/drawing/2014/main" val="3890491152"/>
                    </a:ext>
                  </a:extLst>
                </a:gridCol>
              </a:tblGrid>
              <a:tr h="276054">
                <a:tc gridSpan="2">
                  <a:txBody>
                    <a:bodyPr/>
                    <a:lstStyle>
                      <a:lvl1pPr>
                        <a:spcBef>
                          <a:spcPct val="20000"/>
                        </a:spcBef>
                        <a:buClr>
                          <a:srgbClr val="5E2F24"/>
                        </a:buClr>
                        <a:buFont typeface="Wingdings" panose="05000000000000000000" pitchFamily="2" charset="2"/>
                        <a:defRPr sz="2800">
                          <a:solidFill>
                            <a:schemeClr val="tx1"/>
                          </a:solidFill>
                          <a:latin typeface="Arial" panose="020B0604020202020204" pitchFamily="34" charset="0"/>
                        </a:defRPr>
                      </a:lvl1pPr>
                      <a:lvl2pPr>
                        <a:spcBef>
                          <a:spcPct val="20000"/>
                        </a:spcBef>
                        <a:buClr>
                          <a:srgbClr val="990000"/>
                        </a:buClr>
                        <a:buFont typeface="Wingdings" panose="05000000000000000000" pitchFamily="2" charset="2"/>
                        <a:defRPr sz="2400">
                          <a:solidFill>
                            <a:schemeClr val="tx1"/>
                          </a:solidFill>
                          <a:latin typeface="Arial" panose="020B0604020202020204" pitchFamily="34" charset="0"/>
                        </a:defRPr>
                      </a:lvl2pPr>
                      <a:lvl3pPr>
                        <a:spcBef>
                          <a:spcPct val="20000"/>
                        </a:spcBef>
                        <a:buClr>
                          <a:srgbClr val="008000"/>
                        </a:buClr>
                        <a:buFont typeface="Wingdings" panose="05000000000000000000" pitchFamily="2" charset="2"/>
                        <a:defRPr sz="2000">
                          <a:solidFill>
                            <a:schemeClr val="tx1"/>
                          </a:solidFill>
                          <a:latin typeface="Arial" panose="020B0604020202020204" pitchFamily="34" charset="0"/>
                        </a:defRPr>
                      </a:lvl3pPr>
                      <a:lvl4pPr>
                        <a:spcBef>
                          <a:spcPct val="20000"/>
                        </a:spcBef>
                        <a:buClr>
                          <a:srgbClr val="3366CC"/>
                        </a:buClr>
                        <a:buFont typeface="Wingdings" panose="05000000000000000000" pitchFamily="2" charset="2"/>
                        <a:defRPr>
                          <a:solidFill>
                            <a:schemeClr val="tx1"/>
                          </a:solidFill>
                          <a:latin typeface="Arial" panose="020B0604020202020204" pitchFamily="34" charset="0"/>
                        </a:defRPr>
                      </a:lvl4pPr>
                      <a:lvl5pPr>
                        <a:spcBef>
                          <a:spcPct val="20000"/>
                        </a:spcBef>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rgbClr val="5E2F24"/>
                        </a:buClr>
                        <a:buSzTx/>
                        <a:buFont typeface="Wingdings" panose="05000000000000000000" pitchFamily="2" charset="2"/>
                        <a:buNone/>
                        <a:tabLst/>
                      </a:pPr>
                      <a:r>
                        <a:rPr kumimoji="0" lang="en-US" altLang="en-US" sz="2000" b="1" i="0" u="none" strike="noStrike" cap="none" normalizeH="0" baseline="0" dirty="0">
                          <a:ln>
                            <a:noFill/>
                          </a:ln>
                          <a:solidFill>
                            <a:schemeClr val="tx2"/>
                          </a:solidFill>
                          <a:effectLst/>
                          <a:latin typeface="Arial" panose="020B0604020202020204" pitchFamily="34" charset="0"/>
                        </a:rPr>
                        <a:t>Faculty</a:t>
                      </a:r>
                    </a:p>
                  </a:txBody>
                  <a:tcPr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a:noFill/>
                    </a:lnB>
                    <a:lnTlToBr>
                      <a:noFill/>
                    </a:lnTlToBr>
                    <a:lnBlToTr>
                      <a:noFill/>
                    </a:lnBlToTr>
                    <a:noFill/>
                  </a:tcPr>
                </a:tc>
                <a:tc hMerge="1">
                  <a:txBody>
                    <a:bodyPr/>
                    <a:lstStyle/>
                    <a:p>
                      <a:endParaRPr lang="en-US"/>
                    </a:p>
                  </a:txBody>
                  <a:tcPr/>
                </a:tc>
                <a:extLst>
                  <a:ext uri="{0D108BD9-81ED-4DB2-BD59-A6C34878D82A}">
                    <a16:rowId xmlns:a16="http://schemas.microsoft.com/office/drawing/2014/main" val="458185979"/>
                  </a:ext>
                </a:extLst>
              </a:tr>
              <a:tr h="276054">
                <a:tc>
                  <a:txBody>
                    <a:bodyPr/>
                    <a:lstStyle>
                      <a:lvl1pPr>
                        <a:spcBef>
                          <a:spcPct val="20000"/>
                        </a:spcBef>
                        <a:buClr>
                          <a:srgbClr val="5E2F24"/>
                        </a:buClr>
                        <a:buFont typeface="Wingdings" panose="05000000000000000000" pitchFamily="2" charset="2"/>
                        <a:defRPr sz="2800">
                          <a:solidFill>
                            <a:schemeClr val="tx1"/>
                          </a:solidFill>
                          <a:latin typeface="Arial" panose="020B0604020202020204" pitchFamily="34" charset="0"/>
                        </a:defRPr>
                      </a:lvl1pPr>
                      <a:lvl2pPr>
                        <a:spcBef>
                          <a:spcPct val="20000"/>
                        </a:spcBef>
                        <a:buClr>
                          <a:srgbClr val="990000"/>
                        </a:buClr>
                        <a:buFont typeface="Wingdings" panose="05000000000000000000" pitchFamily="2" charset="2"/>
                        <a:defRPr sz="2400">
                          <a:solidFill>
                            <a:schemeClr val="tx1"/>
                          </a:solidFill>
                          <a:latin typeface="Arial" panose="020B0604020202020204" pitchFamily="34" charset="0"/>
                        </a:defRPr>
                      </a:lvl2pPr>
                      <a:lvl3pPr>
                        <a:spcBef>
                          <a:spcPct val="20000"/>
                        </a:spcBef>
                        <a:buClr>
                          <a:srgbClr val="008000"/>
                        </a:buClr>
                        <a:buFont typeface="Wingdings" panose="05000000000000000000" pitchFamily="2" charset="2"/>
                        <a:defRPr sz="2000">
                          <a:solidFill>
                            <a:schemeClr val="tx1"/>
                          </a:solidFill>
                          <a:latin typeface="Arial" panose="020B0604020202020204" pitchFamily="34" charset="0"/>
                        </a:defRPr>
                      </a:lvl3pPr>
                      <a:lvl4pPr>
                        <a:spcBef>
                          <a:spcPct val="20000"/>
                        </a:spcBef>
                        <a:buClr>
                          <a:srgbClr val="3366CC"/>
                        </a:buClr>
                        <a:buFont typeface="Wingdings" panose="05000000000000000000" pitchFamily="2" charset="2"/>
                        <a:defRPr>
                          <a:solidFill>
                            <a:schemeClr val="tx1"/>
                          </a:solidFill>
                          <a:latin typeface="Arial" panose="020B0604020202020204" pitchFamily="34" charset="0"/>
                        </a:defRPr>
                      </a:lvl4pPr>
                      <a:lvl5pPr>
                        <a:spcBef>
                          <a:spcPct val="20000"/>
                        </a:spcBef>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5E2F24"/>
                        </a:buClr>
                        <a:buSzTx/>
                        <a:buFont typeface="Wingdings" panose="05000000000000000000" pitchFamily="2" charset="2"/>
                        <a:buNone/>
                        <a:tabLst/>
                      </a:pPr>
                      <a:r>
                        <a:rPr kumimoji="0" lang="en-US" altLang="en-US" sz="2000" b="1" i="0" u="none" strike="noStrike" cap="none" normalizeH="0" baseline="0" dirty="0" err="1">
                          <a:ln>
                            <a:noFill/>
                          </a:ln>
                          <a:solidFill>
                            <a:schemeClr val="tx2"/>
                          </a:solidFill>
                          <a:effectLst/>
                          <a:latin typeface="Arial" panose="020B0604020202020204" pitchFamily="34" charset="0"/>
                        </a:rPr>
                        <a:t>FacSSN</a:t>
                      </a:r>
                      <a:endParaRPr kumimoji="0" lang="en-US" altLang="en-US" sz="2000" b="1" i="0" u="none" strike="noStrike" cap="none" normalizeH="0" baseline="0" dirty="0">
                        <a:ln>
                          <a:noFill/>
                        </a:ln>
                        <a:solidFill>
                          <a:schemeClr val="tx2"/>
                        </a:solidFill>
                        <a:effectLst/>
                        <a:latin typeface="Arial" panose="020B0604020202020204" pitchFamily="34" charset="0"/>
                      </a:endParaRPr>
                    </a:p>
                  </a:txBody>
                  <a:tcPr marT="0" marB="0" horzOverflow="overflow">
                    <a:lnL w="12700" cap="flat" cmpd="sng" algn="ctr">
                      <a:solidFill>
                        <a:schemeClr val="tx1"/>
                      </a:solidFill>
                      <a:prstDash val="solid"/>
                      <a:round/>
                      <a:headEnd type="none" w="sm" len="sm"/>
                      <a:tailEnd type="none" w="sm" len="sm"/>
                    </a:lnL>
                    <a:lnR>
                      <a:noFill/>
                    </a:lnR>
                    <a:lnT>
                      <a:noFill/>
                    </a:lnT>
                    <a:lnB>
                      <a:noFill/>
                    </a:lnB>
                    <a:lnTlToBr>
                      <a:noFill/>
                    </a:lnTlToBr>
                    <a:lnBlToTr>
                      <a:noFill/>
                    </a:lnBlToTr>
                    <a:noFill/>
                  </a:tcPr>
                </a:tc>
                <a:tc>
                  <a:txBody>
                    <a:bodyPr/>
                    <a:lstStyle>
                      <a:lvl1pPr>
                        <a:spcBef>
                          <a:spcPct val="20000"/>
                        </a:spcBef>
                        <a:buClr>
                          <a:srgbClr val="5E2F24"/>
                        </a:buClr>
                        <a:buFont typeface="Wingdings" panose="05000000000000000000" pitchFamily="2" charset="2"/>
                        <a:defRPr sz="2800">
                          <a:solidFill>
                            <a:schemeClr val="tx1"/>
                          </a:solidFill>
                          <a:latin typeface="Arial" panose="020B0604020202020204" pitchFamily="34" charset="0"/>
                        </a:defRPr>
                      </a:lvl1pPr>
                      <a:lvl2pPr>
                        <a:spcBef>
                          <a:spcPct val="20000"/>
                        </a:spcBef>
                        <a:buClr>
                          <a:srgbClr val="990000"/>
                        </a:buClr>
                        <a:buFont typeface="Wingdings" panose="05000000000000000000" pitchFamily="2" charset="2"/>
                        <a:defRPr sz="2400">
                          <a:solidFill>
                            <a:schemeClr val="tx1"/>
                          </a:solidFill>
                          <a:latin typeface="Arial" panose="020B0604020202020204" pitchFamily="34" charset="0"/>
                        </a:defRPr>
                      </a:lvl2pPr>
                      <a:lvl3pPr>
                        <a:spcBef>
                          <a:spcPct val="20000"/>
                        </a:spcBef>
                        <a:buClr>
                          <a:srgbClr val="008000"/>
                        </a:buClr>
                        <a:buFont typeface="Wingdings" panose="05000000000000000000" pitchFamily="2" charset="2"/>
                        <a:defRPr sz="2000">
                          <a:solidFill>
                            <a:schemeClr val="tx1"/>
                          </a:solidFill>
                          <a:latin typeface="Arial" panose="020B0604020202020204" pitchFamily="34" charset="0"/>
                        </a:defRPr>
                      </a:lvl3pPr>
                      <a:lvl4pPr>
                        <a:spcBef>
                          <a:spcPct val="20000"/>
                        </a:spcBef>
                        <a:buClr>
                          <a:srgbClr val="3366CC"/>
                        </a:buClr>
                        <a:buFont typeface="Wingdings" panose="05000000000000000000" pitchFamily="2" charset="2"/>
                        <a:defRPr>
                          <a:solidFill>
                            <a:schemeClr val="tx1"/>
                          </a:solidFill>
                          <a:latin typeface="Arial" panose="020B0604020202020204" pitchFamily="34" charset="0"/>
                        </a:defRPr>
                      </a:lvl4pPr>
                      <a:lvl5pPr>
                        <a:spcBef>
                          <a:spcPct val="20000"/>
                        </a:spcBef>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5E2F24"/>
                        </a:buClr>
                        <a:buSzTx/>
                        <a:buFont typeface="Wingdings" panose="05000000000000000000" pitchFamily="2" charset="2"/>
                        <a:buNone/>
                        <a:tabLst/>
                      </a:pPr>
                      <a:r>
                        <a:rPr kumimoji="0" lang="en-US" altLang="en-US" sz="2000" b="1" i="0" u="none" strike="noStrike" cap="none" normalizeH="0" baseline="0" dirty="0" err="1">
                          <a:ln>
                            <a:noFill/>
                          </a:ln>
                          <a:solidFill>
                            <a:schemeClr val="tx2"/>
                          </a:solidFill>
                          <a:effectLst/>
                          <a:latin typeface="Arial" panose="020B0604020202020204" pitchFamily="34" charset="0"/>
                        </a:rPr>
                        <a:t>FacName</a:t>
                      </a:r>
                      <a:endParaRPr kumimoji="0" lang="en-US" altLang="en-US" sz="2000" b="1" i="0" u="none" strike="noStrike" cap="none" normalizeH="0" baseline="0" dirty="0">
                        <a:ln>
                          <a:noFill/>
                        </a:ln>
                        <a:solidFill>
                          <a:schemeClr val="tx2"/>
                        </a:solidFill>
                        <a:effectLst/>
                        <a:latin typeface="Arial" panose="020B0604020202020204" pitchFamily="34" charset="0"/>
                      </a:endParaRPr>
                    </a:p>
                  </a:txBody>
                  <a:tcPr marT="0" marB="0" horzOverflow="overflow">
                    <a:lnL>
                      <a:noFill/>
                    </a:lnL>
                    <a:lnR w="12700" cap="flat" cmpd="sng" algn="ctr">
                      <a:solidFill>
                        <a:schemeClr val="tx1"/>
                      </a:solidFill>
                      <a:prstDash val="solid"/>
                      <a:round/>
                      <a:headEnd type="none" w="sm" len="sm"/>
                      <a:tailEnd type="none" w="sm" len="sm"/>
                    </a:lnR>
                    <a:lnT>
                      <a:noFill/>
                    </a:lnT>
                    <a:lnB>
                      <a:noFill/>
                    </a:lnB>
                    <a:lnTlToBr>
                      <a:noFill/>
                    </a:lnTlToBr>
                    <a:lnBlToTr>
                      <a:noFill/>
                    </a:lnBlToTr>
                    <a:noFill/>
                  </a:tcPr>
                </a:tc>
                <a:extLst>
                  <a:ext uri="{0D108BD9-81ED-4DB2-BD59-A6C34878D82A}">
                    <a16:rowId xmlns:a16="http://schemas.microsoft.com/office/drawing/2014/main" val="3104405861"/>
                  </a:ext>
                </a:extLst>
              </a:tr>
              <a:tr h="292293">
                <a:tc>
                  <a:txBody>
                    <a:bodyPr/>
                    <a:lstStyle>
                      <a:lvl1pPr>
                        <a:spcBef>
                          <a:spcPct val="20000"/>
                        </a:spcBef>
                        <a:buClr>
                          <a:srgbClr val="5E2F24"/>
                        </a:buClr>
                        <a:buFont typeface="Wingdings" panose="05000000000000000000" pitchFamily="2" charset="2"/>
                        <a:defRPr sz="2800">
                          <a:solidFill>
                            <a:schemeClr val="tx1"/>
                          </a:solidFill>
                          <a:latin typeface="Arial" panose="020B0604020202020204" pitchFamily="34" charset="0"/>
                        </a:defRPr>
                      </a:lvl1pPr>
                      <a:lvl2pPr>
                        <a:spcBef>
                          <a:spcPct val="20000"/>
                        </a:spcBef>
                        <a:buClr>
                          <a:srgbClr val="990000"/>
                        </a:buClr>
                        <a:buFont typeface="Wingdings" panose="05000000000000000000" pitchFamily="2" charset="2"/>
                        <a:defRPr sz="2400">
                          <a:solidFill>
                            <a:schemeClr val="tx1"/>
                          </a:solidFill>
                          <a:latin typeface="Arial" panose="020B0604020202020204" pitchFamily="34" charset="0"/>
                        </a:defRPr>
                      </a:lvl2pPr>
                      <a:lvl3pPr>
                        <a:spcBef>
                          <a:spcPct val="20000"/>
                        </a:spcBef>
                        <a:buClr>
                          <a:srgbClr val="008000"/>
                        </a:buClr>
                        <a:buFont typeface="Wingdings" panose="05000000000000000000" pitchFamily="2" charset="2"/>
                        <a:defRPr sz="2000">
                          <a:solidFill>
                            <a:schemeClr val="tx1"/>
                          </a:solidFill>
                          <a:latin typeface="Arial" panose="020B0604020202020204" pitchFamily="34" charset="0"/>
                        </a:defRPr>
                      </a:lvl3pPr>
                      <a:lvl4pPr>
                        <a:spcBef>
                          <a:spcPct val="20000"/>
                        </a:spcBef>
                        <a:buClr>
                          <a:srgbClr val="3366CC"/>
                        </a:buClr>
                        <a:buFont typeface="Wingdings" panose="05000000000000000000" pitchFamily="2" charset="2"/>
                        <a:defRPr>
                          <a:solidFill>
                            <a:schemeClr val="tx1"/>
                          </a:solidFill>
                          <a:latin typeface="Arial" panose="020B0604020202020204" pitchFamily="34" charset="0"/>
                        </a:defRPr>
                      </a:lvl4pPr>
                      <a:lvl5pPr>
                        <a:spcBef>
                          <a:spcPct val="20000"/>
                        </a:spcBef>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5E2F24"/>
                        </a:buClr>
                        <a:buSzTx/>
                        <a:buFont typeface="Wingdings" panose="05000000000000000000" pitchFamily="2" charset="2"/>
                        <a:buNone/>
                        <a:tabLst/>
                      </a:pPr>
                      <a:r>
                        <a:rPr kumimoji="0" lang="en-US" altLang="en-US" sz="2000" b="0" i="0" u="none" strike="noStrike" cap="none" normalizeH="0" baseline="0" dirty="0">
                          <a:ln>
                            <a:noFill/>
                          </a:ln>
                          <a:solidFill>
                            <a:schemeClr val="tx2"/>
                          </a:solidFill>
                          <a:effectLst/>
                          <a:latin typeface="Arial" panose="020B0604020202020204" pitchFamily="34" charset="0"/>
                        </a:rPr>
                        <a:t>111-11-1111</a:t>
                      </a:r>
                    </a:p>
                  </a:txBody>
                  <a:tcPr marT="0" marB="0" horzOverflow="overflow">
                    <a:lnL w="12700" cap="flat" cmpd="sng" algn="ctr">
                      <a:solidFill>
                        <a:schemeClr val="tx1"/>
                      </a:solidFill>
                      <a:prstDash val="solid"/>
                      <a:round/>
                      <a:headEnd type="none" w="sm" len="sm"/>
                      <a:tailEnd type="none" w="sm" len="sm"/>
                    </a:lnL>
                    <a:lnR>
                      <a:noFill/>
                    </a:lnR>
                    <a:lnT>
                      <a:noFill/>
                    </a:lnT>
                    <a:lnB>
                      <a:noFill/>
                    </a:lnB>
                    <a:lnTlToBr>
                      <a:noFill/>
                    </a:lnTlToBr>
                    <a:lnBlToTr>
                      <a:noFill/>
                    </a:lnBlToTr>
                    <a:noFill/>
                  </a:tcPr>
                </a:tc>
                <a:tc>
                  <a:txBody>
                    <a:bodyPr/>
                    <a:lstStyle>
                      <a:lvl1pPr>
                        <a:spcBef>
                          <a:spcPct val="20000"/>
                        </a:spcBef>
                        <a:buClr>
                          <a:srgbClr val="5E2F24"/>
                        </a:buClr>
                        <a:buFont typeface="Wingdings" panose="05000000000000000000" pitchFamily="2" charset="2"/>
                        <a:defRPr sz="2800">
                          <a:solidFill>
                            <a:schemeClr val="tx1"/>
                          </a:solidFill>
                          <a:latin typeface="Arial" panose="020B0604020202020204" pitchFamily="34" charset="0"/>
                        </a:defRPr>
                      </a:lvl1pPr>
                      <a:lvl2pPr>
                        <a:spcBef>
                          <a:spcPct val="20000"/>
                        </a:spcBef>
                        <a:buClr>
                          <a:srgbClr val="990000"/>
                        </a:buClr>
                        <a:buFont typeface="Wingdings" panose="05000000000000000000" pitchFamily="2" charset="2"/>
                        <a:defRPr sz="2400">
                          <a:solidFill>
                            <a:schemeClr val="tx1"/>
                          </a:solidFill>
                          <a:latin typeface="Arial" panose="020B0604020202020204" pitchFamily="34" charset="0"/>
                        </a:defRPr>
                      </a:lvl2pPr>
                      <a:lvl3pPr>
                        <a:spcBef>
                          <a:spcPct val="20000"/>
                        </a:spcBef>
                        <a:buClr>
                          <a:srgbClr val="008000"/>
                        </a:buClr>
                        <a:buFont typeface="Wingdings" panose="05000000000000000000" pitchFamily="2" charset="2"/>
                        <a:defRPr sz="2000">
                          <a:solidFill>
                            <a:schemeClr val="tx1"/>
                          </a:solidFill>
                          <a:latin typeface="Arial" panose="020B0604020202020204" pitchFamily="34" charset="0"/>
                        </a:defRPr>
                      </a:lvl3pPr>
                      <a:lvl4pPr>
                        <a:spcBef>
                          <a:spcPct val="20000"/>
                        </a:spcBef>
                        <a:buClr>
                          <a:srgbClr val="3366CC"/>
                        </a:buClr>
                        <a:buFont typeface="Wingdings" panose="05000000000000000000" pitchFamily="2" charset="2"/>
                        <a:defRPr>
                          <a:solidFill>
                            <a:schemeClr val="tx1"/>
                          </a:solidFill>
                          <a:latin typeface="Arial" panose="020B0604020202020204" pitchFamily="34" charset="0"/>
                        </a:defRPr>
                      </a:lvl4pPr>
                      <a:lvl5pPr>
                        <a:spcBef>
                          <a:spcPct val="20000"/>
                        </a:spcBef>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5E2F24"/>
                        </a:buClr>
                        <a:buSzTx/>
                        <a:buFont typeface="Wingdings" panose="05000000000000000000" pitchFamily="2" charset="2"/>
                        <a:buNone/>
                        <a:tabLst/>
                      </a:pPr>
                      <a:r>
                        <a:rPr kumimoji="0" lang="en-US" altLang="en-US" sz="2000" b="0" i="0" u="none" strike="noStrike" cap="none" normalizeH="0" baseline="0" dirty="0">
                          <a:ln>
                            <a:noFill/>
                          </a:ln>
                          <a:solidFill>
                            <a:schemeClr val="tx2"/>
                          </a:solidFill>
                          <a:effectLst/>
                          <a:latin typeface="Arial" panose="020B0604020202020204" pitchFamily="34" charset="0"/>
                        </a:rPr>
                        <a:t>JOE</a:t>
                      </a:r>
                    </a:p>
                  </a:txBody>
                  <a:tcPr marT="0" marB="0" horzOverflow="overflow">
                    <a:lnL>
                      <a:noFill/>
                    </a:lnL>
                    <a:lnR w="12700" cap="flat" cmpd="sng" algn="ctr">
                      <a:solidFill>
                        <a:schemeClr val="tx1"/>
                      </a:solidFill>
                      <a:prstDash val="solid"/>
                      <a:round/>
                      <a:headEnd type="none" w="sm" len="sm"/>
                      <a:tailEnd type="none" w="sm" len="sm"/>
                    </a:lnR>
                    <a:lnT>
                      <a:noFill/>
                    </a:lnT>
                    <a:lnB>
                      <a:noFill/>
                    </a:lnB>
                    <a:lnTlToBr>
                      <a:noFill/>
                    </a:lnTlToBr>
                    <a:lnBlToTr>
                      <a:noFill/>
                    </a:lnBlToTr>
                    <a:noFill/>
                  </a:tcPr>
                </a:tc>
                <a:extLst>
                  <a:ext uri="{0D108BD9-81ED-4DB2-BD59-A6C34878D82A}">
                    <a16:rowId xmlns:a16="http://schemas.microsoft.com/office/drawing/2014/main" val="680315559"/>
                  </a:ext>
                </a:extLst>
              </a:tr>
              <a:tr h="292293">
                <a:tc>
                  <a:txBody>
                    <a:bodyPr/>
                    <a:lstStyle>
                      <a:lvl1pPr>
                        <a:spcBef>
                          <a:spcPct val="20000"/>
                        </a:spcBef>
                        <a:buClr>
                          <a:srgbClr val="5E2F24"/>
                        </a:buClr>
                        <a:buFont typeface="Wingdings" panose="05000000000000000000" pitchFamily="2" charset="2"/>
                        <a:defRPr sz="2800">
                          <a:solidFill>
                            <a:schemeClr val="tx1"/>
                          </a:solidFill>
                          <a:latin typeface="Arial" panose="020B0604020202020204" pitchFamily="34" charset="0"/>
                        </a:defRPr>
                      </a:lvl1pPr>
                      <a:lvl2pPr>
                        <a:spcBef>
                          <a:spcPct val="20000"/>
                        </a:spcBef>
                        <a:buClr>
                          <a:srgbClr val="990000"/>
                        </a:buClr>
                        <a:buFont typeface="Wingdings" panose="05000000000000000000" pitchFamily="2" charset="2"/>
                        <a:defRPr sz="2400">
                          <a:solidFill>
                            <a:schemeClr val="tx1"/>
                          </a:solidFill>
                          <a:latin typeface="Arial" panose="020B0604020202020204" pitchFamily="34" charset="0"/>
                        </a:defRPr>
                      </a:lvl2pPr>
                      <a:lvl3pPr>
                        <a:spcBef>
                          <a:spcPct val="20000"/>
                        </a:spcBef>
                        <a:buClr>
                          <a:srgbClr val="008000"/>
                        </a:buClr>
                        <a:buFont typeface="Wingdings" panose="05000000000000000000" pitchFamily="2" charset="2"/>
                        <a:defRPr sz="2000">
                          <a:solidFill>
                            <a:schemeClr val="tx1"/>
                          </a:solidFill>
                          <a:latin typeface="Arial" panose="020B0604020202020204" pitchFamily="34" charset="0"/>
                        </a:defRPr>
                      </a:lvl3pPr>
                      <a:lvl4pPr>
                        <a:spcBef>
                          <a:spcPct val="20000"/>
                        </a:spcBef>
                        <a:buClr>
                          <a:srgbClr val="3366CC"/>
                        </a:buClr>
                        <a:buFont typeface="Wingdings" panose="05000000000000000000" pitchFamily="2" charset="2"/>
                        <a:defRPr>
                          <a:solidFill>
                            <a:schemeClr val="tx1"/>
                          </a:solidFill>
                          <a:latin typeface="Arial" panose="020B0604020202020204" pitchFamily="34" charset="0"/>
                        </a:defRPr>
                      </a:lvl4pPr>
                      <a:lvl5pPr>
                        <a:spcBef>
                          <a:spcPct val="20000"/>
                        </a:spcBef>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5E2F24"/>
                        </a:buClr>
                        <a:buSzTx/>
                        <a:buFont typeface="Wingdings" panose="05000000000000000000" pitchFamily="2" charset="2"/>
                        <a:buNone/>
                        <a:tabLst/>
                      </a:pPr>
                      <a:r>
                        <a:rPr kumimoji="0" lang="en-US" altLang="en-US" sz="2000" b="0" i="0" u="none" strike="noStrike" cap="none" normalizeH="0" baseline="0">
                          <a:ln>
                            <a:noFill/>
                          </a:ln>
                          <a:solidFill>
                            <a:schemeClr val="tx2"/>
                          </a:solidFill>
                          <a:effectLst/>
                          <a:latin typeface="Arial" panose="020B0604020202020204" pitchFamily="34" charset="0"/>
                        </a:rPr>
                        <a:t>222-22-2222</a:t>
                      </a:r>
                    </a:p>
                  </a:txBody>
                  <a:tcPr marT="0" marB="0" horzOverflow="overflow">
                    <a:lnL w="12700" cap="flat" cmpd="sng" algn="ctr">
                      <a:solidFill>
                        <a:schemeClr val="tx1"/>
                      </a:solidFill>
                      <a:prstDash val="solid"/>
                      <a:round/>
                      <a:headEnd type="none" w="sm" len="sm"/>
                      <a:tailEnd type="none" w="sm" len="sm"/>
                    </a:lnL>
                    <a:lnR>
                      <a:noFill/>
                    </a:lnR>
                    <a:lnT>
                      <a:noFill/>
                    </a:lnT>
                    <a:lnB>
                      <a:noFill/>
                    </a:lnB>
                    <a:lnTlToBr>
                      <a:noFill/>
                    </a:lnTlToBr>
                    <a:lnBlToTr>
                      <a:noFill/>
                    </a:lnBlToTr>
                    <a:noFill/>
                  </a:tcPr>
                </a:tc>
                <a:tc>
                  <a:txBody>
                    <a:bodyPr/>
                    <a:lstStyle>
                      <a:lvl1pPr>
                        <a:spcBef>
                          <a:spcPct val="20000"/>
                        </a:spcBef>
                        <a:buClr>
                          <a:srgbClr val="5E2F24"/>
                        </a:buClr>
                        <a:buFont typeface="Wingdings" panose="05000000000000000000" pitchFamily="2" charset="2"/>
                        <a:defRPr sz="2800">
                          <a:solidFill>
                            <a:schemeClr val="tx1"/>
                          </a:solidFill>
                          <a:latin typeface="Arial" panose="020B0604020202020204" pitchFamily="34" charset="0"/>
                        </a:defRPr>
                      </a:lvl1pPr>
                      <a:lvl2pPr>
                        <a:spcBef>
                          <a:spcPct val="20000"/>
                        </a:spcBef>
                        <a:buClr>
                          <a:srgbClr val="990000"/>
                        </a:buClr>
                        <a:buFont typeface="Wingdings" panose="05000000000000000000" pitchFamily="2" charset="2"/>
                        <a:defRPr sz="2400">
                          <a:solidFill>
                            <a:schemeClr val="tx1"/>
                          </a:solidFill>
                          <a:latin typeface="Arial" panose="020B0604020202020204" pitchFamily="34" charset="0"/>
                        </a:defRPr>
                      </a:lvl2pPr>
                      <a:lvl3pPr>
                        <a:spcBef>
                          <a:spcPct val="20000"/>
                        </a:spcBef>
                        <a:buClr>
                          <a:srgbClr val="008000"/>
                        </a:buClr>
                        <a:buFont typeface="Wingdings" panose="05000000000000000000" pitchFamily="2" charset="2"/>
                        <a:defRPr sz="2000">
                          <a:solidFill>
                            <a:schemeClr val="tx1"/>
                          </a:solidFill>
                          <a:latin typeface="Arial" panose="020B0604020202020204" pitchFamily="34" charset="0"/>
                        </a:defRPr>
                      </a:lvl3pPr>
                      <a:lvl4pPr>
                        <a:spcBef>
                          <a:spcPct val="20000"/>
                        </a:spcBef>
                        <a:buClr>
                          <a:srgbClr val="3366CC"/>
                        </a:buClr>
                        <a:buFont typeface="Wingdings" panose="05000000000000000000" pitchFamily="2" charset="2"/>
                        <a:defRPr>
                          <a:solidFill>
                            <a:schemeClr val="tx1"/>
                          </a:solidFill>
                          <a:latin typeface="Arial" panose="020B0604020202020204" pitchFamily="34" charset="0"/>
                        </a:defRPr>
                      </a:lvl4pPr>
                      <a:lvl5pPr>
                        <a:spcBef>
                          <a:spcPct val="20000"/>
                        </a:spcBef>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5E2F24"/>
                        </a:buClr>
                        <a:buSzTx/>
                        <a:buFont typeface="Wingdings" panose="05000000000000000000" pitchFamily="2" charset="2"/>
                        <a:buNone/>
                        <a:tabLst/>
                      </a:pPr>
                      <a:r>
                        <a:rPr kumimoji="0" lang="en-US" altLang="en-US" sz="2000" b="0" i="0" u="none" strike="noStrike" cap="none" normalizeH="0" baseline="0" dirty="0">
                          <a:ln>
                            <a:noFill/>
                          </a:ln>
                          <a:solidFill>
                            <a:schemeClr val="tx2"/>
                          </a:solidFill>
                          <a:effectLst/>
                          <a:latin typeface="Arial" panose="020B0604020202020204" pitchFamily="34" charset="0"/>
                        </a:rPr>
                        <a:t>SUE</a:t>
                      </a:r>
                    </a:p>
                  </a:txBody>
                  <a:tcPr marT="0" marB="0" horzOverflow="overflow">
                    <a:lnL>
                      <a:noFill/>
                    </a:lnL>
                    <a:lnR w="12700" cap="flat" cmpd="sng" algn="ctr">
                      <a:solidFill>
                        <a:schemeClr val="tx1"/>
                      </a:solidFill>
                      <a:prstDash val="solid"/>
                      <a:round/>
                      <a:headEnd type="none" w="sm" len="sm"/>
                      <a:tailEnd type="none" w="sm" len="sm"/>
                    </a:lnR>
                    <a:lnT>
                      <a:noFill/>
                    </a:lnT>
                    <a:lnB>
                      <a:noFill/>
                    </a:lnB>
                    <a:lnTlToBr>
                      <a:noFill/>
                    </a:lnTlToBr>
                    <a:lnBlToTr>
                      <a:noFill/>
                    </a:lnBlToTr>
                    <a:noFill/>
                  </a:tcPr>
                </a:tc>
                <a:extLst>
                  <a:ext uri="{0D108BD9-81ED-4DB2-BD59-A6C34878D82A}">
                    <a16:rowId xmlns:a16="http://schemas.microsoft.com/office/drawing/2014/main" val="2536298777"/>
                  </a:ext>
                </a:extLst>
              </a:tr>
              <a:tr h="253320">
                <a:tc>
                  <a:txBody>
                    <a:bodyPr/>
                    <a:lstStyle>
                      <a:lvl1pPr>
                        <a:spcBef>
                          <a:spcPct val="20000"/>
                        </a:spcBef>
                        <a:buClr>
                          <a:srgbClr val="5E2F24"/>
                        </a:buClr>
                        <a:buFont typeface="Wingdings" panose="05000000000000000000" pitchFamily="2" charset="2"/>
                        <a:defRPr sz="2800">
                          <a:solidFill>
                            <a:schemeClr val="tx1"/>
                          </a:solidFill>
                          <a:latin typeface="Arial" panose="020B0604020202020204" pitchFamily="34" charset="0"/>
                        </a:defRPr>
                      </a:lvl1pPr>
                      <a:lvl2pPr>
                        <a:spcBef>
                          <a:spcPct val="20000"/>
                        </a:spcBef>
                        <a:buClr>
                          <a:srgbClr val="990000"/>
                        </a:buClr>
                        <a:buFont typeface="Wingdings" panose="05000000000000000000" pitchFamily="2" charset="2"/>
                        <a:defRPr sz="2400">
                          <a:solidFill>
                            <a:schemeClr val="tx1"/>
                          </a:solidFill>
                          <a:latin typeface="Arial" panose="020B0604020202020204" pitchFamily="34" charset="0"/>
                        </a:defRPr>
                      </a:lvl2pPr>
                      <a:lvl3pPr>
                        <a:spcBef>
                          <a:spcPct val="20000"/>
                        </a:spcBef>
                        <a:buClr>
                          <a:srgbClr val="008000"/>
                        </a:buClr>
                        <a:buFont typeface="Wingdings" panose="05000000000000000000" pitchFamily="2" charset="2"/>
                        <a:defRPr sz="2000">
                          <a:solidFill>
                            <a:schemeClr val="tx1"/>
                          </a:solidFill>
                          <a:latin typeface="Arial" panose="020B0604020202020204" pitchFamily="34" charset="0"/>
                        </a:defRPr>
                      </a:lvl3pPr>
                      <a:lvl4pPr>
                        <a:spcBef>
                          <a:spcPct val="20000"/>
                        </a:spcBef>
                        <a:buClr>
                          <a:srgbClr val="3366CC"/>
                        </a:buClr>
                        <a:buFont typeface="Wingdings" panose="05000000000000000000" pitchFamily="2" charset="2"/>
                        <a:defRPr>
                          <a:solidFill>
                            <a:schemeClr val="tx1"/>
                          </a:solidFill>
                          <a:latin typeface="Arial" panose="020B0604020202020204" pitchFamily="34" charset="0"/>
                        </a:defRPr>
                      </a:lvl4pPr>
                      <a:lvl5pPr>
                        <a:spcBef>
                          <a:spcPct val="20000"/>
                        </a:spcBef>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5E2F24"/>
                        </a:buClr>
                        <a:buSzTx/>
                        <a:buFont typeface="Wingdings" panose="05000000000000000000" pitchFamily="2" charset="2"/>
                        <a:buNone/>
                        <a:tabLst/>
                      </a:pPr>
                      <a:r>
                        <a:rPr kumimoji="0" lang="en-US" altLang="en-US" sz="2000" b="0" i="0" u="none" strike="noStrike" cap="none" normalizeH="0" baseline="0" dirty="0">
                          <a:ln>
                            <a:noFill/>
                          </a:ln>
                          <a:solidFill>
                            <a:schemeClr val="tx2"/>
                          </a:solidFill>
                          <a:effectLst/>
                          <a:latin typeface="Arial" panose="020B0604020202020204" pitchFamily="34" charset="0"/>
                        </a:rPr>
                        <a:t>333-33-3333</a:t>
                      </a:r>
                    </a:p>
                  </a:txBody>
                  <a:tcPr marT="0" marB="0" horzOverflow="overflow">
                    <a:lnL w="12700" cap="flat" cmpd="sng" algn="ctr">
                      <a:solidFill>
                        <a:schemeClr val="tx1"/>
                      </a:solidFill>
                      <a:prstDash val="solid"/>
                      <a:round/>
                      <a:headEnd type="none" w="sm" len="sm"/>
                      <a:tailEnd type="none" w="sm" len="sm"/>
                    </a:lnL>
                    <a:lnR>
                      <a:noFill/>
                    </a:lnR>
                    <a:lnT>
                      <a:noFill/>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rgbClr val="5E2F24"/>
                        </a:buClr>
                        <a:buFont typeface="Wingdings" panose="05000000000000000000" pitchFamily="2" charset="2"/>
                        <a:defRPr sz="2800">
                          <a:solidFill>
                            <a:schemeClr val="tx1"/>
                          </a:solidFill>
                          <a:latin typeface="Arial" panose="020B0604020202020204" pitchFamily="34" charset="0"/>
                        </a:defRPr>
                      </a:lvl1pPr>
                      <a:lvl2pPr>
                        <a:spcBef>
                          <a:spcPct val="20000"/>
                        </a:spcBef>
                        <a:buClr>
                          <a:srgbClr val="990000"/>
                        </a:buClr>
                        <a:buFont typeface="Wingdings" panose="05000000000000000000" pitchFamily="2" charset="2"/>
                        <a:defRPr sz="2400">
                          <a:solidFill>
                            <a:schemeClr val="tx1"/>
                          </a:solidFill>
                          <a:latin typeface="Arial" panose="020B0604020202020204" pitchFamily="34" charset="0"/>
                        </a:defRPr>
                      </a:lvl2pPr>
                      <a:lvl3pPr>
                        <a:spcBef>
                          <a:spcPct val="20000"/>
                        </a:spcBef>
                        <a:buClr>
                          <a:srgbClr val="008000"/>
                        </a:buClr>
                        <a:buFont typeface="Wingdings" panose="05000000000000000000" pitchFamily="2" charset="2"/>
                        <a:defRPr sz="2000">
                          <a:solidFill>
                            <a:schemeClr val="tx1"/>
                          </a:solidFill>
                          <a:latin typeface="Arial" panose="020B0604020202020204" pitchFamily="34" charset="0"/>
                        </a:defRPr>
                      </a:lvl3pPr>
                      <a:lvl4pPr>
                        <a:spcBef>
                          <a:spcPct val="20000"/>
                        </a:spcBef>
                        <a:buClr>
                          <a:srgbClr val="3366CC"/>
                        </a:buClr>
                        <a:buFont typeface="Wingdings" panose="05000000000000000000" pitchFamily="2" charset="2"/>
                        <a:defRPr>
                          <a:solidFill>
                            <a:schemeClr val="tx1"/>
                          </a:solidFill>
                          <a:latin typeface="Arial" panose="020B0604020202020204" pitchFamily="34" charset="0"/>
                        </a:defRPr>
                      </a:lvl4pPr>
                      <a:lvl5pPr>
                        <a:spcBef>
                          <a:spcPct val="20000"/>
                        </a:spcBef>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5E2F24"/>
                        </a:buClr>
                        <a:buSzTx/>
                        <a:buFont typeface="Wingdings" panose="05000000000000000000" pitchFamily="2" charset="2"/>
                        <a:buNone/>
                        <a:tabLst/>
                      </a:pPr>
                      <a:r>
                        <a:rPr kumimoji="0" lang="en-US" altLang="en-US" sz="2000" b="0" i="0" u="none" strike="noStrike" cap="none" normalizeH="0" baseline="0" dirty="0">
                          <a:ln>
                            <a:noFill/>
                          </a:ln>
                          <a:solidFill>
                            <a:schemeClr val="tx2"/>
                          </a:solidFill>
                          <a:effectLst/>
                          <a:latin typeface="Arial" panose="020B0604020202020204" pitchFamily="34" charset="0"/>
                        </a:rPr>
                        <a:t>SARA</a:t>
                      </a:r>
                    </a:p>
                  </a:txBody>
                  <a:tcPr marT="0" marB="0" horzOverflow="overflow">
                    <a:lnL>
                      <a:noFill/>
                    </a:lnL>
                    <a:lnR w="12700" cap="flat" cmpd="sng" algn="ctr">
                      <a:solidFill>
                        <a:schemeClr val="tx1"/>
                      </a:solidFill>
                      <a:prstDash val="solid"/>
                      <a:round/>
                      <a:headEnd type="none" w="sm" len="sm"/>
                      <a:tailEnd type="none" w="sm" len="sm"/>
                    </a:lnR>
                    <a:lnT>
                      <a:noFill/>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3423642899"/>
                  </a:ext>
                </a:extLst>
              </a:tr>
            </a:tbl>
          </a:graphicData>
        </a:graphic>
      </p:graphicFrame>
      <p:graphicFrame>
        <p:nvGraphicFramePr>
          <p:cNvPr id="9" name="Group 62">
            <a:extLst>
              <a:ext uri="{FF2B5EF4-FFF2-40B4-BE49-F238E27FC236}">
                <a16:creationId xmlns:a16="http://schemas.microsoft.com/office/drawing/2014/main" id="{B8A46F25-5022-4B14-8DEB-548D37CFC3BF}"/>
              </a:ext>
            </a:extLst>
          </p:cNvPr>
          <p:cNvGraphicFramePr>
            <a:graphicFrameLocks noGrp="1"/>
          </p:cNvGraphicFramePr>
          <p:nvPr>
            <p:extLst>
              <p:ext uri="{D42A27DB-BD31-4B8C-83A1-F6EECF244321}">
                <p14:modId xmlns:p14="http://schemas.microsoft.com/office/powerpoint/2010/main" val="1228243000"/>
              </p:ext>
            </p:extLst>
          </p:nvPr>
        </p:nvGraphicFramePr>
        <p:xfrm>
          <a:off x="83526" y="1066800"/>
          <a:ext cx="3429000" cy="1524000"/>
        </p:xfrm>
        <a:graphic>
          <a:graphicData uri="http://schemas.openxmlformats.org/drawingml/2006/table">
            <a:tbl>
              <a:tblPr/>
              <a:tblGrid>
                <a:gridCol w="1800225">
                  <a:extLst>
                    <a:ext uri="{9D8B030D-6E8A-4147-A177-3AD203B41FA5}">
                      <a16:colId xmlns:a16="http://schemas.microsoft.com/office/drawing/2014/main" val="3026999438"/>
                    </a:ext>
                  </a:extLst>
                </a:gridCol>
                <a:gridCol w="1628775">
                  <a:extLst>
                    <a:ext uri="{9D8B030D-6E8A-4147-A177-3AD203B41FA5}">
                      <a16:colId xmlns:a16="http://schemas.microsoft.com/office/drawing/2014/main" val="3562615482"/>
                    </a:ext>
                  </a:extLst>
                </a:gridCol>
              </a:tblGrid>
              <a:tr h="175748">
                <a:tc gridSpan="2">
                  <a:txBody>
                    <a:bodyPr/>
                    <a:lstStyle>
                      <a:lvl1pPr>
                        <a:spcBef>
                          <a:spcPct val="20000"/>
                        </a:spcBef>
                        <a:buClr>
                          <a:srgbClr val="5E2F24"/>
                        </a:buClr>
                        <a:buFont typeface="Wingdings" panose="05000000000000000000" pitchFamily="2" charset="2"/>
                        <a:defRPr sz="2800">
                          <a:solidFill>
                            <a:schemeClr val="tx1"/>
                          </a:solidFill>
                          <a:latin typeface="Arial" panose="020B0604020202020204" pitchFamily="34" charset="0"/>
                        </a:defRPr>
                      </a:lvl1pPr>
                      <a:lvl2pPr>
                        <a:spcBef>
                          <a:spcPct val="20000"/>
                        </a:spcBef>
                        <a:buClr>
                          <a:srgbClr val="990000"/>
                        </a:buClr>
                        <a:buFont typeface="Wingdings" panose="05000000000000000000" pitchFamily="2" charset="2"/>
                        <a:defRPr sz="2400">
                          <a:solidFill>
                            <a:schemeClr val="tx1"/>
                          </a:solidFill>
                          <a:latin typeface="Arial" panose="020B0604020202020204" pitchFamily="34" charset="0"/>
                        </a:defRPr>
                      </a:lvl2pPr>
                      <a:lvl3pPr>
                        <a:spcBef>
                          <a:spcPct val="20000"/>
                        </a:spcBef>
                        <a:buClr>
                          <a:srgbClr val="008000"/>
                        </a:buClr>
                        <a:buFont typeface="Wingdings" panose="05000000000000000000" pitchFamily="2" charset="2"/>
                        <a:defRPr sz="2000">
                          <a:solidFill>
                            <a:schemeClr val="tx1"/>
                          </a:solidFill>
                          <a:latin typeface="Arial" panose="020B0604020202020204" pitchFamily="34" charset="0"/>
                        </a:defRPr>
                      </a:lvl3pPr>
                      <a:lvl4pPr>
                        <a:spcBef>
                          <a:spcPct val="20000"/>
                        </a:spcBef>
                        <a:buClr>
                          <a:srgbClr val="3366CC"/>
                        </a:buClr>
                        <a:buFont typeface="Wingdings" panose="05000000000000000000" pitchFamily="2" charset="2"/>
                        <a:defRPr>
                          <a:solidFill>
                            <a:schemeClr val="tx1"/>
                          </a:solidFill>
                          <a:latin typeface="Arial" panose="020B0604020202020204" pitchFamily="34" charset="0"/>
                        </a:defRPr>
                      </a:lvl4pPr>
                      <a:lvl5pPr>
                        <a:spcBef>
                          <a:spcPct val="20000"/>
                        </a:spcBef>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rgbClr val="5E2F24"/>
                        </a:buClr>
                        <a:buSzTx/>
                        <a:buFont typeface="Wingdings" panose="05000000000000000000" pitchFamily="2" charset="2"/>
                        <a:buNone/>
                        <a:tabLst/>
                      </a:pPr>
                      <a:r>
                        <a:rPr kumimoji="0" lang="en-US" altLang="en-US" sz="2000" b="1" i="0" u="none" strike="noStrike" cap="none" normalizeH="0" baseline="0" dirty="0">
                          <a:ln>
                            <a:noFill/>
                          </a:ln>
                          <a:solidFill>
                            <a:schemeClr val="tx2"/>
                          </a:solidFill>
                          <a:effectLst/>
                          <a:latin typeface="Arial" panose="020B0604020202020204" pitchFamily="34" charset="0"/>
                        </a:rPr>
                        <a:t>Offering</a:t>
                      </a:r>
                    </a:p>
                  </a:txBody>
                  <a:tcPr marT="0" marB="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a:noFill/>
                    </a:lnB>
                    <a:lnTlToBr>
                      <a:noFill/>
                    </a:lnTlToBr>
                    <a:lnBlToTr>
                      <a:noFill/>
                    </a:lnBlToTr>
                    <a:noFill/>
                  </a:tcPr>
                </a:tc>
                <a:tc hMerge="1">
                  <a:txBody>
                    <a:bodyPr/>
                    <a:lstStyle/>
                    <a:p>
                      <a:endParaRPr lang="en-US"/>
                    </a:p>
                  </a:txBody>
                  <a:tcPr/>
                </a:tc>
                <a:extLst>
                  <a:ext uri="{0D108BD9-81ED-4DB2-BD59-A6C34878D82A}">
                    <a16:rowId xmlns:a16="http://schemas.microsoft.com/office/drawing/2014/main" val="2570060135"/>
                  </a:ext>
                </a:extLst>
              </a:tr>
              <a:tr h="175748">
                <a:tc>
                  <a:txBody>
                    <a:bodyPr/>
                    <a:lstStyle>
                      <a:lvl1pPr>
                        <a:spcBef>
                          <a:spcPct val="20000"/>
                        </a:spcBef>
                        <a:buClr>
                          <a:srgbClr val="5E2F24"/>
                        </a:buClr>
                        <a:buFont typeface="Wingdings" panose="05000000000000000000" pitchFamily="2" charset="2"/>
                        <a:defRPr sz="2800">
                          <a:solidFill>
                            <a:schemeClr val="tx1"/>
                          </a:solidFill>
                          <a:latin typeface="Arial" panose="020B0604020202020204" pitchFamily="34" charset="0"/>
                        </a:defRPr>
                      </a:lvl1pPr>
                      <a:lvl2pPr>
                        <a:spcBef>
                          <a:spcPct val="20000"/>
                        </a:spcBef>
                        <a:buClr>
                          <a:srgbClr val="990000"/>
                        </a:buClr>
                        <a:buFont typeface="Wingdings" panose="05000000000000000000" pitchFamily="2" charset="2"/>
                        <a:defRPr sz="2400">
                          <a:solidFill>
                            <a:schemeClr val="tx1"/>
                          </a:solidFill>
                          <a:latin typeface="Arial" panose="020B0604020202020204" pitchFamily="34" charset="0"/>
                        </a:defRPr>
                      </a:lvl2pPr>
                      <a:lvl3pPr>
                        <a:spcBef>
                          <a:spcPct val="20000"/>
                        </a:spcBef>
                        <a:buClr>
                          <a:srgbClr val="008000"/>
                        </a:buClr>
                        <a:buFont typeface="Wingdings" panose="05000000000000000000" pitchFamily="2" charset="2"/>
                        <a:defRPr sz="2000">
                          <a:solidFill>
                            <a:schemeClr val="tx1"/>
                          </a:solidFill>
                          <a:latin typeface="Arial" panose="020B0604020202020204" pitchFamily="34" charset="0"/>
                        </a:defRPr>
                      </a:lvl3pPr>
                      <a:lvl4pPr>
                        <a:spcBef>
                          <a:spcPct val="20000"/>
                        </a:spcBef>
                        <a:buClr>
                          <a:srgbClr val="3366CC"/>
                        </a:buClr>
                        <a:buFont typeface="Wingdings" panose="05000000000000000000" pitchFamily="2" charset="2"/>
                        <a:defRPr>
                          <a:solidFill>
                            <a:schemeClr val="tx1"/>
                          </a:solidFill>
                          <a:latin typeface="Arial" panose="020B0604020202020204" pitchFamily="34" charset="0"/>
                        </a:defRPr>
                      </a:lvl4pPr>
                      <a:lvl5pPr>
                        <a:spcBef>
                          <a:spcPct val="20000"/>
                        </a:spcBef>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5E2F24"/>
                        </a:buClr>
                        <a:buSzTx/>
                        <a:buFont typeface="Wingdings" panose="05000000000000000000" pitchFamily="2" charset="2"/>
                        <a:buNone/>
                        <a:tabLst/>
                      </a:pPr>
                      <a:r>
                        <a:rPr kumimoji="0" lang="en-US" altLang="en-US" sz="2000" b="1" i="0" u="none" strike="noStrike" cap="none" normalizeH="0" baseline="0" dirty="0" err="1">
                          <a:ln>
                            <a:noFill/>
                          </a:ln>
                          <a:solidFill>
                            <a:schemeClr val="tx2"/>
                          </a:solidFill>
                          <a:effectLst/>
                          <a:latin typeface="Arial" panose="020B0604020202020204" pitchFamily="34" charset="0"/>
                        </a:rPr>
                        <a:t>OfferNo</a:t>
                      </a:r>
                      <a:endParaRPr kumimoji="0" lang="en-US" altLang="en-US" sz="2000" b="1" i="0" u="none" strike="noStrike" cap="none" normalizeH="0" baseline="0" dirty="0">
                        <a:ln>
                          <a:noFill/>
                        </a:ln>
                        <a:solidFill>
                          <a:schemeClr val="tx2"/>
                        </a:solidFill>
                        <a:effectLst/>
                        <a:latin typeface="Arial" panose="020B0604020202020204" pitchFamily="34" charset="0"/>
                      </a:endParaRPr>
                    </a:p>
                  </a:txBody>
                  <a:tcPr marT="0" marB="0" horzOverflow="overflow">
                    <a:lnL w="12700" cap="flat" cmpd="sng" algn="ctr">
                      <a:solidFill>
                        <a:schemeClr val="tx1"/>
                      </a:solidFill>
                      <a:prstDash val="solid"/>
                      <a:round/>
                      <a:headEnd type="none" w="sm" len="sm"/>
                      <a:tailEnd type="none" w="sm" len="sm"/>
                    </a:lnL>
                    <a:lnR>
                      <a:noFill/>
                    </a:lnR>
                    <a:lnT>
                      <a:noFill/>
                    </a:lnT>
                    <a:lnB>
                      <a:noFill/>
                    </a:lnB>
                    <a:lnTlToBr>
                      <a:noFill/>
                    </a:lnTlToBr>
                    <a:lnBlToTr>
                      <a:noFill/>
                    </a:lnBlToTr>
                    <a:noFill/>
                  </a:tcPr>
                </a:tc>
                <a:tc>
                  <a:txBody>
                    <a:bodyPr/>
                    <a:lstStyle>
                      <a:lvl1pPr>
                        <a:spcBef>
                          <a:spcPct val="20000"/>
                        </a:spcBef>
                        <a:buClr>
                          <a:srgbClr val="5E2F24"/>
                        </a:buClr>
                        <a:buFont typeface="Wingdings" panose="05000000000000000000" pitchFamily="2" charset="2"/>
                        <a:defRPr sz="2800">
                          <a:solidFill>
                            <a:schemeClr val="tx1"/>
                          </a:solidFill>
                          <a:latin typeface="Arial" panose="020B0604020202020204" pitchFamily="34" charset="0"/>
                        </a:defRPr>
                      </a:lvl1pPr>
                      <a:lvl2pPr>
                        <a:spcBef>
                          <a:spcPct val="20000"/>
                        </a:spcBef>
                        <a:buClr>
                          <a:srgbClr val="990000"/>
                        </a:buClr>
                        <a:buFont typeface="Wingdings" panose="05000000000000000000" pitchFamily="2" charset="2"/>
                        <a:defRPr sz="2400">
                          <a:solidFill>
                            <a:schemeClr val="tx1"/>
                          </a:solidFill>
                          <a:latin typeface="Arial" panose="020B0604020202020204" pitchFamily="34" charset="0"/>
                        </a:defRPr>
                      </a:lvl2pPr>
                      <a:lvl3pPr>
                        <a:spcBef>
                          <a:spcPct val="20000"/>
                        </a:spcBef>
                        <a:buClr>
                          <a:srgbClr val="008000"/>
                        </a:buClr>
                        <a:buFont typeface="Wingdings" panose="05000000000000000000" pitchFamily="2" charset="2"/>
                        <a:defRPr sz="2000">
                          <a:solidFill>
                            <a:schemeClr val="tx1"/>
                          </a:solidFill>
                          <a:latin typeface="Arial" panose="020B0604020202020204" pitchFamily="34" charset="0"/>
                        </a:defRPr>
                      </a:lvl3pPr>
                      <a:lvl4pPr>
                        <a:spcBef>
                          <a:spcPct val="20000"/>
                        </a:spcBef>
                        <a:buClr>
                          <a:srgbClr val="3366CC"/>
                        </a:buClr>
                        <a:buFont typeface="Wingdings" panose="05000000000000000000" pitchFamily="2" charset="2"/>
                        <a:defRPr>
                          <a:solidFill>
                            <a:schemeClr val="tx1"/>
                          </a:solidFill>
                          <a:latin typeface="Arial" panose="020B0604020202020204" pitchFamily="34" charset="0"/>
                        </a:defRPr>
                      </a:lvl4pPr>
                      <a:lvl5pPr>
                        <a:spcBef>
                          <a:spcPct val="20000"/>
                        </a:spcBef>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5E2F24"/>
                        </a:buClr>
                        <a:buSzTx/>
                        <a:buFont typeface="Wingdings" panose="05000000000000000000" pitchFamily="2" charset="2"/>
                        <a:buNone/>
                        <a:tabLst/>
                      </a:pPr>
                      <a:r>
                        <a:rPr kumimoji="0" lang="en-US" altLang="en-US" sz="2000" b="1" i="0" u="none" strike="noStrike" cap="none" normalizeH="0" baseline="0" dirty="0" err="1">
                          <a:ln>
                            <a:noFill/>
                          </a:ln>
                          <a:solidFill>
                            <a:schemeClr val="tx2"/>
                          </a:solidFill>
                          <a:effectLst/>
                          <a:latin typeface="Arial" panose="020B0604020202020204" pitchFamily="34" charset="0"/>
                        </a:rPr>
                        <a:t>FacSSN</a:t>
                      </a:r>
                      <a:endParaRPr kumimoji="0" lang="en-US" altLang="en-US" sz="2000" b="1" i="0" u="none" strike="noStrike" cap="none" normalizeH="0" baseline="0" dirty="0">
                        <a:ln>
                          <a:noFill/>
                        </a:ln>
                        <a:solidFill>
                          <a:schemeClr val="tx2"/>
                        </a:solidFill>
                        <a:effectLst/>
                        <a:latin typeface="Arial" panose="020B0604020202020204" pitchFamily="34" charset="0"/>
                      </a:endParaRPr>
                    </a:p>
                  </a:txBody>
                  <a:tcPr marT="0" marB="0" horzOverflow="overflow">
                    <a:lnL>
                      <a:noFill/>
                    </a:lnL>
                    <a:lnR w="12700" cap="flat" cmpd="sng" algn="ctr">
                      <a:solidFill>
                        <a:schemeClr val="tx1"/>
                      </a:solidFill>
                      <a:prstDash val="solid"/>
                      <a:round/>
                      <a:headEnd type="none" w="sm" len="sm"/>
                      <a:tailEnd type="none" w="sm" len="sm"/>
                    </a:lnR>
                    <a:lnT>
                      <a:noFill/>
                    </a:lnT>
                    <a:lnB>
                      <a:noFill/>
                    </a:lnB>
                    <a:lnTlToBr>
                      <a:noFill/>
                    </a:lnTlToBr>
                    <a:lnBlToTr>
                      <a:noFill/>
                    </a:lnBlToTr>
                    <a:noFill/>
                  </a:tcPr>
                </a:tc>
                <a:extLst>
                  <a:ext uri="{0D108BD9-81ED-4DB2-BD59-A6C34878D82A}">
                    <a16:rowId xmlns:a16="http://schemas.microsoft.com/office/drawing/2014/main" val="743533702"/>
                  </a:ext>
                </a:extLst>
              </a:tr>
              <a:tr h="202786">
                <a:tc>
                  <a:txBody>
                    <a:bodyPr/>
                    <a:lstStyle>
                      <a:lvl1pPr>
                        <a:spcBef>
                          <a:spcPct val="20000"/>
                        </a:spcBef>
                        <a:buClr>
                          <a:srgbClr val="5E2F24"/>
                        </a:buClr>
                        <a:buFont typeface="Wingdings" panose="05000000000000000000" pitchFamily="2" charset="2"/>
                        <a:defRPr sz="2800">
                          <a:solidFill>
                            <a:schemeClr val="tx1"/>
                          </a:solidFill>
                          <a:latin typeface="Arial" panose="020B0604020202020204" pitchFamily="34" charset="0"/>
                        </a:defRPr>
                      </a:lvl1pPr>
                      <a:lvl2pPr>
                        <a:spcBef>
                          <a:spcPct val="20000"/>
                        </a:spcBef>
                        <a:buClr>
                          <a:srgbClr val="990000"/>
                        </a:buClr>
                        <a:buFont typeface="Wingdings" panose="05000000000000000000" pitchFamily="2" charset="2"/>
                        <a:defRPr sz="2400">
                          <a:solidFill>
                            <a:schemeClr val="tx1"/>
                          </a:solidFill>
                          <a:latin typeface="Arial" panose="020B0604020202020204" pitchFamily="34" charset="0"/>
                        </a:defRPr>
                      </a:lvl2pPr>
                      <a:lvl3pPr>
                        <a:spcBef>
                          <a:spcPct val="20000"/>
                        </a:spcBef>
                        <a:buClr>
                          <a:srgbClr val="008000"/>
                        </a:buClr>
                        <a:buFont typeface="Wingdings" panose="05000000000000000000" pitchFamily="2" charset="2"/>
                        <a:defRPr sz="2000">
                          <a:solidFill>
                            <a:schemeClr val="tx1"/>
                          </a:solidFill>
                          <a:latin typeface="Arial" panose="020B0604020202020204" pitchFamily="34" charset="0"/>
                        </a:defRPr>
                      </a:lvl3pPr>
                      <a:lvl4pPr>
                        <a:spcBef>
                          <a:spcPct val="20000"/>
                        </a:spcBef>
                        <a:buClr>
                          <a:srgbClr val="3366CC"/>
                        </a:buClr>
                        <a:buFont typeface="Wingdings" panose="05000000000000000000" pitchFamily="2" charset="2"/>
                        <a:defRPr>
                          <a:solidFill>
                            <a:schemeClr val="tx1"/>
                          </a:solidFill>
                          <a:latin typeface="Arial" panose="020B0604020202020204" pitchFamily="34" charset="0"/>
                        </a:defRPr>
                      </a:lvl4pPr>
                      <a:lvl5pPr>
                        <a:spcBef>
                          <a:spcPct val="20000"/>
                        </a:spcBef>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5E2F24"/>
                        </a:buClr>
                        <a:buSzTx/>
                        <a:buFont typeface="Wingdings" panose="05000000000000000000" pitchFamily="2" charset="2"/>
                        <a:buNone/>
                        <a:tabLst/>
                      </a:pPr>
                      <a:r>
                        <a:rPr kumimoji="0" lang="en-US" altLang="en-US" sz="2000" b="0" i="0" u="none" strike="noStrike" cap="none" normalizeH="0" baseline="0" dirty="0">
                          <a:ln>
                            <a:noFill/>
                          </a:ln>
                          <a:solidFill>
                            <a:schemeClr val="tx2"/>
                          </a:solidFill>
                          <a:effectLst/>
                          <a:latin typeface="Arial" panose="020B0604020202020204" pitchFamily="34" charset="0"/>
                        </a:rPr>
                        <a:t>1111</a:t>
                      </a:r>
                    </a:p>
                  </a:txBody>
                  <a:tcPr marT="0" marB="0" horzOverflow="overflow">
                    <a:lnL w="12700" cap="flat" cmpd="sng" algn="ctr">
                      <a:solidFill>
                        <a:schemeClr val="tx1"/>
                      </a:solidFill>
                      <a:prstDash val="solid"/>
                      <a:round/>
                      <a:headEnd type="none" w="sm" len="sm"/>
                      <a:tailEnd type="none" w="sm" len="sm"/>
                    </a:lnL>
                    <a:lnR>
                      <a:noFill/>
                    </a:lnR>
                    <a:lnT>
                      <a:noFill/>
                    </a:lnT>
                    <a:lnB>
                      <a:noFill/>
                    </a:lnB>
                    <a:lnTlToBr>
                      <a:noFill/>
                    </a:lnTlToBr>
                    <a:lnBlToTr>
                      <a:noFill/>
                    </a:lnBlToTr>
                    <a:noFill/>
                  </a:tcPr>
                </a:tc>
                <a:tc>
                  <a:txBody>
                    <a:bodyPr/>
                    <a:lstStyle>
                      <a:lvl1pPr>
                        <a:spcBef>
                          <a:spcPct val="20000"/>
                        </a:spcBef>
                        <a:buClr>
                          <a:srgbClr val="5E2F24"/>
                        </a:buClr>
                        <a:buFont typeface="Wingdings" panose="05000000000000000000" pitchFamily="2" charset="2"/>
                        <a:defRPr sz="2800">
                          <a:solidFill>
                            <a:schemeClr val="tx1"/>
                          </a:solidFill>
                          <a:latin typeface="Arial" panose="020B0604020202020204" pitchFamily="34" charset="0"/>
                        </a:defRPr>
                      </a:lvl1pPr>
                      <a:lvl2pPr>
                        <a:spcBef>
                          <a:spcPct val="20000"/>
                        </a:spcBef>
                        <a:buClr>
                          <a:srgbClr val="990000"/>
                        </a:buClr>
                        <a:buFont typeface="Wingdings" panose="05000000000000000000" pitchFamily="2" charset="2"/>
                        <a:defRPr sz="2400">
                          <a:solidFill>
                            <a:schemeClr val="tx1"/>
                          </a:solidFill>
                          <a:latin typeface="Arial" panose="020B0604020202020204" pitchFamily="34" charset="0"/>
                        </a:defRPr>
                      </a:lvl2pPr>
                      <a:lvl3pPr>
                        <a:spcBef>
                          <a:spcPct val="20000"/>
                        </a:spcBef>
                        <a:buClr>
                          <a:srgbClr val="008000"/>
                        </a:buClr>
                        <a:buFont typeface="Wingdings" panose="05000000000000000000" pitchFamily="2" charset="2"/>
                        <a:defRPr sz="2000">
                          <a:solidFill>
                            <a:schemeClr val="tx1"/>
                          </a:solidFill>
                          <a:latin typeface="Arial" panose="020B0604020202020204" pitchFamily="34" charset="0"/>
                        </a:defRPr>
                      </a:lvl3pPr>
                      <a:lvl4pPr>
                        <a:spcBef>
                          <a:spcPct val="20000"/>
                        </a:spcBef>
                        <a:buClr>
                          <a:srgbClr val="3366CC"/>
                        </a:buClr>
                        <a:buFont typeface="Wingdings" panose="05000000000000000000" pitchFamily="2" charset="2"/>
                        <a:defRPr>
                          <a:solidFill>
                            <a:schemeClr val="tx1"/>
                          </a:solidFill>
                          <a:latin typeface="Arial" panose="020B0604020202020204" pitchFamily="34" charset="0"/>
                        </a:defRPr>
                      </a:lvl4pPr>
                      <a:lvl5pPr>
                        <a:spcBef>
                          <a:spcPct val="20000"/>
                        </a:spcBef>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5E2F24"/>
                        </a:buClr>
                        <a:buSzTx/>
                        <a:buFont typeface="Wingdings" panose="05000000000000000000" pitchFamily="2" charset="2"/>
                        <a:buNone/>
                        <a:tabLst/>
                      </a:pPr>
                      <a:r>
                        <a:rPr kumimoji="0" lang="en-US" altLang="en-US" sz="2000" b="0" i="0" u="none" strike="noStrike" cap="none" normalizeH="0" baseline="0" dirty="0">
                          <a:ln>
                            <a:noFill/>
                          </a:ln>
                          <a:solidFill>
                            <a:schemeClr val="tx2"/>
                          </a:solidFill>
                          <a:effectLst/>
                          <a:latin typeface="Arial" panose="020B0604020202020204" pitchFamily="34" charset="0"/>
                        </a:rPr>
                        <a:t>111-11-1111</a:t>
                      </a:r>
                    </a:p>
                  </a:txBody>
                  <a:tcPr marT="0" marB="0" horzOverflow="overflow">
                    <a:lnL>
                      <a:noFill/>
                    </a:lnL>
                    <a:lnR w="12700" cap="flat" cmpd="sng" algn="ctr">
                      <a:solidFill>
                        <a:schemeClr val="tx1"/>
                      </a:solidFill>
                      <a:prstDash val="solid"/>
                      <a:round/>
                      <a:headEnd type="none" w="sm" len="sm"/>
                      <a:tailEnd type="none" w="sm" len="sm"/>
                    </a:lnR>
                    <a:lnT>
                      <a:noFill/>
                    </a:lnT>
                    <a:lnB>
                      <a:noFill/>
                    </a:lnB>
                    <a:lnTlToBr>
                      <a:noFill/>
                    </a:lnTlToBr>
                    <a:lnBlToTr>
                      <a:noFill/>
                    </a:lnBlToTr>
                    <a:noFill/>
                  </a:tcPr>
                </a:tc>
                <a:extLst>
                  <a:ext uri="{0D108BD9-81ED-4DB2-BD59-A6C34878D82A}">
                    <a16:rowId xmlns:a16="http://schemas.microsoft.com/office/drawing/2014/main" val="2799755833"/>
                  </a:ext>
                </a:extLst>
              </a:tr>
              <a:tr h="202786">
                <a:tc>
                  <a:txBody>
                    <a:bodyPr/>
                    <a:lstStyle>
                      <a:lvl1pPr>
                        <a:spcBef>
                          <a:spcPct val="20000"/>
                        </a:spcBef>
                        <a:buClr>
                          <a:srgbClr val="5E2F24"/>
                        </a:buClr>
                        <a:buFont typeface="Wingdings" panose="05000000000000000000" pitchFamily="2" charset="2"/>
                        <a:defRPr sz="2800">
                          <a:solidFill>
                            <a:schemeClr val="tx1"/>
                          </a:solidFill>
                          <a:latin typeface="Arial" panose="020B0604020202020204" pitchFamily="34" charset="0"/>
                        </a:defRPr>
                      </a:lvl1pPr>
                      <a:lvl2pPr>
                        <a:spcBef>
                          <a:spcPct val="20000"/>
                        </a:spcBef>
                        <a:buClr>
                          <a:srgbClr val="990000"/>
                        </a:buClr>
                        <a:buFont typeface="Wingdings" panose="05000000000000000000" pitchFamily="2" charset="2"/>
                        <a:defRPr sz="2400">
                          <a:solidFill>
                            <a:schemeClr val="tx1"/>
                          </a:solidFill>
                          <a:latin typeface="Arial" panose="020B0604020202020204" pitchFamily="34" charset="0"/>
                        </a:defRPr>
                      </a:lvl2pPr>
                      <a:lvl3pPr>
                        <a:spcBef>
                          <a:spcPct val="20000"/>
                        </a:spcBef>
                        <a:buClr>
                          <a:srgbClr val="008000"/>
                        </a:buClr>
                        <a:buFont typeface="Wingdings" panose="05000000000000000000" pitchFamily="2" charset="2"/>
                        <a:defRPr sz="2000">
                          <a:solidFill>
                            <a:schemeClr val="tx1"/>
                          </a:solidFill>
                          <a:latin typeface="Arial" panose="020B0604020202020204" pitchFamily="34" charset="0"/>
                        </a:defRPr>
                      </a:lvl3pPr>
                      <a:lvl4pPr>
                        <a:spcBef>
                          <a:spcPct val="20000"/>
                        </a:spcBef>
                        <a:buClr>
                          <a:srgbClr val="3366CC"/>
                        </a:buClr>
                        <a:buFont typeface="Wingdings" panose="05000000000000000000" pitchFamily="2" charset="2"/>
                        <a:defRPr>
                          <a:solidFill>
                            <a:schemeClr val="tx1"/>
                          </a:solidFill>
                          <a:latin typeface="Arial" panose="020B0604020202020204" pitchFamily="34" charset="0"/>
                        </a:defRPr>
                      </a:lvl4pPr>
                      <a:lvl5pPr>
                        <a:spcBef>
                          <a:spcPct val="20000"/>
                        </a:spcBef>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5E2F24"/>
                        </a:buClr>
                        <a:buSzTx/>
                        <a:buFont typeface="Wingdings" panose="05000000000000000000" pitchFamily="2" charset="2"/>
                        <a:buNone/>
                        <a:tabLst/>
                      </a:pPr>
                      <a:r>
                        <a:rPr kumimoji="0" lang="en-US" altLang="en-US" sz="2000" b="0" i="0" u="none" strike="noStrike" cap="none" normalizeH="0" baseline="0">
                          <a:ln>
                            <a:noFill/>
                          </a:ln>
                          <a:solidFill>
                            <a:schemeClr val="tx2"/>
                          </a:solidFill>
                          <a:effectLst/>
                          <a:latin typeface="Arial" panose="020B0604020202020204" pitchFamily="34" charset="0"/>
                        </a:rPr>
                        <a:t>2222</a:t>
                      </a:r>
                    </a:p>
                  </a:txBody>
                  <a:tcPr marT="0" marB="0" horzOverflow="overflow">
                    <a:lnL w="12700" cap="flat" cmpd="sng" algn="ctr">
                      <a:solidFill>
                        <a:schemeClr val="tx1"/>
                      </a:solidFill>
                      <a:prstDash val="solid"/>
                      <a:round/>
                      <a:headEnd type="none" w="sm" len="sm"/>
                      <a:tailEnd type="none" w="sm" len="sm"/>
                    </a:lnL>
                    <a:lnR>
                      <a:noFill/>
                    </a:lnR>
                    <a:lnT>
                      <a:noFill/>
                    </a:lnT>
                    <a:lnB>
                      <a:noFill/>
                    </a:lnB>
                    <a:lnTlToBr>
                      <a:noFill/>
                    </a:lnTlToBr>
                    <a:lnBlToTr>
                      <a:noFill/>
                    </a:lnBlToTr>
                    <a:noFill/>
                  </a:tcPr>
                </a:tc>
                <a:tc>
                  <a:txBody>
                    <a:bodyPr/>
                    <a:lstStyle>
                      <a:lvl1pPr>
                        <a:spcBef>
                          <a:spcPct val="20000"/>
                        </a:spcBef>
                        <a:buClr>
                          <a:srgbClr val="5E2F24"/>
                        </a:buClr>
                        <a:buFont typeface="Wingdings" panose="05000000000000000000" pitchFamily="2" charset="2"/>
                        <a:defRPr sz="2800">
                          <a:solidFill>
                            <a:schemeClr val="tx1"/>
                          </a:solidFill>
                          <a:latin typeface="Arial" panose="020B0604020202020204" pitchFamily="34" charset="0"/>
                        </a:defRPr>
                      </a:lvl1pPr>
                      <a:lvl2pPr>
                        <a:spcBef>
                          <a:spcPct val="20000"/>
                        </a:spcBef>
                        <a:buClr>
                          <a:srgbClr val="990000"/>
                        </a:buClr>
                        <a:buFont typeface="Wingdings" panose="05000000000000000000" pitchFamily="2" charset="2"/>
                        <a:defRPr sz="2400">
                          <a:solidFill>
                            <a:schemeClr val="tx1"/>
                          </a:solidFill>
                          <a:latin typeface="Arial" panose="020B0604020202020204" pitchFamily="34" charset="0"/>
                        </a:defRPr>
                      </a:lvl2pPr>
                      <a:lvl3pPr>
                        <a:spcBef>
                          <a:spcPct val="20000"/>
                        </a:spcBef>
                        <a:buClr>
                          <a:srgbClr val="008000"/>
                        </a:buClr>
                        <a:buFont typeface="Wingdings" panose="05000000000000000000" pitchFamily="2" charset="2"/>
                        <a:defRPr sz="2000">
                          <a:solidFill>
                            <a:schemeClr val="tx1"/>
                          </a:solidFill>
                          <a:latin typeface="Arial" panose="020B0604020202020204" pitchFamily="34" charset="0"/>
                        </a:defRPr>
                      </a:lvl3pPr>
                      <a:lvl4pPr>
                        <a:spcBef>
                          <a:spcPct val="20000"/>
                        </a:spcBef>
                        <a:buClr>
                          <a:srgbClr val="3366CC"/>
                        </a:buClr>
                        <a:buFont typeface="Wingdings" panose="05000000000000000000" pitchFamily="2" charset="2"/>
                        <a:defRPr>
                          <a:solidFill>
                            <a:schemeClr val="tx1"/>
                          </a:solidFill>
                          <a:latin typeface="Arial" panose="020B0604020202020204" pitchFamily="34" charset="0"/>
                        </a:defRPr>
                      </a:lvl4pPr>
                      <a:lvl5pPr>
                        <a:spcBef>
                          <a:spcPct val="20000"/>
                        </a:spcBef>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5E2F24"/>
                        </a:buClr>
                        <a:buSzTx/>
                        <a:buFont typeface="Wingdings" panose="05000000000000000000" pitchFamily="2" charset="2"/>
                        <a:buNone/>
                        <a:tabLst/>
                      </a:pPr>
                      <a:r>
                        <a:rPr kumimoji="0" lang="en-US" altLang="en-US" sz="2000" b="0" i="0" u="none" strike="noStrike" cap="none" normalizeH="0" baseline="0" dirty="0">
                          <a:ln>
                            <a:noFill/>
                          </a:ln>
                          <a:solidFill>
                            <a:schemeClr val="tx2"/>
                          </a:solidFill>
                          <a:effectLst/>
                          <a:latin typeface="Arial" panose="020B0604020202020204" pitchFamily="34" charset="0"/>
                        </a:rPr>
                        <a:t>222-22-2222</a:t>
                      </a:r>
                    </a:p>
                  </a:txBody>
                  <a:tcPr marT="0" marB="0" horzOverflow="overflow">
                    <a:lnL>
                      <a:noFill/>
                    </a:lnL>
                    <a:lnR w="12700" cap="flat" cmpd="sng" algn="ctr">
                      <a:solidFill>
                        <a:schemeClr val="tx1"/>
                      </a:solidFill>
                      <a:prstDash val="solid"/>
                      <a:round/>
                      <a:headEnd type="none" w="sm" len="sm"/>
                      <a:tailEnd type="none" w="sm" len="sm"/>
                    </a:lnR>
                    <a:lnT>
                      <a:noFill/>
                    </a:lnT>
                    <a:lnB>
                      <a:noFill/>
                    </a:lnB>
                    <a:lnTlToBr>
                      <a:noFill/>
                    </a:lnTlToBr>
                    <a:lnBlToTr>
                      <a:noFill/>
                    </a:lnBlToTr>
                    <a:noFill/>
                  </a:tcPr>
                </a:tc>
                <a:extLst>
                  <a:ext uri="{0D108BD9-81ED-4DB2-BD59-A6C34878D82A}">
                    <a16:rowId xmlns:a16="http://schemas.microsoft.com/office/drawing/2014/main" val="2425267339"/>
                  </a:ext>
                </a:extLst>
              </a:tr>
              <a:tr h="175748">
                <a:tc>
                  <a:txBody>
                    <a:bodyPr/>
                    <a:lstStyle>
                      <a:lvl1pPr>
                        <a:spcBef>
                          <a:spcPct val="20000"/>
                        </a:spcBef>
                        <a:buClr>
                          <a:srgbClr val="5E2F24"/>
                        </a:buClr>
                        <a:buFont typeface="Wingdings" panose="05000000000000000000" pitchFamily="2" charset="2"/>
                        <a:defRPr sz="2800">
                          <a:solidFill>
                            <a:schemeClr val="tx1"/>
                          </a:solidFill>
                          <a:latin typeface="Arial" panose="020B0604020202020204" pitchFamily="34" charset="0"/>
                        </a:defRPr>
                      </a:lvl1pPr>
                      <a:lvl2pPr>
                        <a:spcBef>
                          <a:spcPct val="20000"/>
                        </a:spcBef>
                        <a:buClr>
                          <a:srgbClr val="990000"/>
                        </a:buClr>
                        <a:buFont typeface="Wingdings" panose="05000000000000000000" pitchFamily="2" charset="2"/>
                        <a:defRPr sz="2400">
                          <a:solidFill>
                            <a:schemeClr val="tx1"/>
                          </a:solidFill>
                          <a:latin typeface="Arial" panose="020B0604020202020204" pitchFamily="34" charset="0"/>
                        </a:defRPr>
                      </a:lvl2pPr>
                      <a:lvl3pPr>
                        <a:spcBef>
                          <a:spcPct val="20000"/>
                        </a:spcBef>
                        <a:buClr>
                          <a:srgbClr val="008000"/>
                        </a:buClr>
                        <a:buFont typeface="Wingdings" panose="05000000000000000000" pitchFamily="2" charset="2"/>
                        <a:defRPr sz="2000">
                          <a:solidFill>
                            <a:schemeClr val="tx1"/>
                          </a:solidFill>
                          <a:latin typeface="Arial" panose="020B0604020202020204" pitchFamily="34" charset="0"/>
                        </a:defRPr>
                      </a:lvl3pPr>
                      <a:lvl4pPr>
                        <a:spcBef>
                          <a:spcPct val="20000"/>
                        </a:spcBef>
                        <a:buClr>
                          <a:srgbClr val="3366CC"/>
                        </a:buClr>
                        <a:buFont typeface="Wingdings" panose="05000000000000000000" pitchFamily="2" charset="2"/>
                        <a:defRPr>
                          <a:solidFill>
                            <a:schemeClr val="tx1"/>
                          </a:solidFill>
                          <a:latin typeface="Arial" panose="020B0604020202020204" pitchFamily="34" charset="0"/>
                        </a:defRPr>
                      </a:lvl4pPr>
                      <a:lvl5pPr>
                        <a:spcBef>
                          <a:spcPct val="20000"/>
                        </a:spcBef>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5E2F24"/>
                        </a:buClr>
                        <a:buSzTx/>
                        <a:buFont typeface="Wingdings" panose="05000000000000000000" pitchFamily="2" charset="2"/>
                        <a:buNone/>
                        <a:tabLst/>
                      </a:pPr>
                      <a:r>
                        <a:rPr kumimoji="0" lang="en-US" altLang="en-US" sz="2000" b="0" i="0" u="none" strike="noStrike" cap="none" normalizeH="0" baseline="0">
                          <a:ln>
                            <a:noFill/>
                          </a:ln>
                          <a:solidFill>
                            <a:schemeClr val="tx2"/>
                          </a:solidFill>
                          <a:effectLst/>
                          <a:latin typeface="Arial" panose="020B0604020202020204" pitchFamily="34" charset="0"/>
                        </a:rPr>
                        <a:t>3333</a:t>
                      </a:r>
                    </a:p>
                  </a:txBody>
                  <a:tcPr marT="0" marB="0" horzOverflow="overflow">
                    <a:lnL w="12700" cap="flat" cmpd="sng" algn="ctr">
                      <a:solidFill>
                        <a:schemeClr val="tx1"/>
                      </a:solidFill>
                      <a:prstDash val="solid"/>
                      <a:round/>
                      <a:headEnd type="none" w="sm" len="sm"/>
                      <a:tailEnd type="none" w="sm" len="sm"/>
                    </a:lnL>
                    <a:lnR>
                      <a:noFill/>
                    </a:lnR>
                    <a:lnT>
                      <a:noFill/>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rgbClr val="5E2F24"/>
                        </a:buClr>
                        <a:buFont typeface="Wingdings" panose="05000000000000000000" pitchFamily="2" charset="2"/>
                        <a:defRPr sz="2800">
                          <a:solidFill>
                            <a:schemeClr val="tx1"/>
                          </a:solidFill>
                          <a:latin typeface="Arial" panose="020B0604020202020204" pitchFamily="34" charset="0"/>
                        </a:defRPr>
                      </a:lvl1pPr>
                      <a:lvl2pPr>
                        <a:spcBef>
                          <a:spcPct val="20000"/>
                        </a:spcBef>
                        <a:buClr>
                          <a:srgbClr val="990000"/>
                        </a:buClr>
                        <a:buFont typeface="Wingdings" panose="05000000000000000000" pitchFamily="2" charset="2"/>
                        <a:defRPr sz="2400">
                          <a:solidFill>
                            <a:schemeClr val="tx1"/>
                          </a:solidFill>
                          <a:latin typeface="Arial" panose="020B0604020202020204" pitchFamily="34" charset="0"/>
                        </a:defRPr>
                      </a:lvl2pPr>
                      <a:lvl3pPr>
                        <a:spcBef>
                          <a:spcPct val="20000"/>
                        </a:spcBef>
                        <a:buClr>
                          <a:srgbClr val="008000"/>
                        </a:buClr>
                        <a:buFont typeface="Wingdings" panose="05000000000000000000" pitchFamily="2" charset="2"/>
                        <a:defRPr sz="2000">
                          <a:solidFill>
                            <a:schemeClr val="tx1"/>
                          </a:solidFill>
                          <a:latin typeface="Arial" panose="020B0604020202020204" pitchFamily="34" charset="0"/>
                        </a:defRPr>
                      </a:lvl3pPr>
                      <a:lvl4pPr>
                        <a:spcBef>
                          <a:spcPct val="20000"/>
                        </a:spcBef>
                        <a:buClr>
                          <a:srgbClr val="3366CC"/>
                        </a:buClr>
                        <a:buFont typeface="Wingdings" panose="05000000000000000000" pitchFamily="2" charset="2"/>
                        <a:defRPr>
                          <a:solidFill>
                            <a:schemeClr val="tx1"/>
                          </a:solidFill>
                          <a:latin typeface="Arial" panose="020B0604020202020204" pitchFamily="34" charset="0"/>
                        </a:defRPr>
                      </a:lvl4pPr>
                      <a:lvl5pPr>
                        <a:spcBef>
                          <a:spcPct val="20000"/>
                        </a:spcBef>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5E2F24"/>
                        </a:buClr>
                        <a:buSzTx/>
                        <a:buFont typeface="Wingdings" panose="05000000000000000000" pitchFamily="2" charset="2"/>
                        <a:buNone/>
                        <a:tabLst/>
                      </a:pPr>
                      <a:r>
                        <a:rPr kumimoji="0" lang="en-US" altLang="en-US" sz="2000" b="0" i="0" u="none" strike="noStrike" cap="none" normalizeH="0" baseline="0" dirty="0">
                          <a:ln>
                            <a:noFill/>
                          </a:ln>
                          <a:solidFill>
                            <a:schemeClr val="tx2"/>
                          </a:solidFill>
                          <a:effectLst/>
                          <a:latin typeface="Arial" panose="020B0604020202020204" pitchFamily="34" charset="0"/>
                        </a:rPr>
                        <a:t>111-11-1111</a:t>
                      </a:r>
                    </a:p>
                  </a:txBody>
                  <a:tcPr marT="0" marB="0" horzOverflow="overflow">
                    <a:lnL>
                      <a:noFill/>
                    </a:lnL>
                    <a:lnR w="12700" cap="flat" cmpd="sng" algn="ctr">
                      <a:solidFill>
                        <a:schemeClr val="tx1"/>
                      </a:solidFill>
                      <a:prstDash val="solid"/>
                      <a:round/>
                      <a:headEnd type="none" w="sm" len="sm"/>
                      <a:tailEnd type="none" w="sm" len="sm"/>
                    </a:lnR>
                    <a:lnT>
                      <a:noFill/>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3667004900"/>
                  </a:ext>
                </a:extLst>
              </a:tr>
            </a:tbl>
          </a:graphicData>
        </a:graphic>
      </p:graphicFrame>
      <p:grpSp>
        <p:nvGrpSpPr>
          <p:cNvPr id="3" name="Group 2">
            <a:extLst>
              <a:ext uri="{FF2B5EF4-FFF2-40B4-BE49-F238E27FC236}">
                <a16:creationId xmlns:a16="http://schemas.microsoft.com/office/drawing/2014/main" id="{B2E4815D-977E-45E3-9748-0EDE24E9745B}"/>
              </a:ext>
            </a:extLst>
          </p:cNvPr>
          <p:cNvGrpSpPr/>
          <p:nvPr/>
        </p:nvGrpSpPr>
        <p:grpSpPr>
          <a:xfrm>
            <a:off x="4267200" y="4467225"/>
            <a:ext cx="4800600" cy="1704975"/>
            <a:chOff x="2133600" y="4071938"/>
            <a:chExt cx="4800600" cy="1704975"/>
          </a:xfrm>
        </p:grpSpPr>
        <p:sp>
          <p:nvSpPr>
            <p:cNvPr id="14" name="Rectangle 37">
              <a:extLst>
                <a:ext uri="{FF2B5EF4-FFF2-40B4-BE49-F238E27FC236}">
                  <a16:creationId xmlns:a16="http://schemas.microsoft.com/office/drawing/2014/main" id="{436CF78D-8FBA-4150-B725-D204F95F64A6}"/>
                </a:ext>
              </a:extLst>
            </p:cNvPr>
            <p:cNvSpPr>
              <a:spLocks noChangeArrowheads="1"/>
            </p:cNvSpPr>
            <p:nvPr/>
          </p:nvSpPr>
          <p:spPr bwMode="auto">
            <a:xfrm>
              <a:off x="5568950" y="5381625"/>
              <a:ext cx="1365250" cy="395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5E2F24"/>
                </a:buClr>
                <a:buFont typeface="Wingdings" panose="05000000000000000000" pitchFamily="2" charset="2"/>
                <a:buChar char="§"/>
                <a:defRPr sz="2800">
                  <a:solidFill>
                    <a:schemeClr val="tx1"/>
                  </a:solidFill>
                  <a:latin typeface="Arial" panose="020B0604020202020204" pitchFamily="34" charset="0"/>
                </a:defRPr>
              </a:lvl1pPr>
              <a:lvl2pPr>
                <a:spcBef>
                  <a:spcPct val="20000"/>
                </a:spcBef>
                <a:buClr>
                  <a:srgbClr val="990000"/>
                </a:buClr>
                <a:buFont typeface="Wingdings" panose="05000000000000000000" pitchFamily="2" charset="2"/>
                <a:buChar char="§"/>
                <a:defRPr sz="2400">
                  <a:solidFill>
                    <a:schemeClr val="tx1"/>
                  </a:solidFill>
                  <a:latin typeface="Arial" panose="020B0604020202020204" pitchFamily="34" charset="0"/>
                </a:defRPr>
              </a:lvl2pPr>
              <a:lvl3pPr>
                <a:spcBef>
                  <a:spcPct val="20000"/>
                </a:spcBef>
                <a:buClr>
                  <a:srgbClr val="008000"/>
                </a:buClr>
                <a:buFont typeface="Wingdings" panose="05000000000000000000" pitchFamily="2" charset="2"/>
                <a:buChar char="§"/>
                <a:defRPr sz="2000">
                  <a:solidFill>
                    <a:schemeClr val="tx1"/>
                  </a:solidFill>
                  <a:latin typeface="Arial" panose="020B0604020202020204" pitchFamily="34" charset="0"/>
                </a:defRPr>
              </a:lvl3pPr>
              <a:lvl4pPr>
                <a:spcBef>
                  <a:spcPct val="20000"/>
                </a:spcBef>
                <a:buClr>
                  <a:srgbClr val="3366CC"/>
                </a:buClr>
                <a:buFont typeface="Wingdings" panose="05000000000000000000" pitchFamily="2" charset="2"/>
                <a:buChar char="§"/>
                <a:defRPr>
                  <a:solidFill>
                    <a:schemeClr val="tx1"/>
                  </a:solidFill>
                  <a:latin typeface="Arial" panose="020B0604020202020204" pitchFamily="34" charset="0"/>
                </a:defRPr>
              </a:lvl4pPr>
              <a:lvl5pPr>
                <a:spcBef>
                  <a:spcPct val="20000"/>
                </a:spcBef>
                <a:buFont typeface="Wingdings" panose="05000000000000000000" pitchFamily="2" charset="2"/>
                <a:buChar char="§"/>
                <a:defRPr>
                  <a:solidFill>
                    <a:schemeClr val="tx1"/>
                  </a:solidFill>
                  <a:latin typeface="Arial" panose="020B0604020202020204" pitchFamily="34" charset="0"/>
                </a:defRPr>
              </a:lvl5pPr>
              <a:lvl6pPr fontAlgn="base">
                <a:spcBef>
                  <a:spcPct val="20000"/>
                </a:spcBef>
                <a:spcAft>
                  <a:spcPct val="0"/>
                </a:spcAft>
                <a:buFont typeface="Wingdings" panose="05000000000000000000" pitchFamily="2" charset="2"/>
                <a:buChar char="§"/>
                <a:defRPr>
                  <a:solidFill>
                    <a:schemeClr val="tx1"/>
                  </a:solidFill>
                  <a:latin typeface="Arial" panose="020B0604020202020204" pitchFamily="34" charset="0"/>
                </a:defRPr>
              </a:lvl6pPr>
              <a:lvl7pPr fontAlgn="base">
                <a:spcBef>
                  <a:spcPct val="20000"/>
                </a:spcBef>
                <a:spcAft>
                  <a:spcPct val="0"/>
                </a:spcAft>
                <a:buFont typeface="Wingdings" panose="05000000000000000000" pitchFamily="2" charset="2"/>
                <a:buChar char="§"/>
                <a:defRPr>
                  <a:solidFill>
                    <a:schemeClr val="tx1"/>
                  </a:solidFill>
                  <a:latin typeface="Arial" panose="020B0604020202020204" pitchFamily="34" charset="0"/>
                </a:defRPr>
              </a:lvl7pPr>
              <a:lvl8pPr fontAlgn="base">
                <a:spcBef>
                  <a:spcPct val="20000"/>
                </a:spcBef>
                <a:spcAft>
                  <a:spcPct val="0"/>
                </a:spcAft>
                <a:buFont typeface="Wingdings" panose="05000000000000000000" pitchFamily="2" charset="2"/>
                <a:buChar char="§"/>
                <a:defRPr>
                  <a:solidFill>
                    <a:schemeClr val="tx1"/>
                  </a:solidFill>
                  <a:latin typeface="Arial" panose="020B0604020202020204" pitchFamily="34" charset="0"/>
                </a:defRPr>
              </a:lvl8pPr>
              <a:lvl9pPr fontAlgn="base">
                <a:spcBef>
                  <a:spcPct val="20000"/>
                </a:spcBef>
                <a:spcAft>
                  <a:spcPct val="0"/>
                </a:spcAft>
                <a:buFont typeface="Wingdings" panose="05000000000000000000" pitchFamily="2" charset="2"/>
                <a:buChar char="§"/>
                <a:defRPr>
                  <a:solidFill>
                    <a:schemeClr val="tx1"/>
                  </a:solidFill>
                  <a:latin typeface="Arial" panose="020B0604020202020204" pitchFamily="34" charset="0"/>
                </a:defRPr>
              </a:lvl9pPr>
            </a:lstStyle>
            <a:p>
              <a:pPr eaLnBrk="0" hangingPunct="0">
                <a:spcBef>
                  <a:spcPct val="0"/>
                </a:spcBef>
                <a:buClrTx/>
                <a:buFontTx/>
                <a:buNone/>
              </a:pPr>
              <a:r>
                <a:rPr lang="en-US" altLang="en-US" sz="2000" i="1" dirty="0">
                  <a:solidFill>
                    <a:schemeClr val="tx2"/>
                  </a:solidFill>
                </a:rPr>
                <a:t>JOE</a:t>
              </a:r>
            </a:p>
          </p:txBody>
        </p:sp>
        <p:sp>
          <p:nvSpPr>
            <p:cNvPr id="15" name="Rectangle 38">
              <a:extLst>
                <a:ext uri="{FF2B5EF4-FFF2-40B4-BE49-F238E27FC236}">
                  <a16:creationId xmlns:a16="http://schemas.microsoft.com/office/drawing/2014/main" id="{CCF07581-7AE8-4B60-9575-2997E4D94798}"/>
                </a:ext>
              </a:extLst>
            </p:cNvPr>
            <p:cNvSpPr>
              <a:spLocks noChangeArrowheads="1"/>
            </p:cNvSpPr>
            <p:nvPr/>
          </p:nvSpPr>
          <p:spPr bwMode="auto">
            <a:xfrm>
              <a:off x="5568950" y="4924425"/>
              <a:ext cx="13652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5E2F24"/>
                </a:buClr>
                <a:buFont typeface="Wingdings" panose="05000000000000000000" pitchFamily="2" charset="2"/>
                <a:buChar char="§"/>
                <a:defRPr sz="2800">
                  <a:solidFill>
                    <a:schemeClr val="tx1"/>
                  </a:solidFill>
                  <a:latin typeface="Arial" panose="020B0604020202020204" pitchFamily="34" charset="0"/>
                </a:defRPr>
              </a:lvl1pPr>
              <a:lvl2pPr>
                <a:spcBef>
                  <a:spcPct val="20000"/>
                </a:spcBef>
                <a:buClr>
                  <a:srgbClr val="990000"/>
                </a:buClr>
                <a:buFont typeface="Wingdings" panose="05000000000000000000" pitchFamily="2" charset="2"/>
                <a:buChar char="§"/>
                <a:defRPr sz="2400">
                  <a:solidFill>
                    <a:schemeClr val="tx1"/>
                  </a:solidFill>
                  <a:latin typeface="Arial" panose="020B0604020202020204" pitchFamily="34" charset="0"/>
                </a:defRPr>
              </a:lvl2pPr>
              <a:lvl3pPr>
                <a:spcBef>
                  <a:spcPct val="20000"/>
                </a:spcBef>
                <a:buClr>
                  <a:srgbClr val="008000"/>
                </a:buClr>
                <a:buFont typeface="Wingdings" panose="05000000000000000000" pitchFamily="2" charset="2"/>
                <a:buChar char="§"/>
                <a:defRPr sz="2000">
                  <a:solidFill>
                    <a:schemeClr val="tx1"/>
                  </a:solidFill>
                  <a:latin typeface="Arial" panose="020B0604020202020204" pitchFamily="34" charset="0"/>
                </a:defRPr>
              </a:lvl3pPr>
              <a:lvl4pPr>
                <a:spcBef>
                  <a:spcPct val="20000"/>
                </a:spcBef>
                <a:buClr>
                  <a:srgbClr val="3366CC"/>
                </a:buClr>
                <a:buFont typeface="Wingdings" panose="05000000000000000000" pitchFamily="2" charset="2"/>
                <a:buChar char="§"/>
                <a:defRPr>
                  <a:solidFill>
                    <a:schemeClr val="tx1"/>
                  </a:solidFill>
                  <a:latin typeface="Arial" panose="020B0604020202020204" pitchFamily="34" charset="0"/>
                </a:defRPr>
              </a:lvl4pPr>
              <a:lvl5pPr>
                <a:spcBef>
                  <a:spcPct val="20000"/>
                </a:spcBef>
                <a:buFont typeface="Wingdings" panose="05000000000000000000" pitchFamily="2" charset="2"/>
                <a:buChar char="§"/>
                <a:defRPr>
                  <a:solidFill>
                    <a:schemeClr val="tx1"/>
                  </a:solidFill>
                  <a:latin typeface="Arial" panose="020B0604020202020204" pitchFamily="34" charset="0"/>
                </a:defRPr>
              </a:lvl5pPr>
              <a:lvl6pPr fontAlgn="base">
                <a:spcBef>
                  <a:spcPct val="20000"/>
                </a:spcBef>
                <a:spcAft>
                  <a:spcPct val="0"/>
                </a:spcAft>
                <a:buFont typeface="Wingdings" panose="05000000000000000000" pitchFamily="2" charset="2"/>
                <a:buChar char="§"/>
                <a:defRPr>
                  <a:solidFill>
                    <a:schemeClr val="tx1"/>
                  </a:solidFill>
                  <a:latin typeface="Arial" panose="020B0604020202020204" pitchFamily="34" charset="0"/>
                </a:defRPr>
              </a:lvl6pPr>
              <a:lvl7pPr fontAlgn="base">
                <a:spcBef>
                  <a:spcPct val="20000"/>
                </a:spcBef>
                <a:spcAft>
                  <a:spcPct val="0"/>
                </a:spcAft>
                <a:buFont typeface="Wingdings" panose="05000000000000000000" pitchFamily="2" charset="2"/>
                <a:buChar char="§"/>
                <a:defRPr>
                  <a:solidFill>
                    <a:schemeClr val="tx1"/>
                  </a:solidFill>
                  <a:latin typeface="Arial" panose="020B0604020202020204" pitchFamily="34" charset="0"/>
                </a:defRPr>
              </a:lvl7pPr>
              <a:lvl8pPr fontAlgn="base">
                <a:spcBef>
                  <a:spcPct val="20000"/>
                </a:spcBef>
                <a:spcAft>
                  <a:spcPct val="0"/>
                </a:spcAft>
                <a:buFont typeface="Wingdings" panose="05000000000000000000" pitchFamily="2" charset="2"/>
                <a:buChar char="§"/>
                <a:defRPr>
                  <a:solidFill>
                    <a:schemeClr val="tx1"/>
                  </a:solidFill>
                  <a:latin typeface="Arial" panose="020B0604020202020204" pitchFamily="34" charset="0"/>
                </a:defRPr>
              </a:lvl8pPr>
              <a:lvl9pPr fontAlgn="base">
                <a:spcBef>
                  <a:spcPct val="20000"/>
                </a:spcBef>
                <a:spcAft>
                  <a:spcPct val="0"/>
                </a:spcAft>
                <a:buFont typeface="Wingdings" panose="05000000000000000000" pitchFamily="2" charset="2"/>
                <a:buChar char="§"/>
                <a:defRPr>
                  <a:solidFill>
                    <a:schemeClr val="tx1"/>
                  </a:solidFill>
                  <a:latin typeface="Arial" panose="020B0604020202020204" pitchFamily="34" charset="0"/>
                </a:defRPr>
              </a:lvl9pPr>
            </a:lstStyle>
            <a:p>
              <a:pPr eaLnBrk="0" hangingPunct="0">
                <a:spcBef>
                  <a:spcPct val="0"/>
                </a:spcBef>
                <a:buClrTx/>
                <a:buFontTx/>
                <a:buNone/>
              </a:pPr>
              <a:r>
                <a:rPr lang="en-US" altLang="en-US" sz="2000">
                  <a:solidFill>
                    <a:schemeClr val="tx2"/>
                  </a:solidFill>
                </a:rPr>
                <a:t>SUE</a:t>
              </a:r>
            </a:p>
          </p:txBody>
        </p:sp>
        <p:sp>
          <p:nvSpPr>
            <p:cNvPr id="16" name="Rectangle 39">
              <a:extLst>
                <a:ext uri="{FF2B5EF4-FFF2-40B4-BE49-F238E27FC236}">
                  <a16:creationId xmlns:a16="http://schemas.microsoft.com/office/drawing/2014/main" id="{DDBF3B29-7657-4940-9949-0CEEF3C6B2C9}"/>
                </a:ext>
              </a:extLst>
            </p:cNvPr>
            <p:cNvSpPr>
              <a:spLocks noChangeArrowheads="1"/>
            </p:cNvSpPr>
            <p:nvPr/>
          </p:nvSpPr>
          <p:spPr bwMode="auto">
            <a:xfrm>
              <a:off x="5568950" y="4467225"/>
              <a:ext cx="13652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5E2F24"/>
                </a:buClr>
                <a:buFont typeface="Wingdings" panose="05000000000000000000" pitchFamily="2" charset="2"/>
                <a:buChar char="§"/>
                <a:defRPr sz="2800">
                  <a:solidFill>
                    <a:schemeClr val="tx1"/>
                  </a:solidFill>
                  <a:latin typeface="Arial" panose="020B0604020202020204" pitchFamily="34" charset="0"/>
                </a:defRPr>
              </a:lvl1pPr>
              <a:lvl2pPr>
                <a:spcBef>
                  <a:spcPct val="20000"/>
                </a:spcBef>
                <a:buClr>
                  <a:srgbClr val="990000"/>
                </a:buClr>
                <a:buFont typeface="Wingdings" panose="05000000000000000000" pitchFamily="2" charset="2"/>
                <a:buChar char="§"/>
                <a:defRPr sz="2400">
                  <a:solidFill>
                    <a:schemeClr val="tx1"/>
                  </a:solidFill>
                  <a:latin typeface="Arial" panose="020B0604020202020204" pitchFamily="34" charset="0"/>
                </a:defRPr>
              </a:lvl2pPr>
              <a:lvl3pPr>
                <a:spcBef>
                  <a:spcPct val="20000"/>
                </a:spcBef>
                <a:buClr>
                  <a:srgbClr val="008000"/>
                </a:buClr>
                <a:buFont typeface="Wingdings" panose="05000000000000000000" pitchFamily="2" charset="2"/>
                <a:buChar char="§"/>
                <a:defRPr sz="2000">
                  <a:solidFill>
                    <a:schemeClr val="tx1"/>
                  </a:solidFill>
                  <a:latin typeface="Arial" panose="020B0604020202020204" pitchFamily="34" charset="0"/>
                </a:defRPr>
              </a:lvl3pPr>
              <a:lvl4pPr>
                <a:spcBef>
                  <a:spcPct val="20000"/>
                </a:spcBef>
                <a:buClr>
                  <a:srgbClr val="3366CC"/>
                </a:buClr>
                <a:buFont typeface="Wingdings" panose="05000000000000000000" pitchFamily="2" charset="2"/>
                <a:buChar char="§"/>
                <a:defRPr>
                  <a:solidFill>
                    <a:schemeClr val="tx1"/>
                  </a:solidFill>
                  <a:latin typeface="Arial" panose="020B0604020202020204" pitchFamily="34" charset="0"/>
                </a:defRPr>
              </a:lvl4pPr>
              <a:lvl5pPr>
                <a:spcBef>
                  <a:spcPct val="20000"/>
                </a:spcBef>
                <a:buFont typeface="Wingdings" panose="05000000000000000000" pitchFamily="2" charset="2"/>
                <a:buChar char="§"/>
                <a:defRPr>
                  <a:solidFill>
                    <a:schemeClr val="tx1"/>
                  </a:solidFill>
                  <a:latin typeface="Arial" panose="020B0604020202020204" pitchFamily="34" charset="0"/>
                </a:defRPr>
              </a:lvl5pPr>
              <a:lvl6pPr fontAlgn="base">
                <a:spcBef>
                  <a:spcPct val="20000"/>
                </a:spcBef>
                <a:spcAft>
                  <a:spcPct val="0"/>
                </a:spcAft>
                <a:buFont typeface="Wingdings" panose="05000000000000000000" pitchFamily="2" charset="2"/>
                <a:buChar char="§"/>
                <a:defRPr>
                  <a:solidFill>
                    <a:schemeClr val="tx1"/>
                  </a:solidFill>
                  <a:latin typeface="Arial" panose="020B0604020202020204" pitchFamily="34" charset="0"/>
                </a:defRPr>
              </a:lvl6pPr>
              <a:lvl7pPr fontAlgn="base">
                <a:spcBef>
                  <a:spcPct val="20000"/>
                </a:spcBef>
                <a:spcAft>
                  <a:spcPct val="0"/>
                </a:spcAft>
                <a:buFont typeface="Wingdings" panose="05000000000000000000" pitchFamily="2" charset="2"/>
                <a:buChar char="§"/>
                <a:defRPr>
                  <a:solidFill>
                    <a:schemeClr val="tx1"/>
                  </a:solidFill>
                  <a:latin typeface="Arial" panose="020B0604020202020204" pitchFamily="34" charset="0"/>
                </a:defRPr>
              </a:lvl7pPr>
              <a:lvl8pPr fontAlgn="base">
                <a:spcBef>
                  <a:spcPct val="20000"/>
                </a:spcBef>
                <a:spcAft>
                  <a:spcPct val="0"/>
                </a:spcAft>
                <a:buFont typeface="Wingdings" panose="05000000000000000000" pitchFamily="2" charset="2"/>
                <a:buChar char="§"/>
                <a:defRPr>
                  <a:solidFill>
                    <a:schemeClr val="tx1"/>
                  </a:solidFill>
                  <a:latin typeface="Arial" panose="020B0604020202020204" pitchFamily="34" charset="0"/>
                </a:defRPr>
              </a:lvl8pPr>
              <a:lvl9pPr fontAlgn="base">
                <a:spcBef>
                  <a:spcPct val="20000"/>
                </a:spcBef>
                <a:spcAft>
                  <a:spcPct val="0"/>
                </a:spcAft>
                <a:buFont typeface="Wingdings" panose="05000000000000000000" pitchFamily="2" charset="2"/>
                <a:buChar char="§"/>
                <a:defRPr>
                  <a:solidFill>
                    <a:schemeClr val="tx1"/>
                  </a:solidFill>
                  <a:latin typeface="Arial" panose="020B0604020202020204" pitchFamily="34" charset="0"/>
                </a:defRPr>
              </a:lvl9pPr>
            </a:lstStyle>
            <a:p>
              <a:pPr eaLnBrk="0" hangingPunct="0">
                <a:spcBef>
                  <a:spcPct val="0"/>
                </a:spcBef>
                <a:buClrTx/>
                <a:buFontTx/>
                <a:buNone/>
              </a:pPr>
              <a:r>
                <a:rPr lang="en-US" altLang="en-US" sz="2000">
                  <a:solidFill>
                    <a:schemeClr val="tx2"/>
                  </a:solidFill>
                </a:rPr>
                <a:t>JOE</a:t>
              </a:r>
            </a:p>
          </p:txBody>
        </p:sp>
        <p:sp>
          <p:nvSpPr>
            <p:cNvPr id="17" name="Rectangle 40">
              <a:extLst>
                <a:ext uri="{FF2B5EF4-FFF2-40B4-BE49-F238E27FC236}">
                  <a16:creationId xmlns:a16="http://schemas.microsoft.com/office/drawing/2014/main" id="{AA582110-23F3-4FB9-9081-483E8CDFAB30}"/>
                </a:ext>
              </a:extLst>
            </p:cNvPr>
            <p:cNvSpPr>
              <a:spLocks noChangeArrowheads="1"/>
            </p:cNvSpPr>
            <p:nvPr/>
          </p:nvSpPr>
          <p:spPr bwMode="auto">
            <a:xfrm>
              <a:off x="5568950" y="4071938"/>
              <a:ext cx="1365250" cy="395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5E2F24"/>
                </a:buClr>
                <a:buFont typeface="Wingdings" panose="05000000000000000000" pitchFamily="2" charset="2"/>
                <a:buChar char="§"/>
                <a:defRPr sz="2800">
                  <a:solidFill>
                    <a:schemeClr val="tx1"/>
                  </a:solidFill>
                  <a:latin typeface="Arial" panose="020B0604020202020204" pitchFamily="34" charset="0"/>
                </a:defRPr>
              </a:lvl1pPr>
              <a:lvl2pPr>
                <a:spcBef>
                  <a:spcPct val="20000"/>
                </a:spcBef>
                <a:buClr>
                  <a:srgbClr val="990000"/>
                </a:buClr>
                <a:buFont typeface="Wingdings" panose="05000000000000000000" pitchFamily="2" charset="2"/>
                <a:buChar char="§"/>
                <a:defRPr sz="2400">
                  <a:solidFill>
                    <a:schemeClr val="tx1"/>
                  </a:solidFill>
                  <a:latin typeface="Arial" panose="020B0604020202020204" pitchFamily="34" charset="0"/>
                </a:defRPr>
              </a:lvl2pPr>
              <a:lvl3pPr>
                <a:spcBef>
                  <a:spcPct val="20000"/>
                </a:spcBef>
                <a:buClr>
                  <a:srgbClr val="008000"/>
                </a:buClr>
                <a:buFont typeface="Wingdings" panose="05000000000000000000" pitchFamily="2" charset="2"/>
                <a:buChar char="§"/>
                <a:defRPr sz="2000">
                  <a:solidFill>
                    <a:schemeClr val="tx1"/>
                  </a:solidFill>
                  <a:latin typeface="Arial" panose="020B0604020202020204" pitchFamily="34" charset="0"/>
                </a:defRPr>
              </a:lvl3pPr>
              <a:lvl4pPr>
                <a:spcBef>
                  <a:spcPct val="20000"/>
                </a:spcBef>
                <a:buClr>
                  <a:srgbClr val="3366CC"/>
                </a:buClr>
                <a:buFont typeface="Wingdings" panose="05000000000000000000" pitchFamily="2" charset="2"/>
                <a:buChar char="§"/>
                <a:defRPr>
                  <a:solidFill>
                    <a:schemeClr val="tx1"/>
                  </a:solidFill>
                  <a:latin typeface="Arial" panose="020B0604020202020204" pitchFamily="34" charset="0"/>
                </a:defRPr>
              </a:lvl4pPr>
              <a:lvl5pPr>
                <a:spcBef>
                  <a:spcPct val="20000"/>
                </a:spcBef>
                <a:buFont typeface="Wingdings" panose="05000000000000000000" pitchFamily="2" charset="2"/>
                <a:buChar char="§"/>
                <a:defRPr>
                  <a:solidFill>
                    <a:schemeClr val="tx1"/>
                  </a:solidFill>
                  <a:latin typeface="Arial" panose="020B0604020202020204" pitchFamily="34" charset="0"/>
                </a:defRPr>
              </a:lvl5pPr>
              <a:lvl6pPr fontAlgn="base">
                <a:spcBef>
                  <a:spcPct val="20000"/>
                </a:spcBef>
                <a:spcAft>
                  <a:spcPct val="0"/>
                </a:spcAft>
                <a:buFont typeface="Wingdings" panose="05000000000000000000" pitchFamily="2" charset="2"/>
                <a:buChar char="§"/>
                <a:defRPr>
                  <a:solidFill>
                    <a:schemeClr val="tx1"/>
                  </a:solidFill>
                  <a:latin typeface="Arial" panose="020B0604020202020204" pitchFamily="34" charset="0"/>
                </a:defRPr>
              </a:lvl6pPr>
              <a:lvl7pPr fontAlgn="base">
                <a:spcBef>
                  <a:spcPct val="20000"/>
                </a:spcBef>
                <a:spcAft>
                  <a:spcPct val="0"/>
                </a:spcAft>
                <a:buFont typeface="Wingdings" panose="05000000000000000000" pitchFamily="2" charset="2"/>
                <a:buChar char="§"/>
                <a:defRPr>
                  <a:solidFill>
                    <a:schemeClr val="tx1"/>
                  </a:solidFill>
                  <a:latin typeface="Arial" panose="020B0604020202020204" pitchFamily="34" charset="0"/>
                </a:defRPr>
              </a:lvl7pPr>
              <a:lvl8pPr fontAlgn="base">
                <a:spcBef>
                  <a:spcPct val="20000"/>
                </a:spcBef>
                <a:spcAft>
                  <a:spcPct val="0"/>
                </a:spcAft>
                <a:buFont typeface="Wingdings" panose="05000000000000000000" pitchFamily="2" charset="2"/>
                <a:buChar char="§"/>
                <a:defRPr>
                  <a:solidFill>
                    <a:schemeClr val="tx1"/>
                  </a:solidFill>
                  <a:latin typeface="Arial" panose="020B0604020202020204" pitchFamily="34" charset="0"/>
                </a:defRPr>
              </a:lvl8pPr>
              <a:lvl9pPr fontAlgn="base">
                <a:spcBef>
                  <a:spcPct val="20000"/>
                </a:spcBef>
                <a:spcAft>
                  <a:spcPct val="0"/>
                </a:spcAft>
                <a:buFont typeface="Wingdings" panose="05000000000000000000" pitchFamily="2" charset="2"/>
                <a:buChar char="§"/>
                <a:defRPr>
                  <a:solidFill>
                    <a:schemeClr val="tx1"/>
                  </a:solidFill>
                  <a:latin typeface="Arial" panose="020B0604020202020204" pitchFamily="34" charset="0"/>
                </a:defRPr>
              </a:lvl9pPr>
            </a:lstStyle>
            <a:p>
              <a:pPr eaLnBrk="0" hangingPunct="0">
                <a:spcBef>
                  <a:spcPct val="0"/>
                </a:spcBef>
                <a:buClrTx/>
                <a:buFontTx/>
                <a:buNone/>
              </a:pPr>
              <a:r>
                <a:rPr lang="en-US" altLang="en-US" sz="2000" b="1" dirty="0" err="1">
                  <a:solidFill>
                    <a:schemeClr val="tx2"/>
                  </a:solidFill>
                </a:rPr>
                <a:t>FacName</a:t>
              </a:r>
              <a:endParaRPr lang="en-US" altLang="en-US" sz="2000" b="1" dirty="0">
                <a:solidFill>
                  <a:schemeClr val="tx2"/>
                </a:solidFill>
              </a:endParaRPr>
            </a:p>
          </p:txBody>
        </p:sp>
        <p:sp>
          <p:nvSpPr>
            <p:cNvPr id="18" name="Rectangle 41">
              <a:extLst>
                <a:ext uri="{FF2B5EF4-FFF2-40B4-BE49-F238E27FC236}">
                  <a16:creationId xmlns:a16="http://schemas.microsoft.com/office/drawing/2014/main" id="{2F2B8516-E21C-48D4-87E6-46510BF0B8E2}"/>
                </a:ext>
              </a:extLst>
            </p:cNvPr>
            <p:cNvSpPr>
              <a:spLocks noChangeArrowheads="1"/>
            </p:cNvSpPr>
            <p:nvPr/>
          </p:nvSpPr>
          <p:spPr bwMode="auto">
            <a:xfrm>
              <a:off x="3886200" y="5381625"/>
              <a:ext cx="1682750" cy="395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5E2F24"/>
                </a:buClr>
                <a:buFont typeface="Wingdings" panose="05000000000000000000" pitchFamily="2" charset="2"/>
                <a:buChar char="§"/>
                <a:defRPr sz="2800">
                  <a:solidFill>
                    <a:schemeClr val="tx1"/>
                  </a:solidFill>
                  <a:latin typeface="Arial" panose="020B0604020202020204" pitchFamily="34" charset="0"/>
                </a:defRPr>
              </a:lvl1pPr>
              <a:lvl2pPr>
                <a:spcBef>
                  <a:spcPct val="20000"/>
                </a:spcBef>
                <a:buClr>
                  <a:srgbClr val="990000"/>
                </a:buClr>
                <a:buFont typeface="Wingdings" panose="05000000000000000000" pitchFamily="2" charset="2"/>
                <a:buChar char="§"/>
                <a:defRPr sz="2400">
                  <a:solidFill>
                    <a:schemeClr val="tx1"/>
                  </a:solidFill>
                  <a:latin typeface="Arial" panose="020B0604020202020204" pitchFamily="34" charset="0"/>
                </a:defRPr>
              </a:lvl2pPr>
              <a:lvl3pPr>
                <a:spcBef>
                  <a:spcPct val="20000"/>
                </a:spcBef>
                <a:buClr>
                  <a:srgbClr val="008000"/>
                </a:buClr>
                <a:buFont typeface="Wingdings" panose="05000000000000000000" pitchFamily="2" charset="2"/>
                <a:buChar char="§"/>
                <a:defRPr sz="2000">
                  <a:solidFill>
                    <a:schemeClr val="tx1"/>
                  </a:solidFill>
                  <a:latin typeface="Arial" panose="020B0604020202020204" pitchFamily="34" charset="0"/>
                </a:defRPr>
              </a:lvl3pPr>
              <a:lvl4pPr>
                <a:spcBef>
                  <a:spcPct val="20000"/>
                </a:spcBef>
                <a:buClr>
                  <a:srgbClr val="3366CC"/>
                </a:buClr>
                <a:buFont typeface="Wingdings" panose="05000000000000000000" pitchFamily="2" charset="2"/>
                <a:buChar char="§"/>
                <a:defRPr>
                  <a:solidFill>
                    <a:schemeClr val="tx1"/>
                  </a:solidFill>
                  <a:latin typeface="Arial" panose="020B0604020202020204" pitchFamily="34" charset="0"/>
                </a:defRPr>
              </a:lvl4pPr>
              <a:lvl5pPr>
                <a:spcBef>
                  <a:spcPct val="20000"/>
                </a:spcBef>
                <a:buFont typeface="Wingdings" panose="05000000000000000000" pitchFamily="2" charset="2"/>
                <a:buChar char="§"/>
                <a:defRPr>
                  <a:solidFill>
                    <a:schemeClr val="tx1"/>
                  </a:solidFill>
                  <a:latin typeface="Arial" panose="020B0604020202020204" pitchFamily="34" charset="0"/>
                </a:defRPr>
              </a:lvl5pPr>
              <a:lvl6pPr fontAlgn="base">
                <a:spcBef>
                  <a:spcPct val="20000"/>
                </a:spcBef>
                <a:spcAft>
                  <a:spcPct val="0"/>
                </a:spcAft>
                <a:buFont typeface="Wingdings" panose="05000000000000000000" pitchFamily="2" charset="2"/>
                <a:buChar char="§"/>
                <a:defRPr>
                  <a:solidFill>
                    <a:schemeClr val="tx1"/>
                  </a:solidFill>
                  <a:latin typeface="Arial" panose="020B0604020202020204" pitchFamily="34" charset="0"/>
                </a:defRPr>
              </a:lvl6pPr>
              <a:lvl7pPr fontAlgn="base">
                <a:spcBef>
                  <a:spcPct val="20000"/>
                </a:spcBef>
                <a:spcAft>
                  <a:spcPct val="0"/>
                </a:spcAft>
                <a:buFont typeface="Wingdings" panose="05000000000000000000" pitchFamily="2" charset="2"/>
                <a:buChar char="§"/>
                <a:defRPr>
                  <a:solidFill>
                    <a:schemeClr val="tx1"/>
                  </a:solidFill>
                  <a:latin typeface="Arial" panose="020B0604020202020204" pitchFamily="34" charset="0"/>
                </a:defRPr>
              </a:lvl7pPr>
              <a:lvl8pPr fontAlgn="base">
                <a:spcBef>
                  <a:spcPct val="20000"/>
                </a:spcBef>
                <a:spcAft>
                  <a:spcPct val="0"/>
                </a:spcAft>
                <a:buFont typeface="Wingdings" panose="05000000000000000000" pitchFamily="2" charset="2"/>
                <a:buChar char="§"/>
                <a:defRPr>
                  <a:solidFill>
                    <a:schemeClr val="tx1"/>
                  </a:solidFill>
                  <a:latin typeface="Arial" panose="020B0604020202020204" pitchFamily="34" charset="0"/>
                </a:defRPr>
              </a:lvl8pPr>
              <a:lvl9pPr fontAlgn="base">
                <a:spcBef>
                  <a:spcPct val="20000"/>
                </a:spcBef>
                <a:spcAft>
                  <a:spcPct val="0"/>
                </a:spcAft>
                <a:buFont typeface="Wingdings" panose="05000000000000000000" pitchFamily="2" charset="2"/>
                <a:buChar char="§"/>
                <a:defRPr>
                  <a:solidFill>
                    <a:schemeClr val="tx1"/>
                  </a:solidFill>
                  <a:latin typeface="Arial" panose="020B0604020202020204" pitchFamily="34" charset="0"/>
                </a:defRPr>
              </a:lvl9pPr>
            </a:lstStyle>
            <a:p>
              <a:pPr eaLnBrk="0" hangingPunct="0">
                <a:spcBef>
                  <a:spcPct val="0"/>
                </a:spcBef>
                <a:buClrTx/>
                <a:buFontTx/>
                <a:buNone/>
              </a:pPr>
              <a:r>
                <a:rPr lang="en-US" altLang="en-US" sz="2000" dirty="0">
                  <a:solidFill>
                    <a:schemeClr val="tx2"/>
                  </a:solidFill>
                </a:rPr>
                <a:t>111-11-1111</a:t>
              </a:r>
            </a:p>
          </p:txBody>
        </p:sp>
        <p:sp>
          <p:nvSpPr>
            <p:cNvPr id="19" name="Rectangle 42">
              <a:extLst>
                <a:ext uri="{FF2B5EF4-FFF2-40B4-BE49-F238E27FC236}">
                  <a16:creationId xmlns:a16="http://schemas.microsoft.com/office/drawing/2014/main" id="{0EAB4EC1-5D98-4C4C-8659-BEE029309D58}"/>
                </a:ext>
              </a:extLst>
            </p:cNvPr>
            <p:cNvSpPr>
              <a:spLocks noChangeArrowheads="1"/>
            </p:cNvSpPr>
            <p:nvPr/>
          </p:nvSpPr>
          <p:spPr bwMode="auto">
            <a:xfrm>
              <a:off x="2133600" y="5381625"/>
              <a:ext cx="1752600" cy="395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5E2F24"/>
                </a:buClr>
                <a:buFont typeface="Wingdings" panose="05000000000000000000" pitchFamily="2" charset="2"/>
                <a:buChar char="§"/>
                <a:defRPr sz="2800">
                  <a:solidFill>
                    <a:schemeClr val="tx1"/>
                  </a:solidFill>
                  <a:latin typeface="Arial" panose="020B0604020202020204" pitchFamily="34" charset="0"/>
                </a:defRPr>
              </a:lvl1pPr>
              <a:lvl2pPr>
                <a:spcBef>
                  <a:spcPct val="20000"/>
                </a:spcBef>
                <a:buClr>
                  <a:srgbClr val="990000"/>
                </a:buClr>
                <a:buFont typeface="Wingdings" panose="05000000000000000000" pitchFamily="2" charset="2"/>
                <a:buChar char="§"/>
                <a:defRPr sz="2400">
                  <a:solidFill>
                    <a:schemeClr val="tx1"/>
                  </a:solidFill>
                  <a:latin typeface="Arial" panose="020B0604020202020204" pitchFamily="34" charset="0"/>
                </a:defRPr>
              </a:lvl2pPr>
              <a:lvl3pPr>
                <a:spcBef>
                  <a:spcPct val="20000"/>
                </a:spcBef>
                <a:buClr>
                  <a:srgbClr val="008000"/>
                </a:buClr>
                <a:buFont typeface="Wingdings" panose="05000000000000000000" pitchFamily="2" charset="2"/>
                <a:buChar char="§"/>
                <a:defRPr sz="2000">
                  <a:solidFill>
                    <a:schemeClr val="tx1"/>
                  </a:solidFill>
                  <a:latin typeface="Arial" panose="020B0604020202020204" pitchFamily="34" charset="0"/>
                </a:defRPr>
              </a:lvl3pPr>
              <a:lvl4pPr>
                <a:spcBef>
                  <a:spcPct val="20000"/>
                </a:spcBef>
                <a:buClr>
                  <a:srgbClr val="3366CC"/>
                </a:buClr>
                <a:buFont typeface="Wingdings" panose="05000000000000000000" pitchFamily="2" charset="2"/>
                <a:buChar char="§"/>
                <a:defRPr>
                  <a:solidFill>
                    <a:schemeClr val="tx1"/>
                  </a:solidFill>
                  <a:latin typeface="Arial" panose="020B0604020202020204" pitchFamily="34" charset="0"/>
                </a:defRPr>
              </a:lvl4pPr>
              <a:lvl5pPr>
                <a:spcBef>
                  <a:spcPct val="20000"/>
                </a:spcBef>
                <a:buFont typeface="Wingdings" panose="05000000000000000000" pitchFamily="2" charset="2"/>
                <a:buChar char="§"/>
                <a:defRPr>
                  <a:solidFill>
                    <a:schemeClr val="tx1"/>
                  </a:solidFill>
                  <a:latin typeface="Arial" panose="020B0604020202020204" pitchFamily="34" charset="0"/>
                </a:defRPr>
              </a:lvl5pPr>
              <a:lvl6pPr fontAlgn="base">
                <a:spcBef>
                  <a:spcPct val="20000"/>
                </a:spcBef>
                <a:spcAft>
                  <a:spcPct val="0"/>
                </a:spcAft>
                <a:buFont typeface="Wingdings" panose="05000000000000000000" pitchFamily="2" charset="2"/>
                <a:buChar char="§"/>
                <a:defRPr>
                  <a:solidFill>
                    <a:schemeClr val="tx1"/>
                  </a:solidFill>
                  <a:latin typeface="Arial" panose="020B0604020202020204" pitchFamily="34" charset="0"/>
                </a:defRPr>
              </a:lvl6pPr>
              <a:lvl7pPr fontAlgn="base">
                <a:spcBef>
                  <a:spcPct val="20000"/>
                </a:spcBef>
                <a:spcAft>
                  <a:spcPct val="0"/>
                </a:spcAft>
                <a:buFont typeface="Wingdings" panose="05000000000000000000" pitchFamily="2" charset="2"/>
                <a:buChar char="§"/>
                <a:defRPr>
                  <a:solidFill>
                    <a:schemeClr val="tx1"/>
                  </a:solidFill>
                  <a:latin typeface="Arial" panose="020B0604020202020204" pitchFamily="34" charset="0"/>
                </a:defRPr>
              </a:lvl7pPr>
              <a:lvl8pPr fontAlgn="base">
                <a:spcBef>
                  <a:spcPct val="20000"/>
                </a:spcBef>
                <a:spcAft>
                  <a:spcPct val="0"/>
                </a:spcAft>
                <a:buFont typeface="Wingdings" panose="05000000000000000000" pitchFamily="2" charset="2"/>
                <a:buChar char="§"/>
                <a:defRPr>
                  <a:solidFill>
                    <a:schemeClr val="tx1"/>
                  </a:solidFill>
                  <a:latin typeface="Arial" panose="020B0604020202020204" pitchFamily="34" charset="0"/>
                </a:defRPr>
              </a:lvl8pPr>
              <a:lvl9pPr fontAlgn="base">
                <a:spcBef>
                  <a:spcPct val="20000"/>
                </a:spcBef>
                <a:spcAft>
                  <a:spcPct val="0"/>
                </a:spcAft>
                <a:buFont typeface="Wingdings" panose="05000000000000000000" pitchFamily="2" charset="2"/>
                <a:buChar char="§"/>
                <a:defRPr>
                  <a:solidFill>
                    <a:schemeClr val="tx1"/>
                  </a:solidFill>
                  <a:latin typeface="Arial" panose="020B0604020202020204" pitchFamily="34" charset="0"/>
                </a:defRPr>
              </a:lvl9pPr>
            </a:lstStyle>
            <a:p>
              <a:pPr eaLnBrk="0" hangingPunct="0">
                <a:spcBef>
                  <a:spcPct val="0"/>
                </a:spcBef>
                <a:buClrTx/>
                <a:buFontTx/>
                <a:buNone/>
              </a:pPr>
              <a:r>
                <a:rPr lang="en-US" altLang="en-US" sz="2000">
                  <a:solidFill>
                    <a:schemeClr val="tx2"/>
                  </a:solidFill>
                </a:rPr>
                <a:t>3333</a:t>
              </a:r>
            </a:p>
          </p:txBody>
        </p:sp>
        <p:sp>
          <p:nvSpPr>
            <p:cNvPr id="20" name="Rectangle 43">
              <a:extLst>
                <a:ext uri="{FF2B5EF4-FFF2-40B4-BE49-F238E27FC236}">
                  <a16:creationId xmlns:a16="http://schemas.microsoft.com/office/drawing/2014/main" id="{2521B77F-CA69-4895-BDC3-518FE9E0C273}"/>
                </a:ext>
              </a:extLst>
            </p:cNvPr>
            <p:cNvSpPr>
              <a:spLocks noChangeArrowheads="1"/>
            </p:cNvSpPr>
            <p:nvPr/>
          </p:nvSpPr>
          <p:spPr bwMode="auto">
            <a:xfrm>
              <a:off x="3886200" y="4924425"/>
              <a:ext cx="1682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5E2F24"/>
                </a:buClr>
                <a:buFont typeface="Wingdings" panose="05000000000000000000" pitchFamily="2" charset="2"/>
                <a:buChar char="§"/>
                <a:defRPr sz="2800">
                  <a:solidFill>
                    <a:schemeClr val="tx1"/>
                  </a:solidFill>
                  <a:latin typeface="Arial" panose="020B0604020202020204" pitchFamily="34" charset="0"/>
                </a:defRPr>
              </a:lvl1pPr>
              <a:lvl2pPr>
                <a:spcBef>
                  <a:spcPct val="20000"/>
                </a:spcBef>
                <a:buClr>
                  <a:srgbClr val="990000"/>
                </a:buClr>
                <a:buFont typeface="Wingdings" panose="05000000000000000000" pitchFamily="2" charset="2"/>
                <a:buChar char="§"/>
                <a:defRPr sz="2400">
                  <a:solidFill>
                    <a:schemeClr val="tx1"/>
                  </a:solidFill>
                  <a:latin typeface="Arial" panose="020B0604020202020204" pitchFamily="34" charset="0"/>
                </a:defRPr>
              </a:lvl2pPr>
              <a:lvl3pPr>
                <a:spcBef>
                  <a:spcPct val="20000"/>
                </a:spcBef>
                <a:buClr>
                  <a:srgbClr val="008000"/>
                </a:buClr>
                <a:buFont typeface="Wingdings" panose="05000000000000000000" pitchFamily="2" charset="2"/>
                <a:buChar char="§"/>
                <a:defRPr sz="2000">
                  <a:solidFill>
                    <a:schemeClr val="tx1"/>
                  </a:solidFill>
                  <a:latin typeface="Arial" panose="020B0604020202020204" pitchFamily="34" charset="0"/>
                </a:defRPr>
              </a:lvl3pPr>
              <a:lvl4pPr>
                <a:spcBef>
                  <a:spcPct val="20000"/>
                </a:spcBef>
                <a:buClr>
                  <a:srgbClr val="3366CC"/>
                </a:buClr>
                <a:buFont typeface="Wingdings" panose="05000000000000000000" pitchFamily="2" charset="2"/>
                <a:buChar char="§"/>
                <a:defRPr>
                  <a:solidFill>
                    <a:schemeClr val="tx1"/>
                  </a:solidFill>
                  <a:latin typeface="Arial" panose="020B0604020202020204" pitchFamily="34" charset="0"/>
                </a:defRPr>
              </a:lvl4pPr>
              <a:lvl5pPr>
                <a:spcBef>
                  <a:spcPct val="20000"/>
                </a:spcBef>
                <a:buFont typeface="Wingdings" panose="05000000000000000000" pitchFamily="2" charset="2"/>
                <a:buChar char="§"/>
                <a:defRPr>
                  <a:solidFill>
                    <a:schemeClr val="tx1"/>
                  </a:solidFill>
                  <a:latin typeface="Arial" panose="020B0604020202020204" pitchFamily="34" charset="0"/>
                </a:defRPr>
              </a:lvl5pPr>
              <a:lvl6pPr fontAlgn="base">
                <a:spcBef>
                  <a:spcPct val="20000"/>
                </a:spcBef>
                <a:spcAft>
                  <a:spcPct val="0"/>
                </a:spcAft>
                <a:buFont typeface="Wingdings" panose="05000000000000000000" pitchFamily="2" charset="2"/>
                <a:buChar char="§"/>
                <a:defRPr>
                  <a:solidFill>
                    <a:schemeClr val="tx1"/>
                  </a:solidFill>
                  <a:latin typeface="Arial" panose="020B0604020202020204" pitchFamily="34" charset="0"/>
                </a:defRPr>
              </a:lvl6pPr>
              <a:lvl7pPr fontAlgn="base">
                <a:spcBef>
                  <a:spcPct val="20000"/>
                </a:spcBef>
                <a:spcAft>
                  <a:spcPct val="0"/>
                </a:spcAft>
                <a:buFont typeface="Wingdings" panose="05000000000000000000" pitchFamily="2" charset="2"/>
                <a:buChar char="§"/>
                <a:defRPr>
                  <a:solidFill>
                    <a:schemeClr val="tx1"/>
                  </a:solidFill>
                  <a:latin typeface="Arial" panose="020B0604020202020204" pitchFamily="34" charset="0"/>
                </a:defRPr>
              </a:lvl7pPr>
              <a:lvl8pPr fontAlgn="base">
                <a:spcBef>
                  <a:spcPct val="20000"/>
                </a:spcBef>
                <a:spcAft>
                  <a:spcPct val="0"/>
                </a:spcAft>
                <a:buFont typeface="Wingdings" panose="05000000000000000000" pitchFamily="2" charset="2"/>
                <a:buChar char="§"/>
                <a:defRPr>
                  <a:solidFill>
                    <a:schemeClr val="tx1"/>
                  </a:solidFill>
                  <a:latin typeface="Arial" panose="020B0604020202020204" pitchFamily="34" charset="0"/>
                </a:defRPr>
              </a:lvl8pPr>
              <a:lvl9pPr fontAlgn="base">
                <a:spcBef>
                  <a:spcPct val="20000"/>
                </a:spcBef>
                <a:spcAft>
                  <a:spcPct val="0"/>
                </a:spcAft>
                <a:buFont typeface="Wingdings" panose="05000000000000000000" pitchFamily="2" charset="2"/>
                <a:buChar char="§"/>
                <a:defRPr>
                  <a:solidFill>
                    <a:schemeClr val="tx1"/>
                  </a:solidFill>
                  <a:latin typeface="Arial" panose="020B0604020202020204" pitchFamily="34" charset="0"/>
                </a:defRPr>
              </a:lvl9pPr>
            </a:lstStyle>
            <a:p>
              <a:pPr eaLnBrk="0" hangingPunct="0">
                <a:spcBef>
                  <a:spcPct val="0"/>
                </a:spcBef>
                <a:buClrTx/>
                <a:buFontTx/>
                <a:buNone/>
              </a:pPr>
              <a:r>
                <a:rPr lang="en-US" altLang="en-US" sz="2000" dirty="0">
                  <a:solidFill>
                    <a:schemeClr val="tx2"/>
                  </a:solidFill>
                </a:rPr>
                <a:t>222-22-2222</a:t>
              </a:r>
            </a:p>
          </p:txBody>
        </p:sp>
        <p:sp>
          <p:nvSpPr>
            <p:cNvPr id="21" name="Rectangle 44">
              <a:extLst>
                <a:ext uri="{FF2B5EF4-FFF2-40B4-BE49-F238E27FC236}">
                  <a16:creationId xmlns:a16="http://schemas.microsoft.com/office/drawing/2014/main" id="{D45CCA6F-7CF6-458F-BDEC-727DE4E07668}"/>
                </a:ext>
              </a:extLst>
            </p:cNvPr>
            <p:cNvSpPr>
              <a:spLocks noChangeArrowheads="1"/>
            </p:cNvSpPr>
            <p:nvPr/>
          </p:nvSpPr>
          <p:spPr bwMode="auto">
            <a:xfrm>
              <a:off x="2133600" y="4924425"/>
              <a:ext cx="1752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5E2F24"/>
                </a:buClr>
                <a:buFont typeface="Wingdings" panose="05000000000000000000" pitchFamily="2" charset="2"/>
                <a:buChar char="§"/>
                <a:defRPr sz="2800">
                  <a:solidFill>
                    <a:schemeClr val="tx1"/>
                  </a:solidFill>
                  <a:latin typeface="Arial" panose="020B0604020202020204" pitchFamily="34" charset="0"/>
                </a:defRPr>
              </a:lvl1pPr>
              <a:lvl2pPr>
                <a:spcBef>
                  <a:spcPct val="20000"/>
                </a:spcBef>
                <a:buClr>
                  <a:srgbClr val="990000"/>
                </a:buClr>
                <a:buFont typeface="Wingdings" panose="05000000000000000000" pitchFamily="2" charset="2"/>
                <a:buChar char="§"/>
                <a:defRPr sz="2400">
                  <a:solidFill>
                    <a:schemeClr val="tx1"/>
                  </a:solidFill>
                  <a:latin typeface="Arial" panose="020B0604020202020204" pitchFamily="34" charset="0"/>
                </a:defRPr>
              </a:lvl2pPr>
              <a:lvl3pPr>
                <a:spcBef>
                  <a:spcPct val="20000"/>
                </a:spcBef>
                <a:buClr>
                  <a:srgbClr val="008000"/>
                </a:buClr>
                <a:buFont typeface="Wingdings" panose="05000000000000000000" pitchFamily="2" charset="2"/>
                <a:buChar char="§"/>
                <a:defRPr sz="2000">
                  <a:solidFill>
                    <a:schemeClr val="tx1"/>
                  </a:solidFill>
                  <a:latin typeface="Arial" panose="020B0604020202020204" pitchFamily="34" charset="0"/>
                </a:defRPr>
              </a:lvl3pPr>
              <a:lvl4pPr>
                <a:spcBef>
                  <a:spcPct val="20000"/>
                </a:spcBef>
                <a:buClr>
                  <a:srgbClr val="3366CC"/>
                </a:buClr>
                <a:buFont typeface="Wingdings" panose="05000000000000000000" pitchFamily="2" charset="2"/>
                <a:buChar char="§"/>
                <a:defRPr>
                  <a:solidFill>
                    <a:schemeClr val="tx1"/>
                  </a:solidFill>
                  <a:latin typeface="Arial" panose="020B0604020202020204" pitchFamily="34" charset="0"/>
                </a:defRPr>
              </a:lvl4pPr>
              <a:lvl5pPr>
                <a:spcBef>
                  <a:spcPct val="20000"/>
                </a:spcBef>
                <a:buFont typeface="Wingdings" panose="05000000000000000000" pitchFamily="2" charset="2"/>
                <a:buChar char="§"/>
                <a:defRPr>
                  <a:solidFill>
                    <a:schemeClr val="tx1"/>
                  </a:solidFill>
                  <a:latin typeface="Arial" panose="020B0604020202020204" pitchFamily="34" charset="0"/>
                </a:defRPr>
              </a:lvl5pPr>
              <a:lvl6pPr fontAlgn="base">
                <a:spcBef>
                  <a:spcPct val="20000"/>
                </a:spcBef>
                <a:spcAft>
                  <a:spcPct val="0"/>
                </a:spcAft>
                <a:buFont typeface="Wingdings" panose="05000000000000000000" pitchFamily="2" charset="2"/>
                <a:buChar char="§"/>
                <a:defRPr>
                  <a:solidFill>
                    <a:schemeClr val="tx1"/>
                  </a:solidFill>
                  <a:latin typeface="Arial" panose="020B0604020202020204" pitchFamily="34" charset="0"/>
                </a:defRPr>
              </a:lvl6pPr>
              <a:lvl7pPr fontAlgn="base">
                <a:spcBef>
                  <a:spcPct val="20000"/>
                </a:spcBef>
                <a:spcAft>
                  <a:spcPct val="0"/>
                </a:spcAft>
                <a:buFont typeface="Wingdings" panose="05000000000000000000" pitchFamily="2" charset="2"/>
                <a:buChar char="§"/>
                <a:defRPr>
                  <a:solidFill>
                    <a:schemeClr val="tx1"/>
                  </a:solidFill>
                  <a:latin typeface="Arial" panose="020B0604020202020204" pitchFamily="34" charset="0"/>
                </a:defRPr>
              </a:lvl7pPr>
              <a:lvl8pPr fontAlgn="base">
                <a:spcBef>
                  <a:spcPct val="20000"/>
                </a:spcBef>
                <a:spcAft>
                  <a:spcPct val="0"/>
                </a:spcAft>
                <a:buFont typeface="Wingdings" panose="05000000000000000000" pitchFamily="2" charset="2"/>
                <a:buChar char="§"/>
                <a:defRPr>
                  <a:solidFill>
                    <a:schemeClr val="tx1"/>
                  </a:solidFill>
                  <a:latin typeface="Arial" panose="020B0604020202020204" pitchFamily="34" charset="0"/>
                </a:defRPr>
              </a:lvl8pPr>
              <a:lvl9pPr fontAlgn="base">
                <a:spcBef>
                  <a:spcPct val="20000"/>
                </a:spcBef>
                <a:spcAft>
                  <a:spcPct val="0"/>
                </a:spcAft>
                <a:buFont typeface="Wingdings" panose="05000000000000000000" pitchFamily="2" charset="2"/>
                <a:buChar char="§"/>
                <a:defRPr>
                  <a:solidFill>
                    <a:schemeClr val="tx1"/>
                  </a:solidFill>
                  <a:latin typeface="Arial" panose="020B0604020202020204" pitchFamily="34" charset="0"/>
                </a:defRPr>
              </a:lvl9pPr>
            </a:lstStyle>
            <a:p>
              <a:pPr eaLnBrk="0" hangingPunct="0">
                <a:spcBef>
                  <a:spcPct val="0"/>
                </a:spcBef>
                <a:buClrTx/>
                <a:buFontTx/>
                <a:buNone/>
              </a:pPr>
              <a:r>
                <a:rPr lang="en-US" altLang="en-US" sz="2000">
                  <a:solidFill>
                    <a:schemeClr val="tx2"/>
                  </a:solidFill>
                </a:rPr>
                <a:t>2222</a:t>
              </a:r>
            </a:p>
          </p:txBody>
        </p:sp>
        <p:sp>
          <p:nvSpPr>
            <p:cNvPr id="22" name="Rectangle 45">
              <a:extLst>
                <a:ext uri="{FF2B5EF4-FFF2-40B4-BE49-F238E27FC236}">
                  <a16:creationId xmlns:a16="http://schemas.microsoft.com/office/drawing/2014/main" id="{8F81862E-C881-4C29-BE3F-75BBE6524C47}"/>
                </a:ext>
              </a:extLst>
            </p:cNvPr>
            <p:cNvSpPr>
              <a:spLocks noChangeArrowheads="1"/>
            </p:cNvSpPr>
            <p:nvPr/>
          </p:nvSpPr>
          <p:spPr bwMode="auto">
            <a:xfrm>
              <a:off x="3886200" y="4467225"/>
              <a:ext cx="1682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5E2F24"/>
                </a:buClr>
                <a:buFont typeface="Wingdings" panose="05000000000000000000" pitchFamily="2" charset="2"/>
                <a:buChar char="§"/>
                <a:defRPr sz="2800">
                  <a:solidFill>
                    <a:schemeClr val="tx1"/>
                  </a:solidFill>
                  <a:latin typeface="Arial" panose="020B0604020202020204" pitchFamily="34" charset="0"/>
                </a:defRPr>
              </a:lvl1pPr>
              <a:lvl2pPr>
                <a:spcBef>
                  <a:spcPct val="20000"/>
                </a:spcBef>
                <a:buClr>
                  <a:srgbClr val="990000"/>
                </a:buClr>
                <a:buFont typeface="Wingdings" panose="05000000000000000000" pitchFamily="2" charset="2"/>
                <a:buChar char="§"/>
                <a:defRPr sz="2400">
                  <a:solidFill>
                    <a:schemeClr val="tx1"/>
                  </a:solidFill>
                  <a:latin typeface="Arial" panose="020B0604020202020204" pitchFamily="34" charset="0"/>
                </a:defRPr>
              </a:lvl2pPr>
              <a:lvl3pPr>
                <a:spcBef>
                  <a:spcPct val="20000"/>
                </a:spcBef>
                <a:buClr>
                  <a:srgbClr val="008000"/>
                </a:buClr>
                <a:buFont typeface="Wingdings" panose="05000000000000000000" pitchFamily="2" charset="2"/>
                <a:buChar char="§"/>
                <a:defRPr sz="2000">
                  <a:solidFill>
                    <a:schemeClr val="tx1"/>
                  </a:solidFill>
                  <a:latin typeface="Arial" panose="020B0604020202020204" pitchFamily="34" charset="0"/>
                </a:defRPr>
              </a:lvl3pPr>
              <a:lvl4pPr>
                <a:spcBef>
                  <a:spcPct val="20000"/>
                </a:spcBef>
                <a:buClr>
                  <a:srgbClr val="3366CC"/>
                </a:buClr>
                <a:buFont typeface="Wingdings" panose="05000000000000000000" pitchFamily="2" charset="2"/>
                <a:buChar char="§"/>
                <a:defRPr>
                  <a:solidFill>
                    <a:schemeClr val="tx1"/>
                  </a:solidFill>
                  <a:latin typeface="Arial" panose="020B0604020202020204" pitchFamily="34" charset="0"/>
                </a:defRPr>
              </a:lvl4pPr>
              <a:lvl5pPr>
                <a:spcBef>
                  <a:spcPct val="20000"/>
                </a:spcBef>
                <a:buFont typeface="Wingdings" panose="05000000000000000000" pitchFamily="2" charset="2"/>
                <a:buChar char="§"/>
                <a:defRPr>
                  <a:solidFill>
                    <a:schemeClr val="tx1"/>
                  </a:solidFill>
                  <a:latin typeface="Arial" panose="020B0604020202020204" pitchFamily="34" charset="0"/>
                </a:defRPr>
              </a:lvl5pPr>
              <a:lvl6pPr fontAlgn="base">
                <a:spcBef>
                  <a:spcPct val="20000"/>
                </a:spcBef>
                <a:spcAft>
                  <a:spcPct val="0"/>
                </a:spcAft>
                <a:buFont typeface="Wingdings" panose="05000000000000000000" pitchFamily="2" charset="2"/>
                <a:buChar char="§"/>
                <a:defRPr>
                  <a:solidFill>
                    <a:schemeClr val="tx1"/>
                  </a:solidFill>
                  <a:latin typeface="Arial" panose="020B0604020202020204" pitchFamily="34" charset="0"/>
                </a:defRPr>
              </a:lvl6pPr>
              <a:lvl7pPr fontAlgn="base">
                <a:spcBef>
                  <a:spcPct val="20000"/>
                </a:spcBef>
                <a:spcAft>
                  <a:spcPct val="0"/>
                </a:spcAft>
                <a:buFont typeface="Wingdings" panose="05000000000000000000" pitchFamily="2" charset="2"/>
                <a:buChar char="§"/>
                <a:defRPr>
                  <a:solidFill>
                    <a:schemeClr val="tx1"/>
                  </a:solidFill>
                  <a:latin typeface="Arial" panose="020B0604020202020204" pitchFamily="34" charset="0"/>
                </a:defRPr>
              </a:lvl7pPr>
              <a:lvl8pPr fontAlgn="base">
                <a:spcBef>
                  <a:spcPct val="20000"/>
                </a:spcBef>
                <a:spcAft>
                  <a:spcPct val="0"/>
                </a:spcAft>
                <a:buFont typeface="Wingdings" panose="05000000000000000000" pitchFamily="2" charset="2"/>
                <a:buChar char="§"/>
                <a:defRPr>
                  <a:solidFill>
                    <a:schemeClr val="tx1"/>
                  </a:solidFill>
                  <a:latin typeface="Arial" panose="020B0604020202020204" pitchFamily="34" charset="0"/>
                </a:defRPr>
              </a:lvl8pPr>
              <a:lvl9pPr fontAlgn="base">
                <a:spcBef>
                  <a:spcPct val="20000"/>
                </a:spcBef>
                <a:spcAft>
                  <a:spcPct val="0"/>
                </a:spcAft>
                <a:buFont typeface="Wingdings" panose="05000000000000000000" pitchFamily="2" charset="2"/>
                <a:buChar char="§"/>
                <a:defRPr>
                  <a:solidFill>
                    <a:schemeClr val="tx1"/>
                  </a:solidFill>
                  <a:latin typeface="Arial" panose="020B0604020202020204" pitchFamily="34" charset="0"/>
                </a:defRPr>
              </a:lvl9pPr>
            </a:lstStyle>
            <a:p>
              <a:pPr eaLnBrk="0" hangingPunct="0">
                <a:spcBef>
                  <a:spcPct val="0"/>
                </a:spcBef>
                <a:buClrTx/>
                <a:buFontTx/>
                <a:buNone/>
              </a:pPr>
              <a:r>
                <a:rPr lang="en-US" altLang="en-US" sz="2000" dirty="0">
                  <a:solidFill>
                    <a:schemeClr val="tx2"/>
                  </a:solidFill>
                </a:rPr>
                <a:t>111-11-1111</a:t>
              </a:r>
            </a:p>
          </p:txBody>
        </p:sp>
        <p:sp>
          <p:nvSpPr>
            <p:cNvPr id="23" name="Rectangle 46">
              <a:extLst>
                <a:ext uri="{FF2B5EF4-FFF2-40B4-BE49-F238E27FC236}">
                  <a16:creationId xmlns:a16="http://schemas.microsoft.com/office/drawing/2014/main" id="{B20C244C-2FF8-4AAB-81A9-12FD83E3EA10}"/>
                </a:ext>
              </a:extLst>
            </p:cNvPr>
            <p:cNvSpPr>
              <a:spLocks noChangeArrowheads="1"/>
            </p:cNvSpPr>
            <p:nvPr/>
          </p:nvSpPr>
          <p:spPr bwMode="auto">
            <a:xfrm>
              <a:off x="2133600" y="4467225"/>
              <a:ext cx="1752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5E2F24"/>
                </a:buClr>
                <a:buFont typeface="Wingdings" panose="05000000000000000000" pitchFamily="2" charset="2"/>
                <a:buChar char="§"/>
                <a:defRPr sz="2800">
                  <a:solidFill>
                    <a:schemeClr val="tx1"/>
                  </a:solidFill>
                  <a:latin typeface="Arial" panose="020B0604020202020204" pitchFamily="34" charset="0"/>
                </a:defRPr>
              </a:lvl1pPr>
              <a:lvl2pPr>
                <a:spcBef>
                  <a:spcPct val="20000"/>
                </a:spcBef>
                <a:buClr>
                  <a:srgbClr val="990000"/>
                </a:buClr>
                <a:buFont typeface="Wingdings" panose="05000000000000000000" pitchFamily="2" charset="2"/>
                <a:buChar char="§"/>
                <a:defRPr sz="2400">
                  <a:solidFill>
                    <a:schemeClr val="tx1"/>
                  </a:solidFill>
                  <a:latin typeface="Arial" panose="020B0604020202020204" pitchFamily="34" charset="0"/>
                </a:defRPr>
              </a:lvl2pPr>
              <a:lvl3pPr>
                <a:spcBef>
                  <a:spcPct val="20000"/>
                </a:spcBef>
                <a:buClr>
                  <a:srgbClr val="008000"/>
                </a:buClr>
                <a:buFont typeface="Wingdings" panose="05000000000000000000" pitchFamily="2" charset="2"/>
                <a:buChar char="§"/>
                <a:defRPr sz="2000">
                  <a:solidFill>
                    <a:schemeClr val="tx1"/>
                  </a:solidFill>
                  <a:latin typeface="Arial" panose="020B0604020202020204" pitchFamily="34" charset="0"/>
                </a:defRPr>
              </a:lvl3pPr>
              <a:lvl4pPr>
                <a:spcBef>
                  <a:spcPct val="20000"/>
                </a:spcBef>
                <a:buClr>
                  <a:srgbClr val="3366CC"/>
                </a:buClr>
                <a:buFont typeface="Wingdings" panose="05000000000000000000" pitchFamily="2" charset="2"/>
                <a:buChar char="§"/>
                <a:defRPr>
                  <a:solidFill>
                    <a:schemeClr val="tx1"/>
                  </a:solidFill>
                  <a:latin typeface="Arial" panose="020B0604020202020204" pitchFamily="34" charset="0"/>
                </a:defRPr>
              </a:lvl4pPr>
              <a:lvl5pPr>
                <a:spcBef>
                  <a:spcPct val="20000"/>
                </a:spcBef>
                <a:buFont typeface="Wingdings" panose="05000000000000000000" pitchFamily="2" charset="2"/>
                <a:buChar char="§"/>
                <a:defRPr>
                  <a:solidFill>
                    <a:schemeClr val="tx1"/>
                  </a:solidFill>
                  <a:latin typeface="Arial" panose="020B0604020202020204" pitchFamily="34" charset="0"/>
                </a:defRPr>
              </a:lvl5pPr>
              <a:lvl6pPr fontAlgn="base">
                <a:spcBef>
                  <a:spcPct val="20000"/>
                </a:spcBef>
                <a:spcAft>
                  <a:spcPct val="0"/>
                </a:spcAft>
                <a:buFont typeface="Wingdings" panose="05000000000000000000" pitchFamily="2" charset="2"/>
                <a:buChar char="§"/>
                <a:defRPr>
                  <a:solidFill>
                    <a:schemeClr val="tx1"/>
                  </a:solidFill>
                  <a:latin typeface="Arial" panose="020B0604020202020204" pitchFamily="34" charset="0"/>
                </a:defRPr>
              </a:lvl6pPr>
              <a:lvl7pPr fontAlgn="base">
                <a:spcBef>
                  <a:spcPct val="20000"/>
                </a:spcBef>
                <a:spcAft>
                  <a:spcPct val="0"/>
                </a:spcAft>
                <a:buFont typeface="Wingdings" panose="05000000000000000000" pitchFamily="2" charset="2"/>
                <a:buChar char="§"/>
                <a:defRPr>
                  <a:solidFill>
                    <a:schemeClr val="tx1"/>
                  </a:solidFill>
                  <a:latin typeface="Arial" panose="020B0604020202020204" pitchFamily="34" charset="0"/>
                </a:defRPr>
              </a:lvl7pPr>
              <a:lvl8pPr fontAlgn="base">
                <a:spcBef>
                  <a:spcPct val="20000"/>
                </a:spcBef>
                <a:spcAft>
                  <a:spcPct val="0"/>
                </a:spcAft>
                <a:buFont typeface="Wingdings" panose="05000000000000000000" pitchFamily="2" charset="2"/>
                <a:buChar char="§"/>
                <a:defRPr>
                  <a:solidFill>
                    <a:schemeClr val="tx1"/>
                  </a:solidFill>
                  <a:latin typeface="Arial" panose="020B0604020202020204" pitchFamily="34" charset="0"/>
                </a:defRPr>
              </a:lvl8pPr>
              <a:lvl9pPr fontAlgn="base">
                <a:spcBef>
                  <a:spcPct val="20000"/>
                </a:spcBef>
                <a:spcAft>
                  <a:spcPct val="0"/>
                </a:spcAft>
                <a:buFont typeface="Wingdings" panose="05000000000000000000" pitchFamily="2" charset="2"/>
                <a:buChar char="§"/>
                <a:defRPr>
                  <a:solidFill>
                    <a:schemeClr val="tx1"/>
                  </a:solidFill>
                  <a:latin typeface="Arial" panose="020B0604020202020204" pitchFamily="34" charset="0"/>
                </a:defRPr>
              </a:lvl9pPr>
            </a:lstStyle>
            <a:p>
              <a:pPr eaLnBrk="0" hangingPunct="0">
                <a:spcBef>
                  <a:spcPct val="0"/>
                </a:spcBef>
                <a:buClrTx/>
                <a:buFontTx/>
                <a:buNone/>
              </a:pPr>
              <a:r>
                <a:rPr lang="en-US" altLang="en-US" sz="2000" dirty="0">
                  <a:solidFill>
                    <a:schemeClr val="tx2"/>
                  </a:solidFill>
                </a:rPr>
                <a:t>1111</a:t>
              </a:r>
            </a:p>
          </p:txBody>
        </p:sp>
        <p:sp>
          <p:nvSpPr>
            <p:cNvPr id="24" name="Rectangle 47">
              <a:extLst>
                <a:ext uri="{FF2B5EF4-FFF2-40B4-BE49-F238E27FC236}">
                  <a16:creationId xmlns:a16="http://schemas.microsoft.com/office/drawing/2014/main" id="{4C02324E-1173-4892-82C7-AE31D3B54EA1}"/>
                </a:ext>
              </a:extLst>
            </p:cNvPr>
            <p:cNvSpPr>
              <a:spLocks noChangeArrowheads="1"/>
            </p:cNvSpPr>
            <p:nvPr/>
          </p:nvSpPr>
          <p:spPr bwMode="auto">
            <a:xfrm>
              <a:off x="3886200" y="4071938"/>
              <a:ext cx="1682750" cy="395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5E2F24"/>
                </a:buClr>
                <a:buFont typeface="Wingdings" panose="05000000000000000000" pitchFamily="2" charset="2"/>
                <a:buChar char="§"/>
                <a:defRPr sz="2800">
                  <a:solidFill>
                    <a:schemeClr val="tx1"/>
                  </a:solidFill>
                  <a:latin typeface="Arial" panose="020B0604020202020204" pitchFamily="34" charset="0"/>
                </a:defRPr>
              </a:lvl1pPr>
              <a:lvl2pPr>
                <a:spcBef>
                  <a:spcPct val="20000"/>
                </a:spcBef>
                <a:buClr>
                  <a:srgbClr val="990000"/>
                </a:buClr>
                <a:buFont typeface="Wingdings" panose="05000000000000000000" pitchFamily="2" charset="2"/>
                <a:buChar char="§"/>
                <a:defRPr sz="2400">
                  <a:solidFill>
                    <a:schemeClr val="tx1"/>
                  </a:solidFill>
                  <a:latin typeface="Arial" panose="020B0604020202020204" pitchFamily="34" charset="0"/>
                </a:defRPr>
              </a:lvl2pPr>
              <a:lvl3pPr>
                <a:spcBef>
                  <a:spcPct val="20000"/>
                </a:spcBef>
                <a:buClr>
                  <a:srgbClr val="008000"/>
                </a:buClr>
                <a:buFont typeface="Wingdings" panose="05000000000000000000" pitchFamily="2" charset="2"/>
                <a:buChar char="§"/>
                <a:defRPr sz="2000">
                  <a:solidFill>
                    <a:schemeClr val="tx1"/>
                  </a:solidFill>
                  <a:latin typeface="Arial" panose="020B0604020202020204" pitchFamily="34" charset="0"/>
                </a:defRPr>
              </a:lvl3pPr>
              <a:lvl4pPr>
                <a:spcBef>
                  <a:spcPct val="20000"/>
                </a:spcBef>
                <a:buClr>
                  <a:srgbClr val="3366CC"/>
                </a:buClr>
                <a:buFont typeface="Wingdings" panose="05000000000000000000" pitchFamily="2" charset="2"/>
                <a:buChar char="§"/>
                <a:defRPr>
                  <a:solidFill>
                    <a:schemeClr val="tx1"/>
                  </a:solidFill>
                  <a:latin typeface="Arial" panose="020B0604020202020204" pitchFamily="34" charset="0"/>
                </a:defRPr>
              </a:lvl4pPr>
              <a:lvl5pPr>
                <a:spcBef>
                  <a:spcPct val="20000"/>
                </a:spcBef>
                <a:buFont typeface="Wingdings" panose="05000000000000000000" pitchFamily="2" charset="2"/>
                <a:buChar char="§"/>
                <a:defRPr>
                  <a:solidFill>
                    <a:schemeClr val="tx1"/>
                  </a:solidFill>
                  <a:latin typeface="Arial" panose="020B0604020202020204" pitchFamily="34" charset="0"/>
                </a:defRPr>
              </a:lvl5pPr>
              <a:lvl6pPr fontAlgn="base">
                <a:spcBef>
                  <a:spcPct val="20000"/>
                </a:spcBef>
                <a:spcAft>
                  <a:spcPct val="0"/>
                </a:spcAft>
                <a:buFont typeface="Wingdings" panose="05000000000000000000" pitchFamily="2" charset="2"/>
                <a:buChar char="§"/>
                <a:defRPr>
                  <a:solidFill>
                    <a:schemeClr val="tx1"/>
                  </a:solidFill>
                  <a:latin typeface="Arial" panose="020B0604020202020204" pitchFamily="34" charset="0"/>
                </a:defRPr>
              </a:lvl6pPr>
              <a:lvl7pPr fontAlgn="base">
                <a:spcBef>
                  <a:spcPct val="20000"/>
                </a:spcBef>
                <a:spcAft>
                  <a:spcPct val="0"/>
                </a:spcAft>
                <a:buFont typeface="Wingdings" panose="05000000000000000000" pitchFamily="2" charset="2"/>
                <a:buChar char="§"/>
                <a:defRPr>
                  <a:solidFill>
                    <a:schemeClr val="tx1"/>
                  </a:solidFill>
                  <a:latin typeface="Arial" panose="020B0604020202020204" pitchFamily="34" charset="0"/>
                </a:defRPr>
              </a:lvl7pPr>
              <a:lvl8pPr fontAlgn="base">
                <a:spcBef>
                  <a:spcPct val="20000"/>
                </a:spcBef>
                <a:spcAft>
                  <a:spcPct val="0"/>
                </a:spcAft>
                <a:buFont typeface="Wingdings" panose="05000000000000000000" pitchFamily="2" charset="2"/>
                <a:buChar char="§"/>
                <a:defRPr>
                  <a:solidFill>
                    <a:schemeClr val="tx1"/>
                  </a:solidFill>
                  <a:latin typeface="Arial" panose="020B0604020202020204" pitchFamily="34" charset="0"/>
                </a:defRPr>
              </a:lvl8pPr>
              <a:lvl9pPr fontAlgn="base">
                <a:spcBef>
                  <a:spcPct val="20000"/>
                </a:spcBef>
                <a:spcAft>
                  <a:spcPct val="0"/>
                </a:spcAft>
                <a:buFont typeface="Wingdings" panose="05000000000000000000" pitchFamily="2" charset="2"/>
                <a:buChar char="§"/>
                <a:defRPr>
                  <a:solidFill>
                    <a:schemeClr val="tx1"/>
                  </a:solidFill>
                  <a:latin typeface="Arial" panose="020B0604020202020204" pitchFamily="34" charset="0"/>
                </a:defRPr>
              </a:lvl9pPr>
            </a:lstStyle>
            <a:p>
              <a:pPr eaLnBrk="0" hangingPunct="0">
                <a:spcBef>
                  <a:spcPct val="0"/>
                </a:spcBef>
                <a:buClrTx/>
                <a:buFontTx/>
                <a:buNone/>
              </a:pPr>
              <a:r>
                <a:rPr lang="en-US" altLang="en-US" sz="2000" b="1" dirty="0" err="1">
                  <a:solidFill>
                    <a:schemeClr val="tx2"/>
                  </a:solidFill>
                </a:rPr>
                <a:t>FacSSN</a:t>
              </a:r>
              <a:endParaRPr lang="en-US" altLang="en-US" sz="2000" b="1" dirty="0">
                <a:solidFill>
                  <a:schemeClr val="tx2"/>
                </a:solidFill>
              </a:endParaRPr>
            </a:p>
          </p:txBody>
        </p:sp>
        <p:sp>
          <p:nvSpPr>
            <p:cNvPr id="25" name="Rectangle 48">
              <a:extLst>
                <a:ext uri="{FF2B5EF4-FFF2-40B4-BE49-F238E27FC236}">
                  <a16:creationId xmlns:a16="http://schemas.microsoft.com/office/drawing/2014/main" id="{703A8015-ED35-4807-81D1-9557A20703E5}"/>
                </a:ext>
              </a:extLst>
            </p:cNvPr>
            <p:cNvSpPr>
              <a:spLocks noChangeArrowheads="1"/>
            </p:cNvSpPr>
            <p:nvPr/>
          </p:nvSpPr>
          <p:spPr bwMode="auto">
            <a:xfrm>
              <a:off x="2133600" y="4071938"/>
              <a:ext cx="1752600" cy="395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5E2F24"/>
                </a:buClr>
                <a:buFont typeface="Wingdings" panose="05000000000000000000" pitchFamily="2" charset="2"/>
                <a:buChar char="§"/>
                <a:defRPr sz="2800">
                  <a:solidFill>
                    <a:schemeClr val="tx1"/>
                  </a:solidFill>
                  <a:latin typeface="Arial" panose="020B0604020202020204" pitchFamily="34" charset="0"/>
                </a:defRPr>
              </a:lvl1pPr>
              <a:lvl2pPr>
                <a:spcBef>
                  <a:spcPct val="20000"/>
                </a:spcBef>
                <a:buClr>
                  <a:srgbClr val="990000"/>
                </a:buClr>
                <a:buFont typeface="Wingdings" panose="05000000000000000000" pitchFamily="2" charset="2"/>
                <a:buChar char="§"/>
                <a:defRPr sz="2400">
                  <a:solidFill>
                    <a:schemeClr val="tx1"/>
                  </a:solidFill>
                  <a:latin typeface="Arial" panose="020B0604020202020204" pitchFamily="34" charset="0"/>
                </a:defRPr>
              </a:lvl2pPr>
              <a:lvl3pPr>
                <a:spcBef>
                  <a:spcPct val="20000"/>
                </a:spcBef>
                <a:buClr>
                  <a:srgbClr val="008000"/>
                </a:buClr>
                <a:buFont typeface="Wingdings" panose="05000000000000000000" pitchFamily="2" charset="2"/>
                <a:buChar char="§"/>
                <a:defRPr sz="2000">
                  <a:solidFill>
                    <a:schemeClr val="tx1"/>
                  </a:solidFill>
                  <a:latin typeface="Arial" panose="020B0604020202020204" pitchFamily="34" charset="0"/>
                </a:defRPr>
              </a:lvl3pPr>
              <a:lvl4pPr>
                <a:spcBef>
                  <a:spcPct val="20000"/>
                </a:spcBef>
                <a:buClr>
                  <a:srgbClr val="3366CC"/>
                </a:buClr>
                <a:buFont typeface="Wingdings" panose="05000000000000000000" pitchFamily="2" charset="2"/>
                <a:buChar char="§"/>
                <a:defRPr>
                  <a:solidFill>
                    <a:schemeClr val="tx1"/>
                  </a:solidFill>
                  <a:latin typeface="Arial" panose="020B0604020202020204" pitchFamily="34" charset="0"/>
                </a:defRPr>
              </a:lvl4pPr>
              <a:lvl5pPr>
                <a:spcBef>
                  <a:spcPct val="20000"/>
                </a:spcBef>
                <a:buFont typeface="Wingdings" panose="05000000000000000000" pitchFamily="2" charset="2"/>
                <a:buChar char="§"/>
                <a:defRPr>
                  <a:solidFill>
                    <a:schemeClr val="tx1"/>
                  </a:solidFill>
                  <a:latin typeface="Arial" panose="020B0604020202020204" pitchFamily="34" charset="0"/>
                </a:defRPr>
              </a:lvl5pPr>
              <a:lvl6pPr fontAlgn="base">
                <a:spcBef>
                  <a:spcPct val="20000"/>
                </a:spcBef>
                <a:spcAft>
                  <a:spcPct val="0"/>
                </a:spcAft>
                <a:buFont typeface="Wingdings" panose="05000000000000000000" pitchFamily="2" charset="2"/>
                <a:buChar char="§"/>
                <a:defRPr>
                  <a:solidFill>
                    <a:schemeClr val="tx1"/>
                  </a:solidFill>
                  <a:latin typeface="Arial" panose="020B0604020202020204" pitchFamily="34" charset="0"/>
                </a:defRPr>
              </a:lvl6pPr>
              <a:lvl7pPr fontAlgn="base">
                <a:spcBef>
                  <a:spcPct val="20000"/>
                </a:spcBef>
                <a:spcAft>
                  <a:spcPct val="0"/>
                </a:spcAft>
                <a:buFont typeface="Wingdings" panose="05000000000000000000" pitchFamily="2" charset="2"/>
                <a:buChar char="§"/>
                <a:defRPr>
                  <a:solidFill>
                    <a:schemeClr val="tx1"/>
                  </a:solidFill>
                  <a:latin typeface="Arial" panose="020B0604020202020204" pitchFamily="34" charset="0"/>
                </a:defRPr>
              </a:lvl7pPr>
              <a:lvl8pPr fontAlgn="base">
                <a:spcBef>
                  <a:spcPct val="20000"/>
                </a:spcBef>
                <a:spcAft>
                  <a:spcPct val="0"/>
                </a:spcAft>
                <a:buFont typeface="Wingdings" panose="05000000000000000000" pitchFamily="2" charset="2"/>
                <a:buChar char="§"/>
                <a:defRPr>
                  <a:solidFill>
                    <a:schemeClr val="tx1"/>
                  </a:solidFill>
                  <a:latin typeface="Arial" panose="020B0604020202020204" pitchFamily="34" charset="0"/>
                </a:defRPr>
              </a:lvl8pPr>
              <a:lvl9pPr fontAlgn="base">
                <a:spcBef>
                  <a:spcPct val="20000"/>
                </a:spcBef>
                <a:spcAft>
                  <a:spcPct val="0"/>
                </a:spcAft>
                <a:buFont typeface="Wingdings" panose="05000000000000000000" pitchFamily="2" charset="2"/>
                <a:buChar char="§"/>
                <a:defRPr>
                  <a:solidFill>
                    <a:schemeClr val="tx1"/>
                  </a:solidFill>
                  <a:latin typeface="Arial" panose="020B0604020202020204" pitchFamily="34" charset="0"/>
                </a:defRPr>
              </a:lvl9pPr>
            </a:lstStyle>
            <a:p>
              <a:pPr eaLnBrk="0" hangingPunct="0">
                <a:spcBef>
                  <a:spcPct val="0"/>
                </a:spcBef>
                <a:buClrTx/>
                <a:buFontTx/>
                <a:buNone/>
              </a:pPr>
              <a:r>
                <a:rPr lang="en-US" altLang="en-US" sz="2000" b="1" dirty="0" err="1">
                  <a:solidFill>
                    <a:schemeClr val="tx2"/>
                  </a:solidFill>
                </a:rPr>
                <a:t>OfferNo</a:t>
              </a:r>
              <a:endParaRPr lang="en-US" altLang="en-US" sz="2000" b="1" dirty="0">
                <a:solidFill>
                  <a:schemeClr val="tx2"/>
                </a:solidFill>
              </a:endParaRPr>
            </a:p>
          </p:txBody>
        </p:sp>
      </p:grpSp>
      <p:sp>
        <p:nvSpPr>
          <p:cNvPr id="26" name="Rectangle 25">
            <a:extLst>
              <a:ext uri="{FF2B5EF4-FFF2-40B4-BE49-F238E27FC236}">
                <a16:creationId xmlns:a16="http://schemas.microsoft.com/office/drawing/2014/main" id="{13D8E705-84A8-47BC-9001-56B362C634AF}"/>
              </a:ext>
            </a:extLst>
          </p:cNvPr>
          <p:cNvSpPr/>
          <p:nvPr/>
        </p:nvSpPr>
        <p:spPr>
          <a:xfrm>
            <a:off x="0" y="3674865"/>
            <a:ext cx="9144000" cy="1015663"/>
          </a:xfrm>
          <a:prstGeom prst="rect">
            <a:avLst/>
          </a:prstGeom>
        </p:spPr>
        <p:txBody>
          <a:bodyPr wrap="square">
            <a:spAutoFit/>
          </a:bodyPr>
          <a:lstStyle/>
          <a:p>
            <a:r>
              <a:rPr lang="en-US" sz="2000" dirty="0">
                <a:solidFill>
                  <a:schemeClr val="tx2"/>
                </a:solidFill>
                <a:latin typeface="Arial" panose="020B0604020202020204" pitchFamily="34" charset="0"/>
                <a:cs typeface="Arial" panose="020B0604020202020204" pitchFamily="34" charset="0"/>
              </a:rPr>
              <a:t>SELECT</a:t>
            </a:r>
            <a:r>
              <a:rPr lang="en-US" sz="2000" b="0" dirty="0">
                <a:solidFill>
                  <a:schemeClr val="tx2"/>
                </a:solidFill>
                <a:latin typeface="Arial" panose="020B0604020202020204" pitchFamily="34" charset="0"/>
                <a:cs typeface="Arial" panose="020B0604020202020204" pitchFamily="34" charset="0"/>
              </a:rPr>
              <a:t> </a:t>
            </a:r>
            <a:r>
              <a:rPr lang="en-US" sz="2000" b="0" i="1" dirty="0" err="1">
                <a:solidFill>
                  <a:schemeClr val="tx2"/>
                </a:solidFill>
                <a:latin typeface="Arial" panose="020B0604020202020204" pitchFamily="34" charset="0"/>
                <a:cs typeface="Arial" panose="020B0604020202020204" pitchFamily="34" charset="0"/>
              </a:rPr>
              <a:t>O</a:t>
            </a:r>
            <a:r>
              <a:rPr lang="en-US" sz="2000" b="0" dirty="0" err="1">
                <a:solidFill>
                  <a:schemeClr val="tx2"/>
                </a:solidFill>
                <a:latin typeface="Arial" panose="020B0604020202020204" pitchFamily="34" charset="0"/>
                <a:cs typeface="Arial" panose="020B0604020202020204" pitchFamily="34" charset="0"/>
              </a:rPr>
              <a:t>.OfferNo</a:t>
            </a:r>
            <a:r>
              <a:rPr lang="en-US" sz="2000" b="0" dirty="0">
                <a:solidFill>
                  <a:schemeClr val="tx2"/>
                </a:solidFill>
                <a:latin typeface="Arial" panose="020B0604020202020204" pitchFamily="34" charset="0"/>
                <a:cs typeface="Arial" panose="020B0604020202020204" pitchFamily="34" charset="0"/>
              </a:rPr>
              <a:t>, </a:t>
            </a:r>
            <a:r>
              <a:rPr lang="en-US" sz="2000" b="0" i="1" dirty="0" err="1">
                <a:solidFill>
                  <a:schemeClr val="tx2"/>
                </a:solidFill>
                <a:latin typeface="Arial" panose="020B0604020202020204" pitchFamily="34" charset="0"/>
                <a:cs typeface="Arial" panose="020B0604020202020204" pitchFamily="34" charset="0"/>
              </a:rPr>
              <a:t>O</a:t>
            </a:r>
            <a:r>
              <a:rPr lang="en-US" sz="2000" b="0" dirty="0" err="1">
                <a:solidFill>
                  <a:schemeClr val="tx2"/>
                </a:solidFill>
                <a:latin typeface="Arial" panose="020B0604020202020204" pitchFamily="34" charset="0"/>
                <a:cs typeface="Arial" panose="020B0604020202020204" pitchFamily="34" charset="0"/>
              </a:rPr>
              <a:t>.FacSSN</a:t>
            </a:r>
            <a:r>
              <a:rPr lang="en-US" sz="2000" b="0" dirty="0">
                <a:solidFill>
                  <a:schemeClr val="tx2"/>
                </a:solidFill>
                <a:latin typeface="Arial" panose="020B0604020202020204" pitchFamily="34" charset="0"/>
                <a:cs typeface="Arial" panose="020B0604020202020204" pitchFamily="34" charset="0"/>
              </a:rPr>
              <a:t>, </a:t>
            </a:r>
            <a:r>
              <a:rPr lang="en-US" sz="2000" b="0" i="1" dirty="0" err="1">
                <a:solidFill>
                  <a:schemeClr val="tx2"/>
                </a:solidFill>
                <a:latin typeface="Arial" panose="020B0604020202020204" pitchFamily="34" charset="0"/>
                <a:cs typeface="Arial" panose="020B0604020202020204" pitchFamily="34" charset="0"/>
              </a:rPr>
              <a:t>F</a:t>
            </a:r>
            <a:r>
              <a:rPr lang="en-US" sz="2000" b="0" dirty="0" err="1">
                <a:solidFill>
                  <a:schemeClr val="tx2"/>
                </a:solidFill>
                <a:latin typeface="Arial" panose="020B0604020202020204" pitchFamily="34" charset="0"/>
                <a:cs typeface="Arial" panose="020B0604020202020204" pitchFamily="34" charset="0"/>
              </a:rPr>
              <a:t>.FacName</a:t>
            </a:r>
            <a:endParaRPr lang="en-US" sz="2000" b="0" dirty="0">
              <a:solidFill>
                <a:schemeClr val="tx2"/>
              </a:solidFill>
              <a:latin typeface="Arial" panose="020B0604020202020204" pitchFamily="34" charset="0"/>
              <a:cs typeface="Arial" panose="020B0604020202020204" pitchFamily="34" charset="0"/>
            </a:endParaRPr>
          </a:p>
          <a:p>
            <a:r>
              <a:rPr lang="en-US" sz="2000" dirty="0">
                <a:solidFill>
                  <a:schemeClr val="tx2"/>
                </a:solidFill>
                <a:latin typeface="Arial" panose="020B0604020202020204" pitchFamily="34" charset="0"/>
                <a:cs typeface="Arial" panose="020B0604020202020204" pitchFamily="34" charset="0"/>
              </a:rPr>
              <a:t>FROM</a:t>
            </a:r>
            <a:r>
              <a:rPr lang="en-US" sz="2000" b="0" dirty="0">
                <a:solidFill>
                  <a:schemeClr val="tx2"/>
                </a:solidFill>
                <a:latin typeface="Arial" panose="020B0604020202020204" pitchFamily="34" charset="0"/>
                <a:cs typeface="Arial" panose="020B0604020202020204" pitchFamily="34" charset="0"/>
              </a:rPr>
              <a:t>     Offering </a:t>
            </a:r>
            <a:r>
              <a:rPr lang="en-US" sz="2000" b="0" i="1" dirty="0">
                <a:solidFill>
                  <a:schemeClr val="tx2"/>
                </a:solidFill>
                <a:latin typeface="Arial" panose="020B0604020202020204" pitchFamily="34" charset="0"/>
                <a:cs typeface="Arial" panose="020B0604020202020204" pitchFamily="34" charset="0"/>
              </a:rPr>
              <a:t>O</a:t>
            </a:r>
            <a:r>
              <a:rPr lang="en-US" sz="2000" dirty="0">
                <a:solidFill>
                  <a:schemeClr val="tx2"/>
                </a:solidFill>
                <a:latin typeface="Arial" panose="020B0604020202020204" pitchFamily="34" charset="0"/>
                <a:cs typeface="Arial" panose="020B0604020202020204" pitchFamily="34" charset="0"/>
              </a:rPr>
              <a:t>,</a:t>
            </a:r>
            <a:r>
              <a:rPr lang="en-US" sz="2000" dirty="0">
                <a:solidFill>
                  <a:srgbClr val="FF0000"/>
                </a:solidFill>
                <a:latin typeface="Arial" panose="020B0604020202020204" pitchFamily="34" charset="0"/>
                <a:cs typeface="Arial" panose="020B0604020202020204" pitchFamily="34" charset="0"/>
              </a:rPr>
              <a:t> </a:t>
            </a:r>
            <a:r>
              <a:rPr lang="en-US" sz="2000" b="0" dirty="0">
                <a:solidFill>
                  <a:schemeClr val="tx2"/>
                </a:solidFill>
                <a:latin typeface="Arial" panose="020B0604020202020204" pitchFamily="34" charset="0"/>
                <a:cs typeface="Arial" panose="020B0604020202020204" pitchFamily="34" charset="0"/>
              </a:rPr>
              <a:t>Faculty </a:t>
            </a:r>
            <a:r>
              <a:rPr lang="en-US" sz="2000" b="0" i="1" dirty="0">
                <a:solidFill>
                  <a:schemeClr val="tx2"/>
                </a:solidFill>
                <a:latin typeface="Arial" panose="020B0604020202020204" pitchFamily="34" charset="0"/>
                <a:cs typeface="Arial" panose="020B0604020202020204" pitchFamily="34" charset="0"/>
              </a:rPr>
              <a:t>F</a:t>
            </a:r>
            <a:r>
              <a:rPr lang="en-US" sz="2000" b="0" dirty="0">
                <a:solidFill>
                  <a:schemeClr val="tx2"/>
                </a:solidFill>
                <a:latin typeface="Arial" panose="020B0604020202020204" pitchFamily="34" charset="0"/>
                <a:cs typeface="Arial" panose="020B0604020202020204" pitchFamily="34" charset="0"/>
              </a:rPr>
              <a:t> </a:t>
            </a:r>
          </a:p>
          <a:p>
            <a:r>
              <a:rPr lang="en-US" sz="2000" dirty="0">
                <a:solidFill>
                  <a:schemeClr val="tx2"/>
                </a:solidFill>
                <a:latin typeface="Arial" panose="020B0604020202020204" pitchFamily="34" charset="0"/>
                <a:cs typeface="Arial" panose="020B0604020202020204" pitchFamily="34" charset="0"/>
              </a:rPr>
              <a:t>WHERE</a:t>
            </a:r>
            <a:r>
              <a:rPr lang="en-US" sz="2000" b="0" dirty="0">
                <a:solidFill>
                  <a:schemeClr val="tx2"/>
                </a:solidFill>
                <a:latin typeface="Arial" panose="020B0604020202020204" pitchFamily="34" charset="0"/>
                <a:cs typeface="Arial" panose="020B0604020202020204" pitchFamily="34" charset="0"/>
              </a:rPr>
              <a:t>  </a:t>
            </a:r>
            <a:r>
              <a:rPr lang="en-US" sz="2000" b="0" i="1" dirty="0" err="1">
                <a:solidFill>
                  <a:schemeClr val="tx2"/>
                </a:solidFill>
                <a:latin typeface="Arial" panose="020B0604020202020204" pitchFamily="34" charset="0"/>
                <a:cs typeface="Arial" panose="020B0604020202020204" pitchFamily="34" charset="0"/>
              </a:rPr>
              <a:t>O</a:t>
            </a:r>
            <a:r>
              <a:rPr lang="en-US" sz="2000" b="0" dirty="0" err="1">
                <a:solidFill>
                  <a:schemeClr val="tx2"/>
                </a:solidFill>
                <a:latin typeface="Arial" panose="020B0604020202020204" pitchFamily="34" charset="0"/>
                <a:cs typeface="Arial" panose="020B0604020202020204" pitchFamily="34" charset="0"/>
              </a:rPr>
              <a:t>.FacSSN</a:t>
            </a:r>
            <a:r>
              <a:rPr lang="en-US" sz="2000" b="0" dirty="0">
                <a:solidFill>
                  <a:schemeClr val="tx2"/>
                </a:solidFill>
                <a:latin typeface="Arial" panose="020B0604020202020204" pitchFamily="34" charset="0"/>
                <a:cs typeface="Arial" panose="020B0604020202020204" pitchFamily="34" charset="0"/>
              </a:rPr>
              <a:t> =</a:t>
            </a:r>
            <a:r>
              <a:rPr lang="en-US" sz="2000" b="0" i="1" dirty="0" err="1">
                <a:solidFill>
                  <a:schemeClr val="tx2"/>
                </a:solidFill>
                <a:latin typeface="Arial" panose="020B0604020202020204" pitchFamily="34" charset="0"/>
                <a:cs typeface="Arial" panose="020B0604020202020204" pitchFamily="34" charset="0"/>
              </a:rPr>
              <a:t>F</a:t>
            </a:r>
            <a:r>
              <a:rPr lang="en-US" sz="2000" b="0" dirty="0" err="1">
                <a:solidFill>
                  <a:schemeClr val="tx2"/>
                </a:solidFill>
                <a:latin typeface="Arial" panose="020B0604020202020204" pitchFamily="34" charset="0"/>
                <a:cs typeface="Arial" panose="020B0604020202020204" pitchFamily="34" charset="0"/>
              </a:rPr>
              <a:t>.FacSSN</a:t>
            </a:r>
            <a:r>
              <a:rPr lang="en-US" sz="2000" b="0" dirty="0">
                <a:solidFill>
                  <a:schemeClr val="tx2"/>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398888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0-#ppt_w/2"/>
                                          </p:val>
                                        </p:tav>
                                        <p:tav tm="100000">
                                          <p:val>
                                            <p:strVal val="#ppt_x"/>
                                          </p:val>
                                        </p:tav>
                                      </p:tavLst>
                                    </p:anim>
                                    <p:anim calcmode="lin" valueType="num">
                                      <p:cBhvr additive="base">
                                        <p:cTn id="14"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16"/>
          <p:cNvSpPr txBox="1">
            <a:spLocks noChangeArrowheads="1"/>
          </p:cNvSpPr>
          <p:nvPr/>
        </p:nvSpPr>
        <p:spPr bwMode="auto">
          <a:xfrm>
            <a:off x="19318" y="0"/>
            <a:ext cx="912468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b="1">
                <a:solidFill>
                  <a:srgbClr val="00457C"/>
                </a:solidFill>
                <a:latin typeface="Times New Roman" panose="02020603050405020304" pitchFamily="18" charset="0"/>
              </a:defRPr>
            </a:lvl1pPr>
            <a:lvl2pPr marL="742950" indent="-285750">
              <a:defRPr b="1">
                <a:solidFill>
                  <a:srgbClr val="00457C"/>
                </a:solidFill>
                <a:latin typeface="Times New Roman" panose="02020603050405020304" pitchFamily="18" charset="0"/>
              </a:defRPr>
            </a:lvl2pPr>
            <a:lvl3pPr marL="1143000" indent="-228600">
              <a:defRPr b="1">
                <a:solidFill>
                  <a:srgbClr val="00457C"/>
                </a:solidFill>
                <a:latin typeface="Times New Roman" panose="02020603050405020304" pitchFamily="18" charset="0"/>
              </a:defRPr>
            </a:lvl3pPr>
            <a:lvl4pPr marL="1600200" indent="-228600">
              <a:defRPr b="1">
                <a:solidFill>
                  <a:srgbClr val="00457C"/>
                </a:solidFill>
                <a:latin typeface="Times New Roman" panose="02020603050405020304" pitchFamily="18" charset="0"/>
              </a:defRPr>
            </a:lvl4pPr>
            <a:lvl5pPr marL="2057400" indent="-228600">
              <a:defRPr b="1">
                <a:solidFill>
                  <a:srgbClr val="00457C"/>
                </a:solidFill>
                <a:latin typeface="Times New Roman" panose="02020603050405020304" pitchFamily="18" charset="0"/>
              </a:defRPr>
            </a:lvl5pPr>
            <a:lvl6pPr marL="2514600" indent="-228600" eaLnBrk="0" fontAlgn="base" hangingPunct="0">
              <a:spcBef>
                <a:spcPct val="0"/>
              </a:spcBef>
              <a:spcAft>
                <a:spcPct val="0"/>
              </a:spcAft>
              <a:defRPr b="1">
                <a:solidFill>
                  <a:srgbClr val="00457C"/>
                </a:solidFill>
                <a:latin typeface="Times New Roman" panose="02020603050405020304" pitchFamily="18" charset="0"/>
              </a:defRPr>
            </a:lvl6pPr>
            <a:lvl7pPr marL="2971800" indent="-228600" eaLnBrk="0" fontAlgn="base" hangingPunct="0">
              <a:spcBef>
                <a:spcPct val="0"/>
              </a:spcBef>
              <a:spcAft>
                <a:spcPct val="0"/>
              </a:spcAft>
              <a:defRPr b="1">
                <a:solidFill>
                  <a:srgbClr val="00457C"/>
                </a:solidFill>
                <a:latin typeface="Times New Roman" panose="02020603050405020304" pitchFamily="18" charset="0"/>
              </a:defRPr>
            </a:lvl7pPr>
            <a:lvl8pPr marL="3429000" indent="-228600" eaLnBrk="0" fontAlgn="base" hangingPunct="0">
              <a:spcBef>
                <a:spcPct val="0"/>
              </a:spcBef>
              <a:spcAft>
                <a:spcPct val="0"/>
              </a:spcAft>
              <a:defRPr b="1">
                <a:solidFill>
                  <a:srgbClr val="00457C"/>
                </a:solidFill>
                <a:latin typeface="Times New Roman" panose="02020603050405020304" pitchFamily="18" charset="0"/>
              </a:defRPr>
            </a:lvl8pPr>
            <a:lvl9pPr marL="3886200" indent="-228600" eaLnBrk="0" fontAlgn="base" hangingPunct="0">
              <a:spcBef>
                <a:spcPct val="0"/>
              </a:spcBef>
              <a:spcAft>
                <a:spcPct val="0"/>
              </a:spcAft>
              <a:defRPr b="1">
                <a:solidFill>
                  <a:srgbClr val="00457C"/>
                </a:solidFill>
                <a:latin typeface="Times New Roman" panose="02020603050405020304" pitchFamily="18" charset="0"/>
              </a:defRPr>
            </a:lvl9pPr>
          </a:lstStyle>
          <a:p>
            <a:pPr>
              <a:spcBef>
                <a:spcPct val="50000"/>
              </a:spcBef>
            </a:pPr>
            <a:r>
              <a:rPr lang="en-US" altLang="en-US" sz="3200" b="0" dirty="0" err="1">
                <a:solidFill>
                  <a:schemeClr val="bg1"/>
                </a:solidFill>
                <a:latin typeface="+mn-lt"/>
              </a:rPr>
              <a:t>Equi</a:t>
            </a:r>
            <a:r>
              <a:rPr lang="en-US" altLang="en-US" sz="3200" b="0" dirty="0">
                <a:solidFill>
                  <a:schemeClr val="bg1"/>
                </a:solidFill>
                <a:latin typeface="+mn-lt"/>
              </a:rPr>
              <a:t>-Join</a:t>
            </a:r>
          </a:p>
        </p:txBody>
      </p:sp>
      <p:pic>
        <p:nvPicPr>
          <p:cNvPr id="6" name="Picture 5">
            <a:extLst>
              <a:ext uri="{FF2B5EF4-FFF2-40B4-BE49-F238E27FC236}">
                <a16:creationId xmlns:a16="http://schemas.microsoft.com/office/drawing/2014/main" id="{441C9EF1-648E-42D8-9EC6-687471F498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4900" y="2244994"/>
            <a:ext cx="6934200" cy="4613006"/>
          </a:xfrm>
          <a:prstGeom prst="rect">
            <a:avLst/>
          </a:prstGeom>
        </p:spPr>
      </p:pic>
      <p:sp>
        <p:nvSpPr>
          <p:cNvPr id="7" name="TextBox 6">
            <a:extLst>
              <a:ext uri="{FF2B5EF4-FFF2-40B4-BE49-F238E27FC236}">
                <a16:creationId xmlns:a16="http://schemas.microsoft.com/office/drawing/2014/main" id="{6815221B-47A5-45B6-946B-723140F5F3A7}"/>
              </a:ext>
            </a:extLst>
          </p:cNvPr>
          <p:cNvSpPr txBox="1"/>
          <p:nvPr/>
        </p:nvSpPr>
        <p:spPr>
          <a:xfrm>
            <a:off x="0" y="990600"/>
            <a:ext cx="3961341" cy="923330"/>
          </a:xfrm>
          <a:prstGeom prst="rect">
            <a:avLst/>
          </a:prstGeom>
          <a:noFill/>
        </p:spPr>
        <p:txBody>
          <a:bodyPr wrap="none" rtlCol="0">
            <a:spAutoFit/>
          </a:bodyPr>
          <a:lstStyle/>
          <a:p>
            <a:r>
              <a:rPr lang="en-US" dirty="0">
                <a:solidFill>
                  <a:schemeClr val="tx2"/>
                </a:solidFill>
                <a:latin typeface="Arial" panose="020B0604020202020204" pitchFamily="34" charset="0"/>
                <a:cs typeface="Arial" panose="020B0604020202020204" pitchFamily="34" charset="0"/>
              </a:rPr>
              <a:t>SELECT   *</a:t>
            </a:r>
          </a:p>
          <a:p>
            <a:r>
              <a:rPr lang="en-US" dirty="0">
                <a:solidFill>
                  <a:schemeClr val="tx2"/>
                </a:solidFill>
                <a:latin typeface="Arial" panose="020B0604020202020204" pitchFamily="34" charset="0"/>
                <a:cs typeface="Arial" panose="020B0604020202020204" pitchFamily="34" charset="0"/>
              </a:rPr>
              <a:t>FROM 	  </a:t>
            </a:r>
            <a:r>
              <a:rPr lang="en-US" b="0" dirty="0">
                <a:solidFill>
                  <a:schemeClr val="tx2"/>
                </a:solidFill>
                <a:latin typeface="Arial" panose="020B0604020202020204" pitchFamily="34" charset="0"/>
                <a:cs typeface="Arial" panose="020B0604020202020204" pitchFamily="34" charset="0"/>
              </a:rPr>
              <a:t>Student S, Locker L</a:t>
            </a:r>
          </a:p>
          <a:p>
            <a:r>
              <a:rPr lang="en-US" dirty="0">
                <a:solidFill>
                  <a:schemeClr val="tx2"/>
                </a:solidFill>
                <a:latin typeface="Arial" panose="020B0604020202020204" pitchFamily="34" charset="0"/>
                <a:cs typeface="Arial" panose="020B0604020202020204" pitchFamily="34" charset="0"/>
              </a:rPr>
              <a:t>WHERE   </a:t>
            </a:r>
            <a:r>
              <a:rPr lang="en-US" dirty="0" err="1">
                <a:solidFill>
                  <a:srgbClr val="002060"/>
                </a:solidFill>
                <a:latin typeface="Arial" panose="020B0604020202020204" pitchFamily="34" charset="0"/>
                <a:cs typeface="Arial" panose="020B0604020202020204" pitchFamily="34" charset="0"/>
              </a:rPr>
              <a:t>S</a:t>
            </a:r>
            <a:r>
              <a:rPr lang="en-US" b="0" dirty="0" err="1">
                <a:solidFill>
                  <a:srgbClr val="002060"/>
                </a:solidFill>
                <a:latin typeface="Arial" panose="020B0604020202020204" pitchFamily="34" charset="0"/>
                <a:cs typeface="Arial" panose="020B0604020202020204" pitchFamily="34" charset="0"/>
              </a:rPr>
              <a:t>.</a:t>
            </a:r>
            <a:r>
              <a:rPr lang="en-US" b="0" dirty="0" err="1">
                <a:solidFill>
                  <a:schemeClr val="tx2"/>
                </a:solidFill>
                <a:latin typeface="Arial" panose="020B0604020202020204" pitchFamily="34" charset="0"/>
                <a:cs typeface="Arial" panose="020B0604020202020204" pitchFamily="34" charset="0"/>
              </a:rPr>
              <a:t>LockerFK</a:t>
            </a:r>
            <a:r>
              <a:rPr lang="en-US" b="0" dirty="0">
                <a:solidFill>
                  <a:schemeClr val="tx2"/>
                </a:solidFill>
                <a:latin typeface="Arial" panose="020B0604020202020204" pitchFamily="34" charset="0"/>
                <a:cs typeface="Arial" panose="020B0604020202020204" pitchFamily="34" charset="0"/>
              </a:rPr>
              <a:t> </a:t>
            </a:r>
            <a:r>
              <a:rPr lang="en-US" dirty="0">
                <a:solidFill>
                  <a:srgbClr val="FF0000"/>
                </a:solidFill>
                <a:latin typeface="Arial" panose="020B0604020202020204" pitchFamily="34" charset="0"/>
                <a:cs typeface="Arial" panose="020B0604020202020204" pitchFamily="34" charset="0"/>
              </a:rPr>
              <a:t>=</a:t>
            </a:r>
            <a:r>
              <a:rPr lang="en-US" b="0" dirty="0">
                <a:solidFill>
                  <a:schemeClr val="tx2"/>
                </a:solidFill>
                <a:latin typeface="Arial" panose="020B0604020202020204" pitchFamily="34" charset="0"/>
                <a:cs typeface="Arial" panose="020B0604020202020204" pitchFamily="34" charset="0"/>
              </a:rPr>
              <a:t> </a:t>
            </a:r>
            <a:r>
              <a:rPr lang="en-US" b="0" dirty="0" err="1">
                <a:solidFill>
                  <a:schemeClr val="tx2"/>
                </a:solidFill>
                <a:latin typeface="Arial" panose="020B0604020202020204" pitchFamily="34" charset="0"/>
                <a:cs typeface="Arial" panose="020B0604020202020204" pitchFamily="34" charset="0"/>
              </a:rPr>
              <a:t>L.LockerPK</a:t>
            </a:r>
            <a:r>
              <a:rPr lang="en-US" b="0" dirty="0">
                <a:solidFill>
                  <a:schemeClr val="tx2"/>
                </a:solidFill>
                <a:latin typeface="Arial" panose="020B0604020202020204" pitchFamily="34" charset="0"/>
                <a:cs typeface="Arial" panose="020B0604020202020204" pitchFamily="34" charset="0"/>
              </a:rPr>
              <a:t>;</a:t>
            </a:r>
          </a:p>
        </p:txBody>
      </p:sp>
      <p:sp>
        <p:nvSpPr>
          <p:cNvPr id="8" name="TextBox 7">
            <a:extLst>
              <a:ext uri="{FF2B5EF4-FFF2-40B4-BE49-F238E27FC236}">
                <a16:creationId xmlns:a16="http://schemas.microsoft.com/office/drawing/2014/main" id="{1F3A0E88-C151-4EC1-B99F-7208A3927FBC}"/>
              </a:ext>
            </a:extLst>
          </p:cNvPr>
          <p:cNvSpPr txBox="1"/>
          <p:nvPr/>
        </p:nvSpPr>
        <p:spPr>
          <a:xfrm>
            <a:off x="4800600" y="990600"/>
            <a:ext cx="4243469" cy="923330"/>
          </a:xfrm>
          <a:prstGeom prst="rect">
            <a:avLst/>
          </a:prstGeom>
          <a:noFill/>
        </p:spPr>
        <p:txBody>
          <a:bodyPr wrap="none" rtlCol="0">
            <a:spAutoFit/>
          </a:bodyPr>
          <a:lstStyle/>
          <a:p>
            <a:r>
              <a:rPr lang="en-US" dirty="0">
                <a:solidFill>
                  <a:schemeClr val="tx2"/>
                </a:solidFill>
                <a:latin typeface="Arial" panose="020B0604020202020204" pitchFamily="34" charset="0"/>
                <a:cs typeface="Arial" panose="020B0604020202020204" pitchFamily="34" charset="0"/>
              </a:rPr>
              <a:t>SELECT  *</a:t>
            </a:r>
          </a:p>
          <a:p>
            <a:r>
              <a:rPr lang="en-US" dirty="0">
                <a:solidFill>
                  <a:schemeClr val="tx2"/>
                </a:solidFill>
                <a:latin typeface="Arial" panose="020B0604020202020204" pitchFamily="34" charset="0"/>
                <a:cs typeface="Arial" panose="020B0604020202020204" pitchFamily="34" charset="0"/>
              </a:rPr>
              <a:t>FROM 	</a:t>
            </a:r>
            <a:r>
              <a:rPr lang="en-US" b="0" dirty="0">
                <a:solidFill>
                  <a:schemeClr val="tx2"/>
                </a:solidFill>
                <a:latin typeface="Arial" panose="020B0604020202020204" pitchFamily="34" charset="0"/>
                <a:cs typeface="Arial" panose="020B0604020202020204" pitchFamily="34" charset="0"/>
              </a:rPr>
              <a:t>Student S </a:t>
            </a:r>
            <a:r>
              <a:rPr lang="en-US" dirty="0">
                <a:solidFill>
                  <a:srgbClr val="FF0000"/>
                </a:solidFill>
                <a:latin typeface="Arial" panose="020B0604020202020204" pitchFamily="34" charset="0"/>
                <a:cs typeface="Arial" panose="020B0604020202020204" pitchFamily="34" charset="0"/>
              </a:rPr>
              <a:t>JOIN</a:t>
            </a:r>
            <a:r>
              <a:rPr lang="en-US" b="0" dirty="0">
                <a:solidFill>
                  <a:schemeClr val="tx2"/>
                </a:solidFill>
                <a:latin typeface="Arial" panose="020B0604020202020204" pitchFamily="34" charset="0"/>
                <a:cs typeface="Arial" panose="020B0604020202020204" pitchFamily="34" charset="0"/>
              </a:rPr>
              <a:t> Locker L</a:t>
            </a:r>
            <a:br>
              <a:rPr lang="en-US" b="0" dirty="0">
                <a:solidFill>
                  <a:schemeClr val="tx2"/>
                </a:solidFill>
                <a:latin typeface="Arial" panose="020B0604020202020204" pitchFamily="34" charset="0"/>
                <a:cs typeface="Arial" panose="020B0604020202020204" pitchFamily="34" charset="0"/>
              </a:rPr>
            </a:br>
            <a:r>
              <a:rPr lang="en-US" dirty="0">
                <a:solidFill>
                  <a:schemeClr val="tx2"/>
                </a:solidFill>
                <a:latin typeface="Arial" panose="020B0604020202020204" pitchFamily="34" charset="0"/>
                <a:cs typeface="Arial" panose="020B0604020202020204" pitchFamily="34" charset="0"/>
              </a:rPr>
              <a:t>              	</a:t>
            </a:r>
            <a:r>
              <a:rPr lang="en-US" dirty="0">
                <a:solidFill>
                  <a:srgbClr val="FF0000"/>
                </a:solidFill>
                <a:latin typeface="Arial" panose="020B0604020202020204" pitchFamily="34" charset="0"/>
                <a:cs typeface="Arial" panose="020B0604020202020204" pitchFamily="34" charset="0"/>
              </a:rPr>
              <a:t>ON</a:t>
            </a:r>
            <a:r>
              <a:rPr lang="en-US" b="0" dirty="0">
                <a:solidFill>
                  <a:schemeClr val="tx2"/>
                </a:solidFill>
                <a:latin typeface="Arial" panose="020B0604020202020204" pitchFamily="34" charset="0"/>
                <a:cs typeface="Arial" panose="020B0604020202020204" pitchFamily="34" charset="0"/>
              </a:rPr>
              <a:t> </a:t>
            </a:r>
            <a:r>
              <a:rPr lang="en-US" b="0" dirty="0" err="1">
                <a:solidFill>
                  <a:schemeClr val="tx2"/>
                </a:solidFill>
                <a:latin typeface="Arial" panose="020B0604020202020204" pitchFamily="34" charset="0"/>
                <a:cs typeface="Arial" panose="020B0604020202020204" pitchFamily="34" charset="0"/>
              </a:rPr>
              <a:t>S.LockerFK</a:t>
            </a:r>
            <a:r>
              <a:rPr lang="en-US" b="0" dirty="0">
                <a:solidFill>
                  <a:schemeClr val="tx2"/>
                </a:solidFill>
                <a:latin typeface="Arial" panose="020B0604020202020204" pitchFamily="34" charset="0"/>
                <a:cs typeface="Arial" panose="020B0604020202020204" pitchFamily="34" charset="0"/>
              </a:rPr>
              <a:t> </a:t>
            </a:r>
            <a:r>
              <a:rPr lang="en-US" dirty="0">
                <a:solidFill>
                  <a:srgbClr val="FF0000"/>
                </a:solidFill>
                <a:latin typeface="Arial" panose="020B0604020202020204" pitchFamily="34" charset="0"/>
                <a:cs typeface="Arial" panose="020B0604020202020204" pitchFamily="34" charset="0"/>
              </a:rPr>
              <a:t>=</a:t>
            </a:r>
            <a:r>
              <a:rPr lang="en-US" b="0" dirty="0">
                <a:solidFill>
                  <a:schemeClr val="tx2"/>
                </a:solidFill>
                <a:latin typeface="Arial" panose="020B0604020202020204" pitchFamily="34" charset="0"/>
                <a:cs typeface="Arial" panose="020B0604020202020204" pitchFamily="34" charset="0"/>
              </a:rPr>
              <a:t> </a:t>
            </a:r>
            <a:r>
              <a:rPr lang="en-US" b="0" dirty="0" err="1">
                <a:solidFill>
                  <a:schemeClr val="tx2"/>
                </a:solidFill>
                <a:latin typeface="Arial" panose="020B0604020202020204" pitchFamily="34" charset="0"/>
                <a:cs typeface="Arial" panose="020B0604020202020204" pitchFamily="34" charset="0"/>
              </a:rPr>
              <a:t>L.LockerPK</a:t>
            </a:r>
            <a:r>
              <a:rPr lang="en-US" b="0" dirty="0">
                <a:solidFill>
                  <a:schemeClr val="tx2"/>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4315968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6"/>
          <p:cNvSpPr txBox="1">
            <a:spLocks noChangeArrowheads="1"/>
          </p:cNvSpPr>
          <p:nvPr/>
        </p:nvSpPr>
        <p:spPr bwMode="auto">
          <a:xfrm>
            <a:off x="19318" y="0"/>
            <a:ext cx="912468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b="1">
                <a:solidFill>
                  <a:srgbClr val="00457C"/>
                </a:solidFill>
                <a:latin typeface="Times New Roman" panose="02020603050405020304" pitchFamily="18" charset="0"/>
              </a:defRPr>
            </a:lvl1pPr>
            <a:lvl2pPr marL="742950" indent="-285750">
              <a:defRPr b="1">
                <a:solidFill>
                  <a:srgbClr val="00457C"/>
                </a:solidFill>
                <a:latin typeface="Times New Roman" panose="02020603050405020304" pitchFamily="18" charset="0"/>
              </a:defRPr>
            </a:lvl2pPr>
            <a:lvl3pPr marL="1143000" indent="-228600">
              <a:defRPr b="1">
                <a:solidFill>
                  <a:srgbClr val="00457C"/>
                </a:solidFill>
                <a:latin typeface="Times New Roman" panose="02020603050405020304" pitchFamily="18" charset="0"/>
              </a:defRPr>
            </a:lvl3pPr>
            <a:lvl4pPr marL="1600200" indent="-228600">
              <a:defRPr b="1">
                <a:solidFill>
                  <a:srgbClr val="00457C"/>
                </a:solidFill>
                <a:latin typeface="Times New Roman" panose="02020603050405020304" pitchFamily="18" charset="0"/>
              </a:defRPr>
            </a:lvl4pPr>
            <a:lvl5pPr marL="2057400" indent="-228600">
              <a:defRPr b="1">
                <a:solidFill>
                  <a:srgbClr val="00457C"/>
                </a:solidFill>
                <a:latin typeface="Times New Roman" panose="02020603050405020304" pitchFamily="18" charset="0"/>
              </a:defRPr>
            </a:lvl5pPr>
            <a:lvl6pPr marL="2514600" indent="-228600" eaLnBrk="0" fontAlgn="base" hangingPunct="0">
              <a:spcBef>
                <a:spcPct val="0"/>
              </a:spcBef>
              <a:spcAft>
                <a:spcPct val="0"/>
              </a:spcAft>
              <a:defRPr b="1">
                <a:solidFill>
                  <a:srgbClr val="00457C"/>
                </a:solidFill>
                <a:latin typeface="Times New Roman" panose="02020603050405020304" pitchFamily="18" charset="0"/>
              </a:defRPr>
            </a:lvl6pPr>
            <a:lvl7pPr marL="2971800" indent="-228600" eaLnBrk="0" fontAlgn="base" hangingPunct="0">
              <a:spcBef>
                <a:spcPct val="0"/>
              </a:spcBef>
              <a:spcAft>
                <a:spcPct val="0"/>
              </a:spcAft>
              <a:defRPr b="1">
                <a:solidFill>
                  <a:srgbClr val="00457C"/>
                </a:solidFill>
                <a:latin typeface="Times New Roman" panose="02020603050405020304" pitchFamily="18" charset="0"/>
              </a:defRPr>
            </a:lvl7pPr>
            <a:lvl8pPr marL="3429000" indent="-228600" eaLnBrk="0" fontAlgn="base" hangingPunct="0">
              <a:spcBef>
                <a:spcPct val="0"/>
              </a:spcBef>
              <a:spcAft>
                <a:spcPct val="0"/>
              </a:spcAft>
              <a:defRPr b="1">
                <a:solidFill>
                  <a:srgbClr val="00457C"/>
                </a:solidFill>
                <a:latin typeface="Times New Roman" panose="02020603050405020304" pitchFamily="18" charset="0"/>
              </a:defRPr>
            </a:lvl8pPr>
            <a:lvl9pPr marL="3886200" indent="-228600" eaLnBrk="0" fontAlgn="base" hangingPunct="0">
              <a:spcBef>
                <a:spcPct val="0"/>
              </a:spcBef>
              <a:spcAft>
                <a:spcPct val="0"/>
              </a:spcAft>
              <a:defRPr b="1">
                <a:solidFill>
                  <a:srgbClr val="00457C"/>
                </a:solidFill>
                <a:latin typeface="Times New Roman" panose="02020603050405020304" pitchFamily="18" charset="0"/>
              </a:defRPr>
            </a:lvl9pPr>
          </a:lstStyle>
          <a:p>
            <a:pPr>
              <a:spcBef>
                <a:spcPct val="50000"/>
              </a:spcBef>
            </a:pPr>
            <a:r>
              <a:rPr lang="en-US" altLang="en-US" sz="3200" b="0" dirty="0">
                <a:solidFill>
                  <a:schemeClr val="bg1"/>
                </a:solidFill>
                <a:latin typeface="+mn-lt"/>
              </a:rPr>
              <a:t>Self-Join</a:t>
            </a:r>
          </a:p>
        </p:txBody>
      </p:sp>
      <p:pic>
        <p:nvPicPr>
          <p:cNvPr id="3" name="Picture 2" descr="A screenshot of a cell phone&#10;&#10;Description automatically generated">
            <a:extLst>
              <a:ext uri="{FF2B5EF4-FFF2-40B4-BE49-F238E27FC236}">
                <a16:creationId xmlns:a16="http://schemas.microsoft.com/office/drawing/2014/main" id="{9E6D8C71-DEA0-432E-A87A-4EE2EF1059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441" y="4114800"/>
            <a:ext cx="4500402" cy="1524000"/>
          </a:xfrm>
          <a:prstGeom prst="rect">
            <a:avLst/>
          </a:prstGeom>
        </p:spPr>
      </p:pic>
      <p:pic>
        <p:nvPicPr>
          <p:cNvPr id="6" name="Picture 5" descr="A screenshot of a cell phone&#10;&#10;Description automatically generated">
            <a:extLst>
              <a:ext uri="{FF2B5EF4-FFF2-40B4-BE49-F238E27FC236}">
                <a16:creationId xmlns:a16="http://schemas.microsoft.com/office/drawing/2014/main" id="{04CB907A-5F34-423C-B167-DE87E3D5A2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06860" y="4114800"/>
            <a:ext cx="4500402" cy="1524000"/>
          </a:xfrm>
          <a:prstGeom prst="rect">
            <a:avLst/>
          </a:prstGeom>
        </p:spPr>
      </p:pic>
      <p:sp>
        <p:nvSpPr>
          <p:cNvPr id="7" name="TextBox 6">
            <a:extLst>
              <a:ext uri="{FF2B5EF4-FFF2-40B4-BE49-F238E27FC236}">
                <a16:creationId xmlns:a16="http://schemas.microsoft.com/office/drawing/2014/main" id="{B1C34AB9-4C48-42AE-BE85-91D501352F39}"/>
              </a:ext>
            </a:extLst>
          </p:cNvPr>
          <p:cNvSpPr txBox="1"/>
          <p:nvPr/>
        </p:nvSpPr>
        <p:spPr>
          <a:xfrm>
            <a:off x="2057400" y="3591580"/>
            <a:ext cx="423514" cy="523220"/>
          </a:xfrm>
          <a:prstGeom prst="rect">
            <a:avLst/>
          </a:prstGeom>
          <a:noFill/>
        </p:spPr>
        <p:txBody>
          <a:bodyPr wrap="none" rtlCol="0">
            <a:spAutoFit/>
          </a:bodyPr>
          <a:lstStyle/>
          <a:p>
            <a:r>
              <a:rPr lang="en-US" sz="2800" dirty="0">
                <a:latin typeface="+mn-lt"/>
              </a:rPr>
              <a:t>E</a:t>
            </a:r>
          </a:p>
        </p:txBody>
      </p:sp>
      <p:sp>
        <p:nvSpPr>
          <p:cNvPr id="8" name="TextBox 7">
            <a:extLst>
              <a:ext uri="{FF2B5EF4-FFF2-40B4-BE49-F238E27FC236}">
                <a16:creationId xmlns:a16="http://schemas.microsoft.com/office/drawing/2014/main" id="{A8DD0A88-C7EE-4F42-A7AC-FEC05F75F6D8}"/>
              </a:ext>
            </a:extLst>
          </p:cNvPr>
          <p:cNvSpPr txBox="1"/>
          <p:nvPr/>
        </p:nvSpPr>
        <p:spPr>
          <a:xfrm>
            <a:off x="6557802" y="3591580"/>
            <a:ext cx="423514" cy="523220"/>
          </a:xfrm>
          <a:prstGeom prst="rect">
            <a:avLst/>
          </a:prstGeom>
          <a:noFill/>
        </p:spPr>
        <p:txBody>
          <a:bodyPr wrap="none" rtlCol="0">
            <a:spAutoFit/>
          </a:bodyPr>
          <a:lstStyle/>
          <a:p>
            <a:r>
              <a:rPr lang="en-US" sz="2800" dirty="0">
                <a:latin typeface="+mn-lt"/>
              </a:rPr>
              <a:t>S</a:t>
            </a:r>
          </a:p>
        </p:txBody>
      </p:sp>
      <p:sp>
        <p:nvSpPr>
          <p:cNvPr id="17" name="Arrow: Down 16">
            <a:extLst>
              <a:ext uri="{FF2B5EF4-FFF2-40B4-BE49-F238E27FC236}">
                <a16:creationId xmlns:a16="http://schemas.microsoft.com/office/drawing/2014/main" id="{5A76FAD6-3B24-4C87-A1D7-1DC1C3924952}"/>
              </a:ext>
            </a:extLst>
          </p:cNvPr>
          <p:cNvSpPr/>
          <p:nvPr/>
        </p:nvSpPr>
        <p:spPr bwMode="auto">
          <a:xfrm>
            <a:off x="3962400" y="4069080"/>
            <a:ext cx="91440" cy="91440"/>
          </a:xfrm>
          <a:prstGeom prst="downArrow">
            <a:avLst/>
          </a:prstGeom>
          <a:solidFill>
            <a:srgbClr val="FF0000"/>
          </a:solidFill>
          <a:ln w="9525"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i="0" u="none" strike="noStrike" cap="none" normalizeH="0" baseline="0">
              <a:ln>
                <a:noFill/>
              </a:ln>
              <a:solidFill>
                <a:srgbClr val="00457C"/>
              </a:solidFill>
              <a:effectLst/>
              <a:latin typeface="Times New Roman" panose="02020603050405020304" pitchFamily="18" charset="0"/>
            </a:endParaRPr>
          </a:p>
        </p:txBody>
      </p:sp>
      <p:sp>
        <p:nvSpPr>
          <p:cNvPr id="18" name="Arrow: Down 17">
            <a:extLst>
              <a:ext uri="{FF2B5EF4-FFF2-40B4-BE49-F238E27FC236}">
                <a16:creationId xmlns:a16="http://schemas.microsoft.com/office/drawing/2014/main" id="{86C36BAA-115F-4CDB-AFE0-E0C5F6E229B3}"/>
              </a:ext>
            </a:extLst>
          </p:cNvPr>
          <p:cNvSpPr/>
          <p:nvPr/>
        </p:nvSpPr>
        <p:spPr bwMode="auto">
          <a:xfrm>
            <a:off x="5900056" y="4069080"/>
            <a:ext cx="91440" cy="91440"/>
          </a:xfrm>
          <a:prstGeom prst="downArrow">
            <a:avLst/>
          </a:prstGeom>
          <a:solidFill>
            <a:srgbClr val="FF0000"/>
          </a:solidFill>
          <a:ln w="9525"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i="0" u="none" strike="noStrike" cap="none" normalizeH="0" baseline="0">
              <a:ln>
                <a:noFill/>
              </a:ln>
              <a:solidFill>
                <a:srgbClr val="00457C"/>
              </a:solidFill>
              <a:effectLst/>
              <a:latin typeface="Times New Roman" panose="02020603050405020304" pitchFamily="18" charset="0"/>
            </a:endParaRPr>
          </a:p>
        </p:txBody>
      </p:sp>
      <p:sp>
        <p:nvSpPr>
          <p:cNvPr id="10" name="TextBox 9">
            <a:extLst>
              <a:ext uri="{FF2B5EF4-FFF2-40B4-BE49-F238E27FC236}">
                <a16:creationId xmlns:a16="http://schemas.microsoft.com/office/drawing/2014/main" id="{E8D89123-03FB-4B0A-9CD2-5B088762D1E5}"/>
              </a:ext>
            </a:extLst>
          </p:cNvPr>
          <p:cNvSpPr txBox="1"/>
          <p:nvPr/>
        </p:nvSpPr>
        <p:spPr>
          <a:xfrm>
            <a:off x="-2" y="1794263"/>
            <a:ext cx="9144002" cy="1200329"/>
          </a:xfrm>
          <a:prstGeom prst="rect">
            <a:avLst/>
          </a:prstGeom>
          <a:noFill/>
        </p:spPr>
        <p:txBody>
          <a:bodyPr wrap="square">
            <a:spAutoFit/>
          </a:bodyPr>
          <a:lstStyle/>
          <a:p>
            <a:r>
              <a:rPr lang="en-US" sz="2400" dirty="0">
                <a:solidFill>
                  <a:schemeClr val="tx2"/>
                </a:solidFill>
                <a:latin typeface="Arial" panose="020B0604020202020204" pitchFamily="34" charset="0"/>
                <a:cs typeface="Arial" panose="020B0604020202020204" pitchFamily="34" charset="0"/>
              </a:rPr>
              <a:t>SELECT	</a:t>
            </a:r>
            <a:r>
              <a:rPr lang="en-US" sz="2400" i="1" dirty="0" err="1">
                <a:solidFill>
                  <a:schemeClr val="tx2"/>
                </a:solidFill>
                <a:latin typeface="Arial" panose="020B0604020202020204" pitchFamily="34" charset="0"/>
                <a:cs typeface="Arial" panose="020B0604020202020204" pitchFamily="34" charset="0"/>
              </a:rPr>
              <a:t>E</a:t>
            </a:r>
            <a:r>
              <a:rPr lang="en-US" sz="2400" dirty="0" err="1">
                <a:solidFill>
                  <a:schemeClr val="tx2"/>
                </a:solidFill>
                <a:latin typeface="Arial" panose="020B0604020202020204" pitchFamily="34" charset="0"/>
                <a:cs typeface="Arial" panose="020B0604020202020204" pitchFamily="34" charset="0"/>
              </a:rPr>
              <a:t>.</a:t>
            </a:r>
            <a:r>
              <a:rPr lang="en-US" sz="2400" b="0" dirty="0" err="1">
                <a:solidFill>
                  <a:schemeClr val="tx2"/>
                </a:solidFill>
                <a:latin typeface="Arial" panose="020B0604020202020204" pitchFamily="34" charset="0"/>
                <a:cs typeface="Arial" panose="020B0604020202020204" pitchFamily="34" charset="0"/>
              </a:rPr>
              <a:t>Fname</a:t>
            </a:r>
            <a:r>
              <a:rPr lang="en-US" sz="2400" b="0" dirty="0">
                <a:solidFill>
                  <a:schemeClr val="tx2"/>
                </a:solidFill>
                <a:latin typeface="Arial" panose="020B0604020202020204" pitchFamily="34" charset="0"/>
                <a:cs typeface="Arial" panose="020B0604020202020204" pitchFamily="34" charset="0"/>
              </a:rPr>
              <a:t>, </a:t>
            </a:r>
            <a:r>
              <a:rPr lang="en-US" sz="2400" i="1" dirty="0" err="1">
                <a:solidFill>
                  <a:schemeClr val="tx2"/>
                </a:solidFill>
                <a:latin typeface="Arial" panose="020B0604020202020204" pitchFamily="34" charset="0"/>
                <a:cs typeface="Arial" panose="020B0604020202020204" pitchFamily="34" charset="0"/>
              </a:rPr>
              <a:t>E</a:t>
            </a:r>
            <a:r>
              <a:rPr lang="en-US" sz="2400" dirty="0" err="1">
                <a:solidFill>
                  <a:schemeClr val="tx2"/>
                </a:solidFill>
                <a:latin typeface="Arial" panose="020B0604020202020204" pitchFamily="34" charset="0"/>
                <a:cs typeface="Arial" panose="020B0604020202020204" pitchFamily="34" charset="0"/>
              </a:rPr>
              <a:t>.</a:t>
            </a:r>
            <a:r>
              <a:rPr lang="en-US" sz="2400" b="0" dirty="0" err="1">
                <a:solidFill>
                  <a:schemeClr val="tx2"/>
                </a:solidFill>
                <a:latin typeface="Arial" panose="020B0604020202020204" pitchFamily="34" charset="0"/>
                <a:cs typeface="Arial" panose="020B0604020202020204" pitchFamily="34" charset="0"/>
              </a:rPr>
              <a:t>Lname</a:t>
            </a:r>
            <a:r>
              <a:rPr lang="en-US" sz="2400" b="0" dirty="0">
                <a:solidFill>
                  <a:schemeClr val="tx2"/>
                </a:solidFill>
                <a:latin typeface="Arial" panose="020B0604020202020204" pitchFamily="34" charset="0"/>
                <a:cs typeface="Arial" panose="020B0604020202020204" pitchFamily="34" charset="0"/>
              </a:rPr>
              <a:t>, </a:t>
            </a:r>
            <a:r>
              <a:rPr lang="en-US" sz="2400" i="1" dirty="0" err="1">
                <a:solidFill>
                  <a:schemeClr val="tx2"/>
                </a:solidFill>
                <a:latin typeface="Arial" panose="020B0604020202020204" pitchFamily="34" charset="0"/>
                <a:cs typeface="Arial" panose="020B0604020202020204" pitchFamily="34" charset="0"/>
              </a:rPr>
              <a:t>S</a:t>
            </a:r>
            <a:r>
              <a:rPr lang="en-US" sz="2400" dirty="0" err="1">
                <a:solidFill>
                  <a:schemeClr val="tx2"/>
                </a:solidFill>
                <a:latin typeface="Arial" panose="020B0604020202020204" pitchFamily="34" charset="0"/>
                <a:cs typeface="Arial" panose="020B0604020202020204" pitchFamily="34" charset="0"/>
              </a:rPr>
              <a:t>.</a:t>
            </a:r>
            <a:r>
              <a:rPr lang="en-US" sz="2400" b="0" dirty="0" err="1">
                <a:solidFill>
                  <a:schemeClr val="tx2"/>
                </a:solidFill>
                <a:latin typeface="Arial" panose="020B0604020202020204" pitchFamily="34" charset="0"/>
                <a:cs typeface="Arial" panose="020B0604020202020204" pitchFamily="34" charset="0"/>
              </a:rPr>
              <a:t>Fname</a:t>
            </a:r>
            <a:r>
              <a:rPr lang="en-US" sz="2400" dirty="0">
                <a:solidFill>
                  <a:schemeClr val="tx2"/>
                </a:solidFill>
                <a:latin typeface="Arial" panose="020B0604020202020204" pitchFamily="34" charset="0"/>
                <a:cs typeface="Arial" panose="020B0604020202020204" pitchFamily="34" charset="0"/>
              </a:rPr>
              <a:t>, </a:t>
            </a:r>
            <a:r>
              <a:rPr lang="en-US" sz="2400" i="1" dirty="0" err="1">
                <a:solidFill>
                  <a:schemeClr val="tx2"/>
                </a:solidFill>
                <a:latin typeface="Arial" panose="020B0604020202020204" pitchFamily="34" charset="0"/>
                <a:cs typeface="Arial" panose="020B0604020202020204" pitchFamily="34" charset="0"/>
              </a:rPr>
              <a:t>S</a:t>
            </a:r>
            <a:r>
              <a:rPr lang="en-US" sz="2400" dirty="0" err="1">
                <a:solidFill>
                  <a:schemeClr val="tx2"/>
                </a:solidFill>
                <a:latin typeface="Arial" panose="020B0604020202020204" pitchFamily="34" charset="0"/>
                <a:cs typeface="Arial" panose="020B0604020202020204" pitchFamily="34" charset="0"/>
              </a:rPr>
              <a:t>.</a:t>
            </a:r>
            <a:r>
              <a:rPr lang="en-US" sz="2400" b="0" dirty="0" err="1">
                <a:solidFill>
                  <a:schemeClr val="tx2"/>
                </a:solidFill>
                <a:latin typeface="Arial" panose="020B0604020202020204" pitchFamily="34" charset="0"/>
                <a:cs typeface="Arial" panose="020B0604020202020204" pitchFamily="34" charset="0"/>
              </a:rPr>
              <a:t>Lname</a:t>
            </a:r>
            <a:endParaRPr lang="en-US" sz="2400" b="0" dirty="0">
              <a:solidFill>
                <a:schemeClr val="tx2"/>
              </a:solidFill>
              <a:latin typeface="Arial" panose="020B0604020202020204" pitchFamily="34" charset="0"/>
              <a:cs typeface="Arial" panose="020B0604020202020204" pitchFamily="34" charset="0"/>
            </a:endParaRPr>
          </a:p>
          <a:p>
            <a:r>
              <a:rPr lang="en-US" sz="2400" dirty="0">
                <a:solidFill>
                  <a:schemeClr val="tx2"/>
                </a:solidFill>
                <a:latin typeface="Arial" panose="020B0604020202020204" pitchFamily="34" charset="0"/>
                <a:cs typeface="Arial" panose="020B0604020202020204" pitchFamily="34" charset="0"/>
              </a:rPr>
              <a:t>FROM		</a:t>
            </a:r>
            <a:r>
              <a:rPr lang="en-US" sz="2400" b="0" dirty="0">
                <a:solidFill>
                  <a:schemeClr val="tx2"/>
                </a:solidFill>
                <a:latin typeface="Arial" panose="020B0604020202020204" pitchFamily="34" charset="0"/>
                <a:cs typeface="Arial" panose="020B0604020202020204" pitchFamily="34" charset="0"/>
              </a:rPr>
              <a:t>EMPLOYEE </a:t>
            </a:r>
            <a:r>
              <a:rPr lang="en-US" sz="2400" i="1" dirty="0">
                <a:solidFill>
                  <a:schemeClr val="tx2"/>
                </a:solidFill>
                <a:latin typeface="Arial" panose="020B0604020202020204" pitchFamily="34" charset="0"/>
                <a:cs typeface="Arial" panose="020B0604020202020204" pitchFamily="34" charset="0"/>
              </a:rPr>
              <a:t>E</a:t>
            </a:r>
            <a:r>
              <a:rPr lang="en-US" sz="2400" b="0" dirty="0">
                <a:solidFill>
                  <a:schemeClr val="tx2"/>
                </a:solidFill>
                <a:latin typeface="Arial" panose="020B0604020202020204" pitchFamily="34" charset="0"/>
                <a:cs typeface="Arial" panose="020B0604020202020204" pitchFamily="34" charset="0"/>
              </a:rPr>
              <a:t>, EMPOLYEE </a:t>
            </a:r>
            <a:r>
              <a:rPr lang="en-US" sz="2400" i="1" dirty="0">
                <a:solidFill>
                  <a:schemeClr val="tx2"/>
                </a:solidFill>
                <a:latin typeface="Arial" panose="020B0604020202020204" pitchFamily="34" charset="0"/>
                <a:cs typeface="Arial" panose="020B0604020202020204" pitchFamily="34" charset="0"/>
              </a:rPr>
              <a:t>S</a:t>
            </a:r>
          </a:p>
          <a:p>
            <a:r>
              <a:rPr lang="en-US" sz="2400" dirty="0">
                <a:solidFill>
                  <a:schemeClr val="tx2"/>
                </a:solidFill>
                <a:latin typeface="Arial" panose="020B0604020202020204" pitchFamily="34" charset="0"/>
                <a:cs typeface="Arial" panose="020B0604020202020204" pitchFamily="34" charset="0"/>
              </a:rPr>
              <a:t>WHERE	</a:t>
            </a:r>
            <a:r>
              <a:rPr lang="en-US" sz="2400" i="1" dirty="0" err="1">
                <a:solidFill>
                  <a:schemeClr val="tx2"/>
                </a:solidFill>
                <a:latin typeface="Arial" panose="020B0604020202020204" pitchFamily="34" charset="0"/>
                <a:cs typeface="Arial" panose="020B0604020202020204" pitchFamily="34" charset="0"/>
              </a:rPr>
              <a:t>E</a:t>
            </a:r>
            <a:r>
              <a:rPr lang="en-US" sz="2400" dirty="0" err="1">
                <a:solidFill>
                  <a:schemeClr val="tx2"/>
                </a:solidFill>
                <a:latin typeface="Arial" panose="020B0604020202020204" pitchFamily="34" charset="0"/>
                <a:cs typeface="Arial" panose="020B0604020202020204" pitchFamily="34" charset="0"/>
              </a:rPr>
              <a:t>.</a:t>
            </a:r>
            <a:r>
              <a:rPr lang="en-US" sz="2400" b="0" dirty="0" err="1">
                <a:solidFill>
                  <a:schemeClr val="tx2"/>
                </a:solidFill>
                <a:latin typeface="Arial" panose="020B0604020202020204" pitchFamily="34" charset="0"/>
                <a:cs typeface="Arial" panose="020B0604020202020204" pitchFamily="34" charset="0"/>
              </a:rPr>
              <a:t>Super_ssn</a:t>
            </a:r>
            <a:r>
              <a:rPr lang="en-US" sz="2400" b="0" dirty="0">
                <a:solidFill>
                  <a:schemeClr val="tx2"/>
                </a:solidFill>
                <a:latin typeface="Arial" panose="020B0604020202020204" pitchFamily="34" charset="0"/>
                <a:cs typeface="Arial" panose="020B0604020202020204" pitchFamily="34" charset="0"/>
              </a:rPr>
              <a:t> </a:t>
            </a:r>
            <a:r>
              <a:rPr lang="en-US" sz="2400" dirty="0">
                <a:solidFill>
                  <a:schemeClr val="tx2"/>
                </a:solidFill>
                <a:latin typeface="Arial" panose="020B0604020202020204" pitchFamily="34" charset="0"/>
                <a:cs typeface="Arial" panose="020B0604020202020204" pitchFamily="34" charset="0"/>
              </a:rPr>
              <a:t>= </a:t>
            </a:r>
            <a:r>
              <a:rPr lang="en-US" sz="2400" i="1" dirty="0" err="1">
                <a:solidFill>
                  <a:schemeClr val="tx2"/>
                </a:solidFill>
                <a:latin typeface="Arial" panose="020B0604020202020204" pitchFamily="34" charset="0"/>
                <a:cs typeface="Arial" panose="020B0604020202020204" pitchFamily="34" charset="0"/>
              </a:rPr>
              <a:t>S</a:t>
            </a:r>
            <a:r>
              <a:rPr lang="en-US" sz="2400" dirty="0" err="1">
                <a:solidFill>
                  <a:schemeClr val="tx2"/>
                </a:solidFill>
                <a:latin typeface="Arial" panose="020B0604020202020204" pitchFamily="34" charset="0"/>
                <a:cs typeface="Arial" panose="020B0604020202020204" pitchFamily="34" charset="0"/>
              </a:rPr>
              <a:t>.</a:t>
            </a:r>
            <a:r>
              <a:rPr lang="en-US" sz="2400" b="0" dirty="0" err="1">
                <a:solidFill>
                  <a:schemeClr val="tx2"/>
                </a:solidFill>
                <a:latin typeface="Arial" panose="020B0604020202020204" pitchFamily="34" charset="0"/>
                <a:cs typeface="Arial" panose="020B0604020202020204" pitchFamily="34" charset="0"/>
              </a:rPr>
              <a:t>Ssn</a:t>
            </a:r>
            <a:r>
              <a:rPr lang="en-US" sz="2400" b="0" dirty="0">
                <a:solidFill>
                  <a:schemeClr val="tx2"/>
                </a:solidFill>
                <a:latin typeface="Arial" panose="020B0604020202020204" pitchFamily="34" charset="0"/>
                <a:cs typeface="Arial" panose="020B0604020202020204" pitchFamily="34" charset="0"/>
              </a:rPr>
              <a:t>;</a:t>
            </a:r>
          </a:p>
        </p:txBody>
      </p:sp>
      <p:sp>
        <p:nvSpPr>
          <p:cNvPr id="11" name="TextBox 10">
            <a:extLst>
              <a:ext uri="{FF2B5EF4-FFF2-40B4-BE49-F238E27FC236}">
                <a16:creationId xmlns:a16="http://schemas.microsoft.com/office/drawing/2014/main" id="{1682538E-EA60-4C1D-91D6-A28F37D0E005}"/>
              </a:ext>
            </a:extLst>
          </p:cNvPr>
          <p:cNvSpPr txBox="1"/>
          <p:nvPr/>
        </p:nvSpPr>
        <p:spPr>
          <a:xfrm>
            <a:off x="-2" y="835576"/>
            <a:ext cx="9144002" cy="830997"/>
          </a:xfrm>
          <a:prstGeom prst="rect">
            <a:avLst/>
          </a:prstGeom>
          <a:noFill/>
        </p:spPr>
        <p:txBody>
          <a:bodyPr wrap="square" rtlCol="0">
            <a:spAutoFit/>
          </a:bodyPr>
          <a:lstStyle/>
          <a:p>
            <a:r>
              <a:rPr lang="en-US" sz="2400" b="0" dirty="0">
                <a:solidFill>
                  <a:schemeClr val="tx2"/>
                </a:solidFill>
                <a:latin typeface="+mn-lt"/>
              </a:rPr>
              <a:t>Retrieve the names of employees (i.e., first name and last name) and their supervisor names.</a:t>
            </a:r>
          </a:p>
        </p:txBody>
      </p:sp>
    </p:spTree>
    <p:extLst>
      <p:ext uri="{BB962C8B-B14F-4D97-AF65-F5344CB8AC3E}">
        <p14:creationId xmlns:p14="http://schemas.microsoft.com/office/powerpoint/2010/main" val="5364130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6"/>
          <p:cNvSpPr txBox="1">
            <a:spLocks noChangeArrowheads="1"/>
          </p:cNvSpPr>
          <p:nvPr/>
        </p:nvSpPr>
        <p:spPr bwMode="auto">
          <a:xfrm>
            <a:off x="0" y="0"/>
            <a:ext cx="91440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b="1">
                <a:solidFill>
                  <a:srgbClr val="00457C"/>
                </a:solidFill>
                <a:latin typeface="Times New Roman" panose="02020603050405020304" pitchFamily="18" charset="0"/>
              </a:defRPr>
            </a:lvl1pPr>
            <a:lvl2pPr marL="742950" indent="-285750">
              <a:defRPr b="1">
                <a:solidFill>
                  <a:srgbClr val="00457C"/>
                </a:solidFill>
                <a:latin typeface="Times New Roman" panose="02020603050405020304" pitchFamily="18" charset="0"/>
              </a:defRPr>
            </a:lvl2pPr>
            <a:lvl3pPr marL="1143000" indent="-228600">
              <a:defRPr b="1">
                <a:solidFill>
                  <a:srgbClr val="00457C"/>
                </a:solidFill>
                <a:latin typeface="Times New Roman" panose="02020603050405020304" pitchFamily="18" charset="0"/>
              </a:defRPr>
            </a:lvl3pPr>
            <a:lvl4pPr marL="1600200" indent="-228600">
              <a:defRPr b="1">
                <a:solidFill>
                  <a:srgbClr val="00457C"/>
                </a:solidFill>
                <a:latin typeface="Times New Roman" panose="02020603050405020304" pitchFamily="18" charset="0"/>
              </a:defRPr>
            </a:lvl4pPr>
            <a:lvl5pPr marL="2057400" indent="-228600">
              <a:defRPr b="1">
                <a:solidFill>
                  <a:srgbClr val="00457C"/>
                </a:solidFill>
                <a:latin typeface="Times New Roman" panose="02020603050405020304" pitchFamily="18" charset="0"/>
              </a:defRPr>
            </a:lvl5pPr>
            <a:lvl6pPr marL="2514600" indent="-228600" eaLnBrk="0" fontAlgn="base" hangingPunct="0">
              <a:spcBef>
                <a:spcPct val="0"/>
              </a:spcBef>
              <a:spcAft>
                <a:spcPct val="0"/>
              </a:spcAft>
              <a:defRPr b="1">
                <a:solidFill>
                  <a:srgbClr val="00457C"/>
                </a:solidFill>
                <a:latin typeface="Times New Roman" panose="02020603050405020304" pitchFamily="18" charset="0"/>
              </a:defRPr>
            </a:lvl6pPr>
            <a:lvl7pPr marL="2971800" indent="-228600" eaLnBrk="0" fontAlgn="base" hangingPunct="0">
              <a:spcBef>
                <a:spcPct val="0"/>
              </a:spcBef>
              <a:spcAft>
                <a:spcPct val="0"/>
              </a:spcAft>
              <a:defRPr b="1">
                <a:solidFill>
                  <a:srgbClr val="00457C"/>
                </a:solidFill>
                <a:latin typeface="Times New Roman" panose="02020603050405020304" pitchFamily="18" charset="0"/>
              </a:defRPr>
            </a:lvl7pPr>
            <a:lvl8pPr marL="3429000" indent="-228600" eaLnBrk="0" fontAlgn="base" hangingPunct="0">
              <a:spcBef>
                <a:spcPct val="0"/>
              </a:spcBef>
              <a:spcAft>
                <a:spcPct val="0"/>
              </a:spcAft>
              <a:defRPr b="1">
                <a:solidFill>
                  <a:srgbClr val="00457C"/>
                </a:solidFill>
                <a:latin typeface="Times New Roman" panose="02020603050405020304" pitchFamily="18" charset="0"/>
              </a:defRPr>
            </a:lvl8pPr>
            <a:lvl9pPr marL="3886200" indent="-228600" eaLnBrk="0" fontAlgn="base" hangingPunct="0">
              <a:spcBef>
                <a:spcPct val="0"/>
              </a:spcBef>
              <a:spcAft>
                <a:spcPct val="0"/>
              </a:spcAft>
              <a:defRPr b="1">
                <a:solidFill>
                  <a:srgbClr val="00457C"/>
                </a:solidFill>
                <a:latin typeface="Times New Roman" panose="02020603050405020304" pitchFamily="18" charset="0"/>
              </a:defRPr>
            </a:lvl9pPr>
          </a:lstStyle>
          <a:p>
            <a:pPr>
              <a:spcBef>
                <a:spcPct val="50000"/>
              </a:spcBef>
            </a:pPr>
            <a:r>
              <a:rPr lang="en-US" sz="3200" b="0" dirty="0">
                <a:solidFill>
                  <a:schemeClr val="bg1"/>
                </a:solidFill>
                <a:latin typeface="+mn-lt"/>
              </a:rPr>
              <a:t>Non-</a:t>
            </a:r>
            <a:r>
              <a:rPr lang="en-US" sz="3200" b="0" dirty="0" err="1">
                <a:solidFill>
                  <a:schemeClr val="bg1"/>
                </a:solidFill>
                <a:latin typeface="+mn-lt"/>
              </a:rPr>
              <a:t>equi</a:t>
            </a:r>
            <a:r>
              <a:rPr lang="en-US" sz="3200" b="0" dirty="0">
                <a:solidFill>
                  <a:schemeClr val="bg1"/>
                </a:solidFill>
                <a:latin typeface="+mn-lt"/>
              </a:rPr>
              <a:t> join</a:t>
            </a:r>
            <a:endParaRPr lang="en-US" altLang="en-US" sz="3200" b="0" dirty="0">
              <a:solidFill>
                <a:schemeClr val="bg1"/>
              </a:solidFill>
              <a:latin typeface="+mn-lt"/>
            </a:endParaRPr>
          </a:p>
        </p:txBody>
      </p:sp>
      <p:sp>
        <p:nvSpPr>
          <p:cNvPr id="5" name="TextBox 4"/>
          <p:cNvSpPr txBox="1"/>
          <p:nvPr/>
        </p:nvSpPr>
        <p:spPr>
          <a:xfrm>
            <a:off x="19318" y="1771471"/>
            <a:ext cx="9124682" cy="1200329"/>
          </a:xfrm>
          <a:prstGeom prst="rect">
            <a:avLst/>
          </a:prstGeom>
          <a:noFill/>
        </p:spPr>
        <p:txBody>
          <a:bodyPr wrap="square" rtlCol="0">
            <a:spAutoFit/>
          </a:bodyPr>
          <a:lstStyle/>
          <a:p>
            <a:r>
              <a:rPr lang="en-US" sz="2400" dirty="0">
                <a:solidFill>
                  <a:schemeClr val="tx2"/>
                </a:solidFill>
                <a:latin typeface="Arial" panose="020B0604020202020204" pitchFamily="34" charset="0"/>
                <a:cs typeface="Arial" panose="020B0604020202020204" pitchFamily="34" charset="0"/>
              </a:rPr>
              <a:t>SELECT</a:t>
            </a:r>
            <a:r>
              <a:rPr lang="en-US" sz="2400" b="0" dirty="0">
                <a:solidFill>
                  <a:schemeClr val="tx2"/>
                </a:solidFill>
                <a:latin typeface="Arial" panose="020B0604020202020204" pitchFamily="34" charset="0"/>
                <a:cs typeface="Arial" panose="020B0604020202020204" pitchFamily="34" charset="0"/>
              </a:rPr>
              <a:t> 	</a:t>
            </a:r>
            <a:r>
              <a:rPr lang="en-US" sz="2400" i="1" dirty="0">
                <a:solidFill>
                  <a:schemeClr val="tx2"/>
                </a:solidFill>
                <a:latin typeface="Arial" panose="020B0604020202020204" pitchFamily="34" charset="0"/>
                <a:cs typeface="Arial" panose="020B0604020202020204" pitchFamily="34" charset="0"/>
              </a:rPr>
              <a:t>E1</a:t>
            </a:r>
            <a:r>
              <a:rPr lang="en-US" sz="2400" b="0" dirty="0">
                <a:solidFill>
                  <a:schemeClr val="tx2"/>
                </a:solidFill>
                <a:latin typeface="Arial" panose="020B0604020202020204" pitchFamily="34" charset="0"/>
                <a:cs typeface="Arial" panose="020B0604020202020204" pitchFamily="34" charset="0"/>
              </a:rPr>
              <a:t>.Fname</a:t>
            </a:r>
          </a:p>
          <a:p>
            <a:r>
              <a:rPr lang="en-US" sz="2400" dirty="0">
                <a:solidFill>
                  <a:schemeClr val="tx2"/>
                </a:solidFill>
                <a:latin typeface="Arial" panose="020B0604020202020204" pitchFamily="34" charset="0"/>
                <a:cs typeface="Arial" panose="020B0604020202020204" pitchFamily="34" charset="0"/>
              </a:rPr>
              <a:t>FROM</a:t>
            </a:r>
            <a:r>
              <a:rPr lang="en-US" sz="2400" b="0" dirty="0">
                <a:solidFill>
                  <a:schemeClr val="tx2"/>
                </a:solidFill>
                <a:latin typeface="Arial" panose="020B0604020202020204" pitchFamily="34" charset="0"/>
                <a:cs typeface="Arial" panose="020B0604020202020204" pitchFamily="34" charset="0"/>
              </a:rPr>
              <a:t> 	employee </a:t>
            </a:r>
            <a:r>
              <a:rPr lang="en-US" sz="2400" i="1" dirty="0">
                <a:solidFill>
                  <a:schemeClr val="tx2"/>
                </a:solidFill>
                <a:latin typeface="Arial" panose="020B0604020202020204" pitchFamily="34" charset="0"/>
                <a:cs typeface="Arial" panose="020B0604020202020204" pitchFamily="34" charset="0"/>
              </a:rPr>
              <a:t>E1</a:t>
            </a:r>
            <a:r>
              <a:rPr lang="en-US" sz="2400" b="0" dirty="0">
                <a:solidFill>
                  <a:schemeClr val="tx2"/>
                </a:solidFill>
                <a:latin typeface="Arial" panose="020B0604020202020204" pitchFamily="34" charset="0"/>
                <a:cs typeface="Arial" panose="020B0604020202020204" pitchFamily="34" charset="0"/>
              </a:rPr>
              <a:t>, employee </a:t>
            </a:r>
            <a:r>
              <a:rPr lang="en-US" sz="2400" i="1" dirty="0">
                <a:solidFill>
                  <a:schemeClr val="tx2"/>
                </a:solidFill>
                <a:latin typeface="Arial" panose="020B0604020202020204" pitchFamily="34" charset="0"/>
                <a:cs typeface="Arial" panose="020B0604020202020204" pitchFamily="34" charset="0"/>
              </a:rPr>
              <a:t>E2</a:t>
            </a:r>
          </a:p>
          <a:p>
            <a:r>
              <a:rPr lang="en-US" sz="2400" dirty="0">
                <a:solidFill>
                  <a:schemeClr val="tx2"/>
                </a:solidFill>
                <a:latin typeface="Arial" panose="020B0604020202020204" pitchFamily="34" charset="0"/>
                <a:cs typeface="Arial" panose="020B0604020202020204" pitchFamily="34" charset="0"/>
              </a:rPr>
              <a:t>WHERE</a:t>
            </a:r>
            <a:r>
              <a:rPr lang="en-US" sz="2400" b="0" dirty="0">
                <a:solidFill>
                  <a:schemeClr val="tx2"/>
                </a:solidFill>
                <a:latin typeface="Arial" panose="020B0604020202020204" pitchFamily="34" charset="0"/>
                <a:cs typeface="Arial" panose="020B0604020202020204" pitchFamily="34" charset="0"/>
              </a:rPr>
              <a:t> 	</a:t>
            </a:r>
            <a:r>
              <a:rPr lang="en-US" sz="2400" dirty="0">
                <a:solidFill>
                  <a:srgbClr val="002060"/>
                </a:solidFill>
                <a:latin typeface="Arial" panose="020B0604020202020204" pitchFamily="34" charset="0"/>
                <a:cs typeface="Arial" panose="020B0604020202020204" pitchFamily="34" charset="0"/>
              </a:rPr>
              <a:t>E1.</a:t>
            </a:r>
            <a:r>
              <a:rPr lang="en-US" sz="2400" b="0" dirty="0">
                <a:solidFill>
                  <a:srgbClr val="002060"/>
                </a:solidFill>
                <a:latin typeface="Arial" panose="020B0604020202020204" pitchFamily="34" charset="0"/>
                <a:cs typeface="Arial" panose="020B0604020202020204" pitchFamily="34" charset="0"/>
              </a:rPr>
              <a:t>salary</a:t>
            </a:r>
            <a:r>
              <a:rPr lang="en-US" sz="2400" dirty="0">
                <a:solidFill>
                  <a:srgbClr val="002060"/>
                </a:solidFill>
                <a:latin typeface="Arial" panose="020B0604020202020204" pitchFamily="34" charset="0"/>
                <a:cs typeface="Arial" panose="020B0604020202020204" pitchFamily="34" charset="0"/>
              </a:rPr>
              <a:t> </a:t>
            </a:r>
            <a:r>
              <a:rPr lang="en-US" sz="2400" dirty="0">
                <a:solidFill>
                  <a:srgbClr val="FF0000"/>
                </a:solidFill>
                <a:latin typeface="Arial" panose="020B0604020202020204" pitchFamily="34" charset="0"/>
                <a:cs typeface="Arial" panose="020B0604020202020204" pitchFamily="34" charset="0"/>
              </a:rPr>
              <a:t>&lt;</a:t>
            </a:r>
            <a:r>
              <a:rPr lang="en-US" sz="2400" dirty="0">
                <a:solidFill>
                  <a:schemeClr val="tx2"/>
                </a:solidFill>
                <a:latin typeface="Arial" panose="020B0604020202020204" pitchFamily="34" charset="0"/>
                <a:cs typeface="Arial" panose="020B0604020202020204" pitchFamily="34" charset="0"/>
              </a:rPr>
              <a:t> </a:t>
            </a:r>
            <a:r>
              <a:rPr lang="en-US" sz="2400" dirty="0">
                <a:solidFill>
                  <a:srgbClr val="002060"/>
                </a:solidFill>
                <a:latin typeface="Arial" panose="020B0604020202020204" pitchFamily="34" charset="0"/>
                <a:cs typeface="Arial" panose="020B0604020202020204" pitchFamily="34" charset="0"/>
              </a:rPr>
              <a:t>E2.</a:t>
            </a:r>
            <a:r>
              <a:rPr lang="en-US" sz="2400" b="0" dirty="0">
                <a:solidFill>
                  <a:srgbClr val="002060"/>
                </a:solidFill>
                <a:latin typeface="Arial" panose="020B0604020202020204" pitchFamily="34" charset="0"/>
                <a:cs typeface="Arial" panose="020B0604020202020204" pitchFamily="34" charset="0"/>
              </a:rPr>
              <a:t>salary</a:t>
            </a:r>
            <a:r>
              <a:rPr lang="en-US" sz="2400" b="0" dirty="0">
                <a:solidFill>
                  <a:schemeClr val="tx2"/>
                </a:solidFill>
                <a:latin typeface="Arial" panose="020B0604020202020204" pitchFamily="34" charset="0"/>
                <a:cs typeface="Arial" panose="020B0604020202020204" pitchFamily="34" charset="0"/>
              </a:rPr>
              <a:t>;</a:t>
            </a:r>
          </a:p>
        </p:txBody>
      </p:sp>
      <p:pic>
        <p:nvPicPr>
          <p:cNvPr id="6" name="Picture 5" descr="A screenshot of a cell phone&#10;&#10;Description automatically generated">
            <a:extLst>
              <a:ext uri="{FF2B5EF4-FFF2-40B4-BE49-F238E27FC236}">
                <a16:creationId xmlns:a16="http://schemas.microsoft.com/office/drawing/2014/main" id="{C35E6FF0-5316-4841-8EA1-DC291C85FC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441" y="4191000"/>
            <a:ext cx="4500402" cy="1524000"/>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3CA136DF-8431-4875-86EB-67BDE1A1E9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06860" y="4191000"/>
            <a:ext cx="4500402" cy="1524000"/>
          </a:xfrm>
          <a:prstGeom prst="rect">
            <a:avLst/>
          </a:prstGeom>
        </p:spPr>
      </p:pic>
      <p:sp>
        <p:nvSpPr>
          <p:cNvPr id="8" name="TextBox 7">
            <a:extLst>
              <a:ext uri="{FF2B5EF4-FFF2-40B4-BE49-F238E27FC236}">
                <a16:creationId xmlns:a16="http://schemas.microsoft.com/office/drawing/2014/main" id="{065FAB26-B8B6-4F3C-8CA0-DAD57A2B925B}"/>
              </a:ext>
            </a:extLst>
          </p:cNvPr>
          <p:cNvSpPr txBox="1"/>
          <p:nvPr/>
        </p:nvSpPr>
        <p:spPr>
          <a:xfrm>
            <a:off x="2057400" y="3667780"/>
            <a:ext cx="623889" cy="523220"/>
          </a:xfrm>
          <a:prstGeom prst="rect">
            <a:avLst/>
          </a:prstGeom>
          <a:noFill/>
        </p:spPr>
        <p:txBody>
          <a:bodyPr wrap="none" rtlCol="0">
            <a:spAutoFit/>
          </a:bodyPr>
          <a:lstStyle/>
          <a:p>
            <a:r>
              <a:rPr lang="en-US" sz="2800" dirty="0">
                <a:latin typeface="+mn-lt"/>
              </a:rPr>
              <a:t>E1</a:t>
            </a:r>
          </a:p>
        </p:txBody>
      </p:sp>
      <p:sp>
        <p:nvSpPr>
          <p:cNvPr id="9" name="TextBox 8">
            <a:extLst>
              <a:ext uri="{FF2B5EF4-FFF2-40B4-BE49-F238E27FC236}">
                <a16:creationId xmlns:a16="http://schemas.microsoft.com/office/drawing/2014/main" id="{41A2BBED-0FBB-4469-B2A1-AC7B02F597BA}"/>
              </a:ext>
            </a:extLst>
          </p:cNvPr>
          <p:cNvSpPr txBox="1"/>
          <p:nvPr/>
        </p:nvSpPr>
        <p:spPr>
          <a:xfrm>
            <a:off x="6557802" y="3667780"/>
            <a:ext cx="623889" cy="523220"/>
          </a:xfrm>
          <a:prstGeom prst="rect">
            <a:avLst/>
          </a:prstGeom>
          <a:noFill/>
        </p:spPr>
        <p:txBody>
          <a:bodyPr wrap="none" rtlCol="0">
            <a:spAutoFit/>
          </a:bodyPr>
          <a:lstStyle/>
          <a:p>
            <a:r>
              <a:rPr lang="en-US" sz="2800" dirty="0">
                <a:latin typeface="+mn-lt"/>
              </a:rPr>
              <a:t>E2</a:t>
            </a:r>
          </a:p>
        </p:txBody>
      </p:sp>
      <p:sp>
        <p:nvSpPr>
          <p:cNvPr id="10" name="Arrow: Down 9">
            <a:extLst>
              <a:ext uri="{FF2B5EF4-FFF2-40B4-BE49-F238E27FC236}">
                <a16:creationId xmlns:a16="http://schemas.microsoft.com/office/drawing/2014/main" id="{FD9D5DBC-41FF-4FD1-943A-75CB78AD34F8}"/>
              </a:ext>
            </a:extLst>
          </p:cNvPr>
          <p:cNvSpPr/>
          <p:nvPr/>
        </p:nvSpPr>
        <p:spPr bwMode="auto">
          <a:xfrm>
            <a:off x="3556908" y="4145280"/>
            <a:ext cx="91440" cy="91440"/>
          </a:xfrm>
          <a:prstGeom prst="downArrow">
            <a:avLst/>
          </a:prstGeom>
          <a:solidFill>
            <a:srgbClr val="FF0000"/>
          </a:solidFill>
          <a:ln w="9525"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rgbClr val="00457C"/>
              </a:solidFill>
              <a:effectLst/>
              <a:latin typeface="Times New Roman" panose="02020603050405020304" pitchFamily="18" charset="0"/>
            </a:endParaRPr>
          </a:p>
        </p:txBody>
      </p:sp>
      <p:sp>
        <p:nvSpPr>
          <p:cNvPr id="11" name="Arrow: Down 10">
            <a:extLst>
              <a:ext uri="{FF2B5EF4-FFF2-40B4-BE49-F238E27FC236}">
                <a16:creationId xmlns:a16="http://schemas.microsoft.com/office/drawing/2014/main" id="{FAFD0018-6F23-4889-BE25-421CE3B412FB}"/>
              </a:ext>
            </a:extLst>
          </p:cNvPr>
          <p:cNvSpPr/>
          <p:nvPr/>
        </p:nvSpPr>
        <p:spPr bwMode="auto">
          <a:xfrm>
            <a:off x="8101422" y="4145280"/>
            <a:ext cx="91440" cy="91440"/>
          </a:xfrm>
          <a:prstGeom prst="downArrow">
            <a:avLst/>
          </a:prstGeom>
          <a:solidFill>
            <a:srgbClr val="FF0000"/>
          </a:solidFill>
          <a:ln w="9525"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rgbClr val="00457C"/>
              </a:solidFill>
              <a:effectLst/>
              <a:latin typeface="Times New Roman" panose="02020603050405020304" pitchFamily="18" charset="0"/>
            </a:endParaRPr>
          </a:p>
        </p:txBody>
      </p:sp>
      <p:sp>
        <p:nvSpPr>
          <p:cNvPr id="12" name="TextBox 11">
            <a:extLst>
              <a:ext uri="{FF2B5EF4-FFF2-40B4-BE49-F238E27FC236}">
                <a16:creationId xmlns:a16="http://schemas.microsoft.com/office/drawing/2014/main" id="{01D96636-5018-49EC-AE2A-88868DA41178}"/>
              </a:ext>
            </a:extLst>
          </p:cNvPr>
          <p:cNvSpPr txBox="1"/>
          <p:nvPr/>
        </p:nvSpPr>
        <p:spPr>
          <a:xfrm>
            <a:off x="-2" y="835576"/>
            <a:ext cx="9144002" cy="830997"/>
          </a:xfrm>
          <a:prstGeom prst="rect">
            <a:avLst/>
          </a:prstGeom>
          <a:noFill/>
        </p:spPr>
        <p:txBody>
          <a:bodyPr wrap="square" rtlCol="0">
            <a:spAutoFit/>
          </a:bodyPr>
          <a:lstStyle/>
          <a:p>
            <a:r>
              <a:rPr lang="en-US" sz="2400" b="0" dirty="0">
                <a:solidFill>
                  <a:schemeClr val="tx2"/>
                </a:solidFill>
                <a:latin typeface="+mn-lt"/>
              </a:rPr>
              <a:t>Retrieve the first names of employees whose salary is less than others.</a:t>
            </a:r>
          </a:p>
        </p:txBody>
      </p:sp>
    </p:spTree>
    <p:extLst>
      <p:ext uri="{BB962C8B-B14F-4D97-AF65-F5344CB8AC3E}">
        <p14:creationId xmlns:p14="http://schemas.microsoft.com/office/powerpoint/2010/main" val="39596884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16"/>
          <p:cNvSpPr txBox="1">
            <a:spLocks noChangeArrowheads="1"/>
          </p:cNvSpPr>
          <p:nvPr/>
        </p:nvSpPr>
        <p:spPr bwMode="auto">
          <a:xfrm>
            <a:off x="19318" y="0"/>
            <a:ext cx="912468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b="1">
                <a:solidFill>
                  <a:srgbClr val="00457C"/>
                </a:solidFill>
                <a:latin typeface="Times New Roman" panose="02020603050405020304" pitchFamily="18" charset="0"/>
              </a:defRPr>
            </a:lvl1pPr>
            <a:lvl2pPr marL="742950" indent="-285750">
              <a:defRPr b="1">
                <a:solidFill>
                  <a:srgbClr val="00457C"/>
                </a:solidFill>
                <a:latin typeface="Times New Roman" panose="02020603050405020304" pitchFamily="18" charset="0"/>
              </a:defRPr>
            </a:lvl2pPr>
            <a:lvl3pPr marL="1143000" indent="-228600">
              <a:defRPr b="1">
                <a:solidFill>
                  <a:srgbClr val="00457C"/>
                </a:solidFill>
                <a:latin typeface="Times New Roman" panose="02020603050405020304" pitchFamily="18" charset="0"/>
              </a:defRPr>
            </a:lvl3pPr>
            <a:lvl4pPr marL="1600200" indent="-228600">
              <a:defRPr b="1">
                <a:solidFill>
                  <a:srgbClr val="00457C"/>
                </a:solidFill>
                <a:latin typeface="Times New Roman" panose="02020603050405020304" pitchFamily="18" charset="0"/>
              </a:defRPr>
            </a:lvl4pPr>
            <a:lvl5pPr marL="2057400" indent="-228600">
              <a:defRPr b="1">
                <a:solidFill>
                  <a:srgbClr val="00457C"/>
                </a:solidFill>
                <a:latin typeface="Times New Roman" panose="02020603050405020304" pitchFamily="18" charset="0"/>
              </a:defRPr>
            </a:lvl5pPr>
            <a:lvl6pPr marL="2514600" indent="-228600" eaLnBrk="0" fontAlgn="base" hangingPunct="0">
              <a:spcBef>
                <a:spcPct val="0"/>
              </a:spcBef>
              <a:spcAft>
                <a:spcPct val="0"/>
              </a:spcAft>
              <a:defRPr b="1">
                <a:solidFill>
                  <a:srgbClr val="00457C"/>
                </a:solidFill>
                <a:latin typeface="Times New Roman" panose="02020603050405020304" pitchFamily="18" charset="0"/>
              </a:defRPr>
            </a:lvl6pPr>
            <a:lvl7pPr marL="2971800" indent="-228600" eaLnBrk="0" fontAlgn="base" hangingPunct="0">
              <a:spcBef>
                <a:spcPct val="0"/>
              </a:spcBef>
              <a:spcAft>
                <a:spcPct val="0"/>
              </a:spcAft>
              <a:defRPr b="1">
                <a:solidFill>
                  <a:srgbClr val="00457C"/>
                </a:solidFill>
                <a:latin typeface="Times New Roman" panose="02020603050405020304" pitchFamily="18" charset="0"/>
              </a:defRPr>
            </a:lvl7pPr>
            <a:lvl8pPr marL="3429000" indent="-228600" eaLnBrk="0" fontAlgn="base" hangingPunct="0">
              <a:spcBef>
                <a:spcPct val="0"/>
              </a:spcBef>
              <a:spcAft>
                <a:spcPct val="0"/>
              </a:spcAft>
              <a:defRPr b="1">
                <a:solidFill>
                  <a:srgbClr val="00457C"/>
                </a:solidFill>
                <a:latin typeface="Times New Roman" panose="02020603050405020304" pitchFamily="18" charset="0"/>
              </a:defRPr>
            </a:lvl8pPr>
            <a:lvl9pPr marL="3886200" indent="-228600" eaLnBrk="0" fontAlgn="base" hangingPunct="0">
              <a:spcBef>
                <a:spcPct val="0"/>
              </a:spcBef>
              <a:spcAft>
                <a:spcPct val="0"/>
              </a:spcAft>
              <a:defRPr b="1">
                <a:solidFill>
                  <a:srgbClr val="00457C"/>
                </a:solidFill>
                <a:latin typeface="Times New Roman" panose="02020603050405020304" pitchFamily="18" charset="0"/>
              </a:defRPr>
            </a:lvl9pPr>
          </a:lstStyle>
          <a:p>
            <a:pPr>
              <a:spcBef>
                <a:spcPct val="50000"/>
              </a:spcBef>
            </a:pPr>
            <a:r>
              <a:rPr lang="en-US" altLang="en-US" sz="3200" b="0" dirty="0">
                <a:solidFill>
                  <a:schemeClr val="bg1"/>
                </a:solidFill>
                <a:latin typeface="+mn-lt"/>
              </a:rPr>
              <a:t>Outer Join</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5095" y="3184994"/>
            <a:ext cx="5473810" cy="3673006"/>
          </a:xfrm>
          <a:prstGeom prst="rect">
            <a:avLst/>
          </a:prstGeom>
        </p:spPr>
      </p:pic>
      <p:sp>
        <p:nvSpPr>
          <p:cNvPr id="5" name="TextBox 4">
            <a:extLst>
              <a:ext uri="{FF2B5EF4-FFF2-40B4-BE49-F238E27FC236}">
                <a16:creationId xmlns:a16="http://schemas.microsoft.com/office/drawing/2014/main" id="{DABF00A5-25AE-4507-A0ED-CC184FF1DEBC}"/>
              </a:ext>
            </a:extLst>
          </p:cNvPr>
          <p:cNvSpPr txBox="1"/>
          <p:nvPr/>
        </p:nvSpPr>
        <p:spPr>
          <a:xfrm>
            <a:off x="0" y="838200"/>
            <a:ext cx="8991600" cy="2354491"/>
          </a:xfrm>
          <a:prstGeom prst="rect">
            <a:avLst/>
          </a:prstGeom>
          <a:noFill/>
        </p:spPr>
        <p:txBody>
          <a:bodyPr wrap="square">
            <a:spAutoFit/>
          </a:bodyPr>
          <a:lstStyle/>
          <a:p>
            <a:pPr marL="342900" indent="-342900">
              <a:buFont typeface="Wingdings" panose="05000000000000000000" pitchFamily="2" charset="2"/>
              <a:buChar char="q"/>
            </a:pPr>
            <a:r>
              <a:rPr lang="en-US" sz="2100" dirty="0">
                <a:solidFill>
                  <a:schemeClr val="tx2"/>
                </a:solidFill>
                <a:latin typeface="+mn-lt"/>
              </a:rPr>
              <a:t>Outer join</a:t>
            </a:r>
            <a:r>
              <a:rPr lang="en-US" sz="2100" b="0" dirty="0">
                <a:solidFill>
                  <a:schemeClr val="tx2"/>
                </a:solidFill>
                <a:latin typeface="+mn-lt"/>
              </a:rPr>
              <a:t>:  A join in which rows that do not have matching values in common columns are nevertheless included in the result table. Outer joins return all the values in one of the tables included in the join, regardless of whether a match exists in the other table(s) or not. </a:t>
            </a:r>
          </a:p>
          <a:p>
            <a:pPr marL="342900" indent="-342900">
              <a:buFont typeface="Wingdings" panose="05000000000000000000" pitchFamily="2" charset="2"/>
              <a:buChar char="q"/>
            </a:pPr>
            <a:r>
              <a:rPr lang="en-US" sz="2100" dirty="0">
                <a:solidFill>
                  <a:schemeClr val="tx2"/>
                </a:solidFill>
                <a:effectLst/>
                <a:latin typeface="+mn-lt"/>
                <a:ea typeface="Times New Roman" panose="02020603050405020304" pitchFamily="18" charset="0"/>
              </a:rPr>
              <a:t>Outer joins </a:t>
            </a:r>
            <a:r>
              <a:rPr lang="en-US" sz="2100" b="0" dirty="0">
                <a:solidFill>
                  <a:schemeClr val="tx2"/>
                </a:solidFill>
                <a:effectLst/>
                <a:latin typeface="+mn-lt"/>
                <a:ea typeface="Times New Roman" panose="02020603050405020304" pitchFamily="18" charset="0"/>
              </a:rPr>
              <a:t>are often used in database maintenance to find rows that do not have matching values in common columns. Null values appear in columns where there is no match between tables. </a:t>
            </a:r>
            <a:endParaRPr lang="en-US" sz="2100" b="0" dirty="0">
              <a:solidFill>
                <a:schemeClr val="tx2"/>
              </a:solidFill>
              <a:latin typeface="+mn-lt"/>
            </a:endParaRPr>
          </a:p>
        </p:txBody>
      </p:sp>
    </p:spTree>
    <p:extLst>
      <p:ext uri="{BB962C8B-B14F-4D97-AF65-F5344CB8AC3E}">
        <p14:creationId xmlns:p14="http://schemas.microsoft.com/office/powerpoint/2010/main" val="35592839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16"/>
          <p:cNvSpPr txBox="1">
            <a:spLocks noChangeArrowheads="1"/>
          </p:cNvSpPr>
          <p:nvPr/>
        </p:nvSpPr>
        <p:spPr bwMode="auto">
          <a:xfrm>
            <a:off x="19318" y="0"/>
            <a:ext cx="912468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b="1">
                <a:solidFill>
                  <a:srgbClr val="00457C"/>
                </a:solidFill>
                <a:latin typeface="Times New Roman" panose="02020603050405020304" pitchFamily="18" charset="0"/>
              </a:defRPr>
            </a:lvl1pPr>
            <a:lvl2pPr marL="742950" indent="-285750">
              <a:defRPr b="1">
                <a:solidFill>
                  <a:srgbClr val="00457C"/>
                </a:solidFill>
                <a:latin typeface="Times New Roman" panose="02020603050405020304" pitchFamily="18" charset="0"/>
              </a:defRPr>
            </a:lvl2pPr>
            <a:lvl3pPr marL="1143000" indent="-228600">
              <a:defRPr b="1">
                <a:solidFill>
                  <a:srgbClr val="00457C"/>
                </a:solidFill>
                <a:latin typeface="Times New Roman" panose="02020603050405020304" pitchFamily="18" charset="0"/>
              </a:defRPr>
            </a:lvl3pPr>
            <a:lvl4pPr marL="1600200" indent="-228600">
              <a:defRPr b="1">
                <a:solidFill>
                  <a:srgbClr val="00457C"/>
                </a:solidFill>
                <a:latin typeface="Times New Roman" panose="02020603050405020304" pitchFamily="18" charset="0"/>
              </a:defRPr>
            </a:lvl4pPr>
            <a:lvl5pPr marL="2057400" indent="-228600">
              <a:defRPr b="1">
                <a:solidFill>
                  <a:srgbClr val="00457C"/>
                </a:solidFill>
                <a:latin typeface="Times New Roman" panose="02020603050405020304" pitchFamily="18" charset="0"/>
              </a:defRPr>
            </a:lvl5pPr>
            <a:lvl6pPr marL="2514600" indent="-228600" eaLnBrk="0" fontAlgn="base" hangingPunct="0">
              <a:spcBef>
                <a:spcPct val="0"/>
              </a:spcBef>
              <a:spcAft>
                <a:spcPct val="0"/>
              </a:spcAft>
              <a:defRPr b="1">
                <a:solidFill>
                  <a:srgbClr val="00457C"/>
                </a:solidFill>
                <a:latin typeface="Times New Roman" panose="02020603050405020304" pitchFamily="18" charset="0"/>
              </a:defRPr>
            </a:lvl6pPr>
            <a:lvl7pPr marL="2971800" indent="-228600" eaLnBrk="0" fontAlgn="base" hangingPunct="0">
              <a:spcBef>
                <a:spcPct val="0"/>
              </a:spcBef>
              <a:spcAft>
                <a:spcPct val="0"/>
              </a:spcAft>
              <a:defRPr b="1">
                <a:solidFill>
                  <a:srgbClr val="00457C"/>
                </a:solidFill>
                <a:latin typeface="Times New Roman" panose="02020603050405020304" pitchFamily="18" charset="0"/>
              </a:defRPr>
            </a:lvl7pPr>
            <a:lvl8pPr marL="3429000" indent="-228600" eaLnBrk="0" fontAlgn="base" hangingPunct="0">
              <a:spcBef>
                <a:spcPct val="0"/>
              </a:spcBef>
              <a:spcAft>
                <a:spcPct val="0"/>
              </a:spcAft>
              <a:defRPr b="1">
                <a:solidFill>
                  <a:srgbClr val="00457C"/>
                </a:solidFill>
                <a:latin typeface="Times New Roman" panose="02020603050405020304" pitchFamily="18" charset="0"/>
              </a:defRPr>
            </a:lvl8pPr>
            <a:lvl9pPr marL="3886200" indent="-228600" eaLnBrk="0" fontAlgn="base" hangingPunct="0">
              <a:spcBef>
                <a:spcPct val="0"/>
              </a:spcBef>
              <a:spcAft>
                <a:spcPct val="0"/>
              </a:spcAft>
              <a:defRPr b="1">
                <a:solidFill>
                  <a:srgbClr val="00457C"/>
                </a:solidFill>
                <a:latin typeface="Times New Roman" panose="02020603050405020304" pitchFamily="18" charset="0"/>
              </a:defRPr>
            </a:lvl9pPr>
          </a:lstStyle>
          <a:p>
            <a:pPr>
              <a:spcBef>
                <a:spcPct val="50000"/>
              </a:spcBef>
            </a:pPr>
            <a:r>
              <a:rPr lang="en-US" altLang="en-US" sz="3200" b="0" dirty="0">
                <a:solidFill>
                  <a:schemeClr val="bg1"/>
                </a:solidFill>
                <a:latin typeface="+mn-lt"/>
              </a:rPr>
              <a:t>LEFT Outer Join</a:t>
            </a:r>
          </a:p>
        </p:txBody>
      </p:sp>
      <p:sp>
        <p:nvSpPr>
          <p:cNvPr id="4" name="TextBox 3">
            <a:extLst>
              <a:ext uri="{FF2B5EF4-FFF2-40B4-BE49-F238E27FC236}">
                <a16:creationId xmlns:a16="http://schemas.microsoft.com/office/drawing/2014/main" id="{4EEA1E60-7933-4D18-A75D-A4396F8BDD7D}"/>
              </a:ext>
            </a:extLst>
          </p:cNvPr>
          <p:cNvSpPr txBox="1"/>
          <p:nvPr/>
        </p:nvSpPr>
        <p:spPr>
          <a:xfrm>
            <a:off x="10886" y="838200"/>
            <a:ext cx="9133114" cy="707886"/>
          </a:xfrm>
          <a:prstGeom prst="rect">
            <a:avLst/>
          </a:prstGeom>
          <a:noFill/>
        </p:spPr>
        <p:txBody>
          <a:bodyPr wrap="square" rtlCol="0">
            <a:spAutoFit/>
          </a:bodyPr>
          <a:lstStyle/>
          <a:p>
            <a:r>
              <a:rPr lang="en-US" sz="2000" dirty="0">
                <a:solidFill>
                  <a:schemeClr val="tx2"/>
                </a:solidFill>
                <a:latin typeface="Arial" panose="020B0604020202020204" pitchFamily="34" charset="0"/>
                <a:cs typeface="Arial" panose="020B0604020202020204" pitchFamily="34" charset="0"/>
              </a:rPr>
              <a:t>SELECT</a:t>
            </a:r>
            <a:r>
              <a:rPr lang="en-US" sz="2000" b="0" dirty="0">
                <a:solidFill>
                  <a:schemeClr val="tx2"/>
                </a:solidFill>
                <a:latin typeface="Arial" panose="020B0604020202020204" pitchFamily="34" charset="0"/>
                <a:cs typeface="Arial" panose="020B0604020202020204" pitchFamily="34" charset="0"/>
              </a:rPr>
              <a:t>   </a:t>
            </a:r>
            <a:r>
              <a:rPr lang="en-US" sz="2000" b="0" i="1" dirty="0">
                <a:solidFill>
                  <a:schemeClr val="tx2"/>
                </a:solidFill>
                <a:latin typeface="Arial" panose="020B0604020202020204" pitchFamily="34" charset="0"/>
                <a:cs typeface="Arial" panose="020B0604020202020204" pitchFamily="34" charset="0"/>
              </a:rPr>
              <a:t>*</a:t>
            </a:r>
            <a:endParaRPr lang="en-US" sz="2000" b="0" dirty="0">
              <a:solidFill>
                <a:schemeClr val="tx2"/>
              </a:solidFill>
              <a:latin typeface="Arial" panose="020B0604020202020204" pitchFamily="34" charset="0"/>
              <a:cs typeface="Arial" panose="020B0604020202020204" pitchFamily="34" charset="0"/>
            </a:endParaRPr>
          </a:p>
          <a:p>
            <a:r>
              <a:rPr lang="en-US" sz="2000" dirty="0">
                <a:solidFill>
                  <a:schemeClr val="tx2"/>
                </a:solidFill>
                <a:latin typeface="Arial" panose="020B0604020202020204" pitchFamily="34" charset="0"/>
                <a:cs typeface="Arial" panose="020B0604020202020204" pitchFamily="34" charset="0"/>
              </a:rPr>
              <a:t>FROM</a:t>
            </a:r>
            <a:r>
              <a:rPr lang="en-US" sz="2000" b="0" dirty="0">
                <a:solidFill>
                  <a:schemeClr val="tx2"/>
                </a:solidFill>
                <a:latin typeface="Arial" panose="020B0604020202020204" pitchFamily="34" charset="0"/>
                <a:cs typeface="Arial" panose="020B0604020202020204" pitchFamily="34" charset="0"/>
              </a:rPr>
              <a:t>       Students </a:t>
            </a:r>
            <a:r>
              <a:rPr lang="en-US" sz="2000" b="0" i="1" dirty="0">
                <a:solidFill>
                  <a:schemeClr val="tx2"/>
                </a:solidFill>
                <a:latin typeface="Arial" panose="020B0604020202020204" pitchFamily="34" charset="0"/>
                <a:cs typeface="Arial" panose="020B0604020202020204" pitchFamily="34" charset="0"/>
              </a:rPr>
              <a:t>S</a:t>
            </a:r>
            <a:r>
              <a:rPr lang="en-US" sz="2000" b="0" i="1" dirty="0">
                <a:solidFill>
                  <a:srgbClr val="002060"/>
                </a:solidFill>
                <a:latin typeface="Arial" panose="020B0604020202020204" pitchFamily="34" charset="0"/>
                <a:cs typeface="Arial" panose="020B0604020202020204" pitchFamily="34" charset="0"/>
              </a:rPr>
              <a:t> </a:t>
            </a:r>
            <a:r>
              <a:rPr lang="en-US" sz="2000" i="1" dirty="0">
                <a:solidFill>
                  <a:srgbClr val="FF0000"/>
                </a:solidFill>
                <a:latin typeface="Arial" panose="020B0604020202020204" pitchFamily="34" charset="0"/>
                <a:cs typeface="Arial" panose="020B0604020202020204" pitchFamily="34" charset="0"/>
              </a:rPr>
              <a:t>LEFT OUTER JOIN</a:t>
            </a:r>
            <a:r>
              <a:rPr lang="en-US" sz="2000" b="0" i="1" dirty="0">
                <a:solidFill>
                  <a:srgbClr val="FF0000"/>
                </a:solidFill>
                <a:latin typeface="Arial" panose="020B0604020202020204" pitchFamily="34" charset="0"/>
                <a:cs typeface="Arial" panose="020B0604020202020204" pitchFamily="34" charset="0"/>
              </a:rPr>
              <a:t> </a:t>
            </a:r>
            <a:r>
              <a:rPr lang="en-US" sz="2000" b="0" dirty="0">
                <a:solidFill>
                  <a:schemeClr val="tx2"/>
                </a:solidFill>
                <a:latin typeface="Arial" panose="020B0604020202020204" pitchFamily="34" charset="0"/>
                <a:cs typeface="Arial" panose="020B0604020202020204" pitchFamily="34" charset="0"/>
              </a:rPr>
              <a:t>Rooms </a:t>
            </a:r>
            <a:r>
              <a:rPr lang="en-US" sz="2000" b="0" i="1" dirty="0">
                <a:solidFill>
                  <a:schemeClr val="tx2"/>
                </a:solidFill>
                <a:latin typeface="Arial" panose="020B0604020202020204" pitchFamily="34" charset="0"/>
                <a:cs typeface="Arial" panose="020B0604020202020204" pitchFamily="34" charset="0"/>
              </a:rPr>
              <a:t>R</a:t>
            </a:r>
            <a:r>
              <a:rPr lang="en-US" sz="2000" b="0" i="1" dirty="0">
                <a:solidFill>
                  <a:srgbClr val="002060"/>
                </a:solidFill>
                <a:latin typeface="Arial" panose="020B0604020202020204" pitchFamily="34" charset="0"/>
                <a:cs typeface="Arial" panose="020B0604020202020204" pitchFamily="34" charset="0"/>
              </a:rPr>
              <a:t> </a:t>
            </a:r>
            <a:r>
              <a:rPr lang="en-US" sz="2000" i="1" dirty="0">
                <a:solidFill>
                  <a:srgbClr val="FF0000"/>
                </a:solidFill>
                <a:latin typeface="Arial" panose="020B0604020202020204" pitchFamily="34" charset="0"/>
                <a:cs typeface="Arial" panose="020B0604020202020204" pitchFamily="34" charset="0"/>
              </a:rPr>
              <a:t>ON</a:t>
            </a:r>
            <a:r>
              <a:rPr lang="en-US" sz="2000" i="1" dirty="0">
                <a:solidFill>
                  <a:srgbClr val="002060"/>
                </a:solidFill>
                <a:latin typeface="Arial" panose="020B0604020202020204" pitchFamily="34" charset="0"/>
                <a:cs typeface="Arial" panose="020B0604020202020204" pitchFamily="34" charset="0"/>
              </a:rPr>
              <a:t> </a:t>
            </a:r>
            <a:r>
              <a:rPr lang="en-US" sz="2000" b="0" i="1" dirty="0" err="1">
                <a:solidFill>
                  <a:schemeClr val="tx2"/>
                </a:solidFill>
                <a:latin typeface="Arial" panose="020B0604020202020204" pitchFamily="34" charset="0"/>
                <a:cs typeface="Arial" panose="020B0604020202020204" pitchFamily="34" charset="0"/>
              </a:rPr>
              <a:t>S</a:t>
            </a:r>
            <a:r>
              <a:rPr lang="en-US" sz="2000" b="0" dirty="0" err="1">
                <a:solidFill>
                  <a:schemeClr val="tx2"/>
                </a:solidFill>
                <a:latin typeface="Arial" panose="020B0604020202020204" pitchFamily="34" charset="0"/>
                <a:cs typeface="Arial" panose="020B0604020202020204" pitchFamily="34" charset="0"/>
              </a:rPr>
              <a:t>.rid</a:t>
            </a:r>
            <a:r>
              <a:rPr lang="en-US" sz="2000" b="0" dirty="0">
                <a:solidFill>
                  <a:schemeClr val="tx2"/>
                </a:solidFill>
                <a:latin typeface="Arial" panose="020B0604020202020204" pitchFamily="34" charset="0"/>
                <a:cs typeface="Arial" panose="020B0604020202020204" pitchFamily="34" charset="0"/>
              </a:rPr>
              <a:t> = </a:t>
            </a:r>
            <a:r>
              <a:rPr lang="en-US" sz="2000" b="0" i="1" dirty="0" err="1">
                <a:solidFill>
                  <a:schemeClr val="tx2"/>
                </a:solidFill>
                <a:latin typeface="Arial" panose="020B0604020202020204" pitchFamily="34" charset="0"/>
                <a:cs typeface="Arial" panose="020B0604020202020204" pitchFamily="34" charset="0"/>
              </a:rPr>
              <a:t>R</a:t>
            </a:r>
            <a:r>
              <a:rPr lang="en-US" sz="2000" b="0" dirty="0" err="1">
                <a:solidFill>
                  <a:schemeClr val="tx2"/>
                </a:solidFill>
                <a:latin typeface="Arial" panose="020B0604020202020204" pitchFamily="34" charset="0"/>
                <a:cs typeface="Arial" panose="020B0604020202020204" pitchFamily="34" charset="0"/>
              </a:rPr>
              <a:t>.rid</a:t>
            </a:r>
            <a:r>
              <a:rPr lang="en-US" sz="2000" b="0" dirty="0">
                <a:solidFill>
                  <a:schemeClr val="tx2"/>
                </a:solidFill>
                <a:latin typeface="Arial" panose="020B0604020202020204" pitchFamily="34" charset="0"/>
                <a:cs typeface="Arial" panose="020B0604020202020204" pitchFamily="34" charset="0"/>
              </a:rPr>
              <a:t>;  </a:t>
            </a:r>
          </a:p>
        </p:txBody>
      </p:sp>
      <p:graphicFrame>
        <p:nvGraphicFramePr>
          <p:cNvPr id="6" name="Table 7">
            <a:extLst>
              <a:ext uri="{FF2B5EF4-FFF2-40B4-BE49-F238E27FC236}">
                <a16:creationId xmlns:a16="http://schemas.microsoft.com/office/drawing/2014/main" id="{2D5FB97E-E321-4723-ABAB-F38C9951C09C}"/>
              </a:ext>
            </a:extLst>
          </p:cNvPr>
          <p:cNvGraphicFramePr>
            <a:graphicFrameLocks noGrp="1"/>
          </p:cNvGraphicFramePr>
          <p:nvPr>
            <p:extLst>
              <p:ext uri="{D42A27DB-BD31-4B8C-83A1-F6EECF244321}">
                <p14:modId xmlns:p14="http://schemas.microsoft.com/office/powerpoint/2010/main" val="3129014458"/>
              </p:ext>
            </p:extLst>
          </p:nvPr>
        </p:nvGraphicFramePr>
        <p:xfrm>
          <a:off x="1828799" y="2222956"/>
          <a:ext cx="2514601" cy="1371600"/>
        </p:xfrm>
        <a:graphic>
          <a:graphicData uri="http://schemas.openxmlformats.org/drawingml/2006/table">
            <a:tbl>
              <a:tblPr firstRow="1" bandRow="1">
                <a:tableStyleId>{2D5ABB26-0587-4C30-8999-92F81FD0307C}</a:tableStyleId>
              </a:tblPr>
              <a:tblGrid>
                <a:gridCol w="685799">
                  <a:extLst>
                    <a:ext uri="{9D8B030D-6E8A-4147-A177-3AD203B41FA5}">
                      <a16:colId xmlns:a16="http://schemas.microsoft.com/office/drawing/2014/main" val="2257145712"/>
                    </a:ext>
                  </a:extLst>
                </a:gridCol>
                <a:gridCol w="914400">
                  <a:extLst>
                    <a:ext uri="{9D8B030D-6E8A-4147-A177-3AD203B41FA5}">
                      <a16:colId xmlns:a16="http://schemas.microsoft.com/office/drawing/2014/main" val="494210104"/>
                    </a:ext>
                  </a:extLst>
                </a:gridCol>
                <a:gridCol w="914402">
                  <a:extLst>
                    <a:ext uri="{9D8B030D-6E8A-4147-A177-3AD203B41FA5}">
                      <a16:colId xmlns:a16="http://schemas.microsoft.com/office/drawing/2014/main" val="1567366026"/>
                    </a:ext>
                  </a:extLst>
                </a:gridCol>
              </a:tblGrid>
              <a:tr h="152400">
                <a:tc>
                  <a:txBody>
                    <a:bodyPr/>
                    <a:lstStyle/>
                    <a:p>
                      <a:pPr algn="ctr"/>
                      <a:r>
                        <a:rPr lang="en-US" b="1" dirty="0" err="1">
                          <a:solidFill>
                            <a:srgbClr val="002060"/>
                          </a:solidFill>
                        </a:rPr>
                        <a:t>sid</a:t>
                      </a:r>
                      <a:endParaRPr lang="en-US" b="1" dirty="0">
                        <a:solidFill>
                          <a:srgbClr val="002060"/>
                        </a:solidFill>
                      </a:endParaRPr>
                    </a:p>
                  </a:txBody>
                  <a:tcPr marT="0" marB="0">
                    <a:lnB w="12700" cap="flat" cmpd="sng" algn="ctr">
                      <a:solidFill>
                        <a:schemeClr val="tx2"/>
                      </a:solidFill>
                      <a:prstDash val="solid"/>
                      <a:round/>
                      <a:headEnd type="none" w="med" len="med"/>
                      <a:tailEnd type="none" w="med" len="med"/>
                    </a:lnB>
                  </a:tcPr>
                </a:tc>
                <a:tc>
                  <a:txBody>
                    <a:bodyPr/>
                    <a:lstStyle/>
                    <a:p>
                      <a:pPr algn="ctr"/>
                      <a:r>
                        <a:rPr lang="en-US" b="1" dirty="0" err="1">
                          <a:solidFill>
                            <a:srgbClr val="002060"/>
                          </a:solidFill>
                        </a:rPr>
                        <a:t>sname</a:t>
                      </a:r>
                      <a:endParaRPr lang="en-US" b="1" dirty="0">
                        <a:solidFill>
                          <a:srgbClr val="002060"/>
                        </a:solidFill>
                      </a:endParaRPr>
                    </a:p>
                  </a:txBody>
                  <a:tcPr marT="0" marB="0">
                    <a:lnB w="12700" cap="flat" cmpd="sng" algn="ctr">
                      <a:solidFill>
                        <a:schemeClr val="tx2"/>
                      </a:solidFill>
                      <a:prstDash val="solid"/>
                      <a:round/>
                      <a:headEnd type="none" w="med" len="med"/>
                      <a:tailEnd type="none" w="med" len="med"/>
                    </a:lnB>
                  </a:tcPr>
                </a:tc>
                <a:tc>
                  <a:txBody>
                    <a:bodyPr/>
                    <a:lstStyle/>
                    <a:p>
                      <a:pPr algn="ctr"/>
                      <a:r>
                        <a:rPr lang="en-US" b="1" dirty="0">
                          <a:solidFill>
                            <a:srgbClr val="002060"/>
                          </a:solidFill>
                        </a:rPr>
                        <a:t>rid</a:t>
                      </a:r>
                    </a:p>
                  </a:txBody>
                  <a:tcPr marT="0" marB="0">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3993229347"/>
                  </a:ext>
                </a:extLst>
              </a:tr>
              <a:tr h="152400">
                <a:tc>
                  <a:txBody>
                    <a:bodyPr/>
                    <a:lstStyle/>
                    <a:p>
                      <a:pPr algn="ctr"/>
                      <a:r>
                        <a:rPr lang="en-US" dirty="0">
                          <a:solidFill>
                            <a:srgbClr val="002060"/>
                          </a:solidFill>
                        </a:rPr>
                        <a:t>S01</a:t>
                      </a:r>
                    </a:p>
                  </a:txBody>
                  <a:tcPr marT="0" marB="0">
                    <a:lnT w="12700" cap="flat" cmpd="sng" algn="ctr">
                      <a:solidFill>
                        <a:schemeClr val="tx2"/>
                      </a:solidFill>
                      <a:prstDash val="solid"/>
                      <a:round/>
                      <a:headEnd type="none" w="med" len="med"/>
                      <a:tailEnd type="none" w="med" len="med"/>
                    </a:lnT>
                  </a:tcPr>
                </a:tc>
                <a:tc>
                  <a:txBody>
                    <a:bodyPr/>
                    <a:lstStyle/>
                    <a:p>
                      <a:pPr algn="ctr"/>
                      <a:r>
                        <a:rPr lang="en-US" dirty="0">
                          <a:solidFill>
                            <a:srgbClr val="002060"/>
                          </a:solidFill>
                        </a:rPr>
                        <a:t>Emma</a:t>
                      </a:r>
                    </a:p>
                  </a:txBody>
                  <a:tcPr marT="0" marB="0">
                    <a:lnT w="12700" cap="flat" cmpd="sng" algn="ctr">
                      <a:solidFill>
                        <a:schemeClr val="tx2"/>
                      </a:solidFill>
                      <a:prstDash val="solid"/>
                      <a:round/>
                      <a:headEnd type="none" w="med" len="med"/>
                      <a:tailEnd type="none" w="med" len="med"/>
                    </a:lnT>
                  </a:tcPr>
                </a:tc>
                <a:tc>
                  <a:txBody>
                    <a:bodyPr/>
                    <a:lstStyle/>
                    <a:p>
                      <a:pPr algn="ctr"/>
                      <a:r>
                        <a:rPr lang="en-US" dirty="0">
                          <a:solidFill>
                            <a:srgbClr val="002060"/>
                          </a:solidFill>
                        </a:rPr>
                        <a:t>NULL</a:t>
                      </a:r>
                    </a:p>
                  </a:txBody>
                  <a:tcPr marT="0" marB="0">
                    <a:lnT w="12700" cap="flat" cmpd="sng" algn="ctr">
                      <a:solidFill>
                        <a:schemeClr val="tx2"/>
                      </a:solidFill>
                      <a:prstDash val="solid"/>
                      <a:round/>
                      <a:headEnd type="none" w="med" len="med"/>
                      <a:tailEnd type="none" w="med" len="med"/>
                    </a:lnT>
                  </a:tcPr>
                </a:tc>
                <a:extLst>
                  <a:ext uri="{0D108BD9-81ED-4DB2-BD59-A6C34878D82A}">
                    <a16:rowId xmlns:a16="http://schemas.microsoft.com/office/drawing/2014/main" val="4208101675"/>
                  </a:ext>
                </a:extLst>
              </a:tr>
              <a:tr h="152400">
                <a:tc>
                  <a:txBody>
                    <a:bodyPr/>
                    <a:lstStyle/>
                    <a:p>
                      <a:pPr algn="ctr"/>
                      <a:r>
                        <a:rPr lang="en-US" dirty="0">
                          <a:solidFill>
                            <a:srgbClr val="002060"/>
                          </a:solidFill>
                        </a:rPr>
                        <a:t>S02</a:t>
                      </a:r>
                    </a:p>
                  </a:txBody>
                  <a:tcPr marT="0" marB="0"/>
                </a:tc>
                <a:tc>
                  <a:txBody>
                    <a:bodyPr/>
                    <a:lstStyle/>
                    <a:p>
                      <a:pPr algn="ctr"/>
                      <a:r>
                        <a:rPr lang="en-US" dirty="0">
                          <a:solidFill>
                            <a:srgbClr val="002060"/>
                          </a:solidFill>
                        </a:rPr>
                        <a:t>Smith</a:t>
                      </a:r>
                    </a:p>
                  </a:txBody>
                  <a:tcPr marT="0" marB="0"/>
                </a:tc>
                <a:tc>
                  <a:txBody>
                    <a:bodyPr/>
                    <a:lstStyle/>
                    <a:p>
                      <a:pPr algn="ctr"/>
                      <a:r>
                        <a:rPr lang="en-US" dirty="0">
                          <a:solidFill>
                            <a:srgbClr val="002060"/>
                          </a:solidFill>
                        </a:rPr>
                        <a:t>R02</a:t>
                      </a:r>
                    </a:p>
                  </a:txBody>
                  <a:tcPr marT="0" marB="0"/>
                </a:tc>
                <a:extLst>
                  <a:ext uri="{0D108BD9-81ED-4DB2-BD59-A6C34878D82A}">
                    <a16:rowId xmlns:a16="http://schemas.microsoft.com/office/drawing/2014/main" val="2002975602"/>
                  </a:ext>
                </a:extLst>
              </a:tr>
              <a:tr h="152400">
                <a:tc>
                  <a:txBody>
                    <a:bodyPr/>
                    <a:lstStyle/>
                    <a:p>
                      <a:pPr algn="ctr"/>
                      <a:r>
                        <a:rPr lang="en-US" dirty="0">
                          <a:solidFill>
                            <a:srgbClr val="002060"/>
                          </a:solidFill>
                        </a:rPr>
                        <a:t>S03</a:t>
                      </a:r>
                    </a:p>
                  </a:txBody>
                  <a:tcPr marT="0" marB="0"/>
                </a:tc>
                <a:tc>
                  <a:txBody>
                    <a:bodyPr/>
                    <a:lstStyle/>
                    <a:p>
                      <a:pPr algn="ctr"/>
                      <a:r>
                        <a:rPr lang="en-US" dirty="0">
                          <a:solidFill>
                            <a:srgbClr val="002060"/>
                          </a:solidFill>
                        </a:rPr>
                        <a:t>Ava</a:t>
                      </a:r>
                    </a:p>
                  </a:txBody>
                  <a:tcPr marT="0" marB="0"/>
                </a:tc>
                <a:tc>
                  <a:txBody>
                    <a:bodyPr/>
                    <a:lstStyle/>
                    <a:p>
                      <a:pPr algn="ctr"/>
                      <a:r>
                        <a:rPr lang="en-US" dirty="0">
                          <a:solidFill>
                            <a:srgbClr val="002060"/>
                          </a:solidFill>
                        </a:rPr>
                        <a:t>R03</a:t>
                      </a:r>
                    </a:p>
                  </a:txBody>
                  <a:tcPr marT="0" marB="0"/>
                </a:tc>
                <a:extLst>
                  <a:ext uri="{0D108BD9-81ED-4DB2-BD59-A6C34878D82A}">
                    <a16:rowId xmlns:a16="http://schemas.microsoft.com/office/drawing/2014/main" val="1247017574"/>
                  </a:ext>
                </a:extLst>
              </a:tr>
              <a:tr h="152400">
                <a:tc>
                  <a:txBody>
                    <a:bodyPr/>
                    <a:lstStyle/>
                    <a:p>
                      <a:pPr algn="ctr"/>
                      <a:r>
                        <a:rPr lang="en-US" dirty="0">
                          <a:solidFill>
                            <a:srgbClr val="002060"/>
                          </a:solidFill>
                        </a:rPr>
                        <a:t>S04</a:t>
                      </a:r>
                    </a:p>
                  </a:txBody>
                  <a:tcPr marT="0" marB="0"/>
                </a:tc>
                <a:tc>
                  <a:txBody>
                    <a:bodyPr/>
                    <a:lstStyle/>
                    <a:p>
                      <a:pPr algn="ctr"/>
                      <a:r>
                        <a:rPr lang="en-US" dirty="0">
                          <a:solidFill>
                            <a:srgbClr val="002060"/>
                          </a:solidFill>
                        </a:rPr>
                        <a:t>Lucas</a:t>
                      </a:r>
                    </a:p>
                  </a:txBody>
                  <a:tcPr marT="0" marB="0"/>
                </a:tc>
                <a:tc>
                  <a:txBody>
                    <a:bodyPr/>
                    <a:lstStyle/>
                    <a:p>
                      <a:pPr algn="ctr"/>
                      <a:r>
                        <a:rPr lang="en-US" dirty="0">
                          <a:solidFill>
                            <a:srgbClr val="002060"/>
                          </a:solidFill>
                        </a:rPr>
                        <a:t>NULL</a:t>
                      </a:r>
                    </a:p>
                  </a:txBody>
                  <a:tcPr marT="0" marB="0"/>
                </a:tc>
                <a:extLst>
                  <a:ext uri="{0D108BD9-81ED-4DB2-BD59-A6C34878D82A}">
                    <a16:rowId xmlns:a16="http://schemas.microsoft.com/office/drawing/2014/main" val="3338471760"/>
                  </a:ext>
                </a:extLst>
              </a:tr>
            </a:tbl>
          </a:graphicData>
        </a:graphic>
      </p:graphicFrame>
      <p:graphicFrame>
        <p:nvGraphicFramePr>
          <p:cNvPr id="9" name="Table 7">
            <a:extLst>
              <a:ext uri="{FF2B5EF4-FFF2-40B4-BE49-F238E27FC236}">
                <a16:creationId xmlns:a16="http://schemas.microsoft.com/office/drawing/2014/main" id="{5E77BA2D-1470-42E8-9AB1-884A0AB02F3E}"/>
              </a:ext>
            </a:extLst>
          </p:cNvPr>
          <p:cNvGraphicFramePr>
            <a:graphicFrameLocks noGrp="1"/>
          </p:cNvGraphicFramePr>
          <p:nvPr>
            <p:extLst>
              <p:ext uri="{D42A27DB-BD31-4B8C-83A1-F6EECF244321}">
                <p14:modId xmlns:p14="http://schemas.microsoft.com/office/powerpoint/2010/main" val="784536718"/>
              </p:ext>
            </p:extLst>
          </p:nvPr>
        </p:nvGraphicFramePr>
        <p:xfrm>
          <a:off x="5350256" y="2222956"/>
          <a:ext cx="1524000" cy="1371600"/>
        </p:xfrm>
        <a:graphic>
          <a:graphicData uri="http://schemas.openxmlformats.org/drawingml/2006/table">
            <a:tbl>
              <a:tblPr firstRow="1" bandRow="1">
                <a:tableStyleId>{2D5ABB26-0587-4C30-8999-92F81FD0307C}</a:tableStyleId>
              </a:tblPr>
              <a:tblGrid>
                <a:gridCol w="609600">
                  <a:extLst>
                    <a:ext uri="{9D8B030D-6E8A-4147-A177-3AD203B41FA5}">
                      <a16:colId xmlns:a16="http://schemas.microsoft.com/office/drawing/2014/main" val="2257145712"/>
                    </a:ext>
                  </a:extLst>
                </a:gridCol>
                <a:gridCol w="914400">
                  <a:extLst>
                    <a:ext uri="{9D8B030D-6E8A-4147-A177-3AD203B41FA5}">
                      <a16:colId xmlns:a16="http://schemas.microsoft.com/office/drawing/2014/main" val="494210104"/>
                    </a:ext>
                  </a:extLst>
                </a:gridCol>
              </a:tblGrid>
              <a:tr h="166199">
                <a:tc>
                  <a:txBody>
                    <a:bodyPr/>
                    <a:lstStyle/>
                    <a:p>
                      <a:pPr algn="ctr"/>
                      <a:r>
                        <a:rPr lang="en-US" b="1" dirty="0">
                          <a:solidFill>
                            <a:srgbClr val="002060"/>
                          </a:solidFill>
                        </a:rPr>
                        <a:t>rid</a:t>
                      </a:r>
                    </a:p>
                  </a:txBody>
                  <a:tcPr marT="0" marB="0">
                    <a:lnB w="12700" cap="flat" cmpd="sng" algn="ctr">
                      <a:solidFill>
                        <a:schemeClr val="tx2"/>
                      </a:solidFill>
                      <a:prstDash val="solid"/>
                      <a:round/>
                      <a:headEnd type="none" w="med" len="med"/>
                      <a:tailEnd type="none" w="med" len="med"/>
                    </a:lnB>
                  </a:tcPr>
                </a:tc>
                <a:tc>
                  <a:txBody>
                    <a:bodyPr/>
                    <a:lstStyle/>
                    <a:p>
                      <a:pPr algn="ctr"/>
                      <a:r>
                        <a:rPr lang="en-US" b="1" dirty="0" err="1">
                          <a:solidFill>
                            <a:srgbClr val="002060"/>
                          </a:solidFill>
                        </a:rPr>
                        <a:t>rname</a:t>
                      </a:r>
                      <a:endParaRPr lang="en-US" b="1" dirty="0">
                        <a:solidFill>
                          <a:srgbClr val="002060"/>
                        </a:solidFill>
                      </a:endParaRPr>
                    </a:p>
                  </a:txBody>
                  <a:tcPr marT="0" marB="0">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3993229347"/>
                  </a:ext>
                </a:extLst>
              </a:tr>
              <a:tr h="166199">
                <a:tc>
                  <a:txBody>
                    <a:bodyPr/>
                    <a:lstStyle/>
                    <a:p>
                      <a:pPr algn="ctr"/>
                      <a:r>
                        <a:rPr lang="en-US" dirty="0">
                          <a:solidFill>
                            <a:srgbClr val="002060"/>
                          </a:solidFill>
                        </a:rPr>
                        <a:t>R01</a:t>
                      </a:r>
                    </a:p>
                  </a:txBody>
                  <a:tcPr marT="0" marB="0">
                    <a:lnT w="12700" cap="flat" cmpd="sng" algn="ctr">
                      <a:solidFill>
                        <a:schemeClr val="tx2"/>
                      </a:solidFill>
                      <a:prstDash val="solid"/>
                      <a:round/>
                      <a:headEnd type="none" w="med" len="med"/>
                      <a:tailEnd type="none" w="med" len="med"/>
                    </a:lnT>
                  </a:tcPr>
                </a:tc>
                <a:tc>
                  <a:txBody>
                    <a:bodyPr/>
                    <a:lstStyle/>
                    <a:p>
                      <a:pPr algn="ctr"/>
                      <a:r>
                        <a:rPr lang="en-US" dirty="0">
                          <a:solidFill>
                            <a:srgbClr val="002060"/>
                          </a:solidFill>
                        </a:rPr>
                        <a:t>Owl</a:t>
                      </a:r>
                    </a:p>
                  </a:txBody>
                  <a:tcPr marT="0" marB="0">
                    <a:lnT w="12700" cap="flat" cmpd="sng" algn="ctr">
                      <a:solidFill>
                        <a:schemeClr val="tx2"/>
                      </a:solidFill>
                      <a:prstDash val="solid"/>
                      <a:round/>
                      <a:headEnd type="none" w="med" len="med"/>
                      <a:tailEnd type="none" w="med" len="med"/>
                    </a:lnT>
                  </a:tcPr>
                </a:tc>
                <a:extLst>
                  <a:ext uri="{0D108BD9-81ED-4DB2-BD59-A6C34878D82A}">
                    <a16:rowId xmlns:a16="http://schemas.microsoft.com/office/drawing/2014/main" val="4208101675"/>
                  </a:ext>
                </a:extLst>
              </a:tr>
              <a:tr h="166199">
                <a:tc>
                  <a:txBody>
                    <a:bodyPr/>
                    <a:lstStyle/>
                    <a:p>
                      <a:pPr algn="ctr"/>
                      <a:r>
                        <a:rPr lang="en-US" dirty="0">
                          <a:solidFill>
                            <a:srgbClr val="002060"/>
                          </a:solidFill>
                        </a:rPr>
                        <a:t>R02</a:t>
                      </a:r>
                    </a:p>
                  </a:txBody>
                  <a:tcPr marT="0" marB="0"/>
                </a:tc>
                <a:tc>
                  <a:txBody>
                    <a:bodyPr/>
                    <a:lstStyle/>
                    <a:p>
                      <a:pPr algn="ctr"/>
                      <a:r>
                        <a:rPr lang="en-US" dirty="0">
                          <a:solidFill>
                            <a:srgbClr val="002060"/>
                          </a:solidFill>
                        </a:rPr>
                        <a:t>Hawk</a:t>
                      </a:r>
                    </a:p>
                  </a:txBody>
                  <a:tcPr marT="0" marB="0"/>
                </a:tc>
                <a:extLst>
                  <a:ext uri="{0D108BD9-81ED-4DB2-BD59-A6C34878D82A}">
                    <a16:rowId xmlns:a16="http://schemas.microsoft.com/office/drawing/2014/main" val="2002975602"/>
                  </a:ext>
                </a:extLst>
              </a:tr>
              <a:tr h="166199">
                <a:tc>
                  <a:txBody>
                    <a:bodyPr/>
                    <a:lstStyle/>
                    <a:p>
                      <a:pPr algn="ctr"/>
                      <a:r>
                        <a:rPr lang="en-US" dirty="0">
                          <a:solidFill>
                            <a:srgbClr val="002060"/>
                          </a:solidFill>
                        </a:rPr>
                        <a:t>R03</a:t>
                      </a:r>
                    </a:p>
                  </a:txBody>
                  <a:tcPr marT="0" marB="0"/>
                </a:tc>
                <a:tc>
                  <a:txBody>
                    <a:bodyPr/>
                    <a:lstStyle/>
                    <a:p>
                      <a:pPr algn="ctr"/>
                      <a:r>
                        <a:rPr lang="en-US" dirty="0">
                          <a:solidFill>
                            <a:srgbClr val="002060"/>
                          </a:solidFill>
                        </a:rPr>
                        <a:t>Tiger</a:t>
                      </a:r>
                    </a:p>
                  </a:txBody>
                  <a:tcPr marT="0" marB="0"/>
                </a:tc>
                <a:extLst>
                  <a:ext uri="{0D108BD9-81ED-4DB2-BD59-A6C34878D82A}">
                    <a16:rowId xmlns:a16="http://schemas.microsoft.com/office/drawing/2014/main" val="1247017574"/>
                  </a:ext>
                </a:extLst>
              </a:tr>
              <a:tr h="166199">
                <a:tc>
                  <a:txBody>
                    <a:bodyPr/>
                    <a:lstStyle/>
                    <a:p>
                      <a:pPr algn="ctr"/>
                      <a:r>
                        <a:rPr lang="en-US" dirty="0">
                          <a:solidFill>
                            <a:srgbClr val="002060"/>
                          </a:solidFill>
                        </a:rPr>
                        <a:t>R04</a:t>
                      </a:r>
                    </a:p>
                  </a:txBody>
                  <a:tcPr marT="0" marB="0"/>
                </a:tc>
                <a:tc>
                  <a:txBody>
                    <a:bodyPr/>
                    <a:lstStyle/>
                    <a:p>
                      <a:pPr algn="ctr"/>
                      <a:r>
                        <a:rPr lang="en-US" dirty="0">
                          <a:solidFill>
                            <a:srgbClr val="002060"/>
                          </a:solidFill>
                        </a:rPr>
                        <a:t>Lion</a:t>
                      </a:r>
                    </a:p>
                  </a:txBody>
                  <a:tcPr marT="0" marB="0"/>
                </a:tc>
                <a:extLst>
                  <a:ext uri="{0D108BD9-81ED-4DB2-BD59-A6C34878D82A}">
                    <a16:rowId xmlns:a16="http://schemas.microsoft.com/office/drawing/2014/main" val="3338471760"/>
                  </a:ext>
                </a:extLst>
              </a:tr>
            </a:tbl>
          </a:graphicData>
        </a:graphic>
      </p:graphicFrame>
      <p:sp>
        <p:nvSpPr>
          <p:cNvPr id="8" name="TextBox 7">
            <a:extLst>
              <a:ext uri="{FF2B5EF4-FFF2-40B4-BE49-F238E27FC236}">
                <a16:creationId xmlns:a16="http://schemas.microsoft.com/office/drawing/2014/main" id="{202EC57A-5F0C-468D-9478-13559EA94911}"/>
              </a:ext>
            </a:extLst>
          </p:cNvPr>
          <p:cNvSpPr txBox="1"/>
          <p:nvPr/>
        </p:nvSpPr>
        <p:spPr>
          <a:xfrm>
            <a:off x="2444738" y="1828800"/>
            <a:ext cx="1282723" cy="400110"/>
          </a:xfrm>
          <a:prstGeom prst="rect">
            <a:avLst/>
          </a:prstGeom>
          <a:noFill/>
        </p:spPr>
        <p:txBody>
          <a:bodyPr wrap="none" rtlCol="0">
            <a:spAutoFit/>
          </a:bodyPr>
          <a:lstStyle/>
          <a:p>
            <a:r>
              <a:rPr lang="en-US" sz="2000" dirty="0">
                <a:solidFill>
                  <a:srgbClr val="002060"/>
                </a:solidFill>
                <a:latin typeface="+mn-lt"/>
              </a:rPr>
              <a:t>Students</a:t>
            </a:r>
          </a:p>
        </p:txBody>
      </p:sp>
      <p:sp>
        <p:nvSpPr>
          <p:cNvPr id="11" name="TextBox 10">
            <a:extLst>
              <a:ext uri="{FF2B5EF4-FFF2-40B4-BE49-F238E27FC236}">
                <a16:creationId xmlns:a16="http://schemas.microsoft.com/office/drawing/2014/main" id="{DB954886-C053-45B8-A0E9-242252F0339A}"/>
              </a:ext>
            </a:extLst>
          </p:cNvPr>
          <p:cNvSpPr txBox="1"/>
          <p:nvPr/>
        </p:nvSpPr>
        <p:spPr>
          <a:xfrm>
            <a:off x="5584708" y="1878312"/>
            <a:ext cx="1055097" cy="400110"/>
          </a:xfrm>
          <a:prstGeom prst="rect">
            <a:avLst/>
          </a:prstGeom>
          <a:noFill/>
        </p:spPr>
        <p:txBody>
          <a:bodyPr wrap="none" rtlCol="0">
            <a:spAutoFit/>
          </a:bodyPr>
          <a:lstStyle/>
          <a:p>
            <a:r>
              <a:rPr lang="en-US" sz="2000" dirty="0">
                <a:solidFill>
                  <a:srgbClr val="002060"/>
                </a:solidFill>
                <a:latin typeface="+mn-lt"/>
              </a:rPr>
              <a:t>Rooms</a:t>
            </a:r>
          </a:p>
        </p:txBody>
      </p:sp>
      <p:graphicFrame>
        <p:nvGraphicFramePr>
          <p:cNvPr id="10" name="Table 11">
            <a:extLst>
              <a:ext uri="{FF2B5EF4-FFF2-40B4-BE49-F238E27FC236}">
                <a16:creationId xmlns:a16="http://schemas.microsoft.com/office/drawing/2014/main" id="{7B4215B8-9847-46B0-AF97-6320D4D00D6C}"/>
              </a:ext>
            </a:extLst>
          </p:cNvPr>
          <p:cNvGraphicFramePr>
            <a:graphicFrameLocks noGrp="1"/>
          </p:cNvGraphicFramePr>
          <p:nvPr>
            <p:extLst>
              <p:ext uri="{D42A27DB-BD31-4B8C-83A1-F6EECF244321}">
                <p14:modId xmlns:p14="http://schemas.microsoft.com/office/powerpoint/2010/main" val="1132353430"/>
              </p:ext>
            </p:extLst>
          </p:nvPr>
        </p:nvGraphicFramePr>
        <p:xfrm>
          <a:off x="2895600" y="4495800"/>
          <a:ext cx="3352800" cy="1371600"/>
        </p:xfrm>
        <a:graphic>
          <a:graphicData uri="http://schemas.openxmlformats.org/drawingml/2006/table">
            <a:tbl>
              <a:tblPr firstRow="1" bandRow="1">
                <a:tableStyleId>{2D5ABB26-0587-4C30-8999-92F81FD0307C}</a:tableStyleId>
              </a:tblPr>
              <a:tblGrid>
                <a:gridCol w="609600">
                  <a:extLst>
                    <a:ext uri="{9D8B030D-6E8A-4147-A177-3AD203B41FA5}">
                      <a16:colId xmlns:a16="http://schemas.microsoft.com/office/drawing/2014/main" val="2089390282"/>
                    </a:ext>
                  </a:extLst>
                </a:gridCol>
                <a:gridCol w="990600">
                  <a:extLst>
                    <a:ext uri="{9D8B030D-6E8A-4147-A177-3AD203B41FA5}">
                      <a16:colId xmlns:a16="http://schemas.microsoft.com/office/drawing/2014/main" val="2705270370"/>
                    </a:ext>
                  </a:extLst>
                </a:gridCol>
                <a:gridCol w="838200">
                  <a:extLst>
                    <a:ext uri="{9D8B030D-6E8A-4147-A177-3AD203B41FA5}">
                      <a16:colId xmlns:a16="http://schemas.microsoft.com/office/drawing/2014/main" val="1263416595"/>
                    </a:ext>
                  </a:extLst>
                </a:gridCol>
                <a:gridCol w="914400">
                  <a:extLst>
                    <a:ext uri="{9D8B030D-6E8A-4147-A177-3AD203B41FA5}">
                      <a16:colId xmlns:a16="http://schemas.microsoft.com/office/drawing/2014/main" val="1018152330"/>
                    </a:ext>
                  </a:extLst>
                </a:gridCol>
              </a:tblGrid>
              <a:tr h="141577">
                <a:tc>
                  <a:txBody>
                    <a:bodyPr/>
                    <a:lstStyle/>
                    <a:p>
                      <a:pPr algn="ctr"/>
                      <a:r>
                        <a:rPr lang="en-US" b="1" dirty="0" err="1">
                          <a:solidFill>
                            <a:srgbClr val="002060"/>
                          </a:solidFill>
                        </a:rPr>
                        <a:t>sid</a:t>
                      </a:r>
                      <a:endParaRPr lang="en-US" b="1" dirty="0">
                        <a:solidFill>
                          <a:srgbClr val="002060"/>
                        </a:solidFill>
                      </a:endParaRPr>
                    </a:p>
                  </a:txBody>
                  <a:tcPr marT="0" marB="0">
                    <a:lnB w="12700" cap="flat" cmpd="sng" algn="ctr">
                      <a:solidFill>
                        <a:schemeClr val="tx2"/>
                      </a:solidFill>
                      <a:prstDash val="solid"/>
                      <a:round/>
                      <a:headEnd type="none" w="med" len="med"/>
                      <a:tailEnd type="none" w="med" len="med"/>
                    </a:lnB>
                  </a:tcPr>
                </a:tc>
                <a:tc>
                  <a:txBody>
                    <a:bodyPr/>
                    <a:lstStyle/>
                    <a:p>
                      <a:pPr algn="ctr"/>
                      <a:r>
                        <a:rPr lang="en-US" b="1" dirty="0" err="1">
                          <a:solidFill>
                            <a:srgbClr val="002060"/>
                          </a:solidFill>
                        </a:rPr>
                        <a:t>sname</a:t>
                      </a:r>
                      <a:endParaRPr lang="en-US" b="1" dirty="0">
                        <a:solidFill>
                          <a:srgbClr val="002060"/>
                        </a:solidFill>
                      </a:endParaRPr>
                    </a:p>
                  </a:txBody>
                  <a:tcPr marT="0" marB="0">
                    <a:lnB w="12700" cap="flat" cmpd="sng" algn="ctr">
                      <a:solidFill>
                        <a:schemeClr val="tx2"/>
                      </a:solidFill>
                      <a:prstDash val="solid"/>
                      <a:round/>
                      <a:headEnd type="none" w="med" len="med"/>
                      <a:tailEnd type="none" w="med" len="med"/>
                    </a:lnB>
                  </a:tcPr>
                </a:tc>
                <a:tc>
                  <a:txBody>
                    <a:bodyPr/>
                    <a:lstStyle/>
                    <a:p>
                      <a:pPr algn="ctr"/>
                      <a:r>
                        <a:rPr lang="en-US" b="1" dirty="0">
                          <a:solidFill>
                            <a:srgbClr val="002060"/>
                          </a:solidFill>
                        </a:rPr>
                        <a:t>rid</a:t>
                      </a:r>
                    </a:p>
                  </a:txBody>
                  <a:tcPr marT="0" marB="0">
                    <a:lnB w="12700" cap="flat" cmpd="sng" algn="ctr">
                      <a:solidFill>
                        <a:schemeClr val="tx2"/>
                      </a:solidFill>
                      <a:prstDash val="solid"/>
                      <a:round/>
                      <a:headEnd type="none" w="med" len="med"/>
                      <a:tailEnd type="none" w="med" len="med"/>
                    </a:lnB>
                  </a:tcPr>
                </a:tc>
                <a:tc>
                  <a:txBody>
                    <a:bodyPr/>
                    <a:lstStyle/>
                    <a:p>
                      <a:pPr algn="ctr"/>
                      <a:r>
                        <a:rPr lang="en-US" b="1" dirty="0" err="1">
                          <a:solidFill>
                            <a:srgbClr val="002060"/>
                          </a:solidFill>
                        </a:rPr>
                        <a:t>rname</a:t>
                      </a:r>
                      <a:endParaRPr lang="en-US" b="1" dirty="0">
                        <a:solidFill>
                          <a:srgbClr val="002060"/>
                        </a:solidFill>
                      </a:endParaRPr>
                    </a:p>
                  </a:txBody>
                  <a:tcPr marT="0" marB="0">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4155433706"/>
                  </a:ext>
                </a:extLst>
              </a:tr>
              <a:tr h="141577">
                <a:tc>
                  <a:txBody>
                    <a:bodyPr/>
                    <a:lstStyle/>
                    <a:p>
                      <a:pPr algn="ctr"/>
                      <a:r>
                        <a:rPr lang="en-US" dirty="0">
                          <a:solidFill>
                            <a:srgbClr val="002060"/>
                          </a:solidFill>
                        </a:rPr>
                        <a:t>S02</a:t>
                      </a:r>
                    </a:p>
                  </a:txBody>
                  <a:tcPr marT="0" marB="0">
                    <a:lnT w="12700" cap="flat" cmpd="sng" algn="ctr">
                      <a:solidFill>
                        <a:schemeClr val="tx2"/>
                      </a:solidFill>
                      <a:prstDash val="solid"/>
                      <a:round/>
                      <a:headEnd type="none" w="med" len="med"/>
                      <a:tailEnd type="none" w="med" len="med"/>
                    </a:lnT>
                  </a:tcPr>
                </a:tc>
                <a:tc>
                  <a:txBody>
                    <a:bodyPr/>
                    <a:lstStyle/>
                    <a:p>
                      <a:pPr algn="ctr"/>
                      <a:r>
                        <a:rPr lang="en-US" dirty="0">
                          <a:solidFill>
                            <a:srgbClr val="002060"/>
                          </a:solidFill>
                        </a:rPr>
                        <a:t>Smith</a:t>
                      </a:r>
                    </a:p>
                  </a:txBody>
                  <a:tcPr marT="0" marB="0">
                    <a:lnT w="12700" cap="flat" cmpd="sng" algn="ctr">
                      <a:solidFill>
                        <a:schemeClr val="tx2"/>
                      </a:solidFill>
                      <a:prstDash val="solid"/>
                      <a:round/>
                      <a:headEnd type="none" w="med" len="med"/>
                      <a:tailEnd type="none" w="med" len="med"/>
                    </a:lnT>
                  </a:tcPr>
                </a:tc>
                <a:tc>
                  <a:txBody>
                    <a:bodyPr/>
                    <a:lstStyle/>
                    <a:p>
                      <a:pPr algn="ctr"/>
                      <a:r>
                        <a:rPr lang="en-US" dirty="0">
                          <a:solidFill>
                            <a:srgbClr val="002060"/>
                          </a:solidFill>
                        </a:rPr>
                        <a:t>R02</a:t>
                      </a:r>
                    </a:p>
                  </a:txBody>
                  <a:tcPr marT="0" marB="0">
                    <a:lnT w="12700" cap="flat" cmpd="sng" algn="ctr">
                      <a:solidFill>
                        <a:schemeClr val="tx2"/>
                      </a:solidFill>
                      <a:prstDash val="solid"/>
                      <a:round/>
                      <a:headEnd type="none" w="med" len="med"/>
                      <a:tailEnd type="none" w="med" len="med"/>
                    </a:lnT>
                  </a:tcPr>
                </a:tc>
                <a:tc>
                  <a:txBody>
                    <a:bodyPr/>
                    <a:lstStyle/>
                    <a:p>
                      <a:pPr algn="ctr"/>
                      <a:r>
                        <a:rPr lang="en-US" dirty="0">
                          <a:solidFill>
                            <a:srgbClr val="002060"/>
                          </a:solidFill>
                        </a:rPr>
                        <a:t>Hawk</a:t>
                      </a:r>
                    </a:p>
                  </a:txBody>
                  <a:tcPr marT="0" marB="0">
                    <a:lnT w="12700" cap="flat" cmpd="sng" algn="ctr">
                      <a:solidFill>
                        <a:schemeClr val="tx2"/>
                      </a:solidFill>
                      <a:prstDash val="solid"/>
                      <a:round/>
                      <a:headEnd type="none" w="med" len="med"/>
                      <a:tailEnd type="none" w="med" len="med"/>
                    </a:lnT>
                  </a:tcPr>
                </a:tc>
                <a:extLst>
                  <a:ext uri="{0D108BD9-81ED-4DB2-BD59-A6C34878D82A}">
                    <a16:rowId xmlns:a16="http://schemas.microsoft.com/office/drawing/2014/main" val="1585187395"/>
                  </a:ext>
                </a:extLst>
              </a:tr>
              <a:tr h="141577">
                <a:tc>
                  <a:txBody>
                    <a:bodyPr/>
                    <a:lstStyle/>
                    <a:p>
                      <a:pPr algn="ctr"/>
                      <a:r>
                        <a:rPr lang="en-US" dirty="0">
                          <a:solidFill>
                            <a:srgbClr val="002060"/>
                          </a:solidFill>
                        </a:rPr>
                        <a:t>S03</a:t>
                      </a:r>
                    </a:p>
                  </a:txBody>
                  <a:tcPr marT="0" marB="0">
                    <a:lnB w="12700" cap="flat" cmpd="sng" algn="ctr">
                      <a:solidFill>
                        <a:schemeClr val="tx2"/>
                      </a:solidFill>
                      <a:prstDash val="solid"/>
                      <a:round/>
                      <a:headEnd type="none" w="med" len="med"/>
                      <a:tailEnd type="none" w="med" len="med"/>
                    </a:lnB>
                  </a:tcPr>
                </a:tc>
                <a:tc>
                  <a:txBody>
                    <a:bodyPr/>
                    <a:lstStyle/>
                    <a:p>
                      <a:pPr algn="ctr"/>
                      <a:r>
                        <a:rPr lang="en-US" dirty="0">
                          <a:solidFill>
                            <a:srgbClr val="002060"/>
                          </a:solidFill>
                        </a:rPr>
                        <a:t>Ava</a:t>
                      </a:r>
                    </a:p>
                  </a:txBody>
                  <a:tcPr marT="0" marB="0">
                    <a:lnB w="12700" cap="flat" cmpd="sng" algn="ctr">
                      <a:solidFill>
                        <a:schemeClr val="tx2"/>
                      </a:solidFill>
                      <a:prstDash val="solid"/>
                      <a:round/>
                      <a:headEnd type="none" w="med" len="med"/>
                      <a:tailEnd type="none" w="med" len="med"/>
                    </a:lnB>
                  </a:tcPr>
                </a:tc>
                <a:tc>
                  <a:txBody>
                    <a:bodyPr/>
                    <a:lstStyle/>
                    <a:p>
                      <a:pPr algn="ctr"/>
                      <a:r>
                        <a:rPr lang="en-US" dirty="0">
                          <a:solidFill>
                            <a:srgbClr val="002060"/>
                          </a:solidFill>
                        </a:rPr>
                        <a:t>R03</a:t>
                      </a:r>
                    </a:p>
                  </a:txBody>
                  <a:tcPr marT="0" marB="0">
                    <a:lnB w="12700" cap="flat" cmpd="sng" algn="ctr">
                      <a:solidFill>
                        <a:schemeClr val="tx2"/>
                      </a:solidFill>
                      <a:prstDash val="solid"/>
                      <a:round/>
                      <a:headEnd type="none" w="med" len="med"/>
                      <a:tailEnd type="none" w="med" len="med"/>
                    </a:lnB>
                  </a:tcPr>
                </a:tc>
                <a:tc>
                  <a:txBody>
                    <a:bodyPr/>
                    <a:lstStyle/>
                    <a:p>
                      <a:pPr algn="ctr"/>
                      <a:r>
                        <a:rPr lang="en-US" dirty="0">
                          <a:solidFill>
                            <a:srgbClr val="002060"/>
                          </a:solidFill>
                        </a:rPr>
                        <a:t>Tiger</a:t>
                      </a:r>
                    </a:p>
                  </a:txBody>
                  <a:tcPr marT="0" marB="0">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1445675644"/>
                  </a:ext>
                </a:extLst>
              </a:tr>
              <a:tr h="141577">
                <a:tc>
                  <a:txBody>
                    <a:bodyPr/>
                    <a:lstStyle/>
                    <a:p>
                      <a:pPr algn="ctr"/>
                      <a:r>
                        <a:rPr lang="en-US" dirty="0">
                          <a:solidFill>
                            <a:schemeClr val="tx2"/>
                          </a:solidFill>
                        </a:rPr>
                        <a:t>S01</a:t>
                      </a:r>
                    </a:p>
                  </a:txBody>
                  <a:tcPr marT="0" marB="0">
                    <a:lnT w="12700" cap="flat" cmpd="sng" algn="ctr">
                      <a:solidFill>
                        <a:schemeClr val="tx2"/>
                      </a:solidFill>
                      <a:prstDash val="solid"/>
                      <a:round/>
                      <a:headEnd type="none" w="med" len="med"/>
                      <a:tailEnd type="none" w="med" len="med"/>
                    </a:lnT>
                  </a:tcPr>
                </a:tc>
                <a:tc>
                  <a:txBody>
                    <a:bodyPr/>
                    <a:lstStyle/>
                    <a:p>
                      <a:pPr algn="ctr"/>
                      <a:r>
                        <a:rPr lang="en-US" dirty="0">
                          <a:solidFill>
                            <a:schemeClr val="tx2"/>
                          </a:solidFill>
                        </a:rPr>
                        <a:t>Emma</a:t>
                      </a:r>
                    </a:p>
                  </a:txBody>
                  <a:tcPr marT="0" marB="0">
                    <a:lnT w="12700" cap="flat" cmpd="sng" algn="ctr">
                      <a:solidFill>
                        <a:schemeClr val="tx2"/>
                      </a:solidFill>
                      <a:prstDash val="solid"/>
                      <a:round/>
                      <a:headEnd type="none" w="med" len="med"/>
                      <a:tailEnd type="none" w="med" len="med"/>
                    </a:lnT>
                  </a:tcPr>
                </a:tc>
                <a:tc>
                  <a:txBody>
                    <a:bodyPr/>
                    <a:lstStyle/>
                    <a:p>
                      <a:pPr algn="ctr"/>
                      <a:r>
                        <a:rPr lang="en-US" dirty="0">
                          <a:solidFill>
                            <a:schemeClr val="tx2"/>
                          </a:solidFill>
                        </a:rPr>
                        <a:t>NULL</a:t>
                      </a:r>
                    </a:p>
                  </a:txBody>
                  <a:tcPr marT="0" marB="0">
                    <a:lnT w="12700" cap="flat" cmpd="sng" algn="ctr">
                      <a:solidFill>
                        <a:schemeClr val="tx2"/>
                      </a:solidFill>
                      <a:prstDash val="solid"/>
                      <a:round/>
                      <a:headEnd type="none" w="med" len="med"/>
                      <a:tailEnd type="none" w="med" len="med"/>
                    </a:lnT>
                  </a:tcPr>
                </a:tc>
                <a:tc>
                  <a:txBody>
                    <a:bodyPr/>
                    <a:lstStyle/>
                    <a:p>
                      <a:pPr algn="ctr"/>
                      <a:r>
                        <a:rPr lang="en-US" dirty="0">
                          <a:solidFill>
                            <a:schemeClr val="tx2"/>
                          </a:solidFill>
                        </a:rPr>
                        <a:t>NULL</a:t>
                      </a:r>
                    </a:p>
                  </a:txBody>
                  <a:tcPr marT="0" marB="0">
                    <a:lnT w="12700" cap="flat" cmpd="sng" algn="ctr">
                      <a:solidFill>
                        <a:schemeClr val="tx2"/>
                      </a:solidFill>
                      <a:prstDash val="solid"/>
                      <a:round/>
                      <a:headEnd type="none" w="med" len="med"/>
                      <a:tailEnd type="none" w="med" len="med"/>
                    </a:lnT>
                  </a:tcPr>
                </a:tc>
                <a:extLst>
                  <a:ext uri="{0D108BD9-81ED-4DB2-BD59-A6C34878D82A}">
                    <a16:rowId xmlns:a16="http://schemas.microsoft.com/office/drawing/2014/main" val="3721936728"/>
                  </a:ext>
                </a:extLst>
              </a:tr>
              <a:tr h="141577">
                <a:tc>
                  <a:txBody>
                    <a:bodyPr/>
                    <a:lstStyle/>
                    <a:p>
                      <a:pPr algn="ctr"/>
                      <a:r>
                        <a:rPr lang="en-US" dirty="0">
                          <a:solidFill>
                            <a:schemeClr val="tx2"/>
                          </a:solidFill>
                        </a:rPr>
                        <a:t>S04</a:t>
                      </a:r>
                    </a:p>
                  </a:txBody>
                  <a:tcPr marT="0" marB="0"/>
                </a:tc>
                <a:tc>
                  <a:txBody>
                    <a:bodyPr/>
                    <a:lstStyle/>
                    <a:p>
                      <a:pPr algn="ctr"/>
                      <a:r>
                        <a:rPr lang="en-US" dirty="0">
                          <a:solidFill>
                            <a:schemeClr val="tx2"/>
                          </a:solidFill>
                        </a:rPr>
                        <a:t>Lucas</a:t>
                      </a:r>
                    </a:p>
                  </a:txBody>
                  <a:tcPr marT="0" marB="0"/>
                </a:tc>
                <a:tc>
                  <a:txBody>
                    <a:bodyPr/>
                    <a:lstStyle/>
                    <a:p>
                      <a:pPr algn="ctr"/>
                      <a:r>
                        <a:rPr lang="en-US" dirty="0">
                          <a:solidFill>
                            <a:schemeClr val="tx2"/>
                          </a:solidFill>
                        </a:rPr>
                        <a:t>NULL</a:t>
                      </a:r>
                    </a:p>
                  </a:txBody>
                  <a:tcPr marT="0" marB="0"/>
                </a:tc>
                <a:tc>
                  <a:txBody>
                    <a:bodyPr/>
                    <a:lstStyle/>
                    <a:p>
                      <a:pPr algn="ctr"/>
                      <a:r>
                        <a:rPr lang="en-US" dirty="0">
                          <a:solidFill>
                            <a:schemeClr val="tx2"/>
                          </a:solidFill>
                        </a:rPr>
                        <a:t>NULL</a:t>
                      </a:r>
                    </a:p>
                  </a:txBody>
                  <a:tcPr marT="0" marB="0"/>
                </a:tc>
                <a:extLst>
                  <a:ext uri="{0D108BD9-81ED-4DB2-BD59-A6C34878D82A}">
                    <a16:rowId xmlns:a16="http://schemas.microsoft.com/office/drawing/2014/main" val="3515915238"/>
                  </a:ext>
                </a:extLst>
              </a:tr>
            </a:tbl>
          </a:graphicData>
        </a:graphic>
      </p:graphicFrame>
    </p:spTree>
    <p:extLst>
      <p:ext uri="{BB962C8B-B14F-4D97-AF65-F5344CB8AC3E}">
        <p14:creationId xmlns:p14="http://schemas.microsoft.com/office/powerpoint/2010/main" val="10107054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16"/>
          <p:cNvSpPr txBox="1">
            <a:spLocks noChangeArrowheads="1"/>
          </p:cNvSpPr>
          <p:nvPr/>
        </p:nvSpPr>
        <p:spPr bwMode="auto">
          <a:xfrm>
            <a:off x="19318" y="0"/>
            <a:ext cx="912468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b="1">
                <a:solidFill>
                  <a:srgbClr val="00457C"/>
                </a:solidFill>
                <a:latin typeface="Times New Roman" panose="02020603050405020304" pitchFamily="18" charset="0"/>
              </a:defRPr>
            </a:lvl1pPr>
            <a:lvl2pPr marL="742950" indent="-285750">
              <a:defRPr b="1">
                <a:solidFill>
                  <a:srgbClr val="00457C"/>
                </a:solidFill>
                <a:latin typeface="Times New Roman" panose="02020603050405020304" pitchFamily="18" charset="0"/>
              </a:defRPr>
            </a:lvl2pPr>
            <a:lvl3pPr marL="1143000" indent="-228600">
              <a:defRPr b="1">
                <a:solidFill>
                  <a:srgbClr val="00457C"/>
                </a:solidFill>
                <a:latin typeface="Times New Roman" panose="02020603050405020304" pitchFamily="18" charset="0"/>
              </a:defRPr>
            </a:lvl3pPr>
            <a:lvl4pPr marL="1600200" indent="-228600">
              <a:defRPr b="1">
                <a:solidFill>
                  <a:srgbClr val="00457C"/>
                </a:solidFill>
                <a:latin typeface="Times New Roman" panose="02020603050405020304" pitchFamily="18" charset="0"/>
              </a:defRPr>
            </a:lvl4pPr>
            <a:lvl5pPr marL="2057400" indent="-228600">
              <a:defRPr b="1">
                <a:solidFill>
                  <a:srgbClr val="00457C"/>
                </a:solidFill>
                <a:latin typeface="Times New Roman" panose="02020603050405020304" pitchFamily="18" charset="0"/>
              </a:defRPr>
            </a:lvl5pPr>
            <a:lvl6pPr marL="2514600" indent="-228600" eaLnBrk="0" fontAlgn="base" hangingPunct="0">
              <a:spcBef>
                <a:spcPct val="0"/>
              </a:spcBef>
              <a:spcAft>
                <a:spcPct val="0"/>
              </a:spcAft>
              <a:defRPr b="1">
                <a:solidFill>
                  <a:srgbClr val="00457C"/>
                </a:solidFill>
                <a:latin typeface="Times New Roman" panose="02020603050405020304" pitchFamily="18" charset="0"/>
              </a:defRPr>
            </a:lvl6pPr>
            <a:lvl7pPr marL="2971800" indent="-228600" eaLnBrk="0" fontAlgn="base" hangingPunct="0">
              <a:spcBef>
                <a:spcPct val="0"/>
              </a:spcBef>
              <a:spcAft>
                <a:spcPct val="0"/>
              </a:spcAft>
              <a:defRPr b="1">
                <a:solidFill>
                  <a:srgbClr val="00457C"/>
                </a:solidFill>
                <a:latin typeface="Times New Roman" panose="02020603050405020304" pitchFamily="18" charset="0"/>
              </a:defRPr>
            </a:lvl7pPr>
            <a:lvl8pPr marL="3429000" indent="-228600" eaLnBrk="0" fontAlgn="base" hangingPunct="0">
              <a:spcBef>
                <a:spcPct val="0"/>
              </a:spcBef>
              <a:spcAft>
                <a:spcPct val="0"/>
              </a:spcAft>
              <a:defRPr b="1">
                <a:solidFill>
                  <a:srgbClr val="00457C"/>
                </a:solidFill>
                <a:latin typeface="Times New Roman" panose="02020603050405020304" pitchFamily="18" charset="0"/>
              </a:defRPr>
            </a:lvl8pPr>
            <a:lvl9pPr marL="3886200" indent="-228600" eaLnBrk="0" fontAlgn="base" hangingPunct="0">
              <a:spcBef>
                <a:spcPct val="0"/>
              </a:spcBef>
              <a:spcAft>
                <a:spcPct val="0"/>
              </a:spcAft>
              <a:defRPr b="1">
                <a:solidFill>
                  <a:srgbClr val="00457C"/>
                </a:solidFill>
                <a:latin typeface="Times New Roman" panose="02020603050405020304" pitchFamily="18" charset="0"/>
              </a:defRPr>
            </a:lvl9pPr>
          </a:lstStyle>
          <a:p>
            <a:pPr>
              <a:spcBef>
                <a:spcPct val="50000"/>
              </a:spcBef>
            </a:pPr>
            <a:r>
              <a:rPr lang="en-US" altLang="en-US" sz="3200" b="0" dirty="0">
                <a:solidFill>
                  <a:schemeClr val="bg1"/>
                </a:solidFill>
                <a:latin typeface="+mn-lt"/>
              </a:rPr>
              <a:t>RIGHT Outer Join</a:t>
            </a:r>
          </a:p>
        </p:txBody>
      </p:sp>
      <p:sp>
        <p:nvSpPr>
          <p:cNvPr id="4" name="TextBox 3">
            <a:extLst>
              <a:ext uri="{FF2B5EF4-FFF2-40B4-BE49-F238E27FC236}">
                <a16:creationId xmlns:a16="http://schemas.microsoft.com/office/drawing/2014/main" id="{4EEA1E60-7933-4D18-A75D-A4396F8BDD7D}"/>
              </a:ext>
            </a:extLst>
          </p:cNvPr>
          <p:cNvSpPr txBox="1"/>
          <p:nvPr/>
        </p:nvSpPr>
        <p:spPr>
          <a:xfrm>
            <a:off x="10886" y="838200"/>
            <a:ext cx="9133114" cy="707886"/>
          </a:xfrm>
          <a:prstGeom prst="rect">
            <a:avLst/>
          </a:prstGeom>
          <a:noFill/>
        </p:spPr>
        <p:txBody>
          <a:bodyPr wrap="square" rtlCol="0">
            <a:spAutoFit/>
          </a:bodyPr>
          <a:lstStyle/>
          <a:p>
            <a:r>
              <a:rPr lang="en-US" sz="2000" dirty="0">
                <a:solidFill>
                  <a:schemeClr val="tx2"/>
                </a:solidFill>
                <a:latin typeface="Arial" panose="020B0604020202020204" pitchFamily="34" charset="0"/>
                <a:cs typeface="Arial" panose="020B0604020202020204" pitchFamily="34" charset="0"/>
              </a:rPr>
              <a:t>SELECT</a:t>
            </a:r>
            <a:r>
              <a:rPr lang="en-US" sz="2000" b="0" dirty="0">
                <a:solidFill>
                  <a:schemeClr val="tx2"/>
                </a:solidFill>
                <a:latin typeface="Arial" panose="020B0604020202020204" pitchFamily="34" charset="0"/>
                <a:cs typeface="Arial" panose="020B0604020202020204" pitchFamily="34" charset="0"/>
              </a:rPr>
              <a:t>   </a:t>
            </a:r>
            <a:r>
              <a:rPr lang="en-US" sz="2000" b="0" i="1" dirty="0">
                <a:solidFill>
                  <a:schemeClr val="tx2"/>
                </a:solidFill>
                <a:latin typeface="Arial" panose="020B0604020202020204" pitchFamily="34" charset="0"/>
                <a:cs typeface="Arial" panose="020B0604020202020204" pitchFamily="34" charset="0"/>
              </a:rPr>
              <a:t>*</a:t>
            </a:r>
            <a:endParaRPr lang="en-US" sz="2000" b="0" dirty="0">
              <a:solidFill>
                <a:schemeClr val="tx2"/>
              </a:solidFill>
              <a:latin typeface="Arial" panose="020B0604020202020204" pitchFamily="34" charset="0"/>
              <a:cs typeface="Arial" panose="020B0604020202020204" pitchFamily="34" charset="0"/>
            </a:endParaRPr>
          </a:p>
          <a:p>
            <a:r>
              <a:rPr lang="en-US" sz="2000" dirty="0">
                <a:solidFill>
                  <a:schemeClr val="tx2"/>
                </a:solidFill>
                <a:latin typeface="Arial" panose="020B0604020202020204" pitchFamily="34" charset="0"/>
                <a:cs typeface="Arial" panose="020B0604020202020204" pitchFamily="34" charset="0"/>
              </a:rPr>
              <a:t>FROM</a:t>
            </a:r>
            <a:r>
              <a:rPr lang="en-US" sz="2000" b="0" dirty="0">
                <a:solidFill>
                  <a:schemeClr val="tx2"/>
                </a:solidFill>
                <a:latin typeface="Arial" panose="020B0604020202020204" pitchFamily="34" charset="0"/>
                <a:cs typeface="Arial" panose="020B0604020202020204" pitchFamily="34" charset="0"/>
              </a:rPr>
              <a:t>       Students </a:t>
            </a:r>
            <a:r>
              <a:rPr lang="en-US" sz="2000" b="0" i="1" dirty="0">
                <a:solidFill>
                  <a:schemeClr val="tx2"/>
                </a:solidFill>
                <a:latin typeface="Arial" panose="020B0604020202020204" pitchFamily="34" charset="0"/>
                <a:cs typeface="Arial" panose="020B0604020202020204" pitchFamily="34" charset="0"/>
              </a:rPr>
              <a:t>S</a:t>
            </a:r>
            <a:r>
              <a:rPr lang="en-US" sz="2000" b="0" i="1" dirty="0">
                <a:solidFill>
                  <a:srgbClr val="002060"/>
                </a:solidFill>
                <a:latin typeface="Arial" panose="020B0604020202020204" pitchFamily="34" charset="0"/>
                <a:cs typeface="Arial" panose="020B0604020202020204" pitchFamily="34" charset="0"/>
              </a:rPr>
              <a:t> </a:t>
            </a:r>
            <a:r>
              <a:rPr lang="en-US" sz="2000" i="1" dirty="0">
                <a:solidFill>
                  <a:srgbClr val="FF0000"/>
                </a:solidFill>
                <a:latin typeface="Arial" panose="020B0604020202020204" pitchFamily="34" charset="0"/>
                <a:cs typeface="Arial" panose="020B0604020202020204" pitchFamily="34" charset="0"/>
              </a:rPr>
              <a:t>RIGHT OUTER JOIN</a:t>
            </a:r>
            <a:r>
              <a:rPr lang="en-US" sz="2000" b="0" i="1" dirty="0">
                <a:solidFill>
                  <a:srgbClr val="FF0000"/>
                </a:solidFill>
                <a:latin typeface="Arial" panose="020B0604020202020204" pitchFamily="34" charset="0"/>
                <a:cs typeface="Arial" panose="020B0604020202020204" pitchFamily="34" charset="0"/>
              </a:rPr>
              <a:t> </a:t>
            </a:r>
            <a:r>
              <a:rPr lang="en-US" sz="2000" b="0" dirty="0">
                <a:solidFill>
                  <a:schemeClr val="tx2"/>
                </a:solidFill>
                <a:latin typeface="Arial" panose="020B0604020202020204" pitchFamily="34" charset="0"/>
                <a:cs typeface="Arial" panose="020B0604020202020204" pitchFamily="34" charset="0"/>
              </a:rPr>
              <a:t>Rooms </a:t>
            </a:r>
            <a:r>
              <a:rPr lang="en-US" sz="2000" b="0" i="1" dirty="0">
                <a:solidFill>
                  <a:schemeClr val="tx2"/>
                </a:solidFill>
                <a:latin typeface="Arial" panose="020B0604020202020204" pitchFamily="34" charset="0"/>
                <a:cs typeface="Arial" panose="020B0604020202020204" pitchFamily="34" charset="0"/>
              </a:rPr>
              <a:t>R</a:t>
            </a:r>
            <a:r>
              <a:rPr lang="en-US" sz="2000" b="0" i="1" dirty="0">
                <a:solidFill>
                  <a:srgbClr val="002060"/>
                </a:solidFill>
                <a:latin typeface="Arial" panose="020B0604020202020204" pitchFamily="34" charset="0"/>
                <a:cs typeface="Arial" panose="020B0604020202020204" pitchFamily="34" charset="0"/>
              </a:rPr>
              <a:t> </a:t>
            </a:r>
            <a:r>
              <a:rPr lang="en-US" sz="2000" i="1" dirty="0">
                <a:solidFill>
                  <a:srgbClr val="FF0000"/>
                </a:solidFill>
                <a:latin typeface="Arial" panose="020B0604020202020204" pitchFamily="34" charset="0"/>
                <a:cs typeface="Arial" panose="020B0604020202020204" pitchFamily="34" charset="0"/>
              </a:rPr>
              <a:t>ON</a:t>
            </a:r>
            <a:r>
              <a:rPr lang="en-US" sz="2000" i="1" dirty="0">
                <a:solidFill>
                  <a:srgbClr val="002060"/>
                </a:solidFill>
                <a:latin typeface="Arial" panose="020B0604020202020204" pitchFamily="34" charset="0"/>
                <a:cs typeface="Arial" panose="020B0604020202020204" pitchFamily="34" charset="0"/>
              </a:rPr>
              <a:t> </a:t>
            </a:r>
            <a:r>
              <a:rPr lang="en-US" sz="2000" b="0" i="1" dirty="0" err="1">
                <a:solidFill>
                  <a:schemeClr val="tx2"/>
                </a:solidFill>
                <a:latin typeface="Arial" panose="020B0604020202020204" pitchFamily="34" charset="0"/>
                <a:cs typeface="Arial" panose="020B0604020202020204" pitchFamily="34" charset="0"/>
              </a:rPr>
              <a:t>S</a:t>
            </a:r>
            <a:r>
              <a:rPr lang="en-US" sz="2000" b="0" dirty="0" err="1">
                <a:solidFill>
                  <a:schemeClr val="tx2"/>
                </a:solidFill>
                <a:latin typeface="Arial" panose="020B0604020202020204" pitchFamily="34" charset="0"/>
                <a:cs typeface="Arial" panose="020B0604020202020204" pitchFamily="34" charset="0"/>
              </a:rPr>
              <a:t>.rid</a:t>
            </a:r>
            <a:r>
              <a:rPr lang="en-US" sz="2000" b="0" dirty="0">
                <a:solidFill>
                  <a:schemeClr val="tx2"/>
                </a:solidFill>
                <a:latin typeface="Arial" panose="020B0604020202020204" pitchFamily="34" charset="0"/>
                <a:cs typeface="Arial" panose="020B0604020202020204" pitchFamily="34" charset="0"/>
              </a:rPr>
              <a:t> = </a:t>
            </a:r>
            <a:r>
              <a:rPr lang="en-US" sz="2000" b="0" i="1" dirty="0" err="1">
                <a:solidFill>
                  <a:schemeClr val="tx2"/>
                </a:solidFill>
                <a:latin typeface="Arial" panose="020B0604020202020204" pitchFamily="34" charset="0"/>
                <a:cs typeface="Arial" panose="020B0604020202020204" pitchFamily="34" charset="0"/>
              </a:rPr>
              <a:t>R</a:t>
            </a:r>
            <a:r>
              <a:rPr lang="en-US" sz="2000" b="0" dirty="0" err="1">
                <a:solidFill>
                  <a:schemeClr val="tx2"/>
                </a:solidFill>
                <a:latin typeface="Arial" panose="020B0604020202020204" pitchFamily="34" charset="0"/>
                <a:cs typeface="Arial" panose="020B0604020202020204" pitchFamily="34" charset="0"/>
              </a:rPr>
              <a:t>.rid</a:t>
            </a:r>
            <a:r>
              <a:rPr lang="en-US" sz="2000" b="0" dirty="0">
                <a:solidFill>
                  <a:schemeClr val="tx2"/>
                </a:solidFill>
                <a:latin typeface="Arial" panose="020B0604020202020204" pitchFamily="34" charset="0"/>
                <a:cs typeface="Arial" panose="020B0604020202020204" pitchFamily="34" charset="0"/>
              </a:rPr>
              <a:t>;  </a:t>
            </a:r>
          </a:p>
        </p:txBody>
      </p:sp>
      <p:graphicFrame>
        <p:nvGraphicFramePr>
          <p:cNvPr id="10" name="Table 11">
            <a:extLst>
              <a:ext uri="{FF2B5EF4-FFF2-40B4-BE49-F238E27FC236}">
                <a16:creationId xmlns:a16="http://schemas.microsoft.com/office/drawing/2014/main" id="{7B4215B8-9847-46B0-AF97-6320D4D00D6C}"/>
              </a:ext>
            </a:extLst>
          </p:cNvPr>
          <p:cNvGraphicFramePr>
            <a:graphicFrameLocks noGrp="1"/>
          </p:cNvGraphicFramePr>
          <p:nvPr>
            <p:extLst>
              <p:ext uri="{D42A27DB-BD31-4B8C-83A1-F6EECF244321}">
                <p14:modId xmlns:p14="http://schemas.microsoft.com/office/powerpoint/2010/main" val="146957916"/>
              </p:ext>
            </p:extLst>
          </p:nvPr>
        </p:nvGraphicFramePr>
        <p:xfrm>
          <a:off x="2819400" y="4495800"/>
          <a:ext cx="3505200" cy="1371600"/>
        </p:xfrm>
        <a:graphic>
          <a:graphicData uri="http://schemas.openxmlformats.org/drawingml/2006/table">
            <a:tbl>
              <a:tblPr firstRow="1" bandRow="1">
                <a:tableStyleId>{2D5ABB26-0587-4C30-8999-92F81FD0307C}</a:tableStyleId>
              </a:tblPr>
              <a:tblGrid>
                <a:gridCol w="838200">
                  <a:extLst>
                    <a:ext uri="{9D8B030D-6E8A-4147-A177-3AD203B41FA5}">
                      <a16:colId xmlns:a16="http://schemas.microsoft.com/office/drawing/2014/main" val="2089390282"/>
                    </a:ext>
                  </a:extLst>
                </a:gridCol>
                <a:gridCol w="990600">
                  <a:extLst>
                    <a:ext uri="{9D8B030D-6E8A-4147-A177-3AD203B41FA5}">
                      <a16:colId xmlns:a16="http://schemas.microsoft.com/office/drawing/2014/main" val="2705270370"/>
                    </a:ext>
                  </a:extLst>
                </a:gridCol>
                <a:gridCol w="762000">
                  <a:extLst>
                    <a:ext uri="{9D8B030D-6E8A-4147-A177-3AD203B41FA5}">
                      <a16:colId xmlns:a16="http://schemas.microsoft.com/office/drawing/2014/main" val="1263416595"/>
                    </a:ext>
                  </a:extLst>
                </a:gridCol>
                <a:gridCol w="914400">
                  <a:extLst>
                    <a:ext uri="{9D8B030D-6E8A-4147-A177-3AD203B41FA5}">
                      <a16:colId xmlns:a16="http://schemas.microsoft.com/office/drawing/2014/main" val="1018152330"/>
                    </a:ext>
                  </a:extLst>
                </a:gridCol>
              </a:tblGrid>
              <a:tr h="210729">
                <a:tc>
                  <a:txBody>
                    <a:bodyPr/>
                    <a:lstStyle/>
                    <a:p>
                      <a:pPr algn="ctr"/>
                      <a:r>
                        <a:rPr lang="en-US" b="1" dirty="0" err="1">
                          <a:solidFill>
                            <a:srgbClr val="002060"/>
                          </a:solidFill>
                        </a:rPr>
                        <a:t>sid</a:t>
                      </a:r>
                      <a:endParaRPr lang="en-US" b="1" dirty="0">
                        <a:solidFill>
                          <a:srgbClr val="002060"/>
                        </a:solidFill>
                      </a:endParaRPr>
                    </a:p>
                  </a:txBody>
                  <a:tcPr marT="0" marB="0">
                    <a:lnB w="12700" cap="flat" cmpd="sng" algn="ctr">
                      <a:solidFill>
                        <a:schemeClr val="tx2"/>
                      </a:solidFill>
                      <a:prstDash val="solid"/>
                      <a:round/>
                      <a:headEnd type="none" w="med" len="med"/>
                      <a:tailEnd type="none" w="med" len="med"/>
                    </a:lnB>
                  </a:tcPr>
                </a:tc>
                <a:tc>
                  <a:txBody>
                    <a:bodyPr/>
                    <a:lstStyle/>
                    <a:p>
                      <a:pPr algn="ctr"/>
                      <a:r>
                        <a:rPr lang="en-US" b="1" dirty="0" err="1">
                          <a:solidFill>
                            <a:srgbClr val="002060"/>
                          </a:solidFill>
                        </a:rPr>
                        <a:t>sname</a:t>
                      </a:r>
                      <a:endParaRPr lang="en-US" b="1" dirty="0">
                        <a:solidFill>
                          <a:srgbClr val="002060"/>
                        </a:solidFill>
                      </a:endParaRPr>
                    </a:p>
                  </a:txBody>
                  <a:tcPr marT="0" marB="0">
                    <a:lnB w="12700" cap="flat" cmpd="sng" algn="ctr">
                      <a:solidFill>
                        <a:schemeClr val="tx2"/>
                      </a:solidFill>
                      <a:prstDash val="solid"/>
                      <a:round/>
                      <a:headEnd type="none" w="med" len="med"/>
                      <a:tailEnd type="none" w="med" len="med"/>
                    </a:lnB>
                  </a:tcPr>
                </a:tc>
                <a:tc>
                  <a:txBody>
                    <a:bodyPr/>
                    <a:lstStyle/>
                    <a:p>
                      <a:pPr algn="ctr"/>
                      <a:r>
                        <a:rPr lang="en-US" b="1" dirty="0">
                          <a:solidFill>
                            <a:srgbClr val="002060"/>
                          </a:solidFill>
                        </a:rPr>
                        <a:t>rid</a:t>
                      </a:r>
                    </a:p>
                  </a:txBody>
                  <a:tcPr marT="0" marB="0">
                    <a:lnB w="12700" cap="flat" cmpd="sng" algn="ctr">
                      <a:solidFill>
                        <a:schemeClr val="tx2"/>
                      </a:solidFill>
                      <a:prstDash val="solid"/>
                      <a:round/>
                      <a:headEnd type="none" w="med" len="med"/>
                      <a:tailEnd type="none" w="med" len="med"/>
                    </a:lnB>
                  </a:tcPr>
                </a:tc>
                <a:tc>
                  <a:txBody>
                    <a:bodyPr/>
                    <a:lstStyle/>
                    <a:p>
                      <a:pPr algn="ctr"/>
                      <a:r>
                        <a:rPr lang="en-US" b="1" dirty="0" err="1">
                          <a:solidFill>
                            <a:srgbClr val="002060"/>
                          </a:solidFill>
                        </a:rPr>
                        <a:t>rname</a:t>
                      </a:r>
                      <a:endParaRPr lang="en-US" b="1" dirty="0">
                        <a:solidFill>
                          <a:srgbClr val="002060"/>
                        </a:solidFill>
                      </a:endParaRPr>
                    </a:p>
                  </a:txBody>
                  <a:tcPr marT="0" marB="0">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4155433706"/>
                  </a:ext>
                </a:extLst>
              </a:tr>
              <a:tr h="210729">
                <a:tc>
                  <a:txBody>
                    <a:bodyPr/>
                    <a:lstStyle/>
                    <a:p>
                      <a:pPr algn="ctr"/>
                      <a:r>
                        <a:rPr lang="en-US" dirty="0">
                          <a:solidFill>
                            <a:srgbClr val="002060"/>
                          </a:solidFill>
                        </a:rPr>
                        <a:t>S02</a:t>
                      </a:r>
                    </a:p>
                  </a:txBody>
                  <a:tcPr marT="0" marB="0">
                    <a:lnT w="12700" cap="flat" cmpd="sng" algn="ctr">
                      <a:solidFill>
                        <a:schemeClr val="tx2"/>
                      </a:solidFill>
                      <a:prstDash val="solid"/>
                      <a:round/>
                      <a:headEnd type="none" w="med" len="med"/>
                      <a:tailEnd type="none" w="med" len="med"/>
                    </a:lnT>
                  </a:tcPr>
                </a:tc>
                <a:tc>
                  <a:txBody>
                    <a:bodyPr/>
                    <a:lstStyle/>
                    <a:p>
                      <a:pPr algn="ctr"/>
                      <a:r>
                        <a:rPr lang="en-US" dirty="0">
                          <a:solidFill>
                            <a:srgbClr val="002060"/>
                          </a:solidFill>
                        </a:rPr>
                        <a:t>Smith</a:t>
                      </a:r>
                    </a:p>
                  </a:txBody>
                  <a:tcPr marT="0" marB="0">
                    <a:lnT w="12700" cap="flat" cmpd="sng" algn="ctr">
                      <a:solidFill>
                        <a:schemeClr val="tx2"/>
                      </a:solidFill>
                      <a:prstDash val="solid"/>
                      <a:round/>
                      <a:headEnd type="none" w="med" len="med"/>
                      <a:tailEnd type="none" w="med" len="med"/>
                    </a:lnT>
                  </a:tcPr>
                </a:tc>
                <a:tc>
                  <a:txBody>
                    <a:bodyPr/>
                    <a:lstStyle/>
                    <a:p>
                      <a:pPr algn="ctr"/>
                      <a:r>
                        <a:rPr lang="en-US" dirty="0">
                          <a:solidFill>
                            <a:srgbClr val="002060"/>
                          </a:solidFill>
                        </a:rPr>
                        <a:t>R02</a:t>
                      </a:r>
                    </a:p>
                  </a:txBody>
                  <a:tcPr marT="0" marB="0">
                    <a:lnT w="12700" cap="flat" cmpd="sng" algn="ctr">
                      <a:solidFill>
                        <a:schemeClr val="tx2"/>
                      </a:solidFill>
                      <a:prstDash val="solid"/>
                      <a:round/>
                      <a:headEnd type="none" w="med" len="med"/>
                      <a:tailEnd type="none" w="med" len="med"/>
                    </a:lnT>
                  </a:tcPr>
                </a:tc>
                <a:tc>
                  <a:txBody>
                    <a:bodyPr/>
                    <a:lstStyle/>
                    <a:p>
                      <a:pPr algn="ctr"/>
                      <a:r>
                        <a:rPr lang="en-US" dirty="0">
                          <a:solidFill>
                            <a:srgbClr val="002060"/>
                          </a:solidFill>
                        </a:rPr>
                        <a:t>Hawk</a:t>
                      </a:r>
                    </a:p>
                  </a:txBody>
                  <a:tcPr marT="0" marB="0">
                    <a:lnT w="12700" cap="flat" cmpd="sng" algn="ctr">
                      <a:solidFill>
                        <a:schemeClr val="tx2"/>
                      </a:solidFill>
                      <a:prstDash val="solid"/>
                      <a:round/>
                      <a:headEnd type="none" w="med" len="med"/>
                      <a:tailEnd type="none" w="med" len="med"/>
                    </a:lnT>
                  </a:tcPr>
                </a:tc>
                <a:extLst>
                  <a:ext uri="{0D108BD9-81ED-4DB2-BD59-A6C34878D82A}">
                    <a16:rowId xmlns:a16="http://schemas.microsoft.com/office/drawing/2014/main" val="1585187395"/>
                  </a:ext>
                </a:extLst>
              </a:tr>
              <a:tr h="210729">
                <a:tc>
                  <a:txBody>
                    <a:bodyPr/>
                    <a:lstStyle/>
                    <a:p>
                      <a:pPr algn="ctr"/>
                      <a:r>
                        <a:rPr lang="en-US" dirty="0">
                          <a:solidFill>
                            <a:srgbClr val="002060"/>
                          </a:solidFill>
                        </a:rPr>
                        <a:t>S03</a:t>
                      </a:r>
                    </a:p>
                  </a:txBody>
                  <a:tcPr marT="0" marB="0">
                    <a:lnB w="12700" cap="flat" cmpd="sng" algn="ctr">
                      <a:solidFill>
                        <a:schemeClr val="tx2"/>
                      </a:solidFill>
                      <a:prstDash val="solid"/>
                      <a:round/>
                      <a:headEnd type="none" w="med" len="med"/>
                      <a:tailEnd type="none" w="med" len="med"/>
                    </a:lnB>
                  </a:tcPr>
                </a:tc>
                <a:tc>
                  <a:txBody>
                    <a:bodyPr/>
                    <a:lstStyle/>
                    <a:p>
                      <a:pPr algn="ctr"/>
                      <a:r>
                        <a:rPr lang="en-US" dirty="0">
                          <a:solidFill>
                            <a:srgbClr val="002060"/>
                          </a:solidFill>
                        </a:rPr>
                        <a:t>Ava</a:t>
                      </a:r>
                    </a:p>
                  </a:txBody>
                  <a:tcPr marT="0" marB="0">
                    <a:lnB w="12700" cap="flat" cmpd="sng" algn="ctr">
                      <a:solidFill>
                        <a:schemeClr val="tx2"/>
                      </a:solidFill>
                      <a:prstDash val="solid"/>
                      <a:round/>
                      <a:headEnd type="none" w="med" len="med"/>
                      <a:tailEnd type="none" w="med" len="med"/>
                    </a:lnB>
                  </a:tcPr>
                </a:tc>
                <a:tc>
                  <a:txBody>
                    <a:bodyPr/>
                    <a:lstStyle/>
                    <a:p>
                      <a:pPr algn="ctr"/>
                      <a:r>
                        <a:rPr lang="en-US" dirty="0">
                          <a:solidFill>
                            <a:srgbClr val="002060"/>
                          </a:solidFill>
                        </a:rPr>
                        <a:t>R03</a:t>
                      </a:r>
                    </a:p>
                  </a:txBody>
                  <a:tcPr marT="0" marB="0">
                    <a:lnB w="12700" cap="flat" cmpd="sng" algn="ctr">
                      <a:solidFill>
                        <a:schemeClr val="tx2"/>
                      </a:solidFill>
                      <a:prstDash val="solid"/>
                      <a:round/>
                      <a:headEnd type="none" w="med" len="med"/>
                      <a:tailEnd type="none" w="med" len="med"/>
                    </a:lnB>
                  </a:tcPr>
                </a:tc>
                <a:tc>
                  <a:txBody>
                    <a:bodyPr/>
                    <a:lstStyle/>
                    <a:p>
                      <a:pPr algn="ctr"/>
                      <a:r>
                        <a:rPr lang="en-US" dirty="0">
                          <a:solidFill>
                            <a:srgbClr val="002060"/>
                          </a:solidFill>
                        </a:rPr>
                        <a:t>Tiger</a:t>
                      </a:r>
                    </a:p>
                  </a:txBody>
                  <a:tcPr marT="0" marB="0">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1445675644"/>
                  </a:ext>
                </a:extLst>
              </a:tr>
              <a:tr h="210729">
                <a:tc>
                  <a:txBody>
                    <a:bodyPr/>
                    <a:lstStyle/>
                    <a:p>
                      <a:pPr algn="ctr"/>
                      <a:r>
                        <a:rPr lang="en-US" dirty="0">
                          <a:solidFill>
                            <a:schemeClr val="tx2"/>
                          </a:solidFill>
                        </a:rPr>
                        <a:t>NULL</a:t>
                      </a:r>
                    </a:p>
                  </a:txBody>
                  <a:tcPr marT="0" marB="0">
                    <a:lnT w="12700" cap="flat" cmpd="sng" algn="ctr">
                      <a:solidFill>
                        <a:schemeClr val="tx2"/>
                      </a:solidFill>
                      <a:prstDash val="solid"/>
                      <a:round/>
                      <a:headEnd type="none" w="med" len="med"/>
                      <a:tailEnd type="none" w="med" len="med"/>
                    </a:lnT>
                  </a:tcPr>
                </a:tc>
                <a:tc>
                  <a:txBody>
                    <a:bodyPr/>
                    <a:lstStyle/>
                    <a:p>
                      <a:pPr algn="ctr"/>
                      <a:r>
                        <a:rPr lang="en-US" dirty="0">
                          <a:solidFill>
                            <a:schemeClr val="tx2"/>
                          </a:solidFill>
                        </a:rPr>
                        <a:t>NULL</a:t>
                      </a:r>
                    </a:p>
                  </a:txBody>
                  <a:tcPr marT="0" marB="0">
                    <a:lnT w="12700" cap="flat" cmpd="sng" algn="ctr">
                      <a:solidFill>
                        <a:schemeClr val="tx2"/>
                      </a:solidFill>
                      <a:prstDash val="solid"/>
                      <a:round/>
                      <a:headEnd type="none" w="med" len="med"/>
                      <a:tailEnd type="none" w="med" len="med"/>
                    </a:lnT>
                  </a:tcPr>
                </a:tc>
                <a:tc>
                  <a:txBody>
                    <a:bodyPr/>
                    <a:lstStyle/>
                    <a:p>
                      <a:pPr algn="ctr"/>
                      <a:r>
                        <a:rPr lang="en-US" dirty="0">
                          <a:solidFill>
                            <a:schemeClr val="tx2"/>
                          </a:solidFill>
                        </a:rPr>
                        <a:t>R01</a:t>
                      </a:r>
                    </a:p>
                  </a:txBody>
                  <a:tcPr marT="0" marB="0">
                    <a:lnT w="12700" cap="flat" cmpd="sng" algn="ctr">
                      <a:solidFill>
                        <a:schemeClr val="tx2"/>
                      </a:solidFill>
                      <a:prstDash val="solid"/>
                      <a:round/>
                      <a:headEnd type="none" w="med" len="med"/>
                      <a:tailEnd type="none" w="med" len="med"/>
                    </a:lnT>
                  </a:tcPr>
                </a:tc>
                <a:tc>
                  <a:txBody>
                    <a:bodyPr/>
                    <a:lstStyle/>
                    <a:p>
                      <a:pPr algn="ctr"/>
                      <a:r>
                        <a:rPr lang="en-US" dirty="0">
                          <a:solidFill>
                            <a:schemeClr val="tx2"/>
                          </a:solidFill>
                        </a:rPr>
                        <a:t>Owl</a:t>
                      </a:r>
                    </a:p>
                  </a:txBody>
                  <a:tcPr marT="0" marB="0">
                    <a:lnT w="12700" cap="flat" cmpd="sng" algn="ctr">
                      <a:solidFill>
                        <a:schemeClr val="tx2"/>
                      </a:solidFill>
                      <a:prstDash val="solid"/>
                      <a:round/>
                      <a:headEnd type="none" w="med" len="med"/>
                      <a:tailEnd type="none" w="med" len="med"/>
                    </a:lnT>
                  </a:tcPr>
                </a:tc>
                <a:extLst>
                  <a:ext uri="{0D108BD9-81ED-4DB2-BD59-A6C34878D82A}">
                    <a16:rowId xmlns:a16="http://schemas.microsoft.com/office/drawing/2014/main" val="3721936728"/>
                  </a:ext>
                </a:extLst>
              </a:tr>
              <a:tr h="210729">
                <a:tc>
                  <a:txBody>
                    <a:bodyPr/>
                    <a:lstStyle/>
                    <a:p>
                      <a:pPr algn="ctr"/>
                      <a:r>
                        <a:rPr lang="en-US" dirty="0">
                          <a:solidFill>
                            <a:schemeClr val="tx2"/>
                          </a:solidFill>
                        </a:rPr>
                        <a:t>NULL</a:t>
                      </a:r>
                    </a:p>
                  </a:txBody>
                  <a:tcPr marT="0" marB="0"/>
                </a:tc>
                <a:tc>
                  <a:txBody>
                    <a:bodyPr/>
                    <a:lstStyle/>
                    <a:p>
                      <a:pPr algn="ctr"/>
                      <a:r>
                        <a:rPr lang="en-US" dirty="0">
                          <a:solidFill>
                            <a:schemeClr val="tx2"/>
                          </a:solidFill>
                        </a:rPr>
                        <a:t>NULL</a:t>
                      </a:r>
                    </a:p>
                  </a:txBody>
                  <a:tcPr marT="0" marB="0"/>
                </a:tc>
                <a:tc>
                  <a:txBody>
                    <a:bodyPr/>
                    <a:lstStyle/>
                    <a:p>
                      <a:pPr algn="ctr"/>
                      <a:r>
                        <a:rPr lang="en-US" dirty="0">
                          <a:solidFill>
                            <a:schemeClr val="tx2"/>
                          </a:solidFill>
                        </a:rPr>
                        <a:t>R04</a:t>
                      </a:r>
                    </a:p>
                  </a:txBody>
                  <a:tcPr marT="0" marB="0"/>
                </a:tc>
                <a:tc>
                  <a:txBody>
                    <a:bodyPr/>
                    <a:lstStyle/>
                    <a:p>
                      <a:pPr algn="ctr"/>
                      <a:r>
                        <a:rPr lang="en-US" dirty="0">
                          <a:solidFill>
                            <a:schemeClr val="tx2"/>
                          </a:solidFill>
                        </a:rPr>
                        <a:t>Lion</a:t>
                      </a:r>
                    </a:p>
                  </a:txBody>
                  <a:tcPr marT="0" marB="0"/>
                </a:tc>
                <a:extLst>
                  <a:ext uri="{0D108BD9-81ED-4DB2-BD59-A6C34878D82A}">
                    <a16:rowId xmlns:a16="http://schemas.microsoft.com/office/drawing/2014/main" val="3515915238"/>
                  </a:ext>
                </a:extLst>
              </a:tr>
            </a:tbl>
          </a:graphicData>
        </a:graphic>
      </p:graphicFrame>
      <p:graphicFrame>
        <p:nvGraphicFramePr>
          <p:cNvPr id="12" name="Table 7">
            <a:extLst>
              <a:ext uri="{FF2B5EF4-FFF2-40B4-BE49-F238E27FC236}">
                <a16:creationId xmlns:a16="http://schemas.microsoft.com/office/drawing/2014/main" id="{7EE88114-F141-4610-AB44-D3FAB90DE405}"/>
              </a:ext>
            </a:extLst>
          </p:cNvPr>
          <p:cNvGraphicFramePr>
            <a:graphicFrameLocks noGrp="1"/>
          </p:cNvGraphicFramePr>
          <p:nvPr>
            <p:extLst>
              <p:ext uri="{D42A27DB-BD31-4B8C-83A1-F6EECF244321}">
                <p14:modId xmlns:p14="http://schemas.microsoft.com/office/powerpoint/2010/main" val="2679101256"/>
              </p:ext>
            </p:extLst>
          </p:nvPr>
        </p:nvGraphicFramePr>
        <p:xfrm>
          <a:off x="1828799" y="2222956"/>
          <a:ext cx="2514601" cy="1371600"/>
        </p:xfrm>
        <a:graphic>
          <a:graphicData uri="http://schemas.openxmlformats.org/drawingml/2006/table">
            <a:tbl>
              <a:tblPr firstRow="1" bandRow="1">
                <a:tableStyleId>{2D5ABB26-0587-4C30-8999-92F81FD0307C}</a:tableStyleId>
              </a:tblPr>
              <a:tblGrid>
                <a:gridCol w="685799">
                  <a:extLst>
                    <a:ext uri="{9D8B030D-6E8A-4147-A177-3AD203B41FA5}">
                      <a16:colId xmlns:a16="http://schemas.microsoft.com/office/drawing/2014/main" val="2257145712"/>
                    </a:ext>
                  </a:extLst>
                </a:gridCol>
                <a:gridCol w="914400">
                  <a:extLst>
                    <a:ext uri="{9D8B030D-6E8A-4147-A177-3AD203B41FA5}">
                      <a16:colId xmlns:a16="http://schemas.microsoft.com/office/drawing/2014/main" val="494210104"/>
                    </a:ext>
                  </a:extLst>
                </a:gridCol>
                <a:gridCol w="914402">
                  <a:extLst>
                    <a:ext uri="{9D8B030D-6E8A-4147-A177-3AD203B41FA5}">
                      <a16:colId xmlns:a16="http://schemas.microsoft.com/office/drawing/2014/main" val="1567366026"/>
                    </a:ext>
                  </a:extLst>
                </a:gridCol>
              </a:tblGrid>
              <a:tr h="152400">
                <a:tc>
                  <a:txBody>
                    <a:bodyPr/>
                    <a:lstStyle/>
                    <a:p>
                      <a:pPr algn="ctr"/>
                      <a:r>
                        <a:rPr lang="en-US" b="1" dirty="0" err="1">
                          <a:solidFill>
                            <a:srgbClr val="002060"/>
                          </a:solidFill>
                        </a:rPr>
                        <a:t>sid</a:t>
                      </a:r>
                      <a:endParaRPr lang="en-US" b="1" dirty="0">
                        <a:solidFill>
                          <a:srgbClr val="002060"/>
                        </a:solidFill>
                      </a:endParaRPr>
                    </a:p>
                  </a:txBody>
                  <a:tcPr marT="0" marB="0">
                    <a:lnB w="12700" cap="flat" cmpd="sng" algn="ctr">
                      <a:solidFill>
                        <a:schemeClr val="tx2"/>
                      </a:solidFill>
                      <a:prstDash val="solid"/>
                      <a:round/>
                      <a:headEnd type="none" w="med" len="med"/>
                      <a:tailEnd type="none" w="med" len="med"/>
                    </a:lnB>
                  </a:tcPr>
                </a:tc>
                <a:tc>
                  <a:txBody>
                    <a:bodyPr/>
                    <a:lstStyle/>
                    <a:p>
                      <a:pPr algn="ctr"/>
                      <a:r>
                        <a:rPr lang="en-US" b="1" dirty="0" err="1">
                          <a:solidFill>
                            <a:srgbClr val="002060"/>
                          </a:solidFill>
                        </a:rPr>
                        <a:t>sname</a:t>
                      </a:r>
                      <a:endParaRPr lang="en-US" b="1" dirty="0">
                        <a:solidFill>
                          <a:srgbClr val="002060"/>
                        </a:solidFill>
                      </a:endParaRPr>
                    </a:p>
                  </a:txBody>
                  <a:tcPr marT="0" marB="0">
                    <a:lnB w="12700" cap="flat" cmpd="sng" algn="ctr">
                      <a:solidFill>
                        <a:schemeClr val="tx2"/>
                      </a:solidFill>
                      <a:prstDash val="solid"/>
                      <a:round/>
                      <a:headEnd type="none" w="med" len="med"/>
                      <a:tailEnd type="none" w="med" len="med"/>
                    </a:lnB>
                  </a:tcPr>
                </a:tc>
                <a:tc>
                  <a:txBody>
                    <a:bodyPr/>
                    <a:lstStyle/>
                    <a:p>
                      <a:pPr algn="ctr"/>
                      <a:r>
                        <a:rPr lang="en-US" b="1" dirty="0">
                          <a:solidFill>
                            <a:srgbClr val="002060"/>
                          </a:solidFill>
                        </a:rPr>
                        <a:t>rid</a:t>
                      </a:r>
                    </a:p>
                  </a:txBody>
                  <a:tcPr marT="0" marB="0">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3993229347"/>
                  </a:ext>
                </a:extLst>
              </a:tr>
              <a:tr h="152400">
                <a:tc>
                  <a:txBody>
                    <a:bodyPr/>
                    <a:lstStyle/>
                    <a:p>
                      <a:pPr algn="ctr"/>
                      <a:r>
                        <a:rPr lang="en-US" dirty="0">
                          <a:solidFill>
                            <a:srgbClr val="002060"/>
                          </a:solidFill>
                        </a:rPr>
                        <a:t>S01</a:t>
                      </a:r>
                    </a:p>
                  </a:txBody>
                  <a:tcPr marT="0" marB="0">
                    <a:lnT w="12700" cap="flat" cmpd="sng" algn="ctr">
                      <a:solidFill>
                        <a:schemeClr val="tx2"/>
                      </a:solidFill>
                      <a:prstDash val="solid"/>
                      <a:round/>
                      <a:headEnd type="none" w="med" len="med"/>
                      <a:tailEnd type="none" w="med" len="med"/>
                    </a:lnT>
                  </a:tcPr>
                </a:tc>
                <a:tc>
                  <a:txBody>
                    <a:bodyPr/>
                    <a:lstStyle/>
                    <a:p>
                      <a:pPr algn="ctr"/>
                      <a:r>
                        <a:rPr lang="en-US" dirty="0">
                          <a:solidFill>
                            <a:srgbClr val="002060"/>
                          </a:solidFill>
                        </a:rPr>
                        <a:t>Emma</a:t>
                      </a:r>
                    </a:p>
                  </a:txBody>
                  <a:tcPr marT="0" marB="0">
                    <a:lnT w="12700" cap="flat" cmpd="sng" algn="ctr">
                      <a:solidFill>
                        <a:schemeClr val="tx2"/>
                      </a:solidFill>
                      <a:prstDash val="solid"/>
                      <a:round/>
                      <a:headEnd type="none" w="med" len="med"/>
                      <a:tailEnd type="none" w="med" len="med"/>
                    </a:lnT>
                  </a:tcPr>
                </a:tc>
                <a:tc>
                  <a:txBody>
                    <a:bodyPr/>
                    <a:lstStyle/>
                    <a:p>
                      <a:pPr algn="ctr"/>
                      <a:r>
                        <a:rPr lang="en-US" dirty="0">
                          <a:solidFill>
                            <a:srgbClr val="002060"/>
                          </a:solidFill>
                        </a:rPr>
                        <a:t>NULL</a:t>
                      </a:r>
                    </a:p>
                  </a:txBody>
                  <a:tcPr marT="0" marB="0">
                    <a:lnT w="12700" cap="flat" cmpd="sng" algn="ctr">
                      <a:solidFill>
                        <a:schemeClr val="tx2"/>
                      </a:solidFill>
                      <a:prstDash val="solid"/>
                      <a:round/>
                      <a:headEnd type="none" w="med" len="med"/>
                      <a:tailEnd type="none" w="med" len="med"/>
                    </a:lnT>
                  </a:tcPr>
                </a:tc>
                <a:extLst>
                  <a:ext uri="{0D108BD9-81ED-4DB2-BD59-A6C34878D82A}">
                    <a16:rowId xmlns:a16="http://schemas.microsoft.com/office/drawing/2014/main" val="4208101675"/>
                  </a:ext>
                </a:extLst>
              </a:tr>
              <a:tr h="152400">
                <a:tc>
                  <a:txBody>
                    <a:bodyPr/>
                    <a:lstStyle/>
                    <a:p>
                      <a:pPr algn="ctr"/>
                      <a:r>
                        <a:rPr lang="en-US" dirty="0">
                          <a:solidFill>
                            <a:srgbClr val="002060"/>
                          </a:solidFill>
                        </a:rPr>
                        <a:t>S02</a:t>
                      </a:r>
                    </a:p>
                  </a:txBody>
                  <a:tcPr marT="0" marB="0"/>
                </a:tc>
                <a:tc>
                  <a:txBody>
                    <a:bodyPr/>
                    <a:lstStyle/>
                    <a:p>
                      <a:pPr algn="ctr"/>
                      <a:r>
                        <a:rPr lang="en-US" dirty="0">
                          <a:solidFill>
                            <a:srgbClr val="002060"/>
                          </a:solidFill>
                        </a:rPr>
                        <a:t>Smith</a:t>
                      </a:r>
                    </a:p>
                  </a:txBody>
                  <a:tcPr marT="0" marB="0"/>
                </a:tc>
                <a:tc>
                  <a:txBody>
                    <a:bodyPr/>
                    <a:lstStyle/>
                    <a:p>
                      <a:pPr algn="ctr"/>
                      <a:r>
                        <a:rPr lang="en-US" dirty="0">
                          <a:solidFill>
                            <a:srgbClr val="002060"/>
                          </a:solidFill>
                        </a:rPr>
                        <a:t>R02</a:t>
                      </a:r>
                    </a:p>
                  </a:txBody>
                  <a:tcPr marT="0" marB="0"/>
                </a:tc>
                <a:extLst>
                  <a:ext uri="{0D108BD9-81ED-4DB2-BD59-A6C34878D82A}">
                    <a16:rowId xmlns:a16="http://schemas.microsoft.com/office/drawing/2014/main" val="2002975602"/>
                  </a:ext>
                </a:extLst>
              </a:tr>
              <a:tr h="152400">
                <a:tc>
                  <a:txBody>
                    <a:bodyPr/>
                    <a:lstStyle/>
                    <a:p>
                      <a:pPr algn="ctr"/>
                      <a:r>
                        <a:rPr lang="en-US" dirty="0">
                          <a:solidFill>
                            <a:srgbClr val="002060"/>
                          </a:solidFill>
                        </a:rPr>
                        <a:t>S03</a:t>
                      </a:r>
                    </a:p>
                  </a:txBody>
                  <a:tcPr marT="0" marB="0"/>
                </a:tc>
                <a:tc>
                  <a:txBody>
                    <a:bodyPr/>
                    <a:lstStyle/>
                    <a:p>
                      <a:pPr algn="ctr"/>
                      <a:r>
                        <a:rPr lang="en-US" dirty="0">
                          <a:solidFill>
                            <a:srgbClr val="002060"/>
                          </a:solidFill>
                        </a:rPr>
                        <a:t>Ava</a:t>
                      </a:r>
                    </a:p>
                  </a:txBody>
                  <a:tcPr marT="0" marB="0"/>
                </a:tc>
                <a:tc>
                  <a:txBody>
                    <a:bodyPr/>
                    <a:lstStyle/>
                    <a:p>
                      <a:pPr algn="ctr"/>
                      <a:r>
                        <a:rPr lang="en-US" dirty="0">
                          <a:solidFill>
                            <a:srgbClr val="002060"/>
                          </a:solidFill>
                        </a:rPr>
                        <a:t>R03</a:t>
                      </a:r>
                    </a:p>
                  </a:txBody>
                  <a:tcPr marT="0" marB="0"/>
                </a:tc>
                <a:extLst>
                  <a:ext uri="{0D108BD9-81ED-4DB2-BD59-A6C34878D82A}">
                    <a16:rowId xmlns:a16="http://schemas.microsoft.com/office/drawing/2014/main" val="1247017574"/>
                  </a:ext>
                </a:extLst>
              </a:tr>
              <a:tr h="152400">
                <a:tc>
                  <a:txBody>
                    <a:bodyPr/>
                    <a:lstStyle/>
                    <a:p>
                      <a:pPr algn="ctr"/>
                      <a:r>
                        <a:rPr lang="en-US" dirty="0">
                          <a:solidFill>
                            <a:srgbClr val="002060"/>
                          </a:solidFill>
                        </a:rPr>
                        <a:t>S04</a:t>
                      </a:r>
                    </a:p>
                  </a:txBody>
                  <a:tcPr marT="0" marB="0"/>
                </a:tc>
                <a:tc>
                  <a:txBody>
                    <a:bodyPr/>
                    <a:lstStyle/>
                    <a:p>
                      <a:pPr algn="ctr"/>
                      <a:r>
                        <a:rPr lang="en-US" dirty="0">
                          <a:solidFill>
                            <a:srgbClr val="002060"/>
                          </a:solidFill>
                        </a:rPr>
                        <a:t>Lucas</a:t>
                      </a:r>
                    </a:p>
                  </a:txBody>
                  <a:tcPr marT="0" marB="0"/>
                </a:tc>
                <a:tc>
                  <a:txBody>
                    <a:bodyPr/>
                    <a:lstStyle/>
                    <a:p>
                      <a:pPr algn="ctr"/>
                      <a:r>
                        <a:rPr lang="en-US" dirty="0">
                          <a:solidFill>
                            <a:srgbClr val="002060"/>
                          </a:solidFill>
                        </a:rPr>
                        <a:t>NULL</a:t>
                      </a:r>
                    </a:p>
                  </a:txBody>
                  <a:tcPr marT="0" marB="0"/>
                </a:tc>
                <a:extLst>
                  <a:ext uri="{0D108BD9-81ED-4DB2-BD59-A6C34878D82A}">
                    <a16:rowId xmlns:a16="http://schemas.microsoft.com/office/drawing/2014/main" val="3338471760"/>
                  </a:ext>
                </a:extLst>
              </a:tr>
            </a:tbl>
          </a:graphicData>
        </a:graphic>
      </p:graphicFrame>
      <p:graphicFrame>
        <p:nvGraphicFramePr>
          <p:cNvPr id="13" name="Table 7">
            <a:extLst>
              <a:ext uri="{FF2B5EF4-FFF2-40B4-BE49-F238E27FC236}">
                <a16:creationId xmlns:a16="http://schemas.microsoft.com/office/drawing/2014/main" id="{C2229851-02B3-4623-98AF-BCB6E89E4C22}"/>
              </a:ext>
            </a:extLst>
          </p:cNvPr>
          <p:cNvGraphicFramePr>
            <a:graphicFrameLocks noGrp="1"/>
          </p:cNvGraphicFramePr>
          <p:nvPr>
            <p:extLst>
              <p:ext uri="{D42A27DB-BD31-4B8C-83A1-F6EECF244321}">
                <p14:modId xmlns:p14="http://schemas.microsoft.com/office/powerpoint/2010/main" val="406322123"/>
              </p:ext>
            </p:extLst>
          </p:nvPr>
        </p:nvGraphicFramePr>
        <p:xfrm>
          <a:off x="5350256" y="2222956"/>
          <a:ext cx="1524000" cy="1371600"/>
        </p:xfrm>
        <a:graphic>
          <a:graphicData uri="http://schemas.openxmlformats.org/drawingml/2006/table">
            <a:tbl>
              <a:tblPr firstRow="1" bandRow="1">
                <a:tableStyleId>{2D5ABB26-0587-4C30-8999-92F81FD0307C}</a:tableStyleId>
              </a:tblPr>
              <a:tblGrid>
                <a:gridCol w="609600">
                  <a:extLst>
                    <a:ext uri="{9D8B030D-6E8A-4147-A177-3AD203B41FA5}">
                      <a16:colId xmlns:a16="http://schemas.microsoft.com/office/drawing/2014/main" val="2257145712"/>
                    </a:ext>
                  </a:extLst>
                </a:gridCol>
                <a:gridCol w="914400">
                  <a:extLst>
                    <a:ext uri="{9D8B030D-6E8A-4147-A177-3AD203B41FA5}">
                      <a16:colId xmlns:a16="http://schemas.microsoft.com/office/drawing/2014/main" val="494210104"/>
                    </a:ext>
                  </a:extLst>
                </a:gridCol>
              </a:tblGrid>
              <a:tr h="166199">
                <a:tc>
                  <a:txBody>
                    <a:bodyPr/>
                    <a:lstStyle/>
                    <a:p>
                      <a:pPr algn="ctr"/>
                      <a:r>
                        <a:rPr lang="en-US" b="1" dirty="0">
                          <a:solidFill>
                            <a:srgbClr val="002060"/>
                          </a:solidFill>
                        </a:rPr>
                        <a:t>rid</a:t>
                      </a:r>
                    </a:p>
                  </a:txBody>
                  <a:tcPr marT="0" marB="0">
                    <a:lnB w="12700" cap="flat" cmpd="sng" algn="ctr">
                      <a:solidFill>
                        <a:schemeClr val="tx2"/>
                      </a:solidFill>
                      <a:prstDash val="solid"/>
                      <a:round/>
                      <a:headEnd type="none" w="med" len="med"/>
                      <a:tailEnd type="none" w="med" len="med"/>
                    </a:lnB>
                  </a:tcPr>
                </a:tc>
                <a:tc>
                  <a:txBody>
                    <a:bodyPr/>
                    <a:lstStyle/>
                    <a:p>
                      <a:pPr algn="ctr"/>
                      <a:r>
                        <a:rPr lang="en-US" b="1" dirty="0" err="1">
                          <a:solidFill>
                            <a:srgbClr val="002060"/>
                          </a:solidFill>
                        </a:rPr>
                        <a:t>rname</a:t>
                      </a:r>
                      <a:endParaRPr lang="en-US" b="1" dirty="0">
                        <a:solidFill>
                          <a:srgbClr val="002060"/>
                        </a:solidFill>
                      </a:endParaRPr>
                    </a:p>
                  </a:txBody>
                  <a:tcPr marT="0" marB="0">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3993229347"/>
                  </a:ext>
                </a:extLst>
              </a:tr>
              <a:tr h="166199">
                <a:tc>
                  <a:txBody>
                    <a:bodyPr/>
                    <a:lstStyle/>
                    <a:p>
                      <a:pPr algn="ctr"/>
                      <a:r>
                        <a:rPr lang="en-US" dirty="0">
                          <a:solidFill>
                            <a:srgbClr val="002060"/>
                          </a:solidFill>
                        </a:rPr>
                        <a:t>R01</a:t>
                      </a:r>
                    </a:p>
                  </a:txBody>
                  <a:tcPr marT="0" marB="0">
                    <a:lnT w="12700" cap="flat" cmpd="sng" algn="ctr">
                      <a:solidFill>
                        <a:schemeClr val="tx2"/>
                      </a:solidFill>
                      <a:prstDash val="solid"/>
                      <a:round/>
                      <a:headEnd type="none" w="med" len="med"/>
                      <a:tailEnd type="none" w="med" len="med"/>
                    </a:lnT>
                  </a:tcPr>
                </a:tc>
                <a:tc>
                  <a:txBody>
                    <a:bodyPr/>
                    <a:lstStyle/>
                    <a:p>
                      <a:pPr algn="ctr"/>
                      <a:r>
                        <a:rPr lang="en-US" dirty="0">
                          <a:solidFill>
                            <a:srgbClr val="002060"/>
                          </a:solidFill>
                        </a:rPr>
                        <a:t>Owl</a:t>
                      </a:r>
                    </a:p>
                  </a:txBody>
                  <a:tcPr marT="0" marB="0">
                    <a:lnT w="12700" cap="flat" cmpd="sng" algn="ctr">
                      <a:solidFill>
                        <a:schemeClr val="tx2"/>
                      </a:solidFill>
                      <a:prstDash val="solid"/>
                      <a:round/>
                      <a:headEnd type="none" w="med" len="med"/>
                      <a:tailEnd type="none" w="med" len="med"/>
                    </a:lnT>
                  </a:tcPr>
                </a:tc>
                <a:extLst>
                  <a:ext uri="{0D108BD9-81ED-4DB2-BD59-A6C34878D82A}">
                    <a16:rowId xmlns:a16="http://schemas.microsoft.com/office/drawing/2014/main" val="4208101675"/>
                  </a:ext>
                </a:extLst>
              </a:tr>
              <a:tr h="166199">
                <a:tc>
                  <a:txBody>
                    <a:bodyPr/>
                    <a:lstStyle/>
                    <a:p>
                      <a:pPr algn="ctr"/>
                      <a:r>
                        <a:rPr lang="en-US" dirty="0">
                          <a:solidFill>
                            <a:srgbClr val="002060"/>
                          </a:solidFill>
                        </a:rPr>
                        <a:t>R02</a:t>
                      </a:r>
                    </a:p>
                  </a:txBody>
                  <a:tcPr marT="0" marB="0"/>
                </a:tc>
                <a:tc>
                  <a:txBody>
                    <a:bodyPr/>
                    <a:lstStyle/>
                    <a:p>
                      <a:pPr algn="ctr"/>
                      <a:r>
                        <a:rPr lang="en-US" dirty="0">
                          <a:solidFill>
                            <a:srgbClr val="002060"/>
                          </a:solidFill>
                        </a:rPr>
                        <a:t>Hawk</a:t>
                      </a:r>
                    </a:p>
                  </a:txBody>
                  <a:tcPr marT="0" marB="0"/>
                </a:tc>
                <a:extLst>
                  <a:ext uri="{0D108BD9-81ED-4DB2-BD59-A6C34878D82A}">
                    <a16:rowId xmlns:a16="http://schemas.microsoft.com/office/drawing/2014/main" val="2002975602"/>
                  </a:ext>
                </a:extLst>
              </a:tr>
              <a:tr h="166199">
                <a:tc>
                  <a:txBody>
                    <a:bodyPr/>
                    <a:lstStyle/>
                    <a:p>
                      <a:pPr algn="ctr"/>
                      <a:r>
                        <a:rPr lang="en-US" dirty="0">
                          <a:solidFill>
                            <a:srgbClr val="002060"/>
                          </a:solidFill>
                        </a:rPr>
                        <a:t>R03</a:t>
                      </a:r>
                    </a:p>
                  </a:txBody>
                  <a:tcPr marT="0" marB="0"/>
                </a:tc>
                <a:tc>
                  <a:txBody>
                    <a:bodyPr/>
                    <a:lstStyle/>
                    <a:p>
                      <a:pPr algn="ctr"/>
                      <a:r>
                        <a:rPr lang="en-US" dirty="0">
                          <a:solidFill>
                            <a:srgbClr val="002060"/>
                          </a:solidFill>
                        </a:rPr>
                        <a:t>Tiger</a:t>
                      </a:r>
                    </a:p>
                  </a:txBody>
                  <a:tcPr marT="0" marB="0"/>
                </a:tc>
                <a:extLst>
                  <a:ext uri="{0D108BD9-81ED-4DB2-BD59-A6C34878D82A}">
                    <a16:rowId xmlns:a16="http://schemas.microsoft.com/office/drawing/2014/main" val="1247017574"/>
                  </a:ext>
                </a:extLst>
              </a:tr>
              <a:tr h="166199">
                <a:tc>
                  <a:txBody>
                    <a:bodyPr/>
                    <a:lstStyle/>
                    <a:p>
                      <a:pPr algn="ctr"/>
                      <a:r>
                        <a:rPr lang="en-US" dirty="0">
                          <a:solidFill>
                            <a:srgbClr val="002060"/>
                          </a:solidFill>
                        </a:rPr>
                        <a:t>R04</a:t>
                      </a:r>
                    </a:p>
                  </a:txBody>
                  <a:tcPr marT="0" marB="0"/>
                </a:tc>
                <a:tc>
                  <a:txBody>
                    <a:bodyPr/>
                    <a:lstStyle/>
                    <a:p>
                      <a:pPr algn="ctr"/>
                      <a:r>
                        <a:rPr lang="en-US" dirty="0">
                          <a:solidFill>
                            <a:srgbClr val="002060"/>
                          </a:solidFill>
                        </a:rPr>
                        <a:t>Lion</a:t>
                      </a:r>
                    </a:p>
                  </a:txBody>
                  <a:tcPr marT="0" marB="0"/>
                </a:tc>
                <a:extLst>
                  <a:ext uri="{0D108BD9-81ED-4DB2-BD59-A6C34878D82A}">
                    <a16:rowId xmlns:a16="http://schemas.microsoft.com/office/drawing/2014/main" val="3338471760"/>
                  </a:ext>
                </a:extLst>
              </a:tr>
            </a:tbl>
          </a:graphicData>
        </a:graphic>
      </p:graphicFrame>
      <p:sp>
        <p:nvSpPr>
          <p:cNvPr id="14" name="TextBox 13">
            <a:extLst>
              <a:ext uri="{FF2B5EF4-FFF2-40B4-BE49-F238E27FC236}">
                <a16:creationId xmlns:a16="http://schemas.microsoft.com/office/drawing/2014/main" id="{6E7A59FC-8C8E-484C-B0FC-21EAF6A143A6}"/>
              </a:ext>
            </a:extLst>
          </p:cNvPr>
          <p:cNvSpPr txBox="1"/>
          <p:nvPr/>
        </p:nvSpPr>
        <p:spPr>
          <a:xfrm>
            <a:off x="2444738" y="1828800"/>
            <a:ext cx="1282723" cy="400110"/>
          </a:xfrm>
          <a:prstGeom prst="rect">
            <a:avLst/>
          </a:prstGeom>
          <a:noFill/>
        </p:spPr>
        <p:txBody>
          <a:bodyPr wrap="none" rtlCol="0">
            <a:spAutoFit/>
          </a:bodyPr>
          <a:lstStyle/>
          <a:p>
            <a:r>
              <a:rPr lang="en-US" sz="2000" dirty="0">
                <a:solidFill>
                  <a:srgbClr val="002060"/>
                </a:solidFill>
                <a:latin typeface="+mn-lt"/>
              </a:rPr>
              <a:t>Students</a:t>
            </a:r>
          </a:p>
        </p:txBody>
      </p:sp>
      <p:sp>
        <p:nvSpPr>
          <p:cNvPr id="15" name="TextBox 14">
            <a:extLst>
              <a:ext uri="{FF2B5EF4-FFF2-40B4-BE49-F238E27FC236}">
                <a16:creationId xmlns:a16="http://schemas.microsoft.com/office/drawing/2014/main" id="{2288E5E8-7B17-4A0C-BADB-BFA947C6C9B8}"/>
              </a:ext>
            </a:extLst>
          </p:cNvPr>
          <p:cNvSpPr txBox="1"/>
          <p:nvPr/>
        </p:nvSpPr>
        <p:spPr>
          <a:xfrm>
            <a:off x="5584708" y="1878312"/>
            <a:ext cx="1055097" cy="400110"/>
          </a:xfrm>
          <a:prstGeom prst="rect">
            <a:avLst/>
          </a:prstGeom>
          <a:noFill/>
        </p:spPr>
        <p:txBody>
          <a:bodyPr wrap="none" rtlCol="0">
            <a:spAutoFit/>
          </a:bodyPr>
          <a:lstStyle/>
          <a:p>
            <a:r>
              <a:rPr lang="en-US" sz="2000" dirty="0">
                <a:solidFill>
                  <a:srgbClr val="002060"/>
                </a:solidFill>
                <a:latin typeface="+mn-lt"/>
              </a:rPr>
              <a:t>Rooms</a:t>
            </a:r>
          </a:p>
        </p:txBody>
      </p:sp>
    </p:spTree>
    <p:extLst>
      <p:ext uri="{BB962C8B-B14F-4D97-AF65-F5344CB8AC3E}">
        <p14:creationId xmlns:p14="http://schemas.microsoft.com/office/powerpoint/2010/main" val="4312771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16"/>
          <p:cNvSpPr txBox="1">
            <a:spLocks noChangeArrowheads="1"/>
          </p:cNvSpPr>
          <p:nvPr/>
        </p:nvSpPr>
        <p:spPr bwMode="auto">
          <a:xfrm>
            <a:off x="19318" y="0"/>
            <a:ext cx="912468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b="1">
                <a:solidFill>
                  <a:srgbClr val="00457C"/>
                </a:solidFill>
                <a:latin typeface="Times New Roman" panose="02020603050405020304" pitchFamily="18" charset="0"/>
              </a:defRPr>
            </a:lvl1pPr>
            <a:lvl2pPr marL="742950" indent="-285750">
              <a:defRPr b="1">
                <a:solidFill>
                  <a:srgbClr val="00457C"/>
                </a:solidFill>
                <a:latin typeface="Times New Roman" panose="02020603050405020304" pitchFamily="18" charset="0"/>
              </a:defRPr>
            </a:lvl2pPr>
            <a:lvl3pPr marL="1143000" indent="-228600">
              <a:defRPr b="1">
                <a:solidFill>
                  <a:srgbClr val="00457C"/>
                </a:solidFill>
                <a:latin typeface="Times New Roman" panose="02020603050405020304" pitchFamily="18" charset="0"/>
              </a:defRPr>
            </a:lvl3pPr>
            <a:lvl4pPr marL="1600200" indent="-228600">
              <a:defRPr b="1">
                <a:solidFill>
                  <a:srgbClr val="00457C"/>
                </a:solidFill>
                <a:latin typeface="Times New Roman" panose="02020603050405020304" pitchFamily="18" charset="0"/>
              </a:defRPr>
            </a:lvl4pPr>
            <a:lvl5pPr marL="2057400" indent="-228600">
              <a:defRPr b="1">
                <a:solidFill>
                  <a:srgbClr val="00457C"/>
                </a:solidFill>
                <a:latin typeface="Times New Roman" panose="02020603050405020304" pitchFamily="18" charset="0"/>
              </a:defRPr>
            </a:lvl5pPr>
            <a:lvl6pPr marL="2514600" indent="-228600" eaLnBrk="0" fontAlgn="base" hangingPunct="0">
              <a:spcBef>
                <a:spcPct val="0"/>
              </a:spcBef>
              <a:spcAft>
                <a:spcPct val="0"/>
              </a:spcAft>
              <a:defRPr b="1">
                <a:solidFill>
                  <a:srgbClr val="00457C"/>
                </a:solidFill>
                <a:latin typeface="Times New Roman" panose="02020603050405020304" pitchFamily="18" charset="0"/>
              </a:defRPr>
            </a:lvl6pPr>
            <a:lvl7pPr marL="2971800" indent="-228600" eaLnBrk="0" fontAlgn="base" hangingPunct="0">
              <a:spcBef>
                <a:spcPct val="0"/>
              </a:spcBef>
              <a:spcAft>
                <a:spcPct val="0"/>
              </a:spcAft>
              <a:defRPr b="1">
                <a:solidFill>
                  <a:srgbClr val="00457C"/>
                </a:solidFill>
                <a:latin typeface="Times New Roman" panose="02020603050405020304" pitchFamily="18" charset="0"/>
              </a:defRPr>
            </a:lvl7pPr>
            <a:lvl8pPr marL="3429000" indent="-228600" eaLnBrk="0" fontAlgn="base" hangingPunct="0">
              <a:spcBef>
                <a:spcPct val="0"/>
              </a:spcBef>
              <a:spcAft>
                <a:spcPct val="0"/>
              </a:spcAft>
              <a:defRPr b="1">
                <a:solidFill>
                  <a:srgbClr val="00457C"/>
                </a:solidFill>
                <a:latin typeface="Times New Roman" panose="02020603050405020304" pitchFamily="18" charset="0"/>
              </a:defRPr>
            </a:lvl8pPr>
            <a:lvl9pPr marL="3886200" indent="-228600" eaLnBrk="0" fontAlgn="base" hangingPunct="0">
              <a:spcBef>
                <a:spcPct val="0"/>
              </a:spcBef>
              <a:spcAft>
                <a:spcPct val="0"/>
              </a:spcAft>
              <a:defRPr b="1">
                <a:solidFill>
                  <a:srgbClr val="00457C"/>
                </a:solidFill>
                <a:latin typeface="Times New Roman" panose="02020603050405020304" pitchFamily="18" charset="0"/>
              </a:defRPr>
            </a:lvl9pPr>
          </a:lstStyle>
          <a:p>
            <a:pPr>
              <a:spcBef>
                <a:spcPct val="50000"/>
              </a:spcBef>
            </a:pPr>
            <a:r>
              <a:rPr lang="en-US" altLang="en-US" sz="3200" b="0" dirty="0">
                <a:solidFill>
                  <a:schemeClr val="bg1"/>
                </a:solidFill>
                <a:latin typeface="+mn-lt"/>
              </a:rPr>
              <a:t>FULL Outer Join</a:t>
            </a:r>
          </a:p>
        </p:txBody>
      </p:sp>
      <p:sp>
        <p:nvSpPr>
          <p:cNvPr id="4" name="TextBox 3">
            <a:extLst>
              <a:ext uri="{FF2B5EF4-FFF2-40B4-BE49-F238E27FC236}">
                <a16:creationId xmlns:a16="http://schemas.microsoft.com/office/drawing/2014/main" id="{4EEA1E60-7933-4D18-A75D-A4396F8BDD7D}"/>
              </a:ext>
            </a:extLst>
          </p:cNvPr>
          <p:cNvSpPr txBox="1"/>
          <p:nvPr/>
        </p:nvSpPr>
        <p:spPr>
          <a:xfrm>
            <a:off x="10886" y="838200"/>
            <a:ext cx="9133114" cy="707886"/>
          </a:xfrm>
          <a:prstGeom prst="rect">
            <a:avLst/>
          </a:prstGeom>
          <a:noFill/>
        </p:spPr>
        <p:txBody>
          <a:bodyPr wrap="square" rtlCol="0">
            <a:spAutoFit/>
          </a:bodyPr>
          <a:lstStyle/>
          <a:p>
            <a:r>
              <a:rPr lang="en-US" sz="2000" dirty="0">
                <a:solidFill>
                  <a:schemeClr val="tx2"/>
                </a:solidFill>
                <a:latin typeface="Arial" panose="020B0604020202020204" pitchFamily="34" charset="0"/>
                <a:cs typeface="Arial" panose="020B0604020202020204" pitchFamily="34" charset="0"/>
              </a:rPr>
              <a:t>SELECT</a:t>
            </a:r>
            <a:r>
              <a:rPr lang="en-US" sz="2000" b="0" dirty="0">
                <a:solidFill>
                  <a:schemeClr val="tx2"/>
                </a:solidFill>
                <a:latin typeface="Arial" panose="020B0604020202020204" pitchFamily="34" charset="0"/>
                <a:cs typeface="Arial" panose="020B0604020202020204" pitchFamily="34" charset="0"/>
              </a:rPr>
              <a:t>   </a:t>
            </a:r>
            <a:r>
              <a:rPr lang="en-US" sz="2000" b="0" i="1" dirty="0">
                <a:solidFill>
                  <a:schemeClr val="tx2"/>
                </a:solidFill>
                <a:latin typeface="Arial" panose="020B0604020202020204" pitchFamily="34" charset="0"/>
                <a:cs typeface="Arial" panose="020B0604020202020204" pitchFamily="34" charset="0"/>
              </a:rPr>
              <a:t>*</a:t>
            </a:r>
            <a:endParaRPr lang="en-US" sz="2000" b="0" dirty="0">
              <a:solidFill>
                <a:schemeClr val="tx2"/>
              </a:solidFill>
              <a:latin typeface="Arial" panose="020B0604020202020204" pitchFamily="34" charset="0"/>
              <a:cs typeface="Arial" panose="020B0604020202020204" pitchFamily="34" charset="0"/>
            </a:endParaRPr>
          </a:p>
          <a:p>
            <a:r>
              <a:rPr lang="en-US" sz="2000" dirty="0">
                <a:solidFill>
                  <a:schemeClr val="tx2"/>
                </a:solidFill>
                <a:latin typeface="Arial" panose="020B0604020202020204" pitchFamily="34" charset="0"/>
                <a:cs typeface="Arial" panose="020B0604020202020204" pitchFamily="34" charset="0"/>
              </a:rPr>
              <a:t>FROM</a:t>
            </a:r>
            <a:r>
              <a:rPr lang="en-US" sz="2000" b="0" dirty="0">
                <a:solidFill>
                  <a:schemeClr val="tx2"/>
                </a:solidFill>
                <a:latin typeface="Arial" panose="020B0604020202020204" pitchFamily="34" charset="0"/>
                <a:cs typeface="Arial" panose="020B0604020202020204" pitchFamily="34" charset="0"/>
              </a:rPr>
              <a:t>       Students </a:t>
            </a:r>
            <a:r>
              <a:rPr lang="en-US" sz="2000" b="0" i="1" dirty="0">
                <a:solidFill>
                  <a:schemeClr val="tx2"/>
                </a:solidFill>
                <a:latin typeface="Arial" panose="020B0604020202020204" pitchFamily="34" charset="0"/>
                <a:cs typeface="Arial" panose="020B0604020202020204" pitchFamily="34" charset="0"/>
              </a:rPr>
              <a:t>S</a:t>
            </a:r>
            <a:r>
              <a:rPr lang="en-US" sz="2000" b="0" i="1" dirty="0">
                <a:solidFill>
                  <a:srgbClr val="002060"/>
                </a:solidFill>
                <a:latin typeface="Arial" panose="020B0604020202020204" pitchFamily="34" charset="0"/>
                <a:cs typeface="Arial" panose="020B0604020202020204" pitchFamily="34" charset="0"/>
              </a:rPr>
              <a:t> </a:t>
            </a:r>
            <a:r>
              <a:rPr lang="en-US" sz="2000" i="1" dirty="0">
                <a:solidFill>
                  <a:srgbClr val="FF0000"/>
                </a:solidFill>
                <a:latin typeface="Arial" panose="020B0604020202020204" pitchFamily="34" charset="0"/>
                <a:cs typeface="Arial" panose="020B0604020202020204" pitchFamily="34" charset="0"/>
              </a:rPr>
              <a:t>FULL OUTER JOIN</a:t>
            </a:r>
            <a:r>
              <a:rPr lang="en-US" sz="2000" b="0" i="1" dirty="0">
                <a:solidFill>
                  <a:srgbClr val="FF0000"/>
                </a:solidFill>
                <a:latin typeface="Arial" panose="020B0604020202020204" pitchFamily="34" charset="0"/>
                <a:cs typeface="Arial" panose="020B0604020202020204" pitchFamily="34" charset="0"/>
              </a:rPr>
              <a:t> </a:t>
            </a:r>
            <a:r>
              <a:rPr lang="en-US" sz="2000" b="0" dirty="0">
                <a:solidFill>
                  <a:schemeClr val="tx2"/>
                </a:solidFill>
                <a:latin typeface="Arial" panose="020B0604020202020204" pitchFamily="34" charset="0"/>
                <a:cs typeface="Arial" panose="020B0604020202020204" pitchFamily="34" charset="0"/>
              </a:rPr>
              <a:t>Rooms </a:t>
            </a:r>
            <a:r>
              <a:rPr lang="en-US" sz="2000" b="0" i="1" dirty="0">
                <a:solidFill>
                  <a:schemeClr val="tx2"/>
                </a:solidFill>
                <a:latin typeface="Arial" panose="020B0604020202020204" pitchFamily="34" charset="0"/>
                <a:cs typeface="Arial" panose="020B0604020202020204" pitchFamily="34" charset="0"/>
              </a:rPr>
              <a:t>R</a:t>
            </a:r>
            <a:r>
              <a:rPr lang="en-US" sz="2000" b="0" i="1" dirty="0">
                <a:solidFill>
                  <a:srgbClr val="002060"/>
                </a:solidFill>
                <a:latin typeface="Arial" panose="020B0604020202020204" pitchFamily="34" charset="0"/>
                <a:cs typeface="Arial" panose="020B0604020202020204" pitchFamily="34" charset="0"/>
              </a:rPr>
              <a:t> </a:t>
            </a:r>
            <a:r>
              <a:rPr lang="en-US" sz="2000" i="1" dirty="0">
                <a:solidFill>
                  <a:srgbClr val="FF0000"/>
                </a:solidFill>
                <a:latin typeface="Arial" panose="020B0604020202020204" pitchFamily="34" charset="0"/>
                <a:cs typeface="Arial" panose="020B0604020202020204" pitchFamily="34" charset="0"/>
              </a:rPr>
              <a:t>ON</a:t>
            </a:r>
            <a:r>
              <a:rPr lang="en-US" sz="2000" i="1" dirty="0">
                <a:solidFill>
                  <a:srgbClr val="002060"/>
                </a:solidFill>
                <a:latin typeface="Arial" panose="020B0604020202020204" pitchFamily="34" charset="0"/>
                <a:cs typeface="Arial" panose="020B0604020202020204" pitchFamily="34" charset="0"/>
              </a:rPr>
              <a:t> </a:t>
            </a:r>
            <a:r>
              <a:rPr lang="en-US" sz="2000" b="0" i="1" dirty="0" err="1">
                <a:solidFill>
                  <a:schemeClr val="tx2"/>
                </a:solidFill>
                <a:latin typeface="Arial" panose="020B0604020202020204" pitchFamily="34" charset="0"/>
                <a:cs typeface="Arial" panose="020B0604020202020204" pitchFamily="34" charset="0"/>
              </a:rPr>
              <a:t>S</a:t>
            </a:r>
            <a:r>
              <a:rPr lang="en-US" sz="2000" b="0" dirty="0" err="1">
                <a:solidFill>
                  <a:schemeClr val="tx2"/>
                </a:solidFill>
                <a:latin typeface="Arial" panose="020B0604020202020204" pitchFamily="34" charset="0"/>
                <a:cs typeface="Arial" panose="020B0604020202020204" pitchFamily="34" charset="0"/>
              </a:rPr>
              <a:t>.rid</a:t>
            </a:r>
            <a:r>
              <a:rPr lang="en-US" sz="2000" b="0" dirty="0">
                <a:solidFill>
                  <a:schemeClr val="tx2"/>
                </a:solidFill>
                <a:latin typeface="Arial" panose="020B0604020202020204" pitchFamily="34" charset="0"/>
                <a:cs typeface="Arial" panose="020B0604020202020204" pitchFamily="34" charset="0"/>
              </a:rPr>
              <a:t> = </a:t>
            </a:r>
            <a:r>
              <a:rPr lang="en-US" sz="2000" b="0" i="1" dirty="0" err="1">
                <a:solidFill>
                  <a:schemeClr val="tx2"/>
                </a:solidFill>
                <a:latin typeface="Arial" panose="020B0604020202020204" pitchFamily="34" charset="0"/>
                <a:cs typeface="Arial" panose="020B0604020202020204" pitchFamily="34" charset="0"/>
              </a:rPr>
              <a:t>R</a:t>
            </a:r>
            <a:r>
              <a:rPr lang="en-US" sz="2000" b="0" dirty="0" err="1">
                <a:solidFill>
                  <a:schemeClr val="tx2"/>
                </a:solidFill>
                <a:latin typeface="Arial" panose="020B0604020202020204" pitchFamily="34" charset="0"/>
                <a:cs typeface="Arial" panose="020B0604020202020204" pitchFamily="34" charset="0"/>
              </a:rPr>
              <a:t>.rid</a:t>
            </a:r>
            <a:r>
              <a:rPr lang="en-US" sz="2000" b="0" dirty="0">
                <a:solidFill>
                  <a:schemeClr val="tx2"/>
                </a:solidFill>
                <a:latin typeface="Arial" panose="020B0604020202020204" pitchFamily="34" charset="0"/>
                <a:cs typeface="Arial" panose="020B0604020202020204" pitchFamily="34" charset="0"/>
              </a:rPr>
              <a:t>;  </a:t>
            </a:r>
          </a:p>
        </p:txBody>
      </p:sp>
      <p:graphicFrame>
        <p:nvGraphicFramePr>
          <p:cNvPr id="5" name="Table 6">
            <a:extLst>
              <a:ext uri="{FF2B5EF4-FFF2-40B4-BE49-F238E27FC236}">
                <a16:creationId xmlns:a16="http://schemas.microsoft.com/office/drawing/2014/main" id="{05F5D6D2-919D-4D6E-8F98-B64846A1E096}"/>
              </a:ext>
            </a:extLst>
          </p:cNvPr>
          <p:cNvGraphicFramePr>
            <a:graphicFrameLocks noGrp="1"/>
          </p:cNvGraphicFramePr>
          <p:nvPr>
            <p:extLst>
              <p:ext uri="{D42A27DB-BD31-4B8C-83A1-F6EECF244321}">
                <p14:modId xmlns:p14="http://schemas.microsoft.com/office/powerpoint/2010/main" val="3938396501"/>
              </p:ext>
            </p:extLst>
          </p:nvPr>
        </p:nvGraphicFramePr>
        <p:xfrm>
          <a:off x="2819401" y="4099560"/>
          <a:ext cx="3505199" cy="1920240"/>
        </p:xfrm>
        <a:graphic>
          <a:graphicData uri="http://schemas.openxmlformats.org/drawingml/2006/table">
            <a:tbl>
              <a:tblPr firstRow="1" bandRow="1">
                <a:tableStyleId>{2D5ABB26-0587-4C30-8999-92F81FD0307C}</a:tableStyleId>
              </a:tblPr>
              <a:tblGrid>
                <a:gridCol w="838198">
                  <a:extLst>
                    <a:ext uri="{9D8B030D-6E8A-4147-A177-3AD203B41FA5}">
                      <a16:colId xmlns:a16="http://schemas.microsoft.com/office/drawing/2014/main" val="3437684179"/>
                    </a:ext>
                  </a:extLst>
                </a:gridCol>
                <a:gridCol w="914401">
                  <a:extLst>
                    <a:ext uri="{9D8B030D-6E8A-4147-A177-3AD203B41FA5}">
                      <a16:colId xmlns:a16="http://schemas.microsoft.com/office/drawing/2014/main" val="4236791728"/>
                    </a:ext>
                  </a:extLst>
                </a:gridCol>
                <a:gridCol w="876300">
                  <a:extLst>
                    <a:ext uri="{9D8B030D-6E8A-4147-A177-3AD203B41FA5}">
                      <a16:colId xmlns:a16="http://schemas.microsoft.com/office/drawing/2014/main" val="3255531601"/>
                    </a:ext>
                  </a:extLst>
                </a:gridCol>
                <a:gridCol w="876300">
                  <a:extLst>
                    <a:ext uri="{9D8B030D-6E8A-4147-A177-3AD203B41FA5}">
                      <a16:colId xmlns:a16="http://schemas.microsoft.com/office/drawing/2014/main" val="2685734459"/>
                    </a:ext>
                  </a:extLst>
                </a:gridCol>
              </a:tblGrid>
              <a:tr h="195943">
                <a:tc>
                  <a:txBody>
                    <a:bodyPr/>
                    <a:lstStyle/>
                    <a:p>
                      <a:pPr algn="ctr"/>
                      <a:r>
                        <a:rPr lang="en-US" b="1" dirty="0" err="1">
                          <a:solidFill>
                            <a:srgbClr val="002060"/>
                          </a:solidFill>
                        </a:rPr>
                        <a:t>sid</a:t>
                      </a:r>
                      <a:endParaRPr lang="en-US" b="1" dirty="0">
                        <a:solidFill>
                          <a:srgbClr val="002060"/>
                        </a:solidFill>
                      </a:endParaRPr>
                    </a:p>
                  </a:txBody>
                  <a:tcPr marT="0" marB="0">
                    <a:lnB w="12700" cap="flat" cmpd="sng" algn="ctr">
                      <a:solidFill>
                        <a:schemeClr val="tx2"/>
                      </a:solidFill>
                      <a:prstDash val="solid"/>
                      <a:round/>
                      <a:headEnd type="none" w="med" len="med"/>
                      <a:tailEnd type="none" w="med" len="med"/>
                    </a:lnB>
                  </a:tcPr>
                </a:tc>
                <a:tc>
                  <a:txBody>
                    <a:bodyPr/>
                    <a:lstStyle/>
                    <a:p>
                      <a:pPr algn="ctr"/>
                      <a:r>
                        <a:rPr lang="en-US" b="1" dirty="0" err="1">
                          <a:solidFill>
                            <a:srgbClr val="002060"/>
                          </a:solidFill>
                        </a:rPr>
                        <a:t>sname</a:t>
                      </a:r>
                      <a:endParaRPr lang="en-US" b="1" dirty="0">
                        <a:solidFill>
                          <a:srgbClr val="002060"/>
                        </a:solidFill>
                      </a:endParaRPr>
                    </a:p>
                  </a:txBody>
                  <a:tcPr marT="0" marB="0">
                    <a:lnB w="12700" cap="flat" cmpd="sng" algn="ctr">
                      <a:solidFill>
                        <a:schemeClr val="tx2"/>
                      </a:solidFill>
                      <a:prstDash val="solid"/>
                      <a:round/>
                      <a:headEnd type="none" w="med" len="med"/>
                      <a:tailEnd type="none" w="med" len="med"/>
                    </a:lnB>
                  </a:tcPr>
                </a:tc>
                <a:tc>
                  <a:txBody>
                    <a:bodyPr/>
                    <a:lstStyle/>
                    <a:p>
                      <a:pPr algn="ctr"/>
                      <a:r>
                        <a:rPr lang="en-US" b="1" dirty="0">
                          <a:solidFill>
                            <a:srgbClr val="002060"/>
                          </a:solidFill>
                        </a:rPr>
                        <a:t>rid</a:t>
                      </a:r>
                    </a:p>
                  </a:txBody>
                  <a:tcPr marT="0" marB="0">
                    <a:lnB w="12700" cap="flat" cmpd="sng" algn="ctr">
                      <a:solidFill>
                        <a:schemeClr val="tx2"/>
                      </a:solidFill>
                      <a:prstDash val="solid"/>
                      <a:round/>
                      <a:headEnd type="none" w="med" len="med"/>
                      <a:tailEnd type="none" w="med" len="med"/>
                    </a:lnB>
                  </a:tcPr>
                </a:tc>
                <a:tc>
                  <a:txBody>
                    <a:bodyPr/>
                    <a:lstStyle/>
                    <a:p>
                      <a:pPr algn="ctr"/>
                      <a:r>
                        <a:rPr lang="en-US" b="1" dirty="0" err="1">
                          <a:solidFill>
                            <a:srgbClr val="002060"/>
                          </a:solidFill>
                        </a:rPr>
                        <a:t>rname</a:t>
                      </a:r>
                      <a:endParaRPr lang="en-US" b="1" dirty="0">
                        <a:solidFill>
                          <a:srgbClr val="002060"/>
                        </a:solidFill>
                      </a:endParaRPr>
                    </a:p>
                  </a:txBody>
                  <a:tcPr marT="0" marB="0">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4115702313"/>
                  </a:ext>
                </a:extLst>
              </a:tr>
              <a:tr h="195943">
                <a:tc>
                  <a:txBody>
                    <a:bodyPr/>
                    <a:lstStyle/>
                    <a:p>
                      <a:pPr algn="ctr"/>
                      <a:r>
                        <a:rPr lang="en-US" dirty="0">
                          <a:solidFill>
                            <a:srgbClr val="002060"/>
                          </a:solidFill>
                        </a:rPr>
                        <a:t>S02</a:t>
                      </a:r>
                    </a:p>
                  </a:txBody>
                  <a:tcPr marT="0" marB="0">
                    <a:lnT w="12700" cap="flat" cmpd="sng" algn="ctr">
                      <a:solidFill>
                        <a:schemeClr val="tx2"/>
                      </a:solidFill>
                      <a:prstDash val="solid"/>
                      <a:round/>
                      <a:headEnd type="none" w="med" len="med"/>
                      <a:tailEnd type="none" w="med" len="med"/>
                    </a:lnT>
                  </a:tcPr>
                </a:tc>
                <a:tc>
                  <a:txBody>
                    <a:bodyPr/>
                    <a:lstStyle/>
                    <a:p>
                      <a:pPr algn="ctr"/>
                      <a:r>
                        <a:rPr lang="en-US" dirty="0">
                          <a:solidFill>
                            <a:srgbClr val="002060"/>
                          </a:solidFill>
                        </a:rPr>
                        <a:t>Smith</a:t>
                      </a:r>
                    </a:p>
                  </a:txBody>
                  <a:tcPr marT="0" marB="0">
                    <a:lnT w="12700" cap="flat" cmpd="sng" algn="ctr">
                      <a:solidFill>
                        <a:schemeClr val="tx2"/>
                      </a:solidFill>
                      <a:prstDash val="solid"/>
                      <a:round/>
                      <a:headEnd type="none" w="med" len="med"/>
                      <a:tailEnd type="none" w="med" len="med"/>
                    </a:lnT>
                  </a:tcPr>
                </a:tc>
                <a:tc>
                  <a:txBody>
                    <a:bodyPr/>
                    <a:lstStyle/>
                    <a:p>
                      <a:pPr algn="ctr"/>
                      <a:r>
                        <a:rPr lang="en-US" dirty="0">
                          <a:solidFill>
                            <a:srgbClr val="002060"/>
                          </a:solidFill>
                        </a:rPr>
                        <a:t>R02</a:t>
                      </a:r>
                    </a:p>
                  </a:txBody>
                  <a:tcPr marT="0" marB="0">
                    <a:lnT w="12700" cap="flat" cmpd="sng" algn="ctr">
                      <a:solidFill>
                        <a:schemeClr val="tx2"/>
                      </a:solidFill>
                      <a:prstDash val="solid"/>
                      <a:round/>
                      <a:headEnd type="none" w="med" len="med"/>
                      <a:tailEnd type="none" w="med" len="med"/>
                    </a:lnT>
                  </a:tcPr>
                </a:tc>
                <a:tc>
                  <a:txBody>
                    <a:bodyPr/>
                    <a:lstStyle/>
                    <a:p>
                      <a:pPr algn="ctr"/>
                      <a:r>
                        <a:rPr lang="en-US" dirty="0">
                          <a:solidFill>
                            <a:srgbClr val="002060"/>
                          </a:solidFill>
                        </a:rPr>
                        <a:t>Hawk</a:t>
                      </a:r>
                    </a:p>
                  </a:txBody>
                  <a:tcPr marT="0" marB="0">
                    <a:lnT w="12700" cap="flat" cmpd="sng" algn="ctr">
                      <a:solidFill>
                        <a:schemeClr val="tx2"/>
                      </a:solidFill>
                      <a:prstDash val="solid"/>
                      <a:round/>
                      <a:headEnd type="none" w="med" len="med"/>
                      <a:tailEnd type="none" w="med" len="med"/>
                    </a:lnT>
                  </a:tcPr>
                </a:tc>
                <a:extLst>
                  <a:ext uri="{0D108BD9-81ED-4DB2-BD59-A6C34878D82A}">
                    <a16:rowId xmlns:a16="http://schemas.microsoft.com/office/drawing/2014/main" val="3449493160"/>
                  </a:ext>
                </a:extLst>
              </a:tr>
              <a:tr h="195943">
                <a:tc>
                  <a:txBody>
                    <a:bodyPr/>
                    <a:lstStyle/>
                    <a:p>
                      <a:pPr algn="ctr"/>
                      <a:r>
                        <a:rPr lang="en-US" dirty="0">
                          <a:solidFill>
                            <a:srgbClr val="002060"/>
                          </a:solidFill>
                        </a:rPr>
                        <a:t>S03</a:t>
                      </a:r>
                    </a:p>
                  </a:txBody>
                  <a:tcPr marT="0" marB="0">
                    <a:lnB w="12700" cap="flat" cmpd="sng" algn="ctr">
                      <a:solidFill>
                        <a:schemeClr val="tx2"/>
                      </a:solidFill>
                      <a:prstDash val="solid"/>
                      <a:round/>
                      <a:headEnd type="none" w="med" len="med"/>
                      <a:tailEnd type="none" w="med" len="med"/>
                    </a:lnB>
                  </a:tcPr>
                </a:tc>
                <a:tc>
                  <a:txBody>
                    <a:bodyPr/>
                    <a:lstStyle/>
                    <a:p>
                      <a:pPr algn="ctr"/>
                      <a:r>
                        <a:rPr lang="en-US" dirty="0">
                          <a:solidFill>
                            <a:srgbClr val="002060"/>
                          </a:solidFill>
                        </a:rPr>
                        <a:t>Ava</a:t>
                      </a:r>
                    </a:p>
                  </a:txBody>
                  <a:tcPr marT="0" marB="0">
                    <a:lnB w="12700" cap="flat" cmpd="sng" algn="ctr">
                      <a:solidFill>
                        <a:schemeClr val="tx2"/>
                      </a:solidFill>
                      <a:prstDash val="solid"/>
                      <a:round/>
                      <a:headEnd type="none" w="med" len="med"/>
                      <a:tailEnd type="none" w="med" len="med"/>
                    </a:lnB>
                  </a:tcPr>
                </a:tc>
                <a:tc>
                  <a:txBody>
                    <a:bodyPr/>
                    <a:lstStyle/>
                    <a:p>
                      <a:pPr algn="ctr"/>
                      <a:r>
                        <a:rPr lang="en-US" dirty="0">
                          <a:solidFill>
                            <a:srgbClr val="002060"/>
                          </a:solidFill>
                        </a:rPr>
                        <a:t>R03</a:t>
                      </a:r>
                    </a:p>
                  </a:txBody>
                  <a:tcPr marT="0" marB="0">
                    <a:lnB w="12700" cap="flat" cmpd="sng" algn="ctr">
                      <a:solidFill>
                        <a:schemeClr val="tx2"/>
                      </a:solidFill>
                      <a:prstDash val="solid"/>
                      <a:round/>
                      <a:headEnd type="none" w="med" len="med"/>
                      <a:tailEnd type="none" w="med" len="med"/>
                    </a:lnB>
                  </a:tcPr>
                </a:tc>
                <a:tc>
                  <a:txBody>
                    <a:bodyPr/>
                    <a:lstStyle/>
                    <a:p>
                      <a:pPr algn="ctr"/>
                      <a:r>
                        <a:rPr lang="en-US" dirty="0">
                          <a:solidFill>
                            <a:srgbClr val="002060"/>
                          </a:solidFill>
                        </a:rPr>
                        <a:t>Tiger</a:t>
                      </a:r>
                    </a:p>
                  </a:txBody>
                  <a:tcPr marT="0" marB="0">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3384135883"/>
                  </a:ext>
                </a:extLst>
              </a:tr>
              <a:tr h="195943">
                <a:tc>
                  <a:txBody>
                    <a:bodyPr/>
                    <a:lstStyle/>
                    <a:p>
                      <a:pPr algn="ctr"/>
                      <a:r>
                        <a:rPr lang="en-US" dirty="0">
                          <a:solidFill>
                            <a:schemeClr val="tx2"/>
                          </a:solidFill>
                        </a:rPr>
                        <a:t>S01</a:t>
                      </a:r>
                    </a:p>
                  </a:txBody>
                  <a:tcPr marT="0" marB="0">
                    <a:lnT w="12700" cap="flat" cmpd="sng" algn="ctr">
                      <a:solidFill>
                        <a:schemeClr val="tx2"/>
                      </a:solidFill>
                      <a:prstDash val="solid"/>
                      <a:round/>
                      <a:headEnd type="none" w="med" len="med"/>
                      <a:tailEnd type="none" w="med" len="med"/>
                    </a:lnT>
                  </a:tcPr>
                </a:tc>
                <a:tc>
                  <a:txBody>
                    <a:bodyPr/>
                    <a:lstStyle/>
                    <a:p>
                      <a:pPr algn="ctr"/>
                      <a:r>
                        <a:rPr lang="en-US" dirty="0">
                          <a:solidFill>
                            <a:schemeClr val="tx2"/>
                          </a:solidFill>
                        </a:rPr>
                        <a:t>Emma</a:t>
                      </a:r>
                    </a:p>
                  </a:txBody>
                  <a:tcPr marT="0" marB="0">
                    <a:lnT w="12700" cap="flat" cmpd="sng" algn="ctr">
                      <a:solidFill>
                        <a:schemeClr val="tx2"/>
                      </a:solidFill>
                      <a:prstDash val="solid"/>
                      <a:round/>
                      <a:headEnd type="none" w="med" len="med"/>
                      <a:tailEnd type="none" w="med" len="med"/>
                    </a:lnT>
                  </a:tcPr>
                </a:tc>
                <a:tc>
                  <a:txBody>
                    <a:bodyPr/>
                    <a:lstStyle/>
                    <a:p>
                      <a:pPr algn="ctr"/>
                      <a:r>
                        <a:rPr lang="en-US" dirty="0">
                          <a:solidFill>
                            <a:schemeClr val="tx2"/>
                          </a:solidFill>
                        </a:rPr>
                        <a:t>NULL</a:t>
                      </a:r>
                    </a:p>
                  </a:txBody>
                  <a:tcPr marT="0" marB="0">
                    <a:lnT w="12700" cap="flat" cmpd="sng" algn="ctr">
                      <a:solidFill>
                        <a:schemeClr val="tx2"/>
                      </a:solidFill>
                      <a:prstDash val="solid"/>
                      <a:round/>
                      <a:headEnd type="none" w="med" len="med"/>
                      <a:tailEnd type="none" w="med" len="med"/>
                    </a:lnT>
                  </a:tcPr>
                </a:tc>
                <a:tc>
                  <a:txBody>
                    <a:bodyPr/>
                    <a:lstStyle/>
                    <a:p>
                      <a:pPr algn="ctr"/>
                      <a:r>
                        <a:rPr lang="en-US" dirty="0">
                          <a:solidFill>
                            <a:schemeClr val="tx2"/>
                          </a:solidFill>
                        </a:rPr>
                        <a:t>NULL</a:t>
                      </a:r>
                    </a:p>
                  </a:txBody>
                  <a:tcPr marT="0" marB="0">
                    <a:lnT w="12700" cap="flat" cmpd="sng" algn="ctr">
                      <a:solidFill>
                        <a:schemeClr val="tx2"/>
                      </a:solidFill>
                      <a:prstDash val="solid"/>
                      <a:round/>
                      <a:headEnd type="none" w="med" len="med"/>
                      <a:tailEnd type="none" w="med" len="med"/>
                    </a:lnT>
                  </a:tcPr>
                </a:tc>
                <a:extLst>
                  <a:ext uri="{0D108BD9-81ED-4DB2-BD59-A6C34878D82A}">
                    <a16:rowId xmlns:a16="http://schemas.microsoft.com/office/drawing/2014/main" val="1333168880"/>
                  </a:ext>
                </a:extLst>
              </a:tr>
              <a:tr h="195943">
                <a:tc>
                  <a:txBody>
                    <a:bodyPr/>
                    <a:lstStyle/>
                    <a:p>
                      <a:pPr algn="ctr"/>
                      <a:r>
                        <a:rPr lang="en-US" dirty="0">
                          <a:solidFill>
                            <a:schemeClr val="tx2"/>
                          </a:solidFill>
                        </a:rPr>
                        <a:t>S04</a:t>
                      </a:r>
                    </a:p>
                  </a:txBody>
                  <a:tcPr marT="0" marB="0">
                    <a:lnB w="12700" cap="flat" cmpd="sng" algn="ctr">
                      <a:solidFill>
                        <a:schemeClr val="tx2"/>
                      </a:solidFill>
                      <a:prstDash val="solid"/>
                      <a:round/>
                      <a:headEnd type="none" w="med" len="med"/>
                      <a:tailEnd type="none" w="med" len="med"/>
                    </a:lnB>
                  </a:tcPr>
                </a:tc>
                <a:tc>
                  <a:txBody>
                    <a:bodyPr/>
                    <a:lstStyle/>
                    <a:p>
                      <a:pPr algn="ctr"/>
                      <a:r>
                        <a:rPr lang="en-US" dirty="0">
                          <a:solidFill>
                            <a:schemeClr val="tx2"/>
                          </a:solidFill>
                        </a:rPr>
                        <a:t>Lucas</a:t>
                      </a:r>
                    </a:p>
                  </a:txBody>
                  <a:tcPr marT="0" marB="0">
                    <a:lnB w="12700" cap="flat" cmpd="sng" algn="ctr">
                      <a:solidFill>
                        <a:schemeClr val="tx2"/>
                      </a:solidFill>
                      <a:prstDash val="solid"/>
                      <a:round/>
                      <a:headEnd type="none" w="med" len="med"/>
                      <a:tailEnd type="none" w="med" len="med"/>
                    </a:lnB>
                  </a:tcPr>
                </a:tc>
                <a:tc>
                  <a:txBody>
                    <a:bodyPr/>
                    <a:lstStyle/>
                    <a:p>
                      <a:pPr algn="ctr"/>
                      <a:r>
                        <a:rPr lang="en-US" dirty="0">
                          <a:solidFill>
                            <a:schemeClr val="tx2"/>
                          </a:solidFill>
                        </a:rPr>
                        <a:t>NULL</a:t>
                      </a:r>
                    </a:p>
                  </a:txBody>
                  <a:tcPr marT="0" marB="0">
                    <a:lnB w="12700" cap="flat" cmpd="sng" algn="ctr">
                      <a:solidFill>
                        <a:schemeClr val="tx2"/>
                      </a:solidFill>
                      <a:prstDash val="solid"/>
                      <a:round/>
                      <a:headEnd type="none" w="med" len="med"/>
                      <a:tailEnd type="none" w="med" len="med"/>
                    </a:lnB>
                  </a:tcPr>
                </a:tc>
                <a:tc>
                  <a:txBody>
                    <a:bodyPr/>
                    <a:lstStyle/>
                    <a:p>
                      <a:pPr algn="ctr"/>
                      <a:r>
                        <a:rPr lang="en-US" dirty="0">
                          <a:solidFill>
                            <a:schemeClr val="tx2"/>
                          </a:solidFill>
                        </a:rPr>
                        <a:t>NULL</a:t>
                      </a:r>
                    </a:p>
                  </a:txBody>
                  <a:tcPr marT="0" marB="0">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2589642720"/>
                  </a:ext>
                </a:extLst>
              </a:tr>
              <a:tr h="195943">
                <a:tc>
                  <a:txBody>
                    <a:bodyPr/>
                    <a:lstStyle/>
                    <a:p>
                      <a:pPr algn="ctr"/>
                      <a:r>
                        <a:rPr lang="en-US" dirty="0">
                          <a:solidFill>
                            <a:schemeClr val="tx2"/>
                          </a:solidFill>
                        </a:rPr>
                        <a:t>NULL</a:t>
                      </a:r>
                    </a:p>
                  </a:txBody>
                  <a:tcPr marT="0" marB="0">
                    <a:lnT w="12700" cap="flat" cmpd="sng" algn="ctr">
                      <a:solidFill>
                        <a:schemeClr val="tx2"/>
                      </a:solidFill>
                      <a:prstDash val="solid"/>
                      <a:round/>
                      <a:headEnd type="none" w="med" len="med"/>
                      <a:tailEnd type="none" w="med" len="med"/>
                    </a:lnT>
                  </a:tcPr>
                </a:tc>
                <a:tc>
                  <a:txBody>
                    <a:bodyPr/>
                    <a:lstStyle/>
                    <a:p>
                      <a:pPr algn="ctr"/>
                      <a:r>
                        <a:rPr lang="en-US" dirty="0">
                          <a:solidFill>
                            <a:schemeClr val="tx2"/>
                          </a:solidFill>
                        </a:rPr>
                        <a:t>NULL</a:t>
                      </a:r>
                    </a:p>
                  </a:txBody>
                  <a:tcPr marT="0" marB="0">
                    <a:lnT w="12700" cap="flat" cmpd="sng" algn="ctr">
                      <a:solidFill>
                        <a:schemeClr val="tx2"/>
                      </a:solidFill>
                      <a:prstDash val="solid"/>
                      <a:round/>
                      <a:headEnd type="none" w="med" len="med"/>
                      <a:tailEnd type="none" w="med" len="med"/>
                    </a:lnT>
                  </a:tcPr>
                </a:tc>
                <a:tc>
                  <a:txBody>
                    <a:bodyPr/>
                    <a:lstStyle/>
                    <a:p>
                      <a:pPr algn="ctr"/>
                      <a:r>
                        <a:rPr lang="en-US" dirty="0">
                          <a:solidFill>
                            <a:schemeClr val="tx2"/>
                          </a:solidFill>
                        </a:rPr>
                        <a:t>R01</a:t>
                      </a:r>
                    </a:p>
                  </a:txBody>
                  <a:tcPr marT="0" marB="0">
                    <a:lnT w="12700" cap="flat" cmpd="sng" algn="ctr">
                      <a:solidFill>
                        <a:schemeClr val="tx2"/>
                      </a:solidFill>
                      <a:prstDash val="solid"/>
                      <a:round/>
                      <a:headEnd type="none" w="med" len="med"/>
                      <a:tailEnd type="none" w="med" len="med"/>
                    </a:lnT>
                  </a:tcPr>
                </a:tc>
                <a:tc>
                  <a:txBody>
                    <a:bodyPr/>
                    <a:lstStyle/>
                    <a:p>
                      <a:pPr algn="ctr"/>
                      <a:r>
                        <a:rPr lang="en-US" dirty="0">
                          <a:solidFill>
                            <a:schemeClr val="tx2"/>
                          </a:solidFill>
                        </a:rPr>
                        <a:t>Owl</a:t>
                      </a:r>
                    </a:p>
                  </a:txBody>
                  <a:tcPr marT="0" marB="0">
                    <a:lnT w="12700" cap="flat" cmpd="sng" algn="ctr">
                      <a:solidFill>
                        <a:schemeClr val="tx2"/>
                      </a:solidFill>
                      <a:prstDash val="solid"/>
                      <a:round/>
                      <a:headEnd type="none" w="med" len="med"/>
                      <a:tailEnd type="none" w="med" len="med"/>
                    </a:lnT>
                  </a:tcPr>
                </a:tc>
                <a:extLst>
                  <a:ext uri="{0D108BD9-81ED-4DB2-BD59-A6C34878D82A}">
                    <a16:rowId xmlns:a16="http://schemas.microsoft.com/office/drawing/2014/main" val="111727560"/>
                  </a:ext>
                </a:extLst>
              </a:tr>
              <a:tr h="195943">
                <a:tc>
                  <a:txBody>
                    <a:bodyPr/>
                    <a:lstStyle/>
                    <a:p>
                      <a:pPr algn="ctr"/>
                      <a:r>
                        <a:rPr lang="en-US" dirty="0">
                          <a:solidFill>
                            <a:schemeClr val="tx2"/>
                          </a:solidFill>
                        </a:rPr>
                        <a:t>NULL</a:t>
                      </a:r>
                    </a:p>
                  </a:txBody>
                  <a:tcPr marT="0" marB="0"/>
                </a:tc>
                <a:tc>
                  <a:txBody>
                    <a:bodyPr/>
                    <a:lstStyle/>
                    <a:p>
                      <a:pPr algn="ctr"/>
                      <a:r>
                        <a:rPr lang="en-US" dirty="0">
                          <a:solidFill>
                            <a:schemeClr val="tx2"/>
                          </a:solidFill>
                        </a:rPr>
                        <a:t>NULL</a:t>
                      </a:r>
                    </a:p>
                  </a:txBody>
                  <a:tcPr marT="0" marB="0"/>
                </a:tc>
                <a:tc>
                  <a:txBody>
                    <a:bodyPr/>
                    <a:lstStyle/>
                    <a:p>
                      <a:pPr algn="ctr"/>
                      <a:r>
                        <a:rPr lang="en-US" dirty="0">
                          <a:solidFill>
                            <a:schemeClr val="tx2"/>
                          </a:solidFill>
                        </a:rPr>
                        <a:t>R04</a:t>
                      </a:r>
                    </a:p>
                  </a:txBody>
                  <a:tcPr marT="0" marB="0"/>
                </a:tc>
                <a:tc>
                  <a:txBody>
                    <a:bodyPr/>
                    <a:lstStyle/>
                    <a:p>
                      <a:pPr algn="ctr"/>
                      <a:r>
                        <a:rPr lang="en-US" dirty="0">
                          <a:solidFill>
                            <a:schemeClr val="tx2"/>
                          </a:solidFill>
                        </a:rPr>
                        <a:t>Lion</a:t>
                      </a:r>
                    </a:p>
                  </a:txBody>
                  <a:tcPr marT="0" marB="0"/>
                </a:tc>
                <a:extLst>
                  <a:ext uri="{0D108BD9-81ED-4DB2-BD59-A6C34878D82A}">
                    <a16:rowId xmlns:a16="http://schemas.microsoft.com/office/drawing/2014/main" val="36627919"/>
                  </a:ext>
                </a:extLst>
              </a:tr>
            </a:tbl>
          </a:graphicData>
        </a:graphic>
      </p:graphicFrame>
      <p:graphicFrame>
        <p:nvGraphicFramePr>
          <p:cNvPr id="10" name="Table 7">
            <a:extLst>
              <a:ext uri="{FF2B5EF4-FFF2-40B4-BE49-F238E27FC236}">
                <a16:creationId xmlns:a16="http://schemas.microsoft.com/office/drawing/2014/main" id="{BBFCA812-9D98-4451-917B-73B7D79F6884}"/>
              </a:ext>
            </a:extLst>
          </p:cNvPr>
          <p:cNvGraphicFramePr>
            <a:graphicFrameLocks noGrp="1"/>
          </p:cNvGraphicFramePr>
          <p:nvPr>
            <p:extLst>
              <p:ext uri="{D42A27DB-BD31-4B8C-83A1-F6EECF244321}">
                <p14:modId xmlns:p14="http://schemas.microsoft.com/office/powerpoint/2010/main" val="338941195"/>
              </p:ext>
            </p:extLst>
          </p:nvPr>
        </p:nvGraphicFramePr>
        <p:xfrm>
          <a:off x="1828799" y="2222956"/>
          <a:ext cx="2514601" cy="1371600"/>
        </p:xfrm>
        <a:graphic>
          <a:graphicData uri="http://schemas.openxmlformats.org/drawingml/2006/table">
            <a:tbl>
              <a:tblPr firstRow="1" bandRow="1">
                <a:tableStyleId>{2D5ABB26-0587-4C30-8999-92F81FD0307C}</a:tableStyleId>
              </a:tblPr>
              <a:tblGrid>
                <a:gridCol w="685799">
                  <a:extLst>
                    <a:ext uri="{9D8B030D-6E8A-4147-A177-3AD203B41FA5}">
                      <a16:colId xmlns:a16="http://schemas.microsoft.com/office/drawing/2014/main" val="2257145712"/>
                    </a:ext>
                  </a:extLst>
                </a:gridCol>
                <a:gridCol w="914400">
                  <a:extLst>
                    <a:ext uri="{9D8B030D-6E8A-4147-A177-3AD203B41FA5}">
                      <a16:colId xmlns:a16="http://schemas.microsoft.com/office/drawing/2014/main" val="494210104"/>
                    </a:ext>
                  </a:extLst>
                </a:gridCol>
                <a:gridCol w="914402">
                  <a:extLst>
                    <a:ext uri="{9D8B030D-6E8A-4147-A177-3AD203B41FA5}">
                      <a16:colId xmlns:a16="http://schemas.microsoft.com/office/drawing/2014/main" val="1567366026"/>
                    </a:ext>
                  </a:extLst>
                </a:gridCol>
              </a:tblGrid>
              <a:tr h="152400">
                <a:tc>
                  <a:txBody>
                    <a:bodyPr/>
                    <a:lstStyle/>
                    <a:p>
                      <a:pPr algn="ctr"/>
                      <a:r>
                        <a:rPr lang="en-US" b="1" dirty="0" err="1">
                          <a:solidFill>
                            <a:srgbClr val="002060"/>
                          </a:solidFill>
                        </a:rPr>
                        <a:t>sid</a:t>
                      </a:r>
                      <a:endParaRPr lang="en-US" b="1" dirty="0">
                        <a:solidFill>
                          <a:srgbClr val="002060"/>
                        </a:solidFill>
                      </a:endParaRPr>
                    </a:p>
                  </a:txBody>
                  <a:tcPr marT="0" marB="0">
                    <a:lnB w="12700" cap="flat" cmpd="sng" algn="ctr">
                      <a:solidFill>
                        <a:schemeClr val="tx2"/>
                      </a:solidFill>
                      <a:prstDash val="solid"/>
                      <a:round/>
                      <a:headEnd type="none" w="med" len="med"/>
                      <a:tailEnd type="none" w="med" len="med"/>
                    </a:lnB>
                  </a:tcPr>
                </a:tc>
                <a:tc>
                  <a:txBody>
                    <a:bodyPr/>
                    <a:lstStyle/>
                    <a:p>
                      <a:pPr algn="ctr"/>
                      <a:r>
                        <a:rPr lang="en-US" b="1" dirty="0" err="1">
                          <a:solidFill>
                            <a:srgbClr val="002060"/>
                          </a:solidFill>
                        </a:rPr>
                        <a:t>sname</a:t>
                      </a:r>
                      <a:endParaRPr lang="en-US" b="1" dirty="0">
                        <a:solidFill>
                          <a:srgbClr val="002060"/>
                        </a:solidFill>
                      </a:endParaRPr>
                    </a:p>
                  </a:txBody>
                  <a:tcPr marT="0" marB="0">
                    <a:lnB w="12700" cap="flat" cmpd="sng" algn="ctr">
                      <a:solidFill>
                        <a:schemeClr val="tx2"/>
                      </a:solidFill>
                      <a:prstDash val="solid"/>
                      <a:round/>
                      <a:headEnd type="none" w="med" len="med"/>
                      <a:tailEnd type="none" w="med" len="med"/>
                    </a:lnB>
                  </a:tcPr>
                </a:tc>
                <a:tc>
                  <a:txBody>
                    <a:bodyPr/>
                    <a:lstStyle/>
                    <a:p>
                      <a:pPr algn="ctr"/>
                      <a:r>
                        <a:rPr lang="en-US" b="1" dirty="0">
                          <a:solidFill>
                            <a:srgbClr val="002060"/>
                          </a:solidFill>
                        </a:rPr>
                        <a:t>rid</a:t>
                      </a:r>
                    </a:p>
                  </a:txBody>
                  <a:tcPr marT="0" marB="0">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3993229347"/>
                  </a:ext>
                </a:extLst>
              </a:tr>
              <a:tr h="152400">
                <a:tc>
                  <a:txBody>
                    <a:bodyPr/>
                    <a:lstStyle/>
                    <a:p>
                      <a:pPr algn="ctr"/>
                      <a:r>
                        <a:rPr lang="en-US" dirty="0">
                          <a:solidFill>
                            <a:srgbClr val="002060"/>
                          </a:solidFill>
                        </a:rPr>
                        <a:t>S01</a:t>
                      </a:r>
                    </a:p>
                  </a:txBody>
                  <a:tcPr marT="0" marB="0">
                    <a:lnT w="12700" cap="flat" cmpd="sng" algn="ctr">
                      <a:solidFill>
                        <a:schemeClr val="tx2"/>
                      </a:solidFill>
                      <a:prstDash val="solid"/>
                      <a:round/>
                      <a:headEnd type="none" w="med" len="med"/>
                      <a:tailEnd type="none" w="med" len="med"/>
                    </a:lnT>
                  </a:tcPr>
                </a:tc>
                <a:tc>
                  <a:txBody>
                    <a:bodyPr/>
                    <a:lstStyle/>
                    <a:p>
                      <a:pPr algn="ctr"/>
                      <a:r>
                        <a:rPr lang="en-US" dirty="0">
                          <a:solidFill>
                            <a:srgbClr val="002060"/>
                          </a:solidFill>
                        </a:rPr>
                        <a:t>Emma</a:t>
                      </a:r>
                    </a:p>
                  </a:txBody>
                  <a:tcPr marT="0" marB="0">
                    <a:lnT w="12700" cap="flat" cmpd="sng" algn="ctr">
                      <a:solidFill>
                        <a:schemeClr val="tx2"/>
                      </a:solidFill>
                      <a:prstDash val="solid"/>
                      <a:round/>
                      <a:headEnd type="none" w="med" len="med"/>
                      <a:tailEnd type="none" w="med" len="med"/>
                    </a:lnT>
                  </a:tcPr>
                </a:tc>
                <a:tc>
                  <a:txBody>
                    <a:bodyPr/>
                    <a:lstStyle/>
                    <a:p>
                      <a:pPr algn="ctr"/>
                      <a:r>
                        <a:rPr lang="en-US" dirty="0">
                          <a:solidFill>
                            <a:srgbClr val="002060"/>
                          </a:solidFill>
                        </a:rPr>
                        <a:t>NULL</a:t>
                      </a:r>
                    </a:p>
                  </a:txBody>
                  <a:tcPr marT="0" marB="0">
                    <a:lnT w="12700" cap="flat" cmpd="sng" algn="ctr">
                      <a:solidFill>
                        <a:schemeClr val="tx2"/>
                      </a:solidFill>
                      <a:prstDash val="solid"/>
                      <a:round/>
                      <a:headEnd type="none" w="med" len="med"/>
                      <a:tailEnd type="none" w="med" len="med"/>
                    </a:lnT>
                  </a:tcPr>
                </a:tc>
                <a:extLst>
                  <a:ext uri="{0D108BD9-81ED-4DB2-BD59-A6C34878D82A}">
                    <a16:rowId xmlns:a16="http://schemas.microsoft.com/office/drawing/2014/main" val="4208101675"/>
                  </a:ext>
                </a:extLst>
              </a:tr>
              <a:tr h="152400">
                <a:tc>
                  <a:txBody>
                    <a:bodyPr/>
                    <a:lstStyle/>
                    <a:p>
                      <a:pPr algn="ctr"/>
                      <a:r>
                        <a:rPr lang="en-US" dirty="0">
                          <a:solidFill>
                            <a:srgbClr val="002060"/>
                          </a:solidFill>
                        </a:rPr>
                        <a:t>S02</a:t>
                      </a:r>
                    </a:p>
                  </a:txBody>
                  <a:tcPr marT="0" marB="0"/>
                </a:tc>
                <a:tc>
                  <a:txBody>
                    <a:bodyPr/>
                    <a:lstStyle/>
                    <a:p>
                      <a:pPr algn="ctr"/>
                      <a:r>
                        <a:rPr lang="en-US" dirty="0">
                          <a:solidFill>
                            <a:srgbClr val="002060"/>
                          </a:solidFill>
                        </a:rPr>
                        <a:t>Smith</a:t>
                      </a:r>
                    </a:p>
                  </a:txBody>
                  <a:tcPr marT="0" marB="0"/>
                </a:tc>
                <a:tc>
                  <a:txBody>
                    <a:bodyPr/>
                    <a:lstStyle/>
                    <a:p>
                      <a:pPr algn="ctr"/>
                      <a:r>
                        <a:rPr lang="en-US" dirty="0">
                          <a:solidFill>
                            <a:srgbClr val="002060"/>
                          </a:solidFill>
                        </a:rPr>
                        <a:t>R02</a:t>
                      </a:r>
                    </a:p>
                  </a:txBody>
                  <a:tcPr marT="0" marB="0"/>
                </a:tc>
                <a:extLst>
                  <a:ext uri="{0D108BD9-81ED-4DB2-BD59-A6C34878D82A}">
                    <a16:rowId xmlns:a16="http://schemas.microsoft.com/office/drawing/2014/main" val="2002975602"/>
                  </a:ext>
                </a:extLst>
              </a:tr>
              <a:tr h="152400">
                <a:tc>
                  <a:txBody>
                    <a:bodyPr/>
                    <a:lstStyle/>
                    <a:p>
                      <a:pPr algn="ctr"/>
                      <a:r>
                        <a:rPr lang="en-US" dirty="0">
                          <a:solidFill>
                            <a:srgbClr val="002060"/>
                          </a:solidFill>
                        </a:rPr>
                        <a:t>S03</a:t>
                      </a:r>
                    </a:p>
                  </a:txBody>
                  <a:tcPr marT="0" marB="0"/>
                </a:tc>
                <a:tc>
                  <a:txBody>
                    <a:bodyPr/>
                    <a:lstStyle/>
                    <a:p>
                      <a:pPr algn="ctr"/>
                      <a:r>
                        <a:rPr lang="en-US" dirty="0">
                          <a:solidFill>
                            <a:srgbClr val="002060"/>
                          </a:solidFill>
                        </a:rPr>
                        <a:t>Ava</a:t>
                      </a:r>
                    </a:p>
                  </a:txBody>
                  <a:tcPr marT="0" marB="0"/>
                </a:tc>
                <a:tc>
                  <a:txBody>
                    <a:bodyPr/>
                    <a:lstStyle/>
                    <a:p>
                      <a:pPr algn="ctr"/>
                      <a:r>
                        <a:rPr lang="en-US" dirty="0">
                          <a:solidFill>
                            <a:srgbClr val="002060"/>
                          </a:solidFill>
                        </a:rPr>
                        <a:t>R03</a:t>
                      </a:r>
                    </a:p>
                  </a:txBody>
                  <a:tcPr marT="0" marB="0"/>
                </a:tc>
                <a:extLst>
                  <a:ext uri="{0D108BD9-81ED-4DB2-BD59-A6C34878D82A}">
                    <a16:rowId xmlns:a16="http://schemas.microsoft.com/office/drawing/2014/main" val="1247017574"/>
                  </a:ext>
                </a:extLst>
              </a:tr>
              <a:tr h="152400">
                <a:tc>
                  <a:txBody>
                    <a:bodyPr/>
                    <a:lstStyle/>
                    <a:p>
                      <a:pPr algn="ctr"/>
                      <a:r>
                        <a:rPr lang="en-US" dirty="0">
                          <a:solidFill>
                            <a:srgbClr val="002060"/>
                          </a:solidFill>
                        </a:rPr>
                        <a:t>S04</a:t>
                      </a:r>
                    </a:p>
                  </a:txBody>
                  <a:tcPr marT="0" marB="0"/>
                </a:tc>
                <a:tc>
                  <a:txBody>
                    <a:bodyPr/>
                    <a:lstStyle/>
                    <a:p>
                      <a:pPr algn="ctr"/>
                      <a:r>
                        <a:rPr lang="en-US" dirty="0">
                          <a:solidFill>
                            <a:srgbClr val="002060"/>
                          </a:solidFill>
                        </a:rPr>
                        <a:t>Lucas</a:t>
                      </a:r>
                    </a:p>
                  </a:txBody>
                  <a:tcPr marT="0" marB="0"/>
                </a:tc>
                <a:tc>
                  <a:txBody>
                    <a:bodyPr/>
                    <a:lstStyle/>
                    <a:p>
                      <a:pPr algn="ctr"/>
                      <a:r>
                        <a:rPr lang="en-US" dirty="0">
                          <a:solidFill>
                            <a:srgbClr val="002060"/>
                          </a:solidFill>
                        </a:rPr>
                        <a:t>NULL</a:t>
                      </a:r>
                    </a:p>
                  </a:txBody>
                  <a:tcPr marT="0" marB="0"/>
                </a:tc>
                <a:extLst>
                  <a:ext uri="{0D108BD9-81ED-4DB2-BD59-A6C34878D82A}">
                    <a16:rowId xmlns:a16="http://schemas.microsoft.com/office/drawing/2014/main" val="3338471760"/>
                  </a:ext>
                </a:extLst>
              </a:tr>
            </a:tbl>
          </a:graphicData>
        </a:graphic>
      </p:graphicFrame>
      <p:graphicFrame>
        <p:nvGraphicFramePr>
          <p:cNvPr id="12" name="Table 7">
            <a:extLst>
              <a:ext uri="{FF2B5EF4-FFF2-40B4-BE49-F238E27FC236}">
                <a16:creationId xmlns:a16="http://schemas.microsoft.com/office/drawing/2014/main" id="{BD0E83F4-509B-48CC-BF7A-75A9B61676F5}"/>
              </a:ext>
            </a:extLst>
          </p:cNvPr>
          <p:cNvGraphicFramePr>
            <a:graphicFrameLocks noGrp="1"/>
          </p:cNvGraphicFramePr>
          <p:nvPr>
            <p:extLst>
              <p:ext uri="{D42A27DB-BD31-4B8C-83A1-F6EECF244321}">
                <p14:modId xmlns:p14="http://schemas.microsoft.com/office/powerpoint/2010/main" val="3409257991"/>
              </p:ext>
            </p:extLst>
          </p:nvPr>
        </p:nvGraphicFramePr>
        <p:xfrm>
          <a:off x="5350256" y="2222956"/>
          <a:ext cx="1524000" cy="1371600"/>
        </p:xfrm>
        <a:graphic>
          <a:graphicData uri="http://schemas.openxmlformats.org/drawingml/2006/table">
            <a:tbl>
              <a:tblPr firstRow="1" bandRow="1">
                <a:tableStyleId>{2D5ABB26-0587-4C30-8999-92F81FD0307C}</a:tableStyleId>
              </a:tblPr>
              <a:tblGrid>
                <a:gridCol w="609600">
                  <a:extLst>
                    <a:ext uri="{9D8B030D-6E8A-4147-A177-3AD203B41FA5}">
                      <a16:colId xmlns:a16="http://schemas.microsoft.com/office/drawing/2014/main" val="2257145712"/>
                    </a:ext>
                  </a:extLst>
                </a:gridCol>
                <a:gridCol w="914400">
                  <a:extLst>
                    <a:ext uri="{9D8B030D-6E8A-4147-A177-3AD203B41FA5}">
                      <a16:colId xmlns:a16="http://schemas.microsoft.com/office/drawing/2014/main" val="494210104"/>
                    </a:ext>
                  </a:extLst>
                </a:gridCol>
              </a:tblGrid>
              <a:tr h="166199">
                <a:tc>
                  <a:txBody>
                    <a:bodyPr/>
                    <a:lstStyle/>
                    <a:p>
                      <a:pPr algn="ctr"/>
                      <a:r>
                        <a:rPr lang="en-US" b="1" dirty="0">
                          <a:solidFill>
                            <a:srgbClr val="002060"/>
                          </a:solidFill>
                        </a:rPr>
                        <a:t>rid</a:t>
                      </a:r>
                    </a:p>
                  </a:txBody>
                  <a:tcPr marT="0" marB="0">
                    <a:lnB w="12700" cap="flat" cmpd="sng" algn="ctr">
                      <a:solidFill>
                        <a:schemeClr val="tx2"/>
                      </a:solidFill>
                      <a:prstDash val="solid"/>
                      <a:round/>
                      <a:headEnd type="none" w="med" len="med"/>
                      <a:tailEnd type="none" w="med" len="med"/>
                    </a:lnB>
                  </a:tcPr>
                </a:tc>
                <a:tc>
                  <a:txBody>
                    <a:bodyPr/>
                    <a:lstStyle/>
                    <a:p>
                      <a:pPr algn="ctr"/>
                      <a:r>
                        <a:rPr lang="en-US" b="1" dirty="0" err="1">
                          <a:solidFill>
                            <a:srgbClr val="002060"/>
                          </a:solidFill>
                        </a:rPr>
                        <a:t>rname</a:t>
                      </a:r>
                      <a:endParaRPr lang="en-US" b="1" dirty="0">
                        <a:solidFill>
                          <a:srgbClr val="002060"/>
                        </a:solidFill>
                      </a:endParaRPr>
                    </a:p>
                  </a:txBody>
                  <a:tcPr marT="0" marB="0">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3993229347"/>
                  </a:ext>
                </a:extLst>
              </a:tr>
              <a:tr h="166199">
                <a:tc>
                  <a:txBody>
                    <a:bodyPr/>
                    <a:lstStyle/>
                    <a:p>
                      <a:pPr algn="ctr"/>
                      <a:r>
                        <a:rPr lang="en-US" dirty="0">
                          <a:solidFill>
                            <a:srgbClr val="002060"/>
                          </a:solidFill>
                        </a:rPr>
                        <a:t>R01</a:t>
                      </a:r>
                    </a:p>
                  </a:txBody>
                  <a:tcPr marT="0" marB="0">
                    <a:lnT w="12700" cap="flat" cmpd="sng" algn="ctr">
                      <a:solidFill>
                        <a:schemeClr val="tx2"/>
                      </a:solidFill>
                      <a:prstDash val="solid"/>
                      <a:round/>
                      <a:headEnd type="none" w="med" len="med"/>
                      <a:tailEnd type="none" w="med" len="med"/>
                    </a:lnT>
                  </a:tcPr>
                </a:tc>
                <a:tc>
                  <a:txBody>
                    <a:bodyPr/>
                    <a:lstStyle/>
                    <a:p>
                      <a:pPr algn="ctr"/>
                      <a:r>
                        <a:rPr lang="en-US" dirty="0">
                          <a:solidFill>
                            <a:srgbClr val="002060"/>
                          </a:solidFill>
                        </a:rPr>
                        <a:t>Owl</a:t>
                      </a:r>
                    </a:p>
                  </a:txBody>
                  <a:tcPr marT="0" marB="0">
                    <a:lnT w="12700" cap="flat" cmpd="sng" algn="ctr">
                      <a:solidFill>
                        <a:schemeClr val="tx2"/>
                      </a:solidFill>
                      <a:prstDash val="solid"/>
                      <a:round/>
                      <a:headEnd type="none" w="med" len="med"/>
                      <a:tailEnd type="none" w="med" len="med"/>
                    </a:lnT>
                  </a:tcPr>
                </a:tc>
                <a:extLst>
                  <a:ext uri="{0D108BD9-81ED-4DB2-BD59-A6C34878D82A}">
                    <a16:rowId xmlns:a16="http://schemas.microsoft.com/office/drawing/2014/main" val="4208101675"/>
                  </a:ext>
                </a:extLst>
              </a:tr>
              <a:tr h="166199">
                <a:tc>
                  <a:txBody>
                    <a:bodyPr/>
                    <a:lstStyle/>
                    <a:p>
                      <a:pPr algn="ctr"/>
                      <a:r>
                        <a:rPr lang="en-US" dirty="0">
                          <a:solidFill>
                            <a:srgbClr val="002060"/>
                          </a:solidFill>
                        </a:rPr>
                        <a:t>R02</a:t>
                      </a:r>
                    </a:p>
                  </a:txBody>
                  <a:tcPr marT="0" marB="0"/>
                </a:tc>
                <a:tc>
                  <a:txBody>
                    <a:bodyPr/>
                    <a:lstStyle/>
                    <a:p>
                      <a:pPr algn="ctr"/>
                      <a:r>
                        <a:rPr lang="en-US" dirty="0">
                          <a:solidFill>
                            <a:srgbClr val="002060"/>
                          </a:solidFill>
                        </a:rPr>
                        <a:t>Hawk</a:t>
                      </a:r>
                    </a:p>
                  </a:txBody>
                  <a:tcPr marT="0" marB="0"/>
                </a:tc>
                <a:extLst>
                  <a:ext uri="{0D108BD9-81ED-4DB2-BD59-A6C34878D82A}">
                    <a16:rowId xmlns:a16="http://schemas.microsoft.com/office/drawing/2014/main" val="2002975602"/>
                  </a:ext>
                </a:extLst>
              </a:tr>
              <a:tr h="166199">
                <a:tc>
                  <a:txBody>
                    <a:bodyPr/>
                    <a:lstStyle/>
                    <a:p>
                      <a:pPr algn="ctr"/>
                      <a:r>
                        <a:rPr lang="en-US" dirty="0">
                          <a:solidFill>
                            <a:srgbClr val="002060"/>
                          </a:solidFill>
                        </a:rPr>
                        <a:t>R03</a:t>
                      </a:r>
                    </a:p>
                  </a:txBody>
                  <a:tcPr marT="0" marB="0"/>
                </a:tc>
                <a:tc>
                  <a:txBody>
                    <a:bodyPr/>
                    <a:lstStyle/>
                    <a:p>
                      <a:pPr algn="ctr"/>
                      <a:r>
                        <a:rPr lang="en-US" dirty="0">
                          <a:solidFill>
                            <a:srgbClr val="002060"/>
                          </a:solidFill>
                        </a:rPr>
                        <a:t>Tiger</a:t>
                      </a:r>
                    </a:p>
                  </a:txBody>
                  <a:tcPr marT="0" marB="0"/>
                </a:tc>
                <a:extLst>
                  <a:ext uri="{0D108BD9-81ED-4DB2-BD59-A6C34878D82A}">
                    <a16:rowId xmlns:a16="http://schemas.microsoft.com/office/drawing/2014/main" val="1247017574"/>
                  </a:ext>
                </a:extLst>
              </a:tr>
              <a:tr h="166199">
                <a:tc>
                  <a:txBody>
                    <a:bodyPr/>
                    <a:lstStyle/>
                    <a:p>
                      <a:pPr algn="ctr"/>
                      <a:r>
                        <a:rPr lang="en-US" dirty="0">
                          <a:solidFill>
                            <a:srgbClr val="002060"/>
                          </a:solidFill>
                        </a:rPr>
                        <a:t>R04</a:t>
                      </a:r>
                    </a:p>
                  </a:txBody>
                  <a:tcPr marT="0" marB="0"/>
                </a:tc>
                <a:tc>
                  <a:txBody>
                    <a:bodyPr/>
                    <a:lstStyle/>
                    <a:p>
                      <a:pPr algn="ctr"/>
                      <a:r>
                        <a:rPr lang="en-US" dirty="0">
                          <a:solidFill>
                            <a:srgbClr val="002060"/>
                          </a:solidFill>
                        </a:rPr>
                        <a:t>Lion</a:t>
                      </a:r>
                    </a:p>
                  </a:txBody>
                  <a:tcPr marT="0" marB="0"/>
                </a:tc>
                <a:extLst>
                  <a:ext uri="{0D108BD9-81ED-4DB2-BD59-A6C34878D82A}">
                    <a16:rowId xmlns:a16="http://schemas.microsoft.com/office/drawing/2014/main" val="3338471760"/>
                  </a:ext>
                </a:extLst>
              </a:tr>
            </a:tbl>
          </a:graphicData>
        </a:graphic>
      </p:graphicFrame>
      <p:sp>
        <p:nvSpPr>
          <p:cNvPr id="13" name="TextBox 12">
            <a:extLst>
              <a:ext uri="{FF2B5EF4-FFF2-40B4-BE49-F238E27FC236}">
                <a16:creationId xmlns:a16="http://schemas.microsoft.com/office/drawing/2014/main" id="{3C32468F-FF47-4996-8A7F-28281976ED80}"/>
              </a:ext>
            </a:extLst>
          </p:cNvPr>
          <p:cNvSpPr txBox="1"/>
          <p:nvPr/>
        </p:nvSpPr>
        <p:spPr>
          <a:xfrm>
            <a:off x="2444738" y="1828800"/>
            <a:ext cx="1282723" cy="400110"/>
          </a:xfrm>
          <a:prstGeom prst="rect">
            <a:avLst/>
          </a:prstGeom>
          <a:noFill/>
        </p:spPr>
        <p:txBody>
          <a:bodyPr wrap="none" rtlCol="0">
            <a:spAutoFit/>
          </a:bodyPr>
          <a:lstStyle/>
          <a:p>
            <a:r>
              <a:rPr lang="en-US" sz="2000" dirty="0">
                <a:solidFill>
                  <a:srgbClr val="002060"/>
                </a:solidFill>
                <a:latin typeface="+mn-lt"/>
              </a:rPr>
              <a:t>Students</a:t>
            </a:r>
          </a:p>
        </p:txBody>
      </p:sp>
      <p:sp>
        <p:nvSpPr>
          <p:cNvPr id="14" name="TextBox 13">
            <a:extLst>
              <a:ext uri="{FF2B5EF4-FFF2-40B4-BE49-F238E27FC236}">
                <a16:creationId xmlns:a16="http://schemas.microsoft.com/office/drawing/2014/main" id="{355A217D-82E2-4CB5-A47C-F7D0D4F4E964}"/>
              </a:ext>
            </a:extLst>
          </p:cNvPr>
          <p:cNvSpPr txBox="1"/>
          <p:nvPr/>
        </p:nvSpPr>
        <p:spPr>
          <a:xfrm>
            <a:off x="5584708" y="1878312"/>
            <a:ext cx="1055097" cy="400110"/>
          </a:xfrm>
          <a:prstGeom prst="rect">
            <a:avLst/>
          </a:prstGeom>
          <a:noFill/>
        </p:spPr>
        <p:txBody>
          <a:bodyPr wrap="none" rtlCol="0">
            <a:spAutoFit/>
          </a:bodyPr>
          <a:lstStyle/>
          <a:p>
            <a:r>
              <a:rPr lang="en-US" sz="2000" dirty="0">
                <a:solidFill>
                  <a:srgbClr val="002060"/>
                </a:solidFill>
                <a:latin typeface="+mn-lt"/>
              </a:rPr>
              <a:t>Rooms</a:t>
            </a:r>
          </a:p>
        </p:txBody>
      </p:sp>
    </p:spTree>
    <p:extLst>
      <p:ext uri="{BB962C8B-B14F-4D97-AF65-F5344CB8AC3E}">
        <p14:creationId xmlns:p14="http://schemas.microsoft.com/office/powerpoint/2010/main" val="32875459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6"/>
          <p:cNvSpPr txBox="1">
            <a:spLocks noChangeArrowheads="1"/>
          </p:cNvSpPr>
          <p:nvPr/>
        </p:nvSpPr>
        <p:spPr bwMode="auto">
          <a:xfrm>
            <a:off x="19318" y="0"/>
            <a:ext cx="912468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b="1">
                <a:solidFill>
                  <a:srgbClr val="00457C"/>
                </a:solidFill>
                <a:latin typeface="Times New Roman" panose="02020603050405020304" pitchFamily="18" charset="0"/>
              </a:defRPr>
            </a:lvl1pPr>
            <a:lvl2pPr marL="742950" indent="-285750">
              <a:defRPr b="1">
                <a:solidFill>
                  <a:srgbClr val="00457C"/>
                </a:solidFill>
                <a:latin typeface="Times New Roman" panose="02020603050405020304" pitchFamily="18" charset="0"/>
              </a:defRPr>
            </a:lvl2pPr>
            <a:lvl3pPr marL="1143000" indent="-228600">
              <a:defRPr b="1">
                <a:solidFill>
                  <a:srgbClr val="00457C"/>
                </a:solidFill>
                <a:latin typeface="Times New Roman" panose="02020603050405020304" pitchFamily="18" charset="0"/>
              </a:defRPr>
            </a:lvl3pPr>
            <a:lvl4pPr marL="1600200" indent="-228600">
              <a:defRPr b="1">
                <a:solidFill>
                  <a:srgbClr val="00457C"/>
                </a:solidFill>
                <a:latin typeface="Times New Roman" panose="02020603050405020304" pitchFamily="18" charset="0"/>
              </a:defRPr>
            </a:lvl4pPr>
            <a:lvl5pPr marL="2057400" indent="-228600">
              <a:defRPr b="1">
                <a:solidFill>
                  <a:srgbClr val="00457C"/>
                </a:solidFill>
                <a:latin typeface="Times New Roman" panose="02020603050405020304" pitchFamily="18" charset="0"/>
              </a:defRPr>
            </a:lvl5pPr>
            <a:lvl6pPr marL="2514600" indent="-228600" eaLnBrk="0" fontAlgn="base" hangingPunct="0">
              <a:spcBef>
                <a:spcPct val="0"/>
              </a:spcBef>
              <a:spcAft>
                <a:spcPct val="0"/>
              </a:spcAft>
              <a:defRPr b="1">
                <a:solidFill>
                  <a:srgbClr val="00457C"/>
                </a:solidFill>
                <a:latin typeface="Times New Roman" panose="02020603050405020304" pitchFamily="18" charset="0"/>
              </a:defRPr>
            </a:lvl6pPr>
            <a:lvl7pPr marL="2971800" indent="-228600" eaLnBrk="0" fontAlgn="base" hangingPunct="0">
              <a:spcBef>
                <a:spcPct val="0"/>
              </a:spcBef>
              <a:spcAft>
                <a:spcPct val="0"/>
              </a:spcAft>
              <a:defRPr b="1">
                <a:solidFill>
                  <a:srgbClr val="00457C"/>
                </a:solidFill>
                <a:latin typeface="Times New Roman" panose="02020603050405020304" pitchFamily="18" charset="0"/>
              </a:defRPr>
            </a:lvl7pPr>
            <a:lvl8pPr marL="3429000" indent="-228600" eaLnBrk="0" fontAlgn="base" hangingPunct="0">
              <a:spcBef>
                <a:spcPct val="0"/>
              </a:spcBef>
              <a:spcAft>
                <a:spcPct val="0"/>
              </a:spcAft>
              <a:defRPr b="1">
                <a:solidFill>
                  <a:srgbClr val="00457C"/>
                </a:solidFill>
                <a:latin typeface="Times New Roman" panose="02020603050405020304" pitchFamily="18" charset="0"/>
              </a:defRPr>
            </a:lvl8pPr>
            <a:lvl9pPr marL="3886200" indent="-228600" eaLnBrk="0" fontAlgn="base" hangingPunct="0">
              <a:spcBef>
                <a:spcPct val="0"/>
              </a:spcBef>
              <a:spcAft>
                <a:spcPct val="0"/>
              </a:spcAft>
              <a:defRPr b="1">
                <a:solidFill>
                  <a:srgbClr val="00457C"/>
                </a:solidFill>
                <a:latin typeface="Times New Roman" panose="02020603050405020304" pitchFamily="18" charset="0"/>
              </a:defRPr>
            </a:lvl9pPr>
          </a:lstStyle>
          <a:p>
            <a:pPr>
              <a:spcBef>
                <a:spcPct val="50000"/>
              </a:spcBef>
            </a:pPr>
            <a:r>
              <a:rPr lang="en-US" altLang="en-US" sz="3200" b="0" dirty="0">
                <a:solidFill>
                  <a:schemeClr val="bg1"/>
                </a:solidFill>
                <a:latin typeface="+mn-lt"/>
              </a:rPr>
              <a:t>NULL</a:t>
            </a:r>
          </a:p>
        </p:txBody>
      </p:sp>
      <p:sp>
        <p:nvSpPr>
          <p:cNvPr id="5" name="TextBox 4"/>
          <p:cNvSpPr txBox="1"/>
          <p:nvPr/>
        </p:nvSpPr>
        <p:spPr>
          <a:xfrm>
            <a:off x="-2262" y="1905000"/>
            <a:ext cx="9146262" cy="3046988"/>
          </a:xfrm>
          <a:prstGeom prst="rect">
            <a:avLst/>
          </a:prstGeom>
          <a:noFill/>
        </p:spPr>
        <p:txBody>
          <a:bodyPr wrap="square" rtlCol="0">
            <a:spAutoFit/>
          </a:bodyPr>
          <a:lstStyle/>
          <a:p>
            <a:pPr marL="457200" indent="-457200">
              <a:buFont typeface="Wingdings" panose="05000000000000000000" pitchFamily="2" charset="2"/>
              <a:buChar char="q"/>
            </a:pPr>
            <a:r>
              <a:rPr lang="en-US" sz="2400" dirty="0">
                <a:solidFill>
                  <a:srgbClr val="0070C0"/>
                </a:solidFill>
                <a:latin typeface="+mn-lt"/>
              </a:rPr>
              <a:t>Unknown</a:t>
            </a:r>
            <a:r>
              <a:rPr lang="en-US" sz="2400" dirty="0">
                <a:solidFill>
                  <a:schemeClr val="tx2"/>
                </a:solidFill>
                <a:latin typeface="+mn-lt"/>
              </a:rPr>
              <a:t> value. </a:t>
            </a:r>
            <a:br>
              <a:rPr lang="en-US" sz="2400" dirty="0">
                <a:solidFill>
                  <a:schemeClr val="tx2"/>
                </a:solidFill>
                <a:latin typeface="+mn-lt"/>
              </a:rPr>
            </a:br>
            <a:r>
              <a:rPr lang="en-US" sz="2400" b="0" dirty="0">
                <a:solidFill>
                  <a:schemeClr val="tx2"/>
                </a:solidFill>
                <a:latin typeface="+mn-lt"/>
              </a:rPr>
              <a:t>A person’s date of birth is </a:t>
            </a:r>
            <a:r>
              <a:rPr lang="en-US" sz="2400" b="0" dirty="0">
                <a:solidFill>
                  <a:srgbClr val="0070C0"/>
                </a:solidFill>
                <a:latin typeface="+mn-lt"/>
              </a:rPr>
              <a:t>not known</a:t>
            </a:r>
          </a:p>
          <a:p>
            <a:pPr marL="457200" indent="-457200">
              <a:buFont typeface="Wingdings" panose="05000000000000000000" pitchFamily="2" charset="2"/>
              <a:buChar char="q"/>
            </a:pPr>
            <a:r>
              <a:rPr lang="en-US" sz="2400" dirty="0">
                <a:solidFill>
                  <a:srgbClr val="0070C0"/>
                </a:solidFill>
                <a:latin typeface="+mn-lt"/>
              </a:rPr>
              <a:t>Unavailable</a:t>
            </a:r>
            <a:r>
              <a:rPr lang="en-US" sz="2400" dirty="0">
                <a:solidFill>
                  <a:schemeClr val="tx2"/>
                </a:solidFill>
                <a:latin typeface="+mn-lt"/>
              </a:rPr>
              <a:t> or withheld value. </a:t>
            </a:r>
            <a:br>
              <a:rPr lang="en-US" sz="2400" dirty="0">
                <a:solidFill>
                  <a:schemeClr val="tx2"/>
                </a:solidFill>
                <a:latin typeface="+mn-lt"/>
              </a:rPr>
            </a:br>
            <a:r>
              <a:rPr lang="en-US" sz="2400" b="0" dirty="0">
                <a:solidFill>
                  <a:schemeClr val="tx2"/>
                </a:solidFill>
                <a:latin typeface="+mn-lt"/>
              </a:rPr>
              <a:t>A person has a home phone but </a:t>
            </a:r>
            <a:r>
              <a:rPr lang="en-US" sz="2400" b="0" dirty="0">
                <a:solidFill>
                  <a:srgbClr val="0070C0"/>
                </a:solidFill>
                <a:latin typeface="+mn-lt"/>
              </a:rPr>
              <a:t>does not want it to be listed</a:t>
            </a:r>
            <a:r>
              <a:rPr lang="en-US" sz="2400" b="0" dirty="0">
                <a:solidFill>
                  <a:schemeClr val="tx2"/>
                </a:solidFill>
                <a:latin typeface="+mn-lt"/>
              </a:rPr>
              <a:t>.</a:t>
            </a:r>
          </a:p>
          <a:p>
            <a:pPr marL="457200" indent="-457200">
              <a:buFont typeface="Wingdings" panose="05000000000000000000" pitchFamily="2" charset="2"/>
              <a:buChar char="q"/>
            </a:pPr>
            <a:r>
              <a:rPr lang="en-US" sz="2400" dirty="0">
                <a:solidFill>
                  <a:srgbClr val="0070C0"/>
                </a:solidFill>
                <a:latin typeface="+mn-lt"/>
              </a:rPr>
              <a:t>Not applicable</a:t>
            </a:r>
            <a:r>
              <a:rPr lang="en-US" sz="2400" dirty="0">
                <a:solidFill>
                  <a:schemeClr val="tx2"/>
                </a:solidFill>
                <a:latin typeface="+mn-lt"/>
              </a:rPr>
              <a:t> attribute. </a:t>
            </a:r>
            <a:br>
              <a:rPr lang="en-US" sz="2400" dirty="0">
                <a:solidFill>
                  <a:schemeClr val="tx2"/>
                </a:solidFill>
                <a:latin typeface="+mn-lt"/>
              </a:rPr>
            </a:br>
            <a:r>
              <a:rPr lang="en-US" sz="2400" b="0" dirty="0">
                <a:solidFill>
                  <a:schemeClr val="tx2"/>
                </a:solidFill>
                <a:latin typeface="+mn-lt"/>
              </a:rPr>
              <a:t>An attribute </a:t>
            </a:r>
            <a:r>
              <a:rPr lang="en-US" sz="2400" b="0" dirty="0" err="1">
                <a:solidFill>
                  <a:schemeClr val="tx2"/>
                </a:solidFill>
                <a:latin typeface="+mn-lt"/>
              </a:rPr>
              <a:t>CollegeDegree</a:t>
            </a:r>
            <a:r>
              <a:rPr lang="en-US" sz="2400" b="0" dirty="0">
                <a:solidFill>
                  <a:schemeClr val="tx2"/>
                </a:solidFill>
                <a:latin typeface="+mn-lt"/>
              </a:rPr>
              <a:t> would be NULL for a person who has </a:t>
            </a:r>
            <a:r>
              <a:rPr lang="en-US" sz="2400" b="0" dirty="0">
                <a:solidFill>
                  <a:srgbClr val="0070C0"/>
                </a:solidFill>
                <a:latin typeface="+mn-lt"/>
              </a:rPr>
              <a:t>no</a:t>
            </a:r>
            <a:r>
              <a:rPr lang="en-US" sz="2400" b="0" dirty="0">
                <a:solidFill>
                  <a:schemeClr val="tx2"/>
                </a:solidFill>
                <a:latin typeface="+mn-lt"/>
              </a:rPr>
              <a:t> college degree because it does </a:t>
            </a:r>
            <a:r>
              <a:rPr lang="en-US" sz="2400" b="0" dirty="0">
                <a:solidFill>
                  <a:srgbClr val="0070C0"/>
                </a:solidFill>
                <a:latin typeface="+mn-lt"/>
              </a:rPr>
              <a:t>not apply to </a:t>
            </a:r>
            <a:r>
              <a:rPr lang="en-US" sz="2400" b="0" dirty="0">
                <a:solidFill>
                  <a:schemeClr val="tx2"/>
                </a:solidFill>
                <a:latin typeface="+mn-lt"/>
              </a:rPr>
              <a:t>that person.</a:t>
            </a:r>
            <a:endParaRPr lang="en-US" sz="2400" dirty="0">
              <a:solidFill>
                <a:schemeClr val="tx2"/>
              </a:solidFill>
              <a:latin typeface="+mn-lt"/>
            </a:endParaRPr>
          </a:p>
        </p:txBody>
      </p:sp>
      <p:sp>
        <p:nvSpPr>
          <p:cNvPr id="2" name="Rectangle 1"/>
          <p:cNvSpPr/>
          <p:nvPr/>
        </p:nvSpPr>
        <p:spPr>
          <a:xfrm>
            <a:off x="-2263" y="838200"/>
            <a:ext cx="9146262" cy="830997"/>
          </a:xfrm>
          <a:prstGeom prst="rect">
            <a:avLst/>
          </a:prstGeom>
        </p:spPr>
        <p:txBody>
          <a:bodyPr wrap="square">
            <a:spAutoFit/>
          </a:bodyPr>
          <a:lstStyle/>
          <a:p>
            <a:r>
              <a:rPr lang="en-US" sz="2400" dirty="0">
                <a:solidFill>
                  <a:schemeClr val="tx2"/>
                </a:solidFill>
                <a:latin typeface="+mn-lt"/>
              </a:rPr>
              <a:t>Null </a:t>
            </a:r>
            <a:r>
              <a:rPr lang="en-US" sz="2400" b="0" dirty="0">
                <a:solidFill>
                  <a:schemeClr val="tx2"/>
                </a:solidFill>
                <a:latin typeface="+mn-lt"/>
              </a:rPr>
              <a:t>represents a value for an attribute that is currently </a:t>
            </a:r>
            <a:r>
              <a:rPr lang="en-US" sz="2400" dirty="0">
                <a:solidFill>
                  <a:srgbClr val="FF0000"/>
                </a:solidFill>
                <a:latin typeface="+mn-lt"/>
              </a:rPr>
              <a:t>unknown</a:t>
            </a:r>
            <a:r>
              <a:rPr lang="en-US" sz="2400" b="0" dirty="0">
                <a:solidFill>
                  <a:schemeClr val="tx2"/>
                </a:solidFill>
                <a:latin typeface="+mn-lt"/>
              </a:rPr>
              <a:t> or is </a:t>
            </a:r>
            <a:r>
              <a:rPr lang="en-US" sz="2400" dirty="0">
                <a:solidFill>
                  <a:srgbClr val="FF0000"/>
                </a:solidFill>
                <a:latin typeface="+mn-lt"/>
              </a:rPr>
              <a:t>not</a:t>
            </a:r>
            <a:r>
              <a:rPr lang="en-US" sz="2400" b="0" dirty="0">
                <a:solidFill>
                  <a:srgbClr val="FF0000"/>
                </a:solidFill>
                <a:latin typeface="+mn-lt"/>
              </a:rPr>
              <a:t> </a:t>
            </a:r>
            <a:r>
              <a:rPr lang="en-US" sz="2400" dirty="0">
                <a:solidFill>
                  <a:srgbClr val="FF0000"/>
                </a:solidFill>
                <a:latin typeface="+mn-lt"/>
              </a:rPr>
              <a:t>applicable</a:t>
            </a:r>
            <a:r>
              <a:rPr lang="en-US" sz="2400" b="0" dirty="0">
                <a:solidFill>
                  <a:srgbClr val="FF0000"/>
                </a:solidFill>
                <a:latin typeface="+mn-lt"/>
              </a:rPr>
              <a:t> </a:t>
            </a:r>
            <a:r>
              <a:rPr lang="en-US" sz="2400" b="0" dirty="0">
                <a:solidFill>
                  <a:schemeClr val="tx2"/>
                </a:solidFill>
                <a:latin typeface="+mn-lt"/>
              </a:rPr>
              <a:t>for this tuple.</a:t>
            </a:r>
            <a:endParaRPr lang="en-US" sz="2400" dirty="0">
              <a:solidFill>
                <a:schemeClr val="tx2"/>
              </a:solidFill>
              <a:latin typeface="+mn-lt"/>
            </a:endParaRPr>
          </a:p>
        </p:txBody>
      </p:sp>
    </p:spTree>
    <p:extLst>
      <p:ext uri="{BB962C8B-B14F-4D97-AF65-F5344CB8AC3E}">
        <p14:creationId xmlns:p14="http://schemas.microsoft.com/office/powerpoint/2010/main" val="4408852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983405"/>
            <a:ext cx="9142367" cy="5057009"/>
          </a:xfrm>
          <a:prstGeom prst="rect">
            <a:avLst/>
          </a:prstGeom>
        </p:spPr>
      </p:pic>
      <p:sp>
        <p:nvSpPr>
          <p:cNvPr id="5" name="Text Box 16"/>
          <p:cNvSpPr txBox="1">
            <a:spLocks noChangeArrowheads="1"/>
          </p:cNvSpPr>
          <p:nvPr/>
        </p:nvSpPr>
        <p:spPr bwMode="auto">
          <a:xfrm>
            <a:off x="19318" y="0"/>
            <a:ext cx="912468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b="1">
                <a:solidFill>
                  <a:srgbClr val="00457C"/>
                </a:solidFill>
                <a:latin typeface="Times New Roman" panose="02020603050405020304" pitchFamily="18" charset="0"/>
              </a:defRPr>
            </a:lvl1pPr>
            <a:lvl2pPr marL="742950" indent="-285750">
              <a:defRPr b="1">
                <a:solidFill>
                  <a:srgbClr val="00457C"/>
                </a:solidFill>
                <a:latin typeface="Times New Roman" panose="02020603050405020304" pitchFamily="18" charset="0"/>
              </a:defRPr>
            </a:lvl2pPr>
            <a:lvl3pPr marL="1143000" indent="-228600">
              <a:defRPr b="1">
                <a:solidFill>
                  <a:srgbClr val="00457C"/>
                </a:solidFill>
                <a:latin typeface="Times New Roman" panose="02020603050405020304" pitchFamily="18" charset="0"/>
              </a:defRPr>
            </a:lvl3pPr>
            <a:lvl4pPr marL="1600200" indent="-228600">
              <a:defRPr b="1">
                <a:solidFill>
                  <a:srgbClr val="00457C"/>
                </a:solidFill>
                <a:latin typeface="Times New Roman" panose="02020603050405020304" pitchFamily="18" charset="0"/>
              </a:defRPr>
            </a:lvl4pPr>
            <a:lvl5pPr marL="2057400" indent="-228600">
              <a:defRPr b="1">
                <a:solidFill>
                  <a:srgbClr val="00457C"/>
                </a:solidFill>
                <a:latin typeface="Times New Roman" panose="02020603050405020304" pitchFamily="18" charset="0"/>
              </a:defRPr>
            </a:lvl5pPr>
            <a:lvl6pPr marL="2514600" indent="-228600" eaLnBrk="0" fontAlgn="base" hangingPunct="0">
              <a:spcBef>
                <a:spcPct val="0"/>
              </a:spcBef>
              <a:spcAft>
                <a:spcPct val="0"/>
              </a:spcAft>
              <a:defRPr b="1">
                <a:solidFill>
                  <a:srgbClr val="00457C"/>
                </a:solidFill>
                <a:latin typeface="Times New Roman" panose="02020603050405020304" pitchFamily="18" charset="0"/>
              </a:defRPr>
            </a:lvl6pPr>
            <a:lvl7pPr marL="2971800" indent="-228600" eaLnBrk="0" fontAlgn="base" hangingPunct="0">
              <a:spcBef>
                <a:spcPct val="0"/>
              </a:spcBef>
              <a:spcAft>
                <a:spcPct val="0"/>
              </a:spcAft>
              <a:defRPr b="1">
                <a:solidFill>
                  <a:srgbClr val="00457C"/>
                </a:solidFill>
                <a:latin typeface="Times New Roman" panose="02020603050405020304" pitchFamily="18" charset="0"/>
              </a:defRPr>
            </a:lvl7pPr>
            <a:lvl8pPr marL="3429000" indent="-228600" eaLnBrk="0" fontAlgn="base" hangingPunct="0">
              <a:spcBef>
                <a:spcPct val="0"/>
              </a:spcBef>
              <a:spcAft>
                <a:spcPct val="0"/>
              </a:spcAft>
              <a:defRPr b="1">
                <a:solidFill>
                  <a:srgbClr val="00457C"/>
                </a:solidFill>
                <a:latin typeface="Times New Roman" panose="02020603050405020304" pitchFamily="18" charset="0"/>
              </a:defRPr>
            </a:lvl8pPr>
            <a:lvl9pPr marL="3886200" indent="-228600" eaLnBrk="0" fontAlgn="base" hangingPunct="0">
              <a:spcBef>
                <a:spcPct val="0"/>
              </a:spcBef>
              <a:spcAft>
                <a:spcPct val="0"/>
              </a:spcAft>
              <a:defRPr b="1">
                <a:solidFill>
                  <a:srgbClr val="00457C"/>
                </a:solidFill>
                <a:latin typeface="Times New Roman" panose="02020603050405020304" pitchFamily="18" charset="0"/>
              </a:defRPr>
            </a:lvl9pPr>
          </a:lstStyle>
          <a:p>
            <a:pPr>
              <a:spcBef>
                <a:spcPct val="50000"/>
              </a:spcBef>
            </a:pPr>
            <a:r>
              <a:rPr lang="en-US" altLang="en-US" sz="3200" b="0" dirty="0">
                <a:solidFill>
                  <a:schemeClr val="bg1"/>
                </a:solidFill>
                <a:latin typeface="+mn-lt"/>
              </a:rPr>
              <a:t>Boolean Operations</a:t>
            </a:r>
          </a:p>
        </p:txBody>
      </p:sp>
    </p:spTree>
    <p:extLst>
      <p:ext uri="{BB962C8B-B14F-4D97-AF65-F5344CB8AC3E}">
        <p14:creationId xmlns:p14="http://schemas.microsoft.com/office/powerpoint/2010/main" val="194318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6"/>
          <p:cNvSpPr txBox="1">
            <a:spLocks noChangeArrowheads="1"/>
          </p:cNvSpPr>
          <p:nvPr/>
        </p:nvSpPr>
        <p:spPr bwMode="auto">
          <a:xfrm>
            <a:off x="19318" y="0"/>
            <a:ext cx="912468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b="1">
                <a:solidFill>
                  <a:srgbClr val="00457C"/>
                </a:solidFill>
                <a:latin typeface="Times New Roman" panose="02020603050405020304" pitchFamily="18" charset="0"/>
              </a:defRPr>
            </a:lvl1pPr>
            <a:lvl2pPr marL="742950" indent="-285750">
              <a:defRPr b="1">
                <a:solidFill>
                  <a:srgbClr val="00457C"/>
                </a:solidFill>
                <a:latin typeface="Times New Roman" panose="02020603050405020304" pitchFamily="18" charset="0"/>
              </a:defRPr>
            </a:lvl2pPr>
            <a:lvl3pPr marL="1143000" indent="-228600">
              <a:defRPr b="1">
                <a:solidFill>
                  <a:srgbClr val="00457C"/>
                </a:solidFill>
                <a:latin typeface="Times New Roman" panose="02020603050405020304" pitchFamily="18" charset="0"/>
              </a:defRPr>
            </a:lvl3pPr>
            <a:lvl4pPr marL="1600200" indent="-228600">
              <a:defRPr b="1">
                <a:solidFill>
                  <a:srgbClr val="00457C"/>
                </a:solidFill>
                <a:latin typeface="Times New Roman" panose="02020603050405020304" pitchFamily="18" charset="0"/>
              </a:defRPr>
            </a:lvl4pPr>
            <a:lvl5pPr marL="2057400" indent="-228600">
              <a:defRPr b="1">
                <a:solidFill>
                  <a:srgbClr val="00457C"/>
                </a:solidFill>
                <a:latin typeface="Times New Roman" panose="02020603050405020304" pitchFamily="18" charset="0"/>
              </a:defRPr>
            </a:lvl5pPr>
            <a:lvl6pPr marL="2514600" indent="-228600" eaLnBrk="0" fontAlgn="base" hangingPunct="0">
              <a:spcBef>
                <a:spcPct val="0"/>
              </a:spcBef>
              <a:spcAft>
                <a:spcPct val="0"/>
              </a:spcAft>
              <a:defRPr b="1">
                <a:solidFill>
                  <a:srgbClr val="00457C"/>
                </a:solidFill>
                <a:latin typeface="Times New Roman" panose="02020603050405020304" pitchFamily="18" charset="0"/>
              </a:defRPr>
            </a:lvl6pPr>
            <a:lvl7pPr marL="2971800" indent="-228600" eaLnBrk="0" fontAlgn="base" hangingPunct="0">
              <a:spcBef>
                <a:spcPct val="0"/>
              </a:spcBef>
              <a:spcAft>
                <a:spcPct val="0"/>
              </a:spcAft>
              <a:defRPr b="1">
                <a:solidFill>
                  <a:srgbClr val="00457C"/>
                </a:solidFill>
                <a:latin typeface="Times New Roman" panose="02020603050405020304" pitchFamily="18" charset="0"/>
              </a:defRPr>
            </a:lvl7pPr>
            <a:lvl8pPr marL="3429000" indent="-228600" eaLnBrk="0" fontAlgn="base" hangingPunct="0">
              <a:spcBef>
                <a:spcPct val="0"/>
              </a:spcBef>
              <a:spcAft>
                <a:spcPct val="0"/>
              </a:spcAft>
              <a:defRPr b="1">
                <a:solidFill>
                  <a:srgbClr val="00457C"/>
                </a:solidFill>
                <a:latin typeface="Times New Roman" panose="02020603050405020304" pitchFamily="18" charset="0"/>
              </a:defRPr>
            </a:lvl8pPr>
            <a:lvl9pPr marL="3886200" indent="-228600" eaLnBrk="0" fontAlgn="base" hangingPunct="0">
              <a:spcBef>
                <a:spcPct val="0"/>
              </a:spcBef>
              <a:spcAft>
                <a:spcPct val="0"/>
              </a:spcAft>
              <a:defRPr b="1">
                <a:solidFill>
                  <a:srgbClr val="00457C"/>
                </a:solidFill>
                <a:latin typeface="Times New Roman" panose="02020603050405020304" pitchFamily="18" charset="0"/>
              </a:defRPr>
            </a:lvl9pPr>
          </a:lstStyle>
          <a:p>
            <a:pPr>
              <a:spcBef>
                <a:spcPct val="50000"/>
              </a:spcBef>
            </a:pPr>
            <a:r>
              <a:rPr lang="en-US" altLang="en-US" sz="3200" b="0" dirty="0">
                <a:solidFill>
                  <a:schemeClr val="bg1"/>
                </a:solidFill>
                <a:latin typeface="+mn-lt"/>
              </a:rPr>
              <a:t>Review</a:t>
            </a:r>
          </a:p>
        </p:txBody>
      </p:sp>
      <p:sp>
        <p:nvSpPr>
          <p:cNvPr id="5" name="TextBox 4"/>
          <p:cNvSpPr txBox="1"/>
          <p:nvPr/>
        </p:nvSpPr>
        <p:spPr>
          <a:xfrm>
            <a:off x="1" y="914400"/>
            <a:ext cx="9144000" cy="4401205"/>
          </a:xfrm>
          <a:prstGeom prst="rect">
            <a:avLst/>
          </a:prstGeom>
          <a:noFill/>
        </p:spPr>
        <p:txBody>
          <a:bodyPr wrap="square" rtlCol="0">
            <a:spAutoFit/>
          </a:bodyPr>
          <a:lstStyle/>
          <a:p>
            <a:r>
              <a:rPr lang="en-US" sz="2800" b="0" dirty="0">
                <a:solidFill>
                  <a:schemeClr val="tx2"/>
                </a:solidFill>
                <a:latin typeface="+mn-lt"/>
              </a:rPr>
              <a:t>The </a:t>
            </a:r>
            <a:r>
              <a:rPr lang="en-US" sz="2800" dirty="0">
                <a:solidFill>
                  <a:schemeClr val="tx2"/>
                </a:solidFill>
                <a:latin typeface="+mn-lt"/>
              </a:rPr>
              <a:t>relational data model </a:t>
            </a:r>
            <a:r>
              <a:rPr lang="en-US" sz="2800" b="0" dirty="0">
                <a:solidFill>
                  <a:schemeClr val="tx2"/>
                </a:solidFill>
                <a:latin typeface="+mn-lt"/>
              </a:rPr>
              <a:t>is a </a:t>
            </a:r>
            <a:r>
              <a:rPr lang="en-US" sz="2800" b="0" i="1" dirty="0">
                <a:solidFill>
                  <a:schemeClr val="tx2"/>
                </a:solidFill>
                <a:latin typeface="+mn-lt"/>
              </a:rPr>
              <a:t>data abstraction</a:t>
            </a:r>
            <a:r>
              <a:rPr lang="en-US" sz="2800" b="0" dirty="0">
                <a:solidFill>
                  <a:schemeClr val="tx2"/>
                </a:solidFill>
                <a:latin typeface="+mn-lt"/>
              </a:rPr>
              <a:t> that </a:t>
            </a:r>
          </a:p>
          <a:p>
            <a:r>
              <a:rPr lang="en-US" sz="2800" b="0" dirty="0">
                <a:solidFill>
                  <a:schemeClr val="tx2"/>
                </a:solidFill>
                <a:latin typeface="+mn-lt"/>
              </a:rPr>
              <a:t>presents the data in a database as </a:t>
            </a:r>
            <a:r>
              <a:rPr lang="en-US" sz="2800" dirty="0">
                <a:solidFill>
                  <a:schemeClr val="tx2"/>
                </a:solidFill>
                <a:latin typeface="+mn-lt"/>
              </a:rPr>
              <a:t>a set of tables</a:t>
            </a:r>
            <a:r>
              <a:rPr lang="en-US" sz="2800" b="0" dirty="0">
                <a:solidFill>
                  <a:schemeClr val="tx2"/>
                </a:solidFill>
                <a:latin typeface="+mn-lt"/>
              </a:rPr>
              <a:t>, </a:t>
            </a:r>
          </a:p>
          <a:p>
            <a:r>
              <a:rPr lang="en-US" sz="2800" b="0" dirty="0">
                <a:solidFill>
                  <a:schemeClr val="tx2"/>
                </a:solidFill>
                <a:latin typeface="+mn-lt"/>
              </a:rPr>
              <a:t>which are also called </a:t>
            </a:r>
            <a:r>
              <a:rPr lang="en-US" sz="2800" b="0" i="1" dirty="0">
                <a:solidFill>
                  <a:schemeClr val="tx2"/>
                </a:solidFill>
                <a:latin typeface="+mn-lt"/>
              </a:rPr>
              <a:t>relations</a:t>
            </a:r>
            <a:r>
              <a:rPr lang="en-US" sz="2800" b="0" dirty="0">
                <a:solidFill>
                  <a:schemeClr val="tx2"/>
                </a:solidFill>
                <a:latin typeface="+mn-lt"/>
              </a:rPr>
              <a:t>.</a:t>
            </a:r>
          </a:p>
          <a:p>
            <a:endParaRPr lang="en-US" sz="2800" dirty="0">
              <a:solidFill>
                <a:schemeClr val="tx2"/>
              </a:solidFill>
              <a:latin typeface="+mn-lt"/>
            </a:endParaRPr>
          </a:p>
          <a:p>
            <a:pPr marL="457200" indent="-457200">
              <a:buFont typeface="Wingdings" panose="05000000000000000000" pitchFamily="2" charset="2"/>
              <a:buChar char="§"/>
            </a:pPr>
            <a:r>
              <a:rPr lang="en-US" sz="2400" b="0" dirty="0">
                <a:solidFill>
                  <a:schemeClr val="tx2"/>
                </a:solidFill>
                <a:latin typeface="+mn-lt"/>
              </a:rPr>
              <a:t>A </a:t>
            </a:r>
            <a:r>
              <a:rPr lang="en-US" sz="2400" dirty="0">
                <a:solidFill>
                  <a:srgbClr val="0070C0"/>
                </a:solidFill>
                <a:latin typeface="+mn-lt"/>
              </a:rPr>
              <a:t>relation</a:t>
            </a:r>
            <a:r>
              <a:rPr lang="en-US" sz="2400" b="0" dirty="0">
                <a:solidFill>
                  <a:schemeClr val="tx2"/>
                </a:solidFill>
                <a:latin typeface="+mn-lt"/>
              </a:rPr>
              <a:t> is a </a:t>
            </a:r>
            <a:r>
              <a:rPr lang="en-US" sz="2400" dirty="0">
                <a:solidFill>
                  <a:schemeClr val="tx2"/>
                </a:solidFill>
                <a:latin typeface="+mn-lt"/>
              </a:rPr>
              <a:t>table</a:t>
            </a:r>
            <a:r>
              <a:rPr lang="en-US" sz="2400" b="0" dirty="0">
                <a:solidFill>
                  <a:schemeClr val="tx2"/>
                </a:solidFill>
                <a:latin typeface="+mn-lt"/>
              </a:rPr>
              <a:t> consisting of columns and rows.</a:t>
            </a:r>
          </a:p>
          <a:p>
            <a:pPr marL="457200" indent="-457200">
              <a:buFont typeface="Wingdings" panose="05000000000000000000" pitchFamily="2" charset="2"/>
              <a:buChar char="§"/>
            </a:pPr>
            <a:r>
              <a:rPr lang="en-US" sz="2400" b="0" dirty="0">
                <a:solidFill>
                  <a:schemeClr val="tx2"/>
                </a:solidFill>
                <a:latin typeface="+mn-lt"/>
              </a:rPr>
              <a:t>An </a:t>
            </a:r>
            <a:r>
              <a:rPr lang="en-US" sz="2400" dirty="0">
                <a:solidFill>
                  <a:srgbClr val="0070C0"/>
                </a:solidFill>
                <a:latin typeface="+mn-lt"/>
              </a:rPr>
              <a:t>attribute</a:t>
            </a:r>
            <a:r>
              <a:rPr lang="en-US" sz="2400" b="0" dirty="0">
                <a:solidFill>
                  <a:schemeClr val="tx2"/>
                </a:solidFill>
                <a:latin typeface="+mn-lt"/>
              </a:rPr>
              <a:t> is a named </a:t>
            </a:r>
            <a:r>
              <a:rPr lang="en-US" sz="2400" dirty="0">
                <a:solidFill>
                  <a:schemeClr val="tx2"/>
                </a:solidFill>
                <a:latin typeface="+mn-lt"/>
              </a:rPr>
              <a:t>column</a:t>
            </a:r>
            <a:r>
              <a:rPr lang="en-US" sz="2400" b="0" dirty="0">
                <a:solidFill>
                  <a:schemeClr val="tx2"/>
                </a:solidFill>
                <a:latin typeface="+mn-lt"/>
              </a:rPr>
              <a:t> of a relation.</a:t>
            </a:r>
          </a:p>
          <a:p>
            <a:pPr marL="457200" indent="-457200">
              <a:buFont typeface="Wingdings" panose="05000000000000000000" pitchFamily="2" charset="2"/>
              <a:buChar char="§"/>
            </a:pPr>
            <a:r>
              <a:rPr lang="en-US" sz="2400" b="0" dirty="0">
                <a:solidFill>
                  <a:schemeClr val="tx2"/>
                </a:solidFill>
                <a:latin typeface="+mn-lt"/>
              </a:rPr>
              <a:t>A </a:t>
            </a:r>
            <a:r>
              <a:rPr lang="en-US" sz="2400" dirty="0">
                <a:solidFill>
                  <a:srgbClr val="0070C0"/>
                </a:solidFill>
                <a:latin typeface="+mn-lt"/>
              </a:rPr>
              <a:t>domain</a:t>
            </a:r>
            <a:r>
              <a:rPr lang="en-US" sz="2400" b="0" dirty="0">
                <a:solidFill>
                  <a:schemeClr val="tx2"/>
                </a:solidFill>
                <a:latin typeface="+mn-lt"/>
              </a:rPr>
              <a:t> is the set of </a:t>
            </a:r>
            <a:r>
              <a:rPr lang="en-US" sz="2400" dirty="0">
                <a:solidFill>
                  <a:schemeClr val="tx2"/>
                </a:solidFill>
                <a:latin typeface="+mn-lt"/>
              </a:rPr>
              <a:t>allowable values </a:t>
            </a:r>
            <a:r>
              <a:rPr lang="en-US" sz="2400" b="0" dirty="0">
                <a:solidFill>
                  <a:schemeClr val="tx2"/>
                </a:solidFill>
                <a:latin typeface="+mn-lt"/>
              </a:rPr>
              <a:t>for one or more attributes.</a:t>
            </a:r>
          </a:p>
          <a:p>
            <a:pPr marL="457200" indent="-457200">
              <a:buFont typeface="Wingdings" panose="05000000000000000000" pitchFamily="2" charset="2"/>
              <a:buChar char="§"/>
            </a:pPr>
            <a:r>
              <a:rPr lang="en-US" sz="2400" b="0" dirty="0">
                <a:solidFill>
                  <a:schemeClr val="tx2"/>
                </a:solidFill>
                <a:latin typeface="+mn-lt"/>
              </a:rPr>
              <a:t>A </a:t>
            </a:r>
            <a:r>
              <a:rPr lang="en-US" sz="2400" dirty="0">
                <a:solidFill>
                  <a:srgbClr val="0070C0"/>
                </a:solidFill>
                <a:latin typeface="+mn-lt"/>
              </a:rPr>
              <a:t>tuple</a:t>
            </a:r>
            <a:r>
              <a:rPr lang="en-US" sz="2400" b="0" dirty="0">
                <a:solidFill>
                  <a:schemeClr val="tx2"/>
                </a:solidFill>
                <a:latin typeface="+mn-lt"/>
              </a:rPr>
              <a:t> is a </a:t>
            </a:r>
            <a:r>
              <a:rPr lang="en-US" sz="2400" dirty="0">
                <a:solidFill>
                  <a:schemeClr val="tx2"/>
                </a:solidFill>
                <a:latin typeface="+mn-lt"/>
              </a:rPr>
              <a:t>row</a:t>
            </a:r>
            <a:r>
              <a:rPr lang="en-US" sz="2400" b="0" dirty="0">
                <a:solidFill>
                  <a:schemeClr val="tx2"/>
                </a:solidFill>
                <a:latin typeface="+mn-lt"/>
              </a:rPr>
              <a:t> of a relation.</a:t>
            </a:r>
          </a:p>
          <a:p>
            <a:pPr marL="457200" indent="-457200">
              <a:buFont typeface="Wingdings" panose="05000000000000000000" pitchFamily="2" charset="2"/>
              <a:buChar char="§"/>
            </a:pPr>
            <a:r>
              <a:rPr lang="en-US" sz="2400" b="0" dirty="0">
                <a:solidFill>
                  <a:schemeClr val="tx2"/>
                </a:solidFill>
                <a:latin typeface="+mn-lt"/>
              </a:rPr>
              <a:t>The </a:t>
            </a:r>
            <a:r>
              <a:rPr lang="en-US" sz="2400" dirty="0">
                <a:solidFill>
                  <a:srgbClr val="0070C0"/>
                </a:solidFill>
                <a:latin typeface="+mn-lt"/>
              </a:rPr>
              <a:t>degree</a:t>
            </a:r>
            <a:r>
              <a:rPr lang="en-US" sz="2400" b="0" dirty="0">
                <a:solidFill>
                  <a:srgbClr val="0070C0"/>
                </a:solidFill>
                <a:latin typeface="+mn-lt"/>
              </a:rPr>
              <a:t> </a:t>
            </a:r>
            <a:r>
              <a:rPr lang="en-US" sz="2400" dirty="0">
                <a:solidFill>
                  <a:srgbClr val="0070C0"/>
                </a:solidFill>
                <a:latin typeface="+mn-lt"/>
              </a:rPr>
              <a:t>of a relation</a:t>
            </a:r>
            <a:r>
              <a:rPr lang="en-US" sz="2400" dirty="0">
                <a:solidFill>
                  <a:schemeClr val="tx2"/>
                </a:solidFill>
                <a:latin typeface="+mn-lt"/>
              </a:rPr>
              <a:t> </a:t>
            </a:r>
            <a:r>
              <a:rPr lang="en-US" sz="2400" b="0" dirty="0">
                <a:solidFill>
                  <a:schemeClr val="tx2"/>
                </a:solidFill>
                <a:latin typeface="+mn-lt"/>
              </a:rPr>
              <a:t>is </a:t>
            </a:r>
            <a:r>
              <a:rPr lang="en-US" sz="2400" dirty="0">
                <a:solidFill>
                  <a:schemeClr val="tx2"/>
                </a:solidFill>
                <a:latin typeface="+mn-lt"/>
              </a:rPr>
              <a:t>the number of attributes</a:t>
            </a:r>
            <a:r>
              <a:rPr lang="en-US" sz="2400" b="0" dirty="0">
                <a:solidFill>
                  <a:schemeClr val="tx2"/>
                </a:solidFill>
                <a:latin typeface="+mn-lt"/>
              </a:rPr>
              <a:t>.</a:t>
            </a:r>
          </a:p>
          <a:p>
            <a:pPr marL="457200" indent="-457200">
              <a:buFont typeface="Wingdings" panose="05000000000000000000" pitchFamily="2" charset="2"/>
              <a:buChar char="§"/>
            </a:pPr>
            <a:r>
              <a:rPr lang="en-US" sz="2400" b="0" dirty="0">
                <a:solidFill>
                  <a:schemeClr val="tx2"/>
                </a:solidFill>
                <a:latin typeface="+mn-lt"/>
              </a:rPr>
              <a:t>The </a:t>
            </a:r>
            <a:r>
              <a:rPr lang="en-US" sz="2400" dirty="0">
                <a:solidFill>
                  <a:srgbClr val="0070C0"/>
                </a:solidFill>
                <a:latin typeface="+mn-lt"/>
              </a:rPr>
              <a:t>cardinality of a relation</a:t>
            </a:r>
            <a:r>
              <a:rPr lang="en-US" sz="2400" b="0" dirty="0">
                <a:solidFill>
                  <a:schemeClr val="tx2"/>
                </a:solidFill>
                <a:latin typeface="+mn-lt"/>
              </a:rPr>
              <a:t> is </a:t>
            </a:r>
            <a:r>
              <a:rPr lang="en-US" sz="2400" dirty="0">
                <a:solidFill>
                  <a:schemeClr val="tx2"/>
                </a:solidFill>
                <a:latin typeface="+mn-lt"/>
              </a:rPr>
              <a:t>the number of tuples.</a:t>
            </a:r>
            <a:endParaRPr lang="en-US" sz="2400" dirty="0">
              <a:solidFill>
                <a:schemeClr val="tx2"/>
              </a:solidFill>
            </a:endParaRPr>
          </a:p>
        </p:txBody>
      </p:sp>
    </p:spTree>
    <p:extLst>
      <p:ext uri="{BB962C8B-B14F-4D97-AF65-F5344CB8AC3E}">
        <p14:creationId xmlns:p14="http://schemas.microsoft.com/office/powerpoint/2010/main" val="11511215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16"/>
          <p:cNvSpPr txBox="1">
            <a:spLocks noChangeArrowheads="1"/>
          </p:cNvSpPr>
          <p:nvPr/>
        </p:nvSpPr>
        <p:spPr bwMode="auto">
          <a:xfrm>
            <a:off x="19318" y="0"/>
            <a:ext cx="912468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b="1">
                <a:solidFill>
                  <a:srgbClr val="00457C"/>
                </a:solidFill>
                <a:latin typeface="Times New Roman" panose="02020603050405020304" pitchFamily="18" charset="0"/>
              </a:defRPr>
            </a:lvl1pPr>
            <a:lvl2pPr marL="742950" indent="-285750">
              <a:defRPr b="1">
                <a:solidFill>
                  <a:srgbClr val="00457C"/>
                </a:solidFill>
                <a:latin typeface="Times New Roman" panose="02020603050405020304" pitchFamily="18" charset="0"/>
              </a:defRPr>
            </a:lvl2pPr>
            <a:lvl3pPr marL="1143000" indent="-228600">
              <a:defRPr b="1">
                <a:solidFill>
                  <a:srgbClr val="00457C"/>
                </a:solidFill>
                <a:latin typeface="Times New Roman" panose="02020603050405020304" pitchFamily="18" charset="0"/>
              </a:defRPr>
            </a:lvl3pPr>
            <a:lvl4pPr marL="1600200" indent="-228600">
              <a:defRPr b="1">
                <a:solidFill>
                  <a:srgbClr val="00457C"/>
                </a:solidFill>
                <a:latin typeface="Times New Roman" panose="02020603050405020304" pitchFamily="18" charset="0"/>
              </a:defRPr>
            </a:lvl4pPr>
            <a:lvl5pPr marL="2057400" indent="-228600">
              <a:defRPr b="1">
                <a:solidFill>
                  <a:srgbClr val="00457C"/>
                </a:solidFill>
                <a:latin typeface="Times New Roman" panose="02020603050405020304" pitchFamily="18" charset="0"/>
              </a:defRPr>
            </a:lvl5pPr>
            <a:lvl6pPr marL="2514600" indent="-228600" eaLnBrk="0" fontAlgn="base" hangingPunct="0">
              <a:spcBef>
                <a:spcPct val="0"/>
              </a:spcBef>
              <a:spcAft>
                <a:spcPct val="0"/>
              </a:spcAft>
              <a:defRPr b="1">
                <a:solidFill>
                  <a:srgbClr val="00457C"/>
                </a:solidFill>
                <a:latin typeface="Times New Roman" panose="02020603050405020304" pitchFamily="18" charset="0"/>
              </a:defRPr>
            </a:lvl6pPr>
            <a:lvl7pPr marL="2971800" indent="-228600" eaLnBrk="0" fontAlgn="base" hangingPunct="0">
              <a:spcBef>
                <a:spcPct val="0"/>
              </a:spcBef>
              <a:spcAft>
                <a:spcPct val="0"/>
              </a:spcAft>
              <a:defRPr b="1">
                <a:solidFill>
                  <a:srgbClr val="00457C"/>
                </a:solidFill>
                <a:latin typeface="Times New Roman" panose="02020603050405020304" pitchFamily="18" charset="0"/>
              </a:defRPr>
            </a:lvl7pPr>
            <a:lvl8pPr marL="3429000" indent="-228600" eaLnBrk="0" fontAlgn="base" hangingPunct="0">
              <a:spcBef>
                <a:spcPct val="0"/>
              </a:spcBef>
              <a:spcAft>
                <a:spcPct val="0"/>
              </a:spcAft>
              <a:defRPr b="1">
                <a:solidFill>
                  <a:srgbClr val="00457C"/>
                </a:solidFill>
                <a:latin typeface="Times New Roman" panose="02020603050405020304" pitchFamily="18" charset="0"/>
              </a:defRPr>
            </a:lvl8pPr>
            <a:lvl9pPr marL="3886200" indent="-228600" eaLnBrk="0" fontAlgn="base" hangingPunct="0">
              <a:spcBef>
                <a:spcPct val="0"/>
              </a:spcBef>
              <a:spcAft>
                <a:spcPct val="0"/>
              </a:spcAft>
              <a:defRPr b="1">
                <a:solidFill>
                  <a:srgbClr val="00457C"/>
                </a:solidFill>
                <a:latin typeface="Times New Roman" panose="02020603050405020304" pitchFamily="18" charset="0"/>
              </a:defRPr>
            </a:lvl9pPr>
          </a:lstStyle>
          <a:p>
            <a:pPr>
              <a:spcBef>
                <a:spcPct val="50000"/>
              </a:spcBef>
            </a:pPr>
            <a:r>
              <a:rPr lang="en-US" altLang="en-US" sz="3200" b="0" dirty="0">
                <a:solidFill>
                  <a:schemeClr val="bg1"/>
                </a:solidFill>
                <a:latin typeface="+mn-lt"/>
              </a:rPr>
              <a:t>NULL Search Condition</a:t>
            </a:r>
          </a:p>
        </p:txBody>
      </p:sp>
      <p:sp>
        <p:nvSpPr>
          <p:cNvPr id="6" name="TextBox 5"/>
          <p:cNvSpPr txBox="1"/>
          <p:nvPr/>
        </p:nvSpPr>
        <p:spPr>
          <a:xfrm>
            <a:off x="19318" y="980182"/>
            <a:ext cx="3451246" cy="1077218"/>
          </a:xfrm>
          <a:prstGeom prst="rect">
            <a:avLst/>
          </a:prstGeom>
          <a:noFill/>
        </p:spPr>
        <p:txBody>
          <a:bodyPr wrap="square" rtlCol="0">
            <a:spAutoFit/>
          </a:bodyPr>
          <a:lstStyle/>
          <a:p>
            <a:pPr marL="457200" indent="-457200">
              <a:buFont typeface="Arial" panose="020B0604020202020204" pitchFamily="34" charset="0"/>
              <a:buChar char="•"/>
            </a:pPr>
            <a:r>
              <a:rPr lang="en-US" sz="3200" dirty="0">
                <a:solidFill>
                  <a:schemeClr val="tx2"/>
                </a:solidFill>
                <a:latin typeface="+mn-lt"/>
              </a:rPr>
              <a:t> </a:t>
            </a:r>
            <a:r>
              <a:rPr lang="en-US" sz="3200" dirty="0">
                <a:solidFill>
                  <a:srgbClr val="0070C0"/>
                </a:solidFill>
                <a:latin typeface="+mn-lt"/>
              </a:rPr>
              <a:t>IS</a:t>
            </a:r>
            <a:r>
              <a:rPr lang="en-US" sz="3200" dirty="0">
                <a:solidFill>
                  <a:schemeClr val="tx2"/>
                </a:solidFill>
                <a:latin typeface="+mn-lt"/>
              </a:rPr>
              <a:t> NULL</a:t>
            </a:r>
          </a:p>
          <a:p>
            <a:pPr marL="457200" indent="-457200">
              <a:buFont typeface="Arial" panose="020B0604020202020204" pitchFamily="34" charset="0"/>
              <a:buChar char="•"/>
            </a:pPr>
            <a:r>
              <a:rPr lang="en-US" sz="3200" dirty="0">
                <a:solidFill>
                  <a:schemeClr val="tx2"/>
                </a:solidFill>
                <a:latin typeface="+mn-lt"/>
              </a:rPr>
              <a:t> </a:t>
            </a:r>
            <a:r>
              <a:rPr lang="en-US" sz="3200" dirty="0">
                <a:solidFill>
                  <a:srgbClr val="0070C0"/>
                </a:solidFill>
                <a:latin typeface="+mn-lt"/>
              </a:rPr>
              <a:t>IS</a:t>
            </a:r>
            <a:r>
              <a:rPr lang="en-US" sz="3200" dirty="0">
                <a:solidFill>
                  <a:schemeClr val="tx2"/>
                </a:solidFill>
                <a:latin typeface="+mn-lt"/>
              </a:rPr>
              <a:t> NOT NULL</a:t>
            </a:r>
          </a:p>
        </p:txBody>
      </p:sp>
      <p:sp>
        <p:nvSpPr>
          <p:cNvPr id="7" name="TextBox 6">
            <a:extLst>
              <a:ext uri="{FF2B5EF4-FFF2-40B4-BE49-F238E27FC236}">
                <a16:creationId xmlns:a16="http://schemas.microsoft.com/office/drawing/2014/main" id="{A1859252-8E0F-4F22-9B34-85707256A164}"/>
              </a:ext>
            </a:extLst>
          </p:cNvPr>
          <p:cNvSpPr txBox="1"/>
          <p:nvPr/>
        </p:nvSpPr>
        <p:spPr>
          <a:xfrm>
            <a:off x="-4439" y="3552111"/>
            <a:ext cx="9144000" cy="1061829"/>
          </a:xfrm>
          <a:prstGeom prst="rect">
            <a:avLst/>
          </a:prstGeom>
          <a:noFill/>
        </p:spPr>
        <p:txBody>
          <a:bodyPr wrap="square" rtlCol="0">
            <a:spAutoFit/>
          </a:bodyPr>
          <a:lstStyle/>
          <a:p>
            <a:r>
              <a:rPr lang="en-US" sz="2100" dirty="0">
                <a:solidFill>
                  <a:schemeClr val="tx2"/>
                </a:solidFill>
                <a:latin typeface="Arial" panose="020B0604020202020204" pitchFamily="34" charset="0"/>
                <a:cs typeface="Arial" panose="020B0604020202020204" pitchFamily="34" charset="0"/>
              </a:rPr>
              <a:t>SELECT  	</a:t>
            </a:r>
            <a:r>
              <a:rPr lang="en-US" sz="2100" b="0" i="1" dirty="0" err="1">
                <a:solidFill>
                  <a:schemeClr val="tx2"/>
                </a:solidFill>
                <a:latin typeface="Arial" panose="020B0604020202020204" pitchFamily="34" charset="0"/>
                <a:cs typeface="Arial" panose="020B0604020202020204" pitchFamily="34" charset="0"/>
              </a:rPr>
              <a:t>E</a:t>
            </a:r>
            <a:r>
              <a:rPr lang="en-US" sz="2100" b="0" dirty="0" err="1">
                <a:solidFill>
                  <a:schemeClr val="tx2"/>
                </a:solidFill>
                <a:latin typeface="Arial" panose="020B0604020202020204" pitchFamily="34" charset="0"/>
                <a:cs typeface="Arial" panose="020B0604020202020204" pitchFamily="34" charset="0"/>
              </a:rPr>
              <a:t>.Fname</a:t>
            </a:r>
            <a:r>
              <a:rPr lang="en-US" sz="2100" b="0" dirty="0">
                <a:solidFill>
                  <a:schemeClr val="tx2"/>
                </a:solidFill>
                <a:latin typeface="Arial" panose="020B0604020202020204" pitchFamily="34" charset="0"/>
                <a:cs typeface="Arial" panose="020B0604020202020204" pitchFamily="34" charset="0"/>
              </a:rPr>
              <a:t>, </a:t>
            </a:r>
            <a:r>
              <a:rPr lang="en-US" sz="2100" b="0" i="1" dirty="0" err="1">
                <a:solidFill>
                  <a:schemeClr val="tx2"/>
                </a:solidFill>
                <a:latin typeface="Arial" panose="020B0604020202020204" pitchFamily="34" charset="0"/>
                <a:cs typeface="Arial" panose="020B0604020202020204" pitchFamily="34" charset="0"/>
              </a:rPr>
              <a:t>E</a:t>
            </a:r>
            <a:r>
              <a:rPr lang="en-US" sz="2100" b="0" dirty="0" err="1">
                <a:solidFill>
                  <a:schemeClr val="tx2"/>
                </a:solidFill>
                <a:latin typeface="Arial" panose="020B0604020202020204" pitchFamily="34" charset="0"/>
                <a:cs typeface="Arial" panose="020B0604020202020204" pitchFamily="34" charset="0"/>
              </a:rPr>
              <a:t>.Lname</a:t>
            </a:r>
            <a:endParaRPr lang="en-US" sz="2100" b="0" dirty="0">
              <a:solidFill>
                <a:schemeClr val="tx2"/>
              </a:solidFill>
              <a:latin typeface="Arial" panose="020B0604020202020204" pitchFamily="34" charset="0"/>
              <a:cs typeface="Arial" panose="020B0604020202020204" pitchFamily="34" charset="0"/>
            </a:endParaRPr>
          </a:p>
          <a:p>
            <a:r>
              <a:rPr lang="en-US" sz="2100" dirty="0">
                <a:solidFill>
                  <a:schemeClr val="tx2"/>
                </a:solidFill>
                <a:latin typeface="Arial" panose="020B0604020202020204" pitchFamily="34" charset="0"/>
                <a:cs typeface="Arial" panose="020B0604020202020204" pitchFamily="34" charset="0"/>
              </a:rPr>
              <a:t>FROM      	</a:t>
            </a:r>
            <a:r>
              <a:rPr lang="en-US" sz="2100" b="0" dirty="0">
                <a:solidFill>
                  <a:schemeClr val="tx2"/>
                </a:solidFill>
                <a:latin typeface="Arial" panose="020B0604020202020204" pitchFamily="34" charset="0"/>
                <a:cs typeface="Arial" panose="020B0604020202020204" pitchFamily="34" charset="0"/>
              </a:rPr>
              <a:t>employee </a:t>
            </a:r>
            <a:r>
              <a:rPr lang="en-US" sz="2100" b="0" i="1" dirty="0">
                <a:solidFill>
                  <a:schemeClr val="tx2"/>
                </a:solidFill>
                <a:latin typeface="Arial" panose="020B0604020202020204" pitchFamily="34" charset="0"/>
                <a:cs typeface="Arial" panose="020B0604020202020204" pitchFamily="34" charset="0"/>
              </a:rPr>
              <a:t>E</a:t>
            </a:r>
          </a:p>
          <a:p>
            <a:r>
              <a:rPr lang="en-US" sz="2100" dirty="0">
                <a:solidFill>
                  <a:schemeClr val="tx2"/>
                </a:solidFill>
                <a:latin typeface="Arial" panose="020B0604020202020204" pitchFamily="34" charset="0"/>
                <a:cs typeface="Arial" panose="020B0604020202020204" pitchFamily="34" charset="0"/>
              </a:rPr>
              <a:t>WHERE   	</a:t>
            </a:r>
            <a:r>
              <a:rPr lang="en-US" sz="2100" b="0" i="1" dirty="0" err="1">
                <a:solidFill>
                  <a:schemeClr val="tx2"/>
                </a:solidFill>
                <a:latin typeface="Arial" panose="020B0604020202020204" pitchFamily="34" charset="0"/>
                <a:cs typeface="Arial" panose="020B0604020202020204" pitchFamily="34" charset="0"/>
              </a:rPr>
              <a:t>E</a:t>
            </a:r>
            <a:r>
              <a:rPr lang="en-US" sz="2100" b="0" dirty="0" err="1">
                <a:solidFill>
                  <a:schemeClr val="tx2"/>
                </a:solidFill>
                <a:latin typeface="Arial" panose="020B0604020202020204" pitchFamily="34" charset="0"/>
                <a:cs typeface="Arial" panose="020B0604020202020204" pitchFamily="34" charset="0"/>
              </a:rPr>
              <a:t>.Super_ssn</a:t>
            </a:r>
            <a:r>
              <a:rPr lang="en-US" sz="2100" b="0" dirty="0">
                <a:solidFill>
                  <a:schemeClr val="tx2"/>
                </a:solidFill>
                <a:latin typeface="Arial" panose="020B0604020202020204" pitchFamily="34" charset="0"/>
                <a:cs typeface="Arial" panose="020B0604020202020204" pitchFamily="34" charset="0"/>
              </a:rPr>
              <a:t> </a:t>
            </a:r>
            <a:r>
              <a:rPr lang="en-US" sz="2100" dirty="0">
                <a:solidFill>
                  <a:schemeClr val="tx2"/>
                </a:solidFill>
                <a:latin typeface="Arial" panose="020B0604020202020204" pitchFamily="34" charset="0"/>
                <a:cs typeface="Arial" panose="020B0604020202020204" pitchFamily="34" charset="0"/>
              </a:rPr>
              <a:t>IS NULL</a:t>
            </a:r>
            <a:r>
              <a:rPr lang="en-US" sz="2100" b="0" dirty="0">
                <a:solidFill>
                  <a:schemeClr val="tx2"/>
                </a:solidFill>
                <a:latin typeface="Arial" panose="020B0604020202020204" pitchFamily="34" charset="0"/>
                <a:cs typeface="Arial" panose="020B0604020202020204" pitchFamily="34" charset="0"/>
              </a:rPr>
              <a:t>;</a:t>
            </a:r>
            <a:endParaRPr lang="en-US" sz="2100" dirty="0">
              <a:solidFill>
                <a:schemeClr val="tx2"/>
              </a:solidFill>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F5B37ACC-2E51-49D2-841A-29F9641758E5}"/>
              </a:ext>
            </a:extLst>
          </p:cNvPr>
          <p:cNvSpPr txBox="1"/>
          <p:nvPr/>
        </p:nvSpPr>
        <p:spPr>
          <a:xfrm>
            <a:off x="-4439" y="2905780"/>
            <a:ext cx="8948925" cy="461665"/>
          </a:xfrm>
          <a:prstGeom prst="rect">
            <a:avLst/>
          </a:prstGeom>
          <a:noFill/>
        </p:spPr>
        <p:txBody>
          <a:bodyPr wrap="none" rtlCol="0">
            <a:spAutoFit/>
          </a:bodyPr>
          <a:lstStyle/>
          <a:p>
            <a:r>
              <a:rPr lang="en-US" sz="2400" b="0" dirty="0">
                <a:solidFill>
                  <a:schemeClr val="tx2"/>
                </a:solidFill>
                <a:latin typeface="+mn-lt"/>
              </a:rPr>
              <a:t>Retrieve the names of employees who do not have a supervisor.</a:t>
            </a:r>
          </a:p>
        </p:txBody>
      </p:sp>
    </p:spTree>
    <p:extLst>
      <p:ext uri="{BB962C8B-B14F-4D97-AF65-F5344CB8AC3E}">
        <p14:creationId xmlns:p14="http://schemas.microsoft.com/office/powerpoint/2010/main" val="6913678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6"/>
          <p:cNvSpPr txBox="1">
            <a:spLocks noChangeArrowheads="1"/>
          </p:cNvSpPr>
          <p:nvPr/>
        </p:nvSpPr>
        <p:spPr bwMode="auto">
          <a:xfrm>
            <a:off x="19318" y="0"/>
            <a:ext cx="912468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b="1">
                <a:solidFill>
                  <a:srgbClr val="00457C"/>
                </a:solidFill>
                <a:latin typeface="Times New Roman" panose="02020603050405020304" pitchFamily="18" charset="0"/>
              </a:defRPr>
            </a:lvl1pPr>
            <a:lvl2pPr marL="742950" indent="-285750">
              <a:defRPr b="1">
                <a:solidFill>
                  <a:srgbClr val="00457C"/>
                </a:solidFill>
                <a:latin typeface="Times New Roman" panose="02020603050405020304" pitchFamily="18" charset="0"/>
              </a:defRPr>
            </a:lvl2pPr>
            <a:lvl3pPr marL="1143000" indent="-228600">
              <a:defRPr b="1">
                <a:solidFill>
                  <a:srgbClr val="00457C"/>
                </a:solidFill>
                <a:latin typeface="Times New Roman" panose="02020603050405020304" pitchFamily="18" charset="0"/>
              </a:defRPr>
            </a:lvl3pPr>
            <a:lvl4pPr marL="1600200" indent="-228600">
              <a:defRPr b="1">
                <a:solidFill>
                  <a:srgbClr val="00457C"/>
                </a:solidFill>
                <a:latin typeface="Times New Roman" panose="02020603050405020304" pitchFamily="18" charset="0"/>
              </a:defRPr>
            </a:lvl4pPr>
            <a:lvl5pPr marL="2057400" indent="-228600">
              <a:defRPr b="1">
                <a:solidFill>
                  <a:srgbClr val="00457C"/>
                </a:solidFill>
                <a:latin typeface="Times New Roman" panose="02020603050405020304" pitchFamily="18" charset="0"/>
              </a:defRPr>
            </a:lvl5pPr>
            <a:lvl6pPr marL="2514600" indent="-228600" eaLnBrk="0" fontAlgn="base" hangingPunct="0">
              <a:spcBef>
                <a:spcPct val="0"/>
              </a:spcBef>
              <a:spcAft>
                <a:spcPct val="0"/>
              </a:spcAft>
              <a:defRPr b="1">
                <a:solidFill>
                  <a:srgbClr val="00457C"/>
                </a:solidFill>
                <a:latin typeface="Times New Roman" panose="02020603050405020304" pitchFamily="18" charset="0"/>
              </a:defRPr>
            </a:lvl6pPr>
            <a:lvl7pPr marL="2971800" indent="-228600" eaLnBrk="0" fontAlgn="base" hangingPunct="0">
              <a:spcBef>
                <a:spcPct val="0"/>
              </a:spcBef>
              <a:spcAft>
                <a:spcPct val="0"/>
              </a:spcAft>
              <a:defRPr b="1">
                <a:solidFill>
                  <a:srgbClr val="00457C"/>
                </a:solidFill>
                <a:latin typeface="Times New Roman" panose="02020603050405020304" pitchFamily="18" charset="0"/>
              </a:defRPr>
            </a:lvl7pPr>
            <a:lvl8pPr marL="3429000" indent="-228600" eaLnBrk="0" fontAlgn="base" hangingPunct="0">
              <a:spcBef>
                <a:spcPct val="0"/>
              </a:spcBef>
              <a:spcAft>
                <a:spcPct val="0"/>
              </a:spcAft>
              <a:defRPr b="1">
                <a:solidFill>
                  <a:srgbClr val="00457C"/>
                </a:solidFill>
                <a:latin typeface="Times New Roman" panose="02020603050405020304" pitchFamily="18" charset="0"/>
              </a:defRPr>
            </a:lvl8pPr>
            <a:lvl9pPr marL="3886200" indent="-228600" eaLnBrk="0" fontAlgn="base" hangingPunct="0">
              <a:spcBef>
                <a:spcPct val="0"/>
              </a:spcBef>
              <a:spcAft>
                <a:spcPct val="0"/>
              </a:spcAft>
              <a:defRPr b="1">
                <a:solidFill>
                  <a:srgbClr val="00457C"/>
                </a:solidFill>
                <a:latin typeface="Times New Roman" panose="02020603050405020304" pitchFamily="18" charset="0"/>
              </a:defRPr>
            </a:lvl9pPr>
          </a:lstStyle>
          <a:p>
            <a:pPr>
              <a:spcBef>
                <a:spcPct val="50000"/>
              </a:spcBef>
            </a:pPr>
            <a:r>
              <a:rPr lang="en-US" altLang="en-US" sz="3200" b="0" dirty="0">
                <a:solidFill>
                  <a:schemeClr val="bg1"/>
                </a:solidFill>
                <a:latin typeface="+mn-lt"/>
              </a:rPr>
              <a:t>Nested Query (or Subquery)</a:t>
            </a:r>
          </a:p>
        </p:txBody>
      </p:sp>
      <p:sp>
        <p:nvSpPr>
          <p:cNvPr id="5" name="TextBox 4"/>
          <p:cNvSpPr txBox="1"/>
          <p:nvPr/>
        </p:nvSpPr>
        <p:spPr>
          <a:xfrm>
            <a:off x="5862" y="1143000"/>
            <a:ext cx="3478837" cy="769441"/>
          </a:xfrm>
          <a:prstGeom prst="rect">
            <a:avLst/>
          </a:prstGeom>
          <a:noFill/>
        </p:spPr>
        <p:txBody>
          <a:bodyPr wrap="none" rtlCol="0">
            <a:spAutoFit/>
          </a:bodyPr>
          <a:lstStyle/>
          <a:p>
            <a:r>
              <a:rPr lang="en-US" sz="4400" dirty="0">
                <a:solidFill>
                  <a:schemeClr val="tx2"/>
                </a:solidFill>
                <a:latin typeface="+mn-lt"/>
              </a:rPr>
              <a:t>Outer Query</a:t>
            </a:r>
          </a:p>
        </p:txBody>
      </p:sp>
      <p:sp>
        <p:nvSpPr>
          <p:cNvPr id="6" name="TextBox 5"/>
          <p:cNvSpPr txBox="1"/>
          <p:nvPr/>
        </p:nvSpPr>
        <p:spPr>
          <a:xfrm>
            <a:off x="2063262" y="2176046"/>
            <a:ext cx="3353803" cy="769441"/>
          </a:xfrm>
          <a:prstGeom prst="rect">
            <a:avLst/>
          </a:prstGeom>
          <a:noFill/>
        </p:spPr>
        <p:txBody>
          <a:bodyPr wrap="none" rtlCol="0">
            <a:spAutoFit/>
          </a:bodyPr>
          <a:lstStyle/>
          <a:p>
            <a:r>
              <a:rPr lang="en-US" sz="4400" dirty="0">
                <a:solidFill>
                  <a:schemeClr val="tx2"/>
                </a:solidFill>
                <a:latin typeface="+mn-lt"/>
              </a:rPr>
              <a:t>Inner Query</a:t>
            </a:r>
          </a:p>
        </p:txBody>
      </p:sp>
      <p:sp>
        <p:nvSpPr>
          <p:cNvPr id="7" name="TextBox 6"/>
          <p:cNvSpPr txBox="1"/>
          <p:nvPr/>
        </p:nvSpPr>
        <p:spPr>
          <a:xfrm>
            <a:off x="2063262" y="2938046"/>
            <a:ext cx="3353803" cy="769441"/>
          </a:xfrm>
          <a:prstGeom prst="rect">
            <a:avLst/>
          </a:prstGeom>
          <a:noFill/>
        </p:spPr>
        <p:txBody>
          <a:bodyPr wrap="none" rtlCol="0">
            <a:spAutoFit/>
          </a:bodyPr>
          <a:lstStyle/>
          <a:p>
            <a:r>
              <a:rPr lang="en-US" sz="4400" dirty="0">
                <a:solidFill>
                  <a:schemeClr val="tx2"/>
                </a:solidFill>
                <a:latin typeface="+mn-lt"/>
              </a:rPr>
              <a:t>Inner Query</a:t>
            </a:r>
          </a:p>
        </p:txBody>
      </p:sp>
      <p:sp>
        <p:nvSpPr>
          <p:cNvPr id="8" name="TextBox 7"/>
          <p:cNvSpPr txBox="1"/>
          <p:nvPr/>
        </p:nvSpPr>
        <p:spPr>
          <a:xfrm>
            <a:off x="2063262" y="3700046"/>
            <a:ext cx="3353803" cy="769441"/>
          </a:xfrm>
          <a:prstGeom prst="rect">
            <a:avLst/>
          </a:prstGeom>
          <a:noFill/>
        </p:spPr>
        <p:txBody>
          <a:bodyPr wrap="none" rtlCol="0">
            <a:spAutoFit/>
          </a:bodyPr>
          <a:lstStyle/>
          <a:p>
            <a:r>
              <a:rPr lang="en-US" sz="4400" dirty="0">
                <a:solidFill>
                  <a:schemeClr val="tx2"/>
                </a:solidFill>
                <a:latin typeface="+mn-lt"/>
              </a:rPr>
              <a:t>Inner Query</a:t>
            </a:r>
          </a:p>
        </p:txBody>
      </p:sp>
      <p:sp>
        <p:nvSpPr>
          <p:cNvPr id="9" name="TextBox 8"/>
          <p:cNvSpPr txBox="1"/>
          <p:nvPr/>
        </p:nvSpPr>
        <p:spPr>
          <a:xfrm>
            <a:off x="2063262" y="4462046"/>
            <a:ext cx="906017" cy="769441"/>
          </a:xfrm>
          <a:prstGeom prst="rect">
            <a:avLst/>
          </a:prstGeom>
          <a:noFill/>
        </p:spPr>
        <p:txBody>
          <a:bodyPr wrap="none" rtlCol="0">
            <a:spAutoFit/>
          </a:bodyPr>
          <a:lstStyle/>
          <a:p>
            <a:r>
              <a:rPr lang="en-US" sz="4400" dirty="0">
                <a:solidFill>
                  <a:schemeClr val="tx2"/>
                </a:solidFill>
                <a:latin typeface="+mn-lt"/>
              </a:rPr>
              <a:t>….</a:t>
            </a:r>
          </a:p>
        </p:txBody>
      </p:sp>
    </p:spTree>
    <p:extLst>
      <p:ext uri="{BB962C8B-B14F-4D97-AF65-F5344CB8AC3E}">
        <p14:creationId xmlns:p14="http://schemas.microsoft.com/office/powerpoint/2010/main" val="22035371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6"/>
          <p:cNvSpPr txBox="1">
            <a:spLocks noChangeArrowheads="1"/>
          </p:cNvSpPr>
          <p:nvPr/>
        </p:nvSpPr>
        <p:spPr bwMode="auto">
          <a:xfrm>
            <a:off x="19318" y="0"/>
            <a:ext cx="912468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b="1">
                <a:solidFill>
                  <a:srgbClr val="00457C"/>
                </a:solidFill>
                <a:latin typeface="Times New Roman" panose="02020603050405020304" pitchFamily="18" charset="0"/>
              </a:defRPr>
            </a:lvl1pPr>
            <a:lvl2pPr marL="742950" indent="-285750">
              <a:defRPr b="1">
                <a:solidFill>
                  <a:srgbClr val="00457C"/>
                </a:solidFill>
                <a:latin typeface="Times New Roman" panose="02020603050405020304" pitchFamily="18" charset="0"/>
              </a:defRPr>
            </a:lvl2pPr>
            <a:lvl3pPr marL="1143000" indent="-228600">
              <a:defRPr b="1">
                <a:solidFill>
                  <a:srgbClr val="00457C"/>
                </a:solidFill>
                <a:latin typeface="Times New Roman" panose="02020603050405020304" pitchFamily="18" charset="0"/>
              </a:defRPr>
            </a:lvl3pPr>
            <a:lvl4pPr marL="1600200" indent="-228600">
              <a:defRPr b="1">
                <a:solidFill>
                  <a:srgbClr val="00457C"/>
                </a:solidFill>
                <a:latin typeface="Times New Roman" panose="02020603050405020304" pitchFamily="18" charset="0"/>
              </a:defRPr>
            </a:lvl4pPr>
            <a:lvl5pPr marL="2057400" indent="-228600">
              <a:defRPr b="1">
                <a:solidFill>
                  <a:srgbClr val="00457C"/>
                </a:solidFill>
                <a:latin typeface="Times New Roman" panose="02020603050405020304" pitchFamily="18" charset="0"/>
              </a:defRPr>
            </a:lvl5pPr>
            <a:lvl6pPr marL="2514600" indent="-228600" eaLnBrk="0" fontAlgn="base" hangingPunct="0">
              <a:spcBef>
                <a:spcPct val="0"/>
              </a:spcBef>
              <a:spcAft>
                <a:spcPct val="0"/>
              </a:spcAft>
              <a:defRPr b="1">
                <a:solidFill>
                  <a:srgbClr val="00457C"/>
                </a:solidFill>
                <a:latin typeface="Times New Roman" panose="02020603050405020304" pitchFamily="18" charset="0"/>
              </a:defRPr>
            </a:lvl6pPr>
            <a:lvl7pPr marL="2971800" indent="-228600" eaLnBrk="0" fontAlgn="base" hangingPunct="0">
              <a:spcBef>
                <a:spcPct val="0"/>
              </a:spcBef>
              <a:spcAft>
                <a:spcPct val="0"/>
              </a:spcAft>
              <a:defRPr b="1">
                <a:solidFill>
                  <a:srgbClr val="00457C"/>
                </a:solidFill>
                <a:latin typeface="Times New Roman" panose="02020603050405020304" pitchFamily="18" charset="0"/>
              </a:defRPr>
            </a:lvl7pPr>
            <a:lvl8pPr marL="3429000" indent="-228600" eaLnBrk="0" fontAlgn="base" hangingPunct="0">
              <a:spcBef>
                <a:spcPct val="0"/>
              </a:spcBef>
              <a:spcAft>
                <a:spcPct val="0"/>
              </a:spcAft>
              <a:defRPr b="1">
                <a:solidFill>
                  <a:srgbClr val="00457C"/>
                </a:solidFill>
                <a:latin typeface="Times New Roman" panose="02020603050405020304" pitchFamily="18" charset="0"/>
              </a:defRPr>
            </a:lvl8pPr>
            <a:lvl9pPr marL="3886200" indent="-228600" eaLnBrk="0" fontAlgn="base" hangingPunct="0">
              <a:spcBef>
                <a:spcPct val="0"/>
              </a:spcBef>
              <a:spcAft>
                <a:spcPct val="0"/>
              </a:spcAft>
              <a:defRPr b="1">
                <a:solidFill>
                  <a:srgbClr val="00457C"/>
                </a:solidFill>
                <a:latin typeface="Times New Roman" panose="02020603050405020304" pitchFamily="18" charset="0"/>
              </a:defRPr>
            </a:lvl9pPr>
          </a:lstStyle>
          <a:p>
            <a:pPr>
              <a:spcBef>
                <a:spcPct val="50000"/>
              </a:spcBef>
            </a:pPr>
            <a:r>
              <a:rPr lang="en-US" altLang="en-US" sz="3200" b="0" dirty="0">
                <a:solidFill>
                  <a:schemeClr val="bg1"/>
                </a:solidFill>
                <a:latin typeface="+mn-lt"/>
              </a:rPr>
              <a:t>Nested Query (or Subquery)</a:t>
            </a:r>
          </a:p>
        </p:txBody>
      </p:sp>
      <p:sp>
        <p:nvSpPr>
          <p:cNvPr id="5" name="TextBox 4"/>
          <p:cNvSpPr txBox="1"/>
          <p:nvPr/>
        </p:nvSpPr>
        <p:spPr>
          <a:xfrm>
            <a:off x="0" y="2101840"/>
            <a:ext cx="9144000" cy="1708160"/>
          </a:xfrm>
          <a:prstGeom prst="rect">
            <a:avLst/>
          </a:prstGeom>
          <a:noFill/>
        </p:spPr>
        <p:txBody>
          <a:bodyPr wrap="square" rtlCol="0">
            <a:spAutoFit/>
          </a:bodyPr>
          <a:lstStyle/>
          <a:p>
            <a:r>
              <a:rPr lang="en-US" sz="2100" dirty="0">
                <a:solidFill>
                  <a:schemeClr val="tx2"/>
                </a:solidFill>
                <a:latin typeface="Arial" panose="020B0604020202020204" pitchFamily="34" charset="0"/>
                <a:cs typeface="Arial" panose="020B0604020202020204" pitchFamily="34" charset="0"/>
              </a:rPr>
              <a:t>SELECT  </a:t>
            </a:r>
            <a:r>
              <a:rPr lang="en-US" sz="2100" b="0" i="1" dirty="0">
                <a:solidFill>
                  <a:schemeClr val="tx2"/>
                </a:solidFill>
                <a:latin typeface="Arial" panose="020B0604020202020204" pitchFamily="34" charset="0"/>
                <a:cs typeface="Arial" panose="020B0604020202020204" pitchFamily="34" charset="0"/>
              </a:rPr>
              <a:t>E</a:t>
            </a:r>
            <a:r>
              <a:rPr lang="en-US" sz="2100" b="0" dirty="0">
                <a:solidFill>
                  <a:schemeClr val="tx2"/>
                </a:solidFill>
                <a:latin typeface="Arial" panose="020B0604020202020204" pitchFamily="34" charset="0"/>
                <a:cs typeface="Arial" panose="020B0604020202020204" pitchFamily="34" charset="0"/>
              </a:rPr>
              <a:t>.id, </a:t>
            </a:r>
            <a:r>
              <a:rPr lang="en-US" sz="2100" b="0" i="1" dirty="0" err="1">
                <a:solidFill>
                  <a:schemeClr val="tx2"/>
                </a:solidFill>
                <a:latin typeface="Arial" panose="020B0604020202020204" pitchFamily="34" charset="0"/>
                <a:cs typeface="Arial" panose="020B0604020202020204" pitchFamily="34" charset="0"/>
              </a:rPr>
              <a:t>E</a:t>
            </a:r>
            <a:r>
              <a:rPr lang="en-US" sz="2100" b="0" dirty="0" err="1">
                <a:solidFill>
                  <a:schemeClr val="tx2"/>
                </a:solidFill>
                <a:latin typeface="Arial" panose="020B0604020202020204" pitchFamily="34" charset="0"/>
                <a:cs typeface="Arial" panose="020B0604020202020204" pitchFamily="34" charset="0"/>
              </a:rPr>
              <a:t>.first_name</a:t>
            </a:r>
            <a:r>
              <a:rPr lang="en-US" sz="2100" b="0" dirty="0">
                <a:solidFill>
                  <a:schemeClr val="tx2"/>
                </a:solidFill>
                <a:latin typeface="Arial" panose="020B0604020202020204" pitchFamily="34" charset="0"/>
                <a:cs typeface="Arial" panose="020B0604020202020204" pitchFamily="34" charset="0"/>
              </a:rPr>
              <a:t>, </a:t>
            </a:r>
            <a:r>
              <a:rPr lang="en-US" sz="2100" b="0" i="1" dirty="0" err="1">
                <a:solidFill>
                  <a:schemeClr val="tx2"/>
                </a:solidFill>
                <a:latin typeface="Arial" panose="020B0604020202020204" pitchFamily="34" charset="0"/>
                <a:cs typeface="Arial" panose="020B0604020202020204" pitchFamily="34" charset="0"/>
              </a:rPr>
              <a:t>E</a:t>
            </a:r>
            <a:r>
              <a:rPr lang="en-US" sz="2100" b="0" dirty="0" err="1">
                <a:solidFill>
                  <a:schemeClr val="tx2"/>
                </a:solidFill>
                <a:latin typeface="Arial" panose="020B0604020202020204" pitchFamily="34" charset="0"/>
                <a:cs typeface="Arial" panose="020B0604020202020204" pitchFamily="34" charset="0"/>
              </a:rPr>
              <a:t>.last_name</a:t>
            </a:r>
            <a:r>
              <a:rPr lang="en-US" sz="2100" b="0" dirty="0">
                <a:solidFill>
                  <a:schemeClr val="tx2"/>
                </a:solidFill>
                <a:latin typeface="Arial" panose="020B0604020202020204" pitchFamily="34" charset="0"/>
                <a:cs typeface="Arial" panose="020B0604020202020204" pitchFamily="34" charset="0"/>
              </a:rPr>
              <a:t>, </a:t>
            </a:r>
            <a:r>
              <a:rPr lang="en-US" sz="2100" b="0" i="1" dirty="0" err="1">
                <a:solidFill>
                  <a:schemeClr val="tx2"/>
                </a:solidFill>
                <a:latin typeface="Arial" panose="020B0604020202020204" pitchFamily="34" charset="0"/>
                <a:cs typeface="Arial" panose="020B0604020202020204" pitchFamily="34" charset="0"/>
              </a:rPr>
              <a:t>E</a:t>
            </a:r>
            <a:r>
              <a:rPr lang="en-US" sz="2100" b="0" dirty="0" err="1">
                <a:solidFill>
                  <a:schemeClr val="tx2"/>
                </a:solidFill>
                <a:latin typeface="Arial" panose="020B0604020202020204" pitchFamily="34" charset="0"/>
                <a:cs typeface="Arial" panose="020B0604020202020204" pitchFamily="34" charset="0"/>
              </a:rPr>
              <a:t>.position</a:t>
            </a:r>
            <a:endParaRPr lang="en-US" sz="2100" b="0" dirty="0">
              <a:solidFill>
                <a:schemeClr val="tx2"/>
              </a:solidFill>
              <a:latin typeface="Arial" panose="020B0604020202020204" pitchFamily="34" charset="0"/>
              <a:cs typeface="Arial" panose="020B0604020202020204" pitchFamily="34" charset="0"/>
            </a:endParaRPr>
          </a:p>
          <a:p>
            <a:r>
              <a:rPr lang="en-US" sz="2100" dirty="0">
                <a:solidFill>
                  <a:schemeClr val="tx2"/>
                </a:solidFill>
                <a:latin typeface="Arial" panose="020B0604020202020204" pitchFamily="34" charset="0"/>
                <a:cs typeface="Arial" panose="020B0604020202020204" pitchFamily="34" charset="0"/>
              </a:rPr>
              <a:t>FROM      </a:t>
            </a:r>
            <a:r>
              <a:rPr lang="en-US" sz="2100" b="0" dirty="0">
                <a:solidFill>
                  <a:schemeClr val="tx2"/>
                </a:solidFill>
                <a:latin typeface="Arial" panose="020B0604020202020204" pitchFamily="34" charset="0"/>
                <a:cs typeface="Arial" panose="020B0604020202020204" pitchFamily="34" charset="0"/>
              </a:rPr>
              <a:t>employee </a:t>
            </a:r>
            <a:r>
              <a:rPr lang="en-US" sz="2100" b="0" i="1" dirty="0">
                <a:solidFill>
                  <a:schemeClr val="tx2"/>
                </a:solidFill>
                <a:latin typeface="Arial" panose="020B0604020202020204" pitchFamily="34" charset="0"/>
                <a:cs typeface="Arial" panose="020B0604020202020204" pitchFamily="34" charset="0"/>
              </a:rPr>
              <a:t>E</a:t>
            </a:r>
          </a:p>
          <a:p>
            <a:r>
              <a:rPr lang="en-US" sz="2100" dirty="0">
                <a:solidFill>
                  <a:schemeClr val="tx2"/>
                </a:solidFill>
                <a:latin typeface="Arial" panose="020B0604020202020204" pitchFamily="34" charset="0"/>
                <a:cs typeface="Arial" panose="020B0604020202020204" pitchFamily="34" charset="0"/>
              </a:rPr>
              <a:t>WHERE   </a:t>
            </a:r>
            <a:r>
              <a:rPr lang="en-US" sz="2100" b="0" i="1" dirty="0" err="1">
                <a:solidFill>
                  <a:schemeClr val="tx2"/>
                </a:solidFill>
                <a:latin typeface="Arial" panose="020B0604020202020204" pitchFamily="34" charset="0"/>
                <a:cs typeface="Arial" panose="020B0604020202020204" pitchFamily="34" charset="0"/>
              </a:rPr>
              <a:t>E</a:t>
            </a:r>
            <a:r>
              <a:rPr lang="en-US" sz="2100" b="0" dirty="0" err="1">
                <a:solidFill>
                  <a:schemeClr val="tx2"/>
                </a:solidFill>
                <a:latin typeface="Arial" panose="020B0604020202020204" pitchFamily="34" charset="0"/>
                <a:cs typeface="Arial" panose="020B0604020202020204" pitchFamily="34" charset="0"/>
              </a:rPr>
              <a:t>.branch_id</a:t>
            </a:r>
            <a:r>
              <a:rPr lang="en-US" sz="2100" b="0" dirty="0">
                <a:solidFill>
                  <a:schemeClr val="tx2"/>
                </a:solidFill>
                <a:latin typeface="Arial" panose="020B0604020202020204" pitchFamily="34" charset="0"/>
                <a:cs typeface="Arial" panose="020B0604020202020204" pitchFamily="34" charset="0"/>
              </a:rPr>
              <a:t> = ( </a:t>
            </a:r>
            <a:r>
              <a:rPr lang="en-US" sz="2100" dirty="0">
                <a:solidFill>
                  <a:schemeClr val="tx2"/>
                </a:solidFill>
                <a:latin typeface="Arial" panose="020B0604020202020204" pitchFamily="34" charset="0"/>
                <a:cs typeface="Arial" panose="020B0604020202020204" pitchFamily="34" charset="0"/>
              </a:rPr>
              <a:t>SELECT   </a:t>
            </a:r>
            <a:r>
              <a:rPr lang="en-US" sz="2100" b="0" i="1" dirty="0" err="1">
                <a:solidFill>
                  <a:schemeClr val="tx2"/>
                </a:solidFill>
                <a:latin typeface="Arial" panose="020B0604020202020204" pitchFamily="34" charset="0"/>
                <a:cs typeface="Arial" panose="020B0604020202020204" pitchFamily="34" charset="0"/>
              </a:rPr>
              <a:t>B</a:t>
            </a:r>
            <a:r>
              <a:rPr lang="en-US" sz="2100" dirty="0" err="1">
                <a:solidFill>
                  <a:schemeClr val="tx2"/>
                </a:solidFill>
                <a:latin typeface="Arial" panose="020B0604020202020204" pitchFamily="34" charset="0"/>
                <a:cs typeface="Arial" panose="020B0604020202020204" pitchFamily="34" charset="0"/>
              </a:rPr>
              <a:t>.</a:t>
            </a:r>
            <a:r>
              <a:rPr lang="en-US" sz="2100" b="0" dirty="0" err="1">
                <a:solidFill>
                  <a:schemeClr val="tx2"/>
                </a:solidFill>
                <a:latin typeface="Arial" panose="020B0604020202020204" pitchFamily="34" charset="0"/>
                <a:cs typeface="Arial" panose="020B0604020202020204" pitchFamily="34" charset="0"/>
              </a:rPr>
              <a:t>branch_id</a:t>
            </a:r>
            <a:r>
              <a:rPr lang="en-US" sz="2100" b="0" dirty="0">
                <a:solidFill>
                  <a:schemeClr val="tx2"/>
                </a:solidFill>
                <a:latin typeface="Arial" panose="020B0604020202020204" pitchFamily="34" charset="0"/>
                <a:cs typeface="Arial" panose="020B0604020202020204" pitchFamily="34" charset="0"/>
              </a:rPr>
              <a:t> </a:t>
            </a:r>
            <a:br>
              <a:rPr lang="en-US" sz="2100" b="0" dirty="0">
                <a:solidFill>
                  <a:schemeClr val="tx2"/>
                </a:solidFill>
                <a:latin typeface="Arial" panose="020B0604020202020204" pitchFamily="34" charset="0"/>
                <a:cs typeface="Arial" panose="020B0604020202020204" pitchFamily="34" charset="0"/>
              </a:rPr>
            </a:br>
            <a:r>
              <a:rPr lang="en-US" sz="2100" b="0" dirty="0">
                <a:solidFill>
                  <a:schemeClr val="tx2"/>
                </a:solidFill>
                <a:latin typeface="Arial" panose="020B0604020202020204" pitchFamily="34" charset="0"/>
                <a:cs typeface="Arial" panose="020B0604020202020204" pitchFamily="34" charset="0"/>
              </a:rPr>
              <a:t>                                          </a:t>
            </a:r>
            <a:r>
              <a:rPr lang="en-US" sz="2100" dirty="0">
                <a:solidFill>
                  <a:schemeClr val="tx2"/>
                </a:solidFill>
                <a:latin typeface="Arial" panose="020B0604020202020204" pitchFamily="34" charset="0"/>
                <a:cs typeface="Arial" panose="020B0604020202020204" pitchFamily="34" charset="0"/>
              </a:rPr>
              <a:t>FROM      </a:t>
            </a:r>
            <a:r>
              <a:rPr lang="en-US" sz="2100" b="0" dirty="0">
                <a:solidFill>
                  <a:schemeClr val="tx2"/>
                </a:solidFill>
                <a:latin typeface="Arial" panose="020B0604020202020204" pitchFamily="34" charset="0"/>
                <a:cs typeface="Arial" panose="020B0604020202020204" pitchFamily="34" charset="0"/>
              </a:rPr>
              <a:t>branch </a:t>
            </a:r>
            <a:r>
              <a:rPr lang="en-US" sz="2100" b="0" i="1" dirty="0">
                <a:solidFill>
                  <a:schemeClr val="tx2"/>
                </a:solidFill>
                <a:latin typeface="Arial" panose="020B0604020202020204" pitchFamily="34" charset="0"/>
                <a:cs typeface="Arial" panose="020B0604020202020204" pitchFamily="34" charset="0"/>
              </a:rPr>
              <a:t>B</a:t>
            </a:r>
          </a:p>
          <a:p>
            <a:r>
              <a:rPr lang="en-US" sz="2100" dirty="0">
                <a:solidFill>
                  <a:schemeClr val="tx2"/>
                </a:solidFill>
                <a:latin typeface="Arial" panose="020B0604020202020204" pitchFamily="34" charset="0"/>
                <a:cs typeface="Arial" panose="020B0604020202020204" pitchFamily="34" charset="0"/>
              </a:rPr>
              <a:t>                                          WHERE   </a:t>
            </a:r>
            <a:r>
              <a:rPr lang="en-US" sz="2100" b="0" i="1" dirty="0" err="1">
                <a:solidFill>
                  <a:schemeClr val="tx2"/>
                </a:solidFill>
                <a:latin typeface="Arial" panose="020B0604020202020204" pitchFamily="34" charset="0"/>
                <a:cs typeface="Arial" panose="020B0604020202020204" pitchFamily="34" charset="0"/>
              </a:rPr>
              <a:t>B</a:t>
            </a:r>
            <a:r>
              <a:rPr lang="en-US" sz="2100" dirty="0" err="1">
                <a:solidFill>
                  <a:schemeClr val="tx2"/>
                </a:solidFill>
                <a:latin typeface="Arial" panose="020B0604020202020204" pitchFamily="34" charset="0"/>
                <a:cs typeface="Arial" panose="020B0604020202020204" pitchFamily="34" charset="0"/>
              </a:rPr>
              <a:t>.</a:t>
            </a:r>
            <a:r>
              <a:rPr lang="en-US" sz="2100" b="0" dirty="0" err="1">
                <a:solidFill>
                  <a:schemeClr val="tx2"/>
                </a:solidFill>
                <a:latin typeface="Arial" panose="020B0604020202020204" pitchFamily="34" charset="0"/>
                <a:cs typeface="Arial" panose="020B0604020202020204" pitchFamily="34" charset="0"/>
              </a:rPr>
              <a:t>street</a:t>
            </a:r>
            <a:r>
              <a:rPr lang="en-US" sz="2100" b="0" dirty="0">
                <a:solidFill>
                  <a:schemeClr val="tx2"/>
                </a:solidFill>
                <a:latin typeface="Arial" panose="020B0604020202020204" pitchFamily="34" charset="0"/>
                <a:cs typeface="Arial" panose="020B0604020202020204" pitchFamily="34" charset="0"/>
              </a:rPr>
              <a:t> = ‘777 Glade Road’);</a:t>
            </a:r>
            <a:endParaRPr lang="en-US" sz="2100" dirty="0">
              <a:solidFill>
                <a:schemeClr val="tx2"/>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78545C93-CC62-4A13-BE85-FBBAF71FA1B7}"/>
              </a:ext>
            </a:extLst>
          </p:cNvPr>
          <p:cNvSpPr txBox="1"/>
          <p:nvPr/>
        </p:nvSpPr>
        <p:spPr>
          <a:xfrm>
            <a:off x="7099878" y="2101840"/>
            <a:ext cx="1739322" cy="430887"/>
          </a:xfrm>
          <a:prstGeom prst="rect">
            <a:avLst/>
          </a:prstGeom>
          <a:noFill/>
        </p:spPr>
        <p:txBody>
          <a:bodyPr wrap="none" rtlCol="0">
            <a:spAutoFit/>
          </a:bodyPr>
          <a:lstStyle/>
          <a:p>
            <a:r>
              <a:rPr lang="en-US" sz="2200" dirty="0"/>
              <a:t>Outer Query</a:t>
            </a:r>
          </a:p>
        </p:txBody>
      </p:sp>
      <p:sp>
        <p:nvSpPr>
          <p:cNvPr id="7" name="TextBox 6">
            <a:extLst>
              <a:ext uri="{FF2B5EF4-FFF2-40B4-BE49-F238E27FC236}">
                <a16:creationId xmlns:a16="http://schemas.microsoft.com/office/drawing/2014/main" id="{E7ED1046-93ED-4739-A194-991D464579A3}"/>
              </a:ext>
            </a:extLst>
          </p:cNvPr>
          <p:cNvSpPr txBox="1"/>
          <p:nvPr/>
        </p:nvSpPr>
        <p:spPr>
          <a:xfrm>
            <a:off x="7099878" y="2740476"/>
            <a:ext cx="1691232" cy="769441"/>
          </a:xfrm>
          <a:prstGeom prst="rect">
            <a:avLst/>
          </a:prstGeom>
          <a:noFill/>
        </p:spPr>
        <p:txBody>
          <a:bodyPr wrap="none" rtlCol="0">
            <a:spAutoFit/>
          </a:bodyPr>
          <a:lstStyle/>
          <a:p>
            <a:r>
              <a:rPr lang="en-US" sz="2200" dirty="0"/>
              <a:t>Inner Query</a:t>
            </a:r>
          </a:p>
          <a:p>
            <a:r>
              <a:rPr lang="en-US" sz="2200" dirty="0"/>
              <a:t>(Subquery)</a:t>
            </a:r>
          </a:p>
        </p:txBody>
      </p:sp>
    </p:spTree>
    <p:extLst>
      <p:ext uri="{BB962C8B-B14F-4D97-AF65-F5344CB8AC3E}">
        <p14:creationId xmlns:p14="http://schemas.microsoft.com/office/powerpoint/2010/main" val="7306410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6"/>
          <p:cNvSpPr txBox="1">
            <a:spLocks noChangeArrowheads="1"/>
          </p:cNvSpPr>
          <p:nvPr/>
        </p:nvSpPr>
        <p:spPr bwMode="auto">
          <a:xfrm>
            <a:off x="19318" y="0"/>
            <a:ext cx="912468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b="1">
                <a:solidFill>
                  <a:srgbClr val="00457C"/>
                </a:solidFill>
                <a:latin typeface="Times New Roman" panose="02020603050405020304" pitchFamily="18" charset="0"/>
              </a:defRPr>
            </a:lvl1pPr>
            <a:lvl2pPr marL="742950" indent="-285750">
              <a:defRPr b="1">
                <a:solidFill>
                  <a:srgbClr val="00457C"/>
                </a:solidFill>
                <a:latin typeface="Times New Roman" panose="02020603050405020304" pitchFamily="18" charset="0"/>
              </a:defRPr>
            </a:lvl2pPr>
            <a:lvl3pPr marL="1143000" indent="-228600">
              <a:defRPr b="1">
                <a:solidFill>
                  <a:srgbClr val="00457C"/>
                </a:solidFill>
                <a:latin typeface="Times New Roman" panose="02020603050405020304" pitchFamily="18" charset="0"/>
              </a:defRPr>
            </a:lvl3pPr>
            <a:lvl4pPr marL="1600200" indent="-228600">
              <a:defRPr b="1">
                <a:solidFill>
                  <a:srgbClr val="00457C"/>
                </a:solidFill>
                <a:latin typeface="Times New Roman" panose="02020603050405020304" pitchFamily="18" charset="0"/>
              </a:defRPr>
            </a:lvl4pPr>
            <a:lvl5pPr marL="2057400" indent="-228600">
              <a:defRPr b="1">
                <a:solidFill>
                  <a:srgbClr val="00457C"/>
                </a:solidFill>
                <a:latin typeface="Times New Roman" panose="02020603050405020304" pitchFamily="18" charset="0"/>
              </a:defRPr>
            </a:lvl5pPr>
            <a:lvl6pPr marL="2514600" indent="-228600" eaLnBrk="0" fontAlgn="base" hangingPunct="0">
              <a:spcBef>
                <a:spcPct val="0"/>
              </a:spcBef>
              <a:spcAft>
                <a:spcPct val="0"/>
              </a:spcAft>
              <a:defRPr b="1">
                <a:solidFill>
                  <a:srgbClr val="00457C"/>
                </a:solidFill>
                <a:latin typeface="Times New Roman" panose="02020603050405020304" pitchFamily="18" charset="0"/>
              </a:defRPr>
            </a:lvl6pPr>
            <a:lvl7pPr marL="2971800" indent="-228600" eaLnBrk="0" fontAlgn="base" hangingPunct="0">
              <a:spcBef>
                <a:spcPct val="0"/>
              </a:spcBef>
              <a:spcAft>
                <a:spcPct val="0"/>
              </a:spcAft>
              <a:defRPr b="1">
                <a:solidFill>
                  <a:srgbClr val="00457C"/>
                </a:solidFill>
                <a:latin typeface="Times New Roman" panose="02020603050405020304" pitchFamily="18" charset="0"/>
              </a:defRPr>
            </a:lvl7pPr>
            <a:lvl8pPr marL="3429000" indent="-228600" eaLnBrk="0" fontAlgn="base" hangingPunct="0">
              <a:spcBef>
                <a:spcPct val="0"/>
              </a:spcBef>
              <a:spcAft>
                <a:spcPct val="0"/>
              </a:spcAft>
              <a:defRPr b="1">
                <a:solidFill>
                  <a:srgbClr val="00457C"/>
                </a:solidFill>
                <a:latin typeface="Times New Roman" panose="02020603050405020304" pitchFamily="18" charset="0"/>
              </a:defRPr>
            </a:lvl8pPr>
            <a:lvl9pPr marL="3886200" indent="-228600" eaLnBrk="0" fontAlgn="base" hangingPunct="0">
              <a:spcBef>
                <a:spcPct val="0"/>
              </a:spcBef>
              <a:spcAft>
                <a:spcPct val="0"/>
              </a:spcAft>
              <a:defRPr b="1">
                <a:solidFill>
                  <a:srgbClr val="00457C"/>
                </a:solidFill>
                <a:latin typeface="Times New Roman" panose="02020603050405020304" pitchFamily="18" charset="0"/>
              </a:defRPr>
            </a:lvl9pPr>
          </a:lstStyle>
          <a:p>
            <a:pPr>
              <a:spcBef>
                <a:spcPct val="50000"/>
              </a:spcBef>
            </a:pPr>
            <a:r>
              <a:rPr lang="en-US" altLang="en-US" sz="3200" b="0" dirty="0">
                <a:solidFill>
                  <a:schemeClr val="bg1"/>
                </a:solidFill>
                <a:latin typeface="+mn-lt"/>
              </a:rPr>
              <a:t>IN</a:t>
            </a:r>
          </a:p>
        </p:txBody>
      </p:sp>
      <p:sp>
        <p:nvSpPr>
          <p:cNvPr id="9" name="Oval 8"/>
          <p:cNvSpPr/>
          <p:nvPr/>
        </p:nvSpPr>
        <p:spPr bwMode="auto">
          <a:xfrm>
            <a:off x="4648200" y="1981200"/>
            <a:ext cx="2819400" cy="2133600"/>
          </a:xfrm>
          <a:prstGeom prst="ellipse">
            <a:avLst/>
          </a:prstGeom>
          <a:solidFill>
            <a:srgbClr val="00B0F0"/>
          </a:solidFill>
          <a:ln w="9525" cap="flat" cmpd="sng" algn="ctr">
            <a:solidFill>
              <a:schemeClr val="tx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200" b="1" i="0" u="none" strike="noStrike" cap="none" normalizeH="0" baseline="0" dirty="0">
                <a:ln>
                  <a:noFill/>
                </a:ln>
                <a:solidFill>
                  <a:schemeClr val="tx2"/>
                </a:solidFill>
                <a:effectLst/>
                <a:latin typeface="Times New Roman" panose="02020603050405020304" pitchFamily="18" charset="0"/>
              </a:rPr>
              <a:t>Multi Set</a:t>
            </a:r>
          </a:p>
        </p:txBody>
      </p:sp>
      <p:sp>
        <p:nvSpPr>
          <p:cNvPr id="10" name="TextBox 9"/>
          <p:cNvSpPr txBox="1"/>
          <p:nvPr/>
        </p:nvSpPr>
        <p:spPr>
          <a:xfrm>
            <a:off x="2895600" y="2755613"/>
            <a:ext cx="695616" cy="584775"/>
          </a:xfrm>
          <a:prstGeom prst="rect">
            <a:avLst/>
          </a:prstGeom>
          <a:noFill/>
        </p:spPr>
        <p:txBody>
          <a:bodyPr wrap="square" rtlCol="0">
            <a:spAutoFit/>
          </a:bodyPr>
          <a:lstStyle/>
          <a:p>
            <a:r>
              <a:rPr lang="en-US" sz="3200" dirty="0">
                <a:solidFill>
                  <a:srgbClr val="0070C0"/>
                </a:solidFill>
              </a:rPr>
              <a:t>IN</a:t>
            </a:r>
          </a:p>
        </p:txBody>
      </p:sp>
      <p:sp>
        <p:nvSpPr>
          <p:cNvPr id="12" name="TextBox 11"/>
          <p:cNvSpPr txBox="1"/>
          <p:nvPr/>
        </p:nvSpPr>
        <p:spPr>
          <a:xfrm>
            <a:off x="1447800" y="4419600"/>
            <a:ext cx="2595582" cy="707886"/>
          </a:xfrm>
          <a:prstGeom prst="rect">
            <a:avLst/>
          </a:prstGeom>
          <a:noFill/>
        </p:spPr>
        <p:txBody>
          <a:bodyPr wrap="none" rtlCol="0">
            <a:spAutoFit/>
          </a:bodyPr>
          <a:lstStyle/>
          <a:p>
            <a:r>
              <a:rPr lang="en-US" sz="2000" dirty="0">
                <a:solidFill>
                  <a:srgbClr val="0070C0"/>
                </a:solidFill>
              </a:rPr>
              <a:t>1</a:t>
            </a:r>
            <a:r>
              <a:rPr lang="en-US" sz="2000" dirty="0">
                <a:solidFill>
                  <a:schemeClr val="tx2"/>
                </a:solidFill>
              </a:rPr>
              <a:t>  IN  { </a:t>
            </a:r>
            <a:r>
              <a:rPr lang="en-US" sz="2000" dirty="0">
                <a:solidFill>
                  <a:srgbClr val="0070C0"/>
                </a:solidFill>
              </a:rPr>
              <a:t>1</a:t>
            </a:r>
            <a:r>
              <a:rPr lang="en-US" sz="2000" dirty="0">
                <a:solidFill>
                  <a:schemeClr val="tx2"/>
                </a:solidFill>
              </a:rPr>
              <a:t>, 2, 3, 4, 5, 6 }</a:t>
            </a:r>
          </a:p>
          <a:p>
            <a:r>
              <a:rPr lang="en-US" sz="2000" dirty="0">
                <a:solidFill>
                  <a:srgbClr val="0070C0"/>
                </a:solidFill>
              </a:rPr>
              <a:t>9</a:t>
            </a:r>
            <a:r>
              <a:rPr lang="en-US" sz="2000" dirty="0">
                <a:solidFill>
                  <a:schemeClr val="tx2"/>
                </a:solidFill>
              </a:rPr>
              <a:t>  IN  { 1, 2, 3, 4, 5, 6 }</a:t>
            </a:r>
          </a:p>
        </p:txBody>
      </p:sp>
      <p:sp>
        <p:nvSpPr>
          <p:cNvPr id="2" name="Right Arrow 1"/>
          <p:cNvSpPr/>
          <p:nvPr/>
        </p:nvSpPr>
        <p:spPr bwMode="auto">
          <a:xfrm>
            <a:off x="3978078" y="2829379"/>
            <a:ext cx="978408" cy="484632"/>
          </a:xfrm>
          <a:prstGeom prst="rightArrow">
            <a:avLst/>
          </a:prstGeom>
          <a:solidFill>
            <a:schemeClr val="tx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rgbClr val="00457C"/>
              </a:solidFill>
              <a:effectLst/>
              <a:latin typeface="Times New Roman" panose="02020603050405020304" pitchFamily="18" charset="0"/>
            </a:endParaRPr>
          </a:p>
        </p:txBody>
      </p:sp>
      <p:sp>
        <p:nvSpPr>
          <p:cNvPr id="3" name="TextBox 2">
            <a:extLst>
              <a:ext uri="{FF2B5EF4-FFF2-40B4-BE49-F238E27FC236}">
                <a16:creationId xmlns:a16="http://schemas.microsoft.com/office/drawing/2014/main" id="{D50EABB4-E210-442B-8FFC-249C06F0524D}"/>
              </a:ext>
            </a:extLst>
          </p:cNvPr>
          <p:cNvSpPr txBox="1"/>
          <p:nvPr/>
        </p:nvSpPr>
        <p:spPr>
          <a:xfrm>
            <a:off x="1447800" y="2786390"/>
            <a:ext cx="1334596" cy="523220"/>
          </a:xfrm>
          <a:prstGeom prst="rect">
            <a:avLst/>
          </a:prstGeom>
          <a:noFill/>
        </p:spPr>
        <p:txBody>
          <a:bodyPr wrap="none" rtlCol="0">
            <a:spAutoFit/>
          </a:bodyPr>
          <a:lstStyle/>
          <a:p>
            <a:r>
              <a:rPr lang="en-US" sz="2800" b="0" i="1" dirty="0">
                <a:solidFill>
                  <a:schemeClr val="tx2"/>
                </a:solidFill>
                <a:latin typeface="+mn-lt"/>
              </a:rPr>
              <a:t>VALUE</a:t>
            </a:r>
          </a:p>
        </p:txBody>
      </p:sp>
      <p:sp>
        <p:nvSpPr>
          <p:cNvPr id="5" name="Arrow: Right 4">
            <a:extLst>
              <a:ext uri="{FF2B5EF4-FFF2-40B4-BE49-F238E27FC236}">
                <a16:creationId xmlns:a16="http://schemas.microsoft.com/office/drawing/2014/main" id="{D8595157-3ECA-4384-8C51-C26B2B070628}"/>
              </a:ext>
            </a:extLst>
          </p:cNvPr>
          <p:cNvSpPr/>
          <p:nvPr/>
        </p:nvSpPr>
        <p:spPr bwMode="auto">
          <a:xfrm>
            <a:off x="4343400" y="4533571"/>
            <a:ext cx="251022" cy="228989"/>
          </a:xfrm>
          <a:prstGeom prst="rightArrow">
            <a:avLst/>
          </a:prstGeom>
          <a:solidFill>
            <a:schemeClr val="tx2"/>
          </a:solidFill>
          <a:ln w="9525"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a:ln>
                <a:noFill/>
              </a:ln>
              <a:solidFill>
                <a:srgbClr val="00457C"/>
              </a:solidFill>
              <a:effectLst/>
              <a:latin typeface="Times New Roman" panose="02020603050405020304" pitchFamily="18" charset="0"/>
            </a:endParaRPr>
          </a:p>
        </p:txBody>
      </p:sp>
      <p:sp>
        <p:nvSpPr>
          <p:cNvPr id="6" name="TextBox 5">
            <a:extLst>
              <a:ext uri="{FF2B5EF4-FFF2-40B4-BE49-F238E27FC236}">
                <a16:creationId xmlns:a16="http://schemas.microsoft.com/office/drawing/2014/main" id="{DE911E1C-0C8D-4FD6-8C91-847E2A2EDC06}"/>
              </a:ext>
            </a:extLst>
          </p:cNvPr>
          <p:cNvSpPr txBox="1"/>
          <p:nvPr/>
        </p:nvSpPr>
        <p:spPr>
          <a:xfrm>
            <a:off x="4575202" y="4448010"/>
            <a:ext cx="885179" cy="400110"/>
          </a:xfrm>
          <a:prstGeom prst="rect">
            <a:avLst/>
          </a:prstGeom>
          <a:noFill/>
        </p:spPr>
        <p:txBody>
          <a:bodyPr wrap="none" rtlCol="0">
            <a:spAutoFit/>
          </a:bodyPr>
          <a:lstStyle/>
          <a:p>
            <a:r>
              <a:rPr lang="en-US" sz="2000" b="0" dirty="0">
                <a:latin typeface="+mn-lt"/>
              </a:rPr>
              <a:t>TRUE</a:t>
            </a:r>
          </a:p>
        </p:txBody>
      </p:sp>
      <p:sp>
        <p:nvSpPr>
          <p:cNvPr id="13" name="TextBox 12">
            <a:extLst>
              <a:ext uri="{FF2B5EF4-FFF2-40B4-BE49-F238E27FC236}">
                <a16:creationId xmlns:a16="http://schemas.microsoft.com/office/drawing/2014/main" id="{CE7ECE48-BFE7-4823-9D3D-CCD737C7C7A2}"/>
              </a:ext>
            </a:extLst>
          </p:cNvPr>
          <p:cNvSpPr txBox="1"/>
          <p:nvPr/>
        </p:nvSpPr>
        <p:spPr>
          <a:xfrm>
            <a:off x="4565677" y="4743510"/>
            <a:ext cx="984821" cy="400110"/>
          </a:xfrm>
          <a:prstGeom prst="rect">
            <a:avLst/>
          </a:prstGeom>
          <a:noFill/>
        </p:spPr>
        <p:txBody>
          <a:bodyPr wrap="none" rtlCol="0">
            <a:spAutoFit/>
          </a:bodyPr>
          <a:lstStyle/>
          <a:p>
            <a:r>
              <a:rPr lang="en-US" sz="2000" b="0" dirty="0">
                <a:latin typeface="+mn-lt"/>
              </a:rPr>
              <a:t>FALSE</a:t>
            </a:r>
          </a:p>
        </p:txBody>
      </p:sp>
      <p:sp>
        <p:nvSpPr>
          <p:cNvPr id="7" name="Rectangle 6">
            <a:extLst>
              <a:ext uri="{FF2B5EF4-FFF2-40B4-BE49-F238E27FC236}">
                <a16:creationId xmlns:a16="http://schemas.microsoft.com/office/drawing/2014/main" id="{E04EDDAE-BFF4-40F3-BC27-08D1BA2C26B1}"/>
              </a:ext>
            </a:extLst>
          </p:cNvPr>
          <p:cNvSpPr/>
          <p:nvPr/>
        </p:nvSpPr>
        <p:spPr>
          <a:xfrm>
            <a:off x="0" y="912953"/>
            <a:ext cx="9152792" cy="954107"/>
          </a:xfrm>
          <a:prstGeom prst="rect">
            <a:avLst/>
          </a:prstGeom>
        </p:spPr>
        <p:txBody>
          <a:bodyPr wrap="square">
            <a:spAutoFit/>
          </a:bodyPr>
          <a:lstStyle/>
          <a:p>
            <a:r>
              <a:rPr lang="en-US" sz="2800" b="0" dirty="0">
                <a:solidFill>
                  <a:schemeClr val="tx2"/>
                </a:solidFill>
                <a:latin typeface="Arial" panose="020B0604020202020204" pitchFamily="34" charset="0"/>
                <a:cs typeface="Arial" panose="020B0604020202020204" pitchFamily="34" charset="0"/>
              </a:rPr>
              <a:t>The SQL </a:t>
            </a:r>
            <a:r>
              <a:rPr lang="en-US" sz="2800" dirty="0">
                <a:solidFill>
                  <a:schemeClr val="tx2"/>
                </a:solidFill>
                <a:latin typeface="Arial" panose="020B0604020202020204" pitchFamily="34" charset="0"/>
                <a:cs typeface="Arial" panose="020B0604020202020204" pitchFamily="34" charset="0"/>
              </a:rPr>
              <a:t>IN</a:t>
            </a:r>
            <a:r>
              <a:rPr lang="en-US" sz="2800" b="0" dirty="0">
                <a:solidFill>
                  <a:schemeClr val="tx2"/>
                </a:solidFill>
                <a:latin typeface="Arial" panose="020B0604020202020204" pitchFamily="34" charset="0"/>
                <a:cs typeface="Arial" panose="020B0604020202020204" pitchFamily="34" charset="0"/>
              </a:rPr>
              <a:t> condition allows you to easily test if an expression matches any value in a list of values.</a:t>
            </a:r>
            <a:endParaRPr lang="en-US" sz="2800" dirty="0">
              <a:solidFill>
                <a:schemeClr val="tx2"/>
              </a:solidFill>
              <a:latin typeface="Arial" panose="020B0604020202020204" pitchFamily="34" charset="0"/>
              <a:cs typeface="Arial" panose="020B0604020202020204" pitchFamily="34" charset="0"/>
            </a:endParaRPr>
          </a:p>
        </p:txBody>
      </p:sp>
      <p:sp>
        <p:nvSpPr>
          <p:cNvPr id="14" name="Arrow: Right 13">
            <a:extLst>
              <a:ext uri="{FF2B5EF4-FFF2-40B4-BE49-F238E27FC236}">
                <a16:creationId xmlns:a16="http://schemas.microsoft.com/office/drawing/2014/main" id="{997B280E-150D-4550-920D-17BB5D320F73}"/>
              </a:ext>
            </a:extLst>
          </p:cNvPr>
          <p:cNvSpPr/>
          <p:nvPr/>
        </p:nvSpPr>
        <p:spPr bwMode="auto">
          <a:xfrm>
            <a:off x="4343400" y="4829071"/>
            <a:ext cx="251022" cy="228989"/>
          </a:xfrm>
          <a:prstGeom prst="rightArrow">
            <a:avLst/>
          </a:prstGeom>
          <a:solidFill>
            <a:schemeClr val="tx2"/>
          </a:solidFill>
          <a:ln w="9525"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a:ln>
                <a:noFill/>
              </a:ln>
              <a:solidFill>
                <a:srgbClr val="00457C"/>
              </a:solidFill>
              <a:effectLst/>
              <a:latin typeface="Times New Roman" panose="02020603050405020304" pitchFamily="18" charset="0"/>
            </a:endParaRPr>
          </a:p>
        </p:txBody>
      </p:sp>
      <p:sp>
        <p:nvSpPr>
          <p:cNvPr id="15" name="TextBox 14">
            <a:extLst>
              <a:ext uri="{FF2B5EF4-FFF2-40B4-BE49-F238E27FC236}">
                <a16:creationId xmlns:a16="http://schemas.microsoft.com/office/drawing/2014/main" id="{3E3E285B-1C27-4851-9AA7-516B182ED3B5}"/>
              </a:ext>
            </a:extLst>
          </p:cNvPr>
          <p:cNvSpPr txBox="1"/>
          <p:nvPr/>
        </p:nvSpPr>
        <p:spPr>
          <a:xfrm>
            <a:off x="1447800" y="5181600"/>
            <a:ext cx="3861955" cy="707886"/>
          </a:xfrm>
          <a:prstGeom prst="rect">
            <a:avLst/>
          </a:prstGeom>
          <a:noFill/>
        </p:spPr>
        <p:txBody>
          <a:bodyPr wrap="none" rtlCol="0">
            <a:spAutoFit/>
          </a:bodyPr>
          <a:lstStyle/>
          <a:p>
            <a:r>
              <a:rPr lang="en-US" sz="2000" dirty="0">
                <a:solidFill>
                  <a:srgbClr val="0070C0"/>
                </a:solidFill>
              </a:rPr>
              <a:t>(1,1)</a:t>
            </a:r>
            <a:r>
              <a:rPr lang="en-US" sz="2000" dirty="0">
                <a:solidFill>
                  <a:schemeClr val="tx2"/>
                </a:solidFill>
              </a:rPr>
              <a:t>  IN  { (</a:t>
            </a:r>
            <a:r>
              <a:rPr lang="en-US" sz="2000" dirty="0">
                <a:solidFill>
                  <a:srgbClr val="0070C0"/>
                </a:solidFill>
              </a:rPr>
              <a:t>1,1)</a:t>
            </a:r>
            <a:r>
              <a:rPr lang="en-US" sz="2000" dirty="0">
                <a:solidFill>
                  <a:schemeClr val="tx2"/>
                </a:solidFill>
              </a:rPr>
              <a:t>, (2,2), (3,3), (4,4) }</a:t>
            </a:r>
          </a:p>
          <a:p>
            <a:r>
              <a:rPr lang="en-US" sz="2000" dirty="0">
                <a:solidFill>
                  <a:srgbClr val="0070C0"/>
                </a:solidFill>
              </a:rPr>
              <a:t>(9,9)</a:t>
            </a:r>
            <a:r>
              <a:rPr lang="en-US" sz="2000" dirty="0">
                <a:solidFill>
                  <a:schemeClr val="tx2"/>
                </a:solidFill>
              </a:rPr>
              <a:t>  IN  { (1,1), (2,2), (3,3), (4,4) }</a:t>
            </a:r>
          </a:p>
        </p:txBody>
      </p:sp>
      <p:sp>
        <p:nvSpPr>
          <p:cNvPr id="16" name="Arrow: Right 15">
            <a:extLst>
              <a:ext uri="{FF2B5EF4-FFF2-40B4-BE49-F238E27FC236}">
                <a16:creationId xmlns:a16="http://schemas.microsoft.com/office/drawing/2014/main" id="{4A01E92E-7C8D-40F2-BFC1-52A75BEBD1BD}"/>
              </a:ext>
            </a:extLst>
          </p:cNvPr>
          <p:cNvSpPr/>
          <p:nvPr/>
        </p:nvSpPr>
        <p:spPr bwMode="auto">
          <a:xfrm>
            <a:off x="5650902" y="5295571"/>
            <a:ext cx="251022" cy="228989"/>
          </a:xfrm>
          <a:prstGeom prst="rightArrow">
            <a:avLst/>
          </a:prstGeom>
          <a:solidFill>
            <a:schemeClr val="tx2"/>
          </a:solidFill>
          <a:ln w="9525"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a:ln>
                <a:noFill/>
              </a:ln>
              <a:solidFill>
                <a:srgbClr val="00457C"/>
              </a:solidFill>
              <a:effectLst/>
              <a:latin typeface="Times New Roman" panose="02020603050405020304" pitchFamily="18" charset="0"/>
            </a:endParaRPr>
          </a:p>
        </p:txBody>
      </p:sp>
      <p:sp>
        <p:nvSpPr>
          <p:cNvPr id="17" name="TextBox 16">
            <a:extLst>
              <a:ext uri="{FF2B5EF4-FFF2-40B4-BE49-F238E27FC236}">
                <a16:creationId xmlns:a16="http://schemas.microsoft.com/office/drawing/2014/main" id="{F829357B-F63C-49AE-A883-F28411B6050A}"/>
              </a:ext>
            </a:extLst>
          </p:cNvPr>
          <p:cNvSpPr txBox="1"/>
          <p:nvPr/>
        </p:nvSpPr>
        <p:spPr>
          <a:xfrm>
            <a:off x="5882704" y="5210010"/>
            <a:ext cx="885179" cy="400110"/>
          </a:xfrm>
          <a:prstGeom prst="rect">
            <a:avLst/>
          </a:prstGeom>
          <a:noFill/>
        </p:spPr>
        <p:txBody>
          <a:bodyPr wrap="none" rtlCol="0">
            <a:spAutoFit/>
          </a:bodyPr>
          <a:lstStyle/>
          <a:p>
            <a:r>
              <a:rPr lang="en-US" sz="2000" b="0" dirty="0">
                <a:latin typeface="+mn-lt"/>
              </a:rPr>
              <a:t>TRUE</a:t>
            </a:r>
          </a:p>
        </p:txBody>
      </p:sp>
      <p:sp>
        <p:nvSpPr>
          <p:cNvPr id="18" name="TextBox 17">
            <a:extLst>
              <a:ext uri="{FF2B5EF4-FFF2-40B4-BE49-F238E27FC236}">
                <a16:creationId xmlns:a16="http://schemas.microsoft.com/office/drawing/2014/main" id="{3ADA7573-F511-492E-AB50-C6F1DEFC2E62}"/>
              </a:ext>
            </a:extLst>
          </p:cNvPr>
          <p:cNvSpPr txBox="1"/>
          <p:nvPr/>
        </p:nvSpPr>
        <p:spPr>
          <a:xfrm>
            <a:off x="5873179" y="5505510"/>
            <a:ext cx="984821" cy="400110"/>
          </a:xfrm>
          <a:prstGeom prst="rect">
            <a:avLst/>
          </a:prstGeom>
          <a:noFill/>
        </p:spPr>
        <p:txBody>
          <a:bodyPr wrap="none" rtlCol="0">
            <a:spAutoFit/>
          </a:bodyPr>
          <a:lstStyle/>
          <a:p>
            <a:r>
              <a:rPr lang="en-US" sz="2000" b="0" dirty="0">
                <a:latin typeface="+mn-lt"/>
              </a:rPr>
              <a:t>FALSE</a:t>
            </a:r>
          </a:p>
        </p:txBody>
      </p:sp>
      <p:sp>
        <p:nvSpPr>
          <p:cNvPr id="19" name="Arrow: Right 18">
            <a:extLst>
              <a:ext uri="{FF2B5EF4-FFF2-40B4-BE49-F238E27FC236}">
                <a16:creationId xmlns:a16="http://schemas.microsoft.com/office/drawing/2014/main" id="{F379E533-0BA8-495F-BAEC-077BDF10D61E}"/>
              </a:ext>
            </a:extLst>
          </p:cNvPr>
          <p:cNvSpPr/>
          <p:nvPr/>
        </p:nvSpPr>
        <p:spPr bwMode="auto">
          <a:xfrm>
            <a:off x="5650902" y="5591071"/>
            <a:ext cx="251022" cy="228989"/>
          </a:xfrm>
          <a:prstGeom prst="rightArrow">
            <a:avLst/>
          </a:prstGeom>
          <a:solidFill>
            <a:schemeClr val="tx2"/>
          </a:solidFill>
          <a:ln w="9525"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1" i="0" u="none" strike="noStrike" cap="none" normalizeH="0" baseline="0">
              <a:ln>
                <a:noFill/>
              </a:ln>
              <a:solidFill>
                <a:srgbClr val="00457C"/>
              </a:solidFill>
              <a:effectLst/>
              <a:latin typeface="Times New Roman" panose="02020603050405020304" pitchFamily="18" charset="0"/>
            </a:endParaRPr>
          </a:p>
        </p:txBody>
      </p:sp>
    </p:spTree>
    <p:extLst>
      <p:ext uri="{BB962C8B-B14F-4D97-AF65-F5344CB8AC3E}">
        <p14:creationId xmlns:p14="http://schemas.microsoft.com/office/powerpoint/2010/main" val="40208754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925CF29-A943-4C2D-8833-82E872C19D2E}"/>
              </a:ext>
            </a:extLst>
          </p:cNvPr>
          <p:cNvSpPr txBox="1"/>
          <p:nvPr/>
        </p:nvSpPr>
        <p:spPr>
          <a:xfrm>
            <a:off x="0" y="1966079"/>
            <a:ext cx="9144000" cy="3477875"/>
          </a:xfrm>
          <a:prstGeom prst="rect">
            <a:avLst/>
          </a:prstGeom>
          <a:noFill/>
        </p:spPr>
        <p:txBody>
          <a:bodyPr wrap="square" rtlCol="0">
            <a:spAutoFit/>
          </a:bodyPr>
          <a:lstStyle/>
          <a:p>
            <a:r>
              <a:rPr lang="en-US" sz="2000" dirty="0">
                <a:solidFill>
                  <a:srgbClr val="002060"/>
                </a:solidFill>
                <a:latin typeface="+mn-lt"/>
              </a:rPr>
              <a:t>SELECT</a:t>
            </a:r>
            <a:r>
              <a:rPr lang="en-US" sz="2000" b="0" dirty="0">
                <a:solidFill>
                  <a:schemeClr val="tx2"/>
                </a:solidFill>
                <a:latin typeface="+mn-lt"/>
              </a:rPr>
              <a:t>  </a:t>
            </a:r>
            <a:r>
              <a:rPr lang="en-US" sz="2000" dirty="0">
                <a:solidFill>
                  <a:schemeClr val="tx2"/>
                </a:solidFill>
                <a:latin typeface="+mn-lt"/>
              </a:rPr>
              <a:t>DISTINCT</a:t>
            </a:r>
            <a:r>
              <a:rPr lang="en-US" sz="2000" b="0" dirty="0">
                <a:solidFill>
                  <a:schemeClr val="tx2"/>
                </a:solidFill>
                <a:latin typeface="+mn-lt"/>
              </a:rPr>
              <a:t> </a:t>
            </a:r>
            <a:r>
              <a:rPr lang="en-US" sz="2000" b="0" i="1" dirty="0">
                <a:solidFill>
                  <a:schemeClr val="tx2"/>
                </a:solidFill>
                <a:latin typeface="+mn-lt"/>
              </a:rPr>
              <a:t>P1</a:t>
            </a:r>
            <a:r>
              <a:rPr lang="en-US" sz="2000" b="0" dirty="0">
                <a:solidFill>
                  <a:schemeClr val="tx2"/>
                </a:solidFill>
                <a:latin typeface="+mn-lt"/>
              </a:rPr>
              <a:t>.Pnumber</a:t>
            </a:r>
          </a:p>
          <a:p>
            <a:r>
              <a:rPr lang="en-US" sz="2000" dirty="0">
                <a:solidFill>
                  <a:srgbClr val="002060"/>
                </a:solidFill>
                <a:latin typeface="+mn-lt"/>
              </a:rPr>
              <a:t>FROM</a:t>
            </a:r>
            <a:r>
              <a:rPr lang="en-US" sz="2000" b="0" dirty="0">
                <a:solidFill>
                  <a:schemeClr val="tx2"/>
                </a:solidFill>
                <a:latin typeface="+mn-lt"/>
              </a:rPr>
              <a:t>	    project </a:t>
            </a:r>
            <a:r>
              <a:rPr lang="en-US" sz="2000" b="0" i="1" dirty="0">
                <a:solidFill>
                  <a:schemeClr val="tx2"/>
                </a:solidFill>
                <a:latin typeface="+mn-lt"/>
              </a:rPr>
              <a:t>P1</a:t>
            </a:r>
          </a:p>
          <a:p>
            <a:r>
              <a:rPr lang="en-US" sz="2000" dirty="0">
                <a:solidFill>
                  <a:srgbClr val="002060"/>
                </a:solidFill>
                <a:latin typeface="+mn-lt"/>
              </a:rPr>
              <a:t>WHERE   </a:t>
            </a:r>
            <a:r>
              <a:rPr lang="en-US" sz="2000" b="0" i="1" dirty="0">
                <a:solidFill>
                  <a:schemeClr val="tx2"/>
                </a:solidFill>
                <a:latin typeface="+mn-lt"/>
              </a:rPr>
              <a:t>P1</a:t>
            </a:r>
            <a:r>
              <a:rPr lang="en-US" sz="2000" b="0" dirty="0">
                <a:solidFill>
                  <a:schemeClr val="tx2"/>
                </a:solidFill>
                <a:latin typeface="+mn-lt"/>
              </a:rPr>
              <a:t>.Pnumber </a:t>
            </a:r>
            <a:r>
              <a:rPr lang="en-US" sz="2000" dirty="0">
                <a:solidFill>
                  <a:schemeClr val="tx2"/>
                </a:solidFill>
                <a:latin typeface="+mn-lt"/>
              </a:rPr>
              <a:t>IN</a:t>
            </a:r>
            <a:r>
              <a:rPr lang="en-US" sz="2000" b="0" dirty="0">
                <a:solidFill>
                  <a:schemeClr val="tx2"/>
                </a:solidFill>
                <a:latin typeface="+mn-lt"/>
              </a:rPr>
              <a:t> ( </a:t>
            </a:r>
            <a:r>
              <a:rPr lang="en-US" sz="2000" dirty="0">
                <a:solidFill>
                  <a:srgbClr val="002060"/>
                </a:solidFill>
                <a:latin typeface="+mn-lt"/>
              </a:rPr>
              <a:t>SELECT	</a:t>
            </a:r>
            <a:r>
              <a:rPr lang="en-US" sz="2000" b="0" i="1" dirty="0">
                <a:solidFill>
                  <a:schemeClr val="tx2"/>
                </a:solidFill>
                <a:latin typeface="+mn-lt"/>
              </a:rPr>
              <a:t>P2</a:t>
            </a:r>
            <a:r>
              <a:rPr lang="en-US" sz="2000" b="0" dirty="0">
                <a:solidFill>
                  <a:schemeClr val="tx2"/>
                </a:solidFill>
                <a:latin typeface="+mn-lt"/>
              </a:rPr>
              <a:t>.Pnumber</a:t>
            </a:r>
          </a:p>
          <a:p>
            <a:r>
              <a:rPr lang="en-US" sz="2000" dirty="0">
                <a:solidFill>
                  <a:srgbClr val="002060"/>
                </a:solidFill>
                <a:latin typeface="+mn-lt"/>
              </a:rPr>
              <a:t>			     FROM	</a:t>
            </a:r>
            <a:r>
              <a:rPr lang="en-US" sz="2000" b="0" dirty="0">
                <a:solidFill>
                  <a:schemeClr val="tx2"/>
                </a:solidFill>
                <a:latin typeface="+mn-lt"/>
              </a:rPr>
              <a:t>project </a:t>
            </a:r>
            <a:r>
              <a:rPr lang="en-US" sz="2000" b="0" i="1" dirty="0">
                <a:solidFill>
                  <a:schemeClr val="tx2"/>
                </a:solidFill>
                <a:latin typeface="+mn-lt"/>
              </a:rPr>
              <a:t>P2</a:t>
            </a:r>
            <a:r>
              <a:rPr lang="en-US" sz="2000" b="0" dirty="0">
                <a:solidFill>
                  <a:schemeClr val="tx2"/>
                </a:solidFill>
                <a:latin typeface="+mn-lt"/>
              </a:rPr>
              <a:t>, department </a:t>
            </a:r>
            <a:r>
              <a:rPr lang="en-US" sz="2000" b="0" i="1" dirty="0">
                <a:solidFill>
                  <a:schemeClr val="tx2"/>
                </a:solidFill>
                <a:latin typeface="+mn-lt"/>
              </a:rPr>
              <a:t>D</a:t>
            </a:r>
            <a:r>
              <a:rPr lang="en-US" sz="2000" b="0" dirty="0">
                <a:solidFill>
                  <a:schemeClr val="tx2"/>
                </a:solidFill>
                <a:latin typeface="+mn-lt"/>
              </a:rPr>
              <a:t>, employee </a:t>
            </a:r>
            <a:r>
              <a:rPr lang="en-US" sz="2000" b="0" i="1" dirty="0">
                <a:solidFill>
                  <a:schemeClr val="tx2"/>
                </a:solidFill>
                <a:latin typeface="+mn-lt"/>
              </a:rPr>
              <a:t>E</a:t>
            </a:r>
          </a:p>
          <a:p>
            <a:r>
              <a:rPr lang="en-US" sz="2000" dirty="0">
                <a:solidFill>
                  <a:srgbClr val="002060"/>
                </a:solidFill>
                <a:latin typeface="+mn-lt"/>
              </a:rPr>
              <a:t>			     WHERE	</a:t>
            </a:r>
            <a:r>
              <a:rPr lang="en-US" sz="2000" b="0" i="1" dirty="0">
                <a:solidFill>
                  <a:schemeClr val="tx2"/>
                </a:solidFill>
                <a:latin typeface="+mn-lt"/>
              </a:rPr>
              <a:t>P2</a:t>
            </a:r>
            <a:r>
              <a:rPr lang="en-US" sz="2000" b="0" dirty="0">
                <a:solidFill>
                  <a:schemeClr val="tx2"/>
                </a:solidFill>
                <a:latin typeface="+mn-lt"/>
              </a:rPr>
              <a:t>.Dnum = </a:t>
            </a:r>
            <a:r>
              <a:rPr lang="en-US" sz="2000" b="0" i="1" dirty="0" err="1">
                <a:solidFill>
                  <a:schemeClr val="tx2"/>
                </a:solidFill>
                <a:latin typeface="+mn-lt"/>
              </a:rPr>
              <a:t>D</a:t>
            </a:r>
            <a:r>
              <a:rPr lang="en-US" sz="2000" b="0" dirty="0" err="1">
                <a:solidFill>
                  <a:schemeClr val="tx2"/>
                </a:solidFill>
                <a:latin typeface="+mn-lt"/>
              </a:rPr>
              <a:t>.Dnumber</a:t>
            </a:r>
            <a:r>
              <a:rPr lang="en-US" sz="2000" b="0" dirty="0">
                <a:solidFill>
                  <a:schemeClr val="tx2"/>
                </a:solidFill>
                <a:latin typeface="+mn-lt"/>
              </a:rPr>
              <a:t> </a:t>
            </a:r>
            <a:br>
              <a:rPr lang="en-US" sz="2000" b="0" dirty="0">
                <a:solidFill>
                  <a:schemeClr val="tx2"/>
                </a:solidFill>
                <a:latin typeface="+mn-lt"/>
              </a:rPr>
            </a:br>
            <a:r>
              <a:rPr lang="en-US" sz="2000" b="0" dirty="0">
                <a:solidFill>
                  <a:schemeClr val="tx2"/>
                </a:solidFill>
                <a:latin typeface="+mn-lt"/>
              </a:rPr>
              <a:t>			     </a:t>
            </a:r>
            <a:r>
              <a:rPr lang="en-US" sz="2000" dirty="0">
                <a:solidFill>
                  <a:srgbClr val="002060"/>
                </a:solidFill>
                <a:latin typeface="+mn-lt"/>
              </a:rPr>
              <a:t>AND		</a:t>
            </a:r>
            <a:r>
              <a:rPr lang="en-US" sz="2000" b="0" i="1" dirty="0" err="1">
                <a:solidFill>
                  <a:schemeClr val="tx2"/>
                </a:solidFill>
                <a:latin typeface="+mn-lt"/>
              </a:rPr>
              <a:t>D</a:t>
            </a:r>
            <a:r>
              <a:rPr lang="en-US" sz="2000" b="0" dirty="0" err="1">
                <a:solidFill>
                  <a:schemeClr val="tx2"/>
                </a:solidFill>
                <a:latin typeface="+mn-lt"/>
              </a:rPr>
              <a:t>.Mgr_ssn</a:t>
            </a:r>
            <a:r>
              <a:rPr lang="en-US" sz="2000" b="0" dirty="0">
                <a:solidFill>
                  <a:schemeClr val="tx2"/>
                </a:solidFill>
                <a:latin typeface="+mn-lt"/>
              </a:rPr>
              <a:t> = </a:t>
            </a:r>
            <a:r>
              <a:rPr lang="en-US" sz="2000" b="0" i="1" dirty="0" err="1">
                <a:solidFill>
                  <a:schemeClr val="tx2"/>
                </a:solidFill>
                <a:latin typeface="+mn-lt"/>
              </a:rPr>
              <a:t>E</a:t>
            </a:r>
            <a:r>
              <a:rPr lang="en-US" sz="2000" b="0" dirty="0" err="1">
                <a:solidFill>
                  <a:schemeClr val="tx2"/>
                </a:solidFill>
                <a:latin typeface="+mn-lt"/>
              </a:rPr>
              <a:t>.Ssn</a:t>
            </a:r>
            <a:endParaRPr lang="en-US" sz="2000" b="0" dirty="0">
              <a:solidFill>
                <a:schemeClr val="tx2"/>
              </a:solidFill>
              <a:latin typeface="+mn-lt"/>
            </a:endParaRPr>
          </a:p>
          <a:p>
            <a:r>
              <a:rPr lang="en-US" sz="2000" dirty="0">
                <a:solidFill>
                  <a:srgbClr val="002060"/>
                </a:solidFill>
                <a:latin typeface="+mn-lt"/>
              </a:rPr>
              <a:t>			     AND		</a:t>
            </a:r>
            <a:r>
              <a:rPr lang="en-US" sz="2000" b="0" i="1" dirty="0" err="1">
                <a:solidFill>
                  <a:schemeClr val="tx2"/>
                </a:solidFill>
                <a:latin typeface="+mn-lt"/>
              </a:rPr>
              <a:t>E</a:t>
            </a:r>
            <a:r>
              <a:rPr lang="en-US" sz="2000" b="0" dirty="0" err="1">
                <a:solidFill>
                  <a:schemeClr val="tx2"/>
                </a:solidFill>
                <a:latin typeface="+mn-lt"/>
              </a:rPr>
              <a:t>.Lname</a:t>
            </a:r>
            <a:r>
              <a:rPr lang="en-US" sz="2000" b="0" dirty="0">
                <a:solidFill>
                  <a:schemeClr val="tx2"/>
                </a:solidFill>
                <a:latin typeface="+mn-lt"/>
              </a:rPr>
              <a:t> = ‘Smith’)</a:t>
            </a:r>
          </a:p>
          <a:p>
            <a:r>
              <a:rPr lang="en-US" sz="2000" dirty="0">
                <a:solidFill>
                  <a:srgbClr val="003968"/>
                </a:solidFill>
                <a:latin typeface="+mn-lt"/>
              </a:rPr>
              <a:t>OR</a:t>
            </a:r>
            <a:r>
              <a:rPr lang="en-US" sz="2000" dirty="0">
                <a:solidFill>
                  <a:schemeClr val="tx2"/>
                </a:solidFill>
                <a:latin typeface="+mn-lt"/>
              </a:rPr>
              <a:t> </a:t>
            </a:r>
            <a:r>
              <a:rPr lang="en-US" sz="2000" b="0" dirty="0">
                <a:solidFill>
                  <a:schemeClr val="tx2"/>
                </a:solidFill>
                <a:latin typeface="+mn-lt"/>
              </a:rPr>
              <a:t>          </a:t>
            </a:r>
            <a:r>
              <a:rPr lang="en-US" sz="2000" b="0" i="1" dirty="0">
                <a:solidFill>
                  <a:schemeClr val="tx2"/>
                </a:solidFill>
                <a:latin typeface="+mn-lt"/>
              </a:rPr>
              <a:t>P1</a:t>
            </a:r>
            <a:r>
              <a:rPr lang="en-US" sz="2000" b="0" dirty="0">
                <a:solidFill>
                  <a:schemeClr val="tx2"/>
                </a:solidFill>
                <a:latin typeface="+mn-lt"/>
              </a:rPr>
              <a:t>.Pnumber </a:t>
            </a:r>
            <a:r>
              <a:rPr lang="en-US" sz="2000" dirty="0">
                <a:solidFill>
                  <a:schemeClr val="tx2"/>
                </a:solidFill>
                <a:latin typeface="+mn-lt"/>
              </a:rPr>
              <a:t>IN</a:t>
            </a:r>
            <a:r>
              <a:rPr lang="en-US" sz="2000" b="0" dirty="0">
                <a:solidFill>
                  <a:schemeClr val="tx2"/>
                </a:solidFill>
                <a:latin typeface="+mn-lt"/>
              </a:rPr>
              <a:t> ( </a:t>
            </a:r>
            <a:r>
              <a:rPr lang="en-US" sz="2000" dirty="0">
                <a:solidFill>
                  <a:srgbClr val="002060"/>
                </a:solidFill>
                <a:latin typeface="+mn-lt"/>
              </a:rPr>
              <a:t>SELECT	</a:t>
            </a:r>
            <a:r>
              <a:rPr lang="en-US" sz="2000" b="0" i="1" dirty="0" err="1">
                <a:solidFill>
                  <a:schemeClr val="tx2"/>
                </a:solidFill>
                <a:latin typeface="+mn-lt"/>
              </a:rPr>
              <a:t>W</a:t>
            </a:r>
            <a:r>
              <a:rPr lang="en-US" sz="2000" b="0" dirty="0" err="1">
                <a:solidFill>
                  <a:schemeClr val="tx2"/>
                </a:solidFill>
                <a:latin typeface="+mn-lt"/>
              </a:rPr>
              <a:t>.Pno</a:t>
            </a:r>
            <a:endParaRPr lang="en-US" sz="2000" b="0" dirty="0">
              <a:solidFill>
                <a:schemeClr val="tx2"/>
              </a:solidFill>
              <a:latin typeface="+mn-lt"/>
            </a:endParaRPr>
          </a:p>
          <a:p>
            <a:r>
              <a:rPr lang="en-US" sz="2000" dirty="0">
                <a:solidFill>
                  <a:srgbClr val="002060"/>
                </a:solidFill>
                <a:latin typeface="+mn-lt"/>
              </a:rPr>
              <a:t>			     FROM	</a:t>
            </a:r>
            <a:r>
              <a:rPr lang="en-US" sz="2000" b="0" dirty="0" err="1">
                <a:solidFill>
                  <a:schemeClr val="tx2"/>
                </a:solidFill>
                <a:latin typeface="+mn-lt"/>
              </a:rPr>
              <a:t>works_on</a:t>
            </a:r>
            <a:r>
              <a:rPr lang="en-US" sz="2000" b="0" dirty="0">
                <a:solidFill>
                  <a:schemeClr val="tx2"/>
                </a:solidFill>
                <a:latin typeface="+mn-lt"/>
              </a:rPr>
              <a:t> </a:t>
            </a:r>
            <a:r>
              <a:rPr lang="en-US" sz="2000" b="0" i="1" dirty="0">
                <a:solidFill>
                  <a:schemeClr val="tx2"/>
                </a:solidFill>
                <a:latin typeface="+mn-lt"/>
              </a:rPr>
              <a:t>W</a:t>
            </a:r>
            <a:r>
              <a:rPr lang="en-US" sz="2000" b="0" dirty="0">
                <a:solidFill>
                  <a:schemeClr val="tx2"/>
                </a:solidFill>
                <a:latin typeface="+mn-lt"/>
              </a:rPr>
              <a:t>, employee </a:t>
            </a:r>
            <a:r>
              <a:rPr lang="en-US" sz="2000" b="0" i="1" dirty="0">
                <a:solidFill>
                  <a:schemeClr val="tx2"/>
                </a:solidFill>
                <a:latin typeface="+mn-lt"/>
              </a:rPr>
              <a:t>E</a:t>
            </a:r>
          </a:p>
          <a:p>
            <a:r>
              <a:rPr lang="en-US" sz="2000" dirty="0">
                <a:solidFill>
                  <a:srgbClr val="002060"/>
                </a:solidFill>
                <a:latin typeface="+mn-lt"/>
              </a:rPr>
              <a:t>			     WHERE	</a:t>
            </a:r>
            <a:r>
              <a:rPr lang="en-US" sz="2000" b="0" i="1" dirty="0" err="1">
                <a:solidFill>
                  <a:schemeClr val="tx2"/>
                </a:solidFill>
                <a:latin typeface="+mn-lt"/>
              </a:rPr>
              <a:t>W</a:t>
            </a:r>
            <a:r>
              <a:rPr lang="en-US" sz="2000" b="0" dirty="0" err="1">
                <a:solidFill>
                  <a:schemeClr val="tx2"/>
                </a:solidFill>
                <a:latin typeface="+mn-lt"/>
              </a:rPr>
              <a:t>.Essn</a:t>
            </a:r>
            <a:r>
              <a:rPr lang="en-US" sz="2000" b="0" dirty="0">
                <a:solidFill>
                  <a:schemeClr val="tx2"/>
                </a:solidFill>
                <a:latin typeface="+mn-lt"/>
              </a:rPr>
              <a:t> = </a:t>
            </a:r>
            <a:r>
              <a:rPr lang="en-US" sz="2000" b="0" i="1" dirty="0" err="1">
                <a:solidFill>
                  <a:schemeClr val="tx2"/>
                </a:solidFill>
                <a:latin typeface="+mn-lt"/>
              </a:rPr>
              <a:t>E</a:t>
            </a:r>
            <a:r>
              <a:rPr lang="en-US" sz="2000" b="0" dirty="0" err="1">
                <a:solidFill>
                  <a:schemeClr val="tx2"/>
                </a:solidFill>
                <a:latin typeface="+mn-lt"/>
              </a:rPr>
              <a:t>.Ssn</a:t>
            </a:r>
            <a:r>
              <a:rPr lang="en-US" sz="2000" b="0" dirty="0">
                <a:solidFill>
                  <a:schemeClr val="tx2"/>
                </a:solidFill>
                <a:latin typeface="+mn-lt"/>
              </a:rPr>
              <a:t> </a:t>
            </a:r>
          </a:p>
          <a:p>
            <a:r>
              <a:rPr lang="en-US" sz="2000" dirty="0">
                <a:solidFill>
                  <a:srgbClr val="002060"/>
                </a:solidFill>
                <a:latin typeface="+mn-lt"/>
              </a:rPr>
              <a:t>			     AND		</a:t>
            </a:r>
            <a:r>
              <a:rPr lang="en-US" sz="2000" b="0" i="1" dirty="0" err="1">
                <a:solidFill>
                  <a:schemeClr val="tx2"/>
                </a:solidFill>
                <a:latin typeface="+mn-lt"/>
              </a:rPr>
              <a:t>E</a:t>
            </a:r>
            <a:r>
              <a:rPr lang="en-US" sz="2000" b="0" dirty="0" err="1">
                <a:solidFill>
                  <a:schemeClr val="tx2"/>
                </a:solidFill>
                <a:latin typeface="+mn-lt"/>
              </a:rPr>
              <a:t>.Lname</a:t>
            </a:r>
            <a:r>
              <a:rPr lang="en-US" sz="2000" b="0" dirty="0">
                <a:solidFill>
                  <a:schemeClr val="tx2"/>
                </a:solidFill>
                <a:latin typeface="+mn-lt"/>
              </a:rPr>
              <a:t> = ‘Smith’);</a:t>
            </a:r>
            <a:r>
              <a:rPr lang="en-US" b="0" dirty="0">
                <a:solidFill>
                  <a:schemeClr val="tx2"/>
                </a:solidFill>
                <a:latin typeface="+mn-lt"/>
              </a:rPr>
              <a:t>	</a:t>
            </a:r>
          </a:p>
        </p:txBody>
      </p:sp>
      <p:sp>
        <p:nvSpPr>
          <p:cNvPr id="4" name="Text Box 16"/>
          <p:cNvSpPr txBox="1">
            <a:spLocks noChangeArrowheads="1"/>
          </p:cNvSpPr>
          <p:nvPr/>
        </p:nvSpPr>
        <p:spPr bwMode="auto">
          <a:xfrm>
            <a:off x="19318" y="0"/>
            <a:ext cx="912468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b="1">
                <a:solidFill>
                  <a:srgbClr val="00457C"/>
                </a:solidFill>
                <a:latin typeface="Times New Roman" panose="02020603050405020304" pitchFamily="18" charset="0"/>
              </a:defRPr>
            </a:lvl1pPr>
            <a:lvl2pPr marL="742950" indent="-285750">
              <a:defRPr b="1">
                <a:solidFill>
                  <a:srgbClr val="00457C"/>
                </a:solidFill>
                <a:latin typeface="Times New Roman" panose="02020603050405020304" pitchFamily="18" charset="0"/>
              </a:defRPr>
            </a:lvl2pPr>
            <a:lvl3pPr marL="1143000" indent="-228600">
              <a:defRPr b="1">
                <a:solidFill>
                  <a:srgbClr val="00457C"/>
                </a:solidFill>
                <a:latin typeface="Times New Roman" panose="02020603050405020304" pitchFamily="18" charset="0"/>
              </a:defRPr>
            </a:lvl3pPr>
            <a:lvl4pPr marL="1600200" indent="-228600">
              <a:defRPr b="1">
                <a:solidFill>
                  <a:srgbClr val="00457C"/>
                </a:solidFill>
                <a:latin typeface="Times New Roman" panose="02020603050405020304" pitchFamily="18" charset="0"/>
              </a:defRPr>
            </a:lvl4pPr>
            <a:lvl5pPr marL="2057400" indent="-228600">
              <a:defRPr b="1">
                <a:solidFill>
                  <a:srgbClr val="00457C"/>
                </a:solidFill>
                <a:latin typeface="Times New Roman" panose="02020603050405020304" pitchFamily="18" charset="0"/>
              </a:defRPr>
            </a:lvl5pPr>
            <a:lvl6pPr marL="2514600" indent="-228600" eaLnBrk="0" fontAlgn="base" hangingPunct="0">
              <a:spcBef>
                <a:spcPct val="0"/>
              </a:spcBef>
              <a:spcAft>
                <a:spcPct val="0"/>
              </a:spcAft>
              <a:defRPr b="1">
                <a:solidFill>
                  <a:srgbClr val="00457C"/>
                </a:solidFill>
                <a:latin typeface="Times New Roman" panose="02020603050405020304" pitchFamily="18" charset="0"/>
              </a:defRPr>
            </a:lvl6pPr>
            <a:lvl7pPr marL="2971800" indent="-228600" eaLnBrk="0" fontAlgn="base" hangingPunct="0">
              <a:spcBef>
                <a:spcPct val="0"/>
              </a:spcBef>
              <a:spcAft>
                <a:spcPct val="0"/>
              </a:spcAft>
              <a:defRPr b="1">
                <a:solidFill>
                  <a:srgbClr val="00457C"/>
                </a:solidFill>
                <a:latin typeface="Times New Roman" panose="02020603050405020304" pitchFamily="18" charset="0"/>
              </a:defRPr>
            </a:lvl7pPr>
            <a:lvl8pPr marL="3429000" indent="-228600" eaLnBrk="0" fontAlgn="base" hangingPunct="0">
              <a:spcBef>
                <a:spcPct val="0"/>
              </a:spcBef>
              <a:spcAft>
                <a:spcPct val="0"/>
              </a:spcAft>
              <a:defRPr b="1">
                <a:solidFill>
                  <a:srgbClr val="00457C"/>
                </a:solidFill>
                <a:latin typeface="Times New Roman" panose="02020603050405020304" pitchFamily="18" charset="0"/>
              </a:defRPr>
            </a:lvl8pPr>
            <a:lvl9pPr marL="3886200" indent="-228600" eaLnBrk="0" fontAlgn="base" hangingPunct="0">
              <a:spcBef>
                <a:spcPct val="0"/>
              </a:spcBef>
              <a:spcAft>
                <a:spcPct val="0"/>
              </a:spcAft>
              <a:defRPr b="1">
                <a:solidFill>
                  <a:srgbClr val="00457C"/>
                </a:solidFill>
                <a:latin typeface="Times New Roman" panose="02020603050405020304" pitchFamily="18" charset="0"/>
              </a:defRPr>
            </a:lvl9pPr>
          </a:lstStyle>
          <a:p>
            <a:pPr>
              <a:spcBef>
                <a:spcPct val="50000"/>
              </a:spcBef>
            </a:pPr>
            <a:r>
              <a:rPr lang="en-US" altLang="en-US" sz="3200" b="0" dirty="0">
                <a:solidFill>
                  <a:schemeClr val="bg1"/>
                </a:solidFill>
                <a:latin typeface="+mn-lt"/>
              </a:rPr>
              <a:t>IN</a:t>
            </a:r>
          </a:p>
        </p:txBody>
      </p:sp>
      <p:sp>
        <p:nvSpPr>
          <p:cNvPr id="7" name="TextBox 6"/>
          <p:cNvSpPr txBox="1"/>
          <p:nvPr/>
        </p:nvSpPr>
        <p:spPr>
          <a:xfrm>
            <a:off x="0" y="1295400"/>
            <a:ext cx="2161104" cy="523220"/>
          </a:xfrm>
          <a:prstGeom prst="rect">
            <a:avLst/>
          </a:prstGeom>
          <a:noFill/>
        </p:spPr>
        <p:txBody>
          <a:bodyPr wrap="none" rtlCol="0">
            <a:spAutoFit/>
          </a:bodyPr>
          <a:lstStyle/>
          <a:p>
            <a:r>
              <a:rPr lang="en-US" sz="2800" dirty="0">
                <a:solidFill>
                  <a:srgbClr val="0070C0"/>
                </a:solidFill>
              </a:rPr>
              <a:t>Outer Query</a:t>
            </a:r>
          </a:p>
        </p:txBody>
      </p:sp>
      <p:sp>
        <p:nvSpPr>
          <p:cNvPr id="8" name="TextBox 7"/>
          <p:cNvSpPr txBox="1"/>
          <p:nvPr/>
        </p:nvSpPr>
        <p:spPr>
          <a:xfrm>
            <a:off x="4800600" y="1966079"/>
            <a:ext cx="4009367" cy="523220"/>
          </a:xfrm>
          <a:prstGeom prst="rect">
            <a:avLst/>
          </a:prstGeom>
          <a:noFill/>
        </p:spPr>
        <p:txBody>
          <a:bodyPr wrap="none" rtlCol="0">
            <a:spAutoFit/>
          </a:bodyPr>
          <a:lstStyle/>
          <a:p>
            <a:r>
              <a:rPr lang="en-US" sz="2800" dirty="0">
                <a:solidFill>
                  <a:srgbClr val="0070C0"/>
                </a:solidFill>
              </a:rPr>
              <a:t>Subquery (Inner Query)</a:t>
            </a:r>
          </a:p>
        </p:txBody>
      </p:sp>
    </p:spTree>
    <p:extLst>
      <p:ext uri="{BB962C8B-B14F-4D97-AF65-F5344CB8AC3E}">
        <p14:creationId xmlns:p14="http://schemas.microsoft.com/office/powerpoint/2010/main" val="36385092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16"/>
          <p:cNvSpPr txBox="1">
            <a:spLocks noChangeArrowheads="1"/>
          </p:cNvSpPr>
          <p:nvPr/>
        </p:nvSpPr>
        <p:spPr bwMode="auto">
          <a:xfrm>
            <a:off x="19318" y="0"/>
            <a:ext cx="912468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b="1">
                <a:solidFill>
                  <a:srgbClr val="00457C"/>
                </a:solidFill>
                <a:latin typeface="Times New Roman" panose="02020603050405020304" pitchFamily="18" charset="0"/>
              </a:defRPr>
            </a:lvl1pPr>
            <a:lvl2pPr marL="742950" indent="-285750">
              <a:defRPr b="1">
                <a:solidFill>
                  <a:srgbClr val="00457C"/>
                </a:solidFill>
                <a:latin typeface="Times New Roman" panose="02020603050405020304" pitchFamily="18" charset="0"/>
              </a:defRPr>
            </a:lvl2pPr>
            <a:lvl3pPr marL="1143000" indent="-228600">
              <a:defRPr b="1">
                <a:solidFill>
                  <a:srgbClr val="00457C"/>
                </a:solidFill>
                <a:latin typeface="Times New Roman" panose="02020603050405020304" pitchFamily="18" charset="0"/>
              </a:defRPr>
            </a:lvl3pPr>
            <a:lvl4pPr marL="1600200" indent="-228600">
              <a:defRPr b="1">
                <a:solidFill>
                  <a:srgbClr val="00457C"/>
                </a:solidFill>
                <a:latin typeface="Times New Roman" panose="02020603050405020304" pitchFamily="18" charset="0"/>
              </a:defRPr>
            </a:lvl4pPr>
            <a:lvl5pPr marL="2057400" indent="-228600">
              <a:defRPr b="1">
                <a:solidFill>
                  <a:srgbClr val="00457C"/>
                </a:solidFill>
                <a:latin typeface="Times New Roman" panose="02020603050405020304" pitchFamily="18" charset="0"/>
              </a:defRPr>
            </a:lvl5pPr>
            <a:lvl6pPr marL="2514600" indent="-228600" eaLnBrk="0" fontAlgn="base" hangingPunct="0">
              <a:spcBef>
                <a:spcPct val="0"/>
              </a:spcBef>
              <a:spcAft>
                <a:spcPct val="0"/>
              </a:spcAft>
              <a:defRPr b="1">
                <a:solidFill>
                  <a:srgbClr val="00457C"/>
                </a:solidFill>
                <a:latin typeface="Times New Roman" panose="02020603050405020304" pitchFamily="18" charset="0"/>
              </a:defRPr>
            </a:lvl6pPr>
            <a:lvl7pPr marL="2971800" indent="-228600" eaLnBrk="0" fontAlgn="base" hangingPunct="0">
              <a:spcBef>
                <a:spcPct val="0"/>
              </a:spcBef>
              <a:spcAft>
                <a:spcPct val="0"/>
              </a:spcAft>
              <a:defRPr b="1">
                <a:solidFill>
                  <a:srgbClr val="00457C"/>
                </a:solidFill>
                <a:latin typeface="Times New Roman" panose="02020603050405020304" pitchFamily="18" charset="0"/>
              </a:defRPr>
            </a:lvl7pPr>
            <a:lvl8pPr marL="3429000" indent="-228600" eaLnBrk="0" fontAlgn="base" hangingPunct="0">
              <a:spcBef>
                <a:spcPct val="0"/>
              </a:spcBef>
              <a:spcAft>
                <a:spcPct val="0"/>
              </a:spcAft>
              <a:defRPr b="1">
                <a:solidFill>
                  <a:srgbClr val="00457C"/>
                </a:solidFill>
                <a:latin typeface="Times New Roman" panose="02020603050405020304" pitchFamily="18" charset="0"/>
              </a:defRPr>
            </a:lvl8pPr>
            <a:lvl9pPr marL="3886200" indent="-228600" eaLnBrk="0" fontAlgn="base" hangingPunct="0">
              <a:spcBef>
                <a:spcPct val="0"/>
              </a:spcBef>
              <a:spcAft>
                <a:spcPct val="0"/>
              </a:spcAft>
              <a:defRPr b="1">
                <a:solidFill>
                  <a:srgbClr val="00457C"/>
                </a:solidFill>
                <a:latin typeface="Times New Roman" panose="02020603050405020304" pitchFamily="18" charset="0"/>
              </a:defRPr>
            </a:lvl9pPr>
          </a:lstStyle>
          <a:p>
            <a:pPr>
              <a:spcBef>
                <a:spcPct val="50000"/>
              </a:spcBef>
            </a:pPr>
            <a:r>
              <a:rPr lang="en-US" altLang="en-US" sz="3200" b="0" dirty="0">
                <a:solidFill>
                  <a:schemeClr val="bg1"/>
                </a:solidFill>
                <a:latin typeface="+mn-lt"/>
              </a:rPr>
              <a:t>IN</a:t>
            </a:r>
          </a:p>
        </p:txBody>
      </p:sp>
      <p:sp>
        <p:nvSpPr>
          <p:cNvPr id="6" name="TextBox 5">
            <a:extLst>
              <a:ext uri="{FF2B5EF4-FFF2-40B4-BE49-F238E27FC236}">
                <a16:creationId xmlns:a16="http://schemas.microsoft.com/office/drawing/2014/main" id="{8244C09D-5FEB-4730-9427-430F30E4EBBA}"/>
              </a:ext>
            </a:extLst>
          </p:cNvPr>
          <p:cNvSpPr txBox="1"/>
          <p:nvPr/>
        </p:nvSpPr>
        <p:spPr>
          <a:xfrm>
            <a:off x="0" y="2133600"/>
            <a:ext cx="2161104" cy="523220"/>
          </a:xfrm>
          <a:prstGeom prst="rect">
            <a:avLst/>
          </a:prstGeom>
          <a:noFill/>
        </p:spPr>
        <p:txBody>
          <a:bodyPr wrap="none" rtlCol="0">
            <a:spAutoFit/>
          </a:bodyPr>
          <a:lstStyle/>
          <a:p>
            <a:r>
              <a:rPr lang="en-US" sz="2800" dirty="0">
                <a:solidFill>
                  <a:srgbClr val="0070C0"/>
                </a:solidFill>
              </a:rPr>
              <a:t>Outer Query</a:t>
            </a:r>
          </a:p>
        </p:txBody>
      </p:sp>
      <p:sp>
        <p:nvSpPr>
          <p:cNvPr id="7" name="TextBox 6">
            <a:extLst>
              <a:ext uri="{FF2B5EF4-FFF2-40B4-BE49-F238E27FC236}">
                <a16:creationId xmlns:a16="http://schemas.microsoft.com/office/drawing/2014/main" id="{CFF67CD2-3092-4599-A2DD-6CF8B902C63F}"/>
              </a:ext>
            </a:extLst>
          </p:cNvPr>
          <p:cNvSpPr txBox="1"/>
          <p:nvPr/>
        </p:nvSpPr>
        <p:spPr>
          <a:xfrm>
            <a:off x="5134633" y="2332894"/>
            <a:ext cx="4009367" cy="523220"/>
          </a:xfrm>
          <a:prstGeom prst="rect">
            <a:avLst/>
          </a:prstGeom>
          <a:noFill/>
        </p:spPr>
        <p:txBody>
          <a:bodyPr wrap="none" rtlCol="0">
            <a:spAutoFit/>
          </a:bodyPr>
          <a:lstStyle/>
          <a:p>
            <a:r>
              <a:rPr lang="en-US" sz="2800" dirty="0">
                <a:solidFill>
                  <a:srgbClr val="0070C0"/>
                </a:solidFill>
              </a:rPr>
              <a:t>Subquery (Inner Query)</a:t>
            </a:r>
          </a:p>
        </p:txBody>
      </p:sp>
      <p:sp>
        <p:nvSpPr>
          <p:cNvPr id="8" name="TextBox 7">
            <a:extLst>
              <a:ext uri="{FF2B5EF4-FFF2-40B4-BE49-F238E27FC236}">
                <a16:creationId xmlns:a16="http://schemas.microsoft.com/office/drawing/2014/main" id="{D8088D6E-F497-422E-B95E-07DE7F90A4F7}"/>
              </a:ext>
            </a:extLst>
          </p:cNvPr>
          <p:cNvSpPr txBox="1"/>
          <p:nvPr/>
        </p:nvSpPr>
        <p:spPr>
          <a:xfrm>
            <a:off x="0" y="2856114"/>
            <a:ext cx="9144000" cy="1785104"/>
          </a:xfrm>
          <a:prstGeom prst="rect">
            <a:avLst/>
          </a:prstGeom>
          <a:noFill/>
        </p:spPr>
        <p:txBody>
          <a:bodyPr wrap="square" rtlCol="0">
            <a:spAutoFit/>
          </a:bodyPr>
          <a:lstStyle/>
          <a:p>
            <a:r>
              <a:rPr lang="en-US" sz="2200" dirty="0">
                <a:solidFill>
                  <a:srgbClr val="002060"/>
                </a:solidFill>
                <a:latin typeface="+mn-lt"/>
              </a:rPr>
              <a:t>SELECT</a:t>
            </a:r>
            <a:r>
              <a:rPr lang="en-US" sz="2200" b="0" dirty="0">
                <a:solidFill>
                  <a:schemeClr val="tx2"/>
                </a:solidFill>
                <a:latin typeface="+mn-lt"/>
              </a:rPr>
              <a:t>  </a:t>
            </a:r>
            <a:r>
              <a:rPr lang="en-US" sz="2200" dirty="0">
                <a:solidFill>
                  <a:schemeClr val="tx2"/>
                </a:solidFill>
                <a:latin typeface="+mn-lt"/>
              </a:rPr>
              <a:t>DISTINCT</a:t>
            </a:r>
            <a:r>
              <a:rPr lang="en-US" sz="2200" b="0" dirty="0">
                <a:solidFill>
                  <a:schemeClr val="tx2"/>
                </a:solidFill>
                <a:latin typeface="+mn-lt"/>
              </a:rPr>
              <a:t> </a:t>
            </a:r>
            <a:r>
              <a:rPr lang="en-US" sz="2200" b="0" i="1" dirty="0">
                <a:solidFill>
                  <a:schemeClr val="tx2"/>
                </a:solidFill>
                <a:latin typeface="+mn-lt"/>
              </a:rPr>
              <a:t>W1</a:t>
            </a:r>
            <a:r>
              <a:rPr lang="en-US" sz="2200" b="0" dirty="0">
                <a:solidFill>
                  <a:schemeClr val="tx2"/>
                </a:solidFill>
                <a:latin typeface="+mn-lt"/>
              </a:rPr>
              <a:t>.Essn</a:t>
            </a:r>
          </a:p>
          <a:p>
            <a:r>
              <a:rPr lang="en-US" sz="2200" dirty="0">
                <a:solidFill>
                  <a:srgbClr val="002060"/>
                </a:solidFill>
                <a:latin typeface="+mn-lt"/>
              </a:rPr>
              <a:t>FROM</a:t>
            </a:r>
            <a:r>
              <a:rPr lang="en-US" sz="2200" b="0" dirty="0">
                <a:solidFill>
                  <a:schemeClr val="tx2"/>
                </a:solidFill>
                <a:latin typeface="+mn-lt"/>
              </a:rPr>
              <a:t>	     </a:t>
            </a:r>
            <a:r>
              <a:rPr lang="en-US" sz="2200" b="0" dirty="0" err="1">
                <a:solidFill>
                  <a:schemeClr val="tx2"/>
                </a:solidFill>
                <a:latin typeface="+mn-lt"/>
              </a:rPr>
              <a:t>works_on</a:t>
            </a:r>
            <a:r>
              <a:rPr lang="en-US" sz="2200" b="0" dirty="0">
                <a:solidFill>
                  <a:schemeClr val="tx2"/>
                </a:solidFill>
                <a:latin typeface="+mn-lt"/>
              </a:rPr>
              <a:t> </a:t>
            </a:r>
            <a:r>
              <a:rPr lang="en-US" sz="2200" b="0" i="1" dirty="0">
                <a:solidFill>
                  <a:schemeClr val="tx2"/>
                </a:solidFill>
                <a:latin typeface="+mn-lt"/>
              </a:rPr>
              <a:t>W1</a:t>
            </a:r>
          </a:p>
          <a:p>
            <a:r>
              <a:rPr lang="en-US" sz="2200" dirty="0">
                <a:solidFill>
                  <a:srgbClr val="002060"/>
                </a:solidFill>
                <a:latin typeface="+mn-lt"/>
              </a:rPr>
              <a:t>WHERE</a:t>
            </a:r>
            <a:r>
              <a:rPr lang="en-US" sz="2200" b="0" dirty="0">
                <a:solidFill>
                  <a:schemeClr val="tx2"/>
                </a:solidFill>
                <a:latin typeface="+mn-lt"/>
              </a:rPr>
              <a:t>   (</a:t>
            </a:r>
            <a:r>
              <a:rPr lang="en-US" sz="2200" b="0" i="1" dirty="0">
                <a:solidFill>
                  <a:schemeClr val="tx2"/>
                </a:solidFill>
                <a:latin typeface="+mn-lt"/>
              </a:rPr>
              <a:t>W1</a:t>
            </a:r>
            <a:r>
              <a:rPr lang="en-US" sz="2200" b="0" dirty="0">
                <a:solidFill>
                  <a:schemeClr val="tx2"/>
                </a:solidFill>
                <a:latin typeface="+mn-lt"/>
              </a:rPr>
              <a:t>.Pno, </a:t>
            </a:r>
            <a:r>
              <a:rPr lang="en-US" sz="2200" b="0" i="1" dirty="0">
                <a:solidFill>
                  <a:schemeClr val="tx2"/>
                </a:solidFill>
                <a:latin typeface="+mn-lt"/>
              </a:rPr>
              <a:t>W1</a:t>
            </a:r>
            <a:r>
              <a:rPr lang="en-US" sz="2200" b="0" dirty="0">
                <a:solidFill>
                  <a:schemeClr val="tx2"/>
                </a:solidFill>
                <a:latin typeface="+mn-lt"/>
              </a:rPr>
              <a:t>.Hours)  </a:t>
            </a:r>
            <a:r>
              <a:rPr lang="en-US" sz="2200" dirty="0">
                <a:solidFill>
                  <a:schemeClr val="tx2"/>
                </a:solidFill>
                <a:latin typeface="+mn-lt"/>
              </a:rPr>
              <a:t>IN</a:t>
            </a:r>
            <a:r>
              <a:rPr lang="en-US" sz="2200" b="0" dirty="0">
                <a:solidFill>
                  <a:schemeClr val="tx2"/>
                </a:solidFill>
                <a:latin typeface="+mn-lt"/>
              </a:rPr>
              <a:t> ( </a:t>
            </a:r>
            <a:r>
              <a:rPr lang="en-US" sz="2200" dirty="0">
                <a:solidFill>
                  <a:srgbClr val="002060"/>
                </a:solidFill>
                <a:latin typeface="+mn-lt"/>
              </a:rPr>
              <a:t>SELECT</a:t>
            </a:r>
            <a:r>
              <a:rPr lang="en-US" sz="2200" b="0" dirty="0">
                <a:solidFill>
                  <a:schemeClr val="tx2"/>
                </a:solidFill>
                <a:latin typeface="+mn-lt"/>
              </a:rPr>
              <a:t>  </a:t>
            </a:r>
            <a:r>
              <a:rPr lang="en-US" sz="2200" b="0" i="1" dirty="0">
                <a:solidFill>
                  <a:schemeClr val="tx2"/>
                </a:solidFill>
                <a:latin typeface="+mn-lt"/>
              </a:rPr>
              <a:t>W2</a:t>
            </a:r>
            <a:r>
              <a:rPr lang="en-US" sz="2200" b="0" dirty="0">
                <a:solidFill>
                  <a:schemeClr val="tx2"/>
                </a:solidFill>
                <a:latin typeface="+mn-lt"/>
              </a:rPr>
              <a:t>.Pno, </a:t>
            </a:r>
            <a:r>
              <a:rPr lang="en-US" sz="2200" b="0" i="1" dirty="0">
                <a:solidFill>
                  <a:schemeClr val="tx2"/>
                </a:solidFill>
                <a:latin typeface="+mn-lt"/>
              </a:rPr>
              <a:t>W2</a:t>
            </a:r>
            <a:r>
              <a:rPr lang="en-US" sz="2200" b="0" dirty="0">
                <a:solidFill>
                  <a:schemeClr val="tx2"/>
                </a:solidFill>
                <a:latin typeface="+mn-lt"/>
              </a:rPr>
              <a:t>.Hours</a:t>
            </a:r>
          </a:p>
          <a:p>
            <a:r>
              <a:rPr lang="en-US" sz="2200" b="0" dirty="0">
                <a:solidFill>
                  <a:schemeClr val="tx2"/>
                </a:solidFill>
                <a:latin typeface="+mn-lt"/>
              </a:rPr>
              <a:t>			                       </a:t>
            </a:r>
            <a:r>
              <a:rPr lang="en-US" sz="2200" dirty="0">
                <a:solidFill>
                  <a:srgbClr val="002060"/>
                </a:solidFill>
                <a:latin typeface="+mn-lt"/>
              </a:rPr>
              <a:t>FROM</a:t>
            </a:r>
            <a:r>
              <a:rPr lang="en-US" sz="2200" b="0" dirty="0">
                <a:solidFill>
                  <a:schemeClr val="tx2"/>
                </a:solidFill>
                <a:latin typeface="+mn-lt"/>
              </a:rPr>
              <a:t>      </a:t>
            </a:r>
            <a:r>
              <a:rPr lang="en-US" sz="2200" b="0" dirty="0" err="1">
                <a:solidFill>
                  <a:schemeClr val="tx2"/>
                </a:solidFill>
                <a:latin typeface="+mn-lt"/>
              </a:rPr>
              <a:t>works_on</a:t>
            </a:r>
            <a:r>
              <a:rPr lang="en-US" sz="2200" b="0" dirty="0">
                <a:solidFill>
                  <a:schemeClr val="tx2"/>
                </a:solidFill>
                <a:latin typeface="+mn-lt"/>
              </a:rPr>
              <a:t> </a:t>
            </a:r>
            <a:r>
              <a:rPr lang="en-US" sz="2200" b="0" i="1" dirty="0">
                <a:solidFill>
                  <a:schemeClr val="tx2"/>
                </a:solidFill>
                <a:latin typeface="+mn-lt"/>
              </a:rPr>
              <a:t>W2</a:t>
            </a:r>
          </a:p>
          <a:p>
            <a:r>
              <a:rPr lang="en-US" sz="2200" b="0" dirty="0">
                <a:solidFill>
                  <a:schemeClr val="tx2"/>
                </a:solidFill>
                <a:latin typeface="+mn-lt"/>
              </a:rPr>
              <a:t> 			                       </a:t>
            </a:r>
            <a:r>
              <a:rPr lang="en-US" sz="2200" dirty="0">
                <a:solidFill>
                  <a:srgbClr val="002060"/>
                </a:solidFill>
                <a:latin typeface="+mn-lt"/>
              </a:rPr>
              <a:t>WHERE</a:t>
            </a:r>
            <a:r>
              <a:rPr lang="en-US" sz="2200" b="0" dirty="0">
                <a:solidFill>
                  <a:schemeClr val="tx2"/>
                </a:solidFill>
                <a:latin typeface="+mn-lt"/>
              </a:rPr>
              <a:t>   </a:t>
            </a:r>
            <a:r>
              <a:rPr lang="en-US" sz="2200" b="0" i="1" dirty="0">
                <a:solidFill>
                  <a:schemeClr val="tx2"/>
                </a:solidFill>
                <a:latin typeface="+mn-lt"/>
              </a:rPr>
              <a:t>W2</a:t>
            </a:r>
            <a:r>
              <a:rPr lang="en-US" sz="2200" b="0" dirty="0">
                <a:solidFill>
                  <a:schemeClr val="tx2"/>
                </a:solidFill>
                <a:latin typeface="+mn-lt"/>
              </a:rPr>
              <a:t>.Essn = ‘123456789’);</a:t>
            </a:r>
          </a:p>
        </p:txBody>
      </p:sp>
    </p:spTree>
    <p:extLst>
      <p:ext uri="{BB962C8B-B14F-4D97-AF65-F5344CB8AC3E}">
        <p14:creationId xmlns:p14="http://schemas.microsoft.com/office/powerpoint/2010/main" val="7873110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6"/>
          <p:cNvSpPr txBox="1">
            <a:spLocks noChangeArrowheads="1"/>
          </p:cNvSpPr>
          <p:nvPr/>
        </p:nvSpPr>
        <p:spPr bwMode="auto">
          <a:xfrm>
            <a:off x="19318" y="0"/>
            <a:ext cx="912468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b="1">
                <a:solidFill>
                  <a:srgbClr val="00457C"/>
                </a:solidFill>
                <a:latin typeface="Times New Roman" panose="02020603050405020304" pitchFamily="18" charset="0"/>
              </a:defRPr>
            </a:lvl1pPr>
            <a:lvl2pPr marL="742950" indent="-285750">
              <a:defRPr b="1">
                <a:solidFill>
                  <a:srgbClr val="00457C"/>
                </a:solidFill>
                <a:latin typeface="Times New Roman" panose="02020603050405020304" pitchFamily="18" charset="0"/>
              </a:defRPr>
            </a:lvl2pPr>
            <a:lvl3pPr marL="1143000" indent="-228600">
              <a:defRPr b="1">
                <a:solidFill>
                  <a:srgbClr val="00457C"/>
                </a:solidFill>
                <a:latin typeface="Times New Roman" panose="02020603050405020304" pitchFamily="18" charset="0"/>
              </a:defRPr>
            </a:lvl3pPr>
            <a:lvl4pPr marL="1600200" indent="-228600">
              <a:defRPr b="1">
                <a:solidFill>
                  <a:srgbClr val="00457C"/>
                </a:solidFill>
                <a:latin typeface="Times New Roman" panose="02020603050405020304" pitchFamily="18" charset="0"/>
              </a:defRPr>
            </a:lvl4pPr>
            <a:lvl5pPr marL="2057400" indent="-228600">
              <a:defRPr b="1">
                <a:solidFill>
                  <a:srgbClr val="00457C"/>
                </a:solidFill>
                <a:latin typeface="Times New Roman" panose="02020603050405020304" pitchFamily="18" charset="0"/>
              </a:defRPr>
            </a:lvl5pPr>
            <a:lvl6pPr marL="2514600" indent="-228600" eaLnBrk="0" fontAlgn="base" hangingPunct="0">
              <a:spcBef>
                <a:spcPct val="0"/>
              </a:spcBef>
              <a:spcAft>
                <a:spcPct val="0"/>
              </a:spcAft>
              <a:defRPr b="1">
                <a:solidFill>
                  <a:srgbClr val="00457C"/>
                </a:solidFill>
                <a:latin typeface="Times New Roman" panose="02020603050405020304" pitchFamily="18" charset="0"/>
              </a:defRPr>
            </a:lvl6pPr>
            <a:lvl7pPr marL="2971800" indent="-228600" eaLnBrk="0" fontAlgn="base" hangingPunct="0">
              <a:spcBef>
                <a:spcPct val="0"/>
              </a:spcBef>
              <a:spcAft>
                <a:spcPct val="0"/>
              </a:spcAft>
              <a:defRPr b="1">
                <a:solidFill>
                  <a:srgbClr val="00457C"/>
                </a:solidFill>
                <a:latin typeface="Times New Roman" panose="02020603050405020304" pitchFamily="18" charset="0"/>
              </a:defRPr>
            </a:lvl7pPr>
            <a:lvl8pPr marL="3429000" indent="-228600" eaLnBrk="0" fontAlgn="base" hangingPunct="0">
              <a:spcBef>
                <a:spcPct val="0"/>
              </a:spcBef>
              <a:spcAft>
                <a:spcPct val="0"/>
              </a:spcAft>
              <a:defRPr b="1">
                <a:solidFill>
                  <a:srgbClr val="00457C"/>
                </a:solidFill>
                <a:latin typeface="Times New Roman" panose="02020603050405020304" pitchFamily="18" charset="0"/>
              </a:defRPr>
            </a:lvl8pPr>
            <a:lvl9pPr marL="3886200" indent="-228600" eaLnBrk="0" fontAlgn="base" hangingPunct="0">
              <a:spcBef>
                <a:spcPct val="0"/>
              </a:spcBef>
              <a:spcAft>
                <a:spcPct val="0"/>
              </a:spcAft>
              <a:defRPr b="1">
                <a:solidFill>
                  <a:srgbClr val="00457C"/>
                </a:solidFill>
                <a:latin typeface="Times New Roman" panose="02020603050405020304" pitchFamily="18" charset="0"/>
              </a:defRPr>
            </a:lvl9pPr>
          </a:lstStyle>
          <a:p>
            <a:pPr>
              <a:spcBef>
                <a:spcPct val="50000"/>
              </a:spcBef>
            </a:pPr>
            <a:r>
              <a:rPr lang="en-US" altLang="en-US" sz="3200" b="0" dirty="0">
                <a:solidFill>
                  <a:schemeClr val="bg1"/>
                </a:solidFill>
                <a:latin typeface="+mn-lt"/>
              </a:rPr>
              <a:t>ALL / ANY</a:t>
            </a:r>
          </a:p>
        </p:txBody>
      </p:sp>
      <p:sp>
        <p:nvSpPr>
          <p:cNvPr id="5" name="TextBox 4">
            <a:extLst>
              <a:ext uri="{FF2B5EF4-FFF2-40B4-BE49-F238E27FC236}">
                <a16:creationId xmlns:a16="http://schemas.microsoft.com/office/drawing/2014/main" id="{17A22C7F-E6EE-4E4A-944E-25D737B189B7}"/>
              </a:ext>
            </a:extLst>
          </p:cNvPr>
          <p:cNvSpPr txBox="1"/>
          <p:nvPr/>
        </p:nvSpPr>
        <p:spPr>
          <a:xfrm>
            <a:off x="0" y="4288694"/>
            <a:ext cx="9144000" cy="1862048"/>
          </a:xfrm>
          <a:prstGeom prst="rect">
            <a:avLst/>
          </a:prstGeom>
          <a:noFill/>
        </p:spPr>
        <p:txBody>
          <a:bodyPr wrap="square" rtlCol="0">
            <a:spAutoFit/>
          </a:bodyPr>
          <a:lstStyle/>
          <a:p>
            <a:r>
              <a:rPr lang="en-US" sz="2300" dirty="0">
                <a:solidFill>
                  <a:schemeClr val="tx2"/>
                </a:solidFill>
                <a:latin typeface="Arial" panose="020B0604020202020204" pitchFamily="34" charset="0"/>
                <a:cs typeface="Arial" panose="020B0604020202020204" pitchFamily="34" charset="0"/>
              </a:rPr>
              <a:t>SELECT</a:t>
            </a:r>
            <a:r>
              <a:rPr lang="en-US" sz="2300" b="0" dirty="0">
                <a:solidFill>
                  <a:schemeClr val="tx2"/>
                </a:solidFill>
                <a:latin typeface="Arial" panose="020B0604020202020204" pitchFamily="34" charset="0"/>
                <a:cs typeface="Arial" panose="020B0604020202020204" pitchFamily="34" charset="0"/>
              </a:rPr>
              <a:t>   </a:t>
            </a:r>
            <a:r>
              <a:rPr lang="en-US" sz="2300" b="0" i="1" dirty="0">
                <a:solidFill>
                  <a:schemeClr val="tx2"/>
                </a:solidFill>
                <a:latin typeface="Arial" panose="020B0604020202020204" pitchFamily="34" charset="0"/>
                <a:cs typeface="Arial" panose="020B0604020202020204" pitchFamily="34" charset="0"/>
              </a:rPr>
              <a:t>E1</a:t>
            </a:r>
            <a:r>
              <a:rPr lang="en-US" sz="2300" b="0" dirty="0">
                <a:solidFill>
                  <a:schemeClr val="tx2"/>
                </a:solidFill>
                <a:latin typeface="Arial" panose="020B0604020202020204" pitchFamily="34" charset="0"/>
                <a:cs typeface="Arial" panose="020B0604020202020204" pitchFamily="34" charset="0"/>
              </a:rPr>
              <a:t>.id, </a:t>
            </a:r>
            <a:r>
              <a:rPr lang="en-US" sz="2300" b="0" i="1" dirty="0">
                <a:solidFill>
                  <a:schemeClr val="tx2"/>
                </a:solidFill>
                <a:latin typeface="Arial" panose="020B0604020202020204" pitchFamily="34" charset="0"/>
                <a:cs typeface="Arial" panose="020B0604020202020204" pitchFamily="34" charset="0"/>
              </a:rPr>
              <a:t>E1</a:t>
            </a:r>
            <a:r>
              <a:rPr lang="en-US" sz="2300" b="0" dirty="0">
                <a:solidFill>
                  <a:schemeClr val="tx2"/>
                </a:solidFill>
                <a:latin typeface="Arial" panose="020B0604020202020204" pitchFamily="34" charset="0"/>
                <a:cs typeface="Arial" panose="020B0604020202020204" pitchFamily="34" charset="0"/>
              </a:rPr>
              <a:t>.name, </a:t>
            </a:r>
            <a:r>
              <a:rPr lang="en-US" sz="2300" b="0" i="1" dirty="0">
                <a:solidFill>
                  <a:schemeClr val="tx2"/>
                </a:solidFill>
                <a:latin typeface="Arial" panose="020B0604020202020204" pitchFamily="34" charset="0"/>
                <a:cs typeface="Arial" panose="020B0604020202020204" pitchFamily="34" charset="0"/>
              </a:rPr>
              <a:t>E1</a:t>
            </a:r>
            <a:r>
              <a:rPr lang="en-US" sz="2300" b="0" dirty="0">
                <a:solidFill>
                  <a:schemeClr val="tx2"/>
                </a:solidFill>
                <a:latin typeface="Arial" panose="020B0604020202020204" pitchFamily="34" charset="0"/>
                <a:cs typeface="Arial" panose="020B0604020202020204" pitchFamily="34" charset="0"/>
              </a:rPr>
              <a:t>.salary</a:t>
            </a:r>
          </a:p>
          <a:p>
            <a:r>
              <a:rPr lang="en-US" sz="2300" dirty="0">
                <a:solidFill>
                  <a:schemeClr val="tx2"/>
                </a:solidFill>
                <a:latin typeface="Arial" panose="020B0604020202020204" pitchFamily="34" charset="0"/>
                <a:cs typeface="Arial" panose="020B0604020202020204" pitchFamily="34" charset="0"/>
              </a:rPr>
              <a:t>FROM</a:t>
            </a:r>
            <a:r>
              <a:rPr lang="en-US" sz="2300" b="0" dirty="0">
                <a:solidFill>
                  <a:schemeClr val="tx2"/>
                </a:solidFill>
                <a:latin typeface="Arial" panose="020B0604020202020204" pitchFamily="34" charset="0"/>
                <a:cs typeface="Arial" panose="020B0604020202020204" pitchFamily="34" charset="0"/>
              </a:rPr>
              <a:t>       employee </a:t>
            </a:r>
            <a:r>
              <a:rPr lang="en-US" sz="2300" b="0" i="1" dirty="0">
                <a:solidFill>
                  <a:schemeClr val="tx2"/>
                </a:solidFill>
                <a:latin typeface="Arial" panose="020B0604020202020204" pitchFamily="34" charset="0"/>
                <a:cs typeface="Arial" panose="020B0604020202020204" pitchFamily="34" charset="0"/>
              </a:rPr>
              <a:t>E1</a:t>
            </a:r>
          </a:p>
          <a:p>
            <a:r>
              <a:rPr lang="en-US" sz="2300" dirty="0">
                <a:solidFill>
                  <a:schemeClr val="tx2"/>
                </a:solidFill>
                <a:latin typeface="Arial" panose="020B0604020202020204" pitchFamily="34" charset="0"/>
                <a:cs typeface="Arial" panose="020B0604020202020204" pitchFamily="34" charset="0"/>
              </a:rPr>
              <a:t>WHERE</a:t>
            </a:r>
            <a:r>
              <a:rPr lang="en-US" sz="2300" b="0" dirty="0">
                <a:solidFill>
                  <a:schemeClr val="tx2"/>
                </a:solidFill>
                <a:latin typeface="Arial" panose="020B0604020202020204" pitchFamily="34" charset="0"/>
                <a:cs typeface="Arial" panose="020B0604020202020204" pitchFamily="34" charset="0"/>
              </a:rPr>
              <a:t>    </a:t>
            </a:r>
            <a:r>
              <a:rPr lang="en-US" sz="2300" b="0" i="1" dirty="0">
                <a:solidFill>
                  <a:schemeClr val="tx2"/>
                </a:solidFill>
                <a:latin typeface="Arial" panose="020B0604020202020204" pitchFamily="34" charset="0"/>
                <a:cs typeface="Arial" panose="020B0604020202020204" pitchFamily="34" charset="0"/>
              </a:rPr>
              <a:t>E1</a:t>
            </a:r>
            <a:r>
              <a:rPr lang="en-US" sz="2300" b="0" dirty="0">
                <a:solidFill>
                  <a:schemeClr val="tx2"/>
                </a:solidFill>
                <a:latin typeface="Arial" panose="020B0604020202020204" pitchFamily="34" charset="0"/>
                <a:cs typeface="Arial" panose="020B0604020202020204" pitchFamily="34" charset="0"/>
              </a:rPr>
              <a:t>.salary &gt; </a:t>
            </a:r>
            <a:r>
              <a:rPr lang="en-US" sz="2300" dirty="0">
                <a:latin typeface="Arial" panose="020B0604020202020204" pitchFamily="34" charset="0"/>
                <a:cs typeface="Arial" panose="020B0604020202020204" pitchFamily="34" charset="0"/>
              </a:rPr>
              <a:t>ANY</a:t>
            </a:r>
            <a:r>
              <a:rPr lang="en-US" sz="2300" b="0" dirty="0">
                <a:solidFill>
                  <a:schemeClr val="tx2"/>
                </a:solidFill>
                <a:latin typeface="Arial" panose="020B0604020202020204" pitchFamily="34" charset="0"/>
                <a:cs typeface="Arial" panose="020B0604020202020204" pitchFamily="34" charset="0"/>
              </a:rPr>
              <a:t> (</a:t>
            </a:r>
            <a:r>
              <a:rPr lang="en-US" sz="2300" dirty="0">
                <a:solidFill>
                  <a:schemeClr val="tx2"/>
                </a:solidFill>
                <a:latin typeface="Arial" panose="020B0604020202020204" pitchFamily="34" charset="0"/>
                <a:cs typeface="Arial" panose="020B0604020202020204" pitchFamily="34" charset="0"/>
              </a:rPr>
              <a:t>SELECT</a:t>
            </a:r>
            <a:r>
              <a:rPr lang="en-US" sz="2300" b="0" dirty="0">
                <a:solidFill>
                  <a:schemeClr val="tx2"/>
                </a:solidFill>
                <a:latin typeface="Arial" panose="020B0604020202020204" pitchFamily="34" charset="0"/>
                <a:cs typeface="Arial" panose="020B0604020202020204" pitchFamily="34" charset="0"/>
              </a:rPr>
              <a:t> 	</a:t>
            </a:r>
            <a:r>
              <a:rPr lang="en-US" sz="2300" b="0" i="1" dirty="0">
                <a:solidFill>
                  <a:schemeClr val="tx2"/>
                </a:solidFill>
                <a:latin typeface="Arial" panose="020B0604020202020204" pitchFamily="34" charset="0"/>
                <a:cs typeface="Arial" panose="020B0604020202020204" pitchFamily="34" charset="0"/>
              </a:rPr>
              <a:t>E2</a:t>
            </a:r>
            <a:r>
              <a:rPr lang="en-US" sz="2300" b="0" dirty="0">
                <a:solidFill>
                  <a:schemeClr val="tx2"/>
                </a:solidFill>
                <a:latin typeface="Arial" panose="020B0604020202020204" pitchFamily="34" charset="0"/>
                <a:cs typeface="Arial" panose="020B0604020202020204" pitchFamily="34" charset="0"/>
              </a:rPr>
              <a:t>.salary </a:t>
            </a:r>
          </a:p>
          <a:p>
            <a:r>
              <a:rPr lang="en-US" sz="2300" b="0" dirty="0">
                <a:solidFill>
                  <a:schemeClr val="tx2"/>
                </a:solidFill>
                <a:latin typeface="Arial" panose="020B0604020202020204" pitchFamily="34" charset="0"/>
                <a:cs typeface="Arial" panose="020B0604020202020204" pitchFamily="34" charset="0"/>
              </a:rPr>
              <a:t>                                               </a:t>
            </a:r>
            <a:r>
              <a:rPr lang="en-US" sz="2300" dirty="0">
                <a:solidFill>
                  <a:schemeClr val="tx2"/>
                </a:solidFill>
                <a:latin typeface="Arial" panose="020B0604020202020204" pitchFamily="34" charset="0"/>
                <a:cs typeface="Arial" panose="020B0604020202020204" pitchFamily="34" charset="0"/>
              </a:rPr>
              <a:t>FROM</a:t>
            </a:r>
            <a:r>
              <a:rPr lang="en-US" sz="2300" b="0" dirty="0">
                <a:solidFill>
                  <a:schemeClr val="tx2"/>
                </a:solidFill>
                <a:latin typeface="Arial" panose="020B0604020202020204" pitchFamily="34" charset="0"/>
                <a:cs typeface="Arial" panose="020B0604020202020204" pitchFamily="34" charset="0"/>
              </a:rPr>
              <a:t> 	employee </a:t>
            </a:r>
            <a:r>
              <a:rPr lang="en-US" sz="2300" b="0" i="1" dirty="0">
                <a:solidFill>
                  <a:schemeClr val="tx2"/>
                </a:solidFill>
                <a:latin typeface="Arial" panose="020B0604020202020204" pitchFamily="34" charset="0"/>
                <a:cs typeface="Arial" panose="020B0604020202020204" pitchFamily="34" charset="0"/>
              </a:rPr>
              <a:t>E2</a:t>
            </a:r>
          </a:p>
          <a:p>
            <a:r>
              <a:rPr lang="en-US" sz="2300" b="0" dirty="0">
                <a:solidFill>
                  <a:schemeClr val="tx2"/>
                </a:solidFill>
                <a:latin typeface="Arial" panose="020B0604020202020204" pitchFamily="34" charset="0"/>
                <a:cs typeface="Arial" panose="020B0604020202020204" pitchFamily="34" charset="0"/>
              </a:rPr>
              <a:t>                                               </a:t>
            </a:r>
            <a:r>
              <a:rPr lang="en-US" sz="2300" dirty="0">
                <a:solidFill>
                  <a:schemeClr val="tx2"/>
                </a:solidFill>
                <a:latin typeface="Arial" panose="020B0604020202020204" pitchFamily="34" charset="0"/>
                <a:cs typeface="Arial" panose="020B0604020202020204" pitchFamily="34" charset="0"/>
              </a:rPr>
              <a:t>WHERE</a:t>
            </a:r>
            <a:r>
              <a:rPr lang="en-US" sz="2300" b="0" dirty="0">
                <a:solidFill>
                  <a:schemeClr val="tx2"/>
                </a:solidFill>
                <a:latin typeface="Arial" panose="020B0604020202020204" pitchFamily="34" charset="0"/>
                <a:cs typeface="Arial" panose="020B0604020202020204" pitchFamily="34" charset="0"/>
              </a:rPr>
              <a:t> 	</a:t>
            </a:r>
            <a:r>
              <a:rPr lang="en-US" sz="2300" b="0" i="1" dirty="0">
                <a:solidFill>
                  <a:schemeClr val="tx2"/>
                </a:solidFill>
                <a:latin typeface="Arial" panose="020B0604020202020204" pitchFamily="34" charset="0"/>
                <a:cs typeface="Arial" panose="020B0604020202020204" pitchFamily="34" charset="0"/>
              </a:rPr>
              <a:t>E2</a:t>
            </a:r>
            <a:r>
              <a:rPr lang="en-US" sz="2300" b="0" dirty="0">
                <a:solidFill>
                  <a:schemeClr val="tx2"/>
                </a:solidFill>
                <a:latin typeface="Arial" panose="020B0604020202020204" pitchFamily="34" charset="0"/>
                <a:cs typeface="Arial" panose="020B0604020202020204" pitchFamily="34" charset="0"/>
              </a:rPr>
              <a:t>.Dno = 5);</a:t>
            </a:r>
          </a:p>
        </p:txBody>
      </p:sp>
      <p:sp>
        <p:nvSpPr>
          <p:cNvPr id="2" name="Rectangle 1">
            <a:extLst>
              <a:ext uri="{FF2B5EF4-FFF2-40B4-BE49-F238E27FC236}">
                <a16:creationId xmlns:a16="http://schemas.microsoft.com/office/drawing/2014/main" id="{94C98C99-D862-4E87-B12C-BC6C7F1D587E}"/>
              </a:ext>
            </a:extLst>
          </p:cNvPr>
          <p:cNvSpPr/>
          <p:nvPr/>
        </p:nvSpPr>
        <p:spPr>
          <a:xfrm>
            <a:off x="0" y="914400"/>
            <a:ext cx="9144000" cy="1631216"/>
          </a:xfrm>
          <a:prstGeom prst="rect">
            <a:avLst/>
          </a:prstGeom>
        </p:spPr>
        <p:txBody>
          <a:bodyPr wrap="square">
            <a:spAutoFit/>
          </a:bodyPr>
          <a:lstStyle/>
          <a:p>
            <a:pPr marL="342900" indent="-342900">
              <a:buFont typeface="Wingdings" panose="05000000000000000000" pitchFamily="2" charset="2"/>
              <a:buChar char="q"/>
            </a:pPr>
            <a:r>
              <a:rPr lang="en-US" sz="2000" b="0" dirty="0">
                <a:solidFill>
                  <a:srgbClr val="000000"/>
                </a:solidFill>
                <a:latin typeface="Arial" panose="020B0604020202020204" pitchFamily="34" charset="0"/>
                <a:cs typeface="Arial" panose="020B0604020202020204" pitchFamily="34" charset="0"/>
              </a:rPr>
              <a:t>The </a:t>
            </a:r>
            <a:r>
              <a:rPr lang="en-US" sz="2000" dirty="0">
                <a:solidFill>
                  <a:srgbClr val="002060"/>
                </a:solidFill>
                <a:latin typeface="Arial" panose="020B0604020202020204" pitchFamily="34" charset="0"/>
                <a:cs typeface="Arial" panose="020B0604020202020204" pitchFamily="34" charset="0"/>
              </a:rPr>
              <a:t>ANY</a:t>
            </a:r>
            <a:r>
              <a:rPr lang="en-US" sz="2000" b="0" dirty="0">
                <a:solidFill>
                  <a:srgbClr val="000000"/>
                </a:solidFill>
                <a:latin typeface="Arial" panose="020B0604020202020204" pitchFamily="34" charset="0"/>
                <a:cs typeface="Arial" panose="020B0604020202020204" pitchFamily="34" charset="0"/>
              </a:rPr>
              <a:t> and </a:t>
            </a:r>
            <a:r>
              <a:rPr lang="en-US" sz="2000" dirty="0">
                <a:solidFill>
                  <a:srgbClr val="002060"/>
                </a:solidFill>
                <a:latin typeface="Arial" panose="020B0604020202020204" pitchFamily="34" charset="0"/>
                <a:cs typeface="Arial" panose="020B0604020202020204" pitchFamily="34" charset="0"/>
              </a:rPr>
              <a:t>ALL</a:t>
            </a:r>
            <a:r>
              <a:rPr lang="en-US" sz="2000" b="0" dirty="0">
                <a:solidFill>
                  <a:srgbClr val="000000"/>
                </a:solidFill>
                <a:latin typeface="Arial" panose="020B0604020202020204" pitchFamily="34" charset="0"/>
                <a:cs typeface="Arial" panose="020B0604020202020204" pitchFamily="34" charset="0"/>
              </a:rPr>
              <a:t> operators are used with a WHERE or HAVING clause.</a:t>
            </a:r>
          </a:p>
          <a:p>
            <a:pPr marL="342900" indent="-342900">
              <a:buFont typeface="Wingdings" panose="05000000000000000000" pitchFamily="2" charset="2"/>
              <a:buChar char="q"/>
            </a:pPr>
            <a:r>
              <a:rPr lang="en-US" sz="2000" b="0" dirty="0">
                <a:solidFill>
                  <a:srgbClr val="000000"/>
                </a:solidFill>
                <a:latin typeface="Arial" panose="020B0604020202020204" pitchFamily="34" charset="0"/>
                <a:cs typeface="Arial" panose="020B0604020202020204" pitchFamily="34" charset="0"/>
              </a:rPr>
              <a:t>The </a:t>
            </a:r>
            <a:r>
              <a:rPr lang="en-US" sz="2000" dirty="0">
                <a:solidFill>
                  <a:schemeClr val="accent4"/>
                </a:solidFill>
                <a:latin typeface="Arial" panose="020B0604020202020204" pitchFamily="34" charset="0"/>
                <a:cs typeface="Arial" panose="020B0604020202020204" pitchFamily="34" charset="0"/>
              </a:rPr>
              <a:t>ANY</a:t>
            </a:r>
            <a:r>
              <a:rPr lang="en-US" sz="2000" b="0" dirty="0">
                <a:solidFill>
                  <a:srgbClr val="000000"/>
                </a:solidFill>
                <a:latin typeface="Arial" panose="020B0604020202020204" pitchFamily="34" charset="0"/>
                <a:cs typeface="Arial" panose="020B0604020202020204" pitchFamily="34" charset="0"/>
              </a:rPr>
              <a:t> operator returns true if any of the subquery values meet the condition.</a:t>
            </a:r>
          </a:p>
          <a:p>
            <a:pPr marL="342900" indent="-342900">
              <a:buFont typeface="Wingdings" panose="05000000000000000000" pitchFamily="2" charset="2"/>
              <a:buChar char="q"/>
            </a:pPr>
            <a:r>
              <a:rPr lang="en-US" sz="2000" b="0" dirty="0">
                <a:solidFill>
                  <a:srgbClr val="000000"/>
                </a:solidFill>
                <a:latin typeface="Arial" panose="020B0604020202020204" pitchFamily="34" charset="0"/>
                <a:cs typeface="Arial" panose="020B0604020202020204" pitchFamily="34" charset="0"/>
              </a:rPr>
              <a:t>The </a:t>
            </a:r>
            <a:r>
              <a:rPr lang="en-US" sz="2000" dirty="0">
                <a:solidFill>
                  <a:schemeClr val="accent4"/>
                </a:solidFill>
                <a:latin typeface="Arial" panose="020B0604020202020204" pitchFamily="34" charset="0"/>
                <a:cs typeface="Arial" panose="020B0604020202020204" pitchFamily="34" charset="0"/>
              </a:rPr>
              <a:t>ALL</a:t>
            </a:r>
            <a:r>
              <a:rPr lang="en-US" sz="2000" b="0" dirty="0">
                <a:solidFill>
                  <a:srgbClr val="000000"/>
                </a:solidFill>
                <a:latin typeface="Arial" panose="020B0604020202020204" pitchFamily="34" charset="0"/>
                <a:cs typeface="Arial" panose="020B0604020202020204" pitchFamily="34" charset="0"/>
              </a:rPr>
              <a:t> operator returns true if all of the subquery values meet the condition.</a:t>
            </a:r>
            <a:endParaRPr lang="en-US" sz="2000" b="0" i="0" dirty="0">
              <a:solidFill>
                <a:srgbClr val="000000"/>
              </a:solidFill>
              <a:effectLst/>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17A35CE5-D1E4-425F-B8B4-A50853015227}"/>
              </a:ext>
            </a:extLst>
          </p:cNvPr>
          <p:cNvSpPr txBox="1"/>
          <p:nvPr/>
        </p:nvSpPr>
        <p:spPr>
          <a:xfrm>
            <a:off x="0" y="2463935"/>
            <a:ext cx="9144000" cy="1862048"/>
          </a:xfrm>
          <a:prstGeom prst="rect">
            <a:avLst/>
          </a:prstGeom>
          <a:noFill/>
        </p:spPr>
        <p:txBody>
          <a:bodyPr wrap="square" rtlCol="0">
            <a:spAutoFit/>
          </a:bodyPr>
          <a:lstStyle/>
          <a:p>
            <a:r>
              <a:rPr lang="en-US" sz="2300" dirty="0">
                <a:solidFill>
                  <a:schemeClr val="tx2"/>
                </a:solidFill>
                <a:latin typeface="Arial" panose="020B0604020202020204" pitchFamily="34" charset="0"/>
                <a:cs typeface="Arial" panose="020B0604020202020204" pitchFamily="34" charset="0"/>
              </a:rPr>
              <a:t>SELECT</a:t>
            </a:r>
            <a:r>
              <a:rPr lang="en-US" sz="2300" b="0" dirty="0">
                <a:solidFill>
                  <a:schemeClr val="tx2"/>
                </a:solidFill>
                <a:latin typeface="Arial" panose="020B0604020202020204" pitchFamily="34" charset="0"/>
                <a:cs typeface="Arial" panose="020B0604020202020204" pitchFamily="34" charset="0"/>
              </a:rPr>
              <a:t>   </a:t>
            </a:r>
            <a:r>
              <a:rPr lang="en-US" sz="2300" b="0" i="1" dirty="0">
                <a:solidFill>
                  <a:schemeClr val="tx2"/>
                </a:solidFill>
                <a:latin typeface="Arial" panose="020B0604020202020204" pitchFamily="34" charset="0"/>
                <a:cs typeface="Arial" panose="020B0604020202020204" pitchFamily="34" charset="0"/>
              </a:rPr>
              <a:t>E1</a:t>
            </a:r>
            <a:r>
              <a:rPr lang="en-US" sz="2300" b="0" dirty="0">
                <a:solidFill>
                  <a:schemeClr val="tx2"/>
                </a:solidFill>
                <a:latin typeface="Arial" panose="020B0604020202020204" pitchFamily="34" charset="0"/>
                <a:cs typeface="Arial" panose="020B0604020202020204" pitchFamily="34" charset="0"/>
              </a:rPr>
              <a:t>.Lname, </a:t>
            </a:r>
            <a:r>
              <a:rPr lang="en-US" sz="2300" b="0" i="1" dirty="0">
                <a:solidFill>
                  <a:schemeClr val="tx2"/>
                </a:solidFill>
                <a:latin typeface="Arial" panose="020B0604020202020204" pitchFamily="34" charset="0"/>
                <a:cs typeface="Arial" panose="020B0604020202020204" pitchFamily="34" charset="0"/>
              </a:rPr>
              <a:t>E1</a:t>
            </a:r>
            <a:r>
              <a:rPr lang="en-US" sz="2300" b="0" dirty="0">
                <a:solidFill>
                  <a:schemeClr val="tx2"/>
                </a:solidFill>
                <a:latin typeface="Arial" panose="020B0604020202020204" pitchFamily="34" charset="0"/>
                <a:cs typeface="Arial" panose="020B0604020202020204" pitchFamily="34" charset="0"/>
              </a:rPr>
              <a:t>.Fname</a:t>
            </a:r>
          </a:p>
          <a:p>
            <a:r>
              <a:rPr lang="en-US" sz="2300" dirty="0">
                <a:solidFill>
                  <a:schemeClr val="tx2"/>
                </a:solidFill>
                <a:latin typeface="Arial" panose="020B0604020202020204" pitchFamily="34" charset="0"/>
                <a:cs typeface="Arial" panose="020B0604020202020204" pitchFamily="34" charset="0"/>
              </a:rPr>
              <a:t>FROM</a:t>
            </a:r>
            <a:r>
              <a:rPr lang="en-US" sz="2300" b="0" dirty="0">
                <a:solidFill>
                  <a:schemeClr val="tx2"/>
                </a:solidFill>
                <a:latin typeface="Arial" panose="020B0604020202020204" pitchFamily="34" charset="0"/>
                <a:cs typeface="Arial" panose="020B0604020202020204" pitchFamily="34" charset="0"/>
              </a:rPr>
              <a:t>       employee </a:t>
            </a:r>
            <a:r>
              <a:rPr lang="en-US" sz="2300" b="0" i="1" dirty="0">
                <a:solidFill>
                  <a:schemeClr val="tx2"/>
                </a:solidFill>
                <a:latin typeface="Arial" panose="020B0604020202020204" pitchFamily="34" charset="0"/>
                <a:cs typeface="Arial" panose="020B0604020202020204" pitchFamily="34" charset="0"/>
              </a:rPr>
              <a:t>E1</a:t>
            </a:r>
          </a:p>
          <a:p>
            <a:r>
              <a:rPr lang="en-US" sz="2300" dirty="0">
                <a:solidFill>
                  <a:schemeClr val="tx2"/>
                </a:solidFill>
                <a:latin typeface="Arial" panose="020B0604020202020204" pitchFamily="34" charset="0"/>
                <a:cs typeface="Arial" panose="020B0604020202020204" pitchFamily="34" charset="0"/>
              </a:rPr>
              <a:t>WHERE</a:t>
            </a:r>
            <a:r>
              <a:rPr lang="en-US" sz="2300" b="0" dirty="0">
                <a:solidFill>
                  <a:schemeClr val="tx2"/>
                </a:solidFill>
                <a:latin typeface="Arial" panose="020B0604020202020204" pitchFamily="34" charset="0"/>
                <a:cs typeface="Arial" panose="020B0604020202020204" pitchFamily="34" charset="0"/>
              </a:rPr>
              <a:t>    </a:t>
            </a:r>
            <a:r>
              <a:rPr lang="en-US" sz="2300" b="0" i="1" dirty="0">
                <a:solidFill>
                  <a:schemeClr val="tx2"/>
                </a:solidFill>
                <a:latin typeface="Arial" panose="020B0604020202020204" pitchFamily="34" charset="0"/>
                <a:cs typeface="Arial" panose="020B0604020202020204" pitchFamily="34" charset="0"/>
              </a:rPr>
              <a:t>E1</a:t>
            </a:r>
            <a:r>
              <a:rPr lang="en-US" sz="2300" b="0" dirty="0">
                <a:solidFill>
                  <a:schemeClr val="tx2"/>
                </a:solidFill>
                <a:latin typeface="Arial" panose="020B0604020202020204" pitchFamily="34" charset="0"/>
                <a:cs typeface="Arial" panose="020B0604020202020204" pitchFamily="34" charset="0"/>
              </a:rPr>
              <a:t>.salary &gt; </a:t>
            </a:r>
            <a:r>
              <a:rPr lang="en-US" sz="2300" dirty="0">
                <a:latin typeface="Arial" panose="020B0604020202020204" pitchFamily="34" charset="0"/>
                <a:cs typeface="Arial" panose="020B0604020202020204" pitchFamily="34" charset="0"/>
              </a:rPr>
              <a:t>ALL</a:t>
            </a:r>
            <a:r>
              <a:rPr lang="en-US" sz="2300" b="0" dirty="0">
                <a:solidFill>
                  <a:schemeClr val="tx2"/>
                </a:solidFill>
                <a:latin typeface="Arial" panose="020B0604020202020204" pitchFamily="34" charset="0"/>
                <a:cs typeface="Arial" panose="020B0604020202020204" pitchFamily="34" charset="0"/>
              </a:rPr>
              <a:t> (</a:t>
            </a:r>
            <a:r>
              <a:rPr lang="en-US" sz="2300" dirty="0">
                <a:solidFill>
                  <a:schemeClr val="tx2"/>
                </a:solidFill>
                <a:latin typeface="Arial" panose="020B0604020202020204" pitchFamily="34" charset="0"/>
                <a:cs typeface="Arial" panose="020B0604020202020204" pitchFamily="34" charset="0"/>
              </a:rPr>
              <a:t>SELECT</a:t>
            </a:r>
            <a:r>
              <a:rPr lang="en-US" sz="2300" b="0" dirty="0">
                <a:solidFill>
                  <a:schemeClr val="tx2"/>
                </a:solidFill>
                <a:latin typeface="Arial" panose="020B0604020202020204" pitchFamily="34" charset="0"/>
                <a:cs typeface="Arial" panose="020B0604020202020204" pitchFamily="34" charset="0"/>
              </a:rPr>
              <a:t> 	</a:t>
            </a:r>
            <a:r>
              <a:rPr lang="en-US" sz="2300" b="0" i="1" dirty="0">
                <a:solidFill>
                  <a:schemeClr val="tx2"/>
                </a:solidFill>
                <a:latin typeface="Arial" panose="020B0604020202020204" pitchFamily="34" charset="0"/>
                <a:cs typeface="Arial" panose="020B0604020202020204" pitchFamily="34" charset="0"/>
              </a:rPr>
              <a:t>E2</a:t>
            </a:r>
            <a:r>
              <a:rPr lang="en-US" sz="2300" b="0" dirty="0">
                <a:solidFill>
                  <a:schemeClr val="tx2"/>
                </a:solidFill>
                <a:latin typeface="Arial" panose="020B0604020202020204" pitchFamily="34" charset="0"/>
                <a:cs typeface="Arial" panose="020B0604020202020204" pitchFamily="34" charset="0"/>
              </a:rPr>
              <a:t>.salary </a:t>
            </a:r>
          </a:p>
          <a:p>
            <a:r>
              <a:rPr lang="en-US" sz="2300" b="0" dirty="0">
                <a:solidFill>
                  <a:schemeClr val="tx2"/>
                </a:solidFill>
                <a:latin typeface="Arial" panose="020B0604020202020204" pitchFamily="34" charset="0"/>
                <a:cs typeface="Arial" panose="020B0604020202020204" pitchFamily="34" charset="0"/>
              </a:rPr>
              <a:t>                                              </a:t>
            </a:r>
            <a:r>
              <a:rPr lang="en-US" sz="2300" dirty="0">
                <a:solidFill>
                  <a:schemeClr val="tx2"/>
                </a:solidFill>
                <a:latin typeface="Arial" panose="020B0604020202020204" pitchFamily="34" charset="0"/>
                <a:cs typeface="Arial" panose="020B0604020202020204" pitchFamily="34" charset="0"/>
              </a:rPr>
              <a:t>FROM</a:t>
            </a:r>
            <a:r>
              <a:rPr lang="en-US" sz="2300" b="0" dirty="0">
                <a:solidFill>
                  <a:schemeClr val="tx2"/>
                </a:solidFill>
                <a:latin typeface="Arial" panose="020B0604020202020204" pitchFamily="34" charset="0"/>
                <a:cs typeface="Arial" panose="020B0604020202020204" pitchFamily="34" charset="0"/>
              </a:rPr>
              <a:t> 	employee </a:t>
            </a:r>
            <a:r>
              <a:rPr lang="en-US" sz="2300" b="0" i="1" dirty="0">
                <a:solidFill>
                  <a:schemeClr val="tx2"/>
                </a:solidFill>
                <a:latin typeface="Arial" panose="020B0604020202020204" pitchFamily="34" charset="0"/>
                <a:cs typeface="Arial" panose="020B0604020202020204" pitchFamily="34" charset="0"/>
              </a:rPr>
              <a:t>E2</a:t>
            </a:r>
          </a:p>
          <a:p>
            <a:r>
              <a:rPr lang="en-US" sz="2300" b="0" dirty="0">
                <a:solidFill>
                  <a:schemeClr val="tx2"/>
                </a:solidFill>
                <a:latin typeface="Arial" panose="020B0604020202020204" pitchFamily="34" charset="0"/>
                <a:cs typeface="Arial" panose="020B0604020202020204" pitchFamily="34" charset="0"/>
              </a:rPr>
              <a:t>                                              </a:t>
            </a:r>
            <a:r>
              <a:rPr lang="en-US" sz="2300" dirty="0">
                <a:solidFill>
                  <a:schemeClr val="tx2"/>
                </a:solidFill>
                <a:latin typeface="Arial" panose="020B0604020202020204" pitchFamily="34" charset="0"/>
                <a:cs typeface="Arial" panose="020B0604020202020204" pitchFamily="34" charset="0"/>
              </a:rPr>
              <a:t>WHERE</a:t>
            </a:r>
            <a:r>
              <a:rPr lang="en-US" sz="2300" b="0" dirty="0">
                <a:solidFill>
                  <a:schemeClr val="tx2"/>
                </a:solidFill>
                <a:latin typeface="Arial" panose="020B0604020202020204" pitchFamily="34" charset="0"/>
                <a:cs typeface="Arial" panose="020B0604020202020204" pitchFamily="34" charset="0"/>
              </a:rPr>
              <a:t> 	</a:t>
            </a:r>
            <a:r>
              <a:rPr lang="en-US" sz="2300" b="0" i="1" dirty="0">
                <a:solidFill>
                  <a:schemeClr val="tx2"/>
                </a:solidFill>
                <a:latin typeface="Arial" panose="020B0604020202020204" pitchFamily="34" charset="0"/>
                <a:cs typeface="Arial" panose="020B0604020202020204" pitchFamily="34" charset="0"/>
              </a:rPr>
              <a:t>E2</a:t>
            </a:r>
            <a:r>
              <a:rPr lang="en-US" sz="2300" b="0" dirty="0">
                <a:solidFill>
                  <a:schemeClr val="tx2"/>
                </a:solidFill>
                <a:latin typeface="Arial" panose="020B0604020202020204" pitchFamily="34" charset="0"/>
                <a:cs typeface="Arial" panose="020B0604020202020204" pitchFamily="34" charset="0"/>
              </a:rPr>
              <a:t>.Dno = 5);</a:t>
            </a:r>
          </a:p>
        </p:txBody>
      </p:sp>
    </p:spTree>
    <p:extLst>
      <p:ext uri="{BB962C8B-B14F-4D97-AF65-F5344CB8AC3E}">
        <p14:creationId xmlns:p14="http://schemas.microsoft.com/office/powerpoint/2010/main" val="39036665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6"/>
          <p:cNvSpPr txBox="1">
            <a:spLocks noChangeArrowheads="1"/>
          </p:cNvSpPr>
          <p:nvPr/>
        </p:nvSpPr>
        <p:spPr bwMode="auto">
          <a:xfrm>
            <a:off x="19318" y="0"/>
            <a:ext cx="912468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b="1">
                <a:solidFill>
                  <a:srgbClr val="00457C"/>
                </a:solidFill>
                <a:latin typeface="Times New Roman" panose="02020603050405020304" pitchFamily="18" charset="0"/>
              </a:defRPr>
            </a:lvl1pPr>
            <a:lvl2pPr marL="742950" indent="-285750">
              <a:defRPr b="1">
                <a:solidFill>
                  <a:srgbClr val="00457C"/>
                </a:solidFill>
                <a:latin typeface="Times New Roman" panose="02020603050405020304" pitchFamily="18" charset="0"/>
              </a:defRPr>
            </a:lvl2pPr>
            <a:lvl3pPr marL="1143000" indent="-228600">
              <a:defRPr b="1">
                <a:solidFill>
                  <a:srgbClr val="00457C"/>
                </a:solidFill>
                <a:latin typeface="Times New Roman" panose="02020603050405020304" pitchFamily="18" charset="0"/>
              </a:defRPr>
            </a:lvl3pPr>
            <a:lvl4pPr marL="1600200" indent="-228600">
              <a:defRPr b="1">
                <a:solidFill>
                  <a:srgbClr val="00457C"/>
                </a:solidFill>
                <a:latin typeface="Times New Roman" panose="02020603050405020304" pitchFamily="18" charset="0"/>
              </a:defRPr>
            </a:lvl4pPr>
            <a:lvl5pPr marL="2057400" indent="-228600">
              <a:defRPr b="1">
                <a:solidFill>
                  <a:srgbClr val="00457C"/>
                </a:solidFill>
                <a:latin typeface="Times New Roman" panose="02020603050405020304" pitchFamily="18" charset="0"/>
              </a:defRPr>
            </a:lvl5pPr>
            <a:lvl6pPr marL="2514600" indent="-228600" eaLnBrk="0" fontAlgn="base" hangingPunct="0">
              <a:spcBef>
                <a:spcPct val="0"/>
              </a:spcBef>
              <a:spcAft>
                <a:spcPct val="0"/>
              </a:spcAft>
              <a:defRPr b="1">
                <a:solidFill>
                  <a:srgbClr val="00457C"/>
                </a:solidFill>
                <a:latin typeface="Times New Roman" panose="02020603050405020304" pitchFamily="18" charset="0"/>
              </a:defRPr>
            </a:lvl6pPr>
            <a:lvl7pPr marL="2971800" indent="-228600" eaLnBrk="0" fontAlgn="base" hangingPunct="0">
              <a:spcBef>
                <a:spcPct val="0"/>
              </a:spcBef>
              <a:spcAft>
                <a:spcPct val="0"/>
              </a:spcAft>
              <a:defRPr b="1">
                <a:solidFill>
                  <a:srgbClr val="00457C"/>
                </a:solidFill>
                <a:latin typeface="Times New Roman" panose="02020603050405020304" pitchFamily="18" charset="0"/>
              </a:defRPr>
            </a:lvl7pPr>
            <a:lvl8pPr marL="3429000" indent="-228600" eaLnBrk="0" fontAlgn="base" hangingPunct="0">
              <a:spcBef>
                <a:spcPct val="0"/>
              </a:spcBef>
              <a:spcAft>
                <a:spcPct val="0"/>
              </a:spcAft>
              <a:defRPr b="1">
                <a:solidFill>
                  <a:srgbClr val="00457C"/>
                </a:solidFill>
                <a:latin typeface="Times New Roman" panose="02020603050405020304" pitchFamily="18" charset="0"/>
              </a:defRPr>
            </a:lvl8pPr>
            <a:lvl9pPr marL="3886200" indent="-228600" eaLnBrk="0" fontAlgn="base" hangingPunct="0">
              <a:spcBef>
                <a:spcPct val="0"/>
              </a:spcBef>
              <a:spcAft>
                <a:spcPct val="0"/>
              </a:spcAft>
              <a:defRPr b="1">
                <a:solidFill>
                  <a:srgbClr val="00457C"/>
                </a:solidFill>
                <a:latin typeface="Times New Roman" panose="02020603050405020304" pitchFamily="18" charset="0"/>
              </a:defRPr>
            </a:lvl9pPr>
          </a:lstStyle>
          <a:p>
            <a:pPr>
              <a:spcBef>
                <a:spcPct val="50000"/>
              </a:spcBef>
            </a:pPr>
            <a:r>
              <a:rPr lang="en-US" altLang="en-US" sz="3200" b="0" dirty="0">
                <a:solidFill>
                  <a:schemeClr val="bg1"/>
                </a:solidFill>
                <a:latin typeface="+mn-lt"/>
              </a:rPr>
              <a:t>Correlated Nested Query</a:t>
            </a:r>
          </a:p>
        </p:txBody>
      </p:sp>
      <p:sp>
        <p:nvSpPr>
          <p:cNvPr id="5" name="TextBox 4"/>
          <p:cNvSpPr txBox="1"/>
          <p:nvPr/>
        </p:nvSpPr>
        <p:spPr>
          <a:xfrm>
            <a:off x="0" y="838200"/>
            <a:ext cx="9143999" cy="5093702"/>
          </a:xfrm>
          <a:prstGeom prst="rect">
            <a:avLst/>
          </a:prstGeom>
          <a:noFill/>
        </p:spPr>
        <p:txBody>
          <a:bodyPr wrap="square" rtlCol="0">
            <a:spAutoFit/>
          </a:bodyPr>
          <a:lstStyle/>
          <a:p>
            <a:pPr marL="457200" indent="-457200">
              <a:buFont typeface="Wingdings" panose="05000000000000000000" pitchFamily="2" charset="2"/>
              <a:buChar char="q"/>
            </a:pPr>
            <a:r>
              <a:rPr lang="en-US" sz="2500" b="0" dirty="0">
                <a:solidFill>
                  <a:schemeClr val="tx2"/>
                </a:solidFill>
                <a:latin typeface="Arial" panose="020B0604020202020204" pitchFamily="34" charset="0"/>
                <a:cs typeface="Arial" panose="020B0604020202020204" pitchFamily="34" charset="0"/>
              </a:rPr>
              <a:t>A </a:t>
            </a:r>
            <a:r>
              <a:rPr lang="en-US" sz="2500" dirty="0">
                <a:solidFill>
                  <a:schemeClr val="tx2"/>
                </a:solidFill>
                <a:latin typeface="Arial" panose="020B0604020202020204" pitchFamily="34" charset="0"/>
                <a:cs typeface="Arial" panose="020B0604020202020204" pitchFamily="34" charset="0"/>
              </a:rPr>
              <a:t>correlated subquery </a:t>
            </a:r>
            <a:r>
              <a:rPr lang="en-US" sz="2500" b="0" dirty="0">
                <a:solidFill>
                  <a:schemeClr val="tx2"/>
                </a:solidFill>
                <a:latin typeface="Arial" panose="020B0604020202020204" pitchFamily="34" charset="0"/>
                <a:cs typeface="Arial" panose="020B0604020202020204" pitchFamily="34" charset="0"/>
              </a:rPr>
              <a:t>is a </a:t>
            </a:r>
            <a:r>
              <a:rPr lang="en-US" sz="2500" b="0" dirty="0">
                <a:solidFill>
                  <a:srgbClr val="0070C0"/>
                </a:solidFill>
                <a:latin typeface="Arial" panose="020B0604020202020204" pitchFamily="34" charset="0"/>
                <a:cs typeface="Arial" panose="020B0604020202020204" pitchFamily="34" charset="0"/>
              </a:rPr>
              <a:t>subquery</a:t>
            </a:r>
            <a:r>
              <a:rPr lang="en-US" sz="2500" b="0" dirty="0">
                <a:solidFill>
                  <a:schemeClr val="tx2"/>
                </a:solidFill>
                <a:latin typeface="Arial" panose="020B0604020202020204" pitchFamily="34" charset="0"/>
                <a:cs typeface="Arial" panose="020B0604020202020204" pitchFamily="34" charset="0"/>
              </a:rPr>
              <a:t> that uses fields from the </a:t>
            </a:r>
            <a:r>
              <a:rPr lang="en-US" sz="2500" b="0" i="1" dirty="0">
                <a:solidFill>
                  <a:schemeClr val="tx2"/>
                </a:solidFill>
                <a:latin typeface="Arial" panose="020B0604020202020204" pitchFamily="34" charset="0"/>
                <a:cs typeface="Arial" panose="020B0604020202020204" pitchFamily="34" charset="0"/>
              </a:rPr>
              <a:t>outer query</a:t>
            </a:r>
            <a:r>
              <a:rPr lang="en-US" sz="2500" b="0" dirty="0">
                <a:solidFill>
                  <a:schemeClr val="tx2"/>
                </a:solidFill>
                <a:latin typeface="Arial" panose="020B0604020202020204" pitchFamily="34" charset="0"/>
                <a:cs typeface="Arial" panose="020B0604020202020204" pitchFamily="34" charset="0"/>
              </a:rPr>
              <a:t> (the next level above the subquery) to define the subquery.</a:t>
            </a:r>
          </a:p>
          <a:p>
            <a:pPr marL="457200" indent="-457200">
              <a:buFont typeface="Wingdings" panose="05000000000000000000" pitchFamily="2" charset="2"/>
              <a:buChar char="q"/>
            </a:pPr>
            <a:endParaRPr lang="en-US" sz="2500" b="0" dirty="0">
              <a:solidFill>
                <a:schemeClr val="tx2"/>
              </a:solidFill>
              <a:latin typeface="Arial" panose="020B0604020202020204" pitchFamily="34" charset="0"/>
              <a:cs typeface="Arial" panose="020B0604020202020204" pitchFamily="34" charset="0"/>
            </a:endParaRPr>
          </a:p>
          <a:p>
            <a:pPr marL="457200" indent="-457200">
              <a:buFont typeface="Wingdings" panose="05000000000000000000" pitchFamily="2" charset="2"/>
              <a:buChar char="q"/>
            </a:pPr>
            <a:r>
              <a:rPr lang="en-US" sz="2500" b="0" dirty="0">
                <a:solidFill>
                  <a:schemeClr val="tx2"/>
                </a:solidFill>
                <a:latin typeface="Arial" panose="020B0604020202020204" pitchFamily="34" charset="0"/>
                <a:cs typeface="Arial" panose="020B0604020202020204" pitchFamily="34" charset="0"/>
              </a:rPr>
              <a:t>Correlated subqueries use the result of the </a:t>
            </a:r>
            <a:r>
              <a:rPr lang="en-US" sz="2500" b="0" i="1" dirty="0">
                <a:solidFill>
                  <a:schemeClr val="tx2"/>
                </a:solidFill>
                <a:latin typeface="Arial" panose="020B0604020202020204" pitchFamily="34" charset="0"/>
                <a:cs typeface="Arial" panose="020B0604020202020204" pitchFamily="34" charset="0"/>
              </a:rPr>
              <a:t>outer query</a:t>
            </a:r>
            <a:r>
              <a:rPr lang="en-US" sz="2500" b="0" dirty="0">
                <a:solidFill>
                  <a:schemeClr val="tx2"/>
                </a:solidFill>
                <a:latin typeface="Arial" panose="020B0604020202020204" pitchFamily="34" charset="0"/>
                <a:cs typeface="Arial" panose="020B0604020202020204" pitchFamily="34" charset="0"/>
              </a:rPr>
              <a:t> to determine the processing of the </a:t>
            </a:r>
            <a:r>
              <a:rPr lang="en-US" sz="2500" b="0" i="1" dirty="0">
                <a:solidFill>
                  <a:schemeClr val="tx2"/>
                </a:solidFill>
                <a:latin typeface="Arial" panose="020B0604020202020204" pitchFamily="34" charset="0"/>
                <a:cs typeface="Arial" panose="020B0604020202020204" pitchFamily="34" charset="0"/>
              </a:rPr>
              <a:t>inner query</a:t>
            </a:r>
            <a:r>
              <a:rPr lang="en-US" sz="2500" b="0">
                <a:solidFill>
                  <a:schemeClr val="tx2"/>
                </a:solidFill>
                <a:latin typeface="Arial" panose="020B0604020202020204" pitchFamily="34" charset="0"/>
                <a:cs typeface="Arial" panose="020B0604020202020204" pitchFamily="34" charset="0"/>
              </a:rPr>
              <a:t>. Thus</a:t>
            </a:r>
            <a:r>
              <a:rPr lang="en-US" sz="2500" b="0" dirty="0">
                <a:solidFill>
                  <a:schemeClr val="tx2"/>
                </a:solidFill>
                <a:latin typeface="Arial" panose="020B0604020202020204" pitchFamily="34" charset="0"/>
                <a:cs typeface="Arial" panose="020B0604020202020204" pitchFamily="34" charset="0"/>
              </a:rPr>
              <a:t>, the inner query may be somewhat different for each row referenced in the outer query. </a:t>
            </a:r>
          </a:p>
          <a:p>
            <a:pPr marL="457200" indent="-457200">
              <a:buFont typeface="Wingdings" panose="05000000000000000000" pitchFamily="2" charset="2"/>
              <a:buChar char="q"/>
            </a:pPr>
            <a:endParaRPr lang="en-US" sz="2500" b="0" dirty="0">
              <a:solidFill>
                <a:schemeClr val="tx2"/>
              </a:solidFill>
              <a:latin typeface="Arial" panose="020B0604020202020204" pitchFamily="34" charset="0"/>
              <a:cs typeface="Arial" panose="020B0604020202020204" pitchFamily="34" charset="0"/>
            </a:endParaRPr>
          </a:p>
          <a:p>
            <a:pPr marL="457200" indent="-457200">
              <a:buFont typeface="Wingdings" panose="05000000000000000000" pitchFamily="2" charset="2"/>
              <a:buChar char="q"/>
            </a:pPr>
            <a:r>
              <a:rPr lang="en-US" sz="2500" b="0" dirty="0">
                <a:solidFill>
                  <a:schemeClr val="tx2"/>
                </a:solidFill>
                <a:latin typeface="Arial" panose="020B0604020202020204" pitchFamily="34" charset="0"/>
                <a:cs typeface="Arial" panose="020B0604020202020204" pitchFamily="34" charset="0"/>
              </a:rPr>
              <a:t>It is generally </a:t>
            </a:r>
            <a:r>
              <a:rPr lang="en-US" sz="2500" dirty="0">
                <a:solidFill>
                  <a:srgbClr val="0070C0"/>
                </a:solidFill>
                <a:latin typeface="Arial" panose="020B0604020202020204" pitchFamily="34" charset="0"/>
                <a:cs typeface="Arial" panose="020B0604020202020204" pitchFamily="34" charset="0"/>
              </a:rPr>
              <a:t>slower than non-correlated subqueries </a:t>
            </a:r>
            <a:r>
              <a:rPr lang="en-US" sz="2500" b="0" dirty="0">
                <a:solidFill>
                  <a:schemeClr val="tx2"/>
                </a:solidFill>
                <a:latin typeface="Arial" panose="020B0604020202020204" pitchFamily="34" charset="0"/>
                <a:cs typeface="Arial" panose="020B0604020202020204" pitchFamily="34" charset="0"/>
              </a:rPr>
              <a:t>because they must be calculated for </a:t>
            </a:r>
            <a:r>
              <a:rPr lang="en-US" sz="2500" b="0" i="1" dirty="0">
                <a:solidFill>
                  <a:schemeClr val="tx2"/>
                </a:solidFill>
                <a:latin typeface="Arial" panose="020B0604020202020204" pitchFamily="34" charset="0"/>
                <a:cs typeface="Arial" panose="020B0604020202020204" pitchFamily="34" charset="0"/>
              </a:rPr>
              <a:t>each unique combination</a:t>
            </a:r>
            <a:r>
              <a:rPr lang="en-US" sz="2500" b="0" dirty="0">
                <a:solidFill>
                  <a:schemeClr val="tx2"/>
                </a:solidFill>
                <a:latin typeface="Arial" panose="020B0604020202020204" pitchFamily="34" charset="0"/>
                <a:cs typeface="Arial" panose="020B0604020202020204" pitchFamily="34" charset="0"/>
              </a:rPr>
              <a:t> of fields and have a </a:t>
            </a:r>
            <a:r>
              <a:rPr lang="en-US" sz="2500" b="0" i="1" dirty="0">
                <a:solidFill>
                  <a:schemeClr val="tx2"/>
                </a:solidFill>
                <a:latin typeface="Arial" panose="020B0604020202020204" pitchFamily="34" charset="0"/>
                <a:cs typeface="Arial" panose="020B0604020202020204" pitchFamily="34" charset="0"/>
              </a:rPr>
              <a:t>dependency</a:t>
            </a:r>
            <a:r>
              <a:rPr lang="en-US" sz="2500" b="0" dirty="0">
                <a:solidFill>
                  <a:schemeClr val="tx2"/>
                </a:solidFill>
                <a:latin typeface="Arial" panose="020B0604020202020204" pitchFamily="34" charset="0"/>
                <a:cs typeface="Arial" panose="020B0604020202020204" pitchFamily="34" charset="0"/>
              </a:rPr>
              <a:t> on the outer query.</a:t>
            </a:r>
          </a:p>
        </p:txBody>
      </p:sp>
    </p:spTree>
    <p:extLst>
      <p:ext uri="{BB962C8B-B14F-4D97-AF65-F5344CB8AC3E}">
        <p14:creationId xmlns:p14="http://schemas.microsoft.com/office/powerpoint/2010/main" val="26402141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6"/>
          <p:cNvSpPr txBox="1">
            <a:spLocks noChangeArrowheads="1"/>
          </p:cNvSpPr>
          <p:nvPr/>
        </p:nvSpPr>
        <p:spPr bwMode="auto">
          <a:xfrm>
            <a:off x="19318" y="0"/>
            <a:ext cx="912468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b="1">
                <a:solidFill>
                  <a:srgbClr val="00457C"/>
                </a:solidFill>
                <a:latin typeface="Times New Roman" panose="02020603050405020304" pitchFamily="18" charset="0"/>
              </a:defRPr>
            </a:lvl1pPr>
            <a:lvl2pPr marL="742950" indent="-285750">
              <a:defRPr b="1">
                <a:solidFill>
                  <a:srgbClr val="00457C"/>
                </a:solidFill>
                <a:latin typeface="Times New Roman" panose="02020603050405020304" pitchFamily="18" charset="0"/>
              </a:defRPr>
            </a:lvl2pPr>
            <a:lvl3pPr marL="1143000" indent="-228600">
              <a:defRPr b="1">
                <a:solidFill>
                  <a:srgbClr val="00457C"/>
                </a:solidFill>
                <a:latin typeface="Times New Roman" panose="02020603050405020304" pitchFamily="18" charset="0"/>
              </a:defRPr>
            </a:lvl3pPr>
            <a:lvl4pPr marL="1600200" indent="-228600">
              <a:defRPr b="1">
                <a:solidFill>
                  <a:srgbClr val="00457C"/>
                </a:solidFill>
                <a:latin typeface="Times New Roman" panose="02020603050405020304" pitchFamily="18" charset="0"/>
              </a:defRPr>
            </a:lvl4pPr>
            <a:lvl5pPr marL="2057400" indent="-228600">
              <a:defRPr b="1">
                <a:solidFill>
                  <a:srgbClr val="00457C"/>
                </a:solidFill>
                <a:latin typeface="Times New Roman" panose="02020603050405020304" pitchFamily="18" charset="0"/>
              </a:defRPr>
            </a:lvl5pPr>
            <a:lvl6pPr marL="2514600" indent="-228600" eaLnBrk="0" fontAlgn="base" hangingPunct="0">
              <a:spcBef>
                <a:spcPct val="0"/>
              </a:spcBef>
              <a:spcAft>
                <a:spcPct val="0"/>
              </a:spcAft>
              <a:defRPr b="1">
                <a:solidFill>
                  <a:srgbClr val="00457C"/>
                </a:solidFill>
                <a:latin typeface="Times New Roman" panose="02020603050405020304" pitchFamily="18" charset="0"/>
              </a:defRPr>
            </a:lvl6pPr>
            <a:lvl7pPr marL="2971800" indent="-228600" eaLnBrk="0" fontAlgn="base" hangingPunct="0">
              <a:spcBef>
                <a:spcPct val="0"/>
              </a:spcBef>
              <a:spcAft>
                <a:spcPct val="0"/>
              </a:spcAft>
              <a:defRPr b="1">
                <a:solidFill>
                  <a:srgbClr val="00457C"/>
                </a:solidFill>
                <a:latin typeface="Times New Roman" panose="02020603050405020304" pitchFamily="18" charset="0"/>
              </a:defRPr>
            </a:lvl7pPr>
            <a:lvl8pPr marL="3429000" indent="-228600" eaLnBrk="0" fontAlgn="base" hangingPunct="0">
              <a:spcBef>
                <a:spcPct val="0"/>
              </a:spcBef>
              <a:spcAft>
                <a:spcPct val="0"/>
              </a:spcAft>
              <a:defRPr b="1">
                <a:solidFill>
                  <a:srgbClr val="00457C"/>
                </a:solidFill>
                <a:latin typeface="Times New Roman" panose="02020603050405020304" pitchFamily="18" charset="0"/>
              </a:defRPr>
            </a:lvl8pPr>
            <a:lvl9pPr marL="3886200" indent="-228600" eaLnBrk="0" fontAlgn="base" hangingPunct="0">
              <a:spcBef>
                <a:spcPct val="0"/>
              </a:spcBef>
              <a:spcAft>
                <a:spcPct val="0"/>
              </a:spcAft>
              <a:defRPr b="1">
                <a:solidFill>
                  <a:srgbClr val="00457C"/>
                </a:solidFill>
                <a:latin typeface="Times New Roman" panose="02020603050405020304" pitchFamily="18" charset="0"/>
              </a:defRPr>
            </a:lvl9pPr>
          </a:lstStyle>
          <a:p>
            <a:pPr>
              <a:spcBef>
                <a:spcPct val="50000"/>
              </a:spcBef>
            </a:pPr>
            <a:r>
              <a:rPr lang="en-US" altLang="en-US" sz="3200" b="0" dirty="0">
                <a:solidFill>
                  <a:schemeClr val="bg1"/>
                </a:solidFill>
                <a:latin typeface="+mn-lt"/>
              </a:rPr>
              <a:t>Correlated Nested Query</a:t>
            </a:r>
          </a:p>
        </p:txBody>
      </p:sp>
      <p:sp>
        <p:nvSpPr>
          <p:cNvPr id="9" name="TextBox 8"/>
          <p:cNvSpPr txBox="1"/>
          <p:nvPr/>
        </p:nvSpPr>
        <p:spPr>
          <a:xfrm>
            <a:off x="9053" y="3886200"/>
            <a:ext cx="3953347" cy="400110"/>
          </a:xfrm>
          <a:prstGeom prst="rect">
            <a:avLst/>
          </a:prstGeom>
          <a:noFill/>
        </p:spPr>
        <p:txBody>
          <a:bodyPr wrap="square" rtlCol="0">
            <a:spAutoFit/>
          </a:bodyPr>
          <a:lstStyle/>
          <a:p>
            <a:r>
              <a:rPr lang="en-US" sz="2000" dirty="0"/>
              <a:t>Single Block Query (Better !)</a:t>
            </a:r>
          </a:p>
        </p:txBody>
      </p:sp>
      <p:sp>
        <p:nvSpPr>
          <p:cNvPr id="10" name="TextBox 9">
            <a:extLst>
              <a:ext uri="{FF2B5EF4-FFF2-40B4-BE49-F238E27FC236}">
                <a16:creationId xmlns:a16="http://schemas.microsoft.com/office/drawing/2014/main" id="{BE759247-DF2F-4BA1-BBAF-A1A581E9E239}"/>
              </a:ext>
            </a:extLst>
          </p:cNvPr>
          <p:cNvSpPr txBox="1"/>
          <p:nvPr/>
        </p:nvSpPr>
        <p:spPr>
          <a:xfrm>
            <a:off x="9054" y="1732057"/>
            <a:ext cx="9125894" cy="2215991"/>
          </a:xfrm>
          <a:prstGeom prst="rect">
            <a:avLst/>
          </a:prstGeom>
          <a:noFill/>
        </p:spPr>
        <p:txBody>
          <a:bodyPr wrap="square" rtlCol="0">
            <a:spAutoFit/>
          </a:bodyPr>
          <a:lstStyle/>
          <a:p>
            <a:r>
              <a:rPr lang="en-US" sz="2300" dirty="0">
                <a:solidFill>
                  <a:schemeClr val="tx2"/>
                </a:solidFill>
                <a:latin typeface="Arial" panose="020B0604020202020204" pitchFamily="34" charset="0"/>
                <a:cs typeface="Arial" panose="020B0604020202020204" pitchFamily="34" charset="0"/>
              </a:rPr>
              <a:t>SELECT</a:t>
            </a:r>
            <a:r>
              <a:rPr lang="en-US" sz="2300" b="0" dirty="0">
                <a:solidFill>
                  <a:schemeClr val="tx2"/>
                </a:solidFill>
                <a:latin typeface="Arial" panose="020B0604020202020204" pitchFamily="34" charset="0"/>
                <a:cs typeface="Arial" panose="020B0604020202020204" pitchFamily="34" charset="0"/>
              </a:rPr>
              <a:t>   </a:t>
            </a:r>
            <a:r>
              <a:rPr lang="en-US" sz="2300" b="0" i="1" dirty="0" err="1">
                <a:solidFill>
                  <a:schemeClr val="tx2"/>
                </a:solidFill>
                <a:latin typeface="Arial" panose="020B0604020202020204" pitchFamily="34" charset="0"/>
                <a:cs typeface="Arial" panose="020B0604020202020204" pitchFamily="34" charset="0"/>
              </a:rPr>
              <a:t>E</a:t>
            </a:r>
            <a:r>
              <a:rPr lang="en-US" sz="2300" b="0" dirty="0" err="1">
                <a:solidFill>
                  <a:schemeClr val="tx2"/>
                </a:solidFill>
                <a:latin typeface="Arial" panose="020B0604020202020204" pitchFamily="34" charset="0"/>
                <a:cs typeface="Arial" panose="020B0604020202020204" pitchFamily="34" charset="0"/>
              </a:rPr>
              <a:t>.Fname</a:t>
            </a:r>
            <a:r>
              <a:rPr lang="en-US" sz="2300" b="0" dirty="0">
                <a:solidFill>
                  <a:schemeClr val="tx2"/>
                </a:solidFill>
                <a:latin typeface="Arial" panose="020B0604020202020204" pitchFamily="34" charset="0"/>
                <a:cs typeface="Arial" panose="020B0604020202020204" pitchFamily="34" charset="0"/>
              </a:rPr>
              <a:t>, </a:t>
            </a:r>
            <a:r>
              <a:rPr lang="en-US" sz="2300" b="0" i="1" dirty="0" err="1">
                <a:solidFill>
                  <a:schemeClr val="tx2"/>
                </a:solidFill>
                <a:latin typeface="Arial" panose="020B0604020202020204" pitchFamily="34" charset="0"/>
                <a:cs typeface="Arial" panose="020B0604020202020204" pitchFamily="34" charset="0"/>
              </a:rPr>
              <a:t>E</a:t>
            </a:r>
            <a:r>
              <a:rPr lang="en-US" sz="2300" b="0" dirty="0" err="1">
                <a:solidFill>
                  <a:schemeClr val="tx2"/>
                </a:solidFill>
                <a:latin typeface="Arial" panose="020B0604020202020204" pitchFamily="34" charset="0"/>
                <a:cs typeface="Arial" panose="020B0604020202020204" pitchFamily="34" charset="0"/>
              </a:rPr>
              <a:t>.Lname</a:t>
            </a:r>
            <a:endParaRPr lang="en-US" sz="2300" b="0" dirty="0">
              <a:solidFill>
                <a:schemeClr val="tx2"/>
              </a:solidFill>
              <a:latin typeface="Arial" panose="020B0604020202020204" pitchFamily="34" charset="0"/>
              <a:cs typeface="Arial" panose="020B0604020202020204" pitchFamily="34" charset="0"/>
            </a:endParaRPr>
          </a:p>
          <a:p>
            <a:r>
              <a:rPr lang="en-US" sz="2300" dirty="0">
                <a:solidFill>
                  <a:schemeClr val="tx2"/>
                </a:solidFill>
                <a:latin typeface="Arial" panose="020B0604020202020204" pitchFamily="34" charset="0"/>
                <a:cs typeface="Arial" panose="020B0604020202020204" pitchFamily="34" charset="0"/>
              </a:rPr>
              <a:t>FROM</a:t>
            </a:r>
            <a:r>
              <a:rPr lang="en-US" sz="2300" b="0" dirty="0">
                <a:solidFill>
                  <a:schemeClr val="tx2"/>
                </a:solidFill>
                <a:latin typeface="Arial" panose="020B0604020202020204" pitchFamily="34" charset="0"/>
                <a:cs typeface="Arial" panose="020B0604020202020204" pitchFamily="34" charset="0"/>
              </a:rPr>
              <a:t>       employee </a:t>
            </a:r>
            <a:r>
              <a:rPr lang="en-US" sz="2300" i="1" dirty="0">
                <a:solidFill>
                  <a:srgbClr val="FF0000"/>
                </a:solidFill>
                <a:latin typeface="Arial" panose="020B0604020202020204" pitchFamily="34" charset="0"/>
                <a:cs typeface="Arial" panose="020B0604020202020204" pitchFamily="34" charset="0"/>
              </a:rPr>
              <a:t>E</a:t>
            </a:r>
          </a:p>
          <a:p>
            <a:r>
              <a:rPr lang="en-US" sz="2300" dirty="0">
                <a:solidFill>
                  <a:schemeClr val="tx2"/>
                </a:solidFill>
                <a:latin typeface="Arial" panose="020B0604020202020204" pitchFamily="34" charset="0"/>
                <a:cs typeface="Arial" panose="020B0604020202020204" pitchFamily="34" charset="0"/>
              </a:rPr>
              <a:t>WHERE</a:t>
            </a:r>
            <a:r>
              <a:rPr lang="en-US" sz="2300" b="0" dirty="0">
                <a:solidFill>
                  <a:schemeClr val="tx2"/>
                </a:solidFill>
                <a:latin typeface="Arial" panose="020B0604020202020204" pitchFamily="34" charset="0"/>
                <a:cs typeface="Arial" panose="020B0604020202020204" pitchFamily="34" charset="0"/>
              </a:rPr>
              <a:t>    </a:t>
            </a:r>
            <a:r>
              <a:rPr lang="en-US" sz="2300" b="0" i="1" dirty="0" err="1">
                <a:solidFill>
                  <a:schemeClr val="tx2"/>
                </a:solidFill>
                <a:latin typeface="Arial" panose="020B0604020202020204" pitchFamily="34" charset="0"/>
                <a:cs typeface="Arial" panose="020B0604020202020204" pitchFamily="34" charset="0"/>
              </a:rPr>
              <a:t>E</a:t>
            </a:r>
            <a:r>
              <a:rPr lang="en-US" sz="2300" b="0" dirty="0" err="1">
                <a:solidFill>
                  <a:schemeClr val="tx2"/>
                </a:solidFill>
                <a:latin typeface="Arial" panose="020B0604020202020204" pitchFamily="34" charset="0"/>
                <a:cs typeface="Arial" panose="020B0604020202020204" pitchFamily="34" charset="0"/>
              </a:rPr>
              <a:t>.Ssn</a:t>
            </a:r>
            <a:r>
              <a:rPr lang="en-US" sz="2300" b="0" dirty="0">
                <a:solidFill>
                  <a:schemeClr val="tx2"/>
                </a:solidFill>
                <a:latin typeface="Arial" panose="020B0604020202020204" pitchFamily="34" charset="0"/>
                <a:cs typeface="Arial" panose="020B0604020202020204" pitchFamily="34" charset="0"/>
              </a:rPr>
              <a:t> IN (</a:t>
            </a:r>
            <a:r>
              <a:rPr lang="en-US" sz="2300" dirty="0">
                <a:solidFill>
                  <a:schemeClr val="tx2"/>
                </a:solidFill>
                <a:latin typeface="Arial" panose="020B0604020202020204" pitchFamily="34" charset="0"/>
                <a:cs typeface="Arial" panose="020B0604020202020204" pitchFamily="34" charset="0"/>
              </a:rPr>
              <a:t>SELECT   </a:t>
            </a:r>
            <a:r>
              <a:rPr lang="en-US" sz="2300" b="0" i="1" dirty="0" err="1">
                <a:solidFill>
                  <a:schemeClr val="tx2"/>
                </a:solidFill>
                <a:latin typeface="Arial" panose="020B0604020202020204" pitchFamily="34" charset="0"/>
                <a:cs typeface="Arial" panose="020B0604020202020204" pitchFamily="34" charset="0"/>
              </a:rPr>
              <a:t>D</a:t>
            </a:r>
            <a:r>
              <a:rPr lang="en-US" sz="2300" b="0" dirty="0" err="1">
                <a:solidFill>
                  <a:schemeClr val="tx2"/>
                </a:solidFill>
                <a:latin typeface="Arial" panose="020B0604020202020204" pitchFamily="34" charset="0"/>
                <a:cs typeface="Arial" panose="020B0604020202020204" pitchFamily="34" charset="0"/>
              </a:rPr>
              <a:t>.Essn</a:t>
            </a:r>
            <a:endParaRPr lang="en-US" sz="2300" b="0" dirty="0">
              <a:solidFill>
                <a:schemeClr val="tx2"/>
              </a:solidFill>
              <a:latin typeface="Arial" panose="020B0604020202020204" pitchFamily="34" charset="0"/>
              <a:cs typeface="Arial" panose="020B0604020202020204" pitchFamily="34" charset="0"/>
            </a:endParaRPr>
          </a:p>
          <a:p>
            <a:r>
              <a:rPr lang="en-US" sz="2300" b="0" dirty="0">
                <a:solidFill>
                  <a:schemeClr val="tx2"/>
                </a:solidFill>
                <a:latin typeface="Arial" panose="020B0604020202020204" pitchFamily="34" charset="0"/>
                <a:cs typeface="Arial" panose="020B0604020202020204" pitchFamily="34" charset="0"/>
              </a:rPr>
              <a:t>                                  </a:t>
            </a:r>
            <a:r>
              <a:rPr lang="en-US" sz="2300" dirty="0">
                <a:solidFill>
                  <a:schemeClr val="tx2"/>
                </a:solidFill>
                <a:latin typeface="Arial" panose="020B0604020202020204" pitchFamily="34" charset="0"/>
                <a:cs typeface="Arial" panose="020B0604020202020204" pitchFamily="34" charset="0"/>
              </a:rPr>
              <a:t>FROM	      </a:t>
            </a:r>
            <a:r>
              <a:rPr lang="en-US" sz="2300" b="0" dirty="0">
                <a:solidFill>
                  <a:schemeClr val="tx2"/>
                </a:solidFill>
                <a:latin typeface="Arial" panose="020B0604020202020204" pitchFamily="34" charset="0"/>
                <a:cs typeface="Arial" panose="020B0604020202020204" pitchFamily="34" charset="0"/>
              </a:rPr>
              <a:t>dependent </a:t>
            </a:r>
            <a:r>
              <a:rPr lang="en-US" sz="2300" i="1" dirty="0">
                <a:solidFill>
                  <a:srgbClr val="003968"/>
                </a:solidFill>
                <a:latin typeface="Arial" panose="020B0604020202020204" pitchFamily="34" charset="0"/>
                <a:cs typeface="Arial" panose="020B0604020202020204" pitchFamily="34" charset="0"/>
              </a:rPr>
              <a:t>D</a:t>
            </a:r>
            <a:br>
              <a:rPr lang="en-US" sz="2300" dirty="0">
                <a:solidFill>
                  <a:schemeClr val="tx2"/>
                </a:solidFill>
                <a:latin typeface="Arial" panose="020B0604020202020204" pitchFamily="34" charset="0"/>
                <a:cs typeface="Arial" panose="020B0604020202020204" pitchFamily="34" charset="0"/>
              </a:rPr>
            </a:br>
            <a:r>
              <a:rPr lang="en-US" sz="2300" dirty="0">
                <a:solidFill>
                  <a:schemeClr val="tx2"/>
                </a:solidFill>
                <a:latin typeface="Arial" panose="020B0604020202020204" pitchFamily="34" charset="0"/>
                <a:cs typeface="Arial" panose="020B0604020202020204" pitchFamily="34" charset="0"/>
              </a:rPr>
              <a:t>                                  WHERE    </a:t>
            </a:r>
            <a:r>
              <a:rPr lang="en-US" sz="2300" i="1" dirty="0" err="1">
                <a:solidFill>
                  <a:srgbClr val="FF0000"/>
                </a:solidFill>
                <a:latin typeface="Arial" panose="020B0604020202020204" pitchFamily="34" charset="0"/>
                <a:cs typeface="Arial" panose="020B0604020202020204" pitchFamily="34" charset="0"/>
              </a:rPr>
              <a:t>E</a:t>
            </a:r>
            <a:r>
              <a:rPr lang="en-US" sz="2300" b="0" dirty="0" err="1">
                <a:solidFill>
                  <a:schemeClr val="tx2"/>
                </a:solidFill>
                <a:latin typeface="Arial" panose="020B0604020202020204" pitchFamily="34" charset="0"/>
                <a:cs typeface="Arial" panose="020B0604020202020204" pitchFamily="34" charset="0"/>
              </a:rPr>
              <a:t>.Fname</a:t>
            </a:r>
            <a:r>
              <a:rPr lang="en-US" sz="2300" b="0" dirty="0">
                <a:solidFill>
                  <a:schemeClr val="tx2"/>
                </a:solidFill>
                <a:latin typeface="Arial" panose="020B0604020202020204" pitchFamily="34" charset="0"/>
                <a:cs typeface="Arial" panose="020B0604020202020204" pitchFamily="34" charset="0"/>
              </a:rPr>
              <a:t> = </a:t>
            </a:r>
            <a:r>
              <a:rPr lang="en-US" sz="2300" i="1" dirty="0" err="1">
                <a:solidFill>
                  <a:srgbClr val="003968"/>
                </a:solidFill>
                <a:latin typeface="Arial" panose="020B0604020202020204" pitchFamily="34" charset="0"/>
                <a:cs typeface="Arial" panose="020B0604020202020204" pitchFamily="34" charset="0"/>
              </a:rPr>
              <a:t>D</a:t>
            </a:r>
            <a:r>
              <a:rPr lang="en-US" sz="2300" b="0" dirty="0" err="1">
                <a:solidFill>
                  <a:schemeClr val="tx2"/>
                </a:solidFill>
                <a:latin typeface="Arial" panose="020B0604020202020204" pitchFamily="34" charset="0"/>
                <a:cs typeface="Arial" panose="020B0604020202020204" pitchFamily="34" charset="0"/>
              </a:rPr>
              <a:t>.dependent_name</a:t>
            </a:r>
            <a:endParaRPr lang="en-US" sz="2300" b="0" dirty="0">
              <a:solidFill>
                <a:schemeClr val="tx2"/>
              </a:solidFill>
              <a:latin typeface="Arial" panose="020B0604020202020204" pitchFamily="34" charset="0"/>
              <a:cs typeface="Arial" panose="020B0604020202020204" pitchFamily="34" charset="0"/>
            </a:endParaRPr>
          </a:p>
          <a:p>
            <a:r>
              <a:rPr lang="en-US" sz="2300" dirty="0">
                <a:solidFill>
                  <a:schemeClr val="tx2"/>
                </a:solidFill>
                <a:latin typeface="Arial" panose="020B0604020202020204" pitchFamily="34" charset="0"/>
                <a:cs typeface="Arial" panose="020B0604020202020204" pitchFamily="34" charset="0"/>
              </a:rPr>
              <a:t>                                  AND          </a:t>
            </a:r>
            <a:r>
              <a:rPr lang="en-US" sz="2300" i="1" dirty="0" err="1">
                <a:solidFill>
                  <a:srgbClr val="FF0000"/>
                </a:solidFill>
                <a:latin typeface="Arial" panose="020B0604020202020204" pitchFamily="34" charset="0"/>
                <a:cs typeface="Arial" panose="020B0604020202020204" pitchFamily="34" charset="0"/>
              </a:rPr>
              <a:t>E</a:t>
            </a:r>
            <a:r>
              <a:rPr lang="en-US" sz="2300" b="0" dirty="0" err="1">
                <a:solidFill>
                  <a:schemeClr val="tx2"/>
                </a:solidFill>
                <a:latin typeface="Arial" panose="020B0604020202020204" pitchFamily="34" charset="0"/>
                <a:cs typeface="Arial" panose="020B0604020202020204" pitchFamily="34" charset="0"/>
              </a:rPr>
              <a:t>.Sex</a:t>
            </a:r>
            <a:r>
              <a:rPr lang="en-US" sz="2300" b="0" dirty="0">
                <a:solidFill>
                  <a:schemeClr val="tx2"/>
                </a:solidFill>
                <a:latin typeface="Arial" panose="020B0604020202020204" pitchFamily="34" charset="0"/>
                <a:cs typeface="Arial" panose="020B0604020202020204" pitchFamily="34" charset="0"/>
              </a:rPr>
              <a:t> = </a:t>
            </a:r>
            <a:r>
              <a:rPr lang="en-US" sz="2300" i="1" dirty="0" err="1">
                <a:solidFill>
                  <a:srgbClr val="003968"/>
                </a:solidFill>
                <a:latin typeface="Arial" panose="020B0604020202020204" pitchFamily="34" charset="0"/>
                <a:cs typeface="Arial" panose="020B0604020202020204" pitchFamily="34" charset="0"/>
              </a:rPr>
              <a:t>D</a:t>
            </a:r>
            <a:r>
              <a:rPr lang="en-US" sz="2300" b="0" dirty="0" err="1">
                <a:solidFill>
                  <a:schemeClr val="tx2"/>
                </a:solidFill>
                <a:latin typeface="Arial" panose="020B0604020202020204" pitchFamily="34" charset="0"/>
                <a:cs typeface="Arial" panose="020B0604020202020204" pitchFamily="34" charset="0"/>
              </a:rPr>
              <a:t>.Sex</a:t>
            </a:r>
            <a:r>
              <a:rPr lang="en-US" sz="2300" b="0" dirty="0">
                <a:solidFill>
                  <a:schemeClr val="tx2"/>
                </a:solidFill>
                <a:latin typeface="Arial" panose="020B0604020202020204" pitchFamily="34" charset="0"/>
                <a:cs typeface="Arial" panose="020B0604020202020204" pitchFamily="34" charset="0"/>
              </a:rPr>
              <a:t>);</a:t>
            </a:r>
          </a:p>
        </p:txBody>
      </p:sp>
      <p:sp>
        <p:nvSpPr>
          <p:cNvPr id="12" name="TextBox 11">
            <a:extLst>
              <a:ext uri="{FF2B5EF4-FFF2-40B4-BE49-F238E27FC236}">
                <a16:creationId xmlns:a16="http://schemas.microsoft.com/office/drawing/2014/main" id="{F34669FC-1DBE-4A78-8265-609E860CB6EA}"/>
              </a:ext>
            </a:extLst>
          </p:cNvPr>
          <p:cNvSpPr txBox="1"/>
          <p:nvPr/>
        </p:nvSpPr>
        <p:spPr>
          <a:xfrm>
            <a:off x="9053" y="4285307"/>
            <a:ext cx="9125895" cy="1862048"/>
          </a:xfrm>
          <a:prstGeom prst="rect">
            <a:avLst/>
          </a:prstGeom>
          <a:noFill/>
        </p:spPr>
        <p:txBody>
          <a:bodyPr wrap="square" rtlCol="0">
            <a:spAutoFit/>
          </a:bodyPr>
          <a:lstStyle/>
          <a:p>
            <a:r>
              <a:rPr lang="en-US" sz="2300" dirty="0">
                <a:solidFill>
                  <a:schemeClr val="tx2"/>
                </a:solidFill>
                <a:latin typeface="Arial" panose="020B0604020202020204" pitchFamily="34" charset="0"/>
                <a:cs typeface="Arial" panose="020B0604020202020204" pitchFamily="34" charset="0"/>
              </a:rPr>
              <a:t>SELECT</a:t>
            </a:r>
            <a:r>
              <a:rPr lang="en-US" sz="2300" b="0" dirty="0">
                <a:solidFill>
                  <a:schemeClr val="tx2"/>
                </a:solidFill>
                <a:latin typeface="Arial" panose="020B0604020202020204" pitchFamily="34" charset="0"/>
                <a:cs typeface="Arial" panose="020B0604020202020204" pitchFamily="34" charset="0"/>
              </a:rPr>
              <a:t>   </a:t>
            </a:r>
            <a:r>
              <a:rPr lang="en-US" sz="2300" b="0" i="1" dirty="0" err="1">
                <a:solidFill>
                  <a:schemeClr val="tx2"/>
                </a:solidFill>
                <a:latin typeface="Arial" panose="020B0604020202020204" pitchFamily="34" charset="0"/>
                <a:cs typeface="Arial" panose="020B0604020202020204" pitchFamily="34" charset="0"/>
              </a:rPr>
              <a:t>E</a:t>
            </a:r>
            <a:r>
              <a:rPr lang="en-US" sz="2300" b="0" dirty="0" err="1">
                <a:solidFill>
                  <a:schemeClr val="tx2"/>
                </a:solidFill>
                <a:latin typeface="Arial" panose="020B0604020202020204" pitchFamily="34" charset="0"/>
                <a:cs typeface="Arial" panose="020B0604020202020204" pitchFamily="34" charset="0"/>
              </a:rPr>
              <a:t>.Fname</a:t>
            </a:r>
            <a:r>
              <a:rPr lang="en-US" sz="2300" b="0" dirty="0">
                <a:solidFill>
                  <a:schemeClr val="tx2"/>
                </a:solidFill>
                <a:latin typeface="Arial" panose="020B0604020202020204" pitchFamily="34" charset="0"/>
                <a:cs typeface="Arial" panose="020B0604020202020204" pitchFamily="34" charset="0"/>
              </a:rPr>
              <a:t>, </a:t>
            </a:r>
            <a:r>
              <a:rPr lang="en-US" sz="2300" b="0" i="1" dirty="0" err="1">
                <a:solidFill>
                  <a:schemeClr val="tx2"/>
                </a:solidFill>
                <a:latin typeface="Arial" panose="020B0604020202020204" pitchFamily="34" charset="0"/>
                <a:cs typeface="Arial" panose="020B0604020202020204" pitchFamily="34" charset="0"/>
              </a:rPr>
              <a:t>E</a:t>
            </a:r>
            <a:r>
              <a:rPr lang="en-US" sz="2300" b="0" dirty="0" err="1">
                <a:solidFill>
                  <a:schemeClr val="tx2"/>
                </a:solidFill>
                <a:latin typeface="Arial" panose="020B0604020202020204" pitchFamily="34" charset="0"/>
                <a:cs typeface="Arial" panose="020B0604020202020204" pitchFamily="34" charset="0"/>
              </a:rPr>
              <a:t>.Lname</a:t>
            </a:r>
            <a:endParaRPr lang="en-US" sz="2300" b="0" dirty="0">
              <a:solidFill>
                <a:schemeClr val="tx2"/>
              </a:solidFill>
              <a:latin typeface="Arial" panose="020B0604020202020204" pitchFamily="34" charset="0"/>
              <a:cs typeface="Arial" panose="020B0604020202020204" pitchFamily="34" charset="0"/>
            </a:endParaRPr>
          </a:p>
          <a:p>
            <a:r>
              <a:rPr lang="en-US" sz="2300" dirty="0">
                <a:solidFill>
                  <a:schemeClr val="tx2"/>
                </a:solidFill>
                <a:latin typeface="Arial" panose="020B0604020202020204" pitchFamily="34" charset="0"/>
                <a:cs typeface="Arial" panose="020B0604020202020204" pitchFamily="34" charset="0"/>
              </a:rPr>
              <a:t>FROM</a:t>
            </a:r>
            <a:r>
              <a:rPr lang="en-US" sz="2300" b="0" dirty="0">
                <a:solidFill>
                  <a:schemeClr val="tx2"/>
                </a:solidFill>
                <a:latin typeface="Arial" panose="020B0604020202020204" pitchFamily="34" charset="0"/>
                <a:cs typeface="Arial" panose="020B0604020202020204" pitchFamily="34" charset="0"/>
              </a:rPr>
              <a:t>       employee </a:t>
            </a:r>
            <a:r>
              <a:rPr lang="en-US" sz="2300" b="0" i="1" dirty="0">
                <a:solidFill>
                  <a:schemeClr val="tx2"/>
                </a:solidFill>
                <a:latin typeface="Arial" panose="020B0604020202020204" pitchFamily="34" charset="0"/>
                <a:cs typeface="Arial" panose="020B0604020202020204" pitchFamily="34" charset="0"/>
              </a:rPr>
              <a:t>E</a:t>
            </a:r>
            <a:r>
              <a:rPr lang="en-US" sz="2300" b="0" dirty="0">
                <a:solidFill>
                  <a:schemeClr val="tx2"/>
                </a:solidFill>
                <a:latin typeface="Arial" panose="020B0604020202020204" pitchFamily="34" charset="0"/>
                <a:cs typeface="Arial" panose="020B0604020202020204" pitchFamily="34" charset="0"/>
              </a:rPr>
              <a:t>, dependent </a:t>
            </a:r>
            <a:r>
              <a:rPr lang="en-US" sz="2300" b="0" i="1" dirty="0">
                <a:solidFill>
                  <a:schemeClr val="tx2"/>
                </a:solidFill>
                <a:latin typeface="Arial" panose="020B0604020202020204" pitchFamily="34" charset="0"/>
                <a:cs typeface="Arial" panose="020B0604020202020204" pitchFamily="34" charset="0"/>
              </a:rPr>
              <a:t>D</a:t>
            </a:r>
            <a:br>
              <a:rPr lang="en-US" sz="2300" dirty="0">
                <a:solidFill>
                  <a:schemeClr val="tx2"/>
                </a:solidFill>
                <a:latin typeface="Arial" panose="020B0604020202020204" pitchFamily="34" charset="0"/>
                <a:cs typeface="Arial" panose="020B0604020202020204" pitchFamily="34" charset="0"/>
              </a:rPr>
            </a:br>
            <a:r>
              <a:rPr lang="en-US" sz="2300" dirty="0">
                <a:solidFill>
                  <a:schemeClr val="tx2"/>
                </a:solidFill>
                <a:latin typeface="Arial" panose="020B0604020202020204" pitchFamily="34" charset="0"/>
                <a:cs typeface="Arial" panose="020B0604020202020204" pitchFamily="34" charset="0"/>
              </a:rPr>
              <a:t>WHERE    </a:t>
            </a:r>
            <a:r>
              <a:rPr lang="en-US" sz="2300" b="0" i="1" dirty="0" err="1">
                <a:solidFill>
                  <a:schemeClr val="tx2"/>
                </a:solidFill>
                <a:latin typeface="Arial" panose="020B0604020202020204" pitchFamily="34" charset="0"/>
                <a:cs typeface="Arial" panose="020B0604020202020204" pitchFamily="34" charset="0"/>
              </a:rPr>
              <a:t>E</a:t>
            </a:r>
            <a:r>
              <a:rPr lang="en-US" sz="2300" b="0" dirty="0" err="1">
                <a:solidFill>
                  <a:schemeClr val="tx2"/>
                </a:solidFill>
                <a:latin typeface="Arial" panose="020B0604020202020204" pitchFamily="34" charset="0"/>
                <a:cs typeface="Arial" panose="020B0604020202020204" pitchFamily="34" charset="0"/>
              </a:rPr>
              <a:t>.Ssn</a:t>
            </a:r>
            <a:r>
              <a:rPr lang="en-US" sz="2300" b="0" dirty="0">
                <a:solidFill>
                  <a:schemeClr val="tx2"/>
                </a:solidFill>
                <a:latin typeface="Arial" panose="020B0604020202020204" pitchFamily="34" charset="0"/>
                <a:cs typeface="Arial" panose="020B0604020202020204" pitchFamily="34" charset="0"/>
              </a:rPr>
              <a:t> = </a:t>
            </a:r>
            <a:r>
              <a:rPr lang="en-US" sz="2300" b="0" i="1" dirty="0" err="1">
                <a:solidFill>
                  <a:schemeClr val="tx2"/>
                </a:solidFill>
                <a:latin typeface="Arial" panose="020B0604020202020204" pitchFamily="34" charset="0"/>
                <a:cs typeface="Arial" panose="020B0604020202020204" pitchFamily="34" charset="0"/>
              </a:rPr>
              <a:t>D</a:t>
            </a:r>
            <a:r>
              <a:rPr lang="en-US" sz="2300" b="0" dirty="0" err="1">
                <a:solidFill>
                  <a:schemeClr val="tx2"/>
                </a:solidFill>
                <a:latin typeface="Arial" panose="020B0604020202020204" pitchFamily="34" charset="0"/>
                <a:cs typeface="Arial" panose="020B0604020202020204" pitchFamily="34" charset="0"/>
              </a:rPr>
              <a:t>.Essn</a:t>
            </a:r>
            <a:r>
              <a:rPr lang="en-US" sz="2300" b="0" dirty="0">
                <a:solidFill>
                  <a:schemeClr val="tx2"/>
                </a:solidFill>
                <a:latin typeface="Arial" panose="020B0604020202020204" pitchFamily="34" charset="0"/>
                <a:cs typeface="Arial" panose="020B0604020202020204" pitchFamily="34" charset="0"/>
              </a:rPr>
              <a:t> </a:t>
            </a:r>
          </a:p>
          <a:p>
            <a:r>
              <a:rPr lang="en-US" sz="2300" dirty="0">
                <a:solidFill>
                  <a:schemeClr val="tx2"/>
                </a:solidFill>
                <a:latin typeface="Arial" panose="020B0604020202020204" pitchFamily="34" charset="0"/>
                <a:cs typeface="Arial" panose="020B0604020202020204" pitchFamily="34" charset="0"/>
              </a:rPr>
              <a:t>AND          </a:t>
            </a:r>
            <a:r>
              <a:rPr lang="en-US" sz="2300" b="0" i="1" dirty="0" err="1">
                <a:solidFill>
                  <a:schemeClr val="tx2"/>
                </a:solidFill>
                <a:latin typeface="Arial" panose="020B0604020202020204" pitchFamily="34" charset="0"/>
                <a:cs typeface="Arial" panose="020B0604020202020204" pitchFamily="34" charset="0"/>
              </a:rPr>
              <a:t>E</a:t>
            </a:r>
            <a:r>
              <a:rPr lang="en-US" sz="2300" b="0" dirty="0" err="1">
                <a:solidFill>
                  <a:schemeClr val="tx2"/>
                </a:solidFill>
                <a:latin typeface="Arial" panose="020B0604020202020204" pitchFamily="34" charset="0"/>
                <a:cs typeface="Arial" panose="020B0604020202020204" pitchFamily="34" charset="0"/>
              </a:rPr>
              <a:t>.Fname</a:t>
            </a:r>
            <a:r>
              <a:rPr lang="en-US" sz="2300" b="0" dirty="0">
                <a:solidFill>
                  <a:schemeClr val="tx2"/>
                </a:solidFill>
                <a:latin typeface="Arial" panose="020B0604020202020204" pitchFamily="34" charset="0"/>
                <a:cs typeface="Arial" panose="020B0604020202020204" pitchFamily="34" charset="0"/>
              </a:rPr>
              <a:t> = </a:t>
            </a:r>
            <a:r>
              <a:rPr lang="en-US" sz="2300" b="0" i="1" dirty="0" err="1">
                <a:solidFill>
                  <a:schemeClr val="tx2"/>
                </a:solidFill>
                <a:latin typeface="Arial" panose="020B0604020202020204" pitchFamily="34" charset="0"/>
                <a:cs typeface="Arial" panose="020B0604020202020204" pitchFamily="34" charset="0"/>
              </a:rPr>
              <a:t>D</a:t>
            </a:r>
            <a:r>
              <a:rPr lang="en-US" sz="2300" b="0" dirty="0" err="1">
                <a:solidFill>
                  <a:schemeClr val="tx2"/>
                </a:solidFill>
                <a:latin typeface="Arial" panose="020B0604020202020204" pitchFamily="34" charset="0"/>
                <a:cs typeface="Arial" panose="020B0604020202020204" pitchFamily="34" charset="0"/>
              </a:rPr>
              <a:t>.dependent_name</a:t>
            </a:r>
            <a:br>
              <a:rPr lang="en-US" sz="2300" b="0" dirty="0">
                <a:solidFill>
                  <a:schemeClr val="tx2"/>
                </a:solidFill>
                <a:latin typeface="Arial" panose="020B0604020202020204" pitchFamily="34" charset="0"/>
                <a:cs typeface="Arial" panose="020B0604020202020204" pitchFamily="34" charset="0"/>
              </a:rPr>
            </a:br>
            <a:r>
              <a:rPr lang="en-US" sz="2300" dirty="0">
                <a:solidFill>
                  <a:schemeClr val="tx2"/>
                </a:solidFill>
                <a:latin typeface="Arial" panose="020B0604020202020204" pitchFamily="34" charset="0"/>
                <a:cs typeface="Arial" panose="020B0604020202020204" pitchFamily="34" charset="0"/>
              </a:rPr>
              <a:t>AND          </a:t>
            </a:r>
            <a:r>
              <a:rPr lang="en-US" sz="2300" b="0" i="1" dirty="0" err="1">
                <a:solidFill>
                  <a:schemeClr val="tx2"/>
                </a:solidFill>
                <a:latin typeface="Arial" panose="020B0604020202020204" pitchFamily="34" charset="0"/>
                <a:cs typeface="Arial" panose="020B0604020202020204" pitchFamily="34" charset="0"/>
              </a:rPr>
              <a:t>E</a:t>
            </a:r>
            <a:r>
              <a:rPr lang="en-US" sz="2300" b="0" dirty="0" err="1">
                <a:solidFill>
                  <a:schemeClr val="tx2"/>
                </a:solidFill>
                <a:latin typeface="Arial" panose="020B0604020202020204" pitchFamily="34" charset="0"/>
                <a:cs typeface="Arial" panose="020B0604020202020204" pitchFamily="34" charset="0"/>
              </a:rPr>
              <a:t>.Sex</a:t>
            </a:r>
            <a:r>
              <a:rPr lang="en-US" sz="2300" b="0" dirty="0">
                <a:solidFill>
                  <a:schemeClr val="tx2"/>
                </a:solidFill>
                <a:latin typeface="Arial" panose="020B0604020202020204" pitchFamily="34" charset="0"/>
                <a:cs typeface="Arial" panose="020B0604020202020204" pitchFamily="34" charset="0"/>
              </a:rPr>
              <a:t> = </a:t>
            </a:r>
            <a:r>
              <a:rPr lang="en-US" sz="2300" b="0" i="1" dirty="0" err="1">
                <a:solidFill>
                  <a:schemeClr val="tx2"/>
                </a:solidFill>
                <a:latin typeface="Arial" panose="020B0604020202020204" pitchFamily="34" charset="0"/>
                <a:cs typeface="Arial" panose="020B0604020202020204" pitchFamily="34" charset="0"/>
              </a:rPr>
              <a:t>D</a:t>
            </a:r>
            <a:r>
              <a:rPr lang="en-US" sz="2300" b="0" dirty="0" err="1">
                <a:solidFill>
                  <a:schemeClr val="tx2"/>
                </a:solidFill>
                <a:latin typeface="Arial" panose="020B0604020202020204" pitchFamily="34" charset="0"/>
                <a:cs typeface="Arial" panose="020B0604020202020204" pitchFamily="34" charset="0"/>
              </a:rPr>
              <a:t>.Sex</a:t>
            </a:r>
            <a:r>
              <a:rPr lang="en-US" sz="2300" b="0" dirty="0">
                <a:solidFill>
                  <a:schemeClr val="tx2"/>
                </a:solidFill>
                <a:latin typeface="Arial" panose="020B0604020202020204" pitchFamily="34" charset="0"/>
                <a:cs typeface="Arial" panose="020B0604020202020204" pitchFamily="34" charset="0"/>
              </a:rPr>
              <a:t>);</a:t>
            </a:r>
          </a:p>
        </p:txBody>
      </p:sp>
      <p:sp>
        <p:nvSpPr>
          <p:cNvPr id="13" name="TextBox 12">
            <a:extLst>
              <a:ext uri="{FF2B5EF4-FFF2-40B4-BE49-F238E27FC236}">
                <a16:creationId xmlns:a16="http://schemas.microsoft.com/office/drawing/2014/main" id="{7E1B29D6-77B0-4FA9-ACEF-2DB09631D3B7}"/>
              </a:ext>
            </a:extLst>
          </p:cNvPr>
          <p:cNvSpPr txBox="1"/>
          <p:nvPr/>
        </p:nvSpPr>
        <p:spPr>
          <a:xfrm>
            <a:off x="9053" y="838200"/>
            <a:ext cx="9144000" cy="830997"/>
          </a:xfrm>
          <a:prstGeom prst="rect">
            <a:avLst/>
          </a:prstGeom>
          <a:noFill/>
        </p:spPr>
        <p:txBody>
          <a:bodyPr wrap="square" rtlCol="0">
            <a:spAutoFit/>
          </a:bodyPr>
          <a:lstStyle/>
          <a:p>
            <a:r>
              <a:rPr lang="en-US" sz="2400" b="0" dirty="0">
                <a:solidFill>
                  <a:schemeClr val="tx2"/>
                </a:solidFill>
                <a:latin typeface="Arial" panose="020B0604020202020204" pitchFamily="34" charset="0"/>
                <a:cs typeface="Arial" panose="020B0604020202020204" pitchFamily="34" charset="0"/>
              </a:rPr>
              <a:t>Retrieve the names of </a:t>
            </a:r>
            <a:r>
              <a:rPr lang="en-US" sz="2400" b="0" dirty="0">
                <a:solidFill>
                  <a:srgbClr val="0070C0"/>
                </a:solidFill>
                <a:latin typeface="Arial" panose="020B0604020202020204" pitchFamily="34" charset="0"/>
                <a:cs typeface="Arial" panose="020B0604020202020204" pitchFamily="34" charset="0"/>
              </a:rPr>
              <a:t>employees</a:t>
            </a:r>
            <a:r>
              <a:rPr lang="en-US" sz="2400" b="0" dirty="0">
                <a:solidFill>
                  <a:schemeClr val="tx2"/>
                </a:solidFill>
                <a:latin typeface="Arial" panose="020B0604020202020204" pitchFamily="34" charset="0"/>
                <a:cs typeface="Arial" panose="020B0604020202020204" pitchFamily="34" charset="0"/>
              </a:rPr>
              <a:t> who has a </a:t>
            </a:r>
            <a:r>
              <a:rPr lang="en-US" sz="2400" b="0" dirty="0">
                <a:solidFill>
                  <a:srgbClr val="0070C0"/>
                </a:solidFill>
                <a:latin typeface="Arial" panose="020B0604020202020204" pitchFamily="34" charset="0"/>
                <a:cs typeface="Arial" panose="020B0604020202020204" pitchFamily="34" charset="0"/>
              </a:rPr>
              <a:t>dependent</a:t>
            </a:r>
            <a:r>
              <a:rPr lang="en-US" sz="2400" b="0" dirty="0">
                <a:solidFill>
                  <a:schemeClr val="tx2"/>
                </a:solidFill>
                <a:latin typeface="Arial" panose="020B0604020202020204" pitchFamily="34" charset="0"/>
                <a:cs typeface="Arial" panose="020B0604020202020204" pitchFamily="34" charset="0"/>
              </a:rPr>
              <a:t> with </a:t>
            </a:r>
            <a:r>
              <a:rPr lang="en-US" sz="2400" b="0" dirty="0">
                <a:solidFill>
                  <a:srgbClr val="002060"/>
                </a:solidFill>
                <a:latin typeface="Arial" panose="020B0604020202020204" pitchFamily="34" charset="0"/>
                <a:cs typeface="Arial" panose="020B0604020202020204" pitchFamily="34" charset="0"/>
              </a:rPr>
              <a:t>the same first name and has the same sex</a:t>
            </a:r>
            <a:r>
              <a:rPr lang="en-US" sz="2400" b="0" dirty="0">
                <a:solidFill>
                  <a:schemeClr val="tx2"/>
                </a:solidFill>
                <a:latin typeface="Arial" panose="020B0604020202020204" pitchFamily="34" charset="0"/>
                <a:cs typeface="Arial" panose="020B0604020202020204" pitchFamily="34" charset="0"/>
              </a:rPr>
              <a:t> as the employee.  </a:t>
            </a:r>
          </a:p>
        </p:txBody>
      </p:sp>
    </p:spTree>
    <p:extLst>
      <p:ext uri="{BB962C8B-B14F-4D97-AF65-F5344CB8AC3E}">
        <p14:creationId xmlns:p14="http://schemas.microsoft.com/office/powerpoint/2010/main" val="21690205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0050" y="2667000"/>
            <a:ext cx="5803900" cy="2552700"/>
          </a:xfrm>
          <a:prstGeom prst="rect">
            <a:avLst/>
          </a:prstGeom>
        </p:spPr>
      </p:pic>
      <p:sp>
        <p:nvSpPr>
          <p:cNvPr id="5" name="Text Box 16"/>
          <p:cNvSpPr txBox="1">
            <a:spLocks noChangeArrowheads="1"/>
          </p:cNvSpPr>
          <p:nvPr/>
        </p:nvSpPr>
        <p:spPr bwMode="auto">
          <a:xfrm>
            <a:off x="19318" y="0"/>
            <a:ext cx="912468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b="1">
                <a:solidFill>
                  <a:srgbClr val="00457C"/>
                </a:solidFill>
                <a:latin typeface="Times New Roman" panose="02020603050405020304" pitchFamily="18" charset="0"/>
              </a:defRPr>
            </a:lvl1pPr>
            <a:lvl2pPr marL="742950" indent="-285750">
              <a:defRPr b="1">
                <a:solidFill>
                  <a:srgbClr val="00457C"/>
                </a:solidFill>
                <a:latin typeface="Times New Roman" panose="02020603050405020304" pitchFamily="18" charset="0"/>
              </a:defRPr>
            </a:lvl2pPr>
            <a:lvl3pPr marL="1143000" indent="-228600">
              <a:defRPr b="1">
                <a:solidFill>
                  <a:srgbClr val="00457C"/>
                </a:solidFill>
                <a:latin typeface="Times New Roman" panose="02020603050405020304" pitchFamily="18" charset="0"/>
              </a:defRPr>
            </a:lvl3pPr>
            <a:lvl4pPr marL="1600200" indent="-228600">
              <a:defRPr b="1">
                <a:solidFill>
                  <a:srgbClr val="00457C"/>
                </a:solidFill>
                <a:latin typeface="Times New Roman" panose="02020603050405020304" pitchFamily="18" charset="0"/>
              </a:defRPr>
            </a:lvl4pPr>
            <a:lvl5pPr marL="2057400" indent="-228600">
              <a:defRPr b="1">
                <a:solidFill>
                  <a:srgbClr val="00457C"/>
                </a:solidFill>
                <a:latin typeface="Times New Roman" panose="02020603050405020304" pitchFamily="18" charset="0"/>
              </a:defRPr>
            </a:lvl5pPr>
            <a:lvl6pPr marL="2514600" indent="-228600" eaLnBrk="0" fontAlgn="base" hangingPunct="0">
              <a:spcBef>
                <a:spcPct val="0"/>
              </a:spcBef>
              <a:spcAft>
                <a:spcPct val="0"/>
              </a:spcAft>
              <a:defRPr b="1">
                <a:solidFill>
                  <a:srgbClr val="00457C"/>
                </a:solidFill>
                <a:latin typeface="Times New Roman" panose="02020603050405020304" pitchFamily="18" charset="0"/>
              </a:defRPr>
            </a:lvl6pPr>
            <a:lvl7pPr marL="2971800" indent="-228600" eaLnBrk="0" fontAlgn="base" hangingPunct="0">
              <a:spcBef>
                <a:spcPct val="0"/>
              </a:spcBef>
              <a:spcAft>
                <a:spcPct val="0"/>
              </a:spcAft>
              <a:defRPr b="1">
                <a:solidFill>
                  <a:srgbClr val="00457C"/>
                </a:solidFill>
                <a:latin typeface="Times New Roman" panose="02020603050405020304" pitchFamily="18" charset="0"/>
              </a:defRPr>
            </a:lvl7pPr>
            <a:lvl8pPr marL="3429000" indent="-228600" eaLnBrk="0" fontAlgn="base" hangingPunct="0">
              <a:spcBef>
                <a:spcPct val="0"/>
              </a:spcBef>
              <a:spcAft>
                <a:spcPct val="0"/>
              </a:spcAft>
              <a:defRPr b="1">
                <a:solidFill>
                  <a:srgbClr val="00457C"/>
                </a:solidFill>
                <a:latin typeface="Times New Roman" panose="02020603050405020304" pitchFamily="18" charset="0"/>
              </a:defRPr>
            </a:lvl8pPr>
            <a:lvl9pPr marL="3886200" indent="-228600" eaLnBrk="0" fontAlgn="base" hangingPunct="0">
              <a:spcBef>
                <a:spcPct val="0"/>
              </a:spcBef>
              <a:spcAft>
                <a:spcPct val="0"/>
              </a:spcAft>
              <a:defRPr b="1">
                <a:solidFill>
                  <a:srgbClr val="00457C"/>
                </a:solidFill>
                <a:latin typeface="Times New Roman" panose="02020603050405020304" pitchFamily="18" charset="0"/>
              </a:defRPr>
            </a:lvl9pPr>
          </a:lstStyle>
          <a:p>
            <a:pPr>
              <a:spcBef>
                <a:spcPct val="50000"/>
              </a:spcBef>
            </a:pPr>
            <a:r>
              <a:rPr lang="en-US" altLang="en-US" sz="3200" b="0" dirty="0">
                <a:solidFill>
                  <a:schemeClr val="bg1"/>
                </a:solidFill>
                <a:latin typeface="+mn-lt"/>
              </a:rPr>
              <a:t>EXISTS</a:t>
            </a:r>
          </a:p>
        </p:txBody>
      </p:sp>
      <p:sp>
        <p:nvSpPr>
          <p:cNvPr id="2" name="Rectangle 1">
            <a:extLst>
              <a:ext uri="{FF2B5EF4-FFF2-40B4-BE49-F238E27FC236}">
                <a16:creationId xmlns:a16="http://schemas.microsoft.com/office/drawing/2014/main" id="{225861FD-E361-44A3-BE17-DEF79CB0E484}"/>
              </a:ext>
            </a:extLst>
          </p:cNvPr>
          <p:cNvSpPr/>
          <p:nvPr/>
        </p:nvSpPr>
        <p:spPr>
          <a:xfrm>
            <a:off x="19318" y="861648"/>
            <a:ext cx="9124682" cy="954107"/>
          </a:xfrm>
          <a:prstGeom prst="rect">
            <a:avLst/>
          </a:prstGeom>
        </p:spPr>
        <p:txBody>
          <a:bodyPr wrap="square">
            <a:spAutoFit/>
          </a:bodyPr>
          <a:lstStyle/>
          <a:p>
            <a:r>
              <a:rPr lang="en-US" sz="2800" b="0" dirty="0">
                <a:solidFill>
                  <a:srgbClr val="000000"/>
                </a:solidFill>
                <a:latin typeface="Arial" panose="020B0604020202020204" pitchFamily="34" charset="0"/>
                <a:cs typeface="Arial" panose="020B0604020202020204" pitchFamily="34" charset="0"/>
              </a:rPr>
              <a:t>The EXISTS operator is used to test for the existence of any record in a subquery.</a:t>
            </a: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519116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6"/>
          <p:cNvSpPr txBox="1">
            <a:spLocks noChangeArrowheads="1"/>
          </p:cNvSpPr>
          <p:nvPr/>
        </p:nvSpPr>
        <p:spPr bwMode="auto">
          <a:xfrm>
            <a:off x="19318" y="0"/>
            <a:ext cx="912468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b="1">
                <a:solidFill>
                  <a:srgbClr val="00457C"/>
                </a:solidFill>
                <a:latin typeface="Times New Roman" panose="02020603050405020304" pitchFamily="18" charset="0"/>
              </a:defRPr>
            </a:lvl1pPr>
            <a:lvl2pPr marL="742950" indent="-285750">
              <a:defRPr b="1">
                <a:solidFill>
                  <a:srgbClr val="00457C"/>
                </a:solidFill>
                <a:latin typeface="Times New Roman" panose="02020603050405020304" pitchFamily="18" charset="0"/>
              </a:defRPr>
            </a:lvl2pPr>
            <a:lvl3pPr marL="1143000" indent="-228600">
              <a:defRPr b="1">
                <a:solidFill>
                  <a:srgbClr val="00457C"/>
                </a:solidFill>
                <a:latin typeface="Times New Roman" panose="02020603050405020304" pitchFamily="18" charset="0"/>
              </a:defRPr>
            </a:lvl3pPr>
            <a:lvl4pPr marL="1600200" indent="-228600">
              <a:defRPr b="1">
                <a:solidFill>
                  <a:srgbClr val="00457C"/>
                </a:solidFill>
                <a:latin typeface="Times New Roman" panose="02020603050405020304" pitchFamily="18" charset="0"/>
              </a:defRPr>
            </a:lvl4pPr>
            <a:lvl5pPr marL="2057400" indent="-228600">
              <a:defRPr b="1">
                <a:solidFill>
                  <a:srgbClr val="00457C"/>
                </a:solidFill>
                <a:latin typeface="Times New Roman" panose="02020603050405020304" pitchFamily="18" charset="0"/>
              </a:defRPr>
            </a:lvl5pPr>
            <a:lvl6pPr marL="2514600" indent="-228600" eaLnBrk="0" fontAlgn="base" hangingPunct="0">
              <a:spcBef>
                <a:spcPct val="0"/>
              </a:spcBef>
              <a:spcAft>
                <a:spcPct val="0"/>
              </a:spcAft>
              <a:defRPr b="1">
                <a:solidFill>
                  <a:srgbClr val="00457C"/>
                </a:solidFill>
                <a:latin typeface="Times New Roman" panose="02020603050405020304" pitchFamily="18" charset="0"/>
              </a:defRPr>
            </a:lvl6pPr>
            <a:lvl7pPr marL="2971800" indent="-228600" eaLnBrk="0" fontAlgn="base" hangingPunct="0">
              <a:spcBef>
                <a:spcPct val="0"/>
              </a:spcBef>
              <a:spcAft>
                <a:spcPct val="0"/>
              </a:spcAft>
              <a:defRPr b="1">
                <a:solidFill>
                  <a:srgbClr val="00457C"/>
                </a:solidFill>
                <a:latin typeface="Times New Roman" panose="02020603050405020304" pitchFamily="18" charset="0"/>
              </a:defRPr>
            </a:lvl7pPr>
            <a:lvl8pPr marL="3429000" indent="-228600" eaLnBrk="0" fontAlgn="base" hangingPunct="0">
              <a:spcBef>
                <a:spcPct val="0"/>
              </a:spcBef>
              <a:spcAft>
                <a:spcPct val="0"/>
              </a:spcAft>
              <a:defRPr b="1">
                <a:solidFill>
                  <a:srgbClr val="00457C"/>
                </a:solidFill>
                <a:latin typeface="Times New Roman" panose="02020603050405020304" pitchFamily="18" charset="0"/>
              </a:defRPr>
            </a:lvl8pPr>
            <a:lvl9pPr marL="3886200" indent="-228600" eaLnBrk="0" fontAlgn="base" hangingPunct="0">
              <a:spcBef>
                <a:spcPct val="0"/>
              </a:spcBef>
              <a:spcAft>
                <a:spcPct val="0"/>
              </a:spcAft>
              <a:defRPr b="1">
                <a:solidFill>
                  <a:srgbClr val="00457C"/>
                </a:solidFill>
                <a:latin typeface="Times New Roman" panose="02020603050405020304" pitchFamily="18" charset="0"/>
              </a:defRPr>
            </a:lvl9pPr>
          </a:lstStyle>
          <a:p>
            <a:pPr>
              <a:spcBef>
                <a:spcPct val="50000"/>
              </a:spcBef>
            </a:pPr>
            <a:r>
              <a:rPr lang="en-US" altLang="en-US" sz="3200" b="0" dirty="0">
                <a:solidFill>
                  <a:schemeClr val="bg1"/>
                </a:solidFill>
                <a:latin typeface="+mn-lt"/>
              </a:rPr>
              <a:t>Review</a:t>
            </a:r>
          </a:p>
        </p:txBody>
      </p:sp>
      <p:sp>
        <p:nvSpPr>
          <p:cNvPr id="5" name="TextBox 4"/>
          <p:cNvSpPr txBox="1"/>
          <p:nvPr/>
        </p:nvSpPr>
        <p:spPr>
          <a:xfrm>
            <a:off x="8706" y="914400"/>
            <a:ext cx="9135293" cy="523220"/>
          </a:xfrm>
          <a:prstGeom prst="rect">
            <a:avLst/>
          </a:prstGeom>
          <a:noFill/>
        </p:spPr>
        <p:txBody>
          <a:bodyPr wrap="square" rtlCol="0">
            <a:spAutoFit/>
          </a:bodyPr>
          <a:lstStyle/>
          <a:p>
            <a:r>
              <a:rPr lang="en-US" sz="2800" b="0" dirty="0">
                <a:solidFill>
                  <a:schemeClr val="tx2"/>
                </a:solidFill>
                <a:latin typeface="+mn-lt"/>
              </a:rPr>
              <a:t>Relational Keys</a:t>
            </a:r>
          </a:p>
        </p:txBody>
      </p:sp>
      <p:sp>
        <p:nvSpPr>
          <p:cNvPr id="6" name="TextBox 5"/>
          <p:cNvSpPr txBox="1"/>
          <p:nvPr/>
        </p:nvSpPr>
        <p:spPr>
          <a:xfrm>
            <a:off x="27617" y="1524001"/>
            <a:ext cx="9116383" cy="4495800"/>
          </a:xfrm>
          <a:prstGeom prst="rect">
            <a:avLst/>
          </a:prstGeom>
          <a:noFill/>
        </p:spPr>
        <p:txBody>
          <a:bodyPr wrap="square" rtlCol="0">
            <a:spAutoFit/>
          </a:bodyPr>
          <a:lstStyle/>
          <a:p>
            <a:pPr marL="342900" indent="-342900">
              <a:buFont typeface="Wingdings" panose="05000000000000000000" pitchFamily="2" charset="2"/>
              <a:buChar char="§"/>
            </a:pPr>
            <a:r>
              <a:rPr lang="en-US" sz="2400" dirty="0">
                <a:solidFill>
                  <a:schemeClr val="tx2"/>
                </a:solidFill>
                <a:latin typeface="+mn-lt"/>
              </a:rPr>
              <a:t>Superkey </a:t>
            </a:r>
            <a:r>
              <a:rPr lang="en-US" sz="2400" b="0" dirty="0">
                <a:solidFill>
                  <a:schemeClr val="tx2"/>
                </a:solidFill>
                <a:latin typeface="+mn-lt"/>
              </a:rPr>
              <a:t>is an attribute, or set of attributes, that </a:t>
            </a:r>
            <a:r>
              <a:rPr lang="en-US" sz="2400" b="0" i="1" dirty="0">
                <a:solidFill>
                  <a:srgbClr val="0070C0"/>
                </a:solidFill>
                <a:latin typeface="+mn-lt"/>
              </a:rPr>
              <a:t>uniquely</a:t>
            </a:r>
            <a:r>
              <a:rPr lang="en-US" sz="2400" b="0" dirty="0">
                <a:solidFill>
                  <a:schemeClr val="tx2"/>
                </a:solidFill>
                <a:latin typeface="+mn-lt"/>
              </a:rPr>
              <a:t> identifies a tuple within a relation.</a:t>
            </a:r>
          </a:p>
          <a:p>
            <a:pPr marL="342900" indent="-342900">
              <a:buFont typeface="Wingdings" panose="05000000000000000000" pitchFamily="2" charset="2"/>
              <a:buChar char="§"/>
            </a:pPr>
            <a:endParaRPr lang="en-US" sz="2400" b="0" dirty="0">
              <a:solidFill>
                <a:schemeClr val="tx2"/>
              </a:solidFill>
              <a:latin typeface="+mn-lt"/>
            </a:endParaRPr>
          </a:p>
          <a:p>
            <a:pPr marL="342900" indent="-342900">
              <a:buFont typeface="Wingdings" panose="05000000000000000000" pitchFamily="2" charset="2"/>
              <a:buChar char="§"/>
            </a:pPr>
            <a:r>
              <a:rPr lang="en-US" sz="2400" dirty="0">
                <a:solidFill>
                  <a:schemeClr val="tx2"/>
                </a:solidFill>
                <a:latin typeface="+mn-lt"/>
              </a:rPr>
              <a:t>Candidate Key </a:t>
            </a:r>
            <a:r>
              <a:rPr lang="en-US" sz="2400" b="0" dirty="0">
                <a:solidFill>
                  <a:schemeClr val="tx2"/>
                </a:solidFill>
                <a:latin typeface="+mn-lt"/>
              </a:rPr>
              <a:t>is a </a:t>
            </a:r>
            <a:r>
              <a:rPr lang="en-US" sz="2400" b="0" i="1" dirty="0">
                <a:solidFill>
                  <a:schemeClr val="tx2"/>
                </a:solidFill>
                <a:latin typeface="+mn-lt"/>
              </a:rPr>
              <a:t>superkey</a:t>
            </a:r>
            <a:r>
              <a:rPr lang="en-US" sz="2400" b="0" dirty="0">
                <a:solidFill>
                  <a:schemeClr val="tx2"/>
                </a:solidFill>
                <a:latin typeface="+mn-lt"/>
              </a:rPr>
              <a:t> such that </a:t>
            </a:r>
            <a:r>
              <a:rPr lang="en-US" sz="2400" b="0" i="1" dirty="0">
                <a:solidFill>
                  <a:srgbClr val="0070C0"/>
                </a:solidFill>
                <a:latin typeface="+mn-lt"/>
              </a:rPr>
              <a:t>no proper subset </a:t>
            </a:r>
            <a:r>
              <a:rPr lang="en-US" sz="2400" b="0" dirty="0">
                <a:solidFill>
                  <a:schemeClr val="tx2"/>
                </a:solidFill>
                <a:latin typeface="+mn-lt"/>
              </a:rPr>
              <a:t>is a superkey within the </a:t>
            </a:r>
            <a:r>
              <a:rPr lang="en-US" sz="2400" dirty="0">
                <a:solidFill>
                  <a:schemeClr val="tx2"/>
                </a:solidFill>
                <a:latin typeface="+mn-lt"/>
              </a:rPr>
              <a:t>key </a:t>
            </a:r>
            <a:r>
              <a:rPr lang="en-US" sz="2400" b="0" dirty="0">
                <a:solidFill>
                  <a:schemeClr val="tx2"/>
                </a:solidFill>
                <a:latin typeface="+mn-lt"/>
              </a:rPr>
              <a:t>relation.</a:t>
            </a:r>
          </a:p>
          <a:p>
            <a:pPr marL="342900" indent="-342900">
              <a:buFont typeface="Wingdings" panose="05000000000000000000" pitchFamily="2" charset="2"/>
              <a:buChar char="§"/>
            </a:pPr>
            <a:endParaRPr lang="en-US" sz="2400" b="0" dirty="0">
              <a:solidFill>
                <a:schemeClr val="tx2"/>
              </a:solidFill>
              <a:latin typeface="+mn-lt"/>
            </a:endParaRPr>
          </a:p>
          <a:p>
            <a:pPr marL="342900" indent="-342900">
              <a:buFont typeface="Wingdings" panose="05000000000000000000" pitchFamily="2" charset="2"/>
              <a:buChar char="§"/>
            </a:pPr>
            <a:r>
              <a:rPr lang="en-US" sz="2400" dirty="0">
                <a:solidFill>
                  <a:schemeClr val="tx2"/>
                </a:solidFill>
                <a:latin typeface="+mn-lt"/>
              </a:rPr>
              <a:t>Primary Key </a:t>
            </a:r>
            <a:r>
              <a:rPr lang="en-US" sz="2400" b="0" dirty="0">
                <a:solidFill>
                  <a:schemeClr val="tx2"/>
                </a:solidFill>
                <a:latin typeface="+mn-lt"/>
              </a:rPr>
              <a:t>is the </a:t>
            </a:r>
            <a:r>
              <a:rPr lang="en-US" sz="2400" b="0" i="1" dirty="0">
                <a:solidFill>
                  <a:srgbClr val="0070C0"/>
                </a:solidFill>
                <a:latin typeface="+mn-lt"/>
              </a:rPr>
              <a:t>candidate key</a:t>
            </a:r>
            <a:r>
              <a:rPr lang="en-US" sz="2400" b="0" dirty="0">
                <a:solidFill>
                  <a:srgbClr val="0070C0"/>
                </a:solidFill>
                <a:latin typeface="+mn-lt"/>
              </a:rPr>
              <a:t> </a:t>
            </a:r>
            <a:r>
              <a:rPr lang="en-US" sz="2400" b="0" dirty="0">
                <a:solidFill>
                  <a:schemeClr val="tx2"/>
                </a:solidFill>
                <a:latin typeface="+mn-lt"/>
              </a:rPr>
              <a:t>that is selected to identify tuples </a:t>
            </a:r>
            <a:r>
              <a:rPr lang="en-US" sz="2400" b="0" u="sng" dirty="0">
                <a:solidFill>
                  <a:schemeClr val="tx2"/>
                </a:solidFill>
                <a:latin typeface="+mn-lt"/>
              </a:rPr>
              <a:t>uniquely</a:t>
            </a:r>
            <a:r>
              <a:rPr lang="en-US" sz="2400" b="0" dirty="0">
                <a:solidFill>
                  <a:schemeClr val="tx2"/>
                </a:solidFill>
                <a:latin typeface="+mn-lt"/>
              </a:rPr>
              <a:t> within the </a:t>
            </a:r>
            <a:r>
              <a:rPr lang="en-US" sz="2400" dirty="0">
                <a:solidFill>
                  <a:schemeClr val="tx2"/>
                </a:solidFill>
                <a:latin typeface="+mn-lt"/>
              </a:rPr>
              <a:t>key </a:t>
            </a:r>
            <a:r>
              <a:rPr lang="en-US" sz="2400" b="0" dirty="0">
                <a:solidFill>
                  <a:schemeClr val="tx2"/>
                </a:solidFill>
                <a:latin typeface="+mn-lt"/>
              </a:rPr>
              <a:t>relation.</a:t>
            </a:r>
          </a:p>
          <a:p>
            <a:pPr marL="342900" indent="-342900">
              <a:buFont typeface="Wingdings" panose="05000000000000000000" pitchFamily="2" charset="2"/>
              <a:buChar char="§"/>
            </a:pPr>
            <a:endParaRPr lang="en-US" sz="2400" b="0" dirty="0">
              <a:solidFill>
                <a:schemeClr val="tx2"/>
              </a:solidFill>
              <a:latin typeface="+mn-lt"/>
            </a:endParaRPr>
          </a:p>
          <a:p>
            <a:pPr marL="342900" indent="-342900">
              <a:buFont typeface="Wingdings" panose="05000000000000000000" pitchFamily="2" charset="2"/>
              <a:buChar char="§"/>
            </a:pPr>
            <a:r>
              <a:rPr lang="en-US" sz="2400" dirty="0">
                <a:solidFill>
                  <a:schemeClr val="tx2"/>
                </a:solidFill>
                <a:latin typeface="+mn-lt"/>
              </a:rPr>
              <a:t>Foreign Key </a:t>
            </a:r>
            <a:r>
              <a:rPr lang="en-US" sz="2400" b="0" dirty="0">
                <a:solidFill>
                  <a:schemeClr val="tx2"/>
                </a:solidFill>
                <a:latin typeface="+mn-lt"/>
              </a:rPr>
              <a:t>is </a:t>
            </a:r>
            <a:r>
              <a:rPr lang="en-US" sz="2400" b="0" u="sng" dirty="0">
                <a:solidFill>
                  <a:schemeClr val="tx2"/>
                </a:solidFill>
                <a:latin typeface="+mn-lt"/>
              </a:rPr>
              <a:t>an attribute, or set of attributes</a:t>
            </a:r>
            <a:r>
              <a:rPr lang="en-US" sz="2400" b="0" dirty="0">
                <a:solidFill>
                  <a:schemeClr val="tx2"/>
                </a:solidFill>
                <a:latin typeface="+mn-lt"/>
              </a:rPr>
              <a:t>, within one relation that matches the </a:t>
            </a:r>
            <a:r>
              <a:rPr lang="en-US" sz="2400" b="0" i="1" dirty="0">
                <a:solidFill>
                  <a:srgbClr val="0070C0"/>
                </a:solidFill>
                <a:latin typeface="+mn-lt"/>
              </a:rPr>
              <a:t>candidate key</a:t>
            </a:r>
            <a:r>
              <a:rPr lang="en-US" sz="2400" b="0" dirty="0">
                <a:solidFill>
                  <a:schemeClr val="tx2"/>
                </a:solidFill>
                <a:latin typeface="+mn-lt"/>
              </a:rPr>
              <a:t> of some (possibly the same) relation.</a:t>
            </a:r>
          </a:p>
        </p:txBody>
      </p:sp>
    </p:spTree>
    <p:extLst>
      <p:ext uri="{BB962C8B-B14F-4D97-AF65-F5344CB8AC3E}">
        <p14:creationId xmlns:p14="http://schemas.microsoft.com/office/powerpoint/2010/main" val="34711152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6"/>
          <p:cNvSpPr txBox="1">
            <a:spLocks noChangeArrowheads="1"/>
          </p:cNvSpPr>
          <p:nvPr/>
        </p:nvSpPr>
        <p:spPr bwMode="auto">
          <a:xfrm>
            <a:off x="19318" y="0"/>
            <a:ext cx="912468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b="1">
                <a:solidFill>
                  <a:srgbClr val="00457C"/>
                </a:solidFill>
                <a:latin typeface="Times New Roman" panose="02020603050405020304" pitchFamily="18" charset="0"/>
              </a:defRPr>
            </a:lvl1pPr>
            <a:lvl2pPr marL="742950" indent="-285750">
              <a:defRPr b="1">
                <a:solidFill>
                  <a:srgbClr val="00457C"/>
                </a:solidFill>
                <a:latin typeface="Times New Roman" panose="02020603050405020304" pitchFamily="18" charset="0"/>
              </a:defRPr>
            </a:lvl2pPr>
            <a:lvl3pPr marL="1143000" indent="-228600">
              <a:defRPr b="1">
                <a:solidFill>
                  <a:srgbClr val="00457C"/>
                </a:solidFill>
                <a:latin typeface="Times New Roman" panose="02020603050405020304" pitchFamily="18" charset="0"/>
              </a:defRPr>
            </a:lvl3pPr>
            <a:lvl4pPr marL="1600200" indent="-228600">
              <a:defRPr b="1">
                <a:solidFill>
                  <a:srgbClr val="00457C"/>
                </a:solidFill>
                <a:latin typeface="Times New Roman" panose="02020603050405020304" pitchFamily="18" charset="0"/>
              </a:defRPr>
            </a:lvl4pPr>
            <a:lvl5pPr marL="2057400" indent="-228600">
              <a:defRPr b="1">
                <a:solidFill>
                  <a:srgbClr val="00457C"/>
                </a:solidFill>
                <a:latin typeface="Times New Roman" panose="02020603050405020304" pitchFamily="18" charset="0"/>
              </a:defRPr>
            </a:lvl5pPr>
            <a:lvl6pPr marL="2514600" indent="-228600" eaLnBrk="0" fontAlgn="base" hangingPunct="0">
              <a:spcBef>
                <a:spcPct val="0"/>
              </a:spcBef>
              <a:spcAft>
                <a:spcPct val="0"/>
              </a:spcAft>
              <a:defRPr b="1">
                <a:solidFill>
                  <a:srgbClr val="00457C"/>
                </a:solidFill>
                <a:latin typeface="Times New Roman" panose="02020603050405020304" pitchFamily="18" charset="0"/>
              </a:defRPr>
            </a:lvl6pPr>
            <a:lvl7pPr marL="2971800" indent="-228600" eaLnBrk="0" fontAlgn="base" hangingPunct="0">
              <a:spcBef>
                <a:spcPct val="0"/>
              </a:spcBef>
              <a:spcAft>
                <a:spcPct val="0"/>
              </a:spcAft>
              <a:defRPr b="1">
                <a:solidFill>
                  <a:srgbClr val="00457C"/>
                </a:solidFill>
                <a:latin typeface="Times New Roman" panose="02020603050405020304" pitchFamily="18" charset="0"/>
              </a:defRPr>
            </a:lvl7pPr>
            <a:lvl8pPr marL="3429000" indent="-228600" eaLnBrk="0" fontAlgn="base" hangingPunct="0">
              <a:spcBef>
                <a:spcPct val="0"/>
              </a:spcBef>
              <a:spcAft>
                <a:spcPct val="0"/>
              </a:spcAft>
              <a:defRPr b="1">
                <a:solidFill>
                  <a:srgbClr val="00457C"/>
                </a:solidFill>
                <a:latin typeface="Times New Roman" panose="02020603050405020304" pitchFamily="18" charset="0"/>
              </a:defRPr>
            </a:lvl8pPr>
            <a:lvl9pPr marL="3886200" indent="-228600" eaLnBrk="0" fontAlgn="base" hangingPunct="0">
              <a:spcBef>
                <a:spcPct val="0"/>
              </a:spcBef>
              <a:spcAft>
                <a:spcPct val="0"/>
              </a:spcAft>
              <a:defRPr b="1">
                <a:solidFill>
                  <a:srgbClr val="00457C"/>
                </a:solidFill>
                <a:latin typeface="Times New Roman" panose="02020603050405020304" pitchFamily="18" charset="0"/>
              </a:defRPr>
            </a:lvl9pPr>
          </a:lstStyle>
          <a:p>
            <a:pPr>
              <a:spcBef>
                <a:spcPct val="50000"/>
              </a:spcBef>
            </a:pPr>
            <a:r>
              <a:rPr lang="en-US" altLang="en-US" sz="3200" b="0" dirty="0">
                <a:solidFill>
                  <a:schemeClr val="bg1"/>
                </a:solidFill>
                <a:latin typeface="+mn-lt"/>
              </a:rPr>
              <a:t>EXISTS</a:t>
            </a:r>
          </a:p>
        </p:txBody>
      </p:sp>
      <p:sp>
        <p:nvSpPr>
          <p:cNvPr id="5" name="TextBox 4"/>
          <p:cNvSpPr txBox="1"/>
          <p:nvPr/>
        </p:nvSpPr>
        <p:spPr>
          <a:xfrm>
            <a:off x="9053" y="1378803"/>
            <a:ext cx="9144000" cy="830997"/>
          </a:xfrm>
          <a:prstGeom prst="rect">
            <a:avLst/>
          </a:prstGeom>
          <a:noFill/>
        </p:spPr>
        <p:txBody>
          <a:bodyPr wrap="square" rtlCol="0">
            <a:spAutoFit/>
          </a:bodyPr>
          <a:lstStyle/>
          <a:p>
            <a:r>
              <a:rPr lang="en-US" sz="2400" b="0" dirty="0">
                <a:solidFill>
                  <a:schemeClr val="tx2"/>
                </a:solidFill>
                <a:latin typeface="Arial" panose="020B0604020202020204" pitchFamily="34" charset="0"/>
                <a:cs typeface="Arial" panose="020B0604020202020204" pitchFamily="34" charset="0"/>
              </a:rPr>
              <a:t>Retrieve the names of </a:t>
            </a:r>
            <a:r>
              <a:rPr lang="en-US" sz="2400" b="0" dirty="0">
                <a:solidFill>
                  <a:srgbClr val="0070C0"/>
                </a:solidFill>
                <a:latin typeface="Arial" panose="020B0604020202020204" pitchFamily="34" charset="0"/>
                <a:cs typeface="Arial" panose="020B0604020202020204" pitchFamily="34" charset="0"/>
              </a:rPr>
              <a:t>employees</a:t>
            </a:r>
            <a:r>
              <a:rPr lang="en-US" sz="2400" b="0" dirty="0">
                <a:solidFill>
                  <a:schemeClr val="tx2"/>
                </a:solidFill>
                <a:latin typeface="Arial" panose="020B0604020202020204" pitchFamily="34" charset="0"/>
                <a:cs typeface="Arial" panose="020B0604020202020204" pitchFamily="34" charset="0"/>
              </a:rPr>
              <a:t> who has a </a:t>
            </a:r>
            <a:r>
              <a:rPr lang="en-US" sz="2400" b="0" dirty="0">
                <a:solidFill>
                  <a:srgbClr val="0070C0"/>
                </a:solidFill>
                <a:latin typeface="Arial" panose="020B0604020202020204" pitchFamily="34" charset="0"/>
                <a:cs typeface="Arial" panose="020B0604020202020204" pitchFamily="34" charset="0"/>
              </a:rPr>
              <a:t>dependent</a:t>
            </a:r>
            <a:r>
              <a:rPr lang="en-US" sz="2400" b="0" dirty="0">
                <a:solidFill>
                  <a:schemeClr val="tx2"/>
                </a:solidFill>
                <a:latin typeface="Arial" panose="020B0604020202020204" pitchFamily="34" charset="0"/>
                <a:cs typeface="Arial" panose="020B0604020202020204" pitchFamily="34" charset="0"/>
              </a:rPr>
              <a:t> with </a:t>
            </a:r>
            <a:r>
              <a:rPr lang="en-US" sz="2400" b="0" dirty="0">
                <a:solidFill>
                  <a:srgbClr val="002060"/>
                </a:solidFill>
                <a:latin typeface="Arial" panose="020B0604020202020204" pitchFamily="34" charset="0"/>
                <a:cs typeface="Arial" panose="020B0604020202020204" pitchFamily="34" charset="0"/>
              </a:rPr>
              <a:t>the same first name and is the same sex</a:t>
            </a:r>
            <a:r>
              <a:rPr lang="en-US" sz="2400" b="0" dirty="0">
                <a:solidFill>
                  <a:schemeClr val="tx2"/>
                </a:solidFill>
                <a:latin typeface="Arial" panose="020B0604020202020204" pitchFamily="34" charset="0"/>
                <a:cs typeface="Arial" panose="020B0604020202020204" pitchFamily="34" charset="0"/>
              </a:rPr>
              <a:t> as the employee.  </a:t>
            </a:r>
          </a:p>
        </p:txBody>
      </p:sp>
      <p:sp>
        <p:nvSpPr>
          <p:cNvPr id="2" name="Rectangle 1">
            <a:extLst>
              <a:ext uri="{FF2B5EF4-FFF2-40B4-BE49-F238E27FC236}">
                <a16:creationId xmlns:a16="http://schemas.microsoft.com/office/drawing/2014/main" id="{3A5DFB9C-48F7-4704-8253-96878AC566E9}"/>
              </a:ext>
            </a:extLst>
          </p:cNvPr>
          <p:cNvSpPr/>
          <p:nvPr/>
        </p:nvSpPr>
        <p:spPr>
          <a:xfrm>
            <a:off x="9053" y="877609"/>
            <a:ext cx="9124682" cy="461665"/>
          </a:xfrm>
          <a:prstGeom prst="rect">
            <a:avLst/>
          </a:prstGeom>
        </p:spPr>
        <p:txBody>
          <a:bodyPr wrap="square">
            <a:spAutoFit/>
          </a:bodyPr>
          <a:lstStyle/>
          <a:p>
            <a:pPr marL="342900" indent="-342900">
              <a:buFont typeface="Wingdings" panose="05000000000000000000" pitchFamily="2" charset="2"/>
              <a:buChar char="q"/>
            </a:pPr>
            <a:r>
              <a:rPr lang="en-US" sz="2400" dirty="0">
                <a:solidFill>
                  <a:schemeClr val="tx2"/>
                </a:solidFill>
              </a:rPr>
              <a:t>EXISTS </a:t>
            </a:r>
            <a:r>
              <a:rPr lang="en-US" sz="2400" b="0" dirty="0">
                <a:solidFill>
                  <a:schemeClr val="tx2"/>
                </a:solidFill>
              </a:rPr>
              <a:t>checks whether the result of the query exists.</a:t>
            </a:r>
          </a:p>
        </p:txBody>
      </p:sp>
      <p:sp>
        <p:nvSpPr>
          <p:cNvPr id="10" name="TextBox 9">
            <a:extLst>
              <a:ext uri="{FF2B5EF4-FFF2-40B4-BE49-F238E27FC236}">
                <a16:creationId xmlns:a16="http://schemas.microsoft.com/office/drawing/2014/main" id="{CEA3DCC5-A4F1-48D2-BFD7-4E23696891DC}"/>
              </a:ext>
            </a:extLst>
          </p:cNvPr>
          <p:cNvSpPr txBox="1"/>
          <p:nvPr/>
        </p:nvSpPr>
        <p:spPr>
          <a:xfrm>
            <a:off x="9053" y="4642528"/>
            <a:ext cx="9144000" cy="1569660"/>
          </a:xfrm>
          <a:prstGeom prst="rect">
            <a:avLst/>
          </a:prstGeom>
          <a:noFill/>
        </p:spPr>
        <p:txBody>
          <a:bodyPr wrap="square" rtlCol="0">
            <a:spAutoFit/>
          </a:bodyPr>
          <a:lstStyle/>
          <a:p>
            <a:r>
              <a:rPr lang="en-US" sz="2400" dirty="0">
                <a:solidFill>
                  <a:schemeClr val="tx2"/>
                </a:solidFill>
                <a:latin typeface="Arial" panose="020B0604020202020204" pitchFamily="34" charset="0"/>
                <a:cs typeface="Arial" panose="020B0604020202020204" pitchFamily="34" charset="0"/>
              </a:rPr>
              <a:t>SELECT   </a:t>
            </a:r>
            <a:r>
              <a:rPr lang="en-US" sz="2400" b="0" i="1" dirty="0" err="1">
                <a:solidFill>
                  <a:schemeClr val="tx2"/>
                </a:solidFill>
                <a:latin typeface="Arial" panose="020B0604020202020204" pitchFamily="34" charset="0"/>
                <a:cs typeface="Arial" panose="020B0604020202020204" pitchFamily="34" charset="0"/>
              </a:rPr>
              <a:t>E</a:t>
            </a:r>
            <a:r>
              <a:rPr lang="en-US" sz="2400" b="0" dirty="0" err="1">
                <a:solidFill>
                  <a:schemeClr val="tx2"/>
                </a:solidFill>
                <a:latin typeface="Arial" panose="020B0604020202020204" pitchFamily="34" charset="0"/>
                <a:cs typeface="Arial" panose="020B0604020202020204" pitchFamily="34" charset="0"/>
              </a:rPr>
              <a:t>.Fname</a:t>
            </a:r>
            <a:r>
              <a:rPr lang="en-US" sz="2400" b="0" dirty="0">
                <a:solidFill>
                  <a:schemeClr val="tx2"/>
                </a:solidFill>
                <a:latin typeface="Arial" panose="020B0604020202020204" pitchFamily="34" charset="0"/>
                <a:cs typeface="Arial" panose="020B0604020202020204" pitchFamily="34" charset="0"/>
              </a:rPr>
              <a:t>, </a:t>
            </a:r>
            <a:r>
              <a:rPr lang="en-US" sz="2400" b="0" i="1" dirty="0" err="1">
                <a:solidFill>
                  <a:schemeClr val="tx2"/>
                </a:solidFill>
                <a:latin typeface="Arial" panose="020B0604020202020204" pitchFamily="34" charset="0"/>
                <a:cs typeface="Arial" panose="020B0604020202020204" pitchFamily="34" charset="0"/>
              </a:rPr>
              <a:t>E</a:t>
            </a:r>
            <a:r>
              <a:rPr lang="en-US" sz="2400" b="0" dirty="0" err="1">
                <a:solidFill>
                  <a:schemeClr val="tx2"/>
                </a:solidFill>
                <a:latin typeface="Arial" panose="020B0604020202020204" pitchFamily="34" charset="0"/>
                <a:cs typeface="Arial" panose="020B0604020202020204" pitchFamily="34" charset="0"/>
              </a:rPr>
              <a:t>.Lname</a:t>
            </a:r>
            <a:endParaRPr lang="en-US" sz="2400" b="0" dirty="0">
              <a:solidFill>
                <a:schemeClr val="tx2"/>
              </a:solidFill>
              <a:latin typeface="Arial" panose="020B0604020202020204" pitchFamily="34" charset="0"/>
              <a:cs typeface="Arial" panose="020B0604020202020204" pitchFamily="34" charset="0"/>
            </a:endParaRPr>
          </a:p>
          <a:p>
            <a:r>
              <a:rPr lang="en-US" sz="2400" dirty="0">
                <a:solidFill>
                  <a:schemeClr val="tx2"/>
                </a:solidFill>
                <a:latin typeface="Arial" panose="020B0604020202020204" pitchFamily="34" charset="0"/>
                <a:cs typeface="Arial" panose="020B0604020202020204" pitchFamily="34" charset="0"/>
              </a:rPr>
              <a:t>FROM</a:t>
            </a:r>
            <a:r>
              <a:rPr lang="en-US" sz="2400" b="0" dirty="0">
                <a:solidFill>
                  <a:schemeClr val="tx2"/>
                </a:solidFill>
                <a:latin typeface="Arial" panose="020B0604020202020204" pitchFamily="34" charset="0"/>
                <a:cs typeface="Arial" panose="020B0604020202020204" pitchFamily="34" charset="0"/>
              </a:rPr>
              <a:t>	       EMPLOYEE </a:t>
            </a:r>
            <a:r>
              <a:rPr lang="en-US" sz="2400" b="0" i="1" dirty="0">
                <a:solidFill>
                  <a:schemeClr val="tx2"/>
                </a:solidFill>
                <a:latin typeface="Arial" panose="020B0604020202020204" pitchFamily="34" charset="0"/>
                <a:cs typeface="Arial" panose="020B0604020202020204" pitchFamily="34" charset="0"/>
              </a:rPr>
              <a:t>E</a:t>
            </a:r>
            <a:r>
              <a:rPr lang="en-US" sz="2400" b="0" dirty="0">
                <a:solidFill>
                  <a:schemeClr val="tx2"/>
                </a:solidFill>
                <a:latin typeface="Arial" panose="020B0604020202020204" pitchFamily="34" charset="0"/>
                <a:cs typeface="Arial" panose="020B0604020202020204" pitchFamily="34" charset="0"/>
              </a:rPr>
              <a:t>, DEPENDENT </a:t>
            </a:r>
            <a:r>
              <a:rPr lang="en-US" sz="2400" b="0" i="1" dirty="0">
                <a:solidFill>
                  <a:schemeClr val="tx2"/>
                </a:solidFill>
                <a:latin typeface="Arial" panose="020B0604020202020204" pitchFamily="34" charset="0"/>
                <a:cs typeface="Arial" panose="020B0604020202020204" pitchFamily="34" charset="0"/>
              </a:rPr>
              <a:t>D</a:t>
            </a:r>
          </a:p>
          <a:p>
            <a:r>
              <a:rPr lang="en-US" sz="2400" dirty="0">
                <a:solidFill>
                  <a:schemeClr val="tx2"/>
                </a:solidFill>
                <a:latin typeface="Arial" panose="020B0604020202020204" pitchFamily="34" charset="0"/>
                <a:cs typeface="Arial" panose="020B0604020202020204" pitchFamily="34" charset="0"/>
              </a:rPr>
              <a:t>WHERE    </a:t>
            </a:r>
            <a:r>
              <a:rPr lang="en-US" sz="2400" b="0" i="1" dirty="0" err="1">
                <a:solidFill>
                  <a:schemeClr val="tx2"/>
                </a:solidFill>
                <a:latin typeface="Arial" panose="020B0604020202020204" pitchFamily="34" charset="0"/>
                <a:cs typeface="Arial" panose="020B0604020202020204" pitchFamily="34" charset="0"/>
              </a:rPr>
              <a:t>E</a:t>
            </a:r>
            <a:r>
              <a:rPr lang="en-US" sz="2400" b="0" dirty="0" err="1">
                <a:solidFill>
                  <a:schemeClr val="tx2"/>
                </a:solidFill>
                <a:latin typeface="Arial" panose="020B0604020202020204" pitchFamily="34" charset="0"/>
                <a:cs typeface="Arial" panose="020B0604020202020204" pitchFamily="34" charset="0"/>
              </a:rPr>
              <a:t>.Ssn</a:t>
            </a:r>
            <a:r>
              <a:rPr lang="en-US" sz="2400" b="0" dirty="0">
                <a:solidFill>
                  <a:schemeClr val="tx2"/>
                </a:solidFill>
                <a:latin typeface="Arial" panose="020B0604020202020204" pitchFamily="34" charset="0"/>
                <a:cs typeface="Arial" panose="020B0604020202020204" pitchFamily="34" charset="0"/>
              </a:rPr>
              <a:t> = </a:t>
            </a:r>
            <a:r>
              <a:rPr lang="en-US" sz="2400" b="0" i="1" dirty="0" err="1">
                <a:solidFill>
                  <a:schemeClr val="tx2"/>
                </a:solidFill>
                <a:latin typeface="Arial" panose="020B0604020202020204" pitchFamily="34" charset="0"/>
                <a:cs typeface="Arial" panose="020B0604020202020204" pitchFamily="34" charset="0"/>
              </a:rPr>
              <a:t>D</a:t>
            </a:r>
            <a:r>
              <a:rPr lang="en-US" sz="2400" b="0" dirty="0" err="1">
                <a:solidFill>
                  <a:schemeClr val="tx2"/>
                </a:solidFill>
                <a:latin typeface="Arial" panose="020B0604020202020204" pitchFamily="34" charset="0"/>
                <a:cs typeface="Arial" panose="020B0604020202020204" pitchFamily="34" charset="0"/>
              </a:rPr>
              <a:t>.Essn</a:t>
            </a:r>
            <a:r>
              <a:rPr lang="en-US" sz="2400" b="0" dirty="0">
                <a:solidFill>
                  <a:schemeClr val="tx2"/>
                </a:solidFill>
                <a:latin typeface="Arial" panose="020B0604020202020204" pitchFamily="34" charset="0"/>
                <a:cs typeface="Arial" panose="020B0604020202020204" pitchFamily="34" charset="0"/>
              </a:rPr>
              <a:t>  </a:t>
            </a:r>
            <a:r>
              <a:rPr lang="en-US" sz="2400" dirty="0">
                <a:solidFill>
                  <a:schemeClr val="tx2"/>
                </a:solidFill>
                <a:latin typeface="Arial" panose="020B0604020202020204" pitchFamily="34" charset="0"/>
                <a:cs typeface="Arial" panose="020B0604020202020204" pitchFamily="34" charset="0"/>
              </a:rPr>
              <a:t>AND  </a:t>
            </a:r>
            <a:r>
              <a:rPr lang="en-US" sz="2400" b="0" i="1" dirty="0" err="1">
                <a:solidFill>
                  <a:schemeClr val="tx2"/>
                </a:solidFill>
                <a:latin typeface="Arial" panose="020B0604020202020204" pitchFamily="34" charset="0"/>
                <a:cs typeface="Arial" panose="020B0604020202020204" pitchFamily="34" charset="0"/>
              </a:rPr>
              <a:t>E</a:t>
            </a:r>
            <a:r>
              <a:rPr lang="en-US" sz="2400" b="0" dirty="0" err="1">
                <a:solidFill>
                  <a:schemeClr val="tx2"/>
                </a:solidFill>
                <a:latin typeface="Arial" panose="020B0604020202020204" pitchFamily="34" charset="0"/>
                <a:cs typeface="Arial" panose="020B0604020202020204" pitchFamily="34" charset="0"/>
              </a:rPr>
              <a:t>.Fname</a:t>
            </a:r>
            <a:r>
              <a:rPr lang="en-US" sz="2400" b="0" dirty="0">
                <a:solidFill>
                  <a:schemeClr val="tx2"/>
                </a:solidFill>
                <a:latin typeface="Arial" panose="020B0604020202020204" pitchFamily="34" charset="0"/>
                <a:cs typeface="Arial" panose="020B0604020202020204" pitchFamily="34" charset="0"/>
              </a:rPr>
              <a:t> = </a:t>
            </a:r>
            <a:r>
              <a:rPr lang="en-US" sz="2400" b="0" i="1" dirty="0" err="1">
                <a:solidFill>
                  <a:schemeClr val="tx2"/>
                </a:solidFill>
                <a:latin typeface="Arial" panose="020B0604020202020204" pitchFamily="34" charset="0"/>
                <a:cs typeface="Arial" panose="020B0604020202020204" pitchFamily="34" charset="0"/>
              </a:rPr>
              <a:t>D</a:t>
            </a:r>
            <a:r>
              <a:rPr lang="en-US" sz="2400" b="0" dirty="0" err="1">
                <a:solidFill>
                  <a:schemeClr val="tx2"/>
                </a:solidFill>
                <a:latin typeface="Arial" panose="020B0604020202020204" pitchFamily="34" charset="0"/>
                <a:cs typeface="Arial" panose="020B0604020202020204" pitchFamily="34" charset="0"/>
              </a:rPr>
              <a:t>.Dependent_name</a:t>
            </a:r>
            <a:r>
              <a:rPr lang="en-US" sz="2400" b="0" dirty="0">
                <a:solidFill>
                  <a:schemeClr val="tx2"/>
                </a:solidFill>
                <a:latin typeface="Arial" panose="020B0604020202020204" pitchFamily="34" charset="0"/>
                <a:cs typeface="Arial" panose="020B0604020202020204" pitchFamily="34" charset="0"/>
              </a:rPr>
              <a:t>  </a:t>
            </a:r>
            <a:r>
              <a:rPr lang="en-US" sz="2400" dirty="0">
                <a:solidFill>
                  <a:schemeClr val="tx2"/>
                </a:solidFill>
                <a:latin typeface="Arial" panose="020B0604020202020204" pitchFamily="34" charset="0"/>
                <a:cs typeface="Arial" panose="020B0604020202020204" pitchFamily="34" charset="0"/>
              </a:rPr>
              <a:t>AND</a:t>
            </a:r>
            <a:r>
              <a:rPr lang="en-US" sz="2400" b="0" dirty="0">
                <a:solidFill>
                  <a:schemeClr val="tx2"/>
                </a:solidFill>
                <a:latin typeface="Arial" panose="020B0604020202020204" pitchFamily="34" charset="0"/>
                <a:cs typeface="Arial" panose="020B0604020202020204" pitchFamily="34" charset="0"/>
              </a:rPr>
              <a:t>          </a:t>
            </a:r>
            <a:r>
              <a:rPr lang="en-US" sz="2400" b="0" i="1" dirty="0" err="1">
                <a:solidFill>
                  <a:schemeClr val="tx2"/>
                </a:solidFill>
                <a:latin typeface="Arial" panose="020B0604020202020204" pitchFamily="34" charset="0"/>
                <a:cs typeface="Arial" panose="020B0604020202020204" pitchFamily="34" charset="0"/>
              </a:rPr>
              <a:t>E</a:t>
            </a:r>
            <a:r>
              <a:rPr lang="en-US" sz="2400" b="0" dirty="0" err="1">
                <a:solidFill>
                  <a:schemeClr val="tx2"/>
                </a:solidFill>
                <a:latin typeface="Arial" panose="020B0604020202020204" pitchFamily="34" charset="0"/>
                <a:cs typeface="Arial" panose="020B0604020202020204" pitchFamily="34" charset="0"/>
              </a:rPr>
              <a:t>.Sex</a:t>
            </a:r>
            <a:r>
              <a:rPr lang="en-US" sz="2400" b="0" dirty="0">
                <a:solidFill>
                  <a:schemeClr val="tx2"/>
                </a:solidFill>
                <a:latin typeface="Arial" panose="020B0604020202020204" pitchFamily="34" charset="0"/>
                <a:cs typeface="Arial" panose="020B0604020202020204" pitchFamily="34" charset="0"/>
              </a:rPr>
              <a:t> = </a:t>
            </a:r>
            <a:r>
              <a:rPr lang="en-US" sz="2400" b="0" i="1" dirty="0" err="1">
                <a:solidFill>
                  <a:schemeClr val="tx2"/>
                </a:solidFill>
                <a:latin typeface="Arial" panose="020B0604020202020204" pitchFamily="34" charset="0"/>
                <a:cs typeface="Arial" panose="020B0604020202020204" pitchFamily="34" charset="0"/>
              </a:rPr>
              <a:t>D</a:t>
            </a:r>
            <a:r>
              <a:rPr lang="en-US" sz="2400" b="0" dirty="0" err="1">
                <a:solidFill>
                  <a:schemeClr val="tx2"/>
                </a:solidFill>
                <a:latin typeface="Arial" panose="020B0604020202020204" pitchFamily="34" charset="0"/>
                <a:cs typeface="Arial" panose="020B0604020202020204" pitchFamily="34" charset="0"/>
              </a:rPr>
              <a:t>.Sex</a:t>
            </a:r>
            <a:r>
              <a:rPr lang="en-US" sz="2400" b="0" dirty="0">
                <a:solidFill>
                  <a:schemeClr val="tx2"/>
                </a:solidFill>
                <a:latin typeface="Arial" panose="020B0604020202020204" pitchFamily="34" charset="0"/>
                <a:cs typeface="Arial" panose="020B0604020202020204" pitchFamily="34" charset="0"/>
              </a:rPr>
              <a:t>; </a:t>
            </a:r>
          </a:p>
        </p:txBody>
      </p:sp>
      <p:sp>
        <p:nvSpPr>
          <p:cNvPr id="11" name="TextBox 10">
            <a:extLst>
              <a:ext uri="{FF2B5EF4-FFF2-40B4-BE49-F238E27FC236}">
                <a16:creationId xmlns:a16="http://schemas.microsoft.com/office/drawing/2014/main" id="{4A2B5BDC-04FB-4572-B910-8FC4108F9172}"/>
              </a:ext>
            </a:extLst>
          </p:cNvPr>
          <p:cNvSpPr txBox="1"/>
          <p:nvPr/>
        </p:nvSpPr>
        <p:spPr>
          <a:xfrm>
            <a:off x="9053" y="2162260"/>
            <a:ext cx="9153053" cy="2569934"/>
          </a:xfrm>
          <a:prstGeom prst="rect">
            <a:avLst/>
          </a:prstGeom>
          <a:noFill/>
        </p:spPr>
        <p:txBody>
          <a:bodyPr wrap="square" rtlCol="0">
            <a:spAutoFit/>
          </a:bodyPr>
          <a:lstStyle/>
          <a:p>
            <a:r>
              <a:rPr lang="en-US" sz="2300" dirty="0">
                <a:solidFill>
                  <a:schemeClr val="tx2"/>
                </a:solidFill>
                <a:latin typeface="Arial" panose="020B0604020202020204" pitchFamily="34" charset="0"/>
                <a:cs typeface="Arial" panose="020B0604020202020204" pitchFamily="34" charset="0"/>
              </a:rPr>
              <a:t>SELECT</a:t>
            </a:r>
            <a:r>
              <a:rPr lang="en-US" sz="2300" b="0" dirty="0">
                <a:solidFill>
                  <a:schemeClr val="tx2"/>
                </a:solidFill>
                <a:latin typeface="Arial" panose="020B0604020202020204" pitchFamily="34" charset="0"/>
                <a:cs typeface="Arial" panose="020B0604020202020204" pitchFamily="34" charset="0"/>
              </a:rPr>
              <a:t>   </a:t>
            </a:r>
            <a:r>
              <a:rPr lang="en-US" sz="2300" b="0" i="1" dirty="0" err="1">
                <a:solidFill>
                  <a:schemeClr val="tx2"/>
                </a:solidFill>
                <a:latin typeface="Arial" panose="020B0604020202020204" pitchFamily="34" charset="0"/>
                <a:cs typeface="Arial" panose="020B0604020202020204" pitchFamily="34" charset="0"/>
              </a:rPr>
              <a:t>E</a:t>
            </a:r>
            <a:r>
              <a:rPr lang="en-US" sz="2300" b="0" dirty="0" err="1">
                <a:solidFill>
                  <a:schemeClr val="tx2"/>
                </a:solidFill>
                <a:latin typeface="Arial" panose="020B0604020202020204" pitchFamily="34" charset="0"/>
                <a:cs typeface="Arial" panose="020B0604020202020204" pitchFamily="34" charset="0"/>
              </a:rPr>
              <a:t>.Fname</a:t>
            </a:r>
            <a:r>
              <a:rPr lang="en-US" sz="2300" b="0" dirty="0">
                <a:solidFill>
                  <a:schemeClr val="tx2"/>
                </a:solidFill>
                <a:latin typeface="Arial" panose="020B0604020202020204" pitchFamily="34" charset="0"/>
                <a:cs typeface="Arial" panose="020B0604020202020204" pitchFamily="34" charset="0"/>
              </a:rPr>
              <a:t>, </a:t>
            </a:r>
            <a:r>
              <a:rPr lang="en-US" sz="2300" b="0" i="1" dirty="0" err="1">
                <a:solidFill>
                  <a:schemeClr val="tx2"/>
                </a:solidFill>
                <a:latin typeface="Arial" panose="020B0604020202020204" pitchFamily="34" charset="0"/>
                <a:cs typeface="Arial" panose="020B0604020202020204" pitchFamily="34" charset="0"/>
              </a:rPr>
              <a:t>E</a:t>
            </a:r>
            <a:r>
              <a:rPr lang="en-US" sz="2300" b="0" dirty="0" err="1">
                <a:solidFill>
                  <a:schemeClr val="tx2"/>
                </a:solidFill>
                <a:latin typeface="Arial" panose="020B0604020202020204" pitchFamily="34" charset="0"/>
                <a:cs typeface="Arial" panose="020B0604020202020204" pitchFamily="34" charset="0"/>
              </a:rPr>
              <a:t>.Lname</a:t>
            </a:r>
            <a:endParaRPr lang="en-US" sz="2300" b="0" dirty="0">
              <a:solidFill>
                <a:schemeClr val="tx2"/>
              </a:solidFill>
              <a:latin typeface="Arial" panose="020B0604020202020204" pitchFamily="34" charset="0"/>
              <a:cs typeface="Arial" panose="020B0604020202020204" pitchFamily="34" charset="0"/>
            </a:endParaRPr>
          </a:p>
          <a:p>
            <a:r>
              <a:rPr lang="en-US" sz="2300" dirty="0">
                <a:solidFill>
                  <a:schemeClr val="tx2"/>
                </a:solidFill>
                <a:latin typeface="Arial" panose="020B0604020202020204" pitchFamily="34" charset="0"/>
                <a:cs typeface="Arial" panose="020B0604020202020204" pitchFamily="34" charset="0"/>
              </a:rPr>
              <a:t>FROM</a:t>
            </a:r>
            <a:r>
              <a:rPr lang="en-US" sz="2300" b="0" dirty="0">
                <a:solidFill>
                  <a:schemeClr val="tx2"/>
                </a:solidFill>
                <a:latin typeface="Arial" panose="020B0604020202020204" pitchFamily="34" charset="0"/>
                <a:cs typeface="Arial" panose="020B0604020202020204" pitchFamily="34" charset="0"/>
              </a:rPr>
              <a:t>       employee </a:t>
            </a:r>
            <a:r>
              <a:rPr lang="en-US" sz="2300" i="1" dirty="0">
                <a:solidFill>
                  <a:srgbClr val="FF0000"/>
                </a:solidFill>
                <a:latin typeface="Arial" panose="020B0604020202020204" pitchFamily="34" charset="0"/>
                <a:cs typeface="Arial" panose="020B0604020202020204" pitchFamily="34" charset="0"/>
              </a:rPr>
              <a:t>E</a:t>
            </a:r>
          </a:p>
          <a:p>
            <a:r>
              <a:rPr lang="en-US" sz="2300" dirty="0">
                <a:solidFill>
                  <a:schemeClr val="tx2"/>
                </a:solidFill>
                <a:latin typeface="Arial" panose="020B0604020202020204" pitchFamily="34" charset="0"/>
                <a:cs typeface="Arial" panose="020B0604020202020204" pitchFamily="34" charset="0"/>
              </a:rPr>
              <a:t>WHERE</a:t>
            </a:r>
            <a:r>
              <a:rPr lang="en-US" sz="2300" b="0" dirty="0">
                <a:solidFill>
                  <a:schemeClr val="tx2"/>
                </a:solidFill>
                <a:latin typeface="Arial" panose="020B0604020202020204" pitchFamily="34" charset="0"/>
                <a:cs typeface="Arial" panose="020B0604020202020204" pitchFamily="34" charset="0"/>
              </a:rPr>
              <a:t>    EXISTS  (</a:t>
            </a:r>
            <a:r>
              <a:rPr lang="en-US" sz="2300" dirty="0">
                <a:solidFill>
                  <a:schemeClr val="tx2"/>
                </a:solidFill>
                <a:latin typeface="Arial" panose="020B0604020202020204" pitchFamily="34" charset="0"/>
                <a:cs typeface="Arial" panose="020B0604020202020204" pitchFamily="34" charset="0"/>
              </a:rPr>
              <a:t>SELECT   *</a:t>
            </a:r>
            <a:endParaRPr lang="en-US" sz="2300" b="0" dirty="0">
              <a:solidFill>
                <a:schemeClr val="tx2"/>
              </a:solidFill>
              <a:latin typeface="Arial" panose="020B0604020202020204" pitchFamily="34" charset="0"/>
              <a:cs typeface="Arial" panose="020B0604020202020204" pitchFamily="34" charset="0"/>
            </a:endParaRPr>
          </a:p>
          <a:p>
            <a:r>
              <a:rPr lang="en-US" sz="2300" b="0" dirty="0">
                <a:solidFill>
                  <a:schemeClr val="tx2"/>
                </a:solidFill>
                <a:latin typeface="Arial" panose="020B0604020202020204" pitchFamily="34" charset="0"/>
                <a:cs typeface="Arial" panose="020B0604020202020204" pitchFamily="34" charset="0"/>
              </a:rPr>
              <a:t>                                  </a:t>
            </a:r>
            <a:r>
              <a:rPr lang="en-US" sz="2300" dirty="0">
                <a:solidFill>
                  <a:schemeClr val="tx2"/>
                </a:solidFill>
                <a:latin typeface="Arial" panose="020B0604020202020204" pitchFamily="34" charset="0"/>
                <a:cs typeface="Arial" panose="020B0604020202020204" pitchFamily="34" charset="0"/>
              </a:rPr>
              <a:t>FROM	      </a:t>
            </a:r>
            <a:r>
              <a:rPr lang="en-US" sz="2300" b="0" dirty="0">
                <a:solidFill>
                  <a:schemeClr val="tx2"/>
                </a:solidFill>
                <a:latin typeface="Arial" panose="020B0604020202020204" pitchFamily="34" charset="0"/>
                <a:cs typeface="Arial" panose="020B0604020202020204" pitchFamily="34" charset="0"/>
              </a:rPr>
              <a:t>dependent </a:t>
            </a:r>
            <a:r>
              <a:rPr lang="en-US" sz="2300" i="1" dirty="0">
                <a:solidFill>
                  <a:srgbClr val="003968"/>
                </a:solidFill>
                <a:latin typeface="Arial" panose="020B0604020202020204" pitchFamily="34" charset="0"/>
                <a:cs typeface="Arial" panose="020B0604020202020204" pitchFamily="34" charset="0"/>
              </a:rPr>
              <a:t>D</a:t>
            </a:r>
            <a:br>
              <a:rPr lang="en-US" sz="2300" dirty="0">
                <a:solidFill>
                  <a:schemeClr val="tx2"/>
                </a:solidFill>
                <a:latin typeface="Arial" panose="020B0604020202020204" pitchFamily="34" charset="0"/>
                <a:cs typeface="Arial" panose="020B0604020202020204" pitchFamily="34" charset="0"/>
              </a:rPr>
            </a:br>
            <a:r>
              <a:rPr lang="en-US" sz="2300" dirty="0">
                <a:solidFill>
                  <a:schemeClr val="tx2"/>
                </a:solidFill>
                <a:latin typeface="Arial" panose="020B0604020202020204" pitchFamily="34" charset="0"/>
                <a:cs typeface="Arial" panose="020B0604020202020204" pitchFamily="34" charset="0"/>
              </a:rPr>
              <a:t>                                  WHERE    </a:t>
            </a:r>
            <a:r>
              <a:rPr lang="en-US" sz="2300" i="1" dirty="0" err="1">
                <a:solidFill>
                  <a:srgbClr val="FF0000"/>
                </a:solidFill>
                <a:latin typeface="Arial" panose="020B0604020202020204" pitchFamily="34" charset="0"/>
                <a:cs typeface="Arial" panose="020B0604020202020204" pitchFamily="34" charset="0"/>
              </a:rPr>
              <a:t>E</a:t>
            </a:r>
            <a:r>
              <a:rPr lang="en-US" sz="2300" b="0" dirty="0" err="1">
                <a:solidFill>
                  <a:schemeClr val="tx2"/>
                </a:solidFill>
                <a:latin typeface="Arial" panose="020B0604020202020204" pitchFamily="34" charset="0"/>
                <a:cs typeface="Arial" panose="020B0604020202020204" pitchFamily="34" charset="0"/>
              </a:rPr>
              <a:t>.Ssn</a:t>
            </a:r>
            <a:r>
              <a:rPr lang="en-US" sz="2300" b="0" dirty="0">
                <a:solidFill>
                  <a:schemeClr val="tx2"/>
                </a:solidFill>
                <a:latin typeface="Arial" panose="020B0604020202020204" pitchFamily="34" charset="0"/>
                <a:cs typeface="Arial" panose="020B0604020202020204" pitchFamily="34" charset="0"/>
              </a:rPr>
              <a:t> = </a:t>
            </a:r>
            <a:r>
              <a:rPr lang="en-US" sz="2300" i="1" dirty="0" err="1">
                <a:solidFill>
                  <a:srgbClr val="003968"/>
                </a:solidFill>
                <a:latin typeface="Arial" panose="020B0604020202020204" pitchFamily="34" charset="0"/>
                <a:cs typeface="Arial" panose="020B0604020202020204" pitchFamily="34" charset="0"/>
              </a:rPr>
              <a:t>D</a:t>
            </a:r>
            <a:r>
              <a:rPr lang="en-US" sz="2300" b="0" dirty="0" err="1">
                <a:solidFill>
                  <a:schemeClr val="tx2"/>
                </a:solidFill>
                <a:latin typeface="Arial" panose="020B0604020202020204" pitchFamily="34" charset="0"/>
                <a:cs typeface="Arial" panose="020B0604020202020204" pitchFamily="34" charset="0"/>
              </a:rPr>
              <a:t>.Essn</a:t>
            </a:r>
            <a:br>
              <a:rPr lang="en-US" sz="2300" dirty="0">
                <a:solidFill>
                  <a:schemeClr val="tx2"/>
                </a:solidFill>
                <a:latin typeface="Arial" panose="020B0604020202020204" pitchFamily="34" charset="0"/>
                <a:cs typeface="Arial" panose="020B0604020202020204" pitchFamily="34" charset="0"/>
              </a:rPr>
            </a:br>
            <a:r>
              <a:rPr lang="en-US" sz="2300" dirty="0">
                <a:solidFill>
                  <a:schemeClr val="tx2"/>
                </a:solidFill>
                <a:latin typeface="Arial" panose="020B0604020202020204" pitchFamily="34" charset="0"/>
                <a:cs typeface="Arial" panose="020B0604020202020204" pitchFamily="34" charset="0"/>
              </a:rPr>
              <a:t>                                  AND          </a:t>
            </a:r>
            <a:r>
              <a:rPr lang="en-US" sz="2300" i="1" dirty="0" err="1">
                <a:solidFill>
                  <a:srgbClr val="FF0000"/>
                </a:solidFill>
                <a:latin typeface="Arial" panose="020B0604020202020204" pitchFamily="34" charset="0"/>
                <a:cs typeface="Arial" panose="020B0604020202020204" pitchFamily="34" charset="0"/>
              </a:rPr>
              <a:t>E</a:t>
            </a:r>
            <a:r>
              <a:rPr lang="en-US" sz="2300" b="0" dirty="0" err="1">
                <a:solidFill>
                  <a:schemeClr val="tx2"/>
                </a:solidFill>
                <a:latin typeface="Arial" panose="020B0604020202020204" pitchFamily="34" charset="0"/>
                <a:cs typeface="Arial" panose="020B0604020202020204" pitchFamily="34" charset="0"/>
              </a:rPr>
              <a:t>.Fname</a:t>
            </a:r>
            <a:r>
              <a:rPr lang="en-US" sz="2300" b="0" dirty="0">
                <a:solidFill>
                  <a:schemeClr val="tx2"/>
                </a:solidFill>
                <a:latin typeface="Arial" panose="020B0604020202020204" pitchFamily="34" charset="0"/>
                <a:cs typeface="Arial" panose="020B0604020202020204" pitchFamily="34" charset="0"/>
              </a:rPr>
              <a:t> = </a:t>
            </a:r>
            <a:r>
              <a:rPr lang="en-US" sz="2300" i="1" dirty="0" err="1">
                <a:solidFill>
                  <a:srgbClr val="003968"/>
                </a:solidFill>
                <a:latin typeface="Arial" panose="020B0604020202020204" pitchFamily="34" charset="0"/>
                <a:cs typeface="Arial" panose="020B0604020202020204" pitchFamily="34" charset="0"/>
              </a:rPr>
              <a:t>D</a:t>
            </a:r>
            <a:r>
              <a:rPr lang="en-US" sz="2300" b="0" dirty="0" err="1">
                <a:solidFill>
                  <a:schemeClr val="tx2"/>
                </a:solidFill>
                <a:latin typeface="Arial" panose="020B0604020202020204" pitchFamily="34" charset="0"/>
                <a:cs typeface="Arial" panose="020B0604020202020204" pitchFamily="34" charset="0"/>
              </a:rPr>
              <a:t>.dependent_name</a:t>
            </a:r>
            <a:endParaRPr lang="en-US" sz="2300" b="0" dirty="0">
              <a:solidFill>
                <a:schemeClr val="tx2"/>
              </a:solidFill>
              <a:latin typeface="Arial" panose="020B0604020202020204" pitchFamily="34" charset="0"/>
              <a:cs typeface="Arial" panose="020B0604020202020204" pitchFamily="34" charset="0"/>
            </a:endParaRPr>
          </a:p>
          <a:p>
            <a:r>
              <a:rPr lang="en-US" sz="2300" dirty="0">
                <a:solidFill>
                  <a:schemeClr val="tx2"/>
                </a:solidFill>
                <a:latin typeface="Arial" panose="020B0604020202020204" pitchFamily="34" charset="0"/>
                <a:cs typeface="Arial" panose="020B0604020202020204" pitchFamily="34" charset="0"/>
              </a:rPr>
              <a:t>                                  AND          </a:t>
            </a:r>
            <a:r>
              <a:rPr lang="en-US" sz="2300" i="1" dirty="0" err="1">
                <a:solidFill>
                  <a:srgbClr val="FF0000"/>
                </a:solidFill>
                <a:latin typeface="Arial" panose="020B0604020202020204" pitchFamily="34" charset="0"/>
                <a:cs typeface="Arial" panose="020B0604020202020204" pitchFamily="34" charset="0"/>
              </a:rPr>
              <a:t>E</a:t>
            </a:r>
            <a:r>
              <a:rPr lang="en-US" sz="2300" b="0" dirty="0" err="1">
                <a:solidFill>
                  <a:schemeClr val="tx2"/>
                </a:solidFill>
                <a:latin typeface="Arial" panose="020B0604020202020204" pitchFamily="34" charset="0"/>
                <a:cs typeface="Arial" panose="020B0604020202020204" pitchFamily="34" charset="0"/>
              </a:rPr>
              <a:t>.Sex</a:t>
            </a:r>
            <a:r>
              <a:rPr lang="en-US" sz="2300" b="0" dirty="0">
                <a:solidFill>
                  <a:schemeClr val="tx2"/>
                </a:solidFill>
                <a:latin typeface="Arial" panose="020B0604020202020204" pitchFamily="34" charset="0"/>
                <a:cs typeface="Arial" panose="020B0604020202020204" pitchFamily="34" charset="0"/>
              </a:rPr>
              <a:t> = </a:t>
            </a:r>
            <a:r>
              <a:rPr lang="en-US" sz="2300" i="1" dirty="0" err="1">
                <a:solidFill>
                  <a:srgbClr val="003968"/>
                </a:solidFill>
                <a:latin typeface="Arial" panose="020B0604020202020204" pitchFamily="34" charset="0"/>
                <a:cs typeface="Arial" panose="020B0604020202020204" pitchFamily="34" charset="0"/>
              </a:rPr>
              <a:t>D</a:t>
            </a:r>
            <a:r>
              <a:rPr lang="en-US" sz="2300" b="0" dirty="0" err="1">
                <a:solidFill>
                  <a:schemeClr val="tx2"/>
                </a:solidFill>
                <a:latin typeface="Arial" panose="020B0604020202020204" pitchFamily="34" charset="0"/>
                <a:cs typeface="Arial" panose="020B0604020202020204" pitchFamily="34" charset="0"/>
              </a:rPr>
              <a:t>.Sex</a:t>
            </a:r>
            <a:r>
              <a:rPr lang="en-US" sz="2300" b="0" dirty="0">
                <a:solidFill>
                  <a:schemeClr val="tx2"/>
                </a:solidFill>
                <a:latin typeface="Arial" panose="020B0604020202020204" pitchFamily="34" charset="0"/>
                <a:cs typeface="Arial" panose="020B0604020202020204" pitchFamily="34" charset="0"/>
              </a:rPr>
              <a:t>);</a:t>
            </a:r>
          </a:p>
        </p:txBody>
      </p:sp>
      <p:sp>
        <p:nvSpPr>
          <p:cNvPr id="3" name="TextBox 2">
            <a:extLst>
              <a:ext uri="{FF2B5EF4-FFF2-40B4-BE49-F238E27FC236}">
                <a16:creationId xmlns:a16="http://schemas.microsoft.com/office/drawing/2014/main" id="{FDE6AA78-1FB7-447B-9733-6F820C7EF049}"/>
              </a:ext>
            </a:extLst>
          </p:cNvPr>
          <p:cNvSpPr txBox="1"/>
          <p:nvPr/>
        </p:nvSpPr>
        <p:spPr>
          <a:xfrm>
            <a:off x="7300226" y="2743200"/>
            <a:ext cx="1843774" cy="523220"/>
          </a:xfrm>
          <a:prstGeom prst="rect">
            <a:avLst/>
          </a:prstGeom>
          <a:noFill/>
        </p:spPr>
        <p:txBody>
          <a:bodyPr wrap="none" rtlCol="0">
            <a:spAutoFit/>
          </a:bodyPr>
          <a:lstStyle/>
          <a:p>
            <a:r>
              <a:rPr lang="en-US" sz="2800" b="0" dirty="0">
                <a:latin typeface="+mn-lt"/>
              </a:rPr>
              <a:t>Not good !</a:t>
            </a:r>
          </a:p>
        </p:txBody>
      </p:sp>
      <p:sp>
        <p:nvSpPr>
          <p:cNvPr id="8" name="TextBox 7">
            <a:extLst>
              <a:ext uri="{FF2B5EF4-FFF2-40B4-BE49-F238E27FC236}">
                <a16:creationId xmlns:a16="http://schemas.microsoft.com/office/drawing/2014/main" id="{F035D87B-DA3D-4C40-8D79-64D2EC485E2F}"/>
              </a:ext>
            </a:extLst>
          </p:cNvPr>
          <p:cNvSpPr txBox="1"/>
          <p:nvPr/>
        </p:nvSpPr>
        <p:spPr>
          <a:xfrm>
            <a:off x="7801966" y="4885088"/>
            <a:ext cx="1342034" cy="523220"/>
          </a:xfrm>
          <a:prstGeom prst="rect">
            <a:avLst/>
          </a:prstGeom>
          <a:noFill/>
        </p:spPr>
        <p:txBody>
          <a:bodyPr wrap="none" rtlCol="0">
            <a:spAutoFit/>
          </a:bodyPr>
          <a:lstStyle/>
          <a:p>
            <a:r>
              <a:rPr lang="en-US" sz="2800" b="0" dirty="0">
                <a:latin typeface="+mn-lt"/>
              </a:rPr>
              <a:t>Better !</a:t>
            </a:r>
          </a:p>
        </p:txBody>
      </p:sp>
    </p:spTree>
    <p:extLst>
      <p:ext uri="{BB962C8B-B14F-4D97-AF65-F5344CB8AC3E}">
        <p14:creationId xmlns:p14="http://schemas.microsoft.com/office/powerpoint/2010/main" val="21042253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6"/>
          <p:cNvSpPr txBox="1">
            <a:spLocks noChangeArrowheads="1"/>
          </p:cNvSpPr>
          <p:nvPr/>
        </p:nvSpPr>
        <p:spPr bwMode="auto">
          <a:xfrm>
            <a:off x="19318" y="0"/>
            <a:ext cx="912468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b="1">
                <a:solidFill>
                  <a:srgbClr val="00457C"/>
                </a:solidFill>
                <a:latin typeface="Times New Roman" panose="02020603050405020304" pitchFamily="18" charset="0"/>
              </a:defRPr>
            </a:lvl1pPr>
            <a:lvl2pPr marL="742950" indent="-285750">
              <a:defRPr b="1">
                <a:solidFill>
                  <a:srgbClr val="00457C"/>
                </a:solidFill>
                <a:latin typeface="Times New Roman" panose="02020603050405020304" pitchFamily="18" charset="0"/>
              </a:defRPr>
            </a:lvl2pPr>
            <a:lvl3pPr marL="1143000" indent="-228600">
              <a:defRPr b="1">
                <a:solidFill>
                  <a:srgbClr val="00457C"/>
                </a:solidFill>
                <a:latin typeface="Times New Roman" panose="02020603050405020304" pitchFamily="18" charset="0"/>
              </a:defRPr>
            </a:lvl3pPr>
            <a:lvl4pPr marL="1600200" indent="-228600">
              <a:defRPr b="1">
                <a:solidFill>
                  <a:srgbClr val="00457C"/>
                </a:solidFill>
                <a:latin typeface="Times New Roman" panose="02020603050405020304" pitchFamily="18" charset="0"/>
              </a:defRPr>
            </a:lvl4pPr>
            <a:lvl5pPr marL="2057400" indent="-228600">
              <a:defRPr b="1">
                <a:solidFill>
                  <a:srgbClr val="00457C"/>
                </a:solidFill>
                <a:latin typeface="Times New Roman" panose="02020603050405020304" pitchFamily="18" charset="0"/>
              </a:defRPr>
            </a:lvl5pPr>
            <a:lvl6pPr marL="2514600" indent="-228600" eaLnBrk="0" fontAlgn="base" hangingPunct="0">
              <a:spcBef>
                <a:spcPct val="0"/>
              </a:spcBef>
              <a:spcAft>
                <a:spcPct val="0"/>
              </a:spcAft>
              <a:defRPr b="1">
                <a:solidFill>
                  <a:srgbClr val="00457C"/>
                </a:solidFill>
                <a:latin typeface="Times New Roman" panose="02020603050405020304" pitchFamily="18" charset="0"/>
              </a:defRPr>
            </a:lvl6pPr>
            <a:lvl7pPr marL="2971800" indent="-228600" eaLnBrk="0" fontAlgn="base" hangingPunct="0">
              <a:spcBef>
                <a:spcPct val="0"/>
              </a:spcBef>
              <a:spcAft>
                <a:spcPct val="0"/>
              </a:spcAft>
              <a:defRPr b="1">
                <a:solidFill>
                  <a:srgbClr val="00457C"/>
                </a:solidFill>
                <a:latin typeface="Times New Roman" panose="02020603050405020304" pitchFamily="18" charset="0"/>
              </a:defRPr>
            </a:lvl7pPr>
            <a:lvl8pPr marL="3429000" indent="-228600" eaLnBrk="0" fontAlgn="base" hangingPunct="0">
              <a:spcBef>
                <a:spcPct val="0"/>
              </a:spcBef>
              <a:spcAft>
                <a:spcPct val="0"/>
              </a:spcAft>
              <a:defRPr b="1">
                <a:solidFill>
                  <a:srgbClr val="00457C"/>
                </a:solidFill>
                <a:latin typeface="Times New Roman" panose="02020603050405020304" pitchFamily="18" charset="0"/>
              </a:defRPr>
            </a:lvl8pPr>
            <a:lvl9pPr marL="3886200" indent="-228600" eaLnBrk="0" fontAlgn="base" hangingPunct="0">
              <a:spcBef>
                <a:spcPct val="0"/>
              </a:spcBef>
              <a:spcAft>
                <a:spcPct val="0"/>
              </a:spcAft>
              <a:defRPr b="1">
                <a:solidFill>
                  <a:srgbClr val="00457C"/>
                </a:solidFill>
                <a:latin typeface="Times New Roman" panose="02020603050405020304" pitchFamily="18" charset="0"/>
              </a:defRPr>
            </a:lvl9pPr>
          </a:lstStyle>
          <a:p>
            <a:pPr>
              <a:spcBef>
                <a:spcPct val="50000"/>
              </a:spcBef>
            </a:pPr>
            <a:r>
              <a:rPr lang="en-US" altLang="en-US" sz="3200" b="0" dirty="0">
                <a:solidFill>
                  <a:schemeClr val="bg1"/>
                </a:solidFill>
                <a:latin typeface="+mn-lt"/>
              </a:rPr>
              <a:t>EXISTS</a:t>
            </a:r>
          </a:p>
        </p:txBody>
      </p:sp>
      <p:sp>
        <p:nvSpPr>
          <p:cNvPr id="6" name="TextBox 5">
            <a:extLst>
              <a:ext uri="{FF2B5EF4-FFF2-40B4-BE49-F238E27FC236}">
                <a16:creationId xmlns:a16="http://schemas.microsoft.com/office/drawing/2014/main" id="{E7BC641A-13B7-479C-926D-0AA1C6F2E700}"/>
              </a:ext>
            </a:extLst>
          </p:cNvPr>
          <p:cNvSpPr txBox="1"/>
          <p:nvPr/>
        </p:nvSpPr>
        <p:spPr>
          <a:xfrm>
            <a:off x="0" y="838200"/>
            <a:ext cx="9144000" cy="461665"/>
          </a:xfrm>
          <a:prstGeom prst="rect">
            <a:avLst/>
          </a:prstGeom>
          <a:noFill/>
        </p:spPr>
        <p:txBody>
          <a:bodyPr wrap="square" rtlCol="0">
            <a:spAutoFit/>
          </a:bodyPr>
          <a:lstStyle/>
          <a:p>
            <a:r>
              <a:rPr lang="en-US" sz="2400" b="0" dirty="0">
                <a:solidFill>
                  <a:schemeClr val="tx2"/>
                </a:solidFill>
                <a:latin typeface="Arial" panose="020B0604020202020204" pitchFamily="34" charset="0"/>
                <a:cs typeface="Arial" panose="020B0604020202020204" pitchFamily="34" charset="0"/>
              </a:rPr>
              <a:t>Retrieve the names of </a:t>
            </a:r>
            <a:r>
              <a:rPr lang="en-US" sz="2400" b="0" dirty="0">
                <a:solidFill>
                  <a:srgbClr val="0070C0"/>
                </a:solidFill>
                <a:latin typeface="Arial" panose="020B0604020202020204" pitchFamily="34" charset="0"/>
                <a:cs typeface="Arial" panose="020B0604020202020204" pitchFamily="34" charset="0"/>
              </a:rPr>
              <a:t>employees</a:t>
            </a:r>
            <a:r>
              <a:rPr lang="en-US" sz="2400" b="0" dirty="0">
                <a:solidFill>
                  <a:schemeClr val="tx2"/>
                </a:solidFill>
                <a:latin typeface="Arial" panose="020B0604020202020204" pitchFamily="34" charset="0"/>
                <a:cs typeface="Arial" panose="020B0604020202020204" pitchFamily="34" charset="0"/>
              </a:rPr>
              <a:t> who have no dependents.</a:t>
            </a:r>
          </a:p>
        </p:txBody>
      </p:sp>
      <p:sp>
        <p:nvSpPr>
          <p:cNvPr id="7" name="TextBox 6">
            <a:extLst>
              <a:ext uri="{FF2B5EF4-FFF2-40B4-BE49-F238E27FC236}">
                <a16:creationId xmlns:a16="http://schemas.microsoft.com/office/drawing/2014/main" id="{844C3CBC-FB9D-45BA-A312-FBBB6774A2BC}"/>
              </a:ext>
            </a:extLst>
          </p:cNvPr>
          <p:cNvSpPr txBox="1"/>
          <p:nvPr/>
        </p:nvSpPr>
        <p:spPr>
          <a:xfrm>
            <a:off x="8878" y="1676400"/>
            <a:ext cx="9144000" cy="1938992"/>
          </a:xfrm>
          <a:prstGeom prst="rect">
            <a:avLst/>
          </a:prstGeom>
          <a:noFill/>
        </p:spPr>
        <p:txBody>
          <a:bodyPr wrap="square" rtlCol="0">
            <a:spAutoFit/>
          </a:bodyPr>
          <a:lstStyle/>
          <a:p>
            <a:r>
              <a:rPr lang="en-US" sz="2400" dirty="0">
                <a:solidFill>
                  <a:schemeClr val="tx2"/>
                </a:solidFill>
                <a:latin typeface="Arial" panose="020B0604020202020204" pitchFamily="34" charset="0"/>
                <a:cs typeface="Arial" panose="020B0604020202020204" pitchFamily="34" charset="0"/>
              </a:rPr>
              <a:t>SELECT</a:t>
            </a:r>
            <a:r>
              <a:rPr lang="en-US" sz="2400" b="0" dirty="0">
                <a:solidFill>
                  <a:schemeClr val="tx2"/>
                </a:solidFill>
                <a:latin typeface="Arial" panose="020B0604020202020204" pitchFamily="34" charset="0"/>
                <a:cs typeface="Arial" panose="020B0604020202020204" pitchFamily="34" charset="0"/>
              </a:rPr>
              <a:t>	</a:t>
            </a:r>
            <a:r>
              <a:rPr lang="en-US" sz="2400" b="0" i="1" dirty="0" err="1">
                <a:solidFill>
                  <a:schemeClr val="tx2"/>
                </a:solidFill>
                <a:latin typeface="Arial" panose="020B0604020202020204" pitchFamily="34" charset="0"/>
                <a:cs typeface="Arial" panose="020B0604020202020204" pitchFamily="34" charset="0"/>
              </a:rPr>
              <a:t>E</a:t>
            </a:r>
            <a:r>
              <a:rPr lang="en-US" sz="2400" b="0" dirty="0" err="1">
                <a:solidFill>
                  <a:schemeClr val="tx2"/>
                </a:solidFill>
                <a:latin typeface="Arial" panose="020B0604020202020204" pitchFamily="34" charset="0"/>
                <a:cs typeface="Arial" panose="020B0604020202020204" pitchFamily="34" charset="0"/>
              </a:rPr>
              <a:t>.Fname</a:t>
            </a:r>
            <a:r>
              <a:rPr lang="en-US" sz="2400" b="0" dirty="0">
                <a:solidFill>
                  <a:schemeClr val="tx2"/>
                </a:solidFill>
                <a:latin typeface="Arial" panose="020B0604020202020204" pitchFamily="34" charset="0"/>
                <a:cs typeface="Arial" panose="020B0604020202020204" pitchFamily="34" charset="0"/>
              </a:rPr>
              <a:t>, </a:t>
            </a:r>
            <a:r>
              <a:rPr lang="en-US" sz="2400" b="0" i="1" dirty="0" err="1">
                <a:solidFill>
                  <a:schemeClr val="tx2"/>
                </a:solidFill>
                <a:latin typeface="Arial" panose="020B0604020202020204" pitchFamily="34" charset="0"/>
                <a:cs typeface="Arial" panose="020B0604020202020204" pitchFamily="34" charset="0"/>
              </a:rPr>
              <a:t>E</a:t>
            </a:r>
            <a:r>
              <a:rPr lang="en-US" sz="2400" b="0" dirty="0" err="1">
                <a:solidFill>
                  <a:schemeClr val="tx2"/>
                </a:solidFill>
                <a:latin typeface="Arial" panose="020B0604020202020204" pitchFamily="34" charset="0"/>
                <a:cs typeface="Arial" panose="020B0604020202020204" pitchFamily="34" charset="0"/>
              </a:rPr>
              <a:t>.Lname</a:t>
            </a:r>
            <a:endParaRPr lang="en-US" sz="2400" b="0" dirty="0">
              <a:solidFill>
                <a:schemeClr val="tx2"/>
              </a:solidFill>
              <a:latin typeface="Arial" panose="020B0604020202020204" pitchFamily="34" charset="0"/>
              <a:cs typeface="Arial" panose="020B0604020202020204" pitchFamily="34" charset="0"/>
            </a:endParaRPr>
          </a:p>
          <a:p>
            <a:r>
              <a:rPr lang="en-US" sz="2400" dirty="0">
                <a:solidFill>
                  <a:schemeClr val="tx2"/>
                </a:solidFill>
                <a:latin typeface="Arial" panose="020B0604020202020204" pitchFamily="34" charset="0"/>
                <a:cs typeface="Arial" panose="020B0604020202020204" pitchFamily="34" charset="0"/>
              </a:rPr>
              <a:t>FROM</a:t>
            </a:r>
            <a:r>
              <a:rPr lang="en-US" sz="2400" b="0" dirty="0">
                <a:solidFill>
                  <a:schemeClr val="tx2"/>
                </a:solidFill>
                <a:latin typeface="Arial" panose="020B0604020202020204" pitchFamily="34" charset="0"/>
                <a:cs typeface="Arial" panose="020B0604020202020204" pitchFamily="34" charset="0"/>
              </a:rPr>
              <a:t>		EMPLOYEE </a:t>
            </a:r>
            <a:r>
              <a:rPr lang="en-US" sz="2400" i="1" dirty="0">
                <a:solidFill>
                  <a:srgbClr val="FF0000"/>
                </a:solidFill>
                <a:latin typeface="Arial" panose="020B0604020202020204" pitchFamily="34" charset="0"/>
                <a:cs typeface="Arial" panose="020B0604020202020204" pitchFamily="34" charset="0"/>
              </a:rPr>
              <a:t>E</a:t>
            </a:r>
          </a:p>
          <a:p>
            <a:r>
              <a:rPr lang="en-US" sz="2400" dirty="0">
                <a:solidFill>
                  <a:schemeClr val="tx2"/>
                </a:solidFill>
                <a:latin typeface="Arial" panose="020B0604020202020204" pitchFamily="34" charset="0"/>
                <a:cs typeface="Arial" panose="020B0604020202020204" pitchFamily="34" charset="0"/>
              </a:rPr>
              <a:t>WHERE</a:t>
            </a:r>
            <a:r>
              <a:rPr lang="en-US" sz="2400" b="0" dirty="0">
                <a:solidFill>
                  <a:schemeClr val="tx2"/>
                </a:solidFill>
                <a:latin typeface="Arial" panose="020B0604020202020204" pitchFamily="34" charset="0"/>
                <a:cs typeface="Arial" panose="020B0604020202020204" pitchFamily="34" charset="0"/>
              </a:rPr>
              <a:t>	</a:t>
            </a:r>
            <a:r>
              <a:rPr lang="en-US" sz="2400" dirty="0">
                <a:solidFill>
                  <a:schemeClr val="tx2"/>
                </a:solidFill>
                <a:latin typeface="Arial" panose="020B0604020202020204" pitchFamily="34" charset="0"/>
                <a:cs typeface="Arial" panose="020B0604020202020204" pitchFamily="34" charset="0"/>
              </a:rPr>
              <a:t>NOT EXISTS</a:t>
            </a:r>
            <a:r>
              <a:rPr lang="en-US" sz="2400" b="0" dirty="0">
                <a:solidFill>
                  <a:schemeClr val="tx2"/>
                </a:solidFill>
                <a:latin typeface="Arial" panose="020B0604020202020204" pitchFamily="34" charset="0"/>
                <a:cs typeface="Arial" panose="020B0604020202020204" pitchFamily="34" charset="0"/>
              </a:rPr>
              <a:t> ( </a:t>
            </a:r>
            <a:r>
              <a:rPr lang="en-US" sz="2400" dirty="0">
                <a:solidFill>
                  <a:schemeClr val="tx2"/>
                </a:solidFill>
                <a:latin typeface="Arial" panose="020B0604020202020204" pitchFamily="34" charset="0"/>
                <a:cs typeface="Arial" panose="020B0604020202020204" pitchFamily="34" charset="0"/>
              </a:rPr>
              <a:t>SELECT</a:t>
            </a:r>
            <a:r>
              <a:rPr lang="en-US" sz="2400" b="0" dirty="0">
                <a:solidFill>
                  <a:schemeClr val="tx2"/>
                </a:solidFill>
                <a:latin typeface="Arial" panose="020B0604020202020204" pitchFamily="34" charset="0"/>
                <a:cs typeface="Arial" panose="020B0604020202020204" pitchFamily="34" charset="0"/>
              </a:rPr>
              <a:t> 	</a:t>
            </a:r>
            <a:r>
              <a:rPr lang="en-US" sz="2400" b="0" i="1" dirty="0" err="1">
                <a:solidFill>
                  <a:schemeClr val="tx2"/>
                </a:solidFill>
                <a:latin typeface="Arial" panose="020B0604020202020204" pitchFamily="34" charset="0"/>
                <a:cs typeface="Arial" panose="020B0604020202020204" pitchFamily="34" charset="0"/>
              </a:rPr>
              <a:t>D</a:t>
            </a:r>
            <a:r>
              <a:rPr lang="en-US" sz="2400" b="0" dirty="0" err="1">
                <a:solidFill>
                  <a:schemeClr val="tx2"/>
                </a:solidFill>
                <a:latin typeface="Arial" panose="020B0604020202020204" pitchFamily="34" charset="0"/>
                <a:cs typeface="Arial" panose="020B0604020202020204" pitchFamily="34" charset="0"/>
              </a:rPr>
              <a:t>.Essn</a:t>
            </a:r>
            <a:endParaRPr lang="en-US" sz="2400" b="0" dirty="0">
              <a:solidFill>
                <a:schemeClr val="tx2"/>
              </a:solidFill>
              <a:latin typeface="Arial" panose="020B0604020202020204" pitchFamily="34" charset="0"/>
              <a:cs typeface="Arial" panose="020B0604020202020204" pitchFamily="34" charset="0"/>
            </a:endParaRPr>
          </a:p>
          <a:p>
            <a:r>
              <a:rPr lang="en-US" sz="2400" b="0" dirty="0">
                <a:solidFill>
                  <a:schemeClr val="tx2"/>
                </a:solidFill>
                <a:latin typeface="Arial" panose="020B0604020202020204" pitchFamily="34" charset="0"/>
                <a:cs typeface="Arial" panose="020B0604020202020204" pitchFamily="34" charset="0"/>
              </a:rPr>
              <a:t>             	                         </a:t>
            </a:r>
            <a:r>
              <a:rPr lang="en-US" sz="2400" dirty="0">
                <a:solidFill>
                  <a:schemeClr val="tx2"/>
                </a:solidFill>
                <a:latin typeface="Arial" panose="020B0604020202020204" pitchFamily="34" charset="0"/>
                <a:cs typeface="Arial" panose="020B0604020202020204" pitchFamily="34" charset="0"/>
              </a:rPr>
              <a:t>FROM</a:t>
            </a:r>
            <a:r>
              <a:rPr lang="en-US" sz="2400" b="0" dirty="0">
                <a:solidFill>
                  <a:schemeClr val="tx2"/>
                </a:solidFill>
                <a:latin typeface="Arial" panose="020B0604020202020204" pitchFamily="34" charset="0"/>
                <a:cs typeface="Arial" panose="020B0604020202020204" pitchFamily="34" charset="0"/>
              </a:rPr>
              <a:t> 	DEPENDENT </a:t>
            </a:r>
            <a:r>
              <a:rPr lang="en-US" sz="2400" i="1" dirty="0">
                <a:solidFill>
                  <a:srgbClr val="003968"/>
                </a:solidFill>
                <a:latin typeface="Arial" panose="020B0604020202020204" pitchFamily="34" charset="0"/>
                <a:cs typeface="Arial" panose="020B0604020202020204" pitchFamily="34" charset="0"/>
              </a:rPr>
              <a:t>D</a:t>
            </a:r>
          </a:p>
          <a:p>
            <a:r>
              <a:rPr lang="en-US" sz="2400" b="0" dirty="0">
                <a:solidFill>
                  <a:schemeClr val="tx2"/>
                </a:solidFill>
                <a:latin typeface="Arial" panose="020B0604020202020204" pitchFamily="34" charset="0"/>
                <a:cs typeface="Arial" panose="020B0604020202020204" pitchFamily="34" charset="0"/>
              </a:rPr>
              <a:t>                                               </a:t>
            </a:r>
            <a:r>
              <a:rPr lang="en-US" sz="2400" dirty="0">
                <a:solidFill>
                  <a:schemeClr val="tx2"/>
                </a:solidFill>
                <a:latin typeface="Arial" panose="020B0604020202020204" pitchFamily="34" charset="0"/>
                <a:cs typeface="Arial" panose="020B0604020202020204" pitchFamily="34" charset="0"/>
              </a:rPr>
              <a:t>WHERE	</a:t>
            </a:r>
            <a:r>
              <a:rPr lang="en-US" sz="2400" i="1" dirty="0" err="1">
                <a:solidFill>
                  <a:srgbClr val="FF0000"/>
                </a:solidFill>
                <a:latin typeface="Arial" panose="020B0604020202020204" pitchFamily="34" charset="0"/>
                <a:cs typeface="Arial" panose="020B0604020202020204" pitchFamily="34" charset="0"/>
              </a:rPr>
              <a:t>E</a:t>
            </a:r>
            <a:r>
              <a:rPr lang="en-US" sz="2400" b="0" dirty="0" err="1">
                <a:solidFill>
                  <a:schemeClr val="tx2"/>
                </a:solidFill>
                <a:latin typeface="Arial" panose="020B0604020202020204" pitchFamily="34" charset="0"/>
                <a:cs typeface="Arial" panose="020B0604020202020204" pitchFamily="34" charset="0"/>
              </a:rPr>
              <a:t>.Ssn</a:t>
            </a:r>
            <a:r>
              <a:rPr lang="en-US" sz="2400" b="0" dirty="0">
                <a:solidFill>
                  <a:schemeClr val="tx2"/>
                </a:solidFill>
                <a:latin typeface="Arial" panose="020B0604020202020204" pitchFamily="34" charset="0"/>
                <a:cs typeface="Arial" panose="020B0604020202020204" pitchFamily="34" charset="0"/>
              </a:rPr>
              <a:t> = </a:t>
            </a:r>
            <a:r>
              <a:rPr lang="en-US" sz="2400" i="1" dirty="0" err="1">
                <a:solidFill>
                  <a:srgbClr val="003968"/>
                </a:solidFill>
                <a:latin typeface="Arial" panose="020B0604020202020204" pitchFamily="34" charset="0"/>
                <a:cs typeface="Arial" panose="020B0604020202020204" pitchFamily="34" charset="0"/>
              </a:rPr>
              <a:t>D</a:t>
            </a:r>
            <a:r>
              <a:rPr lang="en-US" sz="2400" b="0" dirty="0" err="1">
                <a:solidFill>
                  <a:schemeClr val="tx2"/>
                </a:solidFill>
                <a:latin typeface="Arial" panose="020B0604020202020204" pitchFamily="34" charset="0"/>
                <a:cs typeface="Arial" panose="020B0604020202020204" pitchFamily="34" charset="0"/>
              </a:rPr>
              <a:t>.Essn</a:t>
            </a:r>
            <a:r>
              <a:rPr lang="en-US" sz="2400" b="0" dirty="0">
                <a:solidFill>
                  <a:schemeClr val="tx2"/>
                </a:solidFill>
                <a:latin typeface="Arial" panose="020B0604020202020204" pitchFamily="34" charset="0"/>
                <a:cs typeface="Arial" panose="020B0604020202020204" pitchFamily="34" charset="0"/>
              </a:rPr>
              <a:t> );</a:t>
            </a:r>
          </a:p>
        </p:txBody>
      </p:sp>
      <p:sp>
        <p:nvSpPr>
          <p:cNvPr id="8" name="TextBox 7">
            <a:extLst>
              <a:ext uri="{FF2B5EF4-FFF2-40B4-BE49-F238E27FC236}">
                <a16:creationId xmlns:a16="http://schemas.microsoft.com/office/drawing/2014/main" id="{70271A2D-E128-4A4C-B7D8-B2D59A502D32}"/>
              </a:ext>
            </a:extLst>
          </p:cNvPr>
          <p:cNvSpPr txBox="1"/>
          <p:nvPr/>
        </p:nvSpPr>
        <p:spPr>
          <a:xfrm>
            <a:off x="8878" y="4094444"/>
            <a:ext cx="9144000" cy="1569660"/>
          </a:xfrm>
          <a:prstGeom prst="rect">
            <a:avLst/>
          </a:prstGeom>
          <a:noFill/>
        </p:spPr>
        <p:txBody>
          <a:bodyPr wrap="square" rtlCol="0">
            <a:spAutoFit/>
          </a:bodyPr>
          <a:lstStyle/>
          <a:p>
            <a:r>
              <a:rPr lang="en-US" sz="2400" dirty="0">
                <a:solidFill>
                  <a:schemeClr val="tx2"/>
                </a:solidFill>
                <a:latin typeface="Arial" panose="020B0604020202020204" pitchFamily="34" charset="0"/>
                <a:cs typeface="Arial" panose="020B0604020202020204" pitchFamily="34" charset="0"/>
              </a:rPr>
              <a:t>SELECT</a:t>
            </a:r>
            <a:r>
              <a:rPr lang="en-US" sz="2400" b="0" dirty="0">
                <a:solidFill>
                  <a:schemeClr val="tx2"/>
                </a:solidFill>
                <a:latin typeface="Arial" panose="020B0604020202020204" pitchFamily="34" charset="0"/>
                <a:cs typeface="Arial" panose="020B0604020202020204" pitchFamily="34" charset="0"/>
              </a:rPr>
              <a:t>	</a:t>
            </a:r>
            <a:r>
              <a:rPr lang="en-US" sz="2400" b="0" i="1" dirty="0" err="1">
                <a:solidFill>
                  <a:schemeClr val="tx2"/>
                </a:solidFill>
                <a:latin typeface="Arial" panose="020B0604020202020204" pitchFamily="34" charset="0"/>
                <a:cs typeface="Arial" panose="020B0604020202020204" pitchFamily="34" charset="0"/>
              </a:rPr>
              <a:t>E</a:t>
            </a:r>
            <a:r>
              <a:rPr lang="en-US" sz="2400" b="0" dirty="0" err="1">
                <a:solidFill>
                  <a:schemeClr val="tx2"/>
                </a:solidFill>
                <a:latin typeface="Arial" panose="020B0604020202020204" pitchFamily="34" charset="0"/>
                <a:cs typeface="Arial" panose="020B0604020202020204" pitchFamily="34" charset="0"/>
              </a:rPr>
              <a:t>.Fname</a:t>
            </a:r>
            <a:r>
              <a:rPr lang="en-US" sz="2400" b="0" dirty="0">
                <a:solidFill>
                  <a:schemeClr val="tx2"/>
                </a:solidFill>
                <a:latin typeface="Arial" panose="020B0604020202020204" pitchFamily="34" charset="0"/>
                <a:cs typeface="Arial" panose="020B0604020202020204" pitchFamily="34" charset="0"/>
              </a:rPr>
              <a:t>, </a:t>
            </a:r>
            <a:r>
              <a:rPr lang="en-US" sz="2400" b="0" i="1" dirty="0" err="1">
                <a:solidFill>
                  <a:schemeClr val="tx2"/>
                </a:solidFill>
                <a:latin typeface="Arial" panose="020B0604020202020204" pitchFamily="34" charset="0"/>
                <a:cs typeface="Arial" panose="020B0604020202020204" pitchFamily="34" charset="0"/>
              </a:rPr>
              <a:t>E</a:t>
            </a:r>
            <a:r>
              <a:rPr lang="en-US" sz="2400" b="0" dirty="0" err="1">
                <a:solidFill>
                  <a:schemeClr val="tx2"/>
                </a:solidFill>
                <a:latin typeface="Arial" panose="020B0604020202020204" pitchFamily="34" charset="0"/>
                <a:cs typeface="Arial" panose="020B0604020202020204" pitchFamily="34" charset="0"/>
              </a:rPr>
              <a:t>.Lname</a:t>
            </a:r>
            <a:endParaRPr lang="en-US" sz="2400" b="0" dirty="0">
              <a:solidFill>
                <a:schemeClr val="tx2"/>
              </a:solidFill>
              <a:latin typeface="Arial" panose="020B0604020202020204" pitchFamily="34" charset="0"/>
              <a:cs typeface="Arial" panose="020B0604020202020204" pitchFamily="34" charset="0"/>
            </a:endParaRPr>
          </a:p>
          <a:p>
            <a:r>
              <a:rPr lang="en-US" sz="2400" dirty="0">
                <a:solidFill>
                  <a:schemeClr val="tx2"/>
                </a:solidFill>
                <a:latin typeface="Arial" panose="020B0604020202020204" pitchFamily="34" charset="0"/>
                <a:cs typeface="Arial" panose="020B0604020202020204" pitchFamily="34" charset="0"/>
              </a:rPr>
              <a:t>FROM</a:t>
            </a:r>
            <a:r>
              <a:rPr lang="en-US" sz="2400" b="0" dirty="0">
                <a:solidFill>
                  <a:schemeClr val="tx2"/>
                </a:solidFill>
                <a:latin typeface="Arial" panose="020B0604020202020204" pitchFamily="34" charset="0"/>
                <a:cs typeface="Arial" panose="020B0604020202020204" pitchFamily="34" charset="0"/>
              </a:rPr>
              <a:t>		EMPLOYEE </a:t>
            </a:r>
            <a:r>
              <a:rPr lang="en-US" sz="2400" b="0" i="1" dirty="0">
                <a:solidFill>
                  <a:schemeClr val="tx2"/>
                </a:solidFill>
                <a:latin typeface="Arial" panose="020B0604020202020204" pitchFamily="34" charset="0"/>
                <a:cs typeface="Arial" panose="020B0604020202020204" pitchFamily="34" charset="0"/>
              </a:rPr>
              <a:t>E</a:t>
            </a:r>
            <a:r>
              <a:rPr lang="en-US" sz="2400" b="0" dirty="0">
                <a:solidFill>
                  <a:srgbClr val="FF0000"/>
                </a:solidFill>
                <a:latin typeface="Arial" panose="020B0604020202020204" pitchFamily="34" charset="0"/>
                <a:cs typeface="Arial" panose="020B0604020202020204" pitchFamily="34" charset="0"/>
              </a:rPr>
              <a:t> </a:t>
            </a:r>
            <a:r>
              <a:rPr lang="en-US" sz="2400" dirty="0">
                <a:solidFill>
                  <a:schemeClr val="tx2"/>
                </a:solidFill>
                <a:latin typeface="Arial" panose="020B0604020202020204" pitchFamily="34" charset="0"/>
                <a:cs typeface="Arial" panose="020B0604020202020204" pitchFamily="34" charset="0"/>
              </a:rPr>
              <a:t>LEFT OUTER JOIN</a:t>
            </a:r>
            <a:r>
              <a:rPr lang="en-US" sz="2400" b="0" dirty="0">
                <a:solidFill>
                  <a:schemeClr val="tx2"/>
                </a:solidFill>
                <a:latin typeface="Arial" panose="020B0604020202020204" pitchFamily="34" charset="0"/>
                <a:cs typeface="Arial" panose="020B0604020202020204" pitchFamily="34" charset="0"/>
              </a:rPr>
              <a:t> DEPENDENT </a:t>
            </a:r>
            <a:r>
              <a:rPr lang="en-US" sz="2400" b="0" i="1" dirty="0">
                <a:solidFill>
                  <a:schemeClr val="tx2"/>
                </a:solidFill>
                <a:latin typeface="Arial" panose="020B0604020202020204" pitchFamily="34" charset="0"/>
                <a:cs typeface="Arial" panose="020B0604020202020204" pitchFamily="34" charset="0"/>
              </a:rPr>
              <a:t>D</a:t>
            </a:r>
          </a:p>
          <a:p>
            <a:r>
              <a:rPr lang="en-US" sz="2400" b="0" dirty="0">
                <a:solidFill>
                  <a:schemeClr val="tx2"/>
                </a:solidFill>
                <a:latin typeface="Arial" panose="020B0604020202020204" pitchFamily="34" charset="0"/>
                <a:cs typeface="Arial" panose="020B0604020202020204" pitchFamily="34" charset="0"/>
              </a:rPr>
              <a:t>                                                                      </a:t>
            </a:r>
            <a:r>
              <a:rPr lang="en-US" sz="2400" dirty="0">
                <a:solidFill>
                  <a:schemeClr val="tx2"/>
                </a:solidFill>
                <a:latin typeface="Arial" panose="020B0604020202020204" pitchFamily="34" charset="0"/>
                <a:cs typeface="Arial" panose="020B0604020202020204" pitchFamily="34" charset="0"/>
              </a:rPr>
              <a:t>ON</a:t>
            </a:r>
            <a:r>
              <a:rPr lang="en-US" sz="2400" b="0" dirty="0">
                <a:solidFill>
                  <a:schemeClr val="tx2"/>
                </a:solidFill>
                <a:latin typeface="Arial" panose="020B0604020202020204" pitchFamily="34" charset="0"/>
                <a:cs typeface="Arial" panose="020B0604020202020204" pitchFamily="34" charset="0"/>
              </a:rPr>
              <a:t>    </a:t>
            </a:r>
            <a:r>
              <a:rPr lang="en-US" sz="2400" b="0" i="1" dirty="0" err="1">
                <a:solidFill>
                  <a:schemeClr val="tx2"/>
                </a:solidFill>
                <a:latin typeface="Arial" panose="020B0604020202020204" pitchFamily="34" charset="0"/>
                <a:cs typeface="Arial" panose="020B0604020202020204" pitchFamily="34" charset="0"/>
              </a:rPr>
              <a:t>E</a:t>
            </a:r>
            <a:r>
              <a:rPr lang="en-US" sz="2400" b="0" dirty="0" err="1">
                <a:solidFill>
                  <a:schemeClr val="tx2"/>
                </a:solidFill>
                <a:latin typeface="Arial" panose="020B0604020202020204" pitchFamily="34" charset="0"/>
                <a:cs typeface="Arial" panose="020B0604020202020204" pitchFamily="34" charset="0"/>
              </a:rPr>
              <a:t>.Ssn</a:t>
            </a:r>
            <a:r>
              <a:rPr lang="en-US" sz="2400" b="0" dirty="0">
                <a:solidFill>
                  <a:schemeClr val="tx2"/>
                </a:solidFill>
                <a:latin typeface="Arial" panose="020B0604020202020204" pitchFamily="34" charset="0"/>
                <a:cs typeface="Arial" panose="020B0604020202020204" pitchFamily="34" charset="0"/>
              </a:rPr>
              <a:t> = </a:t>
            </a:r>
            <a:r>
              <a:rPr lang="en-US" sz="2400" b="0" i="1" dirty="0" err="1">
                <a:solidFill>
                  <a:schemeClr val="tx2"/>
                </a:solidFill>
                <a:latin typeface="Arial" panose="020B0604020202020204" pitchFamily="34" charset="0"/>
                <a:cs typeface="Arial" panose="020B0604020202020204" pitchFamily="34" charset="0"/>
              </a:rPr>
              <a:t>D</a:t>
            </a:r>
            <a:r>
              <a:rPr lang="en-US" sz="2400" b="0" dirty="0" err="1">
                <a:solidFill>
                  <a:schemeClr val="tx2"/>
                </a:solidFill>
                <a:latin typeface="Arial" panose="020B0604020202020204" pitchFamily="34" charset="0"/>
                <a:cs typeface="Arial" panose="020B0604020202020204" pitchFamily="34" charset="0"/>
              </a:rPr>
              <a:t>.Essn</a:t>
            </a:r>
            <a:r>
              <a:rPr lang="en-US" sz="2400" b="0" dirty="0">
                <a:solidFill>
                  <a:schemeClr val="tx2"/>
                </a:solidFill>
                <a:latin typeface="Arial" panose="020B0604020202020204" pitchFamily="34" charset="0"/>
                <a:cs typeface="Arial" panose="020B0604020202020204" pitchFamily="34" charset="0"/>
              </a:rPr>
              <a:t> </a:t>
            </a:r>
          </a:p>
          <a:p>
            <a:r>
              <a:rPr lang="en-US" sz="2400" dirty="0">
                <a:solidFill>
                  <a:schemeClr val="tx2"/>
                </a:solidFill>
                <a:latin typeface="Arial" panose="020B0604020202020204" pitchFamily="34" charset="0"/>
                <a:cs typeface="Arial" panose="020B0604020202020204" pitchFamily="34" charset="0"/>
              </a:rPr>
              <a:t>WHERE</a:t>
            </a:r>
            <a:r>
              <a:rPr lang="en-US" sz="2400" b="0" dirty="0">
                <a:solidFill>
                  <a:schemeClr val="tx2"/>
                </a:solidFill>
                <a:latin typeface="Arial" panose="020B0604020202020204" pitchFamily="34" charset="0"/>
                <a:cs typeface="Arial" panose="020B0604020202020204" pitchFamily="34" charset="0"/>
              </a:rPr>
              <a:t>	</a:t>
            </a:r>
            <a:r>
              <a:rPr lang="en-US" sz="2400" b="0" i="1" dirty="0" err="1">
                <a:solidFill>
                  <a:schemeClr val="tx2"/>
                </a:solidFill>
                <a:latin typeface="Arial" panose="020B0604020202020204" pitchFamily="34" charset="0"/>
                <a:cs typeface="Arial" panose="020B0604020202020204" pitchFamily="34" charset="0"/>
              </a:rPr>
              <a:t>D</a:t>
            </a:r>
            <a:r>
              <a:rPr lang="en-US" sz="2400" b="0" dirty="0" err="1">
                <a:solidFill>
                  <a:schemeClr val="tx2"/>
                </a:solidFill>
                <a:latin typeface="Arial" panose="020B0604020202020204" pitchFamily="34" charset="0"/>
                <a:cs typeface="Arial" panose="020B0604020202020204" pitchFamily="34" charset="0"/>
              </a:rPr>
              <a:t>.Essn</a:t>
            </a:r>
            <a:r>
              <a:rPr lang="en-US" sz="2400" b="0" dirty="0">
                <a:solidFill>
                  <a:schemeClr val="tx2"/>
                </a:solidFill>
                <a:latin typeface="Arial" panose="020B0604020202020204" pitchFamily="34" charset="0"/>
                <a:cs typeface="Arial" panose="020B0604020202020204" pitchFamily="34" charset="0"/>
              </a:rPr>
              <a:t> </a:t>
            </a:r>
            <a:r>
              <a:rPr lang="en-US" sz="2400" dirty="0">
                <a:solidFill>
                  <a:schemeClr val="tx2"/>
                </a:solidFill>
                <a:latin typeface="Arial" panose="020B0604020202020204" pitchFamily="34" charset="0"/>
                <a:cs typeface="Arial" panose="020B0604020202020204" pitchFamily="34" charset="0"/>
              </a:rPr>
              <a:t>IS NULL</a:t>
            </a:r>
            <a:r>
              <a:rPr lang="en-US" sz="2400" b="0" dirty="0">
                <a:solidFill>
                  <a:schemeClr val="tx2"/>
                </a:solidFill>
                <a:latin typeface="Arial" panose="020B0604020202020204" pitchFamily="34" charset="0"/>
                <a:cs typeface="Arial" panose="020B0604020202020204" pitchFamily="34" charset="0"/>
              </a:rPr>
              <a:t>;</a:t>
            </a:r>
          </a:p>
        </p:txBody>
      </p:sp>
      <p:sp>
        <p:nvSpPr>
          <p:cNvPr id="2" name="TextBox 1">
            <a:extLst>
              <a:ext uri="{FF2B5EF4-FFF2-40B4-BE49-F238E27FC236}">
                <a16:creationId xmlns:a16="http://schemas.microsoft.com/office/drawing/2014/main" id="{C0EFD96B-0359-AB41-8B8A-1F127147CB04}"/>
              </a:ext>
            </a:extLst>
          </p:cNvPr>
          <p:cNvSpPr txBox="1"/>
          <p:nvPr/>
        </p:nvSpPr>
        <p:spPr>
          <a:xfrm>
            <a:off x="6172200" y="5402494"/>
            <a:ext cx="1342034" cy="523220"/>
          </a:xfrm>
          <a:prstGeom prst="rect">
            <a:avLst/>
          </a:prstGeom>
          <a:noFill/>
        </p:spPr>
        <p:txBody>
          <a:bodyPr wrap="none" rtlCol="0">
            <a:spAutoFit/>
          </a:bodyPr>
          <a:lstStyle/>
          <a:p>
            <a:r>
              <a:rPr lang="en-US" sz="2800" b="0" dirty="0">
                <a:latin typeface="+mn-lt"/>
              </a:rPr>
              <a:t>Better !</a:t>
            </a:r>
          </a:p>
        </p:txBody>
      </p:sp>
    </p:spTree>
    <p:extLst>
      <p:ext uri="{BB962C8B-B14F-4D97-AF65-F5344CB8AC3E}">
        <p14:creationId xmlns:p14="http://schemas.microsoft.com/office/powerpoint/2010/main" val="29310678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6"/>
          <p:cNvSpPr txBox="1">
            <a:spLocks noChangeArrowheads="1"/>
          </p:cNvSpPr>
          <p:nvPr/>
        </p:nvSpPr>
        <p:spPr bwMode="auto">
          <a:xfrm>
            <a:off x="19318" y="0"/>
            <a:ext cx="912468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b="1">
                <a:solidFill>
                  <a:srgbClr val="00457C"/>
                </a:solidFill>
                <a:latin typeface="Times New Roman" panose="02020603050405020304" pitchFamily="18" charset="0"/>
              </a:defRPr>
            </a:lvl1pPr>
            <a:lvl2pPr marL="742950" indent="-285750">
              <a:defRPr b="1">
                <a:solidFill>
                  <a:srgbClr val="00457C"/>
                </a:solidFill>
                <a:latin typeface="Times New Roman" panose="02020603050405020304" pitchFamily="18" charset="0"/>
              </a:defRPr>
            </a:lvl2pPr>
            <a:lvl3pPr marL="1143000" indent="-228600">
              <a:defRPr b="1">
                <a:solidFill>
                  <a:srgbClr val="00457C"/>
                </a:solidFill>
                <a:latin typeface="Times New Roman" panose="02020603050405020304" pitchFamily="18" charset="0"/>
              </a:defRPr>
            </a:lvl3pPr>
            <a:lvl4pPr marL="1600200" indent="-228600">
              <a:defRPr b="1">
                <a:solidFill>
                  <a:srgbClr val="00457C"/>
                </a:solidFill>
                <a:latin typeface="Times New Roman" panose="02020603050405020304" pitchFamily="18" charset="0"/>
              </a:defRPr>
            </a:lvl4pPr>
            <a:lvl5pPr marL="2057400" indent="-228600">
              <a:defRPr b="1">
                <a:solidFill>
                  <a:srgbClr val="00457C"/>
                </a:solidFill>
                <a:latin typeface="Times New Roman" panose="02020603050405020304" pitchFamily="18" charset="0"/>
              </a:defRPr>
            </a:lvl5pPr>
            <a:lvl6pPr marL="2514600" indent="-228600" eaLnBrk="0" fontAlgn="base" hangingPunct="0">
              <a:spcBef>
                <a:spcPct val="0"/>
              </a:spcBef>
              <a:spcAft>
                <a:spcPct val="0"/>
              </a:spcAft>
              <a:defRPr b="1">
                <a:solidFill>
                  <a:srgbClr val="00457C"/>
                </a:solidFill>
                <a:latin typeface="Times New Roman" panose="02020603050405020304" pitchFamily="18" charset="0"/>
              </a:defRPr>
            </a:lvl6pPr>
            <a:lvl7pPr marL="2971800" indent="-228600" eaLnBrk="0" fontAlgn="base" hangingPunct="0">
              <a:spcBef>
                <a:spcPct val="0"/>
              </a:spcBef>
              <a:spcAft>
                <a:spcPct val="0"/>
              </a:spcAft>
              <a:defRPr b="1">
                <a:solidFill>
                  <a:srgbClr val="00457C"/>
                </a:solidFill>
                <a:latin typeface="Times New Roman" panose="02020603050405020304" pitchFamily="18" charset="0"/>
              </a:defRPr>
            </a:lvl7pPr>
            <a:lvl8pPr marL="3429000" indent="-228600" eaLnBrk="0" fontAlgn="base" hangingPunct="0">
              <a:spcBef>
                <a:spcPct val="0"/>
              </a:spcBef>
              <a:spcAft>
                <a:spcPct val="0"/>
              </a:spcAft>
              <a:defRPr b="1">
                <a:solidFill>
                  <a:srgbClr val="00457C"/>
                </a:solidFill>
                <a:latin typeface="Times New Roman" panose="02020603050405020304" pitchFamily="18" charset="0"/>
              </a:defRPr>
            </a:lvl8pPr>
            <a:lvl9pPr marL="3886200" indent="-228600" eaLnBrk="0" fontAlgn="base" hangingPunct="0">
              <a:spcBef>
                <a:spcPct val="0"/>
              </a:spcBef>
              <a:spcAft>
                <a:spcPct val="0"/>
              </a:spcAft>
              <a:defRPr b="1">
                <a:solidFill>
                  <a:srgbClr val="00457C"/>
                </a:solidFill>
                <a:latin typeface="Times New Roman" panose="02020603050405020304" pitchFamily="18" charset="0"/>
              </a:defRPr>
            </a:lvl9pPr>
          </a:lstStyle>
          <a:p>
            <a:pPr>
              <a:spcBef>
                <a:spcPct val="50000"/>
              </a:spcBef>
            </a:pPr>
            <a:r>
              <a:rPr lang="en-US" altLang="en-US" sz="3200" b="0" dirty="0">
                <a:solidFill>
                  <a:schemeClr val="bg1"/>
                </a:solidFill>
                <a:latin typeface="+mn-lt"/>
              </a:rPr>
              <a:t>EXISTS</a:t>
            </a:r>
          </a:p>
        </p:txBody>
      </p:sp>
      <p:sp>
        <p:nvSpPr>
          <p:cNvPr id="6" name="TextBox 5">
            <a:extLst>
              <a:ext uri="{FF2B5EF4-FFF2-40B4-BE49-F238E27FC236}">
                <a16:creationId xmlns:a16="http://schemas.microsoft.com/office/drawing/2014/main" id="{CB620981-DB04-424A-8A88-78A0E2E31B8D}"/>
              </a:ext>
            </a:extLst>
          </p:cNvPr>
          <p:cNvSpPr txBox="1"/>
          <p:nvPr/>
        </p:nvSpPr>
        <p:spPr>
          <a:xfrm>
            <a:off x="8878" y="1563643"/>
            <a:ext cx="9144000" cy="3046988"/>
          </a:xfrm>
          <a:prstGeom prst="rect">
            <a:avLst/>
          </a:prstGeom>
          <a:noFill/>
        </p:spPr>
        <p:txBody>
          <a:bodyPr wrap="square" rtlCol="0">
            <a:spAutoFit/>
          </a:bodyPr>
          <a:lstStyle/>
          <a:p>
            <a:r>
              <a:rPr lang="en-US" sz="2400" dirty="0">
                <a:solidFill>
                  <a:schemeClr val="tx2"/>
                </a:solidFill>
                <a:latin typeface="Arial" panose="020B0604020202020204" pitchFamily="34" charset="0"/>
                <a:cs typeface="Arial" panose="020B0604020202020204" pitchFamily="34" charset="0"/>
              </a:rPr>
              <a:t>SELECT</a:t>
            </a:r>
            <a:r>
              <a:rPr lang="en-US" sz="2400" b="0" dirty="0">
                <a:solidFill>
                  <a:schemeClr val="tx2"/>
                </a:solidFill>
                <a:latin typeface="Arial" panose="020B0604020202020204" pitchFamily="34" charset="0"/>
                <a:cs typeface="Arial" panose="020B0604020202020204" pitchFamily="34" charset="0"/>
              </a:rPr>
              <a:t>	</a:t>
            </a:r>
            <a:r>
              <a:rPr lang="en-US" sz="2400" b="0" i="1" dirty="0" err="1">
                <a:solidFill>
                  <a:schemeClr val="tx2"/>
                </a:solidFill>
                <a:latin typeface="Arial" panose="020B0604020202020204" pitchFamily="34" charset="0"/>
                <a:cs typeface="Arial" panose="020B0604020202020204" pitchFamily="34" charset="0"/>
              </a:rPr>
              <a:t>E</a:t>
            </a:r>
            <a:r>
              <a:rPr lang="en-US" sz="2400" b="0" dirty="0" err="1">
                <a:solidFill>
                  <a:schemeClr val="tx2"/>
                </a:solidFill>
                <a:latin typeface="Arial" panose="020B0604020202020204" pitchFamily="34" charset="0"/>
                <a:cs typeface="Arial" panose="020B0604020202020204" pitchFamily="34" charset="0"/>
              </a:rPr>
              <a:t>.Fname</a:t>
            </a:r>
            <a:r>
              <a:rPr lang="en-US" sz="2400" b="0" dirty="0">
                <a:solidFill>
                  <a:schemeClr val="tx2"/>
                </a:solidFill>
                <a:latin typeface="Arial" panose="020B0604020202020204" pitchFamily="34" charset="0"/>
                <a:cs typeface="Arial" panose="020B0604020202020204" pitchFamily="34" charset="0"/>
              </a:rPr>
              <a:t>, </a:t>
            </a:r>
            <a:r>
              <a:rPr lang="en-US" sz="2400" b="0" i="1" dirty="0" err="1">
                <a:solidFill>
                  <a:schemeClr val="tx2"/>
                </a:solidFill>
                <a:latin typeface="Arial" panose="020B0604020202020204" pitchFamily="34" charset="0"/>
                <a:cs typeface="Arial" panose="020B0604020202020204" pitchFamily="34" charset="0"/>
              </a:rPr>
              <a:t>E</a:t>
            </a:r>
            <a:r>
              <a:rPr lang="en-US" sz="2400" b="0" dirty="0" err="1">
                <a:solidFill>
                  <a:schemeClr val="tx2"/>
                </a:solidFill>
                <a:latin typeface="Arial" panose="020B0604020202020204" pitchFamily="34" charset="0"/>
                <a:cs typeface="Arial" panose="020B0604020202020204" pitchFamily="34" charset="0"/>
              </a:rPr>
              <a:t>.Lname</a:t>
            </a:r>
            <a:endParaRPr lang="en-US" sz="2400" b="0" dirty="0">
              <a:solidFill>
                <a:schemeClr val="tx2"/>
              </a:solidFill>
              <a:latin typeface="Arial" panose="020B0604020202020204" pitchFamily="34" charset="0"/>
              <a:cs typeface="Arial" panose="020B0604020202020204" pitchFamily="34" charset="0"/>
            </a:endParaRPr>
          </a:p>
          <a:p>
            <a:r>
              <a:rPr lang="en-US" sz="2400" dirty="0">
                <a:solidFill>
                  <a:schemeClr val="tx2"/>
                </a:solidFill>
                <a:latin typeface="Arial" panose="020B0604020202020204" pitchFamily="34" charset="0"/>
                <a:cs typeface="Arial" panose="020B0604020202020204" pitchFamily="34" charset="0"/>
              </a:rPr>
              <a:t>FROM</a:t>
            </a:r>
            <a:r>
              <a:rPr lang="en-US" sz="2400" b="0" dirty="0">
                <a:solidFill>
                  <a:schemeClr val="tx2"/>
                </a:solidFill>
                <a:latin typeface="Arial" panose="020B0604020202020204" pitchFamily="34" charset="0"/>
                <a:cs typeface="Arial" panose="020B0604020202020204" pitchFamily="34" charset="0"/>
              </a:rPr>
              <a:t>		EMPLOYEE </a:t>
            </a:r>
            <a:r>
              <a:rPr lang="en-US" sz="2400" i="1" dirty="0">
                <a:solidFill>
                  <a:srgbClr val="FF0000"/>
                </a:solidFill>
                <a:latin typeface="Arial" panose="020B0604020202020204" pitchFamily="34" charset="0"/>
                <a:cs typeface="Arial" panose="020B0604020202020204" pitchFamily="34" charset="0"/>
              </a:rPr>
              <a:t>E</a:t>
            </a:r>
          </a:p>
          <a:p>
            <a:r>
              <a:rPr lang="en-US" sz="2400" dirty="0">
                <a:solidFill>
                  <a:schemeClr val="tx2"/>
                </a:solidFill>
                <a:latin typeface="Arial" panose="020B0604020202020204" pitchFamily="34" charset="0"/>
                <a:cs typeface="Arial" panose="020B0604020202020204" pitchFamily="34" charset="0"/>
              </a:rPr>
              <a:t>WHERE</a:t>
            </a:r>
            <a:r>
              <a:rPr lang="en-US" sz="2400" b="0" dirty="0">
                <a:solidFill>
                  <a:schemeClr val="tx2"/>
                </a:solidFill>
                <a:latin typeface="Arial" panose="020B0604020202020204" pitchFamily="34" charset="0"/>
                <a:cs typeface="Arial" panose="020B0604020202020204" pitchFamily="34" charset="0"/>
              </a:rPr>
              <a:t>	</a:t>
            </a:r>
            <a:r>
              <a:rPr lang="en-US" sz="2400" dirty="0">
                <a:solidFill>
                  <a:schemeClr val="tx2"/>
                </a:solidFill>
                <a:latin typeface="Arial" panose="020B0604020202020204" pitchFamily="34" charset="0"/>
                <a:cs typeface="Arial" panose="020B0604020202020204" pitchFamily="34" charset="0"/>
              </a:rPr>
              <a:t>EXISTS</a:t>
            </a:r>
            <a:r>
              <a:rPr lang="en-US" sz="2400" b="0" dirty="0">
                <a:solidFill>
                  <a:schemeClr val="tx2"/>
                </a:solidFill>
                <a:latin typeface="Arial" panose="020B0604020202020204" pitchFamily="34" charset="0"/>
                <a:cs typeface="Arial" panose="020B0604020202020204" pitchFamily="34" charset="0"/>
              </a:rPr>
              <a:t> ( </a:t>
            </a:r>
            <a:r>
              <a:rPr lang="en-US" sz="2400" dirty="0">
                <a:solidFill>
                  <a:schemeClr val="tx2"/>
                </a:solidFill>
                <a:latin typeface="Arial" panose="020B0604020202020204" pitchFamily="34" charset="0"/>
                <a:cs typeface="Arial" panose="020B0604020202020204" pitchFamily="34" charset="0"/>
              </a:rPr>
              <a:t>SELECT</a:t>
            </a:r>
            <a:r>
              <a:rPr lang="en-US" sz="2400" b="0" dirty="0">
                <a:solidFill>
                  <a:schemeClr val="tx2"/>
                </a:solidFill>
                <a:latin typeface="Arial" panose="020B0604020202020204" pitchFamily="34" charset="0"/>
                <a:cs typeface="Arial" panose="020B0604020202020204" pitchFamily="34" charset="0"/>
              </a:rPr>
              <a:t> 	*</a:t>
            </a:r>
            <a:br>
              <a:rPr lang="en-US" sz="2400" b="0" dirty="0">
                <a:solidFill>
                  <a:schemeClr val="tx2"/>
                </a:solidFill>
                <a:latin typeface="Arial" panose="020B0604020202020204" pitchFamily="34" charset="0"/>
                <a:cs typeface="Arial" panose="020B0604020202020204" pitchFamily="34" charset="0"/>
              </a:rPr>
            </a:br>
            <a:r>
              <a:rPr lang="en-US" sz="2400" b="0" dirty="0">
                <a:solidFill>
                  <a:schemeClr val="tx2"/>
                </a:solidFill>
                <a:latin typeface="Arial" panose="020B0604020202020204" pitchFamily="34" charset="0"/>
                <a:cs typeface="Arial" panose="020B0604020202020204" pitchFamily="34" charset="0"/>
              </a:rPr>
              <a:t>                                      </a:t>
            </a:r>
            <a:r>
              <a:rPr lang="en-US" sz="2400" dirty="0">
                <a:solidFill>
                  <a:schemeClr val="tx2"/>
                </a:solidFill>
                <a:latin typeface="Arial" panose="020B0604020202020204" pitchFamily="34" charset="0"/>
                <a:cs typeface="Arial" panose="020B0604020202020204" pitchFamily="34" charset="0"/>
              </a:rPr>
              <a:t>FROM</a:t>
            </a:r>
            <a:r>
              <a:rPr lang="en-US" sz="2400" b="0" dirty="0">
                <a:solidFill>
                  <a:schemeClr val="tx2"/>
                </a:solidFill>
                <a:latin typeface="Arial" panose="020B0604020202020204" pitchFamily="34" charset="0"/>
                <a:cs typeface="Arial" panose="020B0604020202020204" pitchFamily="34" charset="0"/>
              </a:rPr>
              <a:t> 	DEPENDENT </a:t>
            </a:r>
            <a:r>
              <a:rPr lang="en-US" sz="2400" i="1" dirty="0">
                <a:solidFill>
                  <a:srgbClr val="003968"/>
                </a:solidFill>
                <a:latin typeface="Arial" panose="020B0604020202020204" pitchFamily="34" charset="0"/>
                <a:cs typeface="Arial" panose="020B0604020202020204" pitchFamily="34" charset="0"/>
              </a:rPr>
              <a:t>D</a:t>
            </a:r>
            <a:br>
              <a:rPr lang="en-US" sz="2400" b="0" dirty="0">
                <a:solidFill>
                  <a:schemeClr val="tx2"/>
                </a:solidFill>
                <a:latin typeface="Arial" panose="020B0604020202020204" pitchFamily="34" charset="0"/>
                <a:cs typeface="Arial" panose="020B0604020202020204" pitchFamily="34" charset="0"/>
              </a:rPr>
            </a:br>
            <a:r>
              <a:rPr lang="en-US" sz="2400" b="0" dirty="0">
                <a:solidFill>
                  <a:schemeClr val="tx2"/>
                </a:solidFill>
                <a:latin typeface="Arial" panose="020B0604020202020204" pitchFamily="34" charset="0"/>
                <a:cs typeface="Arial" panose="020B0604020202020204" pitchFamily="34" charset="0"/>
              </a:rPr>
              <a:t>                                      </a:t>
            </a:r>
            <a:r>
              <a:rPr lang="en-US" sz="2400" dirty="0">
                <a:solidFill>
                  <a:schemeClr val="tx2"/>
                </a:solidFill>
                <a:latin typeface="Arial" panose="020B0604020202020204" pitchFamily="34" charset="0"/>
                <a:cs typeface="Arial" panose="020B0604020202020204" pitchFamily="34" charset="0"/>
              </a:rPr>
              <a:t>WHERE	</a:t>
            </a:r>
            <a:r>
              <a:rPr lang="en-US" sz="2400" i="1" dirty="0" err="1">
                <a:solidFill>
                  <a:srgbClr val="FF0000"/>
                </a:solidFill>
                <a:latin typeface="Arial" panose="020B0604020202020204" pitchFamily="34" charset="0"/>
                <a:cs typeface="Arial" panose="020B0604020202020204" pitchFamily="34" charset="0"/>
              </a:rPr>
              <a:t>E</a:t>
            </a:r>
            <a:r>
              <a:rPr lang="en-US" sz="2400" b="0" dirty="0" err="1">
                <a:solidFill>
                  <a:schemeClr val="tx2"/>
                </a:solidFill>
                <a:latin typeface="Arial" panose="020B0604020202020204" pitchFamily="34" charset="0"/>
                <a:cs typeface="Arial" panose="020B0604020202020204" pitchFamily="34" charset="0"/>
              </a:rPr>
              <a:t>.Ssn</a:t>
            </a:r>
            <a:r>
              <a:rPr lang="en-US" sz="2400" b="0" dirty="0">
                <a:solidFill>
                  <a:schemeClr val="tx2"/>
                </a:solidFill>
                <a:latin typeface="Arial" panose="020B0604020202020204" pitchFamily="34" charset="0"/>
                <a:cs typeface="Arial" panose="020B0604020202020204" pitchFamily="34" charset="0"/>
              </a:rPr>
              <a:t> = </a:t>
            </a:r>
            <a:r>
              <a:rPr lang="en-US" sz="2400" i="1" dirty="0" err="1">
                <a:solidFill>
                  <a:srgbClr val="003968"/>
                </a:solidFill>
                <a:latin typeface="Arial" panose="020B0604020202020204" pitchFamily="34" charset="0"/>
                <a:cs typeface="Arial" panose="020B0604020202020204" pitchFamily="34" charset="0"/>
              </a:rPr>
              <a:t>D</a:t>
            </a:r>
            <a:r>
              <a:rPr lang="en-US" sz="2400" b="0" dirty="0" err="1">
                <a:solidFill>
                  <a:schemeClr val="tx2"/>
                </a:solidFill>
                <a:latin typeface="Arial" panose="020B0604020202020204" pitchFamily="34" charset="0"/>
                <a:cs typeface="Arial" panose="020B0604020202020204" pitchFamily="34" charset="0"/>
              </a:rPr>
              <a:t>.Mgr_ssn</a:t>
            </a:r>
            <a:r>
              <a:rPr lang="en-US" sz="2400" b="0" dirty="0">
                <a:solidFill>
                  <a:schemeClr val="tx2"/>
                </a:solidFill>
                <a:latin typeface="Arial" panose="020B0604020202020204" pitchFamily="34" charset="0"/>
                <a:cs typeface="Arial" panose="020B0604020202020204" pitchFamily="34" charset="0"/>
              </a:rPr>
              <a:t> )</a:t>
            </a:r>
            <a:br>
              <a:rPr lang="en-US" sz="2400" b="0" dirty="0">
                <a:solidFill>
                  <a:schemeClr val="tx2"/>
                </a:solidFill>
                <a:latin typeface="Arial" panose="020B0604020202020204" pitchFamily="34" charset="0"/>
                <a:cs typeface="Arial" panose="020B0604020202020204" pitchFamily="34" charset="0"/>
              </a:rPr>
            </a:br>
            <a:r>
              <a:rPr lang="en-US" sz="2400" dirty="0">
                <a:solidFill>
                  <a:schemeClr val="tx2"/>
                </a:solidFill>
                <a:latin typeface="Arial" panose="020B0604020202020204" pitchFamily="34" charset="0"/>
                <a:cs typeface="Arial" panose="020B0604020202020204" pitchFamily="34" charset="0"/>
              </a:rPr>
              <a:t>AND</a:t>
            </a:r>
            <a:r>
              <a:rPr lang="en-US" sz="2400" b="0" dirty="0">
                <a:solidFill>
                  <a:schemeClr val="tx2"/>
                </a:solidFill>
                <a:latin typeface="Arial" panose="020B0604020202020204" pitchFamily="34" charset="0"/>
                <a:cs typeface="Arial" panose="020B0604020202020204" pitchFamily="34" charset="0"/>
              </a:rPr>
              <a:t>              </a:t>
            </a:r>
            <a:r>
              <a:rPr lang="en-US" sz="2400" dirty="0">
                <a:solidFill>
                  <a:schemeClr val="tx2"/>
                </a:solidFill>
                <a:latin typeface="Arial" panose="020B0604020202020204" pitchFamily="34" charset="0"/>
                <a:cs typeface="Arial" panose="020B0604020202020204" pitchFamily="34" charset="0"/>
              </a:rPr>
              <a:t>EXISTS</a:t>
            </a:r>
            <a:r>
              <a:rPr lang="en-US" sz="2400" b="0" dirty="0">
                <a:solidFill>
                  <a:schemeClr val="tx2"/>
                </a:solidFill>
                <a:latin typeface="Arial" panose="020B0604020202020204" pitchFamily="34" charset="0"/>
                <a:cs typeface="Arial" panose="020B0604020202020204" pitchFamily="34" charset="0"/>
              </a:rPr>
              <a:t> ( </a:t>
            </a:r>
            <a:r>
              <a:rPr lang="en-US" sz="2400" dirty="0">
                <a:solidFill>
                  <a:schemeClr val="tx2"/>
                </a:solidFill>
                <a:latin typeface="Arial" panose="020B0604020202020204" pitchFamily="34" charset="0"/>
                <a:cs typeface="Arial" panose="020B0604020202020204" pitchFamily="34" charset="0"/>
              </a:rPr>
              <a:t>SELECT</a:t>
            </a:r>
            <a:r>
              <a:rPr lang="en-US" sz="2400" b="0" dirty="0">
                <a:solidFill>
                  <a:schemeClr val="tx2"/>
                </a:solidFill>
                <a:latin typeface="Arial" panose="020B0604020202020204" pitchFamily="34" charset="0"/>
                <a:cs typeface="Arial" panose="020B0604020202020204" pitchFamily="34" charset="0"/>
              </a:rPr>
              <a:t> 	*</a:t>
            </a:r>
            <a:br>
              <a:rPr lang="en-US" sz="2400" b="0" dirty="0">
                <a:solidFill>
                  <a:schemeClr val="tx2"/>
                </a:solidFill>
                <a:latin typeface="Arial" panose="020B0604020202020204" pitchFamily="34" charset="0"/>
                <a:cs typeface="Arial" panose="020B0604020202020204" pitchFamily="34" charset="0"/>
              </a:rPr>
            </a:br>
            <a:r>
              <a:rPr lang="en-US" sz="2400" b="0" dirty="0">
                <a:solidFill>
                  <a:schemeClr val="tx2"/>
                </a:solidFill>
                <a:latin typeface="Arial" panose="020B0604020202020204" pitchFamily="34" charset="0"/>
                <a:cs typeface="Arial" panose="020B0604020202020204" pitchFamily="34" charset="0"/>
              </a:rPr>
              <a:t>                                      </a:t>
            </a:r>
            <a:r>
              <a:rPr lang="en-US" sz="2400" dirty="0">
                <a:solidFill>
                  <a:schemeClr val="tx2"/>
                </a:solidFill>
                <a:latin typeface="Arial" panose="020B0604020202020204" pitchFamily="34" charset="0"/>
                <a:cs typeface="Arial" panose="020B0604020202020204" pitchFamily="34" charset="0"/>
              </a:rPr>
              <a:t>FROM</a:t>
            </a:r>
            <a:r>
              <a:rPr lang="en-US" sz="2400" b="0" dirty="0">
                <a:solidFill>
                  <a:schemeClr val="tx2"/>
                </a:solidFill>
                <a:latin typeface="Arial" panose="020B0604020202020204" pitchFamily="34" charset="0"/>
                <a:cs typeface="Arial" panose="020B0604020202020204" pitchFamily="34" charset="0"/>
              </a:rPr>
              <a:t> 	DEPENDENT </a:t>
            </a:r>
            <a:r>
              <a:rPr lang="en-US" sz="2400" i="1" dirty="0">
                <a:solidFill>
                  <a:srgbClr val="003968"/>
                </a:solidFill>
                <a:latin typeface="Arial" panose="020B0604020202020204" pitchFamily="34" charset="0"/>
                <a:cs typeface="Arial" panose="020B0604020202020204" pitchFamily="34" charset="0"/>
              </a:rPr>
              <a:t>D</a:t>
            </a:r>
            <a:br>
              <a:rPr lang="en-US" sz="2400" b="0" dirty="0">
                <a:solidFill>
                  <a:schemeClr val="tx2"/>
                </a:solidFill>
                <a:latin typeface="Arial" panose="020B0604020202020204" pitchFamily="34" charset="0"/>
                <a:cs typeface="Arial" panose="020B0604020202020204" pitchFamily="34" charset="0"/>
              </a:rPr>
            </a:br>
            <a:r>
              <a:rPr lang="en-US" sz="2400" b="0" dirty="0">
                <a:solidFill>
                  <a:schemeClr val="tx2"/>
                </a:solidFill>
                <a:latin typeface="Arial" panose="020B0604020202020204" pitchFamily="34" charset="0"/>
                <a:cs typeface="Arial" panose="020B0604020202020204" pitchFamily="34" charset="0"/>
              </a:rPr>
              <a:t>                                      </a:t>
            </a:r>
            <a:r>
              <a:rPr lang="en-US" sz="2400" dirty="0">
                <a:solidFill>
                  <a:schemeClr val="tx2"/>
                </a:solidFill>
                <a:latin typeface="Arial" panose="020B0604020202020204" pitchFamily="34" charset="0"/>
                <a:cs typeface="Arial" panose="020B0604020202020204" pitchFamily="34" charset="0"/>
              </a:rPr>
              <a:t>WHERE	</a:t>
            </a:r>
            <a:r>
              <a:rPr lang="en-US" sz="2400" i="1" dirty="0" err="1">
                <a:solidFill>
                  <a:srgbClr val="FF0000"/>
                </a:solidFill>
                <a:latin typeface="Arial" panose="020B0604020202020204" pitchFamily="34" charset="0"/>
                <a:cs typeface="Arial" panose="020B0604020202020204" pitchFamily="34" charset="0"/>
              </a:rPr>
              <a:t>E</a:t>
            </a:r>
            <a:r>
              <a:rPr lang="en-US" sz="2400" b="0" dirty="0" err="1">
                <a:solidFill>
                  <a:schemeClr val="tx2"/>
                </a:solidFill>
                <a:latin typeface="Arial" panose="020B0604020202020204" pitchFamily="34" charset="0"/>
                <a:cs typeface="Arial" panose="020B0604020202020204" pitchFamily="34" charset="0"/>
              </a:rPr>
              <a:t>.Ssn</a:t>
            </a:r>
            <a:r>
              <a:rPr lang="en-US" sz="2400" b="0" dirty="0">
                <a:solidFill>
                  <a:schemeClr val="tx2"/>
                </a:solidFill>
                <a:latin typeface="Arial" panose="020B0604020202020204" pitchFamily="34" charset="0"/>
                <a:cs typeface="Arial" panose="020B0604020202020204" pitchFamily="34" charset="0"/>
              </a:rPr>
              <a:t> = </a:t>
            </a:r>
            <a:r>
              <a:rPr lang="en-US" sz="2400" i="1" dirty="0" err="1">
                <a:solidFill>
                  <a:srgbClr val="003968"/>
                </a:solidFill>
                <a:latin typeface="Arial" panose="020B0604020202020204" pitchFamily="34" charset="0"/>
                <a:cs typeface="Arial" panose="020B0604020202020204" pitchFamily="34" charset="0"/>
              </a:rPr>
              <a:t>D</a:t>
            </a:r>
            <a:r>
              <a:rPr lang="en-US" sz="2400" b="0" dirty="0" err="1">
                <a:solidFill>
                  <a:schemeClr val="tx2"/>
                </a:solidFill>
                <a:latin typeface="Arial" panose="020B0604020202020204" pitchFamily="34" charset="0"/>
                <a:cs typeface="Arial" panose="020B0604020202020204" pitchFamily="34" charset="0"/>
              </a:rPr>
              <a:t>.Essn</a:t>
            </a:r>
            <a:r>
              <a:rPr lang="en-US" sz="2400" b="0" dirty="0">
                <a:solidFill>
                  <a:schemeClr val="tx2"/>
                </a:solidFill>
                <a:latin typeface="Arial" panose="020B0604020202020204" pitchFamily="34" charset="0"/>
                <a:cs typeface="Arial" panose="020B0604020202020204" pitchFamily="34" charset="0"/>
              </a:rPr>
              <a:t> );</a:t>
            </a:r>
          </a:p>
        </p:txBody>
      </p:sp>
      <p:sp>
        <p:nvSpPr>
          <p:cNvPr id="7" name="TextBox 6">
            <a:extLst>
              <a:ext uri="{FF2B5EF4-FFF2-40B4-BE49-F238E27FC236}">
                <a16:creationId xmlns:a16="http://schemas.microsoft.com/office/drawing/2014/main" id="{36DAE048-672C-4E37-A41B-6A8EC7298EEF}"/>
              </a:ext>
            </a:extLst>
          </p:cNvPr>
          <p:cNvSpPr txBox="1"/>
          <p:nvPr/>
        </p:nvSpPr>
        <p:spPr>
          <a:xfrm>
            <a:off x="0" y="914400"/>
            <a:ext cx="9144000" cy="461665"/>
          </a:xfrm>
          <a:prstGeom prst="rect">
            <a:avLst/>
          </a:prstGeom>
          <a:noFill/>
        </p:spPr>
        <p:txBody>
          <a:bodyPr wrap="square" rtlCol="0">
            <a:spAutoFit/>
          </a:bodyPr>
          <a:lstStyle/>
          <a:p>
            <a:r>
              <a:rPr lang="en-US" sz="2400" b="0" dirty="0">
                <a:solidFill>
                  <a:schemeClr val="tx2"/>
                </a:solidFill>
                <a:latin typeface="Arial" panose="020B0604020202020204" pitchFamily="34" charset="0"/>
                <a:cs typeface="Arial" panose="020B0604020202020204" pitchFamily="34" charset="0"/>
              </a:rPr>
              <a:t>List the names of managers who have at least one dependent.</a:t>
            </a:r>
          </a:p>
        </p:txBody>
      </p:sp>
    </p:spTree>
    <p:extLst>
      <p:ext uri="{BB962C8B-B14F-4D97-AF65-F5344CB8AC3E}">
        <p14:creationId xmlns:p14="http://schemas.microsoft.com/office/powerpoint/2010/main" val="13538456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16"/>
          <p:cNvSpPr txBox="1">
            <a:spLocks noChangeArrowheads="1"/>
          </p:cNvSpPr>
          <p:nvPr/>
        </p:nvSpPr>
        <p:spPr bwMode="auto">
          <a:xfrm>
            <a:off x="19318" y="0"/>
            <a:ext cx="912468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b="1">
                <a:solidFill>
                  <a:srgbClr val="00457C"/>
                </a:solidFill>
                <a:latin typeface="Times New Roman" panose="02020603050405020304" pitchFamily="18" charset="0"/>
              </a:defRPr>
            </a:lvl1pPr>
            <a:lvl2pPr marL="742950" indent="-285750">
              <a:defRPr b="1">
                <a:solidFill>
                  <a:srgbClr val="00457C"/>
                </a:solidFill>
                <a:latin typeface="Times New Roman" panose="02020603050405020304" pitchFamily="18" charset="0"/>
              </a:defRPr>
            </a:lvl2pPr>
            <a:lvl3pPr marL="1143000" indent="-228600">
              <a:defRPr b="1">
                <a:solidFill>
                  <a:srgbClr val="00457C"/>
                </a:solidFill>
                <a:latin typeface="Times New Roman" panose="02020603050405020304" pitchFamily="18" charset="0"/>
              </a:defRPr>
            </a:lvl3pPr>
            <a:lvl4pPr marL="1600200" indent="-228600">
              <a:defRPr b="1">
                <a:solidFill>
                  <a:srgbClr val="00457C"/>
                </a:solidFill>
                <a:latin typeface="Times New Roman" panose="02020603050405020304" pitchFamily="18" charset="0"/>
              </a:defRPr>
            </a:lvl4pPr>
            <a:lvl5pPr marL="2057400" indent="-228600">
              <a:defRPr b="1">
                <a:solidFill>
                  <a:srgbClr val="00457C"/>
                </a:solidFill>
                <a:latin typeface="Times New Roman" panose="02020603050405020304" pitchFamily="18" charset="0"/>
              </a:defRPr>
            </a:lvl5pPr>
            <a:lvl6pPr marL="2514600" indent="-228600" eaLnBrk="0" fontAlgn="base" hangingPunct="0">
              <a:spcBef>
                <a:spcPct val="0"/>
              </a:spcBef>
              <a:spcAft>
                <a:spcPct val="0"/>
              </a:spcAft>
              <a:defRPr b="1">
                <a:solidFill>
                  <a:srgbClr val="00457C"/>
                </a:solidFill>
                <a:latin typeface="Times New Roman" panose="02020603050405020304" pitchFamily="18" charset="0"/>
              </a:defRPr>
            </a:lvl6pPr>
            <a:lvl7pPr marL="2971800" indent="-228600" eaLnBrk="0" fontAlgn="base" hangingPunct="0">
              <a:spcBef>
                <a:spcPct val="0"/>
              </a:spcBef>
              <a:spcAft>
                <a:spcPct val="0"/>
              </a:spcAft>
              <a:defRPr b="1">
                <a:solidFill>
                  <a:srgbClr val="00457C"/>
                </a:solidFill>
                <a:latin typeface="Times New Roman" panose="02020603050405020304" pitchFamily="18" charset="0"/>
              </a:defRPr>
            </a:lvl7pPr>
            <a:lvl8pPr marL="3429000" indent="-228600" eaLnBrk="0" fontAlgn="base" hangingPunct="0">
              <a:spcBef>
                <a:spcPct val="0"/>
              </a:spcBef>
              <a:spcAft>
                <a:spcPct val="0"/>
              </a:spcAft>
              <a:defRPr b="1">
                <a:solidFill>
                  <a:srgbClr val="00457C"/>
                </a:solidFill>
                <a:latin typeface="Times New Roman" panose="02020603050405020304" pitchFamily="18" charset="0"/>
              </a:defRPr>
            </a:lvl8pPr>
            <a:lvl9pPr marL="3886200" indent="-228600" eaLnBrk="0" fontAlgn="base" hangingPunct="0">
              <a:spcBef>
                <a:spcPct val="0"/>
              </a:spcBef>
              <a:spcAft>
                <a:spcPct val="0"/>
              </a:spcAft>
              <a:defRPr b="1">
                <a:solidFill>
                  <a:srgbClr val="00457C"/>
                </a:solidFill>
                <a:latin typeface="Times New Roman" panose="02020603050405020304" pitchFamily="18" charset="0"/>
              </a:defRPr>
            </a:lvl9pPr>
          </a:lstStyle>
          <a:p>
            <a:pPr>
              <a:spcBef>
                <a:spcPct val="50000"/>
              </a:spcBef>
            </a:pPr>
            <a:r>
              <a:rPr lang="en-US" altLang="en-US" sz="3200" b="0" dirty="0">
                <a:solidFill>
                  <a:schemeClr val="bg1"/>
                </a:solidFill>
                <a:latin typeface="+mn-lt"/>
              </a:rPr>
              <a:t>EXISTS (Division)</a:t>
            </a:r>
          </a:p>
        </p:txBody>
      </p:sp>
      <p:sp>
        <p:nvSpPr>
          <p:cNvPr id="7" name="TextBox 6">
            <a:extLst>
              <a:ext uri="{FF2B5EF4-FFF2-40B4-BE49-F238E27FC236}">
                <a16:creationId xmlns:a16="http://schemas.microsoft.com/office/drawing/2014/main" id="{570BF95F-FFBD-4B24-A433-91A75C211189}"/>
              </a:ext>
            </a:extLst>
          </p:cNvPr>
          <p:cNvSpPr txBox="1"/>
          <p:nvPr/>
        </p:nvSpPr>
        <p:spPr>
          <a:xfrm>
            <a:off x="0" y="860059"/>
            <a:ext cx="9144000" cy="830997"/>
          </a:xfrm>
          <a:prstGeom prst="rect">
            <a:avLst/>
          </a:prstGeom>
          <a:noFill/>
        </p:spPr>
        <p:txBody>
          <a:bodyPr wrap="square" rtlCol="0">
            <a:spAutoFit/>
          </a:bodyPr>
          <a:lstStyle/>
          <a:p>
            <a:pPr algn="just"/>
            <a:r>
              <a:rPr lang="en-US" sz="2400" b="0" dirty="0">
                <a:solidFill>
                  <a:schemeClr val="tx2"/>
                </a:solidFill>
                <a:latin typeface="Arial" panose="020B0604020202020204" pitchFamily="34" charset="0"/>
                <a:cs typeface="Arial" panose="020B0604020202020204" pitchFamily="34" charset="0"/>
              </a:rPr>
              <a:t>Retrieve the names of employees who works on </a:t>
            </a:r>
            <a:r>
              <a:rPr lang="en-US" sz="2400" dirty="0">
                <a:solidFill>
                  <a:srgbClr val="002060"/>
                </a:solidFill>
                <a:latin typeface="Arial" panose="020B0604020202020204" pitchFamily="34" charset="0"/>
                <a:cs typeface="Arial" panose="020B0604020202020204" pitchFamily="34" charset="0"/>
              </a:rPr>
              <a:t>all</a:t>
            </a:r>
            <a:r>
              <a:rPr lang="en-US" sz="2400" dirty="0">
                <a:solidFill>
                  <a:schemeClr val="tx2"/>
                </a:solidFill>
                <a:latin typeface="Arial" panose="020B0604020202020204" pitchFamily="34" charset="0"/>
                <a:cs typeface="Arial" panose="020B0604020202020204" pitchFamily="34" charset="0"/>
              </a:rPr>
              <a:t> the projects </a:t>
            </a:r>
            <a:r>
              <a:rPr lang="en-US" sz="2400" b="0" dirty="0">
                <a:solidFill>
                  <a:schemeClr val="tx2"/>
                </a:solidFill>
                <a:latin typeface="Arial" panose="020B0604020202020204" pitchFamily="34" charset="0"/>
                <a:cs typeface="Arial" panose="020B0604020202020204" pitchFamily="34" charset="0"/>
              </a:rPr>
              <a:t>controlled by department number 5.</a:t>
            </a:r>
          </a:p>
        </p:txBody>
      </p:sp>
      <p:sp>
        <p:nvSpPr>
          <p:cNvPr id="8" name="TextBox 7">
            <a:extLst>
              <a:ext uri="{FF2B5EF4-FFF2-40B4-BE49-F238E27FC236}">
                <a16:creationId xmlns:a16="http://schemas.microsoft.com/office/drawing/2014/main" id="{CA4C702A-50E2-46A1-AA93-09BB61228DAD}"/>
              </a:ext>
            </a:extLst>
          </p:cNvPr>
          <p:cNvSpPr txBox="1"/>
          <p:nvPr/>
        </p:nvSpPr>
        <p:spPr>
          <a:xfrm>
            <a:off x="-3814" y="2057400"/>
            <a:ext cx="9147814" cy="3447098"/>
          </a:xfrm>
          <a:prstGeom prst="rect">
            <a:avLst/>
          </a:prstGeom>
          <a:noFill/>
        </p:spPr>
        <p:txBody>
          <a:bodyPr wrap="square" rtlCol="0">
            <a:spAutoFit/>
          </a:bodyPr>
          <a:lstStyle/>
          <a:p>
            <a:r>
              <a:rPr lang="en-US" sz="2400" dirty="0">
                <a:solidFill>
                  <a:schemeClr val="tx2"/>
                </a:solidFill>
                <a:latin typeface="Arial" panose="020B0604020202020204" pitchFamily="34" charset="0"/>
                <a:cs typeface="Arial" panose="020B0604020202020204" pitchFamily="34" charset="0"/>
              </a:rPr>
              <a:t>SELECT</a:t>
            </a:r>
            <a:r>
              <a:rPr lang="en-US" sz="2400" b="0" dirty="0">
                <a:solidFill>
                  <a:schemeClr val="tx2"/>
                </a:solidFill>
                <a:latin typeface="Arial" panose="020B0604020202020204" pitchFamily="34" charset="0"/>
                <a:cs typeface="Arial" panose="020B0604020202020204" pitchFamily="34" charset="0"/>
              </a:rPr>
              <a:t>   </a:t>
            </a:r>
            <a:r>
              <a:rPr lang="en-US" sz="2400" b="0" i="1" dirty="0" err="1">
                <a:solidFill>
                  <a:schemeClr val="tx2"/>
                </a:solidFill>
                <a:latin typeface="Arial" panose="020B0604020202020204" pitchFamily="34" charset="0"/>
                <a:cs typeface="Arial" panose="020B0604020202020204" pitchFamily="34" charset="0"/>
              </a:rPr>
              <a:t>E</a:t>
            </a:r>
            <a:r>
              <a:rPr lang="en-US" sz="2400" b="0" dirty="0" err="1">
                <a:solidFill>
                  <a:schemeClr val="tx2"/>
                </a:solidFill>
                <a:latin typeface="Arial" panose="020B0604020202020204" pitchFamily="34" charset="0"/>
                <a:cs typeface="Arial" panose="020B0604020202020204" pitchFamily="34" charset="0"/>
              </a:rPr>
              <a:t>.Fname</a:t>
            </a:r>
            <a:r>
              <a:rPr lang="en-US" sz="2400" b="0" dirty="0">
                <a:solidFill>
                  <a:schemeClr val="tx2"/>
                </a:solidFill>
                <a:latin typeface="Arial" panose="020B0604020202020204" pitchFamily="34" charset="0"/>
                <a:cs typeface="Arial" panose="020B0604020202020204" pitchFamily="34" charset="0"/>
              </a:rPr>
              <a:t>, </a:t>
            </a:r>
            <a:r>
              <a:rPr lang="en-US" sz="2400" b="0" i="1" dirty="0" err="1">
                <a:solidFill>
                  <a:schemeClr val="tx2"/>
                </a:solidFill>
                <a:latin typeface="Arial" panose="020B0604020202020204" pitchFamily="34" charset="0"/>
                <a:cs typeface="Arial" panose="020B0604020202020204" pitchFamily="34" charset="0"/>
              </a:rPr>
              <a:t>E</a:t>
            </a:r>
            <a:r>
              <a:rPr lang="en-US" sz="2400" b="0" dirty="0" err="1">
                <a:solidFill>
                  <a:schemeClr val="tx2"/>
                </a:solidFill>
                <a:latin typeface="Arial" panose="020B0604020202020204" pitchFamily="34" charset="0"/>
                <a:cs typeface="Arial" panose="020B0604020202020204" pitchFamily="34" charset="0"/>
              </a:rPr>
              <a:t>.Lname</a:t>
            </a:r>
            <a:endParaRPr lang="en-US" sz="2400" b="0" dirty="0">
              <a:solidFill>
                <a:schemeClr val="tx2"/>
              </a:solidFill>
              <a:latin typeface="Arial" panose="020B0604020202020204" pitchFamily="34" charset="0"/>
              <a:cs typeface="Arial" panose="020B0604020202020204" pitchFamily="34" charset="0"/>
            </a:endParaRPr>
          </a:p>
          <a:p>
            <a:r>
              <a:rPr lang="en-US" sz="2400" dirty="0">
                <a:solidFill>
                  <a:schemeClr val="tx2"/>
                </a:solidFill>
                <a:latin typeface="Arial" panose="020B0604020202020204" pitchFamily="34" charset="0"/>
                <a:cs typeface="Arial" panose="020B0604020202020204" pitchFamily="34" charset="0"/>
              </a:rPr>
              <a:t>FROM</a:t>
            </a:r>
            <a:r>
              <a:rPr lang="en-US" sz="2400" b="0" dirty="0">
                <a:solidFill>
                  <a:schemeClr val="tx2"/>
                </a:solidFill>
                <a:latin typeface="Arial" panose="020B0604020202020204" pitchFamily="34" charset="0"/>
                <a:cs typeface="Arial" panose="020B0604020202020204" pitchFamily="34" charset="0"/>
              </a:rPr>
              <a:t>       employee </a:t>
            </a:r>
            <a:r>
              <a:rPr lang="en-US" sz="2400" i="1" dirty="0">
                <a:solidFill>
                  <a:srgbClr val="FF0000"/>
                </a:solidFill>
                <a:latin typeface="Arial" panose="020B0604020202020204" pitchFamily="34" charset="0"/>
                <a:cs typeface="Arial" panose="020B0604020202020204" pitchFamily="34" charset="0"/>
              </a:rPr>
              <a:t>E</a:t>
            </a:r>
          </a:p>
          <a:p>
            <a:r>
              <a:rPr lang="en-US" sz="2400" dirty="0">
                <a:solidFill>
                  <a:schemeClr val="tx2"/>
                </a:solidFill>
                <a:latin typeface="Arial" panose="020B0604020202020204" pitchFamily="34" charset="0"/>
                <a:cs typeface="Arial" panose="020B0604020202020204" pitchFamily="34" charset="0"/>
              </a:rPr>
              <a:t>WHERE</a:t>
            </a:r>
            <a:r>
              <a:rPr lang="en-US" sz="2400" b="0" dirty="0">
                <a:solidFill>
                  <a:schemeClr val="tx2"/>
                </a:solidFill>
                <a:latin typeface="Arial" panose="020B0604020202020204" pitchFamily="34" charset="0"/>
                <a:cs typeface="Arial" panose="020B0604020202020204" pitchFamily="34" charset="0"/>
              </a:rPr>
              <a:t>    </a:t>
            </a:r>
            <a:r>
              <a:rPr lang="en-US" sz="2400" dirty="0">
                <a:solidFill>
                  <a:srgbClr val="002060"/>
                </a:solidFill>
                <a:latin typeface="Arial" panose="020B0604020202020204" pitchFamily="34" charset="0"/>
                <a:cs typeface="Arial" panose="020B0604020202020204" pitchFamily="34" charset="0"/>
              </a:rPr>
              <a:t>NOT EXISTS </a:t>
            </a:r>
            <a:r>
              <a:rPr lang="en-US" sz="2400" b="0" dirty="0">
                <a:solidFill>
                  <a:schemeClr val="tx2"/>
                </a:solidFill>
                <a:latin typeface="Arial" panose="020B0604020202020204" pitchFamily="34" charset="0"/>
                <a:cs typeface="Arial" panose="020B0604020202020204" pitchFamily="34" charset="0"/>
              </a:rPr>
              <a:t>(  ( </a:t>
            </a:r>
            <a:r>
              <a:rPr lang="en-US" sz="2400" dirty="0">
                <a:solidFill>
                  <a:schemeClr val="tx2"/>
                </a:solidFill>
                <a:latin typeface="Arial" panose="020B0604020202020204" pitchFamily="34" charset="0"/>
                <a:cs typeface="Arial" panose="020B0604020202020204" pitchFamily="34" charset="0"/>
              </a:rPr>
              <a:t>SELECT</a:t>
            </a:r>
            <a:r>
              <a:rPr lang="en-US" sz="2400" b="0" dirty="0">
                <a:solidFill>
                  <a:schemeClr val="tx2"/>
                </a:solidFill>
                <a:latin typeface="Arial" panose="020B0604020202020204" pitchFamily="34" charset="0"/>
                <a:cs typeface="Arial" panose="020B0604020202020204" pitchFamily="34" charset="0"/>
              </a:rPr>
              <a:t>	</a:t>
            </a:r>
            <a:r>
              <a:rPr lang="en-US" sz="2400" b="0" i="1" dirty="0" err="1">
                <a:solidFill>
                  <a:schemeClr val="tx2"/>
                </a:solidFill>
                <a:latin typeface="Arial" panose="020B0604020202020204" pitchFamily="34" charset="0"/>
                <a:cs typeface="Arial" panose="020B0604020202020204" pitchFamily="34" charset="0"/>
              </a:rPr>
              <a:t>P</a:t>
            </a:r>
            <a:r>
              <a:rPr lang="en-US" sz="2400" b="0" dirty="0" err="1">
                <a:solidFill>
                  <a:schemeClr val="tx2"/>
                </a:solidFill>
                <a:latin typeface="Arial" panose="020B0604020202020204" pitchFamily="34" charset="0"/>
                <a:cs typeface="Arial" panose="020B0604020202020204" pitchFamily="34" charset="0"/>
              </a:rPr>
              <a:t>.Pnumber</a:t>
            </a:r>
            <a:r>
              <a:rPr lang="en-US" sz="2400" b="0" dirty="0">
                <a:solidFill>
                  <a:schemeClr val="tx2"/>
                </a:solidFill>
                <a:latin typeface="Arial" panose="020B0604020202020204" pitchFamily="34" charset="0"/>
                <a:cs typeface="Arial" panose="020B0604020202020204" pitchFamily="34" charset="0"/>
              </a:rPr>
              <a:t>  </a:t>
            </a:r>
          </a:p>
          <a:p>
            <a:r>
              <a:rPr lang="en-US" sz="2400" b="0" dirty="0">
                <a:solidFill>
                  <a:schemeClr val="tx2"/>
                </a:solidFill>
                <a:latin typeface="Arial" panose="020B0604020202020204" pitchFamily="34" charset="0"/>
                <a:cs typeface="Arial" panose="020B0604020202020204" pitchFamily="34" charset="0"/>
              </a:rPr>
              <a:t>                                              </a:t>
            </a:r>
            <a:r>
              <a:rPr lang="en-US" sz="2400" dirty="0">
                <a:solidFill>
                  <a:schemeClr val="tx2"/>
                </a:solidFill>
                <a:latin typeface="Arial" panose="020B0604020202020204" pitchFamily="34" charset="0"/>
                <a:cs typeface="Arial" panose="020B0604020202020204" pitchFamily="34" charset="0"/>
              </a:rPr>
              <a:t>FROM</a:t>
            </a:r>
            <a:r>
              <a:rPr lang="en-US" sz="2400" b="0" dirty="0">
                <a:solidFill>
                  <a:schemeClr val="tx2"/>
                </a:solidFill>
                <a:latin typeface="Arial" panose="020B0604020202020204" pitchFamily="34" charset="0"/>
                <a:cs typeface="Arial" panose="020B0604020202020204" pitchFamily="34" charset="0"/>
              </a:rPr>
              <a:t>	PROJECT </a:t>
            </a:r>
            <a:r>
              <a:rPr lang="en-US" sz="2400" b="0" i="1" dirty="0">
                <a:solidFill>
                  <a:schemeClr val="tx2"/>
                </a:solidFill>
                <a:latin typeface="Arial" panose="020B0604020202020204" pitchFamily="34" charset="0"/>
                <a:cs typeface="Arial" panose="020B0604020202020204" pitchFamily="34" charset="0"/>
              </a:rPr>
              <a:t>P</a:t>
            </a:r>
          </a:p>
          <a:p>
            <a:r>
              <a:rPr lang="en-US" sz="2400" b="0" dirty="0">
                <a:solidFill>
                  <a:schemeClr val="tx2"/>
                </a:solidFill>
                <a:latin typeface="Arial" panose="020B0604020202020204" pitchFamily="34" charset="0"/>
                <a:cs typeface="Arial" panose="020B0604020202020204" pitchFamily="34" charset="0"/>
              </a:rPr>
              <a:t>                                              </a:t>
            </a:r>
            <a:r>
              <a:rPr lang="en-US" sz="2400" dirty="0">
                <a:solidFill>
                  <a:schemeClr val="tx2"/>
                </a:solidFill>
                <a:latin typeface="Arial" panose="020B0604020202020204" pitchFamily="34" charset="0"/>
                <a:cs typeface="Arial" panose="020B0604020202020204" pitchFamily="34" charset="0"/>
              </a:rPr>
              <a:t>WHERE</a:t>
            </a:r>
            <a:r>
              <a:rPr lang="en-US" sz="2400" b="0" dirty="0">
                <a:solidFill>
                  <a:schemeClr val="tx2"/>
                </a:solidFill>
                <a:latin typeface="Arial" panose="020B0604020202020204" pitchFamily="34" charset="0"/>
                <a:cs typeface="Arial" panose="020B0604020202020204" pitchFamily="34" charset="0"/>
              </a:rPr>
              <a:t>  	</a:t>
            </a:r>
            <a:r>
              <a:rPr lang="en-US" sz="2400" b="0" i="1" dirty="0" err="1">
                <a:solidFill>
                  <a:schemeClr val="tx2"/>
                </a:solidFill>
                <a:latin typeface="Arial" panose="020B0604020202020204" pitchFamily="34" charset="0"/>
                <a:cs typeface="Arial" panose="020B0604020202020204" pitchFamily="34" charset="0"/>
              </a:rPr>
              <a:t>P</a:t>
            </a:r>
            <a:r>
              <a:rPr lang="en-US" sz="2400" b="0" dirty="0" err="1">
                <a:solidFill>
                  <a:schemeClr val="tx2"/>
                </a:solidFill>
                <a:latin typeface="Arial" panose="020B0604020202020204" pitchFamily="34" charset="0"/>
                <a:cs typeface="Arial" panose="020B0604020202020204" pitchFamily="34" charset="0"/>
              </a:rPr>
              <a:t>.Dnum</a:t>
            </a:r>
            <a:r>
              <a:rPr lang="en-US" sz="2400" b="0" dirty="0">
                <a:solidFill>
                  <a:schemeClr val="tx2"/>
                </a:solidFill>
                <a:latin typeface="Arial" panose="020B0604020202020204" pitchFamily="34" charset="0"/>
                <a:cs typeface="Arial" panose="020B0604020202020204" pitchFamily="34" charset="0"/>
              </a:rPr>
              <a:t> = 5 )</a:t>
            </a:r>
          </a:p>
          <a:p>
            <a:r>
              <a:rPr lang="en-US" sz="2400" b="0" dirty="0">
                <a:solidFill>
                  <a:schemeClr val="tx2"/>
                </a:solidFill>
                <a:latin typeface="Arial" panose="020B0604020202020204" pitchFamily="34" charset="0"/>
                <a:cs typeface="Arial" panose="020B0604020202020204" pitchFamily="34" charset="0"/>
              </a:rPr>
              <a:t>                                            </a:t>
            </a:r>
            <a:r>
              <a:rPr lang="en-US" sz="2400" dirty="0">
                <a:solidFill>
                  <a:srgbClr val="002060"/>
                </a:solidFill>
                <a:latin typeface="Arial" panose="020B0604020202020204" pitchFamily="34" charset="0"/>
                <a:cs typeface="Arial" panose="020B0604020202020204" pitchFamily="34" charset="0"/>
              </a:rPr>
              <a:t>MINUS</a:t>
            </a:r>
          </a:p>
          <a:p>
            <a:r>
              <a:rPr lang="en-US" sz="2400" b="0" dirty="0">
                <a:solidFill>
                  <a:schemeClr val="tx2"/>
                </a:solidFill>
                <a:latin typeface="Arial" panose="020B0604020202020204" pitchFamily="34" charset="0"/>
                <a:cs typeface="Arial" panose="020B0604020202020204" pitchFamily="34" charset="0"/>
              </a:rPr>
              <a:t>				( </a:t>
            </a:r>
            <a:r>
              <a:rPr lang="en-US" sz="2400" dirty="0">
                <a:solidFill>
                  <a:schemeClr val="tx2"/>
                </a:solidFill>
                <a:latin typeface="Arial" panose="020B0604020202020204" pitchFamily="34" charset="0"/>
                <a:cs typeface="Arial" panose="020B0604020202020204" pitchFamily="34" charset="0"/>
              </a:rPr>
              <a:t>SELECT</a:t>
            </a:r>
            <a:r>
              <a:rPr lang="en-US" sz="2400" b="0" dirty="0">
                <a:solidFill>
                  <a:schemeClr val="tx2"/>
                </a:solidFill>
                <a:latin typeface="Arial" panose="020B0604020202020204" pitchFamily="34" charset="0"/>
                <a:cs typeface="Arial" panose="020B0604020202020204" pitchFamily="34" charset="0"/>
              </a:rPr>
              <a:t> 	</a:t>
            </a:r>
            <a:r>
              <a:rPr lang="en-US" sz="2400" b="0" i="1" dirty="0" err="1">
                <a:solidFill>
                  <a:schemeClr val="tx2"/>
                </a:solidFill>
                <a:latin typeface="Arial" panose="020B0604020202020204" pitchFamily="34" charset="0"/>
                <a:cs typeface="Arial" panose="020B0604020202020204" pitchFamily="34" charset="0"/>
              </a:rPr>
              <a:t>W</a:t>
            </a:r>
            <a:r>
              <a:rPr lang="en-US" sz="2400" b="0" dirty="0" err="1">
                <a:solidFill>
                  <a:schemeClr val="tx2"/>
                </a:solidFill>
                <a:latin typeface="Arial" panose="020B0604020202020204" pitchFamily="34" charset="0"/>
                <a:cs typeface="Arial" panose="020B0604020202020204" pitchFamily="34" charset="0"/>
              </a:rPr>
              <a:t>.Pno</a:t>
            </a:r>
            <a:endParaRPr lang="en-US" sz="2400" b="0" dirty="0">
              <a:solidFill>
                <a:schemeClr val="tx2"/>
              </a:solidFill>
              <a:latin typeface="Arial" panose="020B0604020202020204" pitchFamily="34" charset="0"/>
              <a:cs typeface="Arial" panose="020B0604020202020204" pitchFamily="34" charset="0"/>
            </a:endParaRPr>
          </a:p>
          <a:p>
            <a:r>
              <a:rPr lang="en-US" sz="2400" b="0" dirty="0">
                <a:solidFill>
                  <a:schemeClr val="tx2"/>
                </a:solidFill>
                <a:latin typeface="Arial" panose="020B0604020202020204" pitchFamily="34" charset="0"/>
                <a:cs typeface="Arial" panose="020B0604020202020204" pitchFamily="34" charset="0"/>
              </a:rPr>
              <a:t>                                              </a:t>
            </a:r>
            <a:r>
              <a:rPr lang="en-US" sz="2400" dirty="0">
                <a:solidFill>
                  <a:schemeClr val="tx2"/>
                </a:solidFill>
                <a:latin typeface="Arial" panose="020B0604020202020204" pitchFamily="34" charset="0"/>
                <a:cs typeface="Arial" panose="020B0604020202020204" pitchFamily="34" charset="0"/>
              </a:rPr>
              <a:t>FROM</a:t>
            </a:r>
            <a:r>
              <a:rPr lang="en-US" sz="2400" b="0" dirty="0">
                <a:solidFill>
                  <a:schemeClr val="tx2"/>
                </a:solidFill>
                <a:latin typeface="Arial" panose="020B0604020202020204" pitchFamily="34" charset="0"/>
                <a:cs typeface="Arial" panose="020B0604020202020204" pitchFamily="34" charset="0"/>
              </a:rPr>
              <a:t>     	WORKS_ON </a:t>
            </a:r>
            <a:r>
              <a:rPr lang="en-US" sz="2400" i="1" dirty="0">
                <a:solidFill>
                  <a:srgbClr val="002060"/>
                </a:solidFill>
                <a:latin typeface="Arial" panose="020B0604020202020204" pitchFamily="34" charset="0"/>
                <a:cs typeface="Arial" panose="020B0604020202020204" pitchFamily="34" charset="0"/>
              </a:rPr>
              <a:t>W</a:t>
            </a:r>
          </a:p>
          <a:p>
            <a:r>
              <a:rPr lang="en-US" sz="2400" b="0" dirty="0">
                <a:solidFill>
                  <a:schemeClr val="tx2"/>
                </a:solidFill>
                <a:latin typeface="Arial" panose="020B0604020202020204" pitchFamily="34" charset="0"/>
                <a:cs typeface="Arial" panose="020B0604020202020204" pitchFamily="34" charset="0"/>
              </a:rPr>
              <a:t>                                              </a:t>
            </a:r>
            <a:r>
              <a:rPr lang="en-US" sz="2400" dirty="0">
                <a:solidFill>
                  <a:schemeClr val="tx2"/>
                </a:solidFill>
                <a:latin typeface="Arial" panose="020B0604020202020204" pitchFamily="34" charset="0"/>
                <a:cs typeface="Arial" panose="020B0604020202020204" pitchFamily="34" charset="0"/>
              </a:rPr>
              <a:t>WHERE</a:t>
            </a:r>
            <a:r>
              <a:rPr lang="en-US" sz="2400" b="0" dirty="0">
                <a:solidFill>
                  <a:schemeClr val="tx2"/>
                </a:solidFill>
                <a:latin typeface="Arial" panose="020B0604020202020204" pitchFamily="34" charset="0"/>
                <a:cs typeface="Arial" panose="020B0604020202020204" pitchFamily="34" charset="0"/>
              </a:rPr>
              <a:t> 	</a:t>
            </a:r>
            <a:r>
              <a:rPr lang="en-US" sz="2400" i="1" dirty="0" err="1">
                <a:solidFill>
                  <a:srgbClr val="FF0000"/>
                </a:solidFill>
                <a:latin typeface="Arial" panose="020B0604020202020204" pitchFamily="34" charset="0"/>
                <a:cs typeface="Arial" panose="020B0604020202020204" pitchFamily="34" charset="0"/>
              </a:rPr>
              <a:t>E</a:t>
            </a:r>
            <a:r>
              <a:rPr lang="en-US" sz="2400" b="0" dirty="0" err="1">
                <a:solidFill>
                  <a:schemeClr val="tx2"/>
                </a:solidFill>
                <a:latin typeface="Arial" panose="020B0604020202020204" pitchFamily="34" charset="0"/>
                <a:cs typeface="Arial" panose="020B0604020202020204" pitchFamily="34" charset="0"/>
              </a:rPr>
              <a:t>.Ssn</a:t>
            </a:r>
            <a:r>
              <a:rPr lang="en-US" sz="2400" b="0" dirty="0">
                <a:solidFill>
                  <a:schemeClr val="tx2"/>
                </a:solidFill>
                <a:latin typeface="Arial" panose="020B0604020202020204" pitchFamily="34" charset="0"/>
                <a:cs typeface="Arial" panose="020B0604020202020204" pitchFamily="34" charset="0"/>
              </a:rPr>
              <a:t> = </a:t>
            </a:r>
            <a:r>
              <a:rPr lang="en-US" sz="2400" i="1" dirty="0" err="1">
                <a:solidFill>
                  <a:srgbClr val="002060"/>
                </a:solidFill>
                <a:latin typeface="Arial" panose="020B0604020202020204" pitchFamily="34" charset="0"/>
                <a:cs typeface="Arial" panose="020B0604020202020204" pitchFamily="34" charset="0"/>
              </a:rPr>
              <a:t>W</a:t>
            </a:r>
            <a:r>
              <a:rPr lang="en-US" sz="2400" b="0" dirty="0" err="1">
                <a:solidFill>
                  <a:schemeClr val="tx2"/>
                </a:solidFill>
                <a:latin typeface="Arial" panose="020B0604020202020204" pitchFamily="34" charset="0"/>
                <a:cs typeface="Arial" panose="020B0604020202020204" pitchFamily="34" charset="0"/>
              </a:rPr>
              <a:t>.Essn</a:t>
            </a:r>
            <a:r>
              <a:rPr lang="en-US" sz="2400" b="0" dirty="0">
                <a:solidFill>
                  <a:schemeClr val="tx2"/>
                </a:solidFill>
                <a:latin typeface="Arial" panose="020B0604020202020204" pitchFamily="34" charset="0"/>
                <a:cs typeface="Arial" panose="020B0604020202020204" pitchFamily="34" charset="0"/>
              </a:rPr>
              <a:t> ) );</a:t>
            </a:r>
            <a:r>
              <a:rPr lang="en-US" sz="2600" b="0" dirty="0">
                <a:solidFill>
                  <a:schemeClr val="tx2"/>
                </a:solidFill>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6658433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6"/>
          <p:cNvSpPr txBox="1">
            <a:spLocks noChangeArrowheads="1"/>
          </p:cNvSpPr>
          <p:nvPr/>
        </p:nvSpPr>
        <p:spPr bwMode="auto">
          <a:xfrm>
            <a:off x="19318" y="0"/>
            <a:ext cx="912468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b="1">
                <a:solidFill>
                  <a:srgbClr val="00457C"/>
                </a:solidFill>
                <a:latin typeface="Times New Roman" panose="02020603050405020304" pitchFamily="18" charset="0"/>
              </a:defRPr>
            </a:lvl1pPr>
            <a:lvl2pPr marL="742950" indent="-285750">
              <a:defRPr b="1">
                <a:solidFill>
                  <a:srgbClr val="00457C"/>
                </a:solidFill>
                <a:latin typeface="Times New Roman" panose="02020603050405020304" pitchFamily="18" charset="0"/>
              </a:defRPr>
            </a:lvl2pPr>
            <a:lvl3pPr marL="1143000" indent="-228600">
              <a:defRPr b="1">
                <a:solidFill>
                  <a:srgbClr val="00457C"/>
                </a:solidFill>
                <a:latin typeface="Times New Roman" panose="02020603050405020304" pitchFamily="18" charset="0"/>
              </a:defRPr>
            </a:lvl3pPr>
            <a:lvl4pPr marL="1600200" indent="-228600">
              <a:defRPr b="1">
                <a:solidFill>
                  <a:srgbClr val="00457C"/>
                </a:solidFill>
                <a:latin typeface="Times New Roman" panose="02020603050405020304" pitchFamily="18" charset="0"/>
              </a:defRPr>
            </a:lvl4pPr>
            <a:lvl5pPr marL="2057400" indent="-228600">
              <a:defRPr b="1">
                <a:solidFill>
                  <a:srgbClr val="00457C"/>
                </a:solidFill>
                <a:latin typeface="Times New Roman" panose="02020603050405020304" pitchFamily="18" charset="0"/>
              </a:defRPr>
            </a:lvl5pPr>
            <a:lvl6pPr marL="2514600" indent="-228600" eaLnBrk="0" fontAlgn="base" hangingPunct="0">
              <a:spcBef>
                <a:spcPct val="0"/>
              </a:spcBef>
              <a:spcAft>
                <a:spcPct val="0"/>
              </a:spcAft>
              <a:defRPr b="1">
                <a:solidFill>
                  <a:srgbClr val="00457C"/>
                </a:solidFill>
                <a:latin typeface="Times New Roman" panose="02020603050405020304" pitchFamily="18" charset="0"/>
              </a:defRPr>
            </a:lvl6pPr>
            <a:lvl7pPr marL="2971800" indent="-228600" eaLnBrk="0" fontAlgn="base" hangingPunct="0">
              <a:spcBef>
                <a:spcPct val="0"/>
              </a:spcBef>
              <a:spcAft>
                <a:spcPct val="0"/>
              </a:spcAft>
              <a:defRPr b="1">
                <a:solidFill>
                  <a:srgbClr val="00457C"/>
                </a:solidFill>
                <a:latin typeface="Times New Roman" panose="02020603050405020304" pitchFamily="18" charset="0"/>
              </a:defRPr>
            </a:lvl7pPr>
            <a:lvl8pPr marL="3429000" indent="-228600" eaLnBrk="0" fontAlgn="base" hangingPunct="0">
              <a:spcBef>
                <a:spcPct val="0"/>
              </a:spcBef>
              <a:spcAft>
                <a:spcPct val="0"/>
              </a:spcAft>
              <a:defRPr b="1">
                <a:solidFill>
                  <a:srgbClr val="00457C"/>
                </a:solidFill>
                <a:latin typeface="Times New Roman" panose="02020603050405020304" pitchFamily="18" charset="0"/>
              </a:defRPr>
            </a:lvl8pPr>
            <a:lvl9pPr marL="3886200" indent="-228600" eaLnBrk="0" fontAlgn="base" hangingPunct="0">
              <a:spcBef>
                <a:spcPct val="0"/>
              </a:spcBef>
              <a:spcAft>
                <a:spcPct val="0"/>
              </a:spcAft>
              <a:defRPr b="1">
                <a:solidFill>
                  <a:srgbClr val="00457C"/>
                </a:solidFill>
                <a:latin typeface="Times New Roman" panose="02020603050405020304" pitchFamily="18" charset="0"/>
              </a:defRPr>
            </a:lvl9pPr>
          </a:lstStyle>
          <a:p>
            <a:pPr>
              <a:spcBef>
                <a:spcPct val="50000"/>
              </a:spcBef>
            </a:pPr>
            <a:r>
              <a:rPr lang="en-US" altLang="en-US" sz="3200" b="0" dirty="0">
                <a:solidFill>
                  <a:schemeClr val="bg1"/>
                </a:solidFill>
                <a:latin typeface="+mn-lt"/>
              </a:rPr>
              <a:t>DISTINCT</a:t>
            </a:r>
          </a:p>
        </p:txBody>
      </p:sp>
      <p:sp>
        <p:nvSpPr>
          <p:cNvPr id="2" name="Rectangle 1">
            <a:extLst>
              <a:ext uri="{FF2B5EF4-FFF2-40B4-BE49-F238E27FC236}">
                <a16:creationId xmlns:a16="http://schemas.microsoft.com/office/drawing/2014/main" id="{7815AA7B-3375-43A7-AF03-EE2B97EC8EA2}"/>
              </a:ext>
            </a:extLst>
          </p:cNvPr>
          <p:cNvSpPr/>
          <p:nvPr/>
        </p:nvSpPr>
        <p:spPr>
          <a:xfrm>
            <a:off x="0" y="870440"/>
            <a:ext cx="9144000" cy="954107"/>
          </a:xfrm>
          <a:prstGeom prst="rect">
            <a:avLst/>
          </a:prstGeom>
        </p:spPr>
        <p:txBody>
          <a:bodyPr wrap="square">
            <a:spAutoFit/>
          </a:bodyPr>
          <a:lstStyle/>
          <a:p>
            <a:r>
              <a:rPr lang="en-US" sz="2800" b="0" dirty="0">
                <a:solidFill>
                  <a:srgbClr val="000000"/>
                </a:solidFill>
                <a:latin typeface="Arial" panose="020B0604020202020204" pitchFamily="34" charset="0"/>
                <a:cs typeface="Arial" panose="020B0604020202020204" pitchFamily="34" charset="0"/>
              </a:rPr>
              <a:t>The SELECT DISTINCT statement is used to return only distinct (different) values.</a:t>
            </a:r>
            <a:endParaRPr lang="en-US" sz="2800"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8139432B-9B81-43C1-8091-78569D6E5CB1}"/>
              </a:ext>
            </a:extLst>
          </p:cNvPr>
          <p:cNvSpPr txBox="1"/>
          <p:nvPr/>
        </p:nvSpPr>
        <p:spPr>
          <a:xfrm>
            <a:off x="0" y="2914471"/>
            <a:ext cx="9144000" cy="1200329"/>
          </a:xfrm>
          <a:prstGeom prst="rect">
            <a:avLst/>
          </a:prstGeom>
          <a:noFill/>
        </p:spPr>
        <p:txBody>
          <a:bodyPr wrap="square" rtlCol="0">
            <a:spAutoFit/>
          </a:bodyPr>
          <a:lstStyle/>
          <a:p>
            <a:r>
              <a:rPr lang="en-US" sz="2400" dirty="0">
                <a:solidFill>
                  <a:schemeClr val="tx2"/>
                </a:solidFill>
                <a:latin typeface="Arial" panose="020B0604020202020204" pitchFamily="34" charset="0"/>
                <a:cs typeface="Arial" panose="020B0604020202020204" pitchFamily="34" charset="0"/>
              </a:rPr>
              <a:t>SELECT</a:t>
            </a:r>
            <a:r>
              <a:rPr lang="en-US" sz="2400" b="0" dirty="0">
                <a:solidFill>
                  <a:schemeClr val="tx2"/>
                </a:solidFill>
                <a:latin typeface="Arial" panose="020B0604020202020204" pitchFamily="34" charset="0"/>
                <a:cs typeface="Arial" panose="020B0604020202020204" pitchFamily="34" charset="0"/>
              </a:rPr>
              <a:t>	</a:t>
            </a:r>
            <a:r>
              <a:rPr lang="en-US" sz="2400" dirty="0">
                <a:solidFill>
                  <a:schemeClr val="tx2"/>
                </a:solidFill>
                <a:latin typeface="Arial" panose="020B0604020202020204" pitchFamily="34" charset="0"/>
                <a:cs typeface="Arial" panose="020B0604020202020204" pitchFamily="34" charset="0"/>
              </a:rPr>
              <a:t>DISTINCT</a:t>
            </a:r>
            <a:r>
              <a:rPr lang="en-US" sz="2400" b="0" dirty="0">
                <a:solidFill>
                  <a:schemeClr val="tx2"/>
                </a:solidFill>
                <a:latin typeface="Arial" panose="020B0604020202020204" pitchFamily="34" charset="0"/>
                <a:cs typeface="Arial" panose="020B0604020202020204" pitchFamily="34" charset="0"/>
              </a:rPr>
              <a:t> </a:t>
            </a:r>
            <a:r>
              <a:rPr lang="en-US" sz="2400" b="0" i="1" dirty="0" err="1">
                <a:solidFill>
                  <a:schemeClr val="tx2"/>
                </a:solidFill>
                <a:latin typeface="Arial" panose="020B0604020202020204" pitchFamily="34" charset="0"/>
                <a:cs typeface="Arial" panose="020B0604020202020204" pitchFamily="34" charset="0"/>
              </a:rPr>
              <a:t>W</a:t>
            </a:r>
            <a:r>
              <a:rPr lang="en-US" sz="2400" b="0" dirty="0" err="1">
                <a:solidFill>
                  <a:schemeClr val="tx2"/>
                </a:solidFill>
                <a:latin typeface="Arial" panose="020B0604020202020204" pitchFamily="34" charset="0"/>
                <a:cs typeface="Arial" panose="020B0604020202020204" pitchFamily="34" charset="0"/>
              </a:rPr>
              <a:t>.Essn</a:t>
            </a:r>
            <a:endParaRPr lang="en-US" sz="2400" b="0" dirty="0">
              <a:solidFill>
                <a:schemeClr val="tx2"/>
              </a:solidFill>
              <a:latin typeface="Arial" panose="020B0604020202020204" pitchFamily="34" charset="0"/>
              <a:cs typeface="Arial" panose="020B0604020202020204" pitchFamily="34" charset="0"/>
            </a:endParaRPr>
          </a:p>
          <a:p>
            <a:r>
              <a:rPr lang="en-US" sz="2400" dirty="0">
                <a:solidFill>
                  <a:schemeClr val="tx2"/>
                </a:solidFill>
                <a:latin typeface="Arial" panose="020B0604020202020204" pitchFamily="34" charset="0"/>
                <a:cs typeface="Arial" panose="020B0604020202020204" pitchFamily="34" charset="0"/>
              </a:rPr>
              <a:t>FROM</a:t>
            </a:r>
            <a:r>
              <a:rPr lang="en-US" sz="2400" b="0" dirty="0">
                <a:solidFill>
                  <a:schemeClr val="tx2"/>
                </a:solidFill>
                <a:latin typeface="Arial" panose="020B0604020202020204" pitchFamily="34" charset="0"/>
                <a:cs typeface="Arial" panose="020B0604020202020204" pitchFamily="34" charset="0"/>
              </a:rPr>
              <a:t>		WORKS_ON </a:t>
            </a:r>
            <a:r>
              <a:rPr lang="en-US" sz="2400" b="0" i="1" dirty="0">
                <a:solidFill>
                  <a:schemeClr val="tx2"/>
                </a:solidFill>
                <a:latin typeface="Arial" panose="020B0604020202020204" pitchFamily="34" charset="0"/>
                <a:cs typeface="Arial" panose="020B0604020202020204" pitchFamily="34" charset="0"/>
              </a:rPr>
              <a:t>W</a:t>
            </a:r>
          </a:p>
          <a:p>
            <a:r>
              <a:rPr lang="en-US" sz="2400" dirty="0">
                <a:solidFill>
                  <a:schemeClr val="tx2"/>
                </a:solidFill>
                <a:latin typeface="Arial" panose="020B0604020202020204" pitchFamily="34" charset="0"/>
                <a:cs typeface="Arial" panose="020B0604020202020204" pitchFamily="34" charset="0"/>
              </a:rPr>
              <a:t>WHERE</a:t>
            </a:r>
            <a:r>
              <a:rPr lang="en-US" sz="2400" b="0" dirty="0">
                <a:solidFill>
                  <a:schemeClr val="tx2"/>
                </a:solidFill>
                <a:latin typeface="Arial" panose="020B0604020202020204" pitchFamily="34" charset="0"/>
                <a:cs typeface="Arial" panose="020B0604020202020204" pitchFamily="34" charset="0"/>
              </a:rPr>
              <a:t>	</a:t>
            </a:r>
            <a:r>
              <a:rPr lang="en-US" sz="2400" b="0" i="1" dirty="0" err="1">
                <a:solidFill>
                  <a:schemeClr val="tx2"/>
                </a:solidFill>
                <a:latin typeface="Arial" panose="020B0604020202020204" pitchFamily="34" charset="0"/>
                <a:cs typeface="Arial" panose="020B0604020202020204" pitchFamily="34" charset="0"/>
              </a:rPr>
              <a:t>W</a:t>
            </a:r>
            <a:r>
              <a:rPr lang="en-US" sz="2400" b="0" dirty="0" err="1">
                <a:solidFill>
                  <a:schemeClr val="tx2"/>
                </a:solidFill>
                <a:latin typeface="Arial" panose="020B0604020202020204" pitchFamily="34" charset="0"/>
                <a:cs typeface="Arial" panose="020B0604020202020204" pitchFamily="34" charset="0"/>
              </a:rPr>
              <a:t>.Pno</a:t>
            </a:r>
            <a:r>
              <a:rPr lang="en-US" sz="2400" b="0" dirty="0">
                <a:solidFill>
                  <a:schemeClr val="tx2"/>
                </a:solidFill>
                <a:latin typeface="Arial" panose="020B0604020202020204" pitchFamily="34" charset="0"/>
                <a:cs typeface="Arial" panose="020B0604020202020204" pitchFamily="34" charset="0"/>
              </a:rPr>
              <a:t> </a:t>
            </a:r>
            <a:r>
              <a:rPr lang="en-US" sz="2400" dirty="0">
                <a:solidFill>
                  <a:schemeClr val="tx2"/>
                </a:solidFill>
                <a:latin typeface="Arial" panose="020B0604020202020204" pitchFamily="34" charset="0"/>
                <a:cs typeface="Arial" panose="020B0604020202020204" pitchFamily="34" charset="0"/>
              </a:rPr>
              <a:t>IN</a:t>
            </a:r>
            <a:r>
              <a:rPr lang="en-US" sz="2400" b="0" dirty="0">
                <a:solidFill>
                  <a:schemeClr val="tx2"/>
                </a:solidFill>
                <a:latin typeface="Arial" panose="020B0604020202020204" pitchFamily="34" charset="0"/>
                <a:cs typeface="Arial" panose="020B0604020202020204" pitchFamily="34" charset="0"/>
              </a:rPr>
              <a:t> (1,2,3);</a:t>
            </a:r>
          </a:p>
        </p:txBody>
      </p:sp>
      <p:sp>
        <p:nvSpPr>
          <p:cNvPr id="7" name="TextBox 6">
            <a:extLst>
              <a:ext uri="{FF2B5EF4-FFF2-40B4-BE49-F238E27FC236}">
                <a16:creationId xmlns:a16="http://schemas.microsoft.com/office/drawing/2014/main" id="{5A36FD00-83EC-481C-90B7-69715560FD1A}"/>
              </a:ext>
            </a:extLst>
          </p:cNvPr>
          <p:cNvSpPr txBox="1"/>
          <p:nvPr/>
        </p:nvSpPr>
        <p:spPr>
          <a:xfrm>
            <a:off x="0" y="2265228"/>
            <a:ext cx="9144000" cy="446276"/>
          </a:xfrm>
          <a:prstGeom prst="rect">
            <a:avLst/>
          </a:prstGeom>
          <a:noFill/>
        </p:spPr>
        <p:txBody>
          <a:bodyPr wrap="square" rtlCol="0">
            <a:spAutoFit/>
          </a:bodyPr>
          <a:lstStyle/>
          <a:p>
            <a:r>
              <a:rPr lang="en-US" sz="2300" b="0" dirty="0">
                <a:solidFill>
                  <a:schemeClr val="tx2"/>
                </a:solidFill>
                <a:latin typeface="Arial" panose="020B0604020202020204" pitchFamily="34" charset="0"/>
                <a:cs typeface="Arial" panose="020B0604020202020204" pitchFamily="34" charset="0"/>
              </a:rPr>
              <a:t>Retrieve SSNs of employees who work on project number 1, 2, or 3. </a:t>
            </a:r>
          </a:p>
        </p:txBody>
      </p:sp>
    </p:spTree>
    <p:extLst>
      <p:ext uri="{BB962C8B-B14F-4D97-AF65-F5344CB8AC3E}">
        <p14:creationId xmlns:p14="http://schemas.microsoft.com/office/powerpoint/2010/main" val="5275565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6"/>
          <p:cNvSpPr txBox="1">
            <a:spLocks noChangeArrowheads="1"/>
          </p:cNvSpPr>
          <p:nvPr/>
        </p:nvSpPr>
        <p:spPr bwMode="auto">
          <a:xfrm>
            <a:off x="19318" y="0"/>
            <a:ext cx="912468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b="1">
                <a:solidFill>
                  <a:srgbClr val="00457C"/>
                </a:solidFill>
                <a:latin typeface="Times New Roman" panose="02020603050405020304" pitchFamily="18" charset="0"/>
              </a:defRPr>
            </a:lvl1pPr>
            <a:lvl2pPr marL="742950" indent="-285750">
              <a:defRPr b="1">
                <a:solidFill>
                  <a:srgbClr val="00457C"/>
                </a:solidFill>
                <a:latin typeface="Times New Roman" panose="02020603050405020304" pitchFamily="18" charset="0"/>
              </a:defRPr>
            </a:lvl2pPr>
            <a:lvl3pPr marL="1143000" indent="-228600">
              <a:defRPr b="1">
                <a:solidFill>
                  <a:srgbClr val="00457C"/>
                </a:solidFill>
                <a:latin typeface="Times New Roman" panose="02020603050405020304" pitchFamily="18" charset="0"/>
              </a:defRPr>
            </a:lvl3pPr>
            <a:lvl4pPr marL="1600200" indent="-228600">
              <a:defRPr b="1">
                <a:solidFill>
                  <a:srgbClr val="00457C"/>
                </a:solidFill>
                <a:latin typeface="Times New Roman" panose="02020603050405020304" pitchFamily="18" charset="0"/>
              </a:defRPr>
            </a:lvl4pPr>
            <a:lvl5pPr marL="2057400" indent="-228600">
              <a:defRPr b="1">
                <a:solidFill>
                  <a:srgbClr val="00457C"/>
                </a:solidFill>
                <a:latin typeface="Times New Roman" panose="02020603050405020304" pitchFamily="18" charset="0"/>
              </a:defRPr>
            </a:lvl5pPr>
            <a:lvl6pPr marL="2514600" indent="-228600" eaLnBrk="0" fontAlgn="base" hangingPunct="0">
              <a:spcBef>
                <a:spcPct val="0"/>
              </a:spcBef>
              <a:spcAft>
                <a:spcPct val="0"/>
              </a:spcAft>
              <a:defRPr b="1">
                <a:solidFill>
                  <a:srgbClr val="00457C"/>
                </a:solidFill>
                <a:latin typeface="Times New Roman" panose="02020603050405020304" pitchFamily="18" charset="0"/>
              </a:defRPr>
            </a:lvl6pPr>
            <a:lvl7pPr marL="2971800" indent="-228600" eaLnBrk="0" fontAlgn="base" hangingPunct="0">
              <a:spcBef>
                <a:spcPct val="0"/>
              </a:spcBef>
              <a:spcAft>
                <a:spcPct val="0"/>
              </a:spcAft>
              <a:defRPr b="1">
                <a:solidFill>
                  <a:srgbClr val="00457C"/>
                </a:solidFill>
                <a:latin typeface="Times New Roman" panose="02020603050405020304" pitchFamily="18" charset="0"/>
              </a:defRPr>
            </a:lvl7pPr>
            <a:lvl8pPr marL="3429000" indent="-228600" eaLnBrk="0" fontAlgn="base" hangingPunct="0">
              <a:spcBef>
                <a:spcPct val="0"/>
              </a:spcBef>
              <a:spcAft>
                <a:spcPct val="0"/>
              </a:spcAft>
              <a:defRPr b="1">
                <a:solidFill>
                  <a:srgbClr val="00457C"/>
                </a:solidFill>
                <a:latin typeface="Times New Roman" panose="02020603050405020304" pitchFamily="18" charset="0"/>
              </a:defRPr>
            </a:lvl8pPr>
            <a:lvl9pPr marL="3886200" indent="-228600" eaLnBrk="0" fontAlgn="base" hangingPunct="0">
              <a:spcBef>
                <a:spcPct val="0"/>
              </a:spcBef>
              <a:spcAft>
                <a:spcPct val="0"/>
              </a:spcAft>
              <a:defRPr b="1">
                <a:solidFill>
                  <a:srgbClr val="00457C"/>
                </a:solidFill>
                <a:latin typeface="Times New Roman" panose="02020603050405020304" pitchFamily="18" charset="0"/>
              </a:defRPr>
            </a:lvl9pPr>
          </a:lstStyle>
          <a:p>
            <a:pPr>
              <a:spcBef>
                <a:spcPct val="50000"/>
              </a:spcBef>
            </a:pPr>
            <a:r>
              <a:rPr lang="en-US" altLang="en-US" sz="3200" b="0" dirty="0">
                <a:solidFill>
                  <a:schemeClr val="bg1"/>
                </a:solidFill>
                <a:latin typeface="+mn-lt"/>
              </a:rPr>
              <a:t>Aggregate Functions</a:t>
            </a:r>
          </a:p>
        </p:txBody>
      </p:sp>
      <p:graphicFrame>
        <p:nvGraphicFramePr>
          <p:cNvPr id="5" name="Table 4"/>
          <p:cNvGraphicFramePr>
            <a:graphicFrameLocks noGrp="1"/>
          </p:cNvGraphicFramePr>
          <p:nvPr>
            <p:extLst>
              <p:ext uri="{D42A27DB-BD31-4B8C-83A1-F6EECF244321}">
                <p14:modId xmlns:p14="http://schemas.microsoft.com/office/powerpoint/2010/main" val="2706284829"/>
              </p:ext>
            </p:extLst>
          </p:nvPr>
        </p:nvGraphicFramePr>
        <p:xfrm>
          <a:off x="152400" y="1066800"/>
          <a:ext cx="8839200" cy="2377440"/>
        </p:xfrm>
        <a:graphic>
          <a:graphicData uri="http://schemas.openxmlformats.org/drawingml/2006/table">
            <a:tbl>
              <a:tblPr firstRow="1" bandRow="1">
                <a:tableStyleId>{00A15C55-8517-42AA-B614-E9B94910E393}</a:tableStyleId>
              </a:tblPr>
              <a:tblGrid>
                <a:gridCol w="1988820">
                  <a:extLst>
                    <a:ext uri="{9D8B030D-6E8A-4147-A177-3AD203B41FA5}">
                      <a16:colId xmlns:a16="http://schemas.microsoft.com/office/drawing/2014/main" val="20000"/>
                    </a:ext>
                  </a:extLst>
                </a:gridCol>
                <a:gridCol w="6850380">
                  <a:extLst>
                    <a:ext uri="{9D8B030D-6E8A-4147-A177-3AD203B41FA5}">
                      <a16:colId xmlns:a16="http://schemas.microsoft.com/office/drawing/2014/main" val="20001"/>
                    </a:ext>
                  </a:extLst>
                </a:gridCol>
              </a:tblGrid>
              <a:tr h="0">
                <a:tc>
                  <a:txBody>
                    <a:bodyPr/>
                    <a:lstStyle/>
                    <a:p>
                      <a:pPr algn="ctr"/>
                      <a:r>
                        <a:rPr lang="en-US" sz="2000" dirty="0"/>
                        <a:t>Functions</a:t>
                      </a:r>
                      <a:endParaRPr lang="en-US" sz="2000" dirty="0">
                        <a:solidFill>
                          <a:schemeClr val="tx2"/>
                        </a:solidFill>
                      </a:endParaRPr>
                    </a:p>
                  </a:txBody>
                  <a:tcPr/>
                </a:tc>
                <a:tc>
                  <a:txBody>
                    <a:bodyPr/>
                    <a:lstStyle/>
                    <a:p>
                      <a:pPr algn="ctr"/>
                      <a:r>
                        <a:rPr lang="en-US" sz="2000" dirty="0"/>
                        <a:t>Description</a:t>
                      </a:r>
                      <a:endParaRPr lang="en-US" sz="2000" dirty="0">
                        <a:solidFill>
                          <a:schemeClr val="tx2"/>
                        </a:solidFill>
                      </a:endParaRPr>
                    </a:p>
                  </a:txBody>
                  <a:tcPr/>
                </a:tc>
                <a:extLst>
                  <a:ext uri="{0D108BD9-81ED-4DB2-BD59-A6C34878D82A}">
                    <a16:rowId xmlns:a16="http://schemas.microsoft.com/office/drawing/2014/main" val="10000"/>
                  </a:ext>
                </a:extLst>
              </a:tr>
              <a:tr h="370840">
                <a:tc>
                  <a:txBody>
                    <a:bodyPr/>
                    <a:lstStyle/>
                    <a:p>
                      <a:pPr algn="ctr"/>
                      <a:r>
                        <a:rPr lang="en-US" sz="2000" b="1" u="none" strike="noStrike" kern="1200" baseline="0" dirty="0"/>
                        <a:t>COUNT</a:t>
                      </a:r>
                      <a:endParaRPr lang="en-US" sz="2000" b="1" dirty="0">
                        <a:solidFill>
                          <a:schemeClr val="tx2"/>
                        </a:solidFill>
                      </a:endParaRPr>
                    </a:p>
                  </a:txBody>
                  <a:tcPr/>
                </a:tc>
                <a:tc>
                  <a:txBody>
                    <a:bodyPr/>
                    <a:lstStyle/>
                    <a:p>
                      <a:r>
                        <a:rPr lang="en-US" sz="2000" dirty="0">
                          <a:solidFill>
                            <a:schemeClr val="tx2"/>
                          </a:solidFill>
                        </a:rPr>
                        <a:t>returns the number of values in a specified column.</a:t>
                      </a:r>
                    </a:p>
                  </a:txBody>
                  <a:tcPr/>
                </a:tc>
                <a:extLst>
                  <a:ext uri="{0D108BD9-81ED-4DB2-BD59-A6C34878D82A}">
                    <a16:rowId xmlns:a16="http://schemas.microsoft.com/office/drawing/2014/main" val="10001"/>
                  </a:ext>
                </a:extLst>
              </a:tr>
              <a:tr h="370840">
                <a:tc>
                  <a:txBody>
                    <a:bodyPr/>
                    <a:lstStyle/>
                    <a:p>
                      <a:pPr algn="ctr"/>
                      <a:r>
                        <a:rPr lang="en-US" sz="2000" b="1" u="none" strike="noStrike" kern="1200" baseline="0" dirty="0"/>
                        <a:t>SUM</a:t>
                      </a:r>
                      <a:endParaRPr lang="en-US" sz="2000" b="1" dirty="0">
                        <a:solidFill>
                          <a:schemeClr val="tx2"/>
                        </a:solidFill>
                      </a:endParaRPr>
                    </a:p>
                  </a:txBody>
                  <a:tcPr/>
                </a:tc>
                <a:tc>
                  <a:txBody>
                    <a:bodyPr/>
                    <a:lstStyle/>
                    <a:p>
                      <a:r>
                        <a:rPr lang="en-US" sz="2000" u="none" strike="noStrike" kern="1200" baseline="0" dirty="0">
                          <a:solidFill>
                            <a:schemeClr val="tx2"/>
                          </a:solidFill>
                        </a:rPr>
                        <a:t>returns the sum of the values in a specified column</a:t>
                      </a:r>
                      <a:endParaRPr lang="en-US" sz="2000" dirty="0">
                        <a:solidFill>
                          <a:schemeClr val="tx2"/>
                        </a:solidFill>
                      </a:endParaRPr>
                    </a:p>
                  </a:txBody>
                  <a:tcPr/>
                </a:tc>
                <a:extLst>
                  <a:ext uri="{0D108BD9-81ED-4DB2-BD59-A6C34878D82A}">
                    <a16:rowId xmlns:a16="http://schemas.microsoft.com/office/drawing/2014/main" val="10002"/>
                  </a:ext>
                </a:extLst>
              </a:tr>
              <a:tr h="370840">
                <a:tc>
                  <a:txBody>
                    <a:bodyPr/>
                    <a:lstStyle/>
                    <a:p>
                      <a:pPr algn="ctr"/>
                      <a:r>
                        <a:rPr lang="en-US" sz="2000" b="1" u="none" strike="noStrike" kern="1200" baseline="0" dirty="0"/>
                        <a:t>AVG</a:t>
                      </a:r>
                      <a:endParaRPr lang="en-US" sz="2000" b="1" dirty="0">
                        <a:solidFill>
                          <a:schemeClr val="tx2"/>
                        </a:solidFill>
                      </a:endParaRPr>
                    </a:p>
                  </a:txBody>
                  <a:tcPr/>
                </a:tc>
                <a:tc>
                  <a:txBody>
                    <a:bodyPr/>
                    <a:lstStyle/>
                    <a:p>
                      <a:r>
                        <a:rPr lang="en-US" sz="2000" u="none" strike="noStrike" kern="1200" baseline="0" dirty="0">
                          <a:solidFill>
                            <a:schemeClr val="tx2"/>
                          </a:solidFill>
                        </a:rPr>
                        <a:t>returns the average of the values in a specified column.</a:t>
                      </a:r>
                      <a:endParaRPr lang="en-US" sz="2000" dirty="0">
                        <a:solidFill>
                          <a:schemeClr val="tx2"/>
                        </a:solidFill>
                      </a:endParaRPr>
                    </a:p>
                  </a:txBody>
                  <a:tcPr/>
                </a:tc>
                <a:extLst>
                  <a:ext uri="{0D108BD9-81ED-4DB2-BD59-A6C34878D82A}">
                    <a16:rowId xmlns:a16="http://schemas.microsoft.com/office/drawing/2014/main" val="10003"/>
                  </a:ext>
                </a:extLst>
              </a:tr>
              <a:tr h="370840">
                <a:tc>
                  <a:txBody>
                    <a:bodyPr/>
                    <a:lstStyle/>
                    <a:p>
                      <a:pPr algn="ctr"/>
                      <a:r>
                        <a:rPr lang="en-US" sz="2000" b="1" u="none" strike="noStrike" kern="1200" baseline="0" dirty="0"/>
                        <a:t>MIN</a:t>
                      </a:r>
                      <a:endParaRPr lang="en-US" sz="2000" b="1" dirty="0">
                        <a:solidFill>
                          <a:schemeClr val="tx2"/>
                        </a:solidFill>
                      </a:endParaRPr>
                    </a:p>
                  </a:txBody>
                  <a:tcPr/>
                </a:tc>
                <a:tc>
                  <a:txBody>
                    <a:bodyPr/>
                    <a:lstStyle/>
                    <a:p>
                      <a:r>
                        <a:rPr lang="en-US" sz="2000" u="none" strike="noStrike" kern="1200" baseline="0" dirty="0">
                          <a:solidFill>
                            <a:schemeClr val="tx2"/>
                          </a:solidFill>
                        </a:rPr>
                        <a:t>returns the smallest value in a specified column.</a:t>
                      </a:r>
                      <a:endParaRPr lang="en-US" sz="2000" dirty="0">
                        <a:solidFill>
                          <a:schemeClr val="tx2"/>
                        </a:solidFill>
                      </a:endParaRPr>
                    </a:p>
                  </a:txBody>
                  <a:tcPr/>
                </a:tc>
                <a:extLst>
                  <a:ext uri="{0D108BD9-81ED-4DB2-BD59-A6C34878D82A}">
                    <a16:rowId xmlns:a16="http://schemas.microsoft.com/office/drawing/2014/main" val="10004"/>
                  </a:ext>
                </a:extLst>
              </a:tr>
              <a:tr h="370840">
                <a:tc>
                  <a:txBody>
                    <a:bodyPr/>
                    <a:lstStyle/>
                    <a:p>
                      <a:pPr algn="ctr"/>
                      <a:r>
                        <a:rPr lang="en-US" sz="2000" b="1" u="none" strike="noStrike" kern="1200" baseline="0" dirty="0"/>
                        <a:t>MAX</a:t>
                      </a:r>
                      <a:endParaRPr lang="en-US" sz="2000" b="1" dirty="0">
                        <a:solidFill>
                          <a:schemeClr val="tx2"/>
                        </a:solidFill>
                      </a:endParaRPr>
                    </a:p>
                  </a:txBody>
                  <a:tcPr/>
                </a:tc>
                <a:tc>
                  <a:txBody>
                    <a:bodyPr/>
                    <a:lstStyle/>
                    <a:p>
                      <a:r>
                        <a:rPr lang="en-US" sz="2000" u="none" strike="noStrike" kern="1200" baseline="0" dirty="0">
                          <a:solidFill>
                            <a:schemeClr val="tx2"/>
                          </a:solidFill>
                        </a:rPr>
                        <a:t>returns the largest value in a specified column.</a:t>
                      </a:r>
                      <a:endParaRPr lang="en-US" sz="2000" dirty="0">
                        <a:solidFill>
                          <a:schemeClr val="tx2"/>
                        </a:solidFill>
                      </a:endParaRPr>
                    </a:p>
                  </a:txBody>
                  <a:tcPr/>
                </a:tc>
                <a:extLst>
                  <a:ext uri="{0D108BD9-81ED-4DB2-BD59-A6C34878D82A}">
                    <a16:rowId xmlns:a16="http://schemas.microsoft.com/office/drawing/2014/main" val="10005"/>
                  </a:ext>
                </a:extLst>
              </a:tr>
            </a:tbl>
          </a:graphicData>
        </a:graphic>
      </p:graphicFrame>
      <p:sp>
        <p:nvSpPr>
          <p:cNvPr id="6" name="Rectangle 5"/>
          <p:cNvSpPr/>
          <p:nvPr/>
        </p:nvSpPr>
        <p:spPr>
          <a:xfrm>
            <a:off x="0" y="4038600"/>
            <a:ext cx="9144000" cy="1785104"/>
          </a:xfrm>
          <a:prstGeom prst="rect">
            <a:avLst/>
          </a:prstGeom>
        </p:spPr>
        <p:txBody>
          <a:bodyPr wrap="square">
            <a:spAutoFit/>
          </a:bodyPr>
          <a:lstStyle/>
          <a:p>
            <a:r>
              <a:rPr lang="en-US" sz="2200" dirty="0">
                <a:latin typeface="+mn-lt"/>
              </a:rPr>
              <a:t>SELECT</a:t>
            </a:r>
            <a:r>
              <a:rPr lang="en-US" sz="2200" b="0" dirty="0">
                <a:latin typeface="+mn-lt"/>
              </a:rPr>
              <a:t> 	</a:t>
            </a:r>
            <a:r>
              <a:rPr lang="en-US" sz="2200" dirty="0">
                <a:solidFill>
                  <a:srgbClr val="FF0000"/>
                </a:solidFill>
                <a:latin typeface="+mn-lt"/>
              </a:rPr>
              <a:t>min</a:t>
            </a:r>
            <a:r>
              <a:rPr lang="en-US" sz="2200" b="0" dirty="0">
                <a:latin typeface="+mn-lt"/>
              </a:rPr>
              <a:t>(salary), </a:t>
            </a:r>
            <a:r>
              <a:rPr lang="en-US" sz="2200" dirty="0">
                <a:solidFill>
                  <a:srgbClr val="FF0000"/>
                </a:solidFill>
                <a:latin typeface="+mn-lt"/>
              </a:rPr>
              <a:t>max</a:t>
            </a:r>
            <a:r>
              <a:rPr lang="en-US" sz="2200" b="0" dirty="0">
                <a:latin typeface="+mn-lt"/>
              </a:rPr>
              <a:t>(salary) </a:t>
            </a:r>
          </a:p>
          <a:p>
            <a:r>
              <a:rPr lang="en-US" sz="2200" dirty="0">
                <a:latin typeface="+mn-lt"/>
              </a:rPr>
              <a:t>FROM</a:t>
            </a:r>
            <a:r>
              <a:rPr lang="en-US" sz="2200" b="0" dirty="0">
                <a:latin typeface="+mn-lt"/>
              </a:rPr>
              <a:t> 		employee;</a:t>
            </a:r>
          </a:p>
          <a:p>
            <a:endParaRPr lang="en-US" sz="2200" b="0" dirty="0">
              <a:latin typeface="+mn-lt"/>
            </a:endParaRPr>
          </a:p>
          <a:p>
            <a:r>
              <a:rPr lang="en-US" sz="2200" dirty="0">
                <a:latin typeface="+mn-lt"/>
              </a:rPr>
              <a:t>SELECT</a:t>
            </a:r>
            <a:r>
              <a:rPr lang="en-US" sz="2200" b="0" dirty="0">
                <a:latin typeface="+mn-lt"/>
              </a:rPr>
              <a:t> 	</a:t>
            </a:r>
            <a:r>
              <a:rPr lang="en-US" sz="2200" dirty="0">
                <a:solidFill>
                  <a:srgbClr val="FF0000"/>
                </a:solidFill>
                <a:latin typeface="+mn-lt"/>
              </a:rPr>
              <a:t>avg</a:t>
            </a:r>
            <a:r>
              <a:rPr lang="en-US" sz="2200" b="0" dirty="0">
                <a:latin typeface="+mn-lt"/>
              </a:rPr>
              <a:t>(salary), </a:t>
            </a:r>
            <a:r>
              <a:rPr lang="en-US" sz="2200" dirty="0">
                <a:solidFill>
                  <a:srgbClr val="FF0000"/>
                </a:solidFill>
                <a:latin typeface="+mn-lt"/>
              </a:rPr>
              <a:t>sum</a:t>
            </a:r>
            <a:r>
              <a:rPr lang="en-US" sz="2200" b="0" dirty="0">
                <a:latin typeface="+mn-lt"/>
              </a:rPr>
              <a:t>(salary) / </a:t>
            </a:r>
            <a:r>
              <a:rPr lang="en-US" sz="2200" dirty="0">
                <a:solidFill>
                  <a:srgbClr val="FF0000"/>
                </a:solidFill>
                <a:latin typeface="+mn-lt"/>
              </a:rPr>
              <a:t>count</a:t>
            </a:r>
            <a:r>
              <a:rPr lang="en-US" sz="2200" b="0" dirty="0">
                <a:latin typeface="+mn-lt"/>
              </a:rPr>
              <a:t>(salary) </a:t>
            </a:r>
          </a:p>
          <a:p>
            <a:r>
              <a:rPr lang="en-US" sz="2200" dirty="0">
                <a:latin typeface="+mn-lt"/>
              </a:rPr>
              <a:t>FROM</a:t>
            </a:r>
            <a:r>
              <a:rPr lang="en-US" sz="2200" b="0" dirty="0">
                <a:latin typeface="+mn-lt"/>
              </a:rPr>
              <a:t> 		employee;</a:t>
            </a:r>
          </a:p>
        </p:txBody>
      </p:sp>
    </p:spTree>
    <p:extLst>
      <p:ext uri="{BB962C8B-B14F-4D97-AF65-F5344CB8AC3E}">
        <p14:creationId xmlns:p14="http://schemas.microsoft.com/office/powerpoint/2010/main" val="37426255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8771" y="1371600"/>
            <a:ext cx="7666459" cy="4349134"/>
          </a:xfrm>
          <a:prstGeom prst="rect">
            <a:avLst/>
          </a:prstGeom>
        </p:spPr>
      </p:pic>
      <p:sp>
        <p:nvSpPr>
          <p:cNvPr id="5" name="Text Box 16"/>
          <p:cNvSpPr txBox="1">
            <a:spLocks noChangeArrowheads="1"/>
          </p:cNvSpPr>
          <p:nvPr/>
        </p:nvSpPr>
        <p:spPr bwMode="auto">
          <a:xfrm>
            <a:off x="19318" y="0"/>
            <a:ext cx="912468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b="1">
                <a:solidFill>
                  <a:srgbClr val="00457C"/>
                </a:solidFill>
                <a:latin typeface="Times New Roman" panose="02020603050405020304" pitchFamily="18" charset="0"/>
              </a:defRPr>
            </a:lvl1pPr>
            <a:lvl2pPr marL="742950" indent="-285750">
              <a:defRPr b="1">
                <a:solidFill>
                  <a:srgbClr val="00457C"/>
                </a:solidFill>
                <a:latin typeface="Times New Roman" panose="02020603050405020304" pitchFamily="18" charset="0"/>
              </a:defRPr>
            </a:lvl2pPr>
            <a:lvl3pPr marL="1143000" indent="-228600">
              <a:defRPr b="1">
                <a:solidFill>
                  <a:srgbClr val="00457C"/>
                </a:solidFill>
                <a:latin typeface="Times New Roman" panose="02020603050405020304" pitchFamily="18" charset="0"/>
              </a:defRPr>
            </a:lvl3pPr>
            <a:lvl4pPr marL="1600200" indent="-228600">
              <a:defRPr b="1">
                <a:solidFill>
                  <a:srgbClr val="00457C"/>
                </a:solidFill>
                <a:latin typeface="Times New Roman" panose="02020603050405020304" pitchFamily="18" charset="0"/>
              </a:defRPr>
            </a:lvl4pPr>
            <a:lvl5pPr marL="2057400" indent="-228600">
              <a:defRPr b="1">
                <a:solidFill>
                  <a:srgbClr val="00457C"/>
                </a:solidFill>
                <a:latin typeface="Times New Roman" panose="02020603050405020304" pitchFamily="18" charset="0"/>
              </a:defRPr>
            </a:lvl5pPr>
            <a:lvl6pPr marL="2514600" indent="-228600" eaLnBrk="0" fontAlgn="base" hangingPunct="0">
              <a:spcBef>
                <a:spcPct val="0"/>
              </a:spcBef>
              <a:spcAft>
                <a:spcPct val="0"/>
              </a:spcAft>
              <a:defRPr b="1">
                <a:solidFill>
                  <a:srgbClr val="00457C"/>
                </a:solidFill>
                <a:latin typeface="Times New Roman" panose="02020603050405020304" pitchFamily="18" charset="0"/>
              </a:defRPr>
            </a:lvl6pPr>
            <a:lvl7pPr marL="2971800" indent="-228600" eaLnBrk="0" fontAlgn="base" hangingPunct="0">
              <a:spcBef>
                <a:spcPct val="0"/>
              </a:spcBef>
              <a:spcAft>
                <a:spcPct val="0"/>
              </a:spcAft>
              <a:defRPr b="1">
                <a:solidFill>
                  <a:srgbClr val="00457C"/>
                </a:solidFill>
                <a:latin typeface="Times New Roman" panose="02020603050405020304" pitchFamily="18" charset="0"/>
              </a:defRPr>
            </a:lvl7pPr>
            <a:lvl8pPr marL="3429000" indent="-228600" eaLnBrk="0" fontAlgn="base" hangingPunct="0">
              <a:spcBef>
                <a:spcPct val="0"/>
              </a:spcBef>
              <a:spcAft>
                <a:spcPct val="0"/>
              </a:spcAft>
              <a:defRPr b="1">
                <a:solidFill>
                  <a:srgbClr val="00457C"/>
                </a:solidFill>
                <a:latin typeface="Times New Roman" panose="02020603050405020304" pitchFamily="18" charset="0"/>
              </a:defRPr>
            </a:lvl8pPr>
            <a:lvl9pPr marL="3886200" indent="-228600" eaLnBrk="0" fontAlgn="base" hangingPunct="0">
              <a:spcBef>
                <a:spcPct val="0"/>
              </a:spcBef>
              <a:spcAft>
                <a:spcPct val="0"/>
              </a:spcAft>
              <a:defRPr b="1">
                <a:solidFill>
                  <a:srgbClr val="00457C"/>
                </a:solidFill>
                <a:latin typeface="Times New Roman" panose="02020603050405020304" pitchFamily="18" charset="0"/>
              </a:defRPr>
            </a:lvl9pPr>
          </a:lstStyle>
          <a:p>
            <a:pPr>
              <a:spcBef>
                <a:spcPct val="50000"/>
              </a:spcBef>
            </a:pPr>
            <a:r>
              <a:rPr lang="en-US" altLang="en-US" sz="3200" b="0" dirty="0">
                <a:solidFill>
                  <a:schemeClr val="bg1"/>
                </a:solidFill>
                <a:latin typeface="+mn-lt"/>
              </a:rPr>
              <a:t>Aggregate Functions</a:t>
            </a:r>
          </a:p>
        </p:txBody>
      </p:sp>
    </p:spTree>
    <p:extLst>
      <p:ext uri="{BB962C8B-B14F-4D97-AF65-F5344CB8AC3E}">
        <p14:creationId xmlns:p14="http://schemas.microsoft.com/office/powerpoint/2010/main" val="42808540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6"/>
          <p:cNvSpPr txBox="1">
            <a:spLocks noChangeArrowheads="1"/>
          </p:cNvSpPr>
          <p:nvPr/>
        </p:nvSpPr>
        <p:spPr bwMode="auto">
          <a:xfrm>
            <a:off x="19318" y="0"/>
            <a:ext cx="912468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b="1">
                <a:solidFill>
                  <a:srgbClr val="00457C"/>
                </a:solidFill>
                <a:latin typeface="Times New Roman" panose="02020603050405020304" pitchFamily="18" charset="0"/>
              </a:defRPr>
            </a:lvl1pPr>
            <a:lvl2pPr marL="742950" indent="-285750">
              <a:defRPr b="1">
                <a:solidFill>
                  <a:srgbClr val="00457C"/>
                </a:solidFill>
                <a:latin typeface="Times New Roman" panose="02020603050405020304" pitchFamily="18" charset="0"/>
              </a:defRPr>
            </a:lvl2pPr>
            <a:lvl3pPr marL="1143000" indent="-228600">
              <a:defRPr b="1">
                <a:solidFill>
                  <a:srgbClr val="00457C"/>
                </a:solidFill>
                <a:latin typeface="Times New Roman" panose="02020603050405020304" pitchFamily="18" charset="0"/>
              </a:defRPr>
            </a:lvl3pPr>
            <a:lvl4pPr marL="1600200" indent="-228600">
              <a:defRPr b="1">
                <a:solidFill>
                  <a:srgbClr val="00457C"/>
                </a:solidFill>
                <a:latin typeface="Times New Roman" panose="02020603050405020304" pitchFamily="18" charset="0"/>
              </a:defRPr>
            </a:lvl4pPr>
            <a:lvl5pPr marL="2057400" indent="-228600">
              <a:defRPr b="1">
                <a:solidFill>
                  <a:srgbClr val="00457C"/>
                </a:solidFill>
                <a:latin typeface="Times New Roman" panose="02020603050405020304" pitchFamily="18" charset="0"/>
              </a:defRPr>
            </a:lvl5pPr>
            <a:lvl6pPr marL="2514600" indent="-228600" eaLnBrk="0" fontAlgn="base" hangingPunct="0">
              <a:spcBef>
                <a:spcPct val="0"/>
              </a:spcBef>
              <a:spcAft>
                <a:spcPct val="0"/>
              </a:spcAft>
              <a:defRPr b="1">
                <a:solidFill>
                  <a:srgbClr val="00457C"/>
                </a:solidFill>
                <a:latin typeface="Times New Roman" panose="02020603050405020304" pitchFamily="18" charset="0"/>
              </a:defRPr>
            </a:lvl6pPr>
            <a:lvl7pPr marL="2971800" indent="-228600" eaLnBrk="0" fontAlgn="base" hangingPunct="0">
              <a:spcBef>
                <a:spcPct val="0"/>
              </a:spcBef>
              <a:spcAft>
                <a:spcPct val="0"/>
              </a:spcAft>
              <a:defRPr b="1">
                <a:solidFill>
                  <a:srgbClr val="00457C"/>
                </a:solidFill>
                <a:latin typeface="Times New Roman" panose="02020603050405020304" pitchFamily="18" charset="0"/>
              </a:defRPr>
            </a:lvl7pPr>
            <a:lvl8pPr marL="3429000" indent="-228600" eaLnBrk="0" fontAlgn="base" hangingPunct="0">
              <a:spcBef>
                <a:spcPct val="0"/>
              </a:spcBef>
              <a:spcAft>
                <a:spcPct val="0"/>
              </a:spcAft>
              <a:defRPr b="1">
                <a:solidFill>
                  <a:srgbClr val="00457C"/>
                </a:solidFill>
                <a:latin typeface="Times New Roman" panose="02020603050405020304" pitchFamily="18" charset="0"/>
              </a:defRPr>
            </a:lvl8pPr>
            <a:lvl9pPr marL="3886200" indent="-228600" eaLnBrk="0" fontAlgn="base" hangingPunct="0">
              <a:spcBef>
                <a:spcPct val="0"/>
              </a:spcBef>
              <a:spcAft>
                <a:spcPct val="0"/>
              </a:spcAft>
              <a:defRPr b="1">
                <a:solidFill>
                  <a:srgbClr val="00457C"/>
                </a:solidFill>
                <a:latin typeface="Times New Roman" panose="02020603050405020304" pitchFamily="18" charset="0"/>
              </a:defRPr>
            </a:lvl9pPr>
          </a:lstStyle>
          <a:p>
            <a:pPr>
              <a:spcBef>
                <a:spcPct val="50000"/>
              </a:spcBef>
            </a:pPr>
            <a:r>
              <a:rPr lang="en-US" altLang="en-US" sz="3200" b="0" dirty="0">
                <a:solidFill>
                  <a:schemeClr val="bg1"/>
                </a:solidFill>
                <a:latin typeface="+mn-lt"/>
              </a:rPr>
              <a:t>Aggregate Functions</a:t>
            </a:r>
          </a:p>
        </p:txBody>
      </p:sp>
      <p:pic>
        <p:nvPicPr>
          <p:cNvPr id="5" name="Picture 4"/>
          <p:cNvPicPr>
            <a:picLocks noChangeAspect="1"/>
          </p:cNvPicPr>
          <p:nvPr/>
        </p:nvPicPr>
        <p:blipFill>
          <a:blip r:embed="rId2"/>
          <a:stretch>
            <a:fillRect/>
          </a:stretch>
        </p:blipFill>
        <p:spPr>
          <a:xfrm>
            <a:off x="30635" y="1295400"/>
            <a:ext cx="9075345" cy="1422386"/>
          </a:xfrm>
          <a:prstGeom prst="rect">
            <a:avLst/>
          </a:prstGeom>
        </p:spPr>
      </p:pic>
      <p:pic>
        <p:nvPicPr>
          <p:cNvPr id="6" name="Picture 5"/>
          <p:cNvPicPr>
            <a:picLocks noChangeAspect="1"/>
          </p:cNvPicPr>
          <p:nvPr/>
        </p:nvPicPr>
        <p:blipFill>
          <a:blip r:embed="rId3"/>
          <a:stretch>
            <a:fillRect/>
          </a:stretch>
        </p:blipFill>
        <p:spPr>
          <a:xfrm>
            <a:off x="30179" y="3124201"/>
            <a:ext cx="9075802" cy="2064266"/>
          </a:xfrm>
          <a:prstGeom prst="rect">
            <a:avLst/>
          </a:prstGeom>
        </p:spPr>
      </p:pic>
    </p:spTree>
    <p:extLst>
      <p:ext uri="{BB962C8B-B14F-4D97-AF65-F5344CB8AC3E}">
        <p14:creationId xmlns:p14="http://schemas.microsoft.com/office/powerpoint/2010/main" val="268024134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1143000"/>
            <a:ext cx="9152905" cy="2652761"/>
          </a:xfrm>
          <a:prstGeom prst="rect">
            <a:avLst/>
          </a:prstGeom>
        </p:spPr>
      </p:pic>
      <p:sp>
        <p:nvSpPr>
          <p:cNvPr id="5" name="Text Box 16"/>
          <p:cNvSpPr txBox="1">
            <a:spLocks noChangeArrowheads="1"/>
          </p:cNvSpPr>
          <p:nvPr/>
        </p:nvSpPr>
        <p:spPr bwMode="auto">
          <a:xfrm>
            <a:off x="19318" y="0"/>
            <a:ext cx="912468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b="1">
                <a:solidFill>
                  <a:srgbClr val="00457C"/>
                </a:solidFill>
                <a:latin typeface="Times New Roman" panose="02020603050405020304" pitchFamily="18" charset="0"/>
              </a:defRPr>
            </a:lvl1pPr>
            <a:lvl2pPr marL="742950" indent="-285750">
              <a:defRPr b="1">
                <a:solidFill>
                  <a:srgbClr val="00457C"/>
                </a:solidFill>
                <a:latin typeface="Times New Roman" panose="02020603050405020304" pitchFamily="18" charset="0"/>
              </a:defRPr>
            </a:lvl2pPr>
            <a:lvl3pPr marL="1143000" indent="-228600">
              <a:defRPr b="1">
                <a:solidFill>
                  <a:srgbClr val="00457C"/>
                </a:solidFill>
                <a:latin typeface="Times New Roman" panose="02020603050405020304" pitchFamily="18" charset="0"/>
              </a:defRPr>
            </a:lvl3pPr>
            <a:lvl4pPr marL="1600200" indent="-228600">
              <a:defRPr b="1">
                <a:solidFill>
                  <a:srgbClr val="00457C"/>
                </a:solidFill>
                <a:latin typeface="Times New Roman" panose="02020603050405020304" pitchFamily="18" charset="0"/>
              </a:defRPr>
            </a:lvl4pPr>
            <a:lvl5pPr marL="2057400" indent="-228600">
              <a:defRPr b="1">
                <a:solidFill>
                  <a:srgbClr val="00457C"/>
                </a:solidFill>
                <a:latin typeface="Times New Roman" panose="02020603050405020304" pitchFamily="18" charset="0"/>
              </a:defRPr>
            </a:lvl5pPr>
            <a:lvl6pPr marL="2514600" indent="-228600" eaLnBrk="0" fontAlgn="base" hangingPunct="0">
              <a:spcBef>
                <a:spcPct val="0"/>
              </a:spcBef>
              <a:spcAft>
                <a:spcPct val="0"/>
              </a:spcAft>
              <a:defRPr b="1">
                <a:solidFill>
                  <a:srgbClr val="00457C"/>
                </a:solidFill>
                <a:latin typeface="Times New Roman" panose="02020603050405020304" pitchFamily="18" charset="0"/>
              </a:defRPr>
            </a:lvl6pPr>
            <a:lvl7pPr marL="2971800" indent="-228600" eaLnBrk="0" fontAlgn="base" hangingPunct="0">
              <a:spcBef>
                <a:spcPct val="0"/>
              </a:spcBef>
              <a:spcAft>
                <a:spcPct val="0"/>
              </a:spcAft>
              <a:defRPr b="1">
                <a:solidFill>
                  <a:srgbClr val="00457C"/>
                </a:solidFill>
                <a:latin typeface="Times New Roman" panose="02020603050405020304" pitchFamily="18" charset="0"/>
              </a:defRPr>
            </a:lvl7pPr>
            <a:lvl8pPr marL="3429000" indent="-228600" eaLnBrk="0" fontAlgn="base" hangingPunct="0">
              <a:spcBef>
                <a:spcPct val="0"/>
              </a:spcBef>
              <a:spcAft>
                <a:spcPct val="0"/>
              </a:spcAft>
              <a:defRPr b="1">
                <a:solidFill>
                  <a:srgbClr val="00457C"/>
                </a:solidFill>
                <a:latin typeface="Times New Roman" panose="02020603050405020304" pitchFamily="18" charset="0"/>
              </a:defRPr>
            </a:lvl8pPr>
            <a:lvl9pPr marL="3886200" indent="-228600" eaLnBrk="0" fontAlgn="base" hangingPunct="0">
              <a:spcBef>
                <a:spcPct val="0"/>
              </a:spcBef>
              <a:spcAft>
                <a:spcPct val="0"/>
              </a:spcAft>
              <a:defRPr b="1">
                <a:solidFill>
                  <a:srgbClr val="00457C"/>
                </a:solidFill>
                <a:latin typeface="Times New Roman" panose="02020603050405020304" pitchFamily="18" charset="0"/>
              </a:defRPr>
            </a:lvl9pPr>
          </a:lstStyle>
          <a:p>
            <a:pPr>
              <a:spcBef>
                <a:spcPct val="50000"/>
              </a:spcBef>
            </a:pPr>
            <a:r>
              <a:rPr lang="en-US" altLang="en-US" sz="3200" b="0" dirty="0">
                <a:solidFill>
                  <a:schemeClr val="bg1"/>
                </a:solidFill>
                <a:latin typeface="+mn-lt"/>
              </a:rPr>
              <a:t>Aggregate Functions</a:t>
            </a:r>
          </a:p>
        </p:txBody>
      </p:sp>
      <p:pic>
        <p:nvPicPr>
          <p:cNvPr id="6" name="Picture 5"/>
          <p:cNvPicPr>
            <a:picLocks noChangeAspect="1"/>
          </p:cNvPicPr>
          <p:nvPr/>
        </p:nvPicPr>
        <p:blipFill>
          <a:blip r:embed="rId3"/>
          <a:stretch>
            <a:fillRect/>
          </a:stretch>
        </p:blipFill>
        <p:spPr>
          <a:xfrm>
            <a:off x="19318" y="4353986"/>
            <a:ext cx="9124682" cy="1266243"/>
          </a:xfrm>
          <a:prstGeom prst="rect">
            <a:avLst/>
          </a:prstGeom>
        </p:spPr>
      </p:pic>
    </p:spTree>
    <p:extLst>
      <p:ext uri="{BB962C8B-B14F-4D97-AF65-F5344CB8AC3E}">
        <p14:creationId xmlns:p14="http://schemas.microsoft.com/office/powerpoint/2010/main" val="305448292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16"/>
          <p:cNvSpPr txBox="1">
            <a:spLocks noChangeArrowheads="1"/>
          </p:cNvSpPr>
          <p:nvPr/>
        </p:nvSpPr>
        <p:spPr bwMode="auto">
          <a:xfrm>
            <a:off x="19318" y="0"/>
            <a:ext cx="912468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b="1">
                <a:solidFill>
                  <a:srgbClr val="00457C"/>
                </a:solidFill>
                <a:latin typeface="Times New Roman" panose="02020603050405020304" pitchFamily="18" charset="0"/>
              </a:defRPr>
            </a:lvl1pPr>
            <a:lvl2pPr marL="742950" indent="-285750">
              <a:defRPr b="1">
                <a:solidFill>
                  <a:srgbClr val="00457C"/>
                </a:solidFill>
                <a:latin typeface="Times New Roman" panose="02020603050405020304" pitchFamily="18" charset="0"/>
              </a:defRPr>
            </a:lvl2pPr>
            <a:lvl3pPr marL="1143000" indent="-228600">
              <a:defRPr b="1">
                <a:solidFill>
                  <a:srgbClr val="00457C"/>
                </a:solidFill>
                <a:latin typeface="Times New Roman" panose="02020603050405020304" pitchFamily="18" charset="0"/>
              </a:defRPr>
            </a:lvl3pPr>
            <a:lvl4pPr marL="1600200" indent="-228600">
              <a:defRPr b="1">
                <a:solidFill>
                  <a:srgbClr val="00457C"/>
                </a:solidFill>
                <a:latin typeface="Times New Roman" panose="02020603050405020304" pitchFamily="18" charset="0"/>
              </a:defRPr>
            </a:lvl4pPr>
            <a:lvl5pPr marL="2057400" indent="-228600">
              <a:defRPr b="1">
                <a:solidFill>
                  <a:srgbClr val="00457C"/>
                </a:solidFill>
                <a:latin typeface="Times New Roman" panose="02020603050405020304" pitchFamily="18" charset="0"/>
              </a:defRPr>
            </a:lvl5pPr>
            <a:lvl6pPr marL="2514600" indent="-228600" eaLnBrk="0" fontAlgn="base" hangingPunct="0">
              <a:spcBef>
                <a:spcPct val="0"/>
              </a:spcBef>
              <a:spcAft>
                <a:spcPct val="0"/>
              </a:spcAft>
              <a:defRPr b="1">
                <a:solidFill>
                  <a:srgbClr val="00457C"/>
                </a:solidFill>
                <a:latin typeface="Times New Roman" panose="02020603050405020304" pitchFamily="18" charset="0"/>
              </a:defRPr>
            </a:lvl6pPr>
            <a:lvl7pPr marL="2971800" indent="-228600" eaLnBrk="0" fontAlgn="base" hangingPunct="0">
              <a:spcBef>
                <a:spcPct val="0"/>
              </a:spcBef>
              <a:spcAft>
                <a:spcPct val="0"/>
              </a:spcAft>
              <a:defRPr b="1">
                <a:solidFill>
                  <a:srgbClr val="00457C"/>
                </a:solidFill>
                <a:latin typeface="Times New Roman" panose="02020603050405020304" pitchFamily="18" charset="0"/>
              </a:defRPr>
            </a:lvl7pPr>
            <a:lvl8pPr marL="3429000" indent="-228600" eaLnBrk="0" fontAlgn="base" hangingPunct="0">
              <a:spcBef>
                <a:spcPct val="0"/>
              </a:spcBef>
              <a:spcAft>
                <a:spcPct val="0"/>
              </a:spcAft>
              <a:defRPr b="1">
                <a:solidFill>
                  <a:srgbClr val="00457C"/>
                </a:solidFill>
                <a:latin typeface="Times New Roman" panose="02020603050405020304" pitchFamily="18" charset="0"/>
              </a:defRPr>
            </a:lvl8pPr>
            <a:lvl9pPr marL="3886200" indent="-228600" eaLnBrk="0" fontAlgn="base" hangingPunct="0">
              <a:spcBef>
                <a:spcPct val="0"/>
              </a:spcBef>
              <a:spcAft>
                <a:spcPct val="0"/>
              </a:spcAft>
              <a:defRPr b="1">
                <a:solidFill>
                  <a:srgbClr val="00457C"/>
                </a:solidFill>
                <a:latin typeface="Times New Roman" panose="02020603050405020304" pitchFamily="18" charset="0"/>
              </a:defRPr>
            </a:lvl9pPr>
          </a:lstStyle>
          <a:p>
            <a:pPr>
              <a:spcBef>
                <a:spcPct val="50000"/>
              </a:spcBef>
            </a:pPr>
            <a:r>
              <a:rPr lang="en-US" altLang="en-US" sz="3200" b="0" dirty="0">
                <a:solidFill>
                  <a:schemeClr val="bg1"/>
                </a:solidFill>
                <a:latin typeface="+mn-lt"/>
              </a:rPr>
              <a:t>Aggregate Functions</a:t>
            </a:r>
          </a:p>
        </p:txBody>
      </p:sp>
      <p:sp>
        <p:nvSpPr>
          <p:cNvPr id="4" name="TextBox 3">
            <a:extLst>
              <a:ext uri="{FF2B5EF4-FFF2-40B4-BE49-F238E27FC236}">
                <a16:creationId xmlns:a16="http://schemas.microsoft.com/office/drawing/2014/main" id="{FD8756D7-DF90-44E8-BCC8-0CAB3B7A2762}"/>
              </a:ext>
            </a:extLst>
          </p:cNvPr>
          <p:cNvSpPr txBox="1"/>
          <p:nvPr/>
        </p:nvSpPr>
        <p:spPr>
          <a:xfrm>
            <a:off x="0" y="914400"/>
            <a:ext cx="9144000" cy="830997"/>
          </a:xfrm>
          <a:prstGeom prst="rect">
            <a:avLst/>
          </a:prstGeom>
          <a:noFill/>
        </p:spPr>
        <p:txBody>
          <a:bodyPr wrap="square" rtlCol="0">
            <a:spAutoFit/>
          </a:bodyPr>
          <a:lstStyle/>
          <a:p>
            <a:r>
              <a:rPr lang="en-US" sz="2400" b="0" dirty="0">
                <a:solidFill>
                  <a:schemeClr val="tx2"/>
                </a:solidFill>
                <a:latin typeface="+mn-lt"/>
              </a:rPr>
              <a:t>Retrieve the names of employees who have two or more dependents.</a:t>
            </a:r>
          </a:p>
        </p:txBody>
      </p:sp>
      <p:sp>
        <p:nvSpPr>
          <p:cNvPr id="7" name="TextBox 6">
            <a:extLst>
              <a:ext uri="{FF2B5EF4-FFF2-40B4-BE49-F238E27FC236}">
                <a16:creationId xmlns:a16="http://schemas.microsoft.com/office/drawing/2014/main" id="{DDEB40C0-358F-4383-A32F-ADF1DD37DB21}"/>
              </a:ext>
            </a:extLst>
          </p:cNvPr>
          <p:cNvSpPr txBox="1"/>
          <p:nvPr/>
        </p:nvSpPr>
        <p:spPr>
          <a:xfrm>
            <a:off x="0" y="1752600"/>
            <a:ext cx="9147814" cy="1969770"/>
          </a:xfrm>
          <a:prstGeom prst="rect">
            <a:avLst/>
          </a:prstGeom>
          <a:noFill/>
        </p:spPr>
        <p:txBody>
          <a:bodyPr wrap="square" rtlCol="0">
            <a:spAutoFit/>
          </a:bodyPr>
          <a:lstStyle/>
          <a:p>
            <a:r>
              <a:rPr lang="en-US" sz="2400" dirty="0">
                <a:solidFill>
                  <a:schemeClr val="tx2"/>
                </a:solidFill>
                <a:latin typeface="Arial" panose="020B0604020202020204" pitchFamily="34" charset="0"/>
                <a:cs typeface="Arial" panose="020B0604020202020204" pitchFamily="34" charset="0"/>
              </a:rPr>
              <a:t>SELECT</a:t>
            </a:r>
            <a:r>
              <a:rPr lang="en-US" sz="2400" b="0" dirty="0">
                <a:solidFill>
                  <a:schemeClr val="tx2"/>
                </a:solidFill>
                <a:latin typeface="Arial" panose="020B0604020202020204" pitchFamily="34" charset="0"/>
                <a:cs typeface="Arial" panose="020B0604020202020204" pitchFamily="34" charset="0"/>
              </a:rPr>
              <a:t>   	</a:t>
            </a:r>
            <a:r>
              <a:rPr lang="en-US" sz="2400" b="0" i="1" dirty="0" err="1">
                <a:solidFill>
                  <a:schemeClr val="tx2"/>
                </a:solidFill>
                <a:latin typeface="Arial" panose="020B0604020202020204" pitchFamily="34" charset="0"/>
                <a:cs typeface="Arial" panose="020B0604020202020204" pitchFamily="34" charset="0"/>
              </a:rPr>
              <a:t>E</a:t>
            </a:r>
            <a:r>
              <a:rPr lang="en-US" sz="2400" b="0" dirty="0" err="1">
                <a:solidFill>
                  <a:schemeClr val="tx2"/>
                </a:solidFill>
                <a:latin typeface="Arial" panose="020B0604020202020204" pitchFamily="34" charset="0"/>
                <a:cs typeface="Arial" panose="020B0604020202020204" pitchFamily="34" charset="0"/>
              </a:rPr>
              <a:t>.Fname</a:t>
            </a:r>
            <a:r>
              <a:rPr lang="en-US" sz="2400" b="0" dirty="0">
                <a:solidFill>
                  <a:schemeClr val="tx2"/>
                </a:solidFill>
                <a:latin typeface="Arial" panose="020B0604020202020204" pitchFamily="34" charset="0"/>
                <a:cs typeface="Arial" panose="020B0604020202020204" pitchFamily="34" charset="0"/>
              </a:rPr>
              <a:t>, </a:t>
            </a:r>
            <a:r>
              <a:rPr lang="en-US" sz="2400" b="0" i="1" dirty="0" err="1">
                <a:solidFill>
                  <a:schemeClr val="tx2"/>
                </a:solidFill>
                <a:latin typeface="Arial" panose="020B0604020202020204" pitchFamily="34" charset="0"/>
                <a:cs typeface="Arial" panose="020B0604020202020204" pitchFamily="34" charset="0"/>
              </a:rPr>
              <a:t>E</a:t>
            </a:r>
            <a:r>
              <a:rPr lang="en-US" sz="2400" b="0" dirty="0" err="1">
                <a:solidFill>
                  <a:schemeClr val="tx2"/>
                </a:solidFill>
                <a:latin typeface="Arial" panose="020B0604020202020204" pitchFamily="34" charset="0"/>
                <a:cs typeface="Arial" panose="020B0604020202020204" pitchFamily="34" charset="0"/>
              </a:rPr>
              <a:t>.Lname</a:t>
            </a:r>
            <a:endParaRPr lang="en-US" sz="2400" b="0" dirty="0">
              <a:solidFill>
                <a:schemeClr val="tx2"/>
              </a:solidFill>
              <a:latin typeface="Arial" panose="020B0604020202020204" pitchFamily="34" charset="0"/>
              <a:cs typeface="Arial" panose="020B0604020202020204" pitchFamily="34" charset="0"/>
            </a:endParaRPr>
          </a:p>
          <a:p>
            <a:r>
              <a:rPr lang="en-US" sz="2400" dirty="0">
                <a:solidFill>
                  <a:schemeClr val="tx2"/>
                </a:solidFill>
                <a:latin typeface="Arial" panose="020B0604020202020204" pitchFamily="34" charset="0"/>
                <a:cs typeface="Arial" panose="020B0604020202020204" pitchFamily="34" charset="0"/>
              </a:rPr>
              <a:t>FROM</a:t>
            </a:r>
            <a:r>
              <a:rPr lang="en-US" sz="2400" b="0" dirty="0">
                <a:solidFill>
                  <a:schemeClr val="tx2"/>
                </a:solidFill>
                <a:latin typeface="Arial" panose="020B0604020202020204" pitchFamily="34" charset="0"/>
                <a:cs typeface="Arial" panose="020B0604020202020204" pitchFamily="34" charset="0"/>
              </a:rPr>
              <a:t>       	employee </a:t>
            </a:r>
            <a:r>
              <a:rPr lang="en-US" sz="2400" i="1" dirty="0">
                <a:solidFill>
                  <a:srgbClr val="FF0000"/>
                </a:solidFill>
                <a:latin typeface="Arial" panose="020B0604020202020204" pitchFamily="34" charset="0"/>
                <a:cs typeface="Arial" panose="020B0604020202020204" pitchFamily="34" charset="0"/>
              </a:rPr>
              <a:t>E</a:t>
            </a:r>
          </a:p>
          <a:p>
            <a:r>
              <a:rPr lang="en-US" sz="2400" dirty="0">
                <a:solidFill>
                  <a:schemeClr val="tx2"/>
                </a:solidFill>
                <a:latin typeface="Arial" panose="020B0604020202020204" pitchFamily="34" charset="0"/>
                <a:cs typeface="Arial" panose="020B0604020202020204" pitchFamily="34" charset="0"/>
              </a:rPr>
              <a:t>WHERE</a:t>
            </a:r>
            <a:r>
              <a:rPr lang="en-US" sz="2400" b="0" dirty="0">
                <a:solidFill>
                  <a:schemeClr val="tx2"/>
                </a:solidFill>
                <a:latin typeface="Arial" panose="020B0604020202020204" pitchFamily="34" charset="0"/>
                <a:cs typeface="Arial" panose="020B0604020202020204" pitchFamily="34" charset="0"/>
              </a:rPr>
              <a:t>    	2 &lt;= (	</a:t>
            </a:r>
            <a:r>
              <a:rPr lang="en-US" sz="2400" dirty="0">
                <a:solidFill>
                  <a:schemeClr val="tx2"/>
                </a:solidFill>
                <a:latin typeface="Arial" panose="020B0604020202020204" pitchFamily="34" charset="0"/>
                <a:cs typeface="Arial" panose="020B0604020202020204" pitchFamily="34" charset="0"/>
              </a:rPr>
              <a:t>SELECT</a:t>
            </a:r>
            <a:r>
              <a:rPr lang="en-US" sz="2400" b="0" dirty="0">
                <a:solidFill>
                  <a:schemeClr val="tx2"/>
                </a:solidFill>
                <a:latin typeface="Arial" panose="020B0604020202020204" pitchFamily="34" charset="0"/>
                <a:cs typeface="Arial" panose="020B0604020202020204" pitchFamily="34" charset="0"/>
              </a:rPr>
              <a:t>	</a:t>
            </a:r>
            <a:r>
              <a:rPr lang="en-US" sz="2400" dirty="0">
                <a:solidFill>
                  <a:srgbClr val="002060"/>
                </a:solidFill>
                <a:latin typeface="Arial" panose="020B0604020202020204" pitchFamily="34" charset="0"/>
                <a:cs typeface="Arial" panose="020B0604020202020204" pitchFamily="34" charset="0"/>
              </a:rPr>
              <a:t>COUNT</a:t>
            </a:r>
            <a:r>
              <a:rPr lang="en-US" sz="2400" b="0" dirty="0">
                <a:solidFill>
                  <a:schemeClr val="tx2"/>
                </a:solidFill>
                <a:latin typeface="Arial" panose="020B0604020202020204" pitchFamily="34" charset="0"/>
                <a:cs typeface="Arial" panose="020B0604020202020204" pitchFamily="34" charset="0"/>
              </a:rPr>
              <a:t> (*)</a:t>
            </a:r>
          </a:p>
          <a:p>
            <a:r>
              <a:rPr lang="en-US" sz="2400" dirty="0">
                <a:solidFill>
                  <a:schemeClr val="tx2"/>
                </a:solidFill>
                <a:latin typeface="Arial" panose="020B0604020202020204" pitchFamily="34" charset="0"/>
                <a:cs typeface="Arial" panose="020B0604020202020204" pitchFamily="34" charset="0"/>
              </a:rPr>
              <a:t>			FROM</a:t>
            </a:r>
            <a:r>
              <a:rPr lang="en-US" sz="2400" b="0" dirty="0">
                <a:solidFill>
                  <a:schemeClr val="tx2"/>
                </a:solidFill>
                <a:latin typeface="Arial" panose="020B0604020202020204" pitchFamily="34" charset="0"/>
                <a:cs typeface="Arial" panose="020B0604020202020204" pitchFamily="34" charset="0"/>
              </a:rPr>
              <a:t> 	dependent </a:t>
            </a:r>
            <a:r>
              <a:rPr lang="en-US" sz="2400" i="1" dirty="0">
                <a:solidFill>
                  <a:srgbClr val="002060"/>
                </a:solidFill>
                <a:latin typeface="Arial" panose="020B0604020202020204" pitchFamily="34" charset="0"/>
                <a:cs typeface="Arial" panose="020B0604020202020204" pitchFamily="34" charset="0"/>
              </a:rPr>
              <a:t>D </a:t>
            </a:r>
            <a:br>
              <a:rPr lang="en-US" sz="2400" b="0" dirty="0">
                <a:solidFill>
                  <a:schemeClr val="tx2"/>
                </a:solidFill>
                <a:latin typeface="Arial" panose="020B0604020202020204" pitchFamily="34" charset="0"/>
                <a:cs typeface="Arial" panose="020B0604020202020204" pitchFamily="34" charset="0"/>
              </a:rPr>
            </a:br>
            <a:r>
              <a:rPr lang="en-US" sz="2400" b="0" dirty="0">
                <a:solidFill>
                  <a:schemeClr val="tx2"/>
                </a:solidFill>
                <a:latin typeface="Arial" panose="020B0604020202020204" pitchFamily="34" charset="0"/>
                <a:cs typeface="Arial" panose="020B0604020202020204" pitchFamily="34" charset="0"/>
              </a:rPr>
              <a:t>                              	</a:t>
            </a:r>
            <a:r>
              <a:rPr lang="en-US" sz="2400" dirty="0">
                <a:solidFill>
                  <a:schemeClr val="tx2"/>
                </a:solidFill>
                <a:latin typeface="Arial" panose="020B0604020202020204" pitchFamily="34" charset="0"/>
                <a:cs typeface="Arial" panose="020B0604020202020204" pitchFamily="34" charset="0"/>
              </a:rPr>
              <a:t>WHERE	</a:t>
            </a:r>
            <a:r>
              <a:rPr lang="en-US" sz="2400" i="1" dirty="0" err="1">
                <a:solidFill>
                  <a:srgbClr val="FF0000"/>
                </a:solidFill>
                <a:latin typeface="Arial" panose="020B0604020202020204" pitchFamily="34" charset="0"/>
                <a:cs typeface="Arial" panose="020B0604020202020204" pitchFamily="34" charset="0"/>
              </a:rPr>
              <a:t>E</a:t>
            </a:r>
            <a:r>
              <a:rPr lang="en-US" sz="2400" b="0" dirty="0" err="1">
                <a:solidFill>
                  <a:schemeClr val="tx2"/>
                </a:solidFill>
                <a:latin typeface="Arial" panose="020B0604020202020204" pitchFamily="34" charset="0"/>
                <a:cs typeface="Arial" panose="020B0604020202020204" pitchFamily="34" charset="0"/>
              </a:rPr>
              <a:t>.Ssn</a:t>
            </a:r>
            <a:r>
              <a:rPr lang="en-US" sz="2400" b="0" dirty="0">
                <a:solidFill>
                  <a:schemeClr val="tx2"/>
                </a:solidFill>
                <a:latin typeface="Arial" panose="020B0604020202020204" pitchFamily="34" charset="0"/>
                <a:cs typeface="Arial" panose="020B0604020202020204" pitchFamily="34" charset="0"/>
              </a:rPr>
              <a:t> = </a:t>
            </a:r>
            <a:r>
              <a:rPr lang="en-US" sz="2400" i="1" dirty="0" err="1">
                <a:solidFill>
                  <a:srgbClr val="002060"/>
                </a:solidFill>
                <a:latin typeface="Arial" panose="020B0604020202020204" pitchFamily="34" charset="0"/>
                <a:cs typeface="Arial" panose="020B0604020202020204" pitchFamily="34" charset="0"/>
              </a:rPr>
              <a:t>D</a:t>
            </a:r>
            <a:r>
              <a:rPr lang="en-US" sz="2400" b="0" dirty="0" err="1">
                <a:solidFill>
                  <a:schemeClr val="tx2"/>
                </a:solidFill>
                <a:latin typeface="Arial" panose="020B0604020202020204" pitchFamily="34" charset="0"/>
                <a:cs typeface="Arial" panose="020B0604020202020204" pitchFamily="34" charset="0"/>
              </a:rPr>
              <a:t>.Essn</a:t>
            </a:r>
            <a:r>
              <a:rPr lang="en-US" sz="2400" b="0" dirty="0">
                <a:solidFill>
                  <a:schemeClr val="tx2"/>
                </a:solidFill>
                <a:latin typeface="Arial" panose="020B0604020202020204" pitchFamily="34" charset="0"/>
                <a:cs typeface="Arial" panose="020B0604020202020204" pitchFamily="34" charset="0"/>
              </a:rPr>
              <a:t> );</a:t>
            </a:r>
            <a:r>
              <a:rPr lang="en-US" sz="2600" b="0" dirty="0">
                <a:solidFill>
                  <a:schemeClr val="tx2"/>
                </a:solidFill>
                <a:latin typeface="Arial" panose="020B0604020202020204" pitchFamily="34" charset="0"/>
                <a:cs typeface="Arial" panose="020B0604020202020204" pitchFamily="34" charset="0"/>
              </a:rPr>
              <a:t>               </a:t>
            </a:r>
          </a:p>
        </p:txBody>
      </p:sp>
      <p:sp>
        <p:nvSpPr>
          <p:cNvPr id="6" name="TextBox 5">
            <a:extLst>
              <a:ext uri="{FF2B5EF4-FFF2-40B4-BE49-F238E27FC236}">
                <a16:creationId xmlns:a16="http://schemas.microsoft.com/office/drawing/2014/main" id="{D4B4C5D7-B4E1-461E-A228-832932E93DFA}"/>
              </a:ext>
            </a:extLst>
          </p:cNvPr>
          <p:cNvSpPr txBox="1"/>
          <p:nvPr/>
        </p:nvSpPr>
        <p:spPr>
          <a:xfrm>
            <a:off x="-3814" y="4127719"/>
            <a:ext cx="9147814" cy="1938992"/>
          </a:xfrm>
          <a:prstGeom prst="rect">
            <a:avLst/>
          </a:prstGeom>
          <a:noFill/>
        </p:spPr>
        <p:txBody>
          <a:bodyPr wrap="square" rtlCol="0">
            <a:spAutoFit/>
          </a:bodyPr>
          <a:lstStyle/>
          <a:p>
            <a:r>
              <a:rPr lang="en-US" sz="2400" dirty="0">
                <a:solidFill>
                  <a:schemeClr val="tx2"/>
                </a:solidFill>
                <a:latin typeface="Arial" panose="020B0604020202020204" pitchFamily="34" charset="0"/>
                <a:cs typeface="Arial" panose="020B0604020202020204" pitchFamily="34" charset="0"/>
              </a:rPr>
              <a:t>SELECT</a:t>
            </a:r>
            <a:r>
              <a:rPr lang="en-US" sz="2400" b="0" dirty="0">
                <a:solidFill>
                  <a:schemeClr val="tx2"/>
                </a:solidFill>
                <a:latin typeface="Arial" panose="020B0604020202020204" pitchFamily="34" charset="0"/>
                <a:cs typeface="Arial" panose="020B0604020202020204" pitchFamily="34" charset="0"/>
              </a:rPr>
              <a:t>   	</a:t>
            </a:r>
            <a:r>
              <a:rPr lang="en-US" sz="2400" b="0" i="1" dirty="0" err="1">
                <a:solidFill>
                  <a:schemeClr val="tx2"/>
                </a:solidFill>
                <a:latin typeface="Arial" panose="020B0604020202020204" pitchFamily="34" charset="0"/>
                <a:cs typeface="Arial" panose="020B0604020202020204" pitchFamily="34" charset="0"/>
              </a:rPr>
              <a:t>E</a:t>
            </a:r>
            <a:r>
              <a:rPr lang="en-US" sz="2400" b="0" dirty="0" err="1">
                <a:solidFill>
                  <a:schemeClr val="tx2"/>
                </a:solidFill>
                <a:latin typeface="Arial" panose="020B0604020202020204" pitchFamily="34" charset="0"/>
                <a:cs typeface="Arial" panose="020B0604020202020204" pitchFamily="34" charset="0"/>
              </a:rPr>
              <a:t>.Fname</a:t>
            </a:r>
            <a:r>
              <a:rPr lang="en-US" sz="2400" b="0" dirty="0">
                <a:solidFill>
                  <a:schemeClr val="tx2"/>
                </a:solidFill>
                <a:latin typeface="Arial" panose="020B0604020202020204" pitchFamily="34" charset="0"/>
                <a:cs typeface="Arial" panose="020B0604020202020204" pitchFamily="34" charset="0"/>
              </a:rPr>
              <a:t>, </a:t>
            </a:r>
            <a:r>
              <a:rPr lang="en-US" sz="2400" b="0" i="1" dirty="0" err="1">
                <a:solidFill>
                  <a:schemeClr val="tx2"/>
                </a:solidFill>
                <a:latin typeface="Arial" panose="020B0604020202020204" pitchFamily="34" charset="0"/>
                <a:cs typeface="Arial" panose="020B0604020202020204" pitchFamily="34" charset="0"/>
              </a:rPr>
              <a:t>E</a:t>
            </a:r>
            <a:r>
              <a:rPr lang="en-US" sz="2400" b="0" dirty="0" err="1">
                <a:solidFill>
                  <a:schemeClr val="tx2"/>
                </a:solidFill>
                <a:latin typeface="Arial" panose="020B0604020202020204" pitchFamily="34" charset="0"/>
                <a:cs typeface="Arial" panose="020B0604020202020204" pitchFamily="34" charset="0"/>
              </a:rPr>
              <a:t>.Lname</a:t>
            </a:r>
            <a:endParaRPr lang="en-US" sz="2400" b="0" dirty="0">
              <a:solidFill>
                <a:schemeClr val="tx2"/>
              </a:solidFill>
              <a:latin typeface="Arial" panose="020B0604020202020204" pitchFamily="34" charset="0"/>
              <a:cs typeface="Arial" panose="020B0604020202020204" pitchFamily="34" charset="0"/>
            </a:endParaRPr>
          </a:p>
          <a:p>
            <a:r>
              <a:rPr lang="en-US" sz="2400" dirty="0">
                <a:solidFill>
                  <a:schemeClr val="tx2"/>
                </a:solidFill>
                <a:latin typeface="Arial" panose="020B0604020202020204" pitchFamily="34" charset="0"/>
                <a:cs typeface="Arial" panose="020B0604020202020204" pitchFamily="34" charset="0"/>
              </a:rPr>
              <a:t>FROM</a:t>
            </a:r>
            <a:r>
              <a:rPr lang="en-US" sz="2400" b="0" dirty="0">
                <a:solidFill>
                  <a:schemeClr val="tx2"/>
                </a:solidFill>
                <a:latin typeface="Arial" panose="020B0604020202020204" pitchFamily="34" charset="0"/>
                <a:cs typeface="Arial" panose="020B0604020202020204" pitchFamily="34" charset="0"/>
              </a:rPr>
              <a:t>       	employee </a:t>
            </a:r>
            <a:r>
              <a:rPr lang="en-US" sz="2400" b="0" i="1" dirty="0">
                <a:solidFill>
                  <a:schemeClr val="tx2"/>
                </a:solidFill>
                <a:latin typeface="Arial" panose="020B0604020202020204" pitchFamily="34" charset="0"/>
                <a:cs typeface="Arial" panose="020B0604020202020204" pitchFamily="34" charset="0"/>
              </a:rPr>
              <a:t>E</a:t>
            </a:r>
            <a:r>
              <a:rPr lang="en-US" sz="2400" i="1" dirty="0">
                <a:solidFill>
                  <a:schemeClr val="tx2"/>
                </a:solidFill>
                <a:latin typeface="Arial" panose="020B0604020202020204" pitchFamily="34" charset="0"/>
                <a:cs typeface="Arial" panose="020B0604020202020204" pitchFamily="34" charset="0"/>
              </a:rPr>
              <a:t>,</a:t>
            </a:r>
            <a:r>
              <a:rPr lang="en-US" sz="2400" i="1" dirty="0">
                <a:solidFill>
                  <a:srgbClr val="FF0000"/>
                </a:solidFill>
                <a:latin typeface="Arial" panose="020B0604020202020204" pitchFamily="34" charset="0"/>
                <a:cs typeface="Arial" panose="020B0604020202020204" pitchFamily="34" charset="0"/>
              </a:rPr>
              <a:t> </a:t>
            </a:r>
            <a:r>
              <a:rPr lang="en-US" sz="2400" b="0" dirty="0">
                <a:solidFill>
                  <a:schemeClr val="tx2"/>
                </a:solidFill>
                <a:latin typeface="Arial" panose="020B0604020202020204" pitchFamily="34" charset="0"/>
                <a:cs typeface="Arial" panose="020B0604020202020204" pitchFamily="34" charset="0"/>
              </a:rPr>
              <a:t>dependent</a:t>
            </a:r>
            <a:r>
              <a:rPr lang="en-US" sz="2400" i="1" dirty="0">
                <a:solidFill>
                  <a:srgbClr val="FF0000"/>
                </a:solidFill>
                <a:latin typeface="Arial" panose="020B0604020202020204" pitchFamily="34" charset="0"/>
                <a:cs typeface="Arial" panose="020B0604020202020204" pitchFamily="34" charset="0"/>
              </a:rPr>
              <a:t> </a:t>
            </a:r>
            <a:r>
              <a:rPr lang="en-US" sz="2400" b="0" i="1" dirty="0">
                <a:solidFill>
                  <a:schemeClr val="tx2"/>
                </a:solidFill>
                <a:latin typeface="Arial" panose="020B0604020202020204" pitchFamily="34" charset="0"/>
                <a:cs typeface="Arial" panose="020B0604020202020204" pitchFamily="34" charset="0"/>
              </a:rPr>
              <a:t>D1</a:t>
            </a:r>
            <a:r>
              <a:rPr lang="en-US" sz="2400" b="0" dirty="0">
                <a:solidFill>
                  <a:schemeClr val="tx2"/>
                </a:solidFill>
                <a:latin typeface="Arial" panose="020B0604020202020204" pitchFamily="34" charset="0"/>
                <a:cs typeface="Arial" panose="020B0604020202020204" pitchFamily="34" charset="0"/>
              </a:rPr>
              <a:t>,</a:t>
            </a:r>
            <a:r>
              <a:rPr lang="en-US" sz="2400" i="1" dirty="0">
                <a:solidFill>
                  <a:srgbClr val="FF0000"/>
                </a:solidFill>
                <a:latin typeface="Arial" panose="020B0604020202020204" pitchFamily="34" charset="0"/>
                <a:cs typeface="Arial" panose="020B0604020202020204" pitchFamily="34" charset="0"/>
              </a:rPr>
              <a:t> </a:t>
            </a:r>
            <a:r>
              <a:rPr lang="en-US" sz="2400" b="0" dirty="0">
                <a:solidFill>
                  <a:schemeClr val="tx2"/>
                </a:solidFill>
                <a:latin typeface="Arial" panose="020B0604020202020204" pitchFamily="34" charset="0"/>
                <a:cs typeface="Arial" panose="020B0604020202020204" pitchFamily="34" charset="0"/>
              </a:rPr>
              <a:t>dependent</a:t>
            </a:r>
            <a:r>
              <a:rPr lang="en-US" sz="2400" i="1" dirty="0">
                <a:solidFill>
                  <a:srgbClr val="FF0000"/>
                </a:solidFill>
                <a:latin typeface="Arial" panose="020B0604020202020204" pitchFamily="34" charset="0"/>
                <a:cs typeface="Arial" panose="020B0604020202020204" pitchFamily="34" charset="0"/>
              </a:rPr>
              <a:t> </a:t>
            </a:r>
            <a:r>
              <a:rPr lang="en-US" sz="2400" b="0" i="1" dirty="0">
                <a:solidFill>
                  <a:schemeClr val="tx2"/>
                </a:solidFill>
                <a:latin typeface="Arial" panose="020B0604020202020204" pitchFamily="34" charset="0"/>
                <a:cs typeface="Arial" panose="020B0604020202020204" pitchFamily="34" charset="0"/>
              </a:rPr>
              <a:t>D2</a:t>
            </a:r>
          </a:p>
          <a:p>
            <a:r>
              <a:rPr lang="en-US" sz="2400" dirty="0">
                <a:solidFill>
                  <a:schemeClr val="tx2"/>
                </a:solidFill>
                <a:latin typeface="Arial" panose="020B0604020202020204" pitchFamily="34" charset="0"/>
                <a:cs typeface="Arial" panose="020B0604020202020204" pitchFamily="34" charset="0"/>
              </a:rPr>
              <a:t>WHERE    	</a:t>
            </a:r>
            <a:r>
              <a:rPr lang="en-US" sz="2400" b="0" i="1" dirty="0" err="1">
                <a:solidFill>
                  <a:schemeClr val="tx2"/>
                </a:solidFill>
                <a:latin typeface="Arial" panose="020B0604020202020204" pitchFamily="34" charset="0"/>
                <a:cs typeface="Arial" panose="020B0604020202020204" pitchFamily="34" charset="0"/>
              </a:rPr>
              <a:t>E</a:t>
            </a:r>
            <a:r>
              <a:rPr lang="en-US" sz="2400" b="0" dirty="0" err="1">
                <a:solidFill>
                  <a:schemeClr val="tx2"/>
                </a:solidFill>
                <a:latin typeface="Arial" panose="020B0604020202020204" pitchFamily="34" charset="0"/>
                <a:cs typeface="Arial" panose="020B0604020202020204" pitchFamily="34" charset="0"/>
              </a:rPr>
              <a:t>.Ssn</a:t>
            </a:r>
            <a:r>
              <a:rPr lang="en-US" sz="2400" b="0" dirty="0">
                <a:solidFill>
                  <a:schemeClr val="tx2"/>
                </a:solidFill>
                <a:latin typeface="Arial" panose="020B0604020202020204" pitchFamily="34" charset="0"/>
                <a:cs typeface="Arial" panose="020B0604020202020204" pitchFamily="34" charset="0"/>
              </a:rPr>
              <a:t> = </a:t>
            </a:r>
            <a:r>
              <a:rPr lang="en-US" sz="2400" b="0" i="1" dirty="0">
                <a:solidFill>
                  <a:schemeClr val="tx2"/>
                </a:solidFill>
                <a:latin typeface="Arial" panose="020B0604020202020204" pitchFamily="34" charset="0"/>
                <a:cs typeface="Arial" panose="020B0604020202020204" pitchFamily="34" charset="0"/>
              </a:rPr>
              <a:t>D1</a:t>
            </a:r>
            <a:r>
              <a:rPr lang="en-US" sz="2400" b="0" dirty="0">
                <a:solidFill>
                  <a:schemeClr val="tx2"/>
                </a:solidFill>
                <a:latin typeface="Arial" panose="020B0604020202020204" pitchFamily="34" charset="0"/>
                <a:cs typeface="Arial" panose="020B0604020202020204" pitchFamily="34" charset="0"/>
              </a:rPr>
              <a:t>.Essn</a:t>
            </a:r>
          </a:p>
          <a:p>
            <a:r>
              <a:rPr lang="en-US" sz="2400" dirty="0">
                <a:solidFill>
                  <a:schemeClr val="tx2"/>
                </a:solidFill>
                <a:latin typeface="Arial" panose="020B0604020202020204" pitchFamily="34" charset="0"/>
                <a:cs typeface="Arial" panose="020B0604020202020204" pitchFamily="34" charset="0"/>
              </a:rPr>
              <a:t>AND</a:t>
            </a:r>
            <a:r>
              <a:rPr lang="en-US" sz="2400" b="0" dirty="0">
                <a:solidFill>
                  <a:schemeClr val="tx2"/>
                </a:solidFill>
                <a:latin typeface="Arial" panose="020B0604020202020204" pitchFamily="34" charset="0"/>
                <a:cs typeface="Arial" panose="020B0604020202020204" pitchFamily="34" charset="0"/>
              </a:rPr>
              <a:t>          	</a:t>
            </a:r>
            <a:r>
              <a:rPr lang="en-US" sz="2400" b="0" i="1" dirty="0">
                <a:solidFill>
                  <a:schemeClr val="tx2"/>
                </a:solidFill>
                <a:latin typeface="Arial" panose="020B0604020202020204" pitchFamily="34" charset="0"/>
                <a:cs typeface="Arial" panose="020B0604020202020204" pitchFamily="34" charset="0"/>
              </a:rPr>
              <a:t>D1</a:t>
            </a:r>
            <a:r>
              <a:rPr lang="en-US" sz="2400" b="0" dirty="0">
                <a:solidFill>
                  <a:schemeClr val="tx2"/>
                </a:solidFill>
                <a:latin typeface="Arial" panose="020B0604020202020204" pitchFamily="34" charset="0"/>
                <a:cs typeface="Arial" panose="020B0604020202020204" pitchFamily="34" charset="0"/>
              </a:rPr>
              <a:t>.Essn = </a:t>
            </a:r>
            <a:r>
              <a:rPr lang="en-US" sz="2400" b="0" i="1" dirty="0">
                <a:solidFill>
                  <a:schemeClr val="tx2"/>
                </a:solidFill>
                <a:latin typeface="Arial" panose="020B0604020202020204" pitchFamily="34" charset="0"/>
                <a:cs typeface="Arial" panose="020B0604020202020204" pitchFamily="34" charset="0"/>
              </a:rPr>
              <a:t>D2</a:t>
            </a:r>
            <a:r>
              <a:rPr lang="en-US" sz="2400" b="0" dirty="0">
                <a:solidFill>
                  <a:schemeClr val="tx2"/>
                </a:solidFill>
                <a:latin typeface="Arial" panose="020B0604020202020204" pitchFamily="34" charset="0"/>
                <a:cs typeface="Arial" panose="020B0604020202020204" pitchFamily="34" charset="0"/>
              </a:rPr>
              <a:t>.Essn</a:t>
            </a:r>
          </a:p>
          <a:p>
            <a:r>
              <a:rPr lang="en-US" sz="2400" dirty="0">
                <a:solidFill>
                  <a:schemeClr val="tx2"/>
                </a:solidFill>
                <a:latin typeface="Arial" panose="020B0604020202020204" pitchFamily="34" charset="0"/>
                <a:cs typeface="Arial" panose="020B0604020202020204" pitchFamily="34" charset="0"/>
              </a:rPr>
              <a:t>AND</a:t>
            </a:r>
            <a:r>
              <a:rPr lang="en-US" sz="2400" b="0" dirty="0">
                <a:solidFill>
                  <a:schemeClr val="tx2"/>
                </a:solidFill>
                <a:latin typeface="Arial" panose="020B0604020202020204" pitchFamily="34" charset="0"/>
                <a:cs typeface="Arial" panose="020B0604020202020204" pitchFamily="34" charset="0"/>
              </a:rPr>
              <a:t>          	</a:t>
            </a:r>
            <a:r>
              <a:rPr lang="en-US" sz="2400" b="0" i="1" dirty="0">
                <a:solidFill>
                  <a:schemeClr val="tx2"/>
                </a:solidFill>
                <a:latin typeface="Arial" panose="020B0604020202020204" pitchFamily="34" charset="0"/>
                <a:cs typeface="Arial" panose="020B0604020202020204" pitchFamily="34" charset="0"/>
              </a:rPr>
              <a:t>D1</a:t>
            </a:r>
            <a:r>
              <a:rPr lang="en-US" sz="2400" b="0" dirty="0">
                <a:solidFill>
                  <a:schemeClr val="tx2"/>
                </a:solidFill>
                <a:latin typeface="Arial" panose="020B0604020202020204" pitchFamily="34" charset="0"/>
                <a:cs typeface="Arial" panose="020B0604020202020204" pitchFamily="34" charset="0"/>
              </a:rPr>
              <a:t>.Dependent_name &lt;&gt; </a:t>
            </a:r>
            <a:r>
              <a:rPr lang="en-US" sz="2400" b="0" i="1" dirty="0">
                <a:solidFill>
                  <a:schemeClr val="tx2"/>
                </a:solidFill>
                <a:latin typeface="Arial" panose="020B0604020202020204" pitchFamily="34" charset="0"/>
                <a:cs typeface="Arial" panose="020B0604020202020204" pitchFamily="34" charset="0"/>
              </a:rPr>
              <a:t>D2</a:t>
            </a:r>
            <a:r>
              <a:rPr lang="en-US" sz="2400" b="0" dirty="0">
                <a:solidFill>
                  <a:schemeClr val="tx2"/>
                </a:solidFill>
                <a:latin typeface="Arial" panose="020B0604020202020204" pitchFamily="34" charset="0"/>
                <a:cs typeface="Arial" panose="020B0604020202020204" pitchFamily="34" charset="0"/>
              </a:rPr>
              <a:t>.Dependent_name;  </a:t>
            </a:r>
            <a:endParaRPr lang="en-US" sz="2600" b="0" dirty="0">
              <a:solidFill>
                <a:schemeClr val="tx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777381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6"/>
          <p:cNvSpPr txBox="1">
            <a:spLocks noChangeArrowheads="1"/>
          </p:cNvSpPr>
          <p:nvPr/>
        </p:nvSpPr>
        <p:spPr bwMode="auto">
          <a:xfrm>
            <a:off x="19318" y="0"/>
            <a:ext cx="912468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b="1">
                <a:solidFill>
                  <a:srgbClr val="00457C"/>
                </a:solidFill>
                <a:latin typeface="Times New Roman" panose="02020603050405020304" pitchFamily="18" charset="0"/>
              </a:defRPr>
            </a:lvl1pPr>
            <a:lvl2pPr marL="742950" indent="-285750">
              <a:defRPr b="1">
                <a:solidFill>
                  <a:srgbClr val="00457C"/>
                </a:solidFill>
                <a:latin typeface="Times New Roman" panose="02020603050405020304" pitchFamily="18" charset="0"/>
              </a:defRPr>
            </a:lvl2pPr>
            <a:lvl3pPr marL="1143000" indent="-228600">
              <a:defRPr b="1">
                <a:solidFill>
                  <a:srgbClr val="00457C"/>
                </a:solidFill>
                <a:latin typeface="Times New Roman" panose="02020603050405020304" pitchFamily="18" charset="0"/>
              </a:defRPr>
            </a:lvl3pPr>
            <a:lvl4pPr marL="1600200" indent="-228600">
              <a:defRPr b="1">
                <a:solidFill>
                  <a:srgbClr val="00457C"/>
                </a:solidFill>
                <a:latin typeface="Times New Roman" panose="02020603050405020304" pitchFamily="18" charset="0"/>
              </a:defRPr>
            </a:lvl4pPr>
            <a:lvl5pPr marL="2057400" indent="-228600">
              <a:defRPr b="1">
                <a:solidFill>
                  <a:srgbClr val="00457C"/>
                </a:solidFill>
                <a:latin typeface="Times New Roman" panose="02020603050405020304" pitchFamily="18" charset="0"/>
              </a:defRPr>
            </a:lvl5pPr>
            <a:lvl6pPr marL="2514600" indent="-228600" eaLnBrk="0" fontAlgn="base" hangingPunct="0">
              <a:spcBef>
                <a:spcPct val="0"/>
              </a:spcBef>
              <a:spcAft>
                <a:spcPct val="0"/>
              </a:spcAft>
              <a:defRPr b="1">
                <a:solidFill>
                  <a:srgbClr val="00457C"/>
                </a:solidFill>
                <a:latin typeface="Times New Roman" panose="02020603050405020304" pitchFamily="18" charset="0"/>
              </a:defRPr>
            </a:lvl6pPr>
            <a:lvl7pPr marL="2971800" indent="-228600" eaLnBrk="0" fontAlgn="base" hangingPunct="0">
              <a:spcBef>
                <a:spcPct val="0"/>
              </a:spcBef>
              <a:spcAft>
                <a:spcPct val="0"/>
              </a:spcAft>
              <a:defRPr b="1">
                <a:solidFill>
                  <a:srgbClr val="00457C"/>
                </a:solidFill>
                <a:latin typeface="Times New Roman" panose="02020603050405020304" pitchFamily="18" charset="0"/>
              </a:defRPr>
            </a:lvl7pPr>
            <a:lvl8pPr marL="3429000" indent="-228600" eaLnBrk="0" fontAlgn="base" hangingPunct="0">
              <a:spcBef>
                <a:spcPct val="0"/>
              </a:spcBef>
              <a:spcAft>
                <a:spcPct val="0"/>
              </a:spcAft>
              <a:defRPr b="1">
                <a:solidFill>
                  <a:srgbClr val="00457C"/>
                </a:solidFill>
                <a:latin typeface="Times New Roman" panose="02020603050405020304" pitchFamily="18" charset="0"/>
              </a:defRPr>
            </a:lvl8pPr>
            <a:lvl9pPr marL="3886200" indent="-228600" eaLnBrk="0" fontAlgn="base" hangingPunct="0">
              <a:spcBef>
                <a:spcPct val="0"/>
              </a:spcBef>
              <a:spcAft>
                <a:spcPct val="0"/>
              </a:spcAft>
              <a:defRPr b="1">
                <a:solidFill>
                  <a:srgbClr val="00457C"/>
                </a:solidFill>
                <a:latin typeface="Times New Roman" panose="02020603050405020304" pitchFamily="18" charset="0"/>
              </a:defRPr>
            </a:lvl9pPr>
          </a:lstStyle>
          <a:p>
            <a:pPr>
              <a:spcBef>
                <a:spcPct val="50000"/>
              </a:spcBef>
            </a:pPr>
            <a:r>
              <a:rPr lang="en-US" altLang="en-US" sz="3200" b="0" dirty="0">
                <a:solidFill>
                  <a:schemeClr val="bg1"/>
                </a:solidFill>
                <a:latin typeface="+mn-lt"/>
              </a:rPr>
              <a:t>Review</a:t>
            </a:r>
          </a:p>
        </p:txBody>
      </p:sp>
      <p:sp>
        <p:nvSpPr>
          <p:cNvPr id="5" name="TextBox 4"/>
          <p:cNvSpPr txBox="1"/>
          <p:nvPr/>
        </p:nvSpPr>
        <p:spPr>
          <a:xfrm>
            <a:off x="0" y="914400"/>
            <a:ext cx="9144000" cy="954107"/>
          </a:xfrm>
          <a:prstGeom prst="rect">
            <a:avLst/>
          </a:prstGeom>
          <a:noFill/>
        </p:spPr>
        <p:txBody>
          <a:bodyPr wrap="square" rtlCol="0">
            <a:spAutoFit/>
          </a:bodyPr>
          <a:lstStyle/>
          <a:p>
            <a:r>
              <a:rPr lang="en-US" sz="2800" dirty="0">
                <a:solidFill>
                  <a:schemeClr val="tx2"/>
                </a:solidFill>
                <a:latin typeface="Arial" panose="020B0604020202020204" pitchFamily="34" charset="0"/>
                <a:cs typeface="Arial" panose="020B0604020202020204" pitchFamily="34" charset="0"/>
              </a:rPr>
              <a:t>Entity Integrity</a:t>
            </a:r>
          </a:p>
          <a:p>
            <a:pPr marL="457200" indent="-457200">
              <a:buFont typeface="Wingdings" panose="05000000000000000000" pitchFamily="2" charset="2"/>
              <a:buChar char="§"/>
            </a:pPr>
            <a:r>
              <a:rPr lang="en-US" sz="2800" b="0" dirty="0">
                <a:solidFill>
                  <a:schemeClr val="tx2"/>
                </a:solidFill>
                <a:latin typeface="Arial" panose="020B0604020202020204" pitchFamily="34" charset="0"/>
                <a:cs typeface="Arial" panose="020B0604020202020204" pitchFamily="34" charset="0"/>
              </a:rPr>
              <a:t>No attribute of a primary key can be </a:t>
            </a:r>
            <a:r>
              <a:rPr lang="en-US" sz="2800" i="1" dirty="0">
                <a:solidFill>
                  <a:srgbClr val="0070C0"/>
                </a:solidFill>
                <a:latin typeface="Arial" panose="020B0604020202020204" pitchFamily="34" charset="0"/>
                <a:cs typeface="Arial" panose="020B0604020202020204" pitchFamily="34" charset="0"/>
              </a:rPr>
              <a:t>null</a:t>
            </a:r>
            <a:r>
              <a:rPr lang="en-US" sz="2800" b="0" dirty="0">
                <a:solidFill>
                  <a:schemeClr val="tx2"/>
                </a:solidFill>
                <a:latin typeface="Arial" panose="020B0604020202020204" pitchFamily="34" charset="0"/>
                <a:cs typeface="Arial" panose="020B0604020202020204" pitchFamily="34" charset="0"/>
              </a:rPr>
              <a:t>.</a:t>
            </a:r>
          </a:p>
        </p:txBody>
      </p:sp>
      <p:sp>
        <p:nvSpPr>
          <p:cNvPr id="6" name="TextBox 5"/>
          <p:cNvSpPr txBox="1"/>
          <p:nvPr/>
        </p:nvSpPr>
        <p:spPr>
          <a:xfrm>
            <a:off x="27617" y="2286000"/>
            <a:ext cx="9116383" cy="1815882"/>
          </a:xfrm>
          <a:prstGeom prst="rect">
            <a:avLst/>
          </a:prstGeom>
          <a:noFill/>
        </p:spPr>
        <p:txBody>
          <a:bodyPr wrap="square" rtlCol="0">
            <a:spAutoFit/>
          </a:bodyPr>
          <a:lstStyle/>
          <a:p>
            <a:r>
              <a:rPr lang="en-US" sz="2800" dirty="0">
                <a:solidFill>
                  <a:schemeClr val="tx2"/>
                </a:solidFill>
                <a:latin typeface="Arial" panose="020B0604020202020204" pitchFamily="34" charset="0"/>
                <a:cs typeface="Arial" panose="020B0604020202020204" pitchFamily="34" charset="0"/>
              </a:rPr>
              <a:t>Referential Integrity</a:t>
            </a:r>
          </a:p>
          <a:p>
            <a:pPr marL="457200" indent="-457200">
              <a:buFont typeface="Wingdings" panose="05000000000000000000" pitchFamily="2" charset="2"/>
              <a:buChar char="§"/>
            </a:pPr>
            <a:r>
              <a:rPr lang="en-US" sz="2800" b="0" dirty="0">
                <a:solidFill>
                  <a:schemeClr val="tx2"/>
                </a:solidFill>
                <a:latin typeface="+mn-lt"/>
              </a:rPr>
              <a:t>If a foreign key exists in a relation, either the foreign key value must match a </a:t>
            </a:r>
            <a:r>
              <a:rPr lang="en-US" sz="2800" b="0" i="1" dirty="0">
                <a:solidFill>
                  <a:srgbClr val="0070C0"/>
                </a:solidFill>
                <a:latin typeface="+mn-lt"/>
              </a:rPr>
              <a:t>candidate key</a:t>
            </a:r>
            <a:r>
              <a:rPr lang="en-US" sz="2800" b="0" dirty="0">
                <a:solidFill>
                  <a:schemeClr val="tx2"/>
                </a:solidFill>
                <a:latin typeface="+mn-lt"/>
              </a:rPr>
              <a:t> </a:t>
            </a:r>
            <a:r>
              <a:rPr lang="en-US" sz="2800" i="1" dirty="0">
                <a:solidFill>
                  <a:srgbClr val="0070C0"/>
                </a:solidFill>
                <a:latin typeface="+mn-lt"/>
              </a:rPr>
              <a:t>value</a:t>
            </a:r>
            <a:r>
              <a:rPr lang="en-US" sz="2800" b="0" dirty="0">
                <a:solidFill>
                  <a:schemeClr val="tx2"/>
                </a:solidFill>
                <a:latin typeface="+mn-lt"/>
              </a:rPr>
              <a:t> of another relation or the foreign key value must be </a:t>
            </a:r>
            <a:r>
              <a:rPr lang="en-US" sz="2800" i="1" dirty="0">
                <a:solidFill>
                  <a:srgbClr val="0070C0"/>
                </a:solidFill>
                <a:latin typeface="+mn-lt"/>
              </a:rPr>
              <a:t>null</a:t>
            </a:r>
            <a:r>
              <a:rPr lang="en-US" sz="2800" b="0" dirty="0">
                <a:solidFill>
                  <a:schemeClr val="tx2"/>
                </a:solidFill>
                <a:latin typeface="+mn-lt"/>
              </a:rPr>
              <a:t>.</a:t>
            </a:r>
          </a:p>
        </p:txBody>
      </p:sp>
    </p:spTree>
    <p:extLst>
      <p:ext uri="{BB962C8B-B14F-4D97-AF65-F5344CB8AC3E}">
        <p14:creationId xmlns:p14="http://schemas.microsoft.com/office/powerpoint/2010/main" val="229661390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871008"/>
            <a:ext cx="9144000" cy="2308324"/>
          </a:xfrm>
          <a:prstGeom prst="rect">
            <a:avLst/>
          </a:prstGeom>
        </p:spPr>
        <p:txBody>
          <a:bodyPr wrap="square">
            <a:spAutoFit/>
          </a:bodyPr>
          <a:lstStyle/>
          <a:p>
            <a:r>
              <a:rPr lang="en-US" sz="2400" dirty="0">
                <a:solidFill>
                  <a:schemeClr val="tx2"/>
                </a:solidFill>
                <a:latin typeface="+mn-lt"/>
              </a:rPr>
              <a:t>SELECT</a:t>
            </a:r>
            <a:r>
              <a:rPr lang="en-US" sz="2400" b="0" dirty="0">
                <a:solidFill>
                  <a:schemeClr val="tx2"/>
                </a:solidFill>
                <a:latin typeface="+mn-lt"/>
              </a:rPr>
              <a:t>   </a:t>
            </a:r>
            <a:r>
              <a:rPr lang="en-US" sz="2400" b="0" i="1" dirty="0">
                <a:solidFill>
                  <a:schemeClr val="tx2"/>
                </a:solidFill>
                <a:latin typeface="+mn-lt"/>
              </a:rPr>
              <a:t>E1</a:t>
            </a:r>
            <a:r>
              <a:rPr lang="en-US" sz="2400" b="0" dirty="0">
                <a:solidFill>
                  <a:schemeClr val="tx2"/>
                </a:solidFill>
                <a:latin typeface="+mn-lt"/>
              </a:rPr>
              <a:t>.name</a:t>
            </a:r>
          </a:p>
          <a:p>
            <a:r>
              <a:rPr lang="en-US" sz="2400" dirty="0">
                <a:solidFill>
                  <a:schemeClr val="tx2"/>
                </a:solidFill>
                <a:latin typeface="+mn-lt"/>
              </a:rPr>
              <a:t>FROM</a:t>
            </a:r>
            <a:r>
              <a:rPr lang="en-US" sz="2400" b="0" dirty="0">
                <a:solidFill>
                  <a:schemeClr val="tx2"/>
                </a:solidFill>
                <a:latin typeface="+mn-lt"/>
              </a:rPr>
              <a:t>       employee </a:t>
            </a:r>
            <a:r>
              <a:rPr lang="en-US" sz="2400" b="0" i="1" dirty="0">
                <a:solidFill>
                  <a:schemeClr val="tx2"/>
                </a:solidFill>
                <a:latin typeface="+mn-lt"/>
              </a:rPr>
              <a:t>E1</a:t>
            </a:r>
          </a:p>
          <a:p>
            <a:r>
              <a:rPr lang="en-US" sz="2400" dirty="0">
                <a:solidFill>
                  <a:schemeClr val="tx2"/>
                </a:solidFill>
                <a:latin typeface="+mn-lt"/>
              </a:rPr>
              <a:t>WHERE</a:t>
            </a:r>
            <a:r>
              <a:rPr lang="en-US" sz="2400" b="0" dirty="0">
                <a:solidFill>
                  <a:schemeClr val="tx2"/>
                </a:solidFill>
                <a:latin typeface="+mn-lt"/>
              </a:rPr>
              <a:t>    </a:t>
            </a:r>
            <a:r>
              <a:rPr lang="en-US" sz="2400" b="0" i="1" dirty="0">
                <a:solidFill>
                  <a:schemeClr val="tx2"/>
                </a:solidFill>
                <a:latin typeface="+mn-lt"/>
              </a:rPr>
              <a:t>E1</a:t>
            </a:r>
            <a:r>
              <a:rPr lang="en-US" sz="2400" b="0" dirty="0">
                <a:solidFill>
                  <a:schemeClr val="tx2"/>
                </a:solidFill>
                <a:latin typeface="+mn-lt"/>
              </a:rPr>
              <a:t>.salary &lt; ( </a:t>
            </a:r>
            <a:r>
              <a:rPr lang="en-US" sz="2400" dirty="0">
                <a:solidFill>
                  <a:schemeClr val="tx2"/>
                </a:solidFill>
                <a:latin typeface="+mn-lt"/>
              </a:rPr>
              <a:t>SELECT</a:t>
            </a:r>
            <a:r>
              <a:rPr lang="en-US" sz="2400" b="0" dirty="0">
                <a:solidFill>
                  <a:schemeClr val="tx2"/>
                </a:solidFill>
                <a:latin typeface="+mn-lt"/>
              </a:rPr>
              <a:t> 	  </a:t>
            </a:r>
            <a:r>
              <a:rPr lang="en-US" sz="2400" dirty="0">
                <a:solidFill>
                  <a:srgbClr val="002060"/>
                </a:solidFill>
                <a:latin typeface="+mn-lt"/>
              </a:rPr>
              <a:t>AVG</a:t>
            </a:r>
            <a:r>
              <a:rPr lang="en-US" sz="2400" b="0" dirty="0">
                <a:solidFill>
                  <a:schemeClr val="tx2"/>
                </a:solidFill>
                <a:latin typeface="+mn-lt"/>
              </a:rPr>
              <a:t> (</a:t>
            </a:r>
            <a:r>
              <a:rPr lang="en-US" sz="2400" b="0" i="1" dirty="0">
                <a:solidFill>
                  <a:schemeClr val="tx2"/>
                </a:solidFill>
                <a:latin typeface="+mn-lt"/>
              </a:rPr>
              <a:t>E2</a:t>
            </a:r>
            <a:r>
              <a:rPr lang="en-US" sz="2400" b="0" dirty="0">
                <a:solidFill>
                  <a:schemeClr val="tx2"/>
                </a:solidFill>
                <a:latin typeface="+mn-lt"/>
              </a:rPr>
              <a:t>.salary)</a:t>
            </a:r>
          </a:p>
          <a:p>
            <a:r>
              <a:rPr lang="en-US" sz="2400" b="0" dirty="0">
                <a:solidFill>
                  <a:schemeClr val="tx2"/>
                </a:solidFill>
                <a:latin typeface="+mn-lt"/>
              </a:rPr>
              <a:t>                                       </a:t>
            </a:r>
            <a:r>
              <a:rPr lang="en-US" sz="2400" dirty="0">
                <a:solidFill>
                  <a:schemeClr val="tx2"/>
                </a:solidFill>
                <a:latin typeface="+mn-lt"/>
              </a:rPr>
              <a:t>FROM</a:t>
            </a:r>
            <a:r>
              <a:rPr lang="en-US" sz="2400" b="0" dirty="0">
                <a:solidFill>
                  <a:schemeClr val="tx2"/>
                </a:solidFill>
                <a:latin typeface="+mn-lt"/>
              </a:rPr>
              <a:t> 	  employee </a:t>
            </a:r>
            <a:r>
              <a:rPr lang="en-US" sz="2400" b="0" i="1" dirty="0">
                <a:solidFill>
                  <a:schemeClr val="tx2"/>
                </a:solidFill>
                <a:latin typeface="+mn-lt"/>
              </a:rPr>
              <a:t>E2, Department D</a:t>
            </a:r>
          </a:p>
          <a:p>
            <a:r>
              <a:rPr lang="en-US" sz="2400" b="0" dirty="0">
                <a:solidFill>
                  <a:schemeClr val="tx2"/>
                </a:solidFill>
                <a:latin typeface="+mn-lt"/>
              </a:rPr>
              <a:t>                                       </a:t>
            </a:r>
            <a:r>
              <a:rPr lang="en-US" sz="2400" dirty="0">
                <a:solidFill>
                  <a:schemeClr val="tx2"/>
                </a:solidFill>
                <a:latin typeface="+mn-lt"/>
              </a:rPr>
              <a:t>WHERE</a:t>
            </a:r>
            <a:r>
              <a:rPr lang="en-US" sz="2400" b="0" dirty="0">
                <a:solidFill>
                  <a:schemeClr val="tx2"/>
                </a:solidFill>
                <a:latin typeface="+mn-lt"/>
              </a:rPr>
              <a:t> 	  </a:t>
            </a:r>
            <a:r>
              <a:rPr lang="en-US" sz="2400" b="0" i="1" dirty="0">
                <a:solidFill>
                  <a:schemeClr val="tx2"/>
                </a:solidFill>
                <a:latin typeface="+mn-lt"/>
              </a:rPr>
              <a:t>E2</a:t>
            </a:r>
            <a:r>
              <a:rPr lang="en-US" sz="2400" b="0" dirty="0">
                <a:solidFill>
                  <a:schemeClr val="tx2"/>
                </a:solidFill>
                <a:latin typeface="+mn-lt"/>
              </a:rPr>
              <a:t>.Dno = </a:t>
            </a:r>
            <a:r>
              <a:rPr lang="en-US" sz="2400" b="0" i="1" dirty="0" err="1">
                <a:solidFill>
                  <a:schemeClr val="tx2"/>
                </a:solidFill>
                <a:latin typeface="+mn-lt"/>
              </a:rPr>
              <a:t>D</a:t>
            </a:r>
            <a:r>
              <a:rPr lang="en-US" sz="2400" b="0" dirty="0" err="1">
                <a:solidFill>
                  <a:schemeClr val="tx2"/>
                </a:solidFill>
                <a:latin typeface="+mn-lt"/>
              </a:rPr>
              <a:t>.Dnumber</a:t>
            </a:r>
            <a:br>
              <a:rPr lang="en-US" sz="2400" b="0" dirty="0">
                <a:solidFill>
                  <a:schemeClr val="tx2"/>
                </a:solidFill>
                <a:latin typeface="+mn-lt"/>
              </a:rPr>
            </a:br>
            <a:r>
              <a:rPr lang="en-US" sz="2400" b="0" dirty="0">
                <a:solidFill>
                  <a:schemeClr val="tx2"/>
                </a:solidFill>
                <a:latin typeface="+mn-lt"/>
              </a:rPr>
              <a:t>                                       </a:t>
            </a:r>
            <a:r>
              <a:rPr lang="en-US" sz="2400" dirty="0">
                <a:solidFill>
                  <a:schemeClr val="tx2"/>
                </a:solidFill>
                <a:latin typeface="+mn-lt"/>
              </a:rPr>
              <a:t>AND</a:t>
            </a:r>
            <a:r>
              <a:rPr lang="en-US" sz="2400" b="0" dirty="0">
                <a:solidFill>
                  <a:schemeClr val="tx2"/>
                </a:solidFill>
                <a:latin typeface="+mn-lt"/>
              </a:rPr>
              <a:t>          </a:t>
            </a:r>
            <a:r>
              <a:rPr lang="en-US" sz="2400" b="0" i="1" dirty="0" err="1">
                <a:solidFill>
                  <a:schemeClr val="tx2"/>
                </a:solidFill>
                <a:latin typeface="+mn-lt"/>
              </a:rPr>
              <a:t>D</a:t>
            </a:r>
            <a:r>
              <a:rPr lang="en-US" sz="2400" b="0" dirty="0" err="1">
                <a:solidFill>
                  <a:schemeClr val="tx2"/>
                </a:solidFill>
                <a:latin typeface="+mn-lt"/>
              </a:rPr>
              <a:t>.Dname</a:t>
            </a:r>
            <a:r>
              <a:rPr lang="en-US" sz="2400" b="0" dirty="0">
                <a:solidFill>
                  <a:schemeClr val="tx2"/>
                </a:solidFill>
                <a:latin typeface="+mn-lt"/>
              </a:rPr>
              <a:t> = ‘Research’ );</a:t>
            </a:r>
            <a:endParaRPr lang="en-US" sz="2400" dirty="0">
              <a:solidFill>
                <a:schemeClr val="tx2"/>
              </a:solidFill>
              <a:latin typeface="+mn-lt"/>
            </a:endParaRPr>
          </a:p>
        </p:txBody>
      </p:sp>
      <p:sp>
        <p:nvSpPr>
          <p:cNvPr id="5" name="Text Box 16"/>
          <p:cNvSpPr txBox="1">
            <a:spLocks noChangeArrowheads="1"/>
          </p:cNvSpPr>
          <p:nvPr/>
        </p:nvSpPr>
        <p:spPr bwMode="auto">
          <a:xfrm>
            <a:off x="19318" y="0"/>
            <a:ext cx="912468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b="1">
                <a:solidFill>
                  <a:srgbClr val="00457C"/>
                </a:solidFill>
                <a:latin typeface="Times New Roman" panose="02020603050405020304" pitchFamily="18" charset="0"/>
              </a:defRPr>
            </a:lvl1pPr>
            <a:lvl2pPr marL="742950" indent="-285750">
              <a:defRPr b="1">
                <a:solidFill>
                  <a:srgbClr val="00457C"/>
                </a:solidFill>
                <a:latin typeface="Times New Roman" panose="02020603050405020304" pitchFamily="18" charset="0"/>
              </a:defRPr>
            </a:lvl2pPr>
            <a:lvl3pPr marL="1143000" indent="-228600">
              <a:defRPr b="1">
                <a:solidFill>
                  <a:srgbClr val="00457C"/>
                </a:solidFill>
                <a:latin typeface="Times New Roman" panose="02020603050405020304" pitchFamily="18" charset="0"/>
              </a:defRPr>
            </a:lvl3pPr>
            <a:lvl4pPr marL="1600200" indent="-228600">
              <a:defRPr b="1">
                <a:solidFill>
                  <a:srgbClr val="00457C"/>
                </a:solidFill>
                <a:latin typeface="Times New Roman" panose="02020603050405020304" pitchFamily="18" charset="0"/>
              </a:defRPr>
            </a:lvl4pPr>
            <a:lvl5pPr marL="2057400" indent="-228600">
              <a:defRPr b="1">
                <a:solidFill>
                  <a:srgbClr val="00457C"/>
                </a:solidFill>
                <a:latin typeface="Times New Roman" panose="02020603050405020304" pitchFamily="18" charset="0"/>
              </a:defRPr>
            </a:lvl5pPr>
            <a:lvl6pPr marL="2514600" indent="-228600" eaLnBrk="0" fontAlgn="base" hangingPunct="0">
              <a:spcBef>
                <a:spcPct val="0"/>
              </a:spcBef>
              <a:spcAft>
                <a:spcPct val="0"/>
              </a:spcAft>
              <a:defRPr b="1">
                <a:solidFill>
                  <a:srgbClr val="00457C"/>
                </a:solidFill>
                <a:latin typeface="Times New Roman" panose="02020603050405020304" pitchFamily="18" charset="0"/>
              </a:defRPr>
            </a:lvl6pPr>
            <a:lvl7pPr marL="2971800" indent="-228600" eaLnBrk="0" fontAlgn="base" hangingPunct="0">
              <a:spcBef>
                <a:spcPct val="0"/>
              </a:spcBef>
              <a:spcAft>
                <a:spcPct val="0"/>
              </a:spcAft>
              <a:defRPr b="1">
                <a:solidFill>
                  <a:srgbClr val="00457C"/>
                </a:solidFill>
                <a:latin typeface="Times New Roman" panose="02020603050405020304" pitchFamily="18" charset="0"/>
              </a:defRPr>
            </a:lvl7pPr>
            <a:lvl8pPr marL="3429000" indent="-228600" eaLnBrk="0" fontAlgn="base" hangingPunct="0">
              <a:spcBef>
                <a:spcPct val="0"/>
              </a:spcBef>
              <a:spcAft>
                <a:spcPct val="0"/>
              </a:spcAft>
              <a:defRPr b="1">
                <a:solidFill>
                  <a:srgbClr val="00457C"/>
                </a:solidFill>
                <a:latin typeface="Times New Roman" panose="02020603050405020304" pitchFamily="18" charset="0"/>
              </a:defRPr>
            </a:lvl8pPr>
            <a:lvl9pPr marL="3886200" indent="-228600" eaLnBrk="0" fontAlgn="base" hangingPunct="0">
              <a:spcBef>
                <a:spcPct val="0"/>
              </a:spcBef>
              <a:spcAft>
                <a:spcPct val="0"/>
              </a:spcAft>
              <a:defRPr b="1">
                <a:solidFill>
                  <a:srgbClr val="00457C"/>
                </a:solidFill>
                <a:latin typeface="Times New Roman" panose="02020603050405020304" pitchFamily="18" charset="0"/>
              </a:defRPr>
            </a:lvl9pPr>
          </a:lstStyle>
          <a:p>
            <a:pPr>
              <a:spcBef>
                <a:spcPct val="50000"/>
              </a:spcBef>
            </a:pPr>
            <a:r>
              <a:rPr lang="en-US" altLang="en-US" sz="3200" b="0" dirty="0">
                <a:solidFill>
                  <a:schemeClr val="bg1"/>
                </a:solidFill>
                <a:latin typeface="+mn-lt"/>
              </a:rPr>
              <a:t>Aggregate Functions</a:t>
            </a:r>
          </a:p>
        </p:txBody>
      </p:sp>
      <p:sp>
        <p:nvSpPr>
          <p:cNvPr id="6" name="TextBox 5">
            <a:extLst>
              <a:ext uri="{FF2B5EF4-FFF2-40B4-BE49-F238E27FC236}">
                <a16:creationId xmlns:a16="http://schemas.microsoft.com/office/drawing/2014/main" id="{D129DEB2-F99C-421D-8F0A-27D02C2B7D61}"/>
              </a:ext>
            </a:extLst>
          </p:cNvPr>
          <p:cNvSpPr txBox="1"/>
          <p:nvPr/>
        </p:nvSpPr>
        <p:spPr>
          <a:xfrm>
            <a:off x="0" y="914400"/>
            <a:ext cx="9144000" cy="830997"/>
          </a:xfrm>
          <a:prstGeom prst="rect">
            <a:avLst/>
          </a:prstGeom>
          <a:noFill/>
        </p:spPr>
        <p:txBody>
          <a:bodyPr wrap="square" rtlCol="0">
            <a:spAutoFit/>
          </a:bodyPr>
          <a:lstStyle/>
          <a:p>
            <a:r>
              <a:rPr lang="en-US" sz="2400" b="0" dirty="0">
                <a:solidFill>
                  <a:schemeClr val="tx2"/>
                </a:solidFill>
                <a:latin typeface="+mn-lt"/>
              </a:rPr>
              <a:t>Retrieve the names of employees whose salary is less than the average salary of the ‘Research’ department.</a:t>
            </a:r>
          </a:p>
        </p:txBody>
      </p:sp>
    </p:spTree>
    <p:extLst>
      <p:ext uri="{BB962C8B-B14F-4D97-AF65-F5344CB8AC3E}">
        <p14:creationId xmlns:p14="http://schemas.microsoft.com/office/powerpoint/2010/main" val="187944433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6"/>
          <p:cNvSpPr txBox="1">
            <a:spLocks noChangeArrowheads="1"/>
          </p:cNvSpPr>
          <p:nvPr/>
        </p:nvSpPr>
        <p:spPr bwMode="auto">
          <a:xfrm>
            <a:off x="19318" y="0"/>
            <a:ext cx="912468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b="1">
                <a:solidFill>
                  <a:srgbClr val="00457C"/>
                </a:solidFill>
                <a:latin typeface="Times New Roman" panose="02020603050405020304" pitchFamily="18" charset="0"/>
              </a:defRPr>
            </a:lvl1pPr>
            <a:lvl2pPr marL="742950" indent="-285750">
              <a:defRPr b="1">
                <a:solidFill>
                  <a:srgbClr val="00457C"/>
                </a:solidFill>
                <a:latin typeface="Times New Roman" panose="02020603050405020304" pitchFamily="18" charset="0"/>
              </a:defRPr>
            </a:lvl2pPr>
            <a:lvl3pPr marL="1143000" indent="-228600">
              <a:defRPr b="1">
                <a:solidFill>
                  <a:srgbClr val="00457C"/>
                </a:solidFill>
                <a:latin typeface="Times New Roman" panose="02020603050405020304" pitchFamily="18" charset="0"/>
              </a:defRPr>
            </a:lvl3pPr>
            <a:lvl4pPr marL="1600200" indent="-228600">
              <a:defRPr b="1">
                <a:solidFill>
                  <a:srgbClr val="00457C"/>
                </a:solidFill>
                <a:latin typeface="Times New Roman" panose="02020603050405020304" pitchFamily="18" charset="0"/>
              </a:defRPr>
            </a:lvl4pPr>
            <a:lvl5pPr marL="2057400" indent="-228600">
              <a:defRPr b="1">
                <a:solidFill>
                  <a:srgbClr val="00457C"/>
                </a:solidFill>
                <a:latin typeface="Times New Roman" panose="02020603050405020304" pitchFamily="18" charset="0"/>
              </a:defRPr>
            </a:lvl5pPr>
            <a:lvl6pPr marL="2514600" indent="-228600" eaLnBrk="0" fontAlgn="base" hangingPunct="0">
              <a:spcBef>
                <a:spcPct val="0"/>
              </a:spcBef>
              <a:spcAft>
                <a:spcPct val="0"/>
              </a:spcAft>
              <a:defRPr b="1">
                <a:solidFill>
                  <a:srgbClr val="00457C"/>
                </a:solidFill>
                <a:latin typeface="Times New Roman" panose="02020603050405020304" pitchFamily="18" charset="0"/>
              </a:defRPr>
            </a:lvl6pPr>
            <a:lvl7pPr marL="2971800" indent="-228600" eaLnBrk="0" fontAlgn="base" hangingPunct="0">
              <a:spcBef>
                <a:spcPct val="0"/>
              </a:spcBef>
              <a:spcAft>
                <a:spcPct val="0"/>
              </a:spcAft>
              <a:defRPr b="1">
                <a:solidFill>
                  <a:srgbClr val="00457C"/>
                </a:solidFill>
                <a:latin typeface="Times New Roman" panose="02020603050405020304" pitchFamily="18" charset="0"/>
              </a:defRPr>
            </a:lvl7pPr>
            <a:lvl8pPr marL="3429000" indent="-228600" eaLnBrk="0" fontAlgn="base" hangingPunct="0">
              <a:spcBef>
                <a:spcPct val="0"/>
              </a:spcBef>
              <a:spcAft>
                <a:spcPct val="0"/>
              </a:spcAft>
              <a:defRPr b="1">
                <a:solidFill>
                  <a:srgbClr val="00457C"/>
                </a:solidFill>
                <a:latin typeface="Times New Roman" panose="02020603050405020304" pitchFamily="18" charset="0"/>
              </a:defRPr>
            </a:lvl8pPr>
            <a:lvl9pPr marL="3886200" indent="-228600" eaLnBrk="0" fontAlgn="base" hangingPunct="0">
              <a:spcBef>
                <a:spcPct val="0"/>
              </a:spcBef>
              <a:spcAft>
                <a:spcPct val="0"/>
              </a:spcAft>
              <a:defRPr b="1">
                <a:solidFill>
                  <a:srgbClr val="00457C"/>
                </a:solidFill>
                <a:latin typeface="Times New Roman" panose="02020603050405020304" pitchFamily="18" charset="0"/>
              </a:defRPr>
            </a:lvl9pPr>
          </a:lstStyle>
          <a:p>
            <a:pPr>
              <a:spcBef>
                <a:spcPct val="50000"/>
              </a:spcBef>
            </a:pPr>
            <a:r>
              <a:rPr lang="en-US" altLang="en-US" sz="3200" b="0" dirty="0">
                <a:solidFill>
                  <a:schemeClr val="bg1"/>
                </a:solidFill>
                <a:latin typeface="+mn-lt"/>
              </a:rPr>
              <a:t>Use of Group By</a:t>
            </a:r>
          </a:p>
        </p:txBody>
      </p:sp>
      <p:pic>
        <p:nvPicPr>
          <p:cNvPr id="7" name="Picture 3" descr="fig07_01a.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3200400"/>
            <a:ext cx="9170126"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a:extLst>
              <a:ext uri="{FF2B5EF4-FFF2-40B4-BE49-F238E27FC236}">
                <a16:creationId xmlns:a16="http://schemas.microsoft.com/office/drawing/2014/main" id="{E76507D9-BC26-4051-8CFF-D6BA6DB25AD9}"/>
              </a:ext>
            </a:extLst>
          </p:cNvPr>
          <p:cNvSpPr/>
          <p:nvPr/>
        </p:nvSpPr>
        <p:spPr>
          <a:xfrm>
            <a:off x="0" y="1871008"/>
            <a:ext cx="9144000" cy="1200329"/>
          </a:xfrm>
          <a:prstGeom prst="rect">
            <a:avLst/>
          </a:prstGeom>
        </p:spPr>
        <p:txBody>
          <a:bodyPr wrap="square">
            <a:spAutoFit/>
          </a:bodyPr>
          <a:lstStyle/>
          <a:p>
            <a:r>
              <a:rPr lang="en-US" sz="2400" dirty="0">
                <a:solidFill>
                  <a:schemeClr val="tx2"/>
                </a:solidFill>
                <a:latin typeface="+mn-lt"/>
              </a:rPr>
              <a:t>SELECT</a:t>
            </a:r>
            <a:r>
              <a:rPr lang="en-US" sz="2400" b="0" dirty="0">
                <a:solidFill>
                  <a:schemeClr val="tx2"/>
                </a:solidFill>
                <a:latin typeface="+mn-lt"/>
              </a:rPr>
              <a:t>         </a:t>
            </a:r>
            <a:r>
              <a:rPr lang="en-US" sz="2400" b="0" i="1" dirty="0" err="1">
                <a:solidFill>
                  <a:schemeClr val="tx2"/>
                </a:solidFill>
                <a:latin typeface="+mn-lt"/>
              </a:rPr>
              <a:t>E</a:t>
            </a:r>
            <a:r>
              <a:rPr lang="en-US" sz="2400" b="0" dirty="0" err="1">
                <a:solidFill>
                  <a:schemeClr val="tx2"/>
                </a:solidFill>
                <a:latin typeface="+mn-lt"/>
              </a:rPr>
              <a:t>.Dno</a:t>
            </a:r>
            <a:r>
              <a:rPr lang="en-US" sz="2400" b="0" dirty="0">
                <a:solidFill>
                  <a:schemeClr val="tx2"/>
                </a:solidFill>
                <a:latin typeface="+mn-lt"/>
              </a:rPr>
              <a:t>, COUNT(*), AVG(</a:t>
            </a:r>
            <a:r>
              <a:rPr lang="en-US" sz="2400" b="0" i="1" dirty="0" err="1">
                <a:solidFill>
                  <a:schemeClr val="tx2"/>
                </a:solidFill>
                <a:latin typeface="+mn-lt"/>
              </a:rPr>
              <a:t>E</a:t>
            </a:r>
            <a:r>
              <a:rPr lang="en-US" sz="2400" b="0" dirty="0" err="1">
                <a:solidFill>
                  <a:schemeClr val="tx2"/>
                </a:solidFill>
                <a:latin typeface="+mn-lt"/>
              </a:rPr>
              <a:t>.Salary</a:t>
            </a:r>
            <a:r>
              <a:rPr lang="en-US" sz="2400" b="0" dirty="0">
                <a:solidFill>
                  <a:schemeClr val="tx2"/>
                </a:solidFill>
                <a:latin typeface="+mn-lt"/>
              </a:rPr>
              <a:t>)</a:t>
            </a:r>
          </a:p>
          <a:p>
            <a:r>
              <a:rPr lang="en-US" sz="2400" dirty="0">
                <a:solidFill>
                  <a:schemeClr val="tx2"/>
                </a:solidFill>
                <a:latin typeface="+mn-lt"/>
              </a:rPr>
              <a:t>FROM</a:t>
            </a:r>
            <a:r>
              <a:rPr lang="en-US" sz="2400" b="0" dirty="0">
                <a:solidFill>
                  <a:schemeClr val="tx2"/>
                </a:solidFill>
                <a:latin typeface="+mn-lt"/>
              </a:rPr>
              <a:t>             employee </a:t>
            </a:r>
            <a:r>
              <a:rPr lang="en-US" sz="2400" b="0" i="1" dirty="0">
                <a:solidFill>
                  <a:schemeClr val="tx2"/>
                </a:solidFill>
                <a:latin typeface="+mn-lt"/>
              </a:rPr>
              <a:t>E</a:t>
            </a:r>
          </a:p>
          <a:p>
            <a:r>
              <a:rPr lang="en-US" sz="2400" dirty="0">
                <a:solidFill>
                  <a:schemeClr val="tx2"/>
                </a:solidFill>
                <a:latin typeface="+mn-lt"/>
              </a:rPr>
              <a:t>GROUP BY    </a:t>
            </a:r>
            <a:r>
              <a:rPr lang="en-US" sz="2400" b="0" i="1" dirty="0" err="1">
                <a:solidFill>
                  <a:schemeClr val="tx2"/>
                </a:solidFill>
                <a:latin typeface="+mn-lt"/>
              </a:rPr>
              <a:t>E</a:t>
            </a:r>
            <a:r>
              <a:rPr lang="en-US" sz="2400" b="0" dirty="0" err="1">
                <a:solidFill>
                  <a:schemeClr val="tx2"/>
                </a:solidFill>
                <a:latin typeface="+mn-lt"/>
              </a:rPr>
              <a:t>.Dno</a:t>
            </a:r>
            <a:r>
              <a:rPr lang="en-US" sz="2400" dirty="0">
                <a:solidFill>
                  <a:schemeClr val="tx2"/>
                </a:solidFill>
                <a:latin typeface="+mn-lt"/>
              </a:rPr>
              <a:t>;</a:t>
            </a:r>
          </a:p>
        </p:txBody>
      </p:sp>
      <p:sp>
        <p:nvSpPr>
          <p:cNvPr id="10" name="TextBox 9">
            <a:extLst>
              <a:ext uri="{FF2B5EF4-FFF2-40B4-BE49-F238E27FC236}">
                <a16:creationId xmlns:a16="http://schemas.microsoft.com/office/drawing/2014/main" id="{858EE7CC-7FED-470E-8800-8BDD9E5DFE65}"/>
              </a:ext>
            </a:extLst>
          </p:cNvPr>
          <p:cNvSpPr txBox="1"/>
          <p:nvPr/>
        </p:nvSpPr>
        <p:spPr>
          <a:xfrm>
            <a:off x="0" y="914400"/>
            <a:ext cx="9144000" cy="830997"/>
          </a:xfrm>
          <a:prstGeom prst="rect">
            <a:avLst/>
          </a:prstGeom>
          <a:noFill/>
        </p:spPr>
        <p:txBody>
          <a:bodyPr wrap="square" rtlCol="0">
            <a:spAutoFit/>
          </a:bodyPr>
          <a:lstStyle/>
          <a:p>
            <a:r>
              <a:rPr lang="en-US" sz="2400" b="0" dirty="0">
                <a:solidFill>
                  <a:schemeClr val="tx2"/>
                </a:solidFill>
                <a:latin typeface="+mn-lt"/>
              </a:rPr>
              <a:t>For each department, retrieve the department number, the number of employees, and their average salary.</a:t>
            </a:r>
          </a:p>
        </p:txBody>
      </p:sp>
    </p:spTree>
    <p:extLst>
      <p:ext uri="{BB962C8B-B14F-4D97-AF65-F5344CB8AC3E}">
        <p14:creationId xmlns:p14="http://schemas.microsoft.com/office/powerpoint/2010/main" val="92397361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6"/>
          <p:cNvSpPr txBox="1">
            <a:spLocks noChangeArrowheads="1"/>
          </p:cNvSpPr>
          <p:nvPr/>
        </p:nvSpPr>
        <p:spPr bwMode="auto">
          <a:xfrm>
            <a:off x="19318" y="0"/>
            <a:ext cx="912468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b="1">
                <a:solidFill>
                  <a:srgbClr val="00457C"/>
                </a:solidFill>
                <a:latin typeface="Times New Roman" panose="02020603050405020304" pitchFamily="18" charset="0"/>
              </a:defRPr>
            </a:lvl1pPr>
            <a:lvl2pPr marL="742950" indent="-285750">
              <a:defRPr b="1">
                <a:solidFill>
                  <a:srgbClr val="00457C"/>
                </a:solidFill>
                <a:latin typeface="Times New Roman" panose="02020603050405020304" pitchFamily="18" charset="0"/>
              </a:defRPr>
            </a:lvl2pPr>
            <a:lvl3pPr marL="1143000" indent="-228600">
              <a:defRPr b="1">
                <a:solidFill>
                  <a:srgbClr val="00457C"/>
                </a:solidFill>
                <a:latin typeface="Times New Roman" panose="02020603050405020304" pitchFamily="18" charset="0"/>
              </a:defRPr>
            </a:lvl3pPr>
            <a:lvl4pPr marL="1600200" indent="-228600">
              <a:defRPr b="1">
                <a:solidFill>
                  <a:srgbClr val="00457C"/>
                </a:solidFill>
                <a:latin typeface="Times New Roman" panose="02020603050405020304" pitchFamily="18" charset="0"/>
              </a:defRPr>
            </a:lvl4pPr>
            <a:lvl5pPr marL="2057400" indent="-228600">
              <a:defRPr b="1">
                <a:solidFill>
                  <a:srgbClr val="00457C"/>
                </a:solidFill>
                <a:latin typeface="Times New Roman" panose="02020603050405020304" pitchFamily="18" charset="0"/>
              </a:defRPr>
            </a:lvl5pPr>
            <a:lvl6pPr marL="2514600" indent="-228600" eaLnBrk="0" fontAlgn="base" hangingPunct="0">
              <a:spcBef>
                <a:spcPct val="0"/>
              </a:spcBef>
              <a:spcAft>
                <a:spcPct val="0"/>
              </a:spcAft>
              <a:defRPr b="1">
                <a:solidFill>
                  <a:srgbClr val="00457C"/>
                </a:solidFill>
                <a:latin typeface="Times New Roman" panose="02020603050405020304" pitchFamily="18" charset="0"/>
              </a:defRPr>
            </a:lvl6pPr>
            <a:lvl7pPr marL="2971800" indent="-228600" eaLnBrk="0" fontAlgn="base" hangingPunct="0">
              <a:spcBef>
                <a:spcPct val="0"/>
              </a:spcBef>
              <a:spcAft>
                <a:spcPct val="0"/>
              </a:spcAft>
              <a:defRPr b="1">
                <a:solidFill>
                  <a:srgbClr val="00457C"/>
                </a:solidFill>
                <a:latin typeface="Times New Roman" panose="02020603050405020304" pitchFamily="18" charset="0"/>
              </a:defRPr>
            </a:lvl7pPr>
            <a:lvl8pPr marL="3429000" indent="-228600" eaLnBrk="0" fontAlgn="base" hangingPunct="0">
              <a:spcBef>
                <a:spcPct val="0"/>
              </a:spcBef>
              <a:spcAft>
                <a:spcPct val="0"/>
              </a:spcAft>
              <a:defRPr b="1">
                <a:solidFill>
                  <a:srgbClr val="00457C"/>
                </a:solidFill>
                <a:latin typeface="Times New Roman" panose="02020603050405020304" pitchFamily="18" charset="0"/>
              </a:defRPr>
            </a:lvl8pPr>
            <a:lvl9pPr marL="3886200" indent="-228600" eaLnBrk="0" fontAlgn="base" hangingPunct="0">
              <a:spcBef>
                <a:spcPct val="0"/>
              </a:spcBef>
              <a:spcAft>
                <a:spcPct val="0"/>
              </a:spcAft>
              <a:defRPr b="1">
                <a:solidFill>
                  <a:srgbClr val="00457C"/>
                </a:solidFill>
                <a:latin typeface="Times New Roman" panose="02020603050405020304" pitchFamily="18" charset="0"/>
              </a:defRPr>
            </a:lvl9pPr>
          </a:lstStyle>
          <a:p>
            <a:pPr>
              <a:spcBef>
                <a:spcPct val="50000"/>
              </a:spcBef>
            </a:pPr>
            <a:r>
              <a:rPr lang="en-US" altLang="en-US" sz="3200" b="0" dirty="0">
                <a:solidFill>
                  <a:schemeClr val="bg1"/>
                </a:solidFill>
                <a:latin typeface="+mn-lt"/>
              </a:rPr>
              <a:t>Use of Group By</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47800"/>
            <a:ext cx="9144000" cy="3569850"/>
          </a:xfrm>
          <a:prstGeom prst="rect">
            <a:avLst/>
          </a:prstGeom>
        </p:spPr>
      </p:pic>
      <p:sp>
        <p:nvSpPr>
          <p:cNvPr id="2" name="Oval 1"/>
          <p:cNvSpPr/>
          <p:nvPr/>
        </p:nvSpPr>
        <p:spPr bwMode="auto">
          <a:xfrm>
            <a:off x="6076950" y="1562100"/>
            <a:ext cx="914400" cy="381000"/>
          </a:xfrm>
          <a:prstGeom prst="ellipse">
            <a:avLst/>
          </a:prstGeom>
          <a:noFill/>
          <a:ln w="317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rgbClr val="00457C"/>
              </a:solidFill>
              <a:effectLst/>
              <a:latin typeface="Times New Roman" panose="02020603050405020304" pitchFamily="18" charset="0"/>
            </a:endParaRPr>
          </a:p>
        </p:txBody>
      </p:sp>
      <p:sp>
        <p:nvSpPr>
          <p:cNvPr id="6" name="Rectangle 5"/>
          <p:cNvSpPr/>
          <p:nvPr/>
        </p:nvSpPr>
        <p:spPr>
          <a:xfrm>
            <a:off x="19318" y="838200"/>
            <a:ext cx="9124682" cy="523220"/>
          </a:xfrm>
          <a:prstGeom prst="rect">
            <a:avLst/>
          </a:prstGeom>
        </p:spPr>
        <p:txBody>
          <a:bodyPr wrap="square">
            <a:spAutoFit/>
          </a:bodyPr>
          <a:lstStyle/>
          <a:p>
            <a:r>
              <a:rPr lang="en-US" sz="2800" b="0" dirty="0">
                <a:solidFill>
                  <a:schemeClr val="tx2"/>
                </a:solidFill>
                <a:latin typeface="+mn-lt"/>
              </a:rPr>
              <a:t>Group by </a:t>
            </a:r>
            <a:r>
              <a:rPr lang="en-US" sz="2800" dirty="0">
                <a:solidFill>
                  <a:schemeClr val="tx2"/>
                </a:solidFill>
                <a:latin typeface="+mn-lt"/>
              </a:rPr>
              <a:t>Department</a:t>
            </a:r>
          </a:p>
        </p:txBody>
      </p:sp>
      <p:sp>
        <p:nvSpPr>
          <p:cNvPr id="7" name="TextBox 6">
            <a:extLst>
              <a:ext uri="{FF2B5EF4-FFF2-40B4-BE49-F238E27FC236}">
                <a16:creationId xmlns:a16="http://schemas.microsoft.com/office/drawing/2014/main" id="{0B7AEF97-B5F8-4FBF-A138-EE573D01D341}"/>
              </a:ext>
            </a:extLst>
          </p:cNvPr>
          <p:cNvSpPr txBox="1"/>
          <p:nvPr/>
        </p:nvSpPr>
        <p:spPr>
          <a:xfrm>
            <a:off x="38100" y="5181600"/>
            <a:ext cx="9067800" cy="923330"/>
          </a:xfrm>
          <a:prstGeom prst="rect">
            <a:avLst/>
          </a:prstGeom>
          <a:noFill/>
        </p:spPr>
        <p:txBody>
          <a:bodyPr wrap="square">
            <a:spAutoFit/>
          </a:bodyPr>
          <a:lstStyle/>
          <a:p>
            <a:r>
              <a:rPr lang="en-US" sz="1800" spc="-15" dirty="0">
                <a:solidFill>
                  <a:schemeClr val="tx2"/>
                </a:solidFill>
                <a:effectLst/>
                <a:latin typeface="+mn-lt"/>
                <a:ea typeface="Times New Roman" panose="02020603050405020304" pitchFamily="18" charset="0"/>
              </a:rPr>
              <a:t>When GROUP BY is used, each item in the SELECT list must be </a:t>
            </a:r>
            <a:r>
              <a:rPr lang="en-US" sz="1800" b="1" spc="-15" dirty="0">
                <a:solidFill>
                  <a:schemeClr val="tx2"/>
                </a:solidFill>
                <a:effectLst/>
                <a:latin typeface="+mn-lt"/>
                <a:ea typeface="Times New Roman" panose="02020603050405020304" pitchFamily="18" charset="0"/>
              </a:rPr>
              <a:t>single-valued per group</a:t>
            </a:r>
            <a:r>
              <a:rPr lang="en-US" sz="1800" spc="-15" dirty="0">
                <a:solidFill>
                  <a:schemeClr val="tx2"/>
                </a:solidFill>
                <a:effectLst/>
                <a:latin typeface="+mn-lt"/>
                <a:ea typeface="Times New Roman" panose="02020603050405020304" pitchFamily="18" charset="0"/>
              </a:rPr>
              <a:t>. That is, all column names in the SELECT list must appear in the GROUP BY clause unless the name is used only in an aggregate function.</a:t>
            </a:r>
            <a:endParaRPr lang="en-US" sz="1800" dirty="0">
              <a:solidFill>
                <a:schemeClr val="tx2"/>
              </a:solidFill>
              <a:effectLst/>
              <a:latin typeface="+mn-lt"/>
              <a:ea typeface="Times New Roman" panose="02020603050405020304" pitchFamily="18" charset="0"/>
            </a:endParaRPr>
          </a:p>
        </p:txBody>
      </p:sp>
    </p:spTree>
    <p:extLst>
      <p:ext uri="{BB962C8B-B14F-4D97-AF65-F5344CB8AC3E}">
        <p14:creationId xmlns:p14="http://schemas.microsoft.com/office/powerpoint/2010/main" val="224052441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16"/>
          <p:cNvSpPr txBox="1">
            <a:spLocks noChangeArrowheads="1"/>
          </p:cNvSpPr>
          <p:nvPr/>
        </p:nvSpPr>
        <p:spPr bwMode="auto">
          <a:xfrm>
            <a:off x="19318" y="0"/>
            <a:ext cx="912468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b="1">
                <a:solidFill>
                  <a:srgbClr val="00457C"/>
                </a:solidFill>
                <a:latin typeface="Times New Roman" panose="02020603050405020304" pitchFamily="18" charset="0"/>
              </a:defRPr>
            </a:lvl1pPr>
            <a:lvl2pPr marL="742950" indent="-285750">
              <a:defRPr b="1">
                <a:solidFill>
                  <a:srgbClr val="00457C"/>
                </a:solidFill>
                <a:latin typeface="Times New Roman" panose="02020603050405020304" pitchFamily="18" charset="0"/>
              </a:defRPr>
            </a:lvl2pPr>
            <a:lvl3pPr marL="1143000" indent="-228600">
              <a:defRPr b="1">
                <a:solidFill>
                  <a:srgbClr val="00457C"/>
                </a:solidFill>
                <a:latin typeface="Times New Roman" panose="02020603050405020304" pitchFamily="18" charset="0"/>
              </a:defRPr>
            </a:lvl3pPr>
            <a:lvl4pPr marL="1600200" indent="-228600">
              <a:defRPr b="1">
                <a:solidFill>
                  <a:srgbClr val="00457C"/>
                </a:solidFill>
                <a:latin typeface="Times New Roman" panose="02020603050405020304" pitchFamily="18" charset="0"/>
              </a:defRPr>
            </a:lvl4pPr>
            <a:lvl5pPr marL="2057400" indent="-228600">
              <a:defRPr b="1">
                <a:solidFill>
                  <a:srgbClr val="00457C"/>
                </a:solidFill>
                <a:latin typeface="Times New Roman" panose="02020603050405020304" pitchFamily="18" charset="0"/>
              </a:defRPr>
            </a:lvl5pPr>
            <a:lvl6pPr marL="2514600" indent="-228600" eaLnBrk="0" fontAlgn="base" hangingPunct="0">
              <a:spcBef>
                <a:spcPct val="0"/>
              </a:spcBef>
              <a:spcAft>
                <a:spcPct val="0"/>
              </a:spcAft>
              <a:defRPr b="1">
                <a:solidFill>
                  <a:srgbClr val="00457C"/>
                </a:solidFill>
                <a:latin typeface="Times New Roman" panose="02020603050405020304" pitchFamily="18" charset="0"/>
              </a:defRPr>
            </a:lvl6pPr>
            <a:lvl7pPr marL="2971800" indent="-228600" eaLnBrk="0" fontAlgn="base" hangingPunct="0">
              <a:spcBef>
                <a:spcPct val="0"/>
              </a:spcBef>
              <a:spcAft>
                <a:spcPct val="0"/>
              </a:spcAft>
              <a:defRPr b="1">
                <a:solidFill>
                  <a:srgbClr val="00457C"/>
                </a:solidFill>
                <a:latin typeface="Times New Roman" panose="02020603050405020304" pitchFamily="18" charset="0"/>
              </a:defRPr>
            </a:lvl7pPr>
            <a:lvl8pPr marL="3429000" indent="-228600" eaLnBrk="0" fontAlgn="base" hangingPunct="0">
              <a:spcBef>
                <a:spcPct val="0"/>
              </a:spcBef>
              <a:spcAft>
                <a:spcPct val="0"/>
              </a:spcAft>
              <a:defRPr b="1">
                <a:solidFill>
                  <a:srgbClr val="00457C"/>
                </a:solidFill>
                <a:latin typeface="Times New Roman" panose="02020603050405020304" pitchFamily="18" charset="0"/>
              </a:defRPr>
            </a:lvl8pPr>
            <a:lvl9pPr marL="3886200" indent="-228600" eaLnBrk="0" fontAlgn="base" hangingPunct="0">
              <a:spcBef>
                <a:spcPct val="0"/>
              </a:spcBef>
              <a:spcAft>
                <a:spcPct val="0"/>
              </a:spcAft>
              <a:defRPr b="1">
                <a:solidFill>
                  <a:srgbClr val="00457C"/>
                </a:solidFill>
                <a:latin typeface="Times New Roman" panose="02020603050405020304" pitchFamily="18" charset="0"/>
              </a:defRPr>
            </a:lvl9pPr>
          </a:lstStyle>
          <a:p>
            <a:pPr>
              <a:spcBef>
                <a:spcPct val="50000"/>
              </a:spcBef>
            </a:pPr>
            <a:r>
              <a:rPr lang="en-US" altLang="en-US" sz="3200" b="0" dirty="0">
                <a:solidFill>
                  <a:schemeClr val="bg1"/>
                </a:solidFill>
                <a:latin typeface="+mn-lt"/>
              </a:rPr>
              <a:t>Group By</a:t>
            </a:r>
          </a:p>
        </p:txBody>
      </p:sp>
      <p:sp>
        <p:nvSpPr>
          <p:cNvPr id="9" name="Rectangle 8">
            <a:extLst>
              <a:ext uri="{FF2B5EF4-FFF2-40B4-BE49-F238E27FC236}">
                <a16:creationId xmlns:a16="http://schemas.microsoft.com/office/drawing/2014/main" id="{B27B8860-ED75-41C1-B845-64BD1F7CD575}"/>
              </a:ext>
            </a:extLst>
          </p:cNvPr>
          <p:cNvSpPr/>
          <p:nvPr/>
        </p:nvSpPr>
        <p:spPr>
          <a:xfrm>
            <a:off x="0" y="1859340"/>
            <a:ext cx="9144000" cy="1569660"/>
          </a:xfrm>
          <a:prstGeom prst="rect">
            <a:avLst/>
          </a:prstGeom>
        </p:spPr>
        <p:txBody>
          <a:bodyPr wrap="square">
            <a:spAutoFit/>
          </a:bodyPr>
          <a:lstStyle/>
          <a:p>
            <a:r>
              <a:rPr lang="en-US" sz="2400" dirty="0">
                <a:solidFill>
                  <a:schemeClr val="tx2"/>
                </a:solidFill>
                <a:latin typeface="+mn-lt"/>
              </a:rPr>
              <a:t>SELECT</a:t>
            </a:r>
            <a:r>
              <a:rPr lang="en-US" sz="2400" b="0" dirty="0">
                <a:solidFill>
                  <a:schemeClr val="tx2"/>
                </a:solidFill>
                <a:latin typeface="+mn-lt"/>
              </a:rPr>
              <a:t>         </a:t>
            </a:r>
            <a:r>
              <a:rPr lang="en-US" sz="2400" b="0" i="1" dirty="0" err="1">
                <a:solidFill>
                  <a:schemeClr val="tx2"/>
                </a:solidFill>
                <a:latin typeface="+mn-lt"/>
              </a:rPr>
              <a:t>P</a:t>
            </a:r>
            <a:r>
              <a:rPr lang="en-US" sz="2400" b="0" dirty="0" err="1">
                <a:solidFill>
                  <a:schemeClr val="tx2"/>
                </a:solidFill>
                <a:latin typeface="+mn-lt"/>
              </a:rPr>
              <a:t>.Pnumber</a:t>
            </a:r>
            <a:r>
              <a:rPr lang="en-US" sz="2400" b="0" dirty="0">
                <a:solidFill>
                  <a:schemeClr val="tx2"/>
                </a:solidFill>
                <a:latin typeface="+mn-lt"/>
              </a:rPr>
              <a:t>, </a:t>
            </a:r>
            <a:r>
              <a:rPr lang="en-US" sz="2400" b="0" i="1" dirty="0" err="1">
                <a:solidFill>
                  <a:schemeClr val="tx2"/>
                </a:solidFill>
                <a:latin typeface="+mn-lt"/>
              </a:rPr>
              <a:t>P</a:t>
            </a:r>
            <a:r>
              <a:rPr lang="en-US" sz="2400" b="0" dirty="0" err="1">
                <a:solidFill>
                  <a:schemeClr val="tx2"/>
                </a:solidFill>
                <a:latin typeface="+mn-lt"/>
              </a:rPr>
              <a:t>.Pname</a:t>
            </a:r>
            <a:r>
              <a:rPr lang="en-US" sz="2400" b="0" dirty="0">
                <a:solidFill>
                  <a:schemeClr val="tx2"/>
                </a:solidFill>
                <a:latin typeface="+mn-lt"/>
              </a:rPr>
              <a:t>, COUNT(*) </a:t>
            </a:r>
          </a:p>
          <a:p>
            <a:r>
              <a:rPr lang="en-US" sz="2400" dirty="0">
                <a:solidFill>
                  <a:schemeClr val="tx2"/>
                </a:solidFill>
                <a:latin typeface="+mn-lt"/>
              </a:rPr>
              <a:t>FROM</a:t>
            </a:r>
            <a:r>
              <a:rPr lang="en-US" sz="2400" b="0" dirty="0">
                <a:solidFill>
                  <a:schemeClr val="tx2"/>
                </a:solidFill>
                <a:latin typeface="+mn-lt"/>
              </a:rPr>
              <a:t>             project </a:t>
            </a:r>
            <a:r>
              <a:rPr lang="en-US" sz="2400" b="0" i="1" dirty="0">
                <a:solidFill>
                  <a:schemeClr val="tx2"/>
                </a:solidFill>
                <a:latin typeface="+mn-lt"/>
              </a:rPr>
              <a:t>P</a:t>
            </a:r>
            <a:r>
              <a:rPr lang="en-US" sz="2400" b="0" dirty="0">
                <a:solidFill>
                  <a:schemeClr val="tx2"/>
                </a:solidFill>
                <a:latin typeface="+mn-lt"/>
              </a:rPr>
              <a:t>, </a:t>
            </a:r>
            <a:r>
              <a:rPr lang="en-US" sz="2400" b="0" dirty="0" err="1">
                <a:solidFill>
                  <a:schemeClr val="tx2"/>
                </a:solidFill>
                <a:latin typeface="+mn-lt"/>
              </a:rPr>
              <a:t>works_on</a:t>
            </a:r>
            <a:r>
              <a:rPr lang="en-US" sz="2400" b="0" dirty="0">
                <a:solidFill>
                  <a:schemeClr val="tx2"/>
                </a:solidFill>
                <a:latin typeface="+mn-lt"/>
              </a:rPr>
              <a:t> </a:t>
            </a:r>
            <a:r>
              <a:rPr lang="en-US" sz="2400" b="0" i="1" dirty="0">
                <a:solidFill>
                  <a:schemeClr val="tx2"/>
                </a:solidFill>
                <a:latin typeface="+mn-lt"/>
              </a:rPr>
              <a:t>W</a:t>
            </a:r>
          </a:p>
          <a:p>
            <a:r>
              <a:rPr lang="en-US" sz="2400" dirty="0">
                <a:solidFill>
                  <a:schemeClr val="tx2"/>
                </a:solidFill>
                <a:latin typeface="+mn-lt"/>
              </a:rPr>
              <a:t>WHERE</a:t>
            </a:r>
            <a:r>
              <a:rPr lang="en-US" sz="2400" b="0" i="1" dirty="0">
                <a:solidFill>
                  <a:schemeClr val="tx2"/>
                </a:solidFill>
                <a:latin typeface="+mn-lt"/>
              </a:rPr>
              <a:t>          </a:t>
            </a:r>
            <a:r>
              <a:rPr lang="en-US" sz="2400" b="0" i="1" dirty="0" err="1">
                <a:solidFill>
                  <a:schemeClr val="tx2"/>
                </a:solidFill>
                <a:latin typeface="+mn-lt"/>
              </a:rPr>
              <a:t>P.</a:t>
            </a:r>
            <a:r>
              <a:rPr lang="en-US" sz="2400" b="0" dirty="0" err="1">
                <a:solidFill>
                  <a:schemeClr val="tx2"/>
                </a:solidFill>
                <a:latin typeface="+mn-lt"/>
              </a:rPr>
              <a:t>Pnumber</a:t>
            </a:r>
            <a:r>
              <a:rPr lang="en-US" sz="2400" b="0" i="1" dirty="0">
                <a:solidFill>
                  <a:schemeClr val="tx2"/>
                </a:solidFill>
                <a:latin typeface="+mn-lt"/>
              </a:rPr>
              <a:t> = </a:t>
            </a:r>
            <a:r>
              <a:rPr lang="en-US" sz="2400" b="0" i="1" dirty="0" err="1">
                <a:solidFill>
                  <a:schemeClr val="tx2"/>
                </a:solidFill>
                <a:latin typeface="+mn-lt"/>
              </a:rPr>
              <a:t>W.</a:t>
            </a:r>
            <a:r>
              <a:rPr lang="en-US" sz="2400" b="0" dirty="0" err="1">
                <a:solidFill>
                  <a:schemeClr val="tx2"/>
                </a:solidFill>
                <a:latin typeface="+mn-lt"/>
              </a:rPr>
              <a:t>Pno</a:t>
            </a:r>
            <a:endParaRPr lang="en-US" sz="2400" b="0" dirty="0">
              <a:solidFill>
                <a:schemeClr val="tx2"/>
              </a:solidFill>
              <a:latin typeface="+mn-lt"/>
            </a:endParaRPr>
          </a:p>
          <a:p>
            <a:r>
              <a:rPr lang="en-US" sz="2400" dirty="0">
                <a:solidFill>
                  <a:schemeClr val="tx2"/>
                </a:solidFill>
                <a:latin typeface="+mn-lt"/>
              </a:rPr>
              <a:t>GROUP BY    </a:t>
            </a:r>
            <a:r>
              <a:rPr lang="en-US" sz="2400" b="0" i="1" dirty="0" err="1">
                <a:solidFill>
                  <a:schemeClr val="tx2"/>
                </a:solidFill>
                <a:latin typeface="+mn-lt"/>
              </a:rPr>
              <a:t>P</a:t>
            </a:r>
            <a:r>
              <a:rPr lang="en-US" sz="2400" b="0" dirty="0" err="1">
                <a:solidFill>
                  <a:schemeClr val="tx2"/>
                </a:solidFill>
                <a:latin typeface="+mn-lt"/>
              </a:rPr>
              <a:t>.Pnumber</a:t>
            </a:r>
            <a:r>
              <a:rPr lang="en-US" sz="2400" b="0" dirty="0">
                <a:solidFill>
                  <a:schemeClr val="tx2"/>
                </a:solidFill>
                <a:latin typeface="+mn-lt"/>
              </a:rPr>
              <a:t>, </a:t>
            </a:r>
            <a:r>
              <a:rPr lang="en-US" sz="2400" b="0" i="1" dirty="0" err="1">
                <a:solidFill>
                  <a:schemeClr val="tx2"/>
                </a:solidFill>
                <a:latin typeface="+mn-lt"/>
              </a:rPr>
              <a:t>P</a:t>
            </a:r>
            <a:r>
              <a:rPr lang="en-US" sz="2400" b="0" dirty="0" err="1">
                <a:solidFill>
                  <a:schemeClr val="tx2"/>
                </a:solidFill>
                <a:latin typeface="+mn-lt"/>
              </a:rPr>
              <a:t>.Pname</a:t>
            </a:r>
            <a:r>
              <a:rPr lang="en-US" sz="2400" b="0" dirty="0">
                <a:solidFill>
                  <a:schemeClr val="tx2"/>
                </a:solidFill>
                <a:latin typeface="+mn-lt"/>
              </a:rPr>
              <a:t>;</a:t>
            </a:r>
            <a:endParaRPr lang="en-US" sz="2400" dirty="0">
              <a:solidFill>
                <a:schemeClr val="tx2"/>
              </a:solidFill>
              <a:latin typeface="+mn-lt"/>
            </a:endParaRPr>
          </a:p>
        </p:txBody>
      </p:sp>
      <p:sp>
        <p:nvSpPr>
          <p:cNvPr id="10" name="TextBox 9">
            <a:extLst>
              <a:ext uri="{FF2B5EF4-FFF2-40B4-BE49-F238E27FC236}">
                <a16:creationId xmlns:a16="http://schemas.microsoft.com/office/drawing/2014/main" id="{213C74C6-2841-4E9F-98DB-BF9FD40202CD}"/>
              </a:ext>
            </a:extLst>
          </p:cNvPr>
          <p:cNvSpPr txBox="1"/>
          <p:nvPr/>
        </p:nvSpPr>
        <p:spPr>
          <a:xfrm>
            <a:off x="0" y="902732"/>
            <a:ext cx="9144000" cy="830997"/>
          </a:xfrm>
          <a:prstGeom prst="rect">
            <a:avLst/>
          </a:prstGeom>
          <a:noFill/>
        </p:spPr>
        <p:txBody>
          <a:bodyPr wrap="square" rtlCol="0">
            <a:spAutoFit/>
          </a:bodyPr>
          <a:lstStyle/>
          <a:p>
            <a:r>
              <a:rPr lang="en-US" sz="2400" b="0" dirty="0">
                <a:solidFill>
                  <a:schemeClr val="tx2"/>
                </a:solidFill>
                <a:latin typeface="+mn-lt"/>
              </a:rPr>
              <a:t>For each project, retrieve the project number, the project name, and the number of employees.</a:t>
            </a:r>
          </a:p>
        </p:txBody>
      </p:sp>
    </p:spTree>
    <p:extLst>
      <p:ext uri="{BB962C8B-B14F-4D97-AF65-F5344CB8AC3E}">
        <p14:creationId xmlns:p14="http://schemas.microsoft.com/office/powerpoint/2010/main" val="131545637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16"/>
          <p:cNvSpPr txBox="1">
            <a:spLocks noChangeArrowheads="1"/>
          </p:cNvSpPr>
          <p:nvPr/>
        </p:nvSpPr>
        <p:spPr bwMode="auto">
          <a:xfrm>
            <a:off x="19318" y="0"/>
            <a:ext cx="912468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b="1">
                <a:solidFill>
                  <a:srgbClr val="00457C"/>
                </a:solidFill>
                <a:latin typeface="Times New Roman" panose="02020603050405020304" pitchFamily="18" charset="0"/>
              </a:defRPr>
            </a:lvl1pPr>
            <a:lvl2pPr marL="742950" indent="-285750">
              <a:defRPr b="1">
                <a:solidFill>
                  <a:srgbClr val="00457C"/>
                </a:solidFill>
                <a:latin typeface="Times New Roman" panose="02020603050405020304" pitchFamily="18" charset="0"/>
              </a:defRPr>
            </a:lvl2pPr>
            <a:lvl3pPr marL="1143000" indent="-228600">
              <a:defRPr b="1">
                <a:solidFill>
                  <a:srgbClr val="00457C"/>
                </a:solidFill>
                <a:latin typeface="Times New Roman" panose="02020603050405020304" pitchFamily="18" charset="0"/>
              </a:defRPr>
            </a:lvl3pPr>
            <a:lvl4pPr marL="1600200" indent="-228600">
              <a:defRPr b="1">
                <a:solidFill>
                  <a:srgbClr val="00457C"/>
                </a:solidFill>
                <a:latin typeface="Times New Roman" panose="02020603050405020304" pitchFamily="18" charset="0"/>
              </a:defRPr>
            </a:lvl4pPr>
            <a:lvl5pPr marL="2057400" indent="-228600">
              <a:defRPr b="1">
                <a:solidFill>
                  <a:srgbClr val="00457C"/>
                </a:solidFill>
                <a:latin typeface="Times New Roman" panose="02020603050405020304" pitchFamily="18" charset="0"/>
              </a:defRPr>
            </a:lvl5pPr>
            <a:lvl6pPr marL="2514600" indent="-228600" eaLnBrk="0" fontAlgn="base" hangingPunct="0">
              <a:spcBef>
                <a:spcPct val="0"/>
              </a:spcBef>
              <a:spcAft>
                <a:spcPct val="0"/>
              </a:spcAft>
              <a:defRPr b="1">
                <a:solidFill>
                  <a:srgbClr val="00457C"/>
                </a:solidFill>
                <a:latin typeface="Times New Roman" panose="02020603050405020304" pitchFamily="18" charset="0"/>
              </a:defRPr>
            </a:lvl6pPr>
            <a:lvl7pPr marL="2971800" indent="-228600" eaLnBrk="0" fontAlgn="base" hangingPunct="0">
              <a:spcBef>
                <a:spcPct val="0"/>
              </a:spcBef>
              <a:spcAft>
                <a:spcPct val="0"/>
              </a:spcAft>
              <a:defRPr b="1">
                <a:solidFill>
                  <a:srgbClr val="00457C"/>
                </a:solidFill>
                <a:latin typeface="Times New Roman" panose="02020603050405020304" pitchFamily="18" charset="0"/>
              </a:defRPr>
            </a:lvl7pPr>
            <a:lvl8pPr marL="3429000" indent="-228600" eaLnBrk="0" fontAlgn="base" hangingPunct="0">
              <a:spcBef>
                <a:spcPct val="0"/>
              </a:spcBef>
              <a:spcAft>
                <a:spcPct val="0"/>
              </a:spcAft>
              <a:defRPr b="1">
                <a:solidFill>
                  <a:srgbClr val="00457C"/>
                </a:solidFill>
                <a:latin typeface="Times New Roman" panose="02020603050405020304" pitchFamily="18" charset="0"/>
              </a:defRPr>
            </a:lvl8pPr>
            <a:lvl9pPr marL="3886200" indent="-228600" eaLnBrk="0" fontAlgn="base" hangingPunct="0">
              <a:spcBef>
                <a:spcPct val="0"/>
              </a:spcBef>
              <a:spcAft>
                <a:spcPct val="0"/>
              </a:spcAft>
              <a:defRPr b="1">
                <a:solidFill>
                  <a:srgbClr val="00457C"/>
                </a:solidFill>
                <a:latin typeface="Times New Roman" panose="02020603050405020304" pitchFamily="18" charset="0"/>
              </a:defRPr>
            </a:lvl9pPr>
          </a:lstStyle>
          <a:p>
            <a:pPr>
              <a:spcBef>
                <a:spcPct val="50000"/>
              </a:spcBef>
            </a:pPr>
            <a:r>
              <a:rPr lang="en-US" altLang="en-US" sz="3200" b="0" dirty="0">
                <a:solidFill>
                  <a:schemeClr val="bg1"/>
                </a:solidFill>
                <a:latin typeface="+mn-lt"/>
              </a:rPr>
              <a:t>Group By</a:t>
            </a:r>
          </a:p>
        </p:txBody>
      </p:sp>
      <p:sp>
        <p:nvSpPr>
          <p:cNvPr id="8" name="Rectangle 7">
            <a:extLst>
              <a:ext uri="{FF2B5EF4-FFF2-40B4-BE49-F238E27FC236}">
                <a16:creationId xmlns:a16="http://schemas.microsoft.com/office/drawing/2014/main" id="{5673E4B9-D091-46A5-A7DB-8FD11BA47AB3}"/>
              </a:ext>
            </a:extLst>
          </p:cNvPr>
          <p:cNvSpPr/>
          <p:nvPr/>
        </p:nvSpPr>
        <p:spPr>
          <a:xfrm>
            <a:off x="0" y="1794808"/>
            <a:ext cx="9144000" cy="2308324"/>
          </a:xfrm>
          <a:prstGeom prst="rect">
            <a:avLst/>
          </a:prstGeom>
        </p:spPr>
        <p:txBody>
          <a:bodyPr wrap="square">
            <a:spAutoFit/>
          </a:bodyPr>
          <a:lstStyle/>
          <a:p>
            <a:r>
              <a:rPr lang="en-US" sz="2400" dirty="0">
                <a:solidFill>
                  <a:schemeClr val="tx2"/>
                </a:solidFill>
                <a:latin typeface="+mn-lt"/>
              </a:rPr>
              <a:t>SELECT</a:t>
            </a:r>
            <a:r>
              <a:rPr lang="en-US" sz="2400" b="0" dirty="0">
                <a:solidFill>
                  <a:schemeClr val="tx2"/>
                </a:solidFill>
                <a:latin typeface="+mn-lt"/>
              </a:rPr>
              <a:t>         </a:t>
            </a:r>
            <a:r>
              <a:rPr lang="en-US" sz="2400" b="0" i="1" dirty="0" err="1">
                <a:solidFill>
                  <a:schemeClr val="tx2"/>
                </a:solidFill>
                <a:latin typeface="+mn-lt"/>
              </a:rPr>
              <a:t>P</a:t>
            </a:r>
            <a:r>
              <a:rPr lang="en-US" sz="2400" b="0" dirty="0" err="1">
                <a:solidFill>
                  <a:schemeClr val="tx2"/>
                </a:solidFill>
                <a:latin typeface="+mn-lt"/>
              </a:rPr>
              <a:t>.Pnumber</a:t>
            </a:r>
            <a:r>
              <a:rPr lang="en-US" sz="2400" b="0" dirty="0">
                <a:solidFill>
                  <a:schemeClr val="tx2"/>
                </a:solidFill>
                <a:latin typeface="+mn-lt"/>
              </a:rPr>
              <a:t>, </a:t>
            </a:r>
            <a:r>
              <a:rPr lang="en-US" sz="2400" b="0" i="1" dirty="0" err="1">
                <a:solidFill>
                  <a:schemeClr val="tx2"/>
                </a:solidFill>
                <a:latin typeface="+mn-lt"/>
              </a:rPr>
              <a:t>P</a:t>
            </a:r>
            <a:r>
              <a:rPr lang="en-US" sz="2400" b="0" dirty="0" err="1">
                <a:solidFill>
                  <a:schemeClr val="tx2"/>
                </a:solidFill>
                <a:latin typeface="+mn-lt"/>
              </a:rPr>
              <a:t>.Pname</a:t>
            </a:r>
            <a:r>
              <a:rPr lang="en-US" sz="2400" b="0" dirty="0">
                <a:solidFill>
                  <a:schemeClr val="tx2"/>
                </a:solidFill>
                <a:latin typeface="+mn-lt"/>
              </a:rPr>
              <a:t>, COUNT(*) </a:t>
            </a:r>
          </a:p>
          <a:p>
            <a:r>
              <a:rPr lang="en-US" sz="2400" dirty="0">
                <a:solidFill>
                  <a:schemeClr val="tx2"/>
                </a:solidFill>
                <a:latin typeface="+mn-lt"/>
              </a:rPr>
              <a:t>FROM</a:t>
            </a:r>
            <a:r>
              <a:rPr lang="en-US" sz="2400" b="0" dirty="0">
                <a:solidFill>
                  <a:schemeClr val="tx2"/>
                </a:solidFill>
                <a:latin typeface="+mn-lt"/>
              </a:rPr>
              <a:t>             project </a:t>
            </a:r>
            <a:r>
              <a:rPr lang="en-US" sz="2400" b="0" i="1" dirty="0">
                <a:solidFill>
                  <a:schemeClr val="tx2"/>
                </a:solidFill>
                <a:latin typeface="+mn-lt"/>
              </a:rPr>
              <a:t>P</a:t>
            </a:r>
            <a:r>
              <a:rPr lang="en-US" sz="2400" b="0" dirty="0">
                <a:solidFill>
                  <a:schemeClr val="tx2"/>
                </a:solidFill>
                <a:latin typeface="+mn-lt"/>
              </a:rPr>
              <a:t>, </a:t>
            </a:r>
            <a:r>
              <a:rPr lang="en-US" sz="2400" b="0" dirty="0" err="1">
                <a:solidFill>
                  <a:schemeClr val="tx2"/>
                </a:solidFill>
                <a:latin typeface="+mn-lt"/>
              </a:rPr>
              <a:t>works_on</a:t>
            </a:r>
            <a:r>
              <a:rPr lang="en-US" sz="2400" b="0" dirty="0">
                <a:solidFill>
                  <a:schemeClr val="tx2"/>
                </a:solidFill>
                <a:latin typeface="+mn-lt"/>
              </a:rPr>
              <a:t> </a:t>
            </a:r>
            <a:r>
              <a:rPr lang="en-US" sz="2400" b="0" i="1" dirty="0">
                <a:solidFill>
                  <a:schemeClr val="tx2"/>
                </a:solidFill>
                <a:latin typeface="+mn-lt"/>
              </a:rPr>
              <a:t>W</a:t>
            </a:r>
            <a:r>
              <a:rPr lang="en-US" sz="2400" b="0" dirty="0">
                <a:solidFill>
                  <a:schemeClr val="tx2"/>
                </a:solidFill>
                <a:latin typeface="+mn-lt"/>
              </a:rPr>
              <a:t>, employee </a:t>
            </a:r>
            <a:r>
              <a:rPr lang="en-US" sz="2400" b="0" i="1" dirty="0">
                <a:solidFill>
                  <a:schemeClr val="tx2"/>
                </a:solidFill>
                <a:latin typeface="+mn-lt"/>
              </a:rPr>
              <a:t>E</a:t>
            </a:r>
          </a:p>
          <a:p>
            <a:r>
              <a:rPr lang="en-US" sz="2400" dirty="0">
                <a:solidFill>
                  <a:schemeClr val="tx2"/>
                </a:solidFill>
                <a:latin typeface="+mn-lt"/>
              </a:rPr>
              <a:t>WHERE</a:t>
            </a:r>
            <a:r>
              <a:rPr lang="en-US" sz="2400" b="0" i="1" dirty="0">
                <a:solidFill>
                  <a:schemeClr val="tx2"/>
                </a:solidFill>
                <a:latin typeface="+mn-lt"/>
              </a:rPr>
              <a:t>          </a:t>
            </a:r>
            <a:r>
              <a:rPr lang="en-US" sz="2400" b="0" i="1" dirty="0" err="1">
                <a:solidFill>
                  <a:schemeClr val="tx2"/>
                </a:solidFill>
                <a:latin typeface="+mn-lt"/>
              </a:rPr>
              <a:t>P.</a:t>
            </a:r>
            <a:r>
              <a:rPr lang="en-US" sz="2400" b="0" dirty="0" err="1">
                <a:solidFill>
                  <a:schemeClr val="tx2"/>
                </a:solidFill>
                <a:latin typeface="+mn-lt"/>
              </a:rPr>
              <a:t>Pnumber</a:t>
            </a:r>
            <a:r>
              <a:rPr lang="en-US" sz="2400" b="0" i="1" dirty="0">
                <a:solidFill>
                  <a:schemeClr val="tx2"/>
                </a:solidFill>
                <a:latin typeface="+mn-lt"/>
              </a:rPr>
              <a:t> = </a:t>
            </a:r>
            <a:r>
              <a:rPr lang="en-US" sz="2400" b="0" i="1" dirty="0" err="1">
                <a:solidFill>
                  <a:schemeClr val="tx2"/>
                </a:solidFill>
                <a:latin typeface="+mn-lt"/>
              </a:rPr>
              <a:t>W.</a:t>
            </a:r>
            <a:r>
              <a:rPr lang="en-US" sz="2400" b="0" dirty="0" err="1">
                <a:solidFill>
                  <a:schemeClr val="tx2"/>
                </a:solidFill>
                <a:latin typeface="+mn-lt"/>
              </a:rPr>
              <a:t>Pno</a:t>
            </a:r>
            <a:endParaRPr lang="en-US" sz="2400" b="0" dirty="0">
              <a:solidFill>
                <a:schemeClr val="tx2"/>
              </a:solidFill>
              <a:latin typeface="+mn-lt"/>
            </a:endParaRPr>
          </a:p>
          <a:p>
            <a:r>
              <a:rPr lang="en-US" sz="2400" dirty="0">
                <a:solidFill>
                  <a:schemeClr val="tx2"/>
                </a:solidFill>
                <a:latin typeface="+mn-lt"/>
              </a:rPr>
              <a:t>AND</a:t>
            </a:r>
            <a:r>
              <a:rPr lang="en-US" sz="2400" b="0" dirty="0">
                <a:solidFill>
                  <a:schemeClr val="tx2"/>
                </a:solidFill>
                <a:latin typeface="+mn-lt"/>
              </a:rPr>
              <a:t>               </a:t>
            </a:r>
            <a:r>
              <a:rPr lang="en-US" sz="2400" b="0" i="1" dirty="0" err="1">
                <a:solidFill>
                  <a:schemeClr val="tx2"/>
                </a:solidFill>
                <a:latin typeface="+mn-lt"/>
              </a:rPr>
              <a:t>W</a:t>
            </a:r>
            <a:r>
              <a:rPr lang="en-US" sz="2400" b="0" dirty="0" err="1">
                <a:solidFill>
                  <a:schemeClr val="tx2"/>
                </a:solidFill>
                <a:latin typeface="+mn-lt"/>
              </a:rPr>
              <a:t>.Essn</a:t>
            </a:r>
            <a:r>
              <a:rPr lang="en-US" sz="2400" b="0" dirty="0">
                <a:solidFill>
                  <a:schemeClr val="tx2"/>
                </a:solidFill>
                <a:latin typeface="+mn-lt"/>
              </a:rPr>
              <a:t> = </a:t>
            </a:r>
            <a:r>
              <a:rPr lang="en-US" sz="2400" b="0" i="1" dirty="0" err="1">
                <a:solidFill>
                  <a:schemeClr val="tx2"/>
                </a:solidFill>
                <a:latin typeface="+mn-lt"/>
              </a:rPr>
              <a:t>E</a:t>
            </a:r>
            <a:r>
              <a:rPr lang="en-US" sz="2400" b="0" dirty="0" err="1">
                <a:solidFill>
                  <a:schemeClr val="tx2"/>
                </a:solidFill>
                <a:latin typeface="+mn-lt"/>
              </a:rPr>
              <a:t>.Ssn</a:t>
            </a:r>
            <a:endParaRPr lang="en-US" sz="2400" b="0" dirty="0">
              <a:solidFill>
                <a:schemeClr val="tx2"/>
              </a:solidFill>
              <a:latin typeface="+mn-lt"/>
            </a:endParaRPr>
          </a:p>
          <a:p>
            <a:r>
              <a:rPr lang="en-US" sz="2400" dirty="0">
                <a:solidFill>
                  <a:schemeClr val="tx2"/>
                </a:solidFill>
                <a:latin typeface="+mn-lt"/>
              </a:rPr>
              <a:t>AND</a:t>
            </a:r>
            <a:r>
              <a:rPr lang="en-US" sz="2400" b="0" dirty="0">
                <a:solidFill>
                  <a:schemeClr val="tx2"/>
                </a:solidFill>
                <a:latin typeface="+mn-lt"/>
              </a:rPr>
              <a:t>               </a:t>
            </a:r>
            <a:r>
              <a:rPr lang="en-US" sz="2400" b="0" i="1" dirty="0" err="1">
                <a:solidFill>
                  <a:schemeClr val="tx2"/>
                </a:solidFill>
                <a:latin typeface="+mn-lt"/>
              </a:rPr>
              <a:t>E</a:t>
            </a:r>
            <a:r>
              <a:rPr lang="en-US" sz="2400" b="0" dirty="0" err="1">
                <a:solidFill>
                  <a:schemeClr val="tx2"/>
                </a:solidFill>
                <a:latin typeface="+mn-lt"/>
              </a:rPr>
              <a:t>.Dno</a:t>
            </a:r>
            <a:r>
              <a:rPr lang="en-US" sz="2400" b="0" dirty="0">
                <a:solidFill>
                  <a:schemeClr val="tx2"/>
                </a:solidFill>
                <a:latin typeface="+mn-lt"/>
              </a:rPr>
              <a:t> = 5</a:t>
            </a:r>
          </a:p>
          <a:p>
            <a:r>
              <a:rPr lang="en-US" sz="2400" dirty="0">
                <a:solidFill>
                  <a:schemeClr val="tx2"/>
                </a:solidFill>
                <a:latin typeface="+mn-lt"/>
              </a:rPr>
              <a:t>GROUP BY    </a:t>
            </a:r>
            <a:r>
              <a:rPr lang="en-US" sz="2400" b="0" i="1" dirty="0" err="1">
                <a:solidFill>
                  <a:schemeClr val="tx2"/>
                </a:solidFill>
                <a:latin typeface="+mn-lt"/>
              </a:rPr>
              <a:t>P</a:t>
            </a:r>
            <a:r>
              <a:rPr lang="en-US" sz="2400" b="0" dirty="0" err="1">
                <a:solidFill>
                  <a:schemeClr val="tx2"/>
                </a:solidFill>
                <a:latin typeface="+mn-lt"/>
              </a:rPr>
              <a:t>.Pnumber</a:t>
            </a:r>
            <a:r>
              <a:rPr lang="en-US" sz="2400" b="0" dirty="0">
                <a:solidFill>
                  <a:schemeClr val="tx2"/>
                </a:solidFill>
                <a:latin typeface="+mn-lt"/>
              </a:rPr>
              <a:t>, </a:t>
            </a:r>
            <a:r>
              <a:rPr lang="en-US" sz="2400" b="0" i="1" dirty="0" err="1">
                <a:solidFill>
                  <a:schemeClr val="tx2"/>
                </a:solidFill>
                <a:latin typeface="+mn-lt"/>
              </a:rPr>
              <a:t>P</a:t>
            </a:r>
            <a:r>
              <a:rPr lang="en-US" sz="2400" b="0" dirty="0" err="1">
                <a:solidFill>
                  <a:schemeClr val="tx2"/>
                </a:solidFill>
                <a:latin typeface="+mn-lt"/>
              </a:rPr>
              <a:t>.Pname</a:t>
            </a:r>
            <a:r>
              <a:rPr lang="en-US" sz="2400" b="0" dirty="0">
                <a:solidFill>
                  <a:schemeClr val="tx2"/>
                </a:solidFill>
                <a:latin typeface="+mn-lt"/>
              </a:rPr>
              <a:t>;</a:t>
            </a:r>
            <a:endParaRPr lang="en-US" sz="2400" dirty="0">
              <a:solidFill>
                <a:schemeClr val="tx2"/>
              </a:solidFill>
              <a:latin typeface="+mn-lt"/>
            </a:endParaRPr>
          </a:p>
        </p:txBody>
      </p:sp>
      <p:sp>
        <p:nvSpPr>
          <p:cNvPr id="9" name="TextBox 8">
            <a:extLst>
              <a:ext uri="{FF2B5EF4-FFF2-40B4-BE49-F238E27FC236}">
                <a16:creationId xmlns:a16="http://schemas.microsoft.com/office/drawing/2014/main" id="{7ADD7E25-E72C-4FD1-BE18-FCBAC3946550}"/>
              </a:ext>
            </a:extLst>
          </p:cNvPr>
          <p:cNvSpPr txBox="1"/>
          <p:nvPr/>
        </p:nvSpPr>
        <p:spPr>
          <a:xfrm>
            <a:off x="0" y="838200"/>
            <a:ext cx="9144000" cy="830997"/>
          </a:xfrm>
          <a:prstGeom prst="rect">
            <a:avLst/>
          </a:prstGeom>
          <a:noFill/>
        </p:spPr>
        <p:txBody>
          <a:bodyPr wrap="square" rtlCol="0">
            <a:spAutoFit/>
          </a:bodyPr>
          <a:lstStyle/>
          <a:p>
            <a:r>
              <a:rPr lang="en-US" sz="2400" b="0" dirty="0">
                <a:solidFill>
                  <a:schemeClr val="tx2"/>
                </a:solidFill>
                <a:latin typeface="+mn-lt"/>
              </a:rPr>
              <a:t>For each project, retrieve the project number, the project name, and the number of employees who work on department 5.</a:t>
            </a:r>
          </a:p>
        </p:txBody>
      </p:sp>
    </p:spTree>
    <p:extLst>
      <p:ext uri="{BB962C8B-B14F-4D97-AF65-F5344CB8AC3E}">
        <p14:creationId xmlns:p14="http://schemas.microsoft.com/office/powerpoint/2010/main" val="331770723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6">
            <a:extLst>
              <a:ext uri="{FF2B5EF4-FFF2-40B4-BE49-F238E27FC236}">
                <a16:creationId xmlns:a16="http://schemas.microsoft.com/office/drawing/2014/main" id="{DEA19901-161B-4E07-BC94-091B76467EFD}"/>
              </a:ext>
            </a:extLst>
          </p:cNvPr>
          <p:cNvSpPr txBox="1">
            <a:spLocks noChangeArrowheads="1"/>
          </p:cNvSpPr>
          <p:nvPr/>
        </p:nvSpPr>
        <p:spPr bwMode="auto">
          <a:xfrm>
            <a:off x="19318" y="0"/>
            <a:ext cx="912468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b="1">
                <a:solidFill>
                  <a:srgbClr val="00457C"/>
                </a:solidFill>
                <a:latin typeface="Times New Roman" panose="02020603050405020304" pitchFamily="18" charset="0"/>
              </a:defRPr>
            </a:lvl1pPr>
            <a:lvl2pPr marL="742950" indent="-285750">
              <a:defRPr b="1">
                <a:solidFill>
                  <a:srgbClr val="00457C"/>
                </a:solidFill>
                <a:latin typeface="Times New Roman" panose="02020603050405020304" pitchFamily="18" charset="0"/>
              </a:defRPr>
            </a:lvl2pPr>
            <a:lvl3pPr marL="1143000" indent="-228600">
              <a:defRPr b="1">
                <a:solidFill>
                  <a:srgbClr val="00457C"/>
                </a:solidFill>
                <a:latin typeface="Times New Roman" panose="02020603050405020304" pitchFamily="18" charset="0"/>
              </a:defRPr>
            </a:lvl3pPr>
            <a:lvl4pPr marL="1600200" indent="-228600">
              <a:defRPr b="1">
                <a:solidFill>
                  <a:srgbClr val="00457C"/>
                </a:solidFill>
                <a:latin typeface="Times New Roman" panose="02020603050405020304" pitchFamily="18" charset="0"/>
              </a:defRPr>
            </a:lvl4pPr>
            <a:lvl5pPr marL="2057400" indent="-228600">
              <a:defRPr b="1">
                <a:solidFill>
                  <a:srgbClr val="00457C"/>
                </a:solidFill>
                <a:latin typeface="Times New Roman" panose="02020603050405020304" pitchFamily="18" charset="0"/>
              </a:defRPr>
            </a:lvl5pPr>
            <a:lvl6pPr marL="2514600" indent="-228600" eaLnBrk="0" fontAlgn="base" hangingPunct="0">
              <a:spcBef>
                <a:spcPct val="0"/>
              </a:spcBef>
              <a:spcAft>
                <a:spcPct val="0"/>
              </a:spcAft>
              <a:defRPr b="1">
                <a:solidFill>
                  <a:srgbClr val="00457C"/>
                </a:solidFill>
                <a:latin typeface="Times New Roman" panose="02020603050405020304" pitchFamily="18" charset="0"/>
              </a:defRPr>
            </a:lvl6pPr>
            <a:lvl7pPr marL="2971800" indent="-228600" eaLnBrk="0" fontAlgn="base" hangingPunct="0">
              <a:spcBef>
                <a:spcPct val="0"/>
              </a:spcBef>
              <a:spcAft>
                <a:spcPct val="0"/>
              </a:spcAft>
              <a:defRPr b="1">
                <a:solidFill>
                  <a:srgbClr val="00457C"/>
                </a:solidFill>
                <a:latin typeface="Times New Roman" panose="02020603050405020304" pitchFamily="18" charset="0"/>
              </a:defRPr>
            </a:lvl7pPr>
            <a:lvl8pPr marL="3429000" indent="-228600" eaLnBrk="0" fontAlgn="base" hangingPunct="0">
              <a:spcBef>
                <a:spcPct val="0"/>
              </a:spcBef>
              <a:spcAft>
                <a:spcPct val="0"/>
              </a:spcAft>
              <a:defRPr b="1">
                <a:solidFill>
                  <a:srgbClr val="00457C"/>
                </a:solidFill>
                <a:latin typeface="Times New Roman" panose="02020603050405020304" pitchFamily="18" charset="0"/>
              </a:defRPr>
            </a:lvl8pPr>
            <a:lvl9pPr marL="3886200" indent="-228600" eaLnBrk="0" fontAlgn="base" hangingPunct="0">
              <a:spcBef>
                <a:spcPct val="0"/>
              </a:spcBef>
              <a:spcAft>
                <a:spcPct val="0"/>
              </a:spcAft>
              <a:defRPr b="1">
                <a:solidFill>
                  <a:srgbClr val="00457C"/>
                </a:solidFill>
                <a:latin typeface="Times New Roman" panose="02020603050405020304" pitchFamily="18" charset="0"/>
              </a:defRPr>
            </a:lvl9pPr>
          </a:lstStyle>
          <a:p>
            <a:pPr>
              <a:spcBef>
                <a:spcPct val="50000"/>
              </a:spcBef>
            </a:pPr>
            <a:r>
              <a:rPr lang="en-US" altLang="en-US" sz="3200" b="0" dirty="0">
                <a:solidFill>
                  <a:schemeClr val="bg1"/>
                </a:solidFill>
                <a:latin typeface="+mn-lt"/>
              </a:rPr>
              <a:t>NULL Value in the aggregation</a:t>
            </a:r>
          </a:p>
        </p:txBody>
      </p:sp>
      <p:sp>
        <p:nvSpPr>
          <p:cNvPr id="5" name="Rectangle 4">
            <a:extLst>
              <a:ext uri="{FF2B5EF4-FFF2-40B4-BE49-F238E27FC236}">
                <a16:creationId xmlns:a16="http://schemas.microsoft.com/office/drawing/2014/main" id="{F6BFFE07-A3E5-4008-BE88-1D469B8C2925}"/>
              </a:ext>
            </a:extLst>
          </p:cNvPr>
          <p:cNvSpPr/>
          <p:nvPr/>
        </p:nvSpPr>
        <p:spPr>
          <a:xfrm>
            <a:off x="26122" y="990600"/>
            <a:ext cx="9117878" cy="677108"/>
          </a:xfrm>
          <a:prstGeom prst="rect">
            <a:avLst/>
          </a:prstGeom>
        </p:spPr>
        <p:txBody>
          <a:bodyPr wrap="square">
            <a:spAutoFit/>
          </a:bodyPr>
          <a:lstStyle/>
          <a:p>
            <a:r>
              <a:rPr lang="en-US" sz="1900" dirty="0">
                <a:solidFill>
                  <a:schemeClr val="tx2"/>
                </a:solidFill>
                <a:latin typeface="Arial" panose="020B0604020202020204" pitchFamily="34" charset="0"/>
                <a:cs typeface="Arial" panose="020B0604020202020204" pitchFamily="34" charset="0"/>
              </a:rPr>
              <a:t>SELECT</a:t>
            </a:r>
            <a:r>
              <a:rPr lang="en-US" sz="1900" dirty="0">
                <a:solidFill>
                  <a:srgbClr val="002060"/>
                </a:solidFill>
                <a:latin typeface="Arial" panose="020B0604020202020204" pitchFamily="34" charset="0"/>
                <a:cs typeface="Arial" panose="020B0604020202020204" pitchFamily="34" charset="0"/>
              </a:rPr>
              <a:t>   SUM (</a:t>
            </a:r>
            <a:r>
              <a:rPr lang="en-US" sz="1900" b="0" dirty="0">
                <a:solidFill>
                  <a:schemeClr val="tx2"/>
                </a:solidFill>
                <a:latin typeface="Arial" panose="020B0604020202020204" pitchFamily="34" charset="0"/>
                <a:cs typeface="Arial" panose="020B0604020202020204" pitchFamily="34" charset="0"/>
              </a:rPr>
              <a:t>Sales</a:t>
            </a:r>
            <a:r>
              <a:rPr lang="en-US" sz="1900" dirty="0">
                <a:solidFill>
                  <a:srgbClr val="002060"/>
                </a:solidFill>
                <a:latin typeface="Arial" panose="020B0604020202020204" pitchFamily="34" charset="0"/>
                <a:cs typeface="Arial" panose="020B0604020202020204" pitchFamily="34" charset="0"/>
              </a:rPr>
              <a:t>), AVG (</a:t>
            </a:r>
            <a:r>
              <a:rPr lang="en-US" sz="1900" b="0" dirty="0">
                <a:solidFill>
                  <a:schemeClr val="tx2"/>
                </a:solidFill>
                <a:latin typeface="Arial" panose="020B0604020202020204" pitchFamily="34" charset="0"/>
                <a:cs typeface="Arial" panose="020B0604020202020204" pitchFamily="34" charset="0"/>
              </a:rPr>
              <a:t>Sales</a:t>
            </a:r>
            <a:r>
              <a:rPr lang="en-US" sz="1900" dirty="0">
                <a:solidFill>
                  <a:srgbClr val="002060"/>
                </a:solidFill>
                <a:latin typeface="Arial" panose="020B0604020202020204" pitchFamily="34" charset="0"/>
                <a:cs typeface="Arial" panose="020B0604020202020204" pitchFamily="34" charset="0"/>
              </a:rPr>
              <a:t>), MAX (</a:t>
            </a:r>
            <a:r>
              <a:rPr lang="en-US" sz="1900" b="0" dirty="0">
                <a:solidFill>
                  <a:schemeClr val="tx2"/>
                </a:solidFill>
                <a:latin typeface="Arial" panose="020B0604020202020204" pitchFamily="34" charset="0"/>
                <a:cs typeface="Arial" panose="020B0604020202020204" pitchFamily="34" charset="0"/>
              </a:rPr>
              <a:t>Sales</a:t>
            </a:r>
            <a:r>
              <a:rPr lang="en-US" sz="1900" dirty="0">
                <a:solidFill>
                  <a:srgbClr val="002060"/>
                </a:solidFill>
                <a:latin typeface="Arial" panose="020B0604020202020204" pitchFamily="34" charset="0"/>
                <a:cs typeface="Arial" panose="020B0604020202020204" pitchFamily="34" charset="0"/>
              </a:rPr>
              <a:t>), MIN (</a:t>
            </a:r>
            <a:r>
              <a:rPr lang="en-US" sz="1900" b="0" dirty="0">
                <a:solidFill>
                  <a:schemeClr val="tx2"/>
                </a:solidFill>
                <a:latin typeface="Arial" panose="020B0604020202020204" pitchFamily="34" charset="0"/>
                <a:cs typeface="Arial" panose="020B0604020202020204" pitchFamily="34" charset="0"/>
              </a:rPr>
              <a:t>Sales</a:t>
            </a:r>
            <a:r>
              <a:rPr lang="en-US" sz="1900" dirty="0">
                <a:solidFill>
                  <a:srgbClr val="002060"/>
                </a:solidFill>
                <a:latin typeface="Arial" panose="020B0604020202020204" pitchFamily="34" charset="0"/>
                <a:cs typeface="Arial" panose="020B0604020202020204" pitchFamily="34" charset="0"/>
              </a:rPr>
              <a:t>), COUNT (</a:t>
            </a:r>
            <a:r>
              <a:rPr lang="en-US" sz="1900" b="0" dirty="0">
                <a:solidFill>
                  <a:schemeClr val="tx2"/>
                </a:solidFill>
                <a:latin typeface="Arial" panose="020B0604020202020204" pitchFamily="34" charset="0"/>
                <a:cs typeface="Arial" panose="020B0604020202020204" pitchFamily="34" charset="0"/>
              </a:rPr>
              <a:t>Sales</a:t>
            </a:r>
            <a:r>
              <a:rPr lang="en-US" sz="1900" dirty="0">
                <a:solidFill>
                  <a:srgbClr val="002060"/>
                </a:solidFill>
                <a:latin typeface="Arial" panose="020B0604020202020204" pitchFamily="34" charset="0"/>
                <a:cs typeface="Arial" panose="020B0604020202020204" pitchFamily="34" charset="0"/>
              </a:rPr>
              <a:t>)</a:t>
            </a:r>
            <a:br>
              <a:rPr lang="en-US" sz="1900" dirty="0">
                <a:solidFill>
                  <a:srgbClr val="002060"/>
                </a:solidFill>
                <a:latin typeface="Arial" panose="020B0604020202020204" pitchFamily="34" charset="0"/>
                <a:cs typeface="Arial" panose="020B0604020202020204" pitchFamily="34" charset="0"/>
              </a:rPr>
            </a:br>
            <a:r>
              <a:rPr lang="en-US" sz="1900" dirty="0">
                <a:solidFill>
                  <a:schemeClr val="tx2"/>
                </a:solidFill>
                <a:latin typeface="Arial" panose="020B0604020202020204" pitchFamily="34" charset="0"/>
                <a:cs typeface="Arial" panose="020B0604020202020204" pitchFamily="34" charset="0"/>
              </a:rPr>
              <a:t>FROM</a:t>
            </a:r>
            <a:r>
              <a:rPr lang="en-US" sz="1900" dirty="0">
                <a:solidFill>
                  <a:srgbClr val="002060"/>
                </a:solidFill>
                <a:latin typeface="Arial" panose="020B0604020202020204" pitchFamily="34" charset="0"/>
                <a:cs typeface="Arial" panose="020B0604020202020204" pitchFamily="34" charset="0"/>
              </a:rPr>
              <a:t> 	   </a:t>
            </a:r>
            <a:r>
              <a:rPr lang="en-US" sz="1900" b="0" dirty="0" err="1">
                <a:solidFill>
                  <a:schemeClr val="tx2"/>
                </a:solidFill>
                <a:latin typeface="Arial" panose="020B0604020202020204" pitchFamily="34" charset="0"/>
                <a:cs typeface="Arial" panose="020B0604020202020204" pitchFamily="34" charset="0"/>
              </a:rPr>
              <a:t>Sales_Data</a:t>
            </a:r>
            <a:r>
              <a:rPr lang="en-US" sz="1900" dirty="0">
                <a:solidFill>
                  <a:srgbClr val="002060"/>
                </a:solidFill>
                <a:latin typeface="Arial" panose="020B0604020202020204" pitchFamily="34" charset="0"/>
                <a:cs typeface="Arial" panose="020B0604020202020204" pitchFamily="34" charset="0"/>
              </a:rPr>
              <a:t>; </a:t>
            </a:r>
          </a:p>
        </p:txBody>
      </p:sp>
      <p:graphicFrame>
        <p:nvGraphicFramePr>
          <p:cNvPr id="6" name="Table 6">
            <a:extLst>
              <a:ext uri="{FF2B5EF4-FFF2-40B4-BE49-F238E27FC236}">
                <a16:creationId xmlns:a16="http://schemas.microsoft.com/office/drawing/2014/main" id="{80BA5069-94E8-4AEA-B192-15634A5E69AB}"/>
              </a:ext>
            </a:extLst>
          </p:cNvPr>
          <p:cNvGraphicFramePr>
            <a:graphicFrameLocks noGrp="1"/>
          </p:cNvGraphicFramePr>
          <p:nvPr>
            <p:extLst>
              <p:ext uri="{D42A27DB-BD31-4B8C-83A1-F6EECF244321}">
                <p14:modId xmlns:p14="http://schemas.microsoft.com/office/powerpoint/2010/main" val="831558301"/>
              </p:ext>
            </p:extLst>
          </p:nvPr>
        </p:nvGraphicFramePr>
        <p:xfrm>
          <a:off x="3048000" y="1905000"/>
          <a:ext cx="2362200" cy="2041270"/>
        </p:xfrm>
        <a:graphic>
          <a:graphicData uri="http://schemas.openxmlformats.org/drawingml/2006/table">
            <a:tbl>
              <a:tblPr firstRow="1" bandRow="1">
                <a:tableStyleId>{00A15C55-8517-42AA-B614-E9B94910E393}</a:tableStyleId>
              </a:tblPr>
              <a:tblGrid>
                <a:gridCol w="984250">
                  <a:extLst>
                    <a:ext uri="{9D8B030D-6E8A-4147-A177-3AD203B41FA5}">
                      <a16:colId xmlns:a16="http://schemas.microsoft.com/office/drawing/2014/main" val="2352285022"/>
                    </a:ext>
                  </a:extLst>
                </a:gridCol>
                <a:gridCol w="1377950">
                  <a:extLst>
                    <a:ext uri="{9D8B030D-6E8A-4147-A177-3AD203B41FA5}">
                      <a16:colId xmlns:a16="http://schemas.microsoft.com/office/drawing/2014/main" val="3692280914"/>
                    </a:ext>
                  </a:extLst>
                </a:gridCol>
              </a:tblGrid>
              <a:tr h="408254">
                <a:tc>
                  <a:txBody>
                    <a:bodyPr/>
                    <a:lstStyle/>
                    <a:p>
                      <a:pPr algn="ctr"/>
                      <a:r>
                        <a:rPr lang="en-US" dirty="0"/>
                        <a:t>Store</a:t>
                      </a:r>
                    </a:p>
                  </a:txBody>
                  <a:tcPr marL="12700" marR="12700" marT="12700" marB="12700" anchor="ctr"/>
                </a:tc>
                <a:tc>
                  <a:txBody>
                    <a:bodyPr/>
                    <a:lstStyle/>
                    <a:p>
                      <a:pPr algn="ctr"/>
                      <a:r>
                        <a:rPr lang="en-US"/>
                        <a:t>Sales</a:t>
                      </a:r>
                    </a:p>
                  </a:txBody>
                  <a:tcPr marL="12700" marR="12700" marT="12700" marB="12700" anchor="ctr"/>
                </a:tc>
                <a:extLst>
                  <a:ext uri="{0D108BD9-81ED-4DB2-BD59-A6C34878D82A}">
                    <a16:rowId xmlns:a16="http://schemas.microsoft.com/office/drawing/2014/main" val="3056632546"/>
                  </a:ext>
                </a:extLst>
              </a:tr>
              <a:tr h="408254">
                <a:tc>
                  <a:txBody>
                    <a:bodyPr/>
                    <a:lstStyle/>
                    <a:p>
                      <a:pPr algn="ctr"/>
                      <a:r>
                        <a:rPr lang="en-US" dirty="0">
                          <a:solidFill>
                            <a:schemeClr val="tx2"/>
                          </a:solidFill>
                        </a:rPr>
                        <a:t>A</a:t>
                      </a:r>
                    </a:p>
                  </a:txBody>
                  <a:tcPr marL="12700" marR="12700" marT="12700" marB="12700" anchor="ctr"/>
                </a:tc>
                <a:tc>
                  <a:txBody>
                    <a:bodyPr/>
                    <a:lstStyle/>
                    <a:p>
                      <a:pPr algn="ctr"/>
                      <a:r>
                        <a:rPr lang="en-US">
                          <a:solidFill>
                            <a:schemeClr val="tx2"/>
                          </a:solidFill>
                        </a:rPr>
                        <a:t>300</a:t>
                      </a:r>
                    </a:p>
                  </a:txBody>
                  <a:tcPr marL="12700" marR="12700" marT="12700" marB="12700" anchor="ctr"/>
                </a:tc>
                <a:extLst>
                  <a:ext uri="{0D108BD9-81ED-4DB2-BD59-A6C34878D82A}">
                    <a16:rowId xmlns:a16="http://schemas.microsoft.com/office/drawing/2014/main" val="1180867774"/>
                  </a:ext>
                </a:extLst>
              </a:tr>
              <a:tr h="408254">
                <a:tc>
                  <a:txBody>
                    <a:bodyPr/>
                    <a:lstStyle/>
                    <a:p>
                      <a:pPr algn="ctr"/>
                      <a:r>
                        <a:rPr lang="en-US" dirty="0">
                          <a:solidFill>
                            <a:schemeClr val="tx2"/>
                          </a:solidFill>
                        </a:rPr>
                        <a:t>B</a:t>
                      </a:r>
                    </a:p>
                  </a:txBody>
                  <a:tcPr marL="12700" marR="12700" marT="12700" marB="12700" anchor="ctr"/>
                </a:tc>
                <a:tc>
                  <a:txBody>
                    <a:bodyPr/>
                    <a:lstStyle/>
                    <a:p>
                      <a:pPr algn="ctr"/>
                      <a:r>
                        <a:rPr lang="en-US" dirty="0">
                          <a:solidFill>
                            <a:schemeClr val="tx2"/>
                          </a:solidFill>
                        </a:rPr>
                        <a:t>200</a:t>
                      </a:r>
                    </a:p>
                  </a:txBody>
                  <a:tcPr marL="12700" marR="12700" marT="12700" marB="12700" anchor="ctr"/>
                </a:tc>
                <a:extLst>
                  <a:ext uri="{0D108BD9-81ED-4DB2-BD59-A6C34878D82A}">
                    <a16:rowId xmlns:a16="http://schemas.microsoft.com/office/drawing/2014/main" val="3358454702"/>
                  </a:ext>
                </a:extLst>
              </a:tr>
              <a:tr h="408254">
                <a:tc>
                  <a:txBody>
                    <a:bodyPr/>
                    <a:lstStyle/>
                    <a:p>
                      <a:pPr algn="ctr"/>
                      <a:r>
                        <a:rPr lang="en-US" dirty="0">
                          <a:solidFill>
                            <a:schemeClr val="tx2"/>
                          </a:solidFill>
                        </a:rPr>
                        <a:t>C</a:t>
                      </a:r>
                    </a:p>
                  </a:txBody>
                  <a:tcPr marL="12700" marR="12700" marT="12700" marB="12700" anchor="ctr"/>
                </a:tc>
                <a:tc>
                  <a:txBody>
                    <a:bodyPr/>
                    <a:lstStyle/>
                    <a:p>
                      <a:pPr algn="ctr"/>
                      <a:r>
                        <a:rPr lang="en-US" dirty="0">
                          <a:solidFill>
                            <a:schemeClr val="tx2"/>
                          </a:solidFill>
                        </a:rPr>
                        <a:t>100</a:t>
                      </a:r>
                    </a:p>
                  </a:txBody>
                  <a:tcPr marL="12700" marR="12700" marT="12700" marB="12700" anchor="ctr"/>
                </a:tc>
                <a:extLst>
                  <a:ext uri="{0D108BD9-81ED-4DB2-BD59-A6C34878D82A}">
                    <a16:rowId xmlns:a16="http://schemas.microsoft.com/office/drawing/2014/main" val="925085395"/>
                  </a:ext>
                </a:extLst>
              </a:tr>
              <a:tr h="408254">
                <a:tc>
                  <a:txBody>
                    <a:bodyPr/>
                    <a:lstStyle/>
                    <a:p>
                      <a:pPr algn="ctr"/>
                      <a:r>
                        <a:rPr lang="en-US" dirty="0">
                          <a:solidFill>
                            <a:schemeClr val="tx2"/>
                          </a:solidFill>
                        </a:rPr>
                        <a:t>D</a:t>
                      </a:r>
                    </a:p>
                  </a:txBody>
                  <a:tcPr marL="12700" marR="12700" marT="12700" marB="12700" anchor="ctr"/>
                </a:tc>
                <a:tc>
                  <a:txBody>
                    <a:bodyPr/>
                    <a:lstStyle/>
                    <a:p>
                      <a:pPr algn="ctr"/>
                      <a:r>
                        <a:rPr lang="en-US" dirty="0">
                          <a:solidFill>
                            <a:schemeClr val="tx2"/>
                          </a:solidFill>
                        </a:rPr>
                        <a:t>NULL</a:t>
                      </a:r>
                    </a:p>
                  </a:txBody>
                  <a:tcPr marL="12700" marR="12700" marT="12700" marB="12700" anchor="ctr"/>
                </a:tc>
                <a:extLst>
                  <a:ext uri="{0D108BD9-81ED-4DB2-BD59-A6C34878D82A}">
                    <a16:rowId xmlns:a16="http://schemas.microsoft.com/office/drawing/2014/main" val="2018279"/>
                  </a:ext>
                </a:extLst>
              </a:tr>
            </a:tbl>
          </a:graphicData>
        </a:graphic>
      </p:graphicFrame>
      <p:graphicFrame>
        <p:nvGraphicFramePr>
          <p:cNvPr id="8" name="Table 7">
            <a:extLst>
              <a:ext uri="{FF2B5EF4-FFF2-40B4-BE49-F238E27FC236}">
                <a16:creationId xmlns:a16="http://schemas.microsoft.com/office/drawing/2014/main" id="{AD16A6C9-97C9-472D-876B-5DCB36EE44C8}"/>
              </a:ext>
            </a:extLst>
          </p:cNvPr>
          <p:cNvGraphicFramePr>
            <a:graphicFrameLocks noGrp="1"/>
          </p:cNvGraphicFramePr>
          <p:nvPr>
            <p:extLst>
              <p:ext uri="{D42A27DB-BD31-4B8C-83A1-F6EECF244321}">
                <p14:modId xmlns:p14="http://schemas.microsoft.com/office/powerpoint/2010/main" val="3849087336"/>
              </p:ext>
            </p:extLst>
          </p:nvPr>
        </p:nvGraphicFramePr>
        <p:xfrm>
          <a:off x="304800" y="4114800"/>
          <a:ext cx="8458200" cy="731520"/>
        </p:xfrm>
        <a:graphic>
          <a:graphicData uri="http://schemas.openxmlformats.org/drawingml/2006/table">
            <a:tbl>
              <a:tblPr/>
              <a:tblGrid>
                <a:gridCol w="1691640">
                  <a:extLst>
                    <a:ext uri="{9D8B030D-6E8A-4147-A177-3AD203B41FA5}">
                      <a16:colId xmlns:a16="http://schemas.microsoft.com/office/drawing/2014/main" val="877955349"/>
                    </a:ext>
                  </a:extLst>
                </a:gridCol>
                <a:gridCol w="1691640">
                  <a:extLst>
                    <a:ext uri="{9D8B030D-6E8A-4147-A177-3AD203B41FA5}">
                      <a16:colId xmlns:a16="http://schemas.microsoft.com/office/drawing/2014/main" val="562194047"/>
                    </a:ext>
                  </a:extLst>
                </a:gridCol>
                <a:gridCol w="1691640">
                  <a:extLst>
                    <a:ext uri="{9D8B030D-6E8A-4147-A177-3AD203B41FA5}">
                      <a16:colId xmlns:a16="http://schemas.microsoft.com/office/drawing/2014/main" val="1540835679"/>
                    </a:ext>
                  </a:extLst>
                </a:gridCol>
                <a:gridCol w="1478280">
                  <a:extLst>
                    <a:ext uri="{9D8B030D-6E8A-4147-A177-3AD203B41FA5}">
                      <a16:colId xmlns:a16="http://schemas.microsoft.com/office/drawing/2014/main" val="1235873210"/>
                    </a:ext>
                  </a:extLst>
                </a:gridCol>
                <a:gridCol w="1905000">
                  <a:extLst>
                    <a:ext uri="{9D8B030D-6E8A-4147-A177-3AD203B41FA5}">
                      <a16:colId xmlns:a16="http://schemas.microsoft.com/office/drawing/2014/main" val="159182165"/>
                    </a:ext>
                  </a:extLst>
                </a:gridCol>
              </a:tblGrid>
              <a:tr h="0">
                <a:tc>
                  <a:txBody>
                    <a:bodyPr/>
                    <a:lstStyle/>
                    <a:p>
                      <a:r>
                        <a:rPr lang="en-US" b="1" u="sng" dirty="0">
                          <a:solidFill>
                            <a:srgbClr val="002060"/>
                          </a:solidFill>
                        </a:rPr>
                        <a:t>SUM</a:t>
                      </a:r>
                      <a:r>
                        <a:rPr lang="en-US" u="sng" dirty="0">
                          <a:solidFill>
                            <a:srgbClr val="002060"/>
                          </a:solidFill>
                        </a:rPr>
                        <a:t> (Sales)</a:t>
                      </a:r>
                      <a:endParaRPr lang="en-US" dirty="0">
                        <a:solidFill>
                          <a:srgbClr val="002060"/>
                        </a:solidFill>
                      </a:endParaRPr>
                    </a:p>
                  </a:txBody>
                  <a:tcPr anchor="ctr">
                    <a:lnL>
                      <a:noFill/>
                    </a:lnL>
                    <a:lnR>
                      <a:noFill/>
                    </a:lnR>
                    <a:lnT>
                      <a:noFill/>
                    </a:lnT>
                    <a:lnB>
                      <a:noFill/>
                    </a:lnB>
                  </a:tcPr>
                </a:tc>
                <a:tc>
                  <a:txBody>
                    <a:bodyPr/>
                    <a:lstStyle/>
                    <a:p>
                      <a:r>
                        <a:rPr lang="en-US" b="1" u="sng" dirty="0">
                          <a:solidFill>
                            <a:srgbClr val="002060"/>
                          </a:solidFill>
                        </a:rPr>
                        <a:t>AVG</a:t>
                      </a:r>
                      <a:r>
                        <a:rPr lang="en-US" u="sng" dirty="0">
                          <a:solidFill>
                            <a:srgbClr val="002060"/>
                          </a:solidFill>
                        </a:rPr>
                        <a:t> (Sales)</a:t>
                      </a:r>
                      <a:endParaRPr lang="en-US" dirty="0">
                        <a:solidFill>
                          <a:srgbClr val="002060"/>
                        </a:solidFill>
                      </a:endParaRPr>
                    </a:p>
                  </a:txBody>
                  <a:tcPr anchor="ctr">
                    <a:lnL>
                      <a:noFill/>
                    </a:lnL>
                    <a:lnR>
                      <a:noFill/>
                    </a:lnR>
                    <a:lnT>
                      <a:noFill/>
                    </a:lnT>
                    <a:lnB>
                      <a:noFill/>
                    </a:lnB>
                  </a:tcPr>
                </a:tc>
                <a:tc>
                  <a:txBody>
                    <a:bodyPr/>
                    <a:lstStyle/>
                    <a:p>
                      <a:r>
                        <a:rPr lang="en-US" b="1" u="sng" dirty="0">
                          <a:solidFill>
                            <a:srgbClr val="002060"/>
                          </a:solidFill>
                        </a:rPr>
                        <a:t>MAX</a:t>
                      </a:r>
                      <a:r>
                        <a:rPr lang="en-US" u="sng" dirty="0">
                          <a:solidFill>
                            <a:srgbClr val="002060"/>
                          </a:solidFill>
                        </a:rPr>
                        <a:t> (Sales)</a:t>
                      </a:r>
                      <a:endParaRPr lang="en-US" dirty="0">
                        <a:solidFill>
                          <a:srgbClr val="002060"/>
                        </a:solidFill>
                      </a:endParaRPr>
                    </a:p>
                  </a:txBody>
                  <a:tcPr anchor="ctr">
                    <a:lnL>
                      <a:noFill/>
                    </a:lnL>
                    <a:lnR>
                      <a:noFill/>
                    </a:lnR>
                    <a:lnT>
                      <a:noFill/>
                    </a:lnT>
                    <a:lnB>
                      <a:noFill/>
                    </a:lnB>
                  </a:tcPr>
                </a:tc>
                <a:tc>
                  <a:txBody>
                    <a:bodyPr/>
                    <a:lstStyle/>
                    <a:p>
                      <a:r>
                        <a:rPr lang="en-US" b="1" u="sng" dirty="0">
                          <a:solidFill>
                            <a:srgbClr val="002060"/>
                          </a:solidFill>
                        </a:rPr>
                        <a:t>MIN</a:t>
                      </a:r>
                      <a:r>
                        <a:rPr lang="en-US" u="sng" dirty="0">
                          <a:solidFill>
                            <a:srgbClr val="002060"/>
                          </a:solidFill>
                        </a:rPr>
                        <a:t> (Sales)</a:t>
                      </a:r>
                      <a:endParaRPr lang="en-US" dirty="0">
                        <a:solidFill>
                          <a:srgbClr val="002060"/>
                        </a:solidFill>
                      </a:endParaRPr>
                    </a:p>
                  </a:txBody>
                  <a:tcPr anchor="ctr">
                    <a:lnL>
                      <a:noFill/>
                    </a:lnL>
                    <a:lnR>
                      <a:noFill/>
                    </a:lnR>
                    <a:lnT>
                      <a:noFill/>
                    </a:lnT>
                    <a:lnB>
                      <a:noFill/>
                    </a:lnB>
                  </a:tcPr>
                </a:tc>
                <a:tc>
                  <a:txBody>
                    <a:bodyPr/>
                    <a:lstStyle/>
                    <a:p>
                      <a:r>
                        <a:rPr lang="en-US" b="1" u="sng" dirty="0">
                          <a:solidFill>
                            <a:srgbClr val="002060"/>
                          </a:solidFill>
                        </a:rPr>
                        <a:t>COUNT</a:t>
                      </a:r>
                      <a:r>
                        <a:rPr lang="en-US" u="sng" dirty="0">
                          <a:solidFill>
                            <a:srgbClr val="002060"/>
                          </a:solidFill>
                        </a:rPr>
                        <a:t> (Sales)</a:t>
                      </a:r>
                      <a:endParaRPr lang="en-US" dirty="0">
                        <a:solidFill>
                          <a:srgbClr val="002060"/>
                        </a:solidFill>
                      </a:endParaRPr>
                    </a:p>
                  </a:txBody>
                  <a:tcPr anchor="ctr">
                    <a:lnL>
                      <a:noFill/>
                    </a:lnL>
                    <a:lnR>
                      <a:noFill/>
                    </a:lnR>
                    <a:lnT>
                      <a:noFill/>
                    </a:lnT>
                    <a:lnB>
                      <a:noFill/>
                    </a:lnB>
                  </a:tcPr>
                </a:tc>
                <a:extLst>
                  <a:ext uri="{0D108BD9-81ED-4DB2-BD59-A6C34878D82A}">
                    <a16:rowId xmlns:a16="http://schemas.microsoft.com/office/drawing/2014/main" val="3997087736"/>
                  </a:ext>
                </a:extLst>
              </a:tr>
              <a:tr h="0">
                <a:tc>
                  <a:txBody>
                    <a:bodyPr/>
                    <a:lstStyle/>
                    <a:p>
                      <a:pPr algn="ctr"/>
                      <a:r>
                        <a:rPr lang="en-US">
                          <a:solidFill>
                            <a:srgbClr val="002060"/>
                          </a:solidFill>
                        </a:rPr>
                        <a:t>600</a:t>
                      </a:r>
                    </a:p>
                  </a:txBody>
                  <a:tcPr anchor="ctr">
                    <a:lnL>
                      <a:noFill/>
                    </a:lnL>
                    <a:lnR>
                      <a:noFill/>
                    </a:lnR>
                    <a:lnT>
                      <a:noFill/>
                    </a:lnT>
                    <a:lnB>
                      <a:noFill/>
                    </a:lnB>
                  </a:tcPr>
                </a:tc>
                <a:tc>
                  <a:txBody>
                    <a:bodyPr/>
                    <a:lstStyle/>
                    <a:p>
                      <a:pPr algn="ctr"/>
                      <a:r>
                        <a:rPr lang="en-US">
                          <a:solidFill>
                            <a:srgbClr val="002060"/>
                          </a:solidFill>
                        </a:rPr>
                        <a:t>200</a:t>
                      </a:r>
                    </a:p>
                  </a:txBody>
                  <a:tcPr anchor="ctr">
                    <a:lnL>
                      <a:noFill/>
                    </a:lnL>
                    <a:lnR>
                      <a:noFill/>
                    </a:lnR>
                    <a:lnT>
                      <a:noFill/>
                    </a:lnT>
                    <a:lnB>
                      <a:noFill/>
                    </a:lnB>
                  </a:tcPr>
                </a:tc>
                <a:tc>
                  <a:txBody>
                    <a:bodyPr/>
                    <a:lstStyle/>
                    <a:p>
                      <a:pPr algn="ctr"/>
                      <a:r>
                        <a:rPr lang="en-US">
                          <a:solidFill>
                            <a:srgbClr val="002060"/>
                          </a:solidFill>
                        </a:rPr>
                        <a:t>300</a:t>
                      </a:r>
                    </a:p>
                  </a:txBody>
                  <a:tcPr anchor="ctr">
                    <a:lnL>
                      <a:noFill/>
                    </a:lnL>
                    <a:lnR>
                      <a:noFill/>
                    </a:lnR>
                    <a:lnT>
                      <a:noFill/>
                    </a:lnT>
                    <a:lnB>
                      <a:noFill/>
                    </a:lnB>
                  </a:tcPr>
                </a:tc>
                <a:tc>
                  <a:txBody>
                    <a:bodyPr/>
                    <a:lstStyle/>
                    <a:p>
                      <a:pPr algn="ctr"/>
                      <a:r>
                        <a:rPr lang="en-US">
                          <a:solidFill>
                            <a:srgbClr val="002060"/>
                          </a:solidFill>
                        </a:rPr>
                        <a:t>100</a:t>
                      </a:r>
                    </a:p>
                  </a:txBody>
                  <a:tcPr anchor="ctr">
                    <a:lnL>
                      <a:noFill/>
                    </a:lnL>
                    <a:lnR>
                      <a:noFill/>
                    </a:lnR>
                    <a:lnT>
                      <a:noFill/>
                    </a:lnT>
                    <a:lnB>
                      <a:noFill/>
                    </a:lnB>
                  </a:tcPr>
                </a:tc>
                <a:tc>
                  <a:txBody>
                    <a:bodyPr/>
                    <a:lstStyle/>
                    <a:p>
                      <a:pPr algn="ctr"/>
                      <a:r>
                        <a:rPr lang="en-US" dirty="0">
                          <a:solidFill>
                            <a:srgbClr val="002060"/>
                          </a:solidFill>
                        </a:rPr>
                        <a:t>3</a:t>
                      </a:r>
                    </a:p>
                  </a:txBody>
                  <a:tcPr anchor="ctr">
                    <a:lnL>
                      <a:noFill/>
                    </a:lnL>
                    <a:lnR>
                      <a:noFill/>
                    </a:lnR>
                    <a:lnT>
                      <a:noFill/>
                    </a:lnT>
                    <a:lnB>
                      <a:noFill/>
                    </a:lnB>
                  </a:tcPr>
                </a:tc>
                <a:extLst>
                  <a:ext uri="{0D108BD9-81ED-4DB2-BD59-A6C34878D82A}">
                    <a16:rowId xmlns:a16="http://schemas.microsoft.com/office/drawing/2014/main" val="1662536393"/>
                  </a:ext>
                </a:extLst>
              </a:tr>
            </a:tbl>
          </a:graphicData>
        </a:graphic>
      </p:graphicFrame>
      <p:sp>
        <p:nvSpPr>
          <p:cNvPr id="7" name="TextBox 6">
            <a:extLst>
              <a:ext uri="{FF2B5EF4-FFF2-40B4-BE49-F238E27FC236}">
                <a16:creationId xmlns:a16="http://schemas.microsoft.com/office/drawing/2014/main" id="{BF9533E2-588D-4861-B725-2E85BB349B99}"/>
              </a:ext>
            </a:extLst>
          </p:cNvPr>
          <p:cNvSpPr txBox="1"/>
          <p:nvPr/>
        </p:nvSpPr>
        <p:spPr>
          <a:xfrm>
            <a:off x="26122" y="5144869"/>
            <a:ext cx="9117878" cy="707886"/>
          </a:xfrm>
          <a:prstGeom prst="rect">
            <a:avLst/>
          </a:prstGeom>
          <a:noFill/>
        </p:spPr>
        <p:txBody>
          <a:bodyPr wrap="square">
            <a:spAutoFit/>
          </a:bodyPr>
          <a:lstStyle/>
          <a:p>
            <a:r>
              <a:rPr lang="en-GB" sz="2000" spc="-15" dirty="0">
                <a:solidFill>
                  <a:schemeClr val="tx2"/>
                </a:solidFill>
                <a:effectLst/>
                <a:latin typeface="+mn-lt"/>
                <a:ea typeface="Times New Roman" panose="02020603050405020304" pitchFamily="18" charset="0"/>
              </a:rPr>
              <a:t>Handling of nulls in aggregate functions</a:t>
            </a:r>
            <a:r>
              <a:rPr lang="en-GB" sz="2000" spc="-15">
                <a:solidFill>
                  <a:schemeClr val="tx2"/>
                </a:solidFill>
                <a:effectLst/>
                <a:latin typeface="+mn-lt"/>
                <a:ea typeface="Times New Roman" panose="02020603050405020304" pitchFamily="18" charset="0"/>
              </a:rPr>
              <a:t>: </a:t>
            </a:r>
            <a:r>
              <a:rPr lang="en-US" sz="2000" b="0" spc="-15">
                <a:solidFill>
                  <a:schemeClr val="tx2"/>
                </a:solidFill>
                <a:effectLst/>
                <a:latin typeface="+mn-lt"/>
                <a:ea typeface="Times New Roman" panose="02020603050405020304" pitchFamily="18" charset="0"/>
              </a:rPr>
              <a:t>each </a:t>
            </a:r>
            <a:r>
              <a:rPr lang="en-US" sz="2000" b="0" spc="-15" dirty="0">
                <a:solidFill>
                  <a:schemeClr val="tx2"/>
                </a:solidFill>
                <a:effectLst/>
                <a:latin typeface="+mn-lt"/>
                <a:ea typeface="Times New Roman" panose="02020603050405020304" pitchFamily="18" charset="0"/>
              </a:rPr>
              <a:t>function eliminates nulls first and operates only on the remaining non-null values.</a:t>
            </a:r>
            <a:endParaRPr lang="en-US" sz="2000" b="0" dirty="0">
              <a:solidFill>
                <a:schemeClr val="tx2"/>
              </a:solidFill>
              <a:latin typeface="+mn-lt"/>
            </a:endParaRPr>
          </a:p>
        </p:txBody>
      </p:sp>
    </p:spTree>
    <p:extLst>
      <p:ext uri="{BB962C8B-B14F-4D97-AF65-F5344CB8AC3E}">
        <p14:creationId xmlns:p14="http://schemas.microsoft.com/office/powerpoint/2010/main" val="2580450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838200"/>
            <a:ext cx="9144000" cy="1569660"/>
          </a:xfrm>
          <a:prstGeom prst="rect">
            <a:avLst/>
          </a:prstGeom>
        </p:spPr>
        <p:txBody>
          <a:bodyPr wrap="square">
            <a:spAutoFit/>
          </a:bodyPr>
          <a:lstStyle/>
          <a:p>
            <a:pPr lvl="1"/>
            <a:r>
              <a:rPr lang="en-US" sz="2400" dirty="0">
                <a:solidFill>
                  <a:srgbClr val="002060"/>
                </a:solidFill>
                <a:latin typeface="Arial" panose="020B0604020202020204" pitchFamily="34" charset="0"/>
                <a:cs typeface="Arial" panose="020B0604020202020204" pitchFamily="34" charset="0"/>
              </a:rPr>
              <a:t>SELECT	</a:t>
            </a:r>
            <a:r>
              <a:rPr lang="en-US" sz="2400" b="0" dirty="0" err="1">
                <a:solidFill>
                  <a:srgbClr val="002060"/>
                </a:solidFill>
                <a:latin typeface="Arial" panose="020B0604020202020204" pitchFamily="34" charset="0"/>
                <a:cs typeface="Arial" panose="020B0604020202020204" pitchFamily="34" charset="0"/>
              </a:rPr>
              <a:t>to_char</a:t>
            </a:r>
            <a:r>
              <a:rPr lang="en-US" sz="2400" b="0" dirty="0">
                <a:solidFill>
                  <a:srgbClr val="002060"/>
                </a:solidFill>
                <a:latin typeface="Arial" panose="020B0604020202020204" pitchFamily="34" charset="0"/>
                <a:cs typeface="Arial" panose="020B0604020202020204" pitchFamily="34" charset="0"/>
              </a:rPr>
              <a:t> (</a:t>
            </a:r>
            <a:r>
              <a:rPr lang="en-US" sz="2400" b="0" dirty="0" err="1">
                <a:solidFill>
                  <a:srgbClr val="002060"/>
                </a:solidFill>
                <a:latin typeface="Arial" panose="020B0604020202020204" pitchFamily="34" charset="0"/>
                <a:cs typeface="Arial" panose="020B0604020202020204" pitchFamily="34" charset="0"/>
              </a:rPr>
              <a:t>O.date</a:t>
            </a:r>
            <a:r>
              <a:rPr lang="en-US" sz="2400" b="0" dirty="0">
                <a:solidFill>
                  <a:srgbClr val="002060"/>
                </a:solidFill>
                <a:latin typeface="Arial" panose="020B0604020202020204" pitchFamily="34" charset="0"/>
                <a:cs typeface="Arial" panose="020B0604020202020204" pitchFamily="34" charset="0"/>
              </a:rPr>
              <a:t>, 'MM'), count(*)</a:t>
            </a:r>
          </a:p>
          <a:p>
            <a:pPr lvl="1"/>
            <a:r>
              <a:rPr lang="en-US" sz="2400" dirty="0">
                <a:solidFill>
                  <a:srgbClr val="002060"/>
                </a:solidFill>
                <a:latin typeface="Arial" panose="020B0604020202020204" pitchFamily="34" charset="0"/>
                <a:cs typeface="Arial" panose="020B0604020202020204" pitchFamily="34" charset="0"/>
              </a:rPr>
              <a:t>FROM	</a:t>
            </a:r>
            <a:r>
              <a:rPr lang="en-US" sz="2400" b="0" dirty="0">
                <a:solidFill>
                  <a:srgbClr val="002060"/>
                </a:solidFill>
                <a:latin typeface="Arial" panose="020B0604020202020204" pitchFamily="34" charset="0"/>
                <a:cs typeface="Arial" panose="020B0604020202020204" pitchFamily="34" charset="0"/>
              </a:rPr>
              <a:t>	order O</a:t>
            </a:r>
          </a:p>
          <a:p>
            <a:pPr lvl="1"/>
            <a:r>
              <a:rPr lang="en-US" sz="2400" dirty="0">
                <a:solidFill>
                  <a:srgbClr val="0070C0"/>
                </a:solidFill>
                <a:latin typeface="Arial" panose="020B0604020202020204" pitchFamily="34" charset="0"/>
                <a:cs typeface="Arial" panose="020B0604020202020204" pitchFamily="34" charset="0"/>
              </a:rPr>
              <a:t>GROUP BY	</a:t>
            </a:r>
            <a:r>
              <a:rPr lang="en-US" sz="2400" b="0" dirty="0" err="1">
                <a:solidFill>
                  <a:srgbClr val="0070C0"/>
                </a:solidFill>
                <a:latin typeface="Arial" panose="020B0604020202020204" pitchFamily="34" charset="0"/>
                <a:cs typeface="Arial" panose="020B0604020202020204" pitchFamily="34" charset="0"/>
              </a:rPr>
              <a:t>to_char</a:t>
            </a:r>
            <a:r>
              <a:rPr lang="en-US" sz="2400" b="0" dirty="0">
                <a:solidFill>
                  <a:srgbClr val="0070C0"/>
                </a:solidFill>
                <a:latin typeface="Arial" panose="020B0604020202020204" pitchFamily="34" charset="0"/>
                <a:cs typeface="Arial" panose="020B0604020202020204" pitchFamily="34" charset="0"/>
              </a:rPr>
              <a:t> (</a:t>
            </a:r>
            <a:r>
              <a:rPr lang="en-US" sz="2400" b="0" dirty="0" err="1">
                <a:solidFill>
                  <a:srgbClr val="0070C0"/>
                </a:solidFill>
                <a:latin typeface="Arial" panose="020B0604020202020204" pitchFamily="34" charset="0"/>
                <a:cs typeface="Arial" panose="020B0604020202020204" pitchFamily="34" charset="0"/>
              </a:rPr>
              <a:t>O.date</a:t>
            </a:r>
            <a:r>
              <a:rPr lang="en-US" sz="2400" b="0" dirty="0">
                <a:solidFill>
                  <a:srgbClr val="0070C0"/>
                </a:solidFill>
                <a:latin typeface="Arial" panose="020B0604020202020204" pitchFamily="34" charset="0"/>
                <a:cs typeface="Arial" panose="020B0604020202020204" pitchFamily="34" charset="0"/>
              </a:rPr>
              <a:t>, 'MM')</a:t>
            </a:r>
          </a:p>
          <a:p>
            <a:pPr lvl="1"/>
            <a:r>
              <a:rPr lang="en-US" sz="2400" dirty="0">
                <a:solidFill>
                  <a:srgbClr val="002060"/>
                </a:solidFill>
                <a:latin typeface="Arial" panose="020B0604020202020204" pitchFamily="34" charset="0"/>
                <a:cs typeface="Arial" panose="020B0604020202020204" pitchFamily="34" charset="0"/>
              </a:rPr>
              <a:t>ORDER BY	1</a:t>
            </a:r>
            <a:r>
              <a:rPr lang="en-US" sz="2400" b="0" dirty="0">
                <a:solidFill>
                  <a:srgbClr val="002060"/>
                </a:solidFill>
                <a:latin typeface="Arial" panose="020B0604020202020204" pitchFamily="34" charset="0"/>
                <a:cs typeface="Arial" panose="020B0604020202020204" pitchFamily="34" charset="0"/>
              </a:rPr>
              <a:t>;</a:t>
            </a:r>
            <a:endParaRPr lang="en-US" sz="2400" dirty="0">
              <a:solidFill>
                <a:srgbClr val="002060"/>
              </a:solidFill>
              <a:latin typeface="Arial" panose="020B0604020202020204" pitchFamily="34" charset="0"/>
              <a:cs typeface="Arial" panose="020B0604020202020204" pitchFamily="34" charset="0"/>
            </a:endParaRPr>
          </a:p>
        </p:txBody>
      </p:sp>
      <p:sp>
        <p:nvSpPr>
          <p:cNvPr id="5" name="Text Box 16"/>
          <p:cNvSpPr txBox="1">
            <a:spLocks noChangeArrowheads="1"/>
          </p:cNvSpPr>
          <p:nvPr/>
        </p:nvSpPr>
        <p:spPr bwMode="auto">
          <a:xfrm>
            <a:off x="19318" y="0"/>
            <a:ext cx="912468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b="1">
                <a:solidFill>
                  <a:srgbClr val="00457C"/>
                </a:solidFill>
                <a:latin typeface="Times New Roman" panose="02020603050405020304" pitchFamily="18" charset="0"/>
              </a:defRPr>
            </a:lvl1pPr>
            <a:lvl2pPr marL="742950" indent="-285750">
              <a:defRPr b="1">
                <a:solidFill>
                  <a:srgbClr val="00457C"/>
                </a:solidFill>
                <a:latin typeface="Times New Roman" panose="02020603050405020304" pitchFamily="18" charset="0"/>
              </a:defRPr>
            </a:lvl2pPr>
            <a:lvl3pPr marL="1143000" indent="-228600">
              <a:defRPr b="1">
                <a:solidFill>
                  <a:srgbClr val="00457C"/>
                </a:solidFill>
                <a:latin typeface="Times New Roman" panose="02020603050405020304" pitchFamily="18" charset="0"/>
              </a:defRPr>
            </a:lvl3pPr>
            <a:lvl4pPr marL="1600200" indent="-228600">
              <a:defRPr b="1">
                <a:solidFill>
                  <a:srgbClr val="00457C"/>
                </a:solidFill>
                <a:latin typeface="Times New Roman" panose="02020603050405020304" pitchFamily="18" charset="0"/>
              </a:defRPr>
            </a:lvl4pPr>
            <a:lvl5pPr marL="2057400" indent="-228600">
              <a:defRPr b="1">
                <a:solidFill>
                  <a:srgbClr val="00457C"/>
                </a:solidFill>
                <a:latin typeface="Times New Roman" panose="02020603050405020304" pitchFamily="18" charset="0"/>
              </a:defRPr>
            </a:lvl5pPr>
            <a:lvl6pPr marL="2514600" indent="-228600" eaLnBrk="0" fontAlgn="base" hangingPunct="0">
              <a:spcBef>
                <a:spcPct val="0"/>
              </a:spcBef>
              <a:spcAft>
                <a:spcPct val="0"/>
              </a:spcAft>
              <a:defRPr b="1">
                <a:solidFill>
                  <a:srgbClr val="00457C"/>
                </a:solidFill>
                <a:latin typeface="Times New Roman" panose="02020603050405020304" pitchFamily="18" charset="0"/>
              </a:defRPr>
            </a:lvl6pPr>
            <a:lvl7pPr marL="2971800" indent="-228600" eaLnBrk="0" fontAlgn="base" hangingPunct="0">
              <a:spcBef>
                <a:spcPct val="0"/>
              </a:spcBef>
              <a:spcAft>
                <a:spcPct val="0"/>
              </a:spcAft>
              <a:defRPr b="1">
                <a:solidFill>
                  <a:srgbClr val="00457C"/>
                </a:solidFill>
                <a:latin typeface="Times New Roman" panose="02020603050405020304" pitchFamily="18" charset="0"/>
              </a:defRPr>
            </a:lvl7pPr>
            <a:lvl8pPr marL="3429000" indent="-228600" eaLnBrk="0" fontAlgn="base" hangingPunct="0">
              <a:spcBef>
                <a:spcPct val="0"/>
              </a:spcBef>
              <a:spcAft>
                <a:spcPct val="0"/>
              </a:spcAft>
              <a:defRPr b="1">
                <a:solidFill>
                  <a:srgbClr val="00457C"/>
                </a:solidFill>
                <a:latin typeface="Times New Roman" panose="02020603050405020304" pitchFamily="18" charset="0"/>
              </a:defRPr>
            </a:lvl8pPr>
            <a:lvl9pPr marL="3886200" indent="-228600" eaLnBrk="0" fontAlgn="base" hangingPunct="0">
              <a:spcBef>
                <a:spcPct val="0"/>
              </a:spcBef>
              <a:spcAft>
                <a:spcPct val="0"/>
              </a:spcAft>
              <a:defRPr b="1">
                <a:solidFill>
                  <a:srgbClr val="00457C"/>
                </a:solidFill>
                <a:latin typeface="Times New Roman" panose="02020603050405020304" pitchFamily="18" charset="0"/>
              </a:defRPr>
            </a:lvl9pPr>
          </a:lstStyle>
          <a:p>
            <a:pPr>
              <a:spcBef>
                <a:spcPct val="50000"/>
              </a:spcBef>
            </a:pPr>
            <a:r>
              <a:rPr lang="en-US" altLang="en-US" sz="3200" b="0" dirty="0">
                <a:solidFill>
                  <a:schemeClr val="bg1"/>
                </a:solidFill>
                <a:latin typeface="+mn-lt"/>
              </a:rPr>
              <a:t>Group By (Oracle)</a:t>
            </a:r>
          </a:p>
        </p:txBody>
      </p:sp>
    </p:spTree>
    <p:extLst>
      <p:ext uri="{BB962C8B-B14F-4D97-AF65-F5344CB8AC3E}">
        <p14:creationId xmlns:p14="http://schemas.microsoft.com/office/powerpoint/2010/main" val="305807006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16"/>
          <p:cNvSpPr txBox="1">
            <a:spLocks noChangeArrowheads="1"/>
          </p:cNvSpPr>
          <p:nvPr/>
        </p:nvSpPr>
        <p:spPr bwMode="auto">
          <a:xfrm>
            <a:off x="19318" y="0"/>
            <a:ext cx="912468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b="1">
                <a:solidFill>
                  <a:srgbClr val="00457C"/>
                </a:solidFill>
                <a:latin typeface="Times New Roman" panose="02020603050405020304" pitchFamily="18" charset="0"/>
              </a:defRPr>
            </a:lvl1pPr>
            <a:lvl2pPr marL="742950" indent="-285750">
              <a:defRPr b="1">
                <a:solidFill>
                  <a:srgbClr val="00457C"/>
                </a:solidFill>
                <a:latin typeface="Times New Roman" panose="02020603050405020304" pitchFamily="18" charset="0"/>
              </a:defRPr>
            </a:lvl2pPr>
            <a:lvl3pPr marL="1143000" indent="-228600">
              <a:defRPr b="1">
                <a:solidFill>
                  <a:srgbClr val="00457C"/>
                </a:solidFill>
                <a:latin typeface="Times New Roman" panose="02020603050405020304" pitchFamily="18" charset="0"/>
              </a:defRPr>
            </a:lvl3pPr>
            <a:lvl4pPr marL="1600200" indent="-228600">
              <a:defRPr b="1">
                <a:solidFill>
                  <a:srgbClr val="00457C"/>
                </a:solidFill>
                <a:latin typeface="Times New Roman" panose="02020603050405020304" pitchFamily="18" charset="0"/>
              </a:defRPr>
            </a:lvl4pPr>
            <a:lvl5pPr marL="2057400" indent="-228600">
              <a:defRPr b="1">
                <a:solidFill>
                  <a:srgbClr val="00457C"/>
                </a:solidFill>
                <a:latin typeface="Times New Roman" panose="02020603050405020304" pitchFamily="18" charset="0"/>
              </a:defRPr>
            </a:lvl5pPr>
            <a:lvl6pPr marL="2514600" indent="-228600" eaLnBrk="0" fontAlgn="base" hangingPunct="0">
              <a:spcBef>
                <a:spcPct val="0"/>
              </a:spcBef>
              <a:spcAft>
                <a:spcPct val="0"/>
              </a:spcAft>
              <a:defRPr b="1">
                <a:solidFill>
                  <a:srgbClr val="00457C"/>
                </a:solidFill>
                <a:latin typeface="Times New Roman" panose="02020603050405020304" pitchFamily="18" charset="0"/>
              </a:defRPr>
            </a:lvl6pPr>
            <a:lvl7pPr marL="2971800" indent="-228600" eaLnBrk="0" fontAlgn="base" hangingPunct="0">
              <a:spcBef>
                <a:spcPct val="0"/>
              </a:spcBef>
              <a:spcAft>
                <a:spcPct val="0"/>
              </a:spcAft>
              <a:defRPr b="1">
                <a:solidFill>
                  <a:srgbClr val="00457C"/>
                </a:solidFill>
                <a:latin typeface="Times New Roman" panose="02020603050405020304" pitchFamily="18" charset="0"/>
              </a:defRPr>
            </a:lvl7pPr>
            <a:lvl8pPr marL="3429000" indent="-228600" eaLnBrk="0" fontAlgn="base" hangingPunct="0">
              <a:spcBef>
                <a:spcPct val="0"/>
              </a:spcBef>
              <a:spcAft>
                <a:spcPct val="0"/>
              </a:spcAft>
              <a:defRPr b="1">
                <a:solidFill>
                  <a:srgbClr val="00457C"/>
                </a:solidFill>
                <a:latin typeface="Times New Roman" panose="02020603050405020304" pitchFamily="18" charset="0"/>
              </a:defRPr>
            </a:lvl8pPr>
            <a:lvl9pPr marL="3886200" indent="-228600" eaLnBrk="0" fontAlgn="base" hangingPunct="0">
              <a:spcBef>
                <a:spcPct val="0"/>
              </a:spcBef>
              <a:spcAft>
                <a:spcPct val="0"/>
              </a:spcAft>
              <a:defRPr b="1">
                <a:solidFill>
                  <a:srgbClr val="00457C"/>
                </a:solidFill>
                <a:latin typeface="Times New Roman" panose="02020603050405020304" pitchFamily="18" charset="0"/>
              </a:defRPr>
            </a:lvl9pPr>
          </a:lstStyle>
          <a:p>
            <a:pPr>
              <a:spcBef>
                <a:spcPct val="50000"/>
              </a:spcBef>
            </a:pPr>
            <a:r>
              <a:rPr lang="en-US" altLang="en-US" sz="3200" b="0" dirty="0">
                <a:solidFill>
                  <a:schemeClr val="bg1"/>
                </a:solidFill>
                <a:latin typeface="+mn-lt"/>
              </a:rPr>
              <a:t>Having clause </a:t>
            </a:r>
            <a:r>
              <a:rPr lang="en-US" altLang="en-US" sz="3200" b="0">
                <a:solidFill>
                  <a:schemeClr val="bg1"/>
                </a:solidFill>
                <a:latin typeface="+mn-lt"/>
              </a:rPr>
              <a:t>(Restricting </a:t>
            </a:r>
            <a:r>
              <a:rPr lang="en-US" altLang="en-US" sz="3200" b="0" dirty="0">
                <a:solidFill>
                  <a:schemeClr val="bg1"/>
                </a:solidFill>
                <a:latin typeface="+mn-lt"/>
              </a:rPr>
              <a:t>groups)</a:t>
            </a:r>
          </a:p>
        </p:txBody>
      </p:sp>
      <p:sp>
        <p:nvSpPr>
          <p:cNvPr id="2" name="TextBox 1"/>
          <p:cNvSpPr txBox="1"/>
          <p:nvPr/>
        </p:nvSpPr>
        <p:spPr>
          <a:xfrm>
            <a:off x="1" y="990600"/>
            <a:ext cx="9144000" cy="1569660"/>
          </a:xfrm>
          <a:prstGeom prst="rect">
            <a:avLst/>
          </a:prstGeom>
          <a:noFill/>
        </p:spPr>
        <p:txBody>
          <a:bodyPr wrap="square" rtlCol="0">
            <a:spAutoFit/>
          </a:bodyPr>
          <a:lstStyle/>
          <a:p>
            <a:pPr marL="342900" indent="-342900">
              <a:buFont typeface="Wingdings" panose="05000000000000000000" pitchFamily="2" charset="2"/>
              <a:buChar char="q"/>
            </a:pPr>
            <a:r>
              <a:rPr lang="en-US" sz="2400" b="0" dirty="0">
                <a:solidFill>
                  <a:schemeClr val="tx2"/>
                </a:solidFill>
                <a:latin typeface="+mn-lt"/>
              </a:rPr>
              <a:t>The </a:t>
            </a:r>
            <a:r>
              <a:rPr lang="en-US" sz="2400" dirty="0">
                <a:solidFill>
                  <a:schemeClr val="tx2"/>
                </a:solidFill>
                <a:latin typeface="+mn-lt"/>
              </a:rPr>
              <a:t>HAVING</a:t>
            </a:r>
            <a:r>
              <a:rPr lang="en-US" sz="2400" b="0" dirty="0">
                <a:solidFill>
                  <a:schemeClr val="tx2"/>
                </a:solidFill>
                <a:latin typeface="+mn-lt"/>
              </a:rPr>
              <a:t> clause is designed for use with the </a:t>
            </a:r>
            <a:r>
              <a:rPr lang="en-US" sz="2400" dirty="0">
                <a:solidFill>
                  <a:schemeClr val="tx2"/>
                </a:solidFill>
                <a:latin typeface="+mn-lt"/>
              </a:rPr>
              <a:t>GROUP BY </a:t>
            </a:r>
            <a:r>
              <a:rPr lang="en-US" sz="2400" b="0" dirty="0">
                <a:solidFill>
                  <a:schemeClr val="tx2"/>
                </a:solidFill>
                <a:latin typeface="+mn-lt"/>
              </a:rPr>
              <a:t>clause to </a:t>
            </a:r>
            <a:r>
              <a:rPr lang="en-US" sz="2400" i="1" dirty="0">
                <a:solidFill>
                  <a:schemeClr val="tx2"/>
                </a:solidFill>
                <a:latin typeface="+mn-lt"/>
              </a:rPr>
              <a:t>restrict</a:t>
            </a:r>
            <a:r>
              <a:rPr lang="en-US" sz="2400" b="0" i="1" dirty="0">
                <a:solidFill>
                  <a:schemeClr val="tx2"/>
                </a:solidFill>
                <a:latin typeface="+mn-lt"/>
              </a:rPr>
              <a:t> the group</a:t>
            </a:r>
            <a:r>
              <a:rPr lang="en-US" sz="2400" b="0" dirty="0">
                <a:solidFill>
                  <a:schemeClr val="tx2"/>
                </a:solidFill>
                <a:latin typeface="+mn-lt"/>
              </a:rPr>
              <a:t>.</a:t>
            </a:r>
          </a:p>
          <a:p>
            <a:pPr marL="342900" indent="-342900">
              <a:buFont typeface="Wingdings" panose="05000000000000000000" pitchFamily="2" charset="2"/>
              <a:buChar char="q"/>
            </a:pPr>
            <a:r>
              <a:rPr lang="en-US" sz="2400" b="0" dirty="0">
                <a:solidFill>
                  <a:schemeClr val="tx2"/>
                </a:solidFill>
                <a:latin typeface="+mn-lt"/>
              </a:rPr>
              <a:t>The </a:t>
            </a:r>
            <a:r>
              <a:rPr lang="en-US" sz="2400" dirty="0">
                <a:solidFill>
                  <a:schemeClr val="tx2"/>
                </a:solidFill>
                <a:latin typeface="+mn-lt"/>
              </a:rPr>
              <a:t>HAVING</a:t>
            </a:r>
            <a:r>
              <a:rPr lang="en-US" sz="2400" b="0" dirty="0">
                <a:solidFill>
                  <a:schemeClr val="tx2"/>
                </a:solidFill>
                <a:latin typeface="+mn-lt"/>
              </a:rPr>
              <a:t> clause is like WHERE but operates on grouped records returned by a </a:t>
            </a:r>
            <a:r>
              <a:rPr lang="en-US" sz="2400" dirty="0">
                <a:solidFill>
                  <a:schemeClr val="tx2"/>
                </a:solidFill>
                <a:latin typeface="+mn-lt"/>
              </a:rPr>
              <a:t>GROUP BY</a:t>
            </a:r>
            <a:r>
              <a:rPr lang="en-US" sz="2400" b="0" dirty="0">
                <a:solidFill>
                  <a:schemeClr val="tx2"/>
                </a:solidFill>
                <a:latin typeface="+mn-lt"/>
              </a:rPr>
              <a:t>.</a:t>
            </a:r>
          </a:p>
        </p:txBody>
      </p:sp>
      <p:sp>
        <p:nvSpPr>
          <p:cNvPr id="5" name="Rectangle 4">
            <a:extLst>
              <a:ext uri="{FF2B5EF4-FFF2-40B4-BE49-F238E27FC236}">
                <a16:creationId xmlns:a16="http://schemas.microsoft.com/office/drawing/2014/main" id="{CF27EC5F-2BFE-44DA-9266-3E25AD1ADC89}"/>
              </a:ext>
            </a:extLst>
          </p:cNvPr>
          <p:cNvSpPr/>
          <p:nvPr/>
        </p:nvSpPr>
        <p:spPr>
          <a:xfrm>
            <a:off x="0" y="4310896"/>
            <a:ext cx="9144000" cy="1785104"/>
          </a:xfrm>
          <a:prstGeom prst="rect">
            <a:avLst/>
          </a:prstGeom>
        </p:spPr>
        <p:txBody>
          <a:bodyPr wrap="square">
            <a:spAutoFit/>
          </a:bodyPr>
          <a:lstStyle/>
          <a:p>
            <a:r>
              <a:rPr lang="en-US" sz="2200" dirty="0">
                <a:solidFill>
                  <a:schemeClr val="tx2"/>
                </a:solidFill>
                <a:latin typeface="+mn-lt"/>
              </a:rPr>
              <a:t>SELECT</a:t>
            </a:r>
            <a:r>
              <a:rPr lang="en-US" sz="2200" b="0" dirty="0">
                <a:solidFill>
                  <a:schemeClr val="tx2"/>
                </a:solidFill>
                <a:latin typeface="+mn-lt"/>
              </a:rPr>
              <a:t>          </a:t>
            </a:r>
            <a:r>
              <a:rPr lang="en-US" sz="2200" b="0" i="1" dirty="0" err="1">
                <a:solidFill>
                  <a:schemeClr val="tx2"/>
                </a:solidFill>
                <a:latin typeface="+mn-lt"/>
              </a:rPr>
              <a:t>P</a:t>
            </a:r>
            <a:r>
              <a:rPr lang="en-US" sz="2200" b="0" dirty="0" err="1">
                <a:solidFill>
                  <a:schemeClr val="tx2"/>
                </a:solidFill>
                <a:latin typeface="+mn-lt"/>
              </a:rPr>
              <a:t>.Pnumber</a:t>
            </a:r>
            <a:r>
              <a:rPr lang="en-US" sz="2200" b="0" dirty="0">
                <a:solidFill>
                  <a:schemeClr val="tx2"/>
                </a:solidFill>
                <a:latin typeface="+mn-lt"/>
              </a:rPr>
              <a:t>, </a:t>
            </a:r>
            <a:r>
              <a:rPr lang="en-US" sz="2200" b="0" i="1" dirty="0" err="1">
                <a:solidFill>
                  <a:schemeClr val="tx2"/>
                </a:solidFill>
                <a:latin typeface="+mn-lt"/>
              </a:rPr>
              <a:t>P</a:t>
            </a:r>
            <a:r>
              <a:rPr lang="en-US" sz="2200" b="0" dirty="0" err="1">
                <a:solidFill>
                  <a:schemeClr val="tx2"/>
                </a:solidFill>
                <a:latin typeface="+mn-lt"/>
              </a:rPr>
              <a:t>.Pname</a:t>
            </a:r>
            <a:r>
              <a:rPr lang="en-US" sz="2200" b="0" dirty="0">
                <a:solidFill>
                  <a:schemeClr val="tx2"/>
                </a:solidFill>
                <a:latin typeface="+mn-lt"/>
              </a:rPr>
              <a:t>, COUNT(*) </a:t>
            </a:r>
          </a:p>
          <a:p>
            <a:r>
              <a:rPr lang="en-US" sz="2200" dirty="0">
                <a:solidFill>
                  <a:schemeClr val="tx2"/>
                </a:solidFill>
                <a:latin typeface="+mn-lt"/>
              </a:rPr>
              <a:t>FROM</a:t>
            </a:r>
            <a:r>
              <a:rPr lang="en-US" sz="2200" b="0" dirty="0">
                <a:solidFill>
                  <a:schemeClr val="tx2"/>
                </a:solidFill>
                <a:latin typeface="+mn-lt"/>
              </a:rPr>
              <a:t>              project </a:t>
            </a:r>
            <a:r>
              <a:rPr lang="en-US" sz="2200" b="0" i="1" dirty="0">
                <a:solidFill>
                  <a:schemeClr val="tx2"/>
                </a:solidFill>
                <a:latin typeface="+mn-lt"/>
              </a:rPr>
              <a:t>P</a:t>
            </a:r>
            <a:r>
              <a:rPr lang="en-US" sz="2200" b="0" dirty="0">
                <a:solidFill>
                  <a:schemeClr val="tx2"/>
                </a:solidFill>
                <a:latin typeface="+mn-lt"/>
              </a:rPr>
              <a:t>, </a:t>
            </a:r>
            <a:r>
              <a:rPr lang="en-US" sz="2200" b="0" dirty="0" err="1">
                <a:solidFill>
                  <a:schemeClr val="tx2"/>
                </a:solidFill>
                <a:latin typeface="+mn-lt"/>
              </a:rPr>
              <a:t>works_on</a:t>
            </a:r>
            <a:r>
              <a:rPr lang="en-US" sz="2200" b="0" dirty="0">
                <a:solidFill>
                  <a:schemeClr val="tx2"/>
                </a:solidFill>
                <a:latin typeface="+mn-lt"/>
              </a:rPr>
              <a:t> </a:t>
            </a:r>
            <a:r>
              <a:rPr lang="en-US" sz="2200" b="0" i="1" dirty="0">
                <a:solidFill>
                  <a:schemeClr val="tx2"/>
                </a:solidFill>
                <a:latin typeface="+mn-lt"/>
              </a:rPr>
              <a:t>W</a:t>
            </a:r>
          </a:p>
          <a:p>
            <a:r>
              <a:rPr lang="en-US" sz="2200" dirty="0">
                <a:solidFill>
                  <a:schemeClr val="tx2"/>
                </a:solidFill>
                <a:latin typeface="+mn-lt"/>
              </a:rPr>
              <a:t>WHERE</a:t>
            </a:r>
            <a:r>
              <a:rPr lang="en-US" sz="2200" b="0" i="1" dirty="0">
                <a:solidFill>
                  <a:schemeClr val="tx2"/>
                </a:solidFill>
                <a:latin typeface="+mn-lt"/>
              </a:rPr>
              <a:t>           </a:t>
            </a:r>
            <a:r>
              <a:rPr lang="en-US" sz="2200" b="0" i="1" dirty="0" err="1">
                <a:solidFill>
                  <a:schemeClr val="tx2"/>
                </a:solidFill>
                <a:latin typeface="+mn-lt"/>
              </a:rPr>
              <a:t>P.</a:t>
            </a:r>
            <a:r>
              <a:rPr lang="en-US" sz="2200" b="0" dirty="0" err="1">
                <a:solidFill>
                  <a:schemeClr val="tx2"/>
                </a:solidFill>
                <a:latin typeface="+mn-lt"/>
              </a:rPr>
              <a:t>Pnumber</a:t>
            </a:r>
            <a:r>
              <a:rPr lang="en-US" sz="2200" b="0" i="1" dirty="0">
                <a:solidFill>
                  <a:schemeClr val="tx2"/>
                </a:solidFill>
                <a:latin typeface="+mn-lt"/>
              </a:rPr>
              <a:t> = </a:t>
            </a:r>
            <a:r>
              <a:rPr lang="en-US" sz="2200" b="0" i="1" dirty="0" err="1">
                <a:solidFill>
                  <a:schemeClr val="tx2"/>
                </a:solidFill>
                <a:latin typeface="+mn-lt"/>
              </a:rPr>
              <a:t>W.</a:t>
            </a:r>
            <a:r>
              <a:rPr lang="en-US" sz="2200" b="0" dirty="0" err="1">
                <a:solidFill>
                  <a:schemeClr val="tx2"/>
                </a:solidFill>
                <a:latin typeface="+mn-lt"/>
              </a:rPr>
              <a:t>Pno</a:t>
            </a:r>
            <a:endParaRPr lang="en-US" sz="2200" b="0" dirty="0">
              <a:solidFill>
                <a:schemeClr val="tx2"/>
              </a:solidFill>
              <a:latin typeface="+mn-lt"/>
            </a:endParaRPr>
          </a:p>
          <a:p>
            <a:r>
              <a:rPr lang="en-US" sz="2200" dirty="0">
                <a:solidFill>
                  <a:schemeClr val="tx2"/>
                </a:solidFill>
                <a:latin typeface="+mn-lt"/>
              </a:rPr>
              <a:t>GROUP BY     </a:t>
            </a:r>
            <a:r>
              <a:rPr lang="en-US" sz="2200" b="0" i="1" dirty="0" err="1">
                <a:solidFill>
                  <a:schemeClr val="tx2"/>
                </a:solidFill>
                <a:latin typeface="+mn-lt"/>
              </a:rPr>
              <a:t>P</a:t>
            </a:r>
            <a:r>
              <a:rPr lang="en-US" sz="2200" b="0" dirty="0" err="1">
                <a:solidFill>
                  <a:schemeClr val="tx2"/>
                </a:solidFill>
                <a:latin typeface="+mn-lt"/>
              </a:rPr>
              <a:t>.Pnumber</a:t>
            </a:r>
            <a:r>
              <a:rPr lang="en-US" sz="2200" b="0" dirty="0">
                <a:solidFill>
                  <a:schemeClr val="tx2"/>
                </a:solidFill>
                <a:latin typeface="+mn-lt"/>
              </a:rPr>
              <a:t>, </a:t>
            </a:r>
            <a:r>
              <a:rPr lang="en-US" sz="2200" b="0" i="1" dirty="0" err="1">
                <a:solidFill>
                  <a:schemeClr val="tx2"/>
                </a:solidFill>
                <a:latin typeface="+mn-lt"/>
              </a:rPr>
              <a:t>P</a:t>
            </a:r>
            <a:r>
              <a:rPr lang="en-US" sz="2200" b="0" dirty="0" err="1">
                <a:solidFill>
                  <a:schemeClr val="tx2"/>
                </a:solidFill>
                <a:latin typeface="+mn-lt"/>
              </a:rPr>
              <a:t>.Pname</a:t>
            </a:r>
            <a:endParaRPr lang="en-US" sz="2200" b="0" dirty="0">
              <a:solidFill>
                <a:schemeClr val="tx2"/>
              </a:solidFill>
              <a:latin typeface="+mn-lt"/>
            </a:endParaRPr>
          </a:p>
          <a:p>
            <a:r>
              <a:rPr lang="en-US" sz="2200" dirty="0">
                <a:solidFill>
                  <a:schemeClr val="tx2"/>
                </a:solidFill>
                <a:latin typeface="+mn-lt"/>
              </a:rPr>
              <a:t>HAVING</a:t>
            </a:r>
            <a:r>
              <a:rPr lang="en-US" sz="2200" b="0" dirty="0">
                <a:solidFill>
                  <a:schemeClr val="tx2"/>
                </a:solidFill>
                <a:latin typeface="+mn-lt"/>
              </a:rPr>
              <a:t>          </a:t>
            </a:r>
            <a:r>
              <a:rPr lang="en-US" sz="2200" dirty="0">
                <a:solidFill>
                  <a:schemeClr val="tx2"/>
                </a:solidFill>
                <a:latin typeface="+mn-lt"/>
              </a:rPr>
              <a:t>COUNT</a:t>
            </a:r>
            <a:r>
              <a:rPr lang="en-US" sz="2200" b="0" dirty="0">
                <a:solidFill>
                  <a:schemeClr val="tx2"/>
                </a:solidFill>
                <a:latin typeface="+mn-lt"/>
              </a:rPr>
              <a:t> (*) &gt; 2;</a:t>
            </a:r>
            <a:endParaRPr lang="en-US" sz="2200" dirty="0">
              <a:solidFill>
                <a:schemeClr val="tx2"/>
              </a:solidFill>
              <a:latin typeface="+mn-lt"/>
            </a:endParaRPr>
          </a:p>
        </p:txBody>
      </p:sp>
      <p:sp>
        <p:nvSpPr>
          <p:cNvPr id="6" name="TextBox 5">
            <a:extLst>
              <a:ext uri="{FF2B5EF4-FFF2-40B4-BE49-F238E27FC236}">
                <a16:creationId xmlns:a16="http://schemas.microsoft.com/office/drawing/2014/main" id="{AC132543-4581-4EB7-BCD8-6C2D435737A8}"/>
              </a:ext>
            </a:extLst>
          </p:cNvPr>
          <p:cNvSpPr txBox="1"/>
          <p:nvPr/>
        </p:nvSpPr>
        <p:spPr>
          <a:xfrm>
            <a:off x="0" y="2863096"/>
            <a:ext cx="9144000" cy="1200329"/>
          </a:xfrm>
          <a:prstGeom prst="rect">
            <a:avLst/>
          </a:prstGeom>
          <a:noFill/>
        </p:spPr>
        <p:txBody>
          <a:bodyPr wrap="square" rtlCol="0">
            <a:spAutoFit/>
          </a:bodyPr>
          <a:lstStyle/>
          <a:p>
            <a:r>
              <a:rPr lang="en-US" sz="2400" b="0" dirty="0">
                <a:solidFill>
                  <a:schemeClr val="tx2"/>
                </a:solidFill>
                <a:latin typeface="+mn-lt"/>
              </a:rPr>
              <a:t>For each project where more than two employees are working, retrieve the project number, the project name, and the number of employees.</a:t>
            </a:r>
          </a:p>
        </p:txBody>
      </p:sp>
    </p:spTree>
    <p:extLst>
      <p:ext uri="{BB962C8B-B14F-4D97-AF65-F5344CB8AC3E}">
        <p14:creationId xmlns:p14="http://schemas.microsoft.com/office/powerpoint/2010/main" val="366137707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16"/>
          <p:cNvSpPr txBox="1">
            <a:spLocks noChangeArrowheads="1"/>
          </p:cNvSpPr>
          <p:nvPr/>
        </p:nvSpPr>
        <p:spPr bwMode="auto">
          <a:xfrm>
            <a:off x="19318" y="0"/>
            <a:ext cx="912468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b="1">
                <a:solidFill>
                  <a:srgbClr val="00457C"/>
                </a:solidFill>
                <a:latin typeface="Times New Roman" panose="02020603050405020304" pitchFamily="18" charset="0"/>
              </a:defRPr>
            </a:lvl1pPr>
            <a:lvl2pPr marL="742950" indent="-285750">
              <a:defRPr b="1">
                <a:solidFill>
                  <a:srgbClr val="00457C"/>
                </a:solidFill>
                <a:latin typeface="Times New Roman" panose="02020603050405020304" pitchFamily="18" charset="0"/>
              </a:defRPr>
            </a:lvl2pPr>
            <a:lvl3pPr marL="1143000" indent="-228600">
              <a:defRPr b="1">
                <a:solidFill>
                  <a:srgbClr val="00457C"/>
                </a:solidFill>
                <a:latin typeface="Times New Roman" panose="02020603050405020304" pitchFamily="18" charset="0"/>
              </a:defRPr>
            </a:lvl3pPr>
            <a:lvl4pPr marL="1600200" indent="-228600">
              <a:defRPr b="1">
                <a:solidFill>
                  <a:srgbClr val="00457C"/>
                </a:solidFill>
                <a:latin typeface="Times New Roman" panose="02020603050405020304" pitchFamily="18" charset="0"/>
              </a:defRPr>
            </a:lvl4pPr>
            <a:lvl5pPr marL="2057400" indent="-228600">
              <a:defRPr b="1">
                <a:solidFill>
                  <a:srgbClr val="00457C"/>
                </a:solidFill>
                <a:latin typeface="Times New Roman" panose="02020603050405020304" pitchFamily="18" charset="0"/>
              </a:defRPr>
            </a:lvl5pPr>
            <a:lvl6pPr marL="2514600" indent="-228600" eaLnBrk="0" fontAlgn="base" hangingPunct="0">
              <a:spcBef>
                <a:spcPct val="0"/>
              </a:spcBef>
              <a:spcAft>
                <a:spcPct val="0"/>
              </a:spcAft>
              <a:defRPr b="1">
                <a:solidFill>
                  <a:srgbClr val="00457C"/>
                </a:solidFill>
                <a:latin typeface="Times New Roman" panose="02020603050405020304" pitchFamily="18" charset="0"/>
              </a:defRPr>
            </a:lvl6pPr>
            <a:lvl7pPr marL="2971800" indent="-228600" eaLnBrk="0" fontAlgn="base" hangingPunct="0">
              <a:spcBef>
                <a:spcPct val="0"/>
              </a:spcBef>
              <a:spcAft>
                <a:spcPct val="0"/>
              </a:spcAft>
              <a:defRPr b="1">
                <a:solidFill>
                  <a:srgbClr val="00457C"/>
                </a:solidFill>
                <a:latin typeface="Times New Roman" panose="02020603050405020304" pitchFamily="18" charset="0"/>
              </a:defRPr>
            </a:lvl7pPr>
            <a:lvl8pPr marL="3429000" indent="-228600" eaLnBrk="0" fontAlgn="base" hangingPunct="0">
              <a:spcBef>
                <a:spcPct val="0"/>
              </a:spcBef>
              <a:spcAft>
                <a:spcPct val="0"/>
              </a:spcAft>
              <a:defRPr b="1">
                <a:solidFill>
                  <a:srgbClr val="00457C"/>
                </a:solidFill>
                <a:latin typeface="Times New Roman" panose="02020603050405020304" pitchFamily="18" charset="0"/>
              </a:defRPr>
            </a:lvl8pPr>
            <a:lvl9pPr marL="3886200" indent="-228600" eaLnBrk="0" fontAlgn="base" hangingPunct="0">
              <a:spcBef>
                <a:spcPct val="0"/>
              </a:spcBef>
              <a:spcAft>
                <a:spcPct val="0"/>
              </a:spcAft>
              <a:defRPr b="1">
                <a:solidFill>
                  <a:srgbClr val="00457C"/>
                </a:solidFill>
                <a:latin typeface="Times New Roman" panose="02020603050405020304" pitchFamily="18" charset="0"/>
              </a:defRPr>
            </a:lvl9pPr>
          </a:lstStyle>
          <a:p>
            <a:pPr>
              <a:spcBef>
                <a:spcPct val="50000"/>
              </a:spcBef>
            </a:pPr>
            <a:r>
              <a:rPr lang="en-US" altLang="en-US" sz="3200" b="0" dirty="0">
                <a:solidFill>
                  <a:schemeClr val="bg1"/>
                </a:solidFill>
                <a:latin typeface="+mn-lt"/>
              </a:rPr>
              <a:t>Group By, Having</a:t>
            </a:r>
          </a:p>
        </p:txBody>
      </p:sp>
      <p:grpSp>
        <p:nvGrpSpPr>
          <p:cNvPr id="11" name="Group 10">
            <a:extLst>
              <a:ext uri="{FF2B5EF4-FFF2-40B4-BE49-F238E27FC236}">
                <a16:creationId xmlns:a16="http://schemas.microsoft.com/office/drawing/2014/main" id="{0C7F0D7D-2170-4CF0-B406-5CE0ED43ACCD}"/>
              </a:ext>
            </a:extLst>
          </p:cNvPr>
          <p:cNvGrpSpPr/>
          <p:nvPr/>
        </p:nvGrpSpPr>
        <p:grpSpPr>
          <a:xfrm>
            <a:off x="0" y="1348152"/>
            <a:ext cx="9144000" cy="5513917"/>
            <a:chOff x="0" y="914400"/>
            <a:chExt cx="9144000" cy="5513917"/>
          </a:xfrm>
        </p:grpSpPr>
        <p:pic>
          <p:nvPicPr>
            <p:cNvPr id="4" name="Picture 2" descr="fig07_01b_01.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914400"/>
              <a:ext cx="9144000" cy="5513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60FFE5E9-245D-494A-9514-26833C62CAB0}"/>
                </a:ext>
              </a:extLst>
            </p:cNvPr>
            <p:cNvSpPr/>
            <p:nvPr/>
          </p:nvSpPr>
          <p:spPr bwMode="auto">
            <a:xfrm>
              <a:off x="44902" y="1315810"/>
              <a:ext cx="2743200" cy="585216"/>
            </a:xfrm>
            <a:prstGeom prst="rect">
              <a:avLst/>
            </a:prstGeom>
            <a:noFill/>
            <a:ln w="222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rgbClr val="00457C"/>
                </a:solidFill>
                <a:effectLst/>
                <a:latin typeface="Times New Roman" panose="02020603050405020304" pitchFamily="18" charset="0"/>
              </a:endParaRPr>
            </a:p>
          </p:txBody>
        </p:sp>
        <p:sp>
          <p:nvSpPr>
            <p:cNvPr id="5" name="Rectangle 4">
              <a:extLst>
                <a:ext uri="{FF2B5EF4-FFF2-40B4-BE49-F238E27FC236}">
                  <a16:creationId xmlns:a16="http://schemas.microsoft.com/office/drawing/2014/main" id="{D4F7E016-1016-459C-918B-7A02756EA606}"/>
                </a:ext>
              </a:extLst>
            </p:cNvPr>
            <p:cNvSpPr/>
            <p:nvPr/>
          </p:nvSpPr>
          <p:spPr bwMode="auto">
            <a:xfrm>
              <a:off x="44902" y="1906358"/>
              <a:ext cx="2743200" cy="879244"/>
            </a:xfrm>
            <a:prstGeom prst="rect">
              <a:avLst/>
            </a:prstGeom>
            <a:noFill/>
            <a:ln w="222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rgbClr val="00457C"/>
                </a:solidFill>
                <a:effectLst/>
                <a:latin typeface="Times New Roman" panose="02020603050405020304" pitchFamily="18" charset="0"/>
              </a:endParaRPr>
            </a:p>
          </p:txBody>
        </p:sp>
        <p:sp>
          <p:nvSpPr>
            <p:cNvPr id="6" name="Rectangle 5">
              <a:extLst>
                <a:ext uri="{FF2B5EF4-FFF2-40B4-BE49-F238E27FC236}">
                  <a16:creationId xmlns:a16="http://schemas.microsoft.com/office/drawing/2014/main" id="{4AC7E78C-45C2-413E-AF91-161D70E03923}"/>
                </a:ext>
              </a:extLst>
            </p:cNvPr>
            <p:cNvSpPr/>
            <p:nvPr/>
          </p:nvSpPr>
          <p:spPr bwMode="auto">
            <a:xfrm>
              <a:off x="44902" y="2789769"/>
              <a:ext cx="2743200" cy="585216"/>
            </a:xfrm>
            <a:prstGeom prst="rect">
              <a:avLst/>
            </a:prstGeom>
            <a:noFill/>
            <a:ln w="222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rgbClr val="00457C"/>
                </a:solidFill>
                <a:effectLst/>
                <a:latin typeface="Times New Roman" panose="02020603050405020304" pitchFamily="18" charset="0"/>
              </a:endParaRPr>
            </a:p>
          </p:txBody>
        </p:sp>
        <p:sp>
          <p:nvSpPr>
            <p:cNvPr id="7" name="Rectangle 6">
              <a:extLst>
                <a:ext uri="{FF2B5EF4-FFF2-40B4-BE49-F238E27FC236}">
                  <a16:creationId xmlns:a16="http://schemas.microsoft.com/office/drawing/2014/main" id="{FEFD0073-0100-4A51-B34C-E1AA6C526B63}"/>
                </a:ext>
              </a:extLst>
            </p:cNvPr>
            <p:cNvSpPr/>
            <p:nvPr/>
          </p:nvSpPr>
          <p:spPr bwMode="auto">
            <a:xfrm>
              <a:off x="44902" y="3380209"/>
              <a:ext cx="2743200" cy="907594"/>
            </a:xfrm>
            <a:prstGeom prst="rect">
              <a:avLst/>
            </a:prstGeom>
            <a:noFill/>
            <a:ln w="222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rgbClr val="00457C"/>
                </a:solidFill>
                <a:effectLst/>
                <a:latin typeface="Times New Roman" panose="02020603050405020304" pitchFamily="18" charset="0"/>
              </a:endParaRPr>
            </a:p>
          </p:txBody>
        </p:sp>
        <p:sp>
          <p:nvSpPr>
            <p:cNvPr id="8" name="Rectangle 7">
              <a:extLst>
                <a:ext uri="{FF2B5EF4-FFF2-40B4-BE49-F238E27FC236}">
                  <a16:creationId xmlns:a16="http://schemas.microsoft.com/office/drawing/2014/main" id="{CE2D66BF-8DA4-4B7E-9A62-1561AA8BFB3D}"/>
                </a:ext>
              </a:extLst>
            </p:cNvPr>
            <p:cNvSpPr/>
            <p:nvPr/>
          </p:nvSpPr>
          <p:spPr bwMode="auto">
            <a:xfrm>
              <a:off x="44902" y="4287803"/>
              <a:ext cx="2743200" cy="896714"/>
            </a:xfrm>
            <a:prstGeom prst="rect">
              <a:avLst/>
            </a:prstGeom>
            <a:noFill/>
            <a:ln w="222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rgbClr val="00457C"/>
                </a:solidFill>
                <a:effectLst/>
                <a:latin typeface="Times New Roman" panose="02020603050405020304" pitchFamily="18" charset="0"/>
              </a:endParaRPr>
            </a:p>
          </p:txBody>
        </p:sp>
        <p:sp>
          <p:nvSpPr>
            <p:cNvPr id="9" name="Rectangle 8">
              <a:extLst>
                <a:ext uri="{FF2B5EF4-FFF2-40B4-BE49-F238E27FC236}">
                  <a16:creationId xmlns:a16="http://schemas.microsoft.com/office/drawing/2014/main" id="{99648624-9C90-42E9-AB47-0BDC66961516}"/>
                </a:ext>
              </a:extLst>
            </p:cNvPr>
            <p:cNvSpPr/>
            <p:nvPr/>
          </p:nvSpPr>
          <p:spPr bwMode="auto">
            <a:xfrm>
              <a:off x="44902" y="5185574"/>
              <a:ext cx="2743200" cy="907594"/>
            </a:xfrm>
            <a:prstGeom prst="rect">
              <a:avLst/>
            </a:prstGeom>
            <a:noFill/>
            <a:ln w="222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rgbClr val="00457C"/>
                </a:solidFill>
                <a:effectLst/>
                <a:latin typeface="Times New Roman" panose="02020603050405020304" pitchFamily="18" charset="0"/>
              </a:endParaRPr>
            </a:p>
          </p:txBody>
        </p:sp>
      </p:grpSp>
      <p:pic>
        <p:nvPicPr>
          <p:cNvPr id="10" name="Picture 9">
            <a:extLst>
              <a:ext uri="{FF2B5EF4-FFF2-40B4-BE49-F238E27FC236}">
                <a16:creationId xmlns:a16="http://schemas.microsoft.com/office/drawing/2014/main" id="{4E4E5AB2-180F-4D40-B799-EA88F9EF1C4A}"/>
              </a:ext>
            </a:extLst>
          </p:cNvPr>
          <p:cNvPicPr>
            <a:picLocks noChangeAspect="1"/>
          </p:cNvPicPr>
          <p:nvPr/>
        </p:nvPicPr>
        <p:blipFill>
          <a:blip r:embed="rId4"/>
          <a:stretch>
            <a:fillRect/>
          </a:stretch>
        </p:blipFill>
        <p:spPr>
          <a:xfrm>
            <a:off x="5130818" y="0"/>
            <a:ext cx="4020240" cy="1348152"/>
          </a:xfrm>
          <a:prstGeom prst="rect">
            <a:avLst/>
          </a:prstGeom>
        </p:spPr>
      </p:pic>
    </p:spTree>
    <p:extLst>
      <p:ext uri="{BB962C8B-B14F-4D97-AF65-F5344CB8AC3E}">
        <p14:creationId xmlns:p14="http://schemas.microsoft.com/office/powerpoint/2010/main" val="317782626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fig07_01b_02.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 y="2667000"/>
            <a:ext cx="9159421"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 Box 16"/>
          <p:cNvSpPr txBox="1">
            <a:spLocks noChangeArrowheads="1"/>
          </p:cNvSpPr>
          <p:nvPr/>
        </p:nvSpPr>
        <p:spPr bwMode="auto">
          <a:xfrm>
            <a:off x="19318" y="0"/>
            <a:ext cx="912468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b="1">
                <a:solidFill>
                  <a:srgbClr val="00457C"/>
                </a:solidFill>
                <a:latin typeface="Times New Roman" panose="02020603050405020304" pitchFamily="18" charset="0"/>
              </a:defRPr>
            </a:lvl1pPr>
            <a:lvl2pPr marL="742950" indent="-285750">
              <a:defRPr b="1">
                <a:solidFill>
                  <a:srgbClr val="00457C"/>
                </a:solidFill>
                <a:latin typeface="Times New Roman" panose="02020603050405020304" pitchFamily="18" charset="0"/>
              </a:defRPr>
            </a:lvl2pPr>
            <a:lvl3pPr marL="1143000" indent="-228600">
              <a:defRPr b="1">
                <a:solidFill>
                  <a:srgbClr val="00457C"/>
                </a:solidFill>
                <a:latin typeface="Times New Roman" panose="02020603050405020304" pitchFamily="18" charset="0"/>
              </a:defRPr>
            </a:lvl3pPr>
            <a:lvl4pPr marL="1600200" indent="-228600">
              <a:defRPr b="1">
                <a:solidFill>
                  <a:srgbClr val="00457C"/>
                </a:solidFill>
                <a:latin typeface="Times New Roman" panose="02020603050405020304" pitchFamily="18" charset="0"/>
              </a:defRPr>
            </a:lvl4pPr>
            <a:lvl5pPr marL="2057400" indent="-228600">
              <a:defRPr b="1">
                <a:solidFill>
                  <a:srgbClr val="00457C"/>
                </a:solidFill>
                <a:latin typeface="Times New Roman" panose="02020603050405020304" pitchFamily="18" charset="0"/>
              </a:defRPr>
            </a:lvl5pPr>
            <a:lvl6pPr marL="2514600" indent="-228600" eaLnBrk="0" fontAlgn="base" hangingPunct="0">
              <a:spcBef>
                <a:spcPct val="0"/>
              </a:spcBef>
              <a:spcAft>
                <a:spcPct val="0"/>
              </a:spcAft>
              <a:defRPr b="1">
                <a:solidFill>
                  <a:srgbClr val="00457C"/>
                </a:solidFill>
                <a:latin typeface="Times New Roman" panose="02020603050405020304" pitchFamily="18" charset="0"/>
              </a:defRPr>
            </a:lvl6pPr>
            <a:lvl7pPr marL="2971800" indent="-228600" eaLnBrk="0" fontAlgn="base" hangingPunct="0">
              <a:spcBef>
                <a:spcPct val="0"/>
              </a:spcBef>
              <a:spcAft>
                <a:spcPct val="0"/>
              </a:spcAft>
              <a:defRPr b="1">
                <a:solidFill>
                  <a:srgbClr val="00457C"/>
                </a:solidFill>
                <a:latin typeface="Times New Roman" panose="02020603050405020304" pitchFamily="18" charset="0"/>
              </a:defRPr>
            </a:lvl7pPr>
            <a:lvl8pPr marL="3429000" indent="-228600" eaLnBrk="0" fontAlgn="base" hangingPunct="0">
              <a:spcBef>
                <a:spcPct val="0"/>
              </a:spcBef>
              <a:spcAft>
                <a:spcPct val="0"/>
              </a:spcAft>
              <a:defRPr b="1">
                <a:solidFill>
                  <a:srgbClr val="00457C"/>
                </a:solidFill>
                <a:latin typeface="Times New Roman" panose="02020603050405020304" pitchFamily="18" charset="0"/>
              </a:defRPr>
            </a:lvl8pPr>
            <a:lvl9pPr marL="3886200" indent="-228600" eaLnBrk="0" fontAlgn="base" hangingPunct="0">
              <a:spcBef>
                <a:spcPct val="0"/>
              </a:spcBef>
              <a:spcAft>
                <a:spcPct val="0"/>
              </a:spcAft>
              <a:defRPr b="1">
                <a:solidFill>
                  <a:srgbClr val="00457C"/>
                </a:solidFill>
                <a:latin typeface="Times New Roman" panose="02020603050405020304" pitchFamily="18" charset="0"/>
              </a:defRPr>
            </a:lvl9pPr>
          </a:lstStyle>
          <a:p>
            <a:pPr>
              <a:spcBef>
                <a:spcPct val="50000"/>
              </a:spcBef>
            </a:pPr>
            <a:r>
              <a:rPr lang="en-US" altLang="en-US" sz="3200" b="0" dirty="0">
                <a:solidFill>
                  <a:schemeClr val="bg1"/>
                </a:solidFill>
                <a:latin typeface="+mn-lt"/>
              </a:rPr>
              <a:t>Group By, Having</a:t>
            </a:r>
          </a:p>
        </p:txBody>
      </p:sp>
      <p:sp>
        <p:nvSpPr>
          <p:cNvPr id="6" name="Rectangle 5">
            <a:extLst>
              <a:ext uri="{FF2B5EF4-FFF2-40B4-BE49-F238E27FC236}">
                <a16:creationId xmlns:a16="http://schemas.microsoft.com/office/drawing/2014/main" id="{B022A83A-F5F0-45BC-BF1B-86EFBC47577E}"/>
              </a:ext>
            </a:extLst>
          </p:cNvPr>
          <p:cNvSpPr/>
          <p:nvPr/>
        </p:nvSpPr>
        <p:spPr bwMode="auto">
          <a:xfrm>
            <a:off x="72118" y="3035754"/>
            <a:ext cx="2743200" cy="879244"/>
          </a:xfrm>
          <a:prstGeom prst="rect">
            <a:avLst/>
          </a:prstGeom>
          <a:noFill/>
          <a:ln w="222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rgbClr val="00457C"/>
              </a:solidFill>
              <a:effectLst/>
              <a:latin typeface="Times New Roman" panose="02020603050405020304" pitchFamily="18" charset="0"/>
            </a:endParaRPr>
          </a:p>
        </p:txBody>
      </p:sp>
      <p:sp>
        <p:nvSpPr>
          <p:cNvPr id="7" name="Rectangle 6">
            <a:extLst>
              <a:ext uri="{FF2B5EF4-FFF2-40B4-BE49-F238E27FC236}">
                <a16:creationId xmlns:a16="http://schemas.microsoft.com/office/drawing/2014/main" id="{55F5F064-0B4D-460B-871D-FC26B8A4BB06}"/>
              </a:ext>
            </a:extLst>
          </p:cNvPr>
          <p:cNvSpPr/>
          <p:nvPr/>
        </p:nvSpPr>
        <p:spPr bwMode="auto">
          <a:xfrm>
            <a:off x="72118" y="3910692"/>
            <a:ext cx="2743200" cy="907594"/>
          </a:xfrm>
          <a:prstGeom prst="rect">
            <a:avLst/>
          </a:prstGeom>
          <a:noFill/>
          <a:ln w="222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rgbClr val="00457C"/>
              </a:solidFill>
              <a:effectLst/>
              <a:latin typeface="Times New Roman" panose="02020603050405020304" pitchFamily="18" charset="0"/>
            </a:endParaRPr>
          </a:p>
        </p:txBody>
      </p:sp>
      <p:sp>
        <p:nvSpPr>
          <p:cNvPr id="11" name="Rectangle 10">
            <a:extLst>
              <a:ext uri="{FF2B5EF4-FFF2-40B4-BE49-F238E27FC236}">
                <a16:creationId xmlns:a16="http://schemas.microsoft.com/office/drawing/2014/main" id="{085619A9-46C4-4A36-9B67-BFE263499D7E}"/>
              </a:ext>
            </a:extLst>
          </p:cNvPr>
          <p:cNvSpPr/>
          <p:nvPr/>
        </p:nvSpPr>
        <p:spPr bwMode="auto">
          <a:xfrm>
            <a:off x="72118" y="4823734"/>
            <a:ext cx="2743200" cy="879244"/>
          </a:xfrm>
          <a:prstGeom prst="rect">
            <a:avLst/>
          </a:prstGeom>
          <a:noFill/>
          <a:ln w="222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rgbClr val="00457C"/>
              </a:solidFill>
              <a:effectLst/>
              <a:latin typeface="Times New Roman" panose="02020603050405020304" pitchFamily="18" charset="0"/>
            </a:endParaRPr>
          </a:p>
        </p:txBody>
      </p:sp>
      <p:sp>
        <p:nvSpPr>
          <p:cNvPr id="12" name="Rectangle 11">
            <a:extLst>
              <a:ext uri="{FF2B5EF4-FFF2-40B4-BE49-F238E27FC236}">
                <a16:creationId xmlns:a16="http://schemas.microsoft.com/office/drawing/2014/main" id="{552CFE5D-9A04-499E-8526-F85F72EF5607}"/>
              </a:ext>
            </a:extLst>
          </p:cNvPr>
          <p:cNvSpPr/>
          <p:nvPr/>
        </p:nvSpPr>
        <p:spPr bwMode="auto">
          <a:xfrm>
            <a:off x="72118" y="5701388"/>
            <a:ext cx="2743200" cy="872222"/>
          </a:xfrm>
          <a:prstGeom prst="rect">
            <a:avLst/>
          </a:prstGeom>
          <a:noFill/>
          <a:ln w="222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rgbClr val="00457C"/>
              </a:solidFill>
              <a:effectLst/>
              <a:latin typeface="Times New Roman" panose="02020603050405020304" pitchFamily="18" charset="0"/>
            </a:endParaRPr>
          </a:p>
        </p:txBody>
      </p:sp>
      <p:sp>
        <p:nvSpPr>
          <p:cNvPr id="9" name="Rectangle 8">
            <a:extLst>
              <a:ext uri="{FF2B5EF4-FFF2-40B4-BE49-F238E27FC236}">
                <a16:creationId xmlns:a16="http://schemas.microsoft.com/office/drawing/2014/main" id="{11611D86-AA95-4F78-BAF0-5C9458993B6A}"/>
              </a:ext>
            </a:extLst>
          </p:cNvPr>
          <p:cNvSpPr/>
          <p:nvPr/>
        </p:nvSpPr>
        <p:spPr>
          <a:xfrm>
            <a:off x="0" y="822926"/>
            <a:ext cx="9144000" cy="1785104"/>
          </a:xfrm>
          <a:prstGeom prst="rect">
            <a:avLst/>
          </a:prstGeom>
        </p:spPr>
        <p:txBody>
          <a:bodyPr wrap="square">
            <a:spAutoFit/>
          </a:bodyPr>
          <a:lstStyle/>
          <a:p>
            <a:r>
              <a:rPr lang="en-US" sz="2200">
                <a:solidFill>
                  <a:schemeClr val="tx2"/>
                </a:solidFill>
                <a:latin typeface="+mn-lt"/>
              </a:rPr>
              <a:t>SELECT	 </a:t>
            </a:r>
            <a:r>
              <a:rPr lang="en-US" sz="2200" b="0" i="1">
                <a:solidFill>
                  <a:schemeClr val="tx2"/>
                </a:solidFill>
                <a:latin typeface="+mn-lt"/>
              </a:rPr>
              <a:t>P</a:t>
            </a:r>
            <a:r>
              <a:rPr lang="en-US" sz="2200" b="0" dirty="0" err="1">
                <a:solidFill>
                  <a:schemeClr val="tx2"/>
                </a:solidFill>
                <a:latin typeface="+mn-lt"/>
              </a:rPr>
              <a:t>.Pname</a:t>
            </a:r>
            <a:r>
              <a:rPr lang="en-US" sz="2200" b="0" dirty="0">
                <a:solidFill>
                  <a:schemeClr val="tx2"/>
                </a:solidFill>
                <a:latin typeface="+mn-lt"/>
              </a:rPr>
              <a:t>, COUNT(*) </a:t>
            </a:r>
          </a:p>
          <a:p>
            <a:r>
              <a:rPr lang="en-US" sz="2200" dirty="0">
                <a:solidFill>
                  <a:schemeClr val="tx2"/>
                </a:solidFill>
                <a:latin typeface="+mn-lt"/>
              </a:rPr>
              <a:t>FROM</a:t>
            </a:r>
            <a:r>
              <a:rPr lang="en-US" sz="2200" b="0" dirty="0">
                <a:solidFill>
                  <a:schemeClr val="tx2"/>
                </a:solidFill>
                <a:latin typeface="+mn-lt"/>
              </a:rPr>
              <a:t>              project </a:t>
            </a:r>
            <a:r>
              <a:rPr lang="en-US" sz="2200" b="0" i="1" dirty="0">
                <a:solidFill>
                  <a:schemeClr val="tx2"/>
                </a:solidFill>
                <a:latin typeface="+mn-lt"/>
              </a:rPr>
              <a:t>P</a:t>
            </a:r>
            <a:r>
              <a:rPr lang="en-US" sz="2200" b="0" dirty="0">
                <a:solidFill>
                  <a:schemeClr val="tx2"/>
                </a:solidFill>
                <a:latin typeface="+mn-lt"/>
              </a:rPr>
              <a:t>, </a:t>
            </a:r>
            <a:r>
              <a:rPr lang="en-US" sz="2200" b="0" dirty="0" err="1">
                <a:solidFill>
                  <a:schemeClr val="tx2"/>
                </a:solidFill>
                <a:latin typeface="+mn-lt"/>
              </a:rPr>
              <a:t>works_on</a:t>
            </a:r>
            <a:r>
              <a:rPr lang="en-US" sz="2200" b="0" dirty="0">
                <a:solidFill>
                  <a:schemeClr val="tx2"/>
                </a:solidFill>
                <a:latin typeface="+mn-lt"/>
              </a:rPr>
              <a:t> </a:t>
            </a:r>
            <a:r>
              <a:rPr lang="en-US" sz="2200" b="0" i="1" dirty="0">
                <a:solidFill>
                  <a:schemeClr val="tx2"/>
                </a:solidFill>
                <a:latin typeface="+mn-lt"/>
              </a:rPr>
              <a:t>W</a:t>
            </a:r>
          </a:p>
          <a:p>
            <a:r>
              <a:rPr lang="en-US" sz="2200" dirty="0">
                <a:solidFill>
                  <a:schemeClr val="tx2"/>
                </a:solidFill>
                <a:latin typeface="+mn-lt"/>
              </a:rPr>
              <a:t>WHERE</a:t>
            </a:r>
            <a:r>
              <a:rPr lang="en-US" sz="2200" b="0" i="1" dirty="0">
                <a:solidFill>
                  <a:schemeClr val="tx2"/>
                </a:solidFill>
                <a:latin typeface="+mn-lt"/>
              </a:rPr>
              <a:t>           </a:t>
            </a:r>
            <a:r>
              <a:rPr lang="en-US" sz="2200" b="0" i="1" dirty="0" err="1">
                <a:solidFill>
                  <a:schemeClr val="tx2"/>
                </a:solidFill>
                <a:latin typeface="+mn-lt"/>
              </a:rPr>
              <a:t>P.</a:t>
            </a:r>
            <a:r>
              <a:rPr lang="en-US" sz="2200" b="0" dirty="0" err="1">
                <a:solidFill>
                  <a:schemeClr val="tx2"/>
                </a:solidFill>
                <a:latin typeface="+mn-lt"/>
              </a:rPr>
              <a:t>Pnumber</a:t>
            </a:r>
            <a:r>
              <a:rPr lang="en-US" sz="2200" b="0" i="1" dirty="0">
                <a:solidFill>
                  <a:schemeClr val="tx2"/>
                </a:solidFill>
                <a:latin typeface="+mn-lt"/>
              </a:rPr>
              <a:t> = </a:t>
            </a:r>
            <a:r>
              <a:rPr lang="en-US" sz="2200" b="0" i="1" dirty="0" err="1">
                <a:solidFill>
                  <a:schemeClr val="tx2"/>
                </a:solidFill>
                <a:latin typeface="+mn-lt"/>
              </a:rPr>
              <a:t>W.</a:t>
            </a:r>
            <a:r>
              <a:rPr lang="en-US" sz="2200" b="0" dirty="0" err="1">
                <a:solidFill>
                  <a:schemeClr val="tx2"/>
                </a:solidFill>
                <a:latin typeface="+mn-lt"/>
              </a:rPr>
              <a:t>Pno</a:t>
            </a:r>
            <a:endParaRPr lang="en-US" sz="2200" b="0" dirty="0">
              <a:solidFill>
                <a:schemeClr val="tx2"/>
              </a:solidFill>
              <a:latin typeface="+mn-lt"/>
            </a:endParaRPr>
          </a:p>
          <a:p>
            <a:r>
              <a:rPr lang="en-US" sz="2200" dirty="0">
                <a:solidFill>
                  <a:schemeClr val="tx2"/>
                </a:solidFill>
                <a:latin typeface="+mn-lt"/>
              </a:rPr>
              <a:t>GROUP BY     </a:t>
            </a:r>
            <a:r>
              <a:rPr lang="en-US" sz="2200" b="0" i="1" dirty="0" err="1">
                <a:solidFill>
                  <a:schemeClr val="tx2"/>
                </a:solidFill>
                <a:latin typeface="+mn-lt"/>
              </a:rPr>
              <a:t>P</a:t>
            </a:r>
            <a:r>
              <a:rPr lang="en-US" sz="2200" b="0" dirty="0" err="1">
                <a:solidFill>
                  <a:schemeClr val="tx2"/>
                </a:solidFill>
                <a:latin typeface="+mn-lt"/>
              </a:rPr>
              <a:t>.Pnumber</a:t>
            </a:r>
            <a:r>
              <a:rPr lang="en-US" sz="2200" b="0" dirty="0">
                <a:solidFill>
                  <a:schemeClr val="tx2"/>
                </a:solidFill>
                <a:latin typeface="+mn-lt"/>
              </a:rPr>
              <a:t>, </a:t>
            </a:r>
            <a:r>
              <a:rPr lang="en-US" sz="2200" b="0" i="1" dirty="0" err="1">
                <a:solidFill>
                  <a:schemeClr val="tx2"/>
                </a:solidFill>
                <a:latin typeface="+mn-lt"/>
              </a:rPr>
              <a:t>P</a:t>
            </a:r>
            <a:r>
              <a:rPr lang="en-US" sz="2200" b="0" dirty="0" err="1">
                <a:solidFill>
                  <a:schemeClr val="tx2"/>
                </a:solidFill>
                <a:latin typeface="+mn-lt"/>
              </a:rPr>
              <a:t>.Pname</a:t>
            </a:r>
            <a:endParaRPr lang="en-US" sz="2200" b="0" dirty="0">
              <a:solidFill>
                <a:schemeClr val="tx2"/>
              </a:solidFill>
              <a:latin typeface="+mn-lt"/>
            </a:endParaRPr>
          </a:p>
          <a:p>
            <a:r>
              <a:rPr lang="en-US" sz="2200" dirty="0">
                <a:solidFill>
                  <a:schemeClr val="tx2"/>
                </a:solidFill>
                <a:latin typeface="+mn-lt"/>
              </a:rPr>
              <a:t>HAVING</a:t>
            </a:r>
            <a:r>
              <a:rPr lang="en-US" sz="2200" b="0" dirty="0">
                <a:solidFill>
                  <a:schemeClr val="tx2"/>
                </a:solidFill>
                <a:latin typeface="+mn-lt"/>
              </a:rPr>
              <a:t>          </a:t>
            </a:r>
            <a:r>
              <a:rPr lang="en-US" sz="2200" dirty="0">
                <a:solidFill>
                  <a:schemeClr val="tx2"/>
                </a:solidFill>
                <a:latin typeface="+mn-lt"/>
              </a:rPr>
              <a:t>COUNT</a:t>
            </a:r>
            <a:r>
              <a:rPr lang="en-US" sz="2200" b="0" dirty="0">
                <a:solidFill>
                  <a:schemeClr val="tx2"/>
                </a:solidFill>
                <a:latin typeface="+mn-lt"/>
              </a:rPr>
              <a:t> (*) &gt; 2;</a:t>
            </a:r>
            <a:endParaRPr lang="en-US" sz="2200" dirty="0">
              <a:solidFill>
                <a:schemeClr val="tx2"/>
              </a:solidFill>
              <a:latin typeface="+mn-lt"/>
            </a:endParaRPr>
          </a:p>
        </p:txBody>
      </p:sp>
    </p:spTree>
    <p:extLst>
      <p:ext uri="{BB962C8B-B14F-4D97-AF65-F5344CB8AC3E}">
        <p14:creationId xmlns:p14="http://schemas.microsoft.com/office/powerpoint/2010/main" val="41188806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6"/>
          <p:cNvSpPr txBox="1">
            <a:spLocks noChangeArrowheads="1"/>
          </p:cNvSpPr>
          <p:nvPr/>
        </p:nvSpPr>
        <p:spPr bwMode="auto">
          <a:xfrm>
            <a:off x="19318" y="0"/>
            <a:ext cx="912468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b="1">
                <a:solidFill>
                  <a:srgbClr val="00457C"/>
                </a:solidFill>
                <a:latin typeface="Times New Roman" panose="02020603050405020304" pitchFamily="18" charset="0"/>
              </a:defRPr>
            </a:lvl1pPr>
            <a:lvl2pPr marL="742950" indent="-285750">
              <a:defRPr b="1">
                <a:solidFill>
                  <a:srgbClr val="00457C"/>
                </a:solidFill>
                <a:latin typeface="Times New Roman" panose="02020603050405020304" pitchFamily="18" charset="0"/>
              </a:defRPr>
            </a:lvl2pPr>
            <a:lvl3pPr marL="1143000" indent="-228600">
              <a:defRPr b="1">
                <a:solidFill>
                  <a:srgbClr val="00457C"/>
                </a:solidFill>
                <a:latin typeface="Times New Roman" panose="02020603050405020304" pitchFamily="18" charset="0"/>
              </a:defRPr>
            </a:lvl3pPr>
            <a:lvl4pPr marL="1600200" indent="-228600">
              <a:defRPr b="1">
                <a:solidFill>
                  <a:srgbClr val="00457C"/>
                </a:solidFill>
                <a:latin typeface="Times New Roman" panose="02020603050405020304" pitchFamily="18" charset="0"/>
              </a:defRPr>
            </a:lvl4pPr>
            <a:lvl5pPr marL="2057400" indent="-228600">
              <a:defRPr b="1">
                <a:solidFill>
                  <a:srgbClr val="00457C"/>
                </a:solidFill>
                <a:latin typeface="Times New Roman" panose="02020603050405020304" pitchFamily="18" charset="0"/>
              </a:defRPr>
            </a:lvl5pPr>
            <a:lvl6pPr marL="2514600" indent="-228600" eaLnBrk="0" fontAlgn="base" hangingPunct="0">
              <a:spcBef>
                <a:spcPct val="0"/>
              </a:spcBef>
              <a:spcAft>
                <a:spcPct val="0"/>
              </a:spcAft>
              <a:defRPr b="1">
                <a:solidFill>
                  <a:srgbClr val="00457C"/>
                </a:solidFill>
                <a:latin typeface="Times New Roman" panose="02020603050405020304" pitchFamily="18" charset="0"/>
              </a:defRPr>
            </a:lvl6pPr>
            <a:lvl7pPr marL="2971800" indent="-228600" eaLnBrk="0" fontAlgn="base" hangingPunct="0">
              <a:spcBef>
                <a:spcPct val="0"/>
              </a:spcBef>
              <a:spcAft>
                <a:spcPct val="0"/>
              </a:spcAft>
              <a:defRPr b="1">
                <a:solidFill>
                  <a:srgbClr val="00457C"/>
                </a:solidFill>
                <a:latin typeface="Times New Roman" panose="02020603050405020304" pitchFamily="18" charset="0"/>
              </a:defRPr>
            </a:lvl7pPr>
            <a:lvl8pPr marL="3429000" indent="-228600" eaLnBrk="0" fontAlgn="base" hangingPunct="0">
              <a:spcBef>
                <a:spcPct val="0"/>
              </a:spcBef>
              <a:spcAft>
                <a:spcPct val="0"/>
              </a:spcAft>
              <a:defRPr b="1">
                <a:solidFill>
                  <a:srgbClr val="00457C"/>
                </a:solidFill>
                <a:latin typeface="Times New Roman" panose="02020603050405020304" pitchFamily="18" charset="0"/>
              </a:defRPr>
            </a:lvl8pPr>
            <a:lvl9pPr marL="3886200" indent="-228600" eaLnBrk="0" fontAlgn="base" hangingPunct="0">
              <a:spcBef>
                <a:spcPct val="0"/>
              </a:spcBef>
              <a:spcAft>
                <a:spcPct val="0"/>
              </a:spcAft>
              <a:defRPr b="1">
                <a:solidFill>
                  <a:srgbClr val="00457C"/>
                </a:solidFill>
                <a:latin typeface="Times New Roman" panose="02020603050405020304" pitchFamily="18" charset="0"/>
              </a:defRPr>
            </a:lvl9pPr>
          </a:lstStyle>
          <a:p>
            <a:pPr>
              <a:spcBef>
                <a:spcPct val="50000"/>
              </a:spcBef>
            </a:pPr>
            <a:r>
              <a:rPr lang="en-US" altLang="en-US" sz="3200" b="0" dirty="0">
                <a:solidFill>
                  <a:schemeClr val="bg1"/>
                </a:solidFill>
                <a:latin typeface="+mn-lt"/>
              </a:rPr>
              <a:t>Review (Create Table)</a:t>
            </a:r>
          </a:p>
        </p:txBody>
      </p:sp>
      <p:sp>
        <p:nvSpPr>
          <p:cNvPr id="5" name="Content Placeholder 2"/>
          <p:cNvSpPr>
            <a:spLocks noGrp="1"/>
          </p:cNvSpPr>
          <p:nvPr>
            <p:ph sz="quarter" idx="1"/>
          </p:nvPr>
        </p:nvSpPr>
        <p:spPr>
          <a:xfrm>
            <a:off x="19319" y="873368"/>
            <a:ext cx="9124682" cy="3362325"/>
          </a:xfrm>
        </p:spPr>
        <p:txBody>
          <a:bodyPr rtlCol="0">
            <a:normAutofit fontScale="92500" lnSpcReduction="10000"/>
          </a:bodyPr>
          <a:lstStyle/>
          <a:p>
            <a:pPr marL="0" indent="0" eaLnBrk="1" fontAlgn="auto" hangingPunct="1">
              <a:spcAft>
                <a:spcPts val="0"/>
              </a:spcAft>
              <a:buClr>
                <a:schemeClr val="accent1">
                  <a:lumMod val="75000"/>
                </a:schemeClr>
              </a:buClr>
              <a:buNone/>
              <a:defRPr/>
            </a:pPr>
            <a:r>
              <a:rPr lang="en-US" sz="2400" b="1" dirty="0"/>
              <a:t>Create Table </a:t>
            </a:r>
            <a:r>
              <a:rPr lang="en-US" sz="2400" dirty="0"/>
              <a:t>Employee (</a:t>
            </a:r>
          </a:p>
          <a:p>
            <a:pPr marL="0" indent="0" eaLnBrk="1" fontAlgn="auto" hangingPunct="1">
              <a:spcBef>
                <a:spcPts val="200"/>
              </a:spcBef>
              <a:spcAft>
                <a:spcPts val="0"/>
              </a:spcAft>
              <a:buClr>
                <a:schemeClr val="accent1">
                  <a:lumMod val="75000"/>
                </a:schemeClr>
              </a:buClr>
              <a:buNone/>
              <a:defRPr/>
            </a:pPr>
            <a:r>
              <a:rPr lang="en-US" sz="2400" dirty="0"/>
              <a:t>     </a:t>
            </a:r>
            <a:r>
              <a:rPr lang="en-US" sz="2400" dirty="0" err="1"/>
              <a:t>Ssn</a:t>
            </a:r>
            <a:r>
              <a:rPr lang="en-US" sz="2400" dirty="0"/>
              <a:t>               </a:t>
            </a:r>
            <a:r>
              <a:rPr lang="en-US" sz="2400" b="1" dirty="0"/>
              <a:t>char</a:t>
            </a:r>
            <a:r>
              <a:rPr lang="en-US" sz="2400" dirty="0"/>
              <a:t>(9)		NOT NULL,</a:t>
            </a:r>
          </a:p>
          <a:p>
            <a:pPr marL="0" indent="0" eaLnBrk="1" fontAlgn="auto" hangingPunct="1">
              <a:spcBef>
                <a:spcPts val="200"/>
              </a:spcBef>
              <a:spcAft>
                <a:spcPts val="0"/>
              </a:spcAft>
              <a:buClr>
                <a:schemeClr val="accent1">
                  <a:lumMod val="75000"/>
                </a:schemeClr>
              </a:buClr>
              <a:buNone/>
              <a:defRPr/>
            </a:pPr>
            <a:r>
              <a:rPr lang="en-US" sz="2400" dirty="0"/>
              <a:t>     </a:t>
            </a:r>
            <a:r>
              <a:rPr lang="en-US" sz="2400" dirty="0" err="1"/>
              <a:t>Fname</a:t>
            </a:r>
            <a:r>
              <a:rPr lang="en-US" sz="2400" dirty="0"/>
              <a:t>          </a:t>
            </a:r>
            <a:r>
              <a:rPr lang="en-US" sz="2400" b="1" dirty="0"/>
              <a:t>varchar</a:t>
            </a:r>
            <a:r>
              <a:rPr lang="en-US" sz="2400" dirty="0"/>
              <a:t>(15)		NOT NULL,</a:t>
            </a:r>
          </a:p>
          <a:p>
            <a:pPr marL="0" indent="0" eaLnBrk="1" fontAlgn="auto" hangingPunct="1">
              <a:spcBef>
                <a:spcPts val="200"/>
              </a:spcBef>
              <a:spcAft>
                <a:spcPts val="0"/>
              </a:spcAft>
              <a:buClr>
                <a:schemeClr val="accent1">
                  <a:lumMod val="75000"/>
                </a:schemeClr>
              </a:buClr>
              <a:buNone/>
              <a:defRPr/>
            </a:pPr>
            <a:r>
              <a:rPr lang="en-US" sz="2400" dirty="0"/>
              <a:t>     </a:t>
            </a:r>
            <a:r>
              <a:rPr lang="en-US" sz="2400" dirty="0" err="1"/>
              <a:t>Lname</a:t>
            </a:r>
            <a:r>
              <a:rPr lang="en-US" sz="2400" dirty="0"/>
              <a:t>          </a:t>
            </a:r>
            <a:r>
              <a:rPr lang="en-US" sz="2400" b="1" dirty="0"/>
              <a:t>varchar</a:t>
            </a:r>
            <a:r>
              <a:rPr lang="en-US" sz="2400" dirty="0"/>
              <a:t>(15)		NOT NULL,</a:t>
            </a:r>
          </a:p>
          <a:p>
            <a:pPr marL="0" indent="0" eaLnBrk="1" fontAlgn="auto" hangingPunct="1">
              <a:spcBef>
                <a:spcPts val="200"/>
              </a:spcBef>
              <a:spcAft>
                <a:spcPts val="0"/>
              </a:spcAft>
              <a:buClr>
                <a:schemeClr val="accent1">
                  <a:lumMod val="75000"/>
                </a:schemeClr>
              </a:buClr>
              <a:buNone/>
              <a:defRPr/>
            </a:pPr>
            <a:r>
              <a:rPr lang="en-US" sz="2400" dirty="0"/>
              <a:t>     </a:t>
            </a:r>
            <a:r>
              <a:rPr lang="en-US" sz="2400" dirty="0" err="1"/>
              <a:t>Super_ssn</a:t>
            </a:r>
            <a:r>
              <a:rPr lang="en-US" sz="2400" dirty="0"/>
              <a:t>    </a:t>
            </a:r>
            <a:r>
              <a:rPr lang="en-US" sz="2400" b="1" dirty="0"/>
              <a:t>char</a:t>
            </a:r>
            <a:r>
              <a:rPr lang="en-US" sz="2400" dirty="0"/>
              <a:t>(9),</a:t>
            </a:r>
          </a:p>
          <a:p>
            <a:pPr marL="0" indent="0" eaLnBrk="1" fontAlgn="auto" hangingPunct="1">
              <a:spcBef>
                <a:spcPts val="200"/>
              </a:spcBef>
              <a:spcAft>
                <a:spcPts val="0"/>
              </a:spcAft>
              <a:buClr>
                <a:schemeClr val="accent1">
                  <a:lumMod val="75000"/>
                </a:schemeClr>
              </a:buClr>
              <a:buFont typeface="Wingdings" panose="05000000000000000000" pitchFamily="2" charset="2"/>
              <a:buNone/>
              <a:defRPr/>
            </a:pPr>
            <a:r>
              <a:rPr lang="en-US" sz="2400" dirty="0"/>
              <a:t>     </a:t>
            </a:r>
            <a:r>
              <a:rPr lang="en-US" sz="2400" dirty="0" err="1"/>
              <a:t>Dno</a:t>
            </a:r>
            <a:r>
              <a:rPr lang="en-US" sz="2400" dirty="0"/>
              <a:t>               </a:t>
            </a:r>
            <a:r>
              <a:rPr lang="en-US" sz="2400" b="1" dirty="0"/>
              <a:t>int</a:t>
            </a:r>
            <a:r>
              <a:rPr lang="en-US" sz="2400" dirty="0"/>
              <a:t>  			NOT NULL  </a:t>
            </a:r>
            <a:r>
              <a:rPr lang="en-US" sz="2400" b="1" dirty="0">
                <a:solidFill>
                  <a:srgbClr val="0070C0"/>
                </a:solidFill>
              </a:rPr>
              <a:t>DEFAULT</a:t>
            </a:r>
            <a:r>
              <a:rPr lang="en-US" sz="2400" b="1" dirty="0"/>
              <a:t>  </a:t>
            </a:r>
            <a:r>
              <a:rPr lang="en-US" sz="2400" dirty="0"/>
              <a:t>9,</a:t>
            </a:r>
          </a:p>
          <a:p>
            <a:pPr marL="0" indent="0" eaLnBrk="1" fontAlgn="auto" hangingPunct="1">
              <a:spcBef>
                <a:spcPts val="200"/>
              </a:spcBef>
              <a:spcAft>
                <a:spcPts val="0"/>
              </a:spcAft>
              <a:buClr>
                <a:schemeClr val="accent1">
                  <a:lumMod val="75000"/>
                </a:schemeClr>
              </a:buClr>
              <a:buFont typeface="Wingdings" panose="05000000000000000000" pitchFamily="2" charset="2"/>
              <a:buNone/>
              <a:defRPr/>
            </a:pPr>
            <a:r>
              <a:rPr lang="en-US" sz="2400" dirty="0"/>
              <a:t>     </a:t>
            </a:r>
            <a:r>
              <a:rPr lang="en-US" sz="2400" b="1" dirty="0">
                <a:solidFill>
                  <a:srgbClr val="FF0000"/>
                </a:solidFill>
              </a:rPr>
              <a:t>Primary Key (</a:t>
            </a:r>
            <a:r>
              <a:rPr lang="en-US" sz="2400" i="1" dirty="0" err="1">
                <a:solidFill>
                  <a:srgbClr val="FF0000"/>
                </a:solidFill>
              </a:rPr>
              <a:t>Ssn</a:t>
            </a:r>
            <a:r>
              <a:rPr lang="en-US" sz="2400" b="1" dirty="0">
                <a:solidFill>
                  <a:srgbClr val="FF0000"/>
                </a:solidFill>
              </a:rPr>
              <a:t>),</a:t>
            </a:r>
          </a:p>
          <a:p>
            <a:pPr marL="0" indent="0" eaLnBrk="1" fontAlgn="auto" hangingPunct="1">
              <a:spcBef>
                <a:spcPts val="200"/>
              </a:spcBef>
              <a:spcAft>
                <a:spcPts val="0"/>
              </a:spcAft>
              <a:buClr>
                <a:schemeClr val="accent1">
                  <a:lumMod val="75000"/>
                </a:schemeClr>
              </a:buClr>
              <a:buFont typeface="Wingdings" panose="05000000000000000000" pitchFamily="2" charset="2"/>
              <a:buNone/>
              <a:defRPr/>
            </a:pPr>
            <a:r>
              <a:rPr lang="en-US" sz="2400" b="1" dirty="0">
                <a:solidFill>
                  <a:srgbClr val="FF0000"/>
                </a:solidFill>
              </a:rPr>
              <a:t>     Foreign Key (</a:t>
            </a:r>
            <a:r>
              <a:rPr lang="en-US" sz="2400" i="1" dirty="0" err="1">
                <a:solidFill>
                  <a:srgbClr val="FF0000"/>
                </a:solidFill>
              </a:rPr>
              <a:t>Super_ssn</a:t>
            </a:r>
            <a:r>
              <a:rPr lang="en-US" sz="2400" b="1" dirty="0">
                <a:solidFill>
                  <a:srgbClr val="FF0000"/>
                </a:solidFill>
              </a:rPr>
              <a:t>)	References Employee (</a:t>
            </a:r>
            <a:r>
              <a:rPr lang="en-US" sz="2400" i="1" dirty="0" err="1">
                <a:solidFill>
                  <a:srgbClr val="FF0000"/>
                </a:solidFill>
              </a:rPr>
              <a:t>Ssn</a:t>
            </a:r>
            <a:r>
              <a:rPr lang="en-US" sz="2400" b="1" dirty="0">
                <a:solidFill>
                  <a:srgbClr val="FF0000"/>
                </a:solidFill>
              </a:rPr>
              <a:t>),</a:t>
            </a:r>
          </a:p>
          <a:p>
            <a:pPr marL="0" indent="0" eaLnBrk="1" fontAlgn="auto" hangingPunct="1">
              <a:spcBef>
                <a:spcPts val="200"/>
              </a:spcBef>
              <a:spcAft>
                <a:spcPts val="0"/>
              </a:spcAft>
              <a:buClr>
                <a:schemeClr val="accent1">
                  <a:lumMod val="75000"/>
                </a:schemeClr>
              </a:buClr>
              <a:buFont typeface="Wingdings" panose="05000000000000000000" pitchFamily="2" charset="2"/>
              <a:buNone/>
              <a:defRPr/>
            </a:pPr>
            <a:r>
              <a:rPr lang="en-US" sz="2400" b="1" dirty="0">
                <a:solidFill>
                  <a:srgbClr val="FF0000"/>
                </a:solidFill>
              </a:rPr>
              <a:t>     Foreign Key (</a:t>
            </a:r>
            <a:r>
              <a:rPr lang="en-US" sz="2400" i="1" dirty="0" err="1">
                <a:solidFill>
                  <a:srgbClr val="FF0000"/>
                </a:solidFill>
              </a:rPr>
              <a:t>Dno</a:t>
            </a:r>
            <a:r>
              <a:rPr lang="en-US" sz="2400" b="1" dirty="0">
                <a:solidFill>
                  <a:srgbClr val="FF0000"/>
                </a:solidFill>
              </a:rPr>
              <a:t>) 	References Department (</a:t>
            </a:r>
            <a:r>
              <a:rPr lang="en-US" sz="2400" i="1" dirty="0" err="1">
                <a:solidFill>
                  <a:srgbClr val="FF0000"/>
                </a:solidFill>
              </a:rPr>
              <a:t>Dnumber</a:t>
            </a:r>
            <a:r>
              <a:rPr lang="en-US" sz="2400" b="1" dirty="0">
                <a:solidFill>
                  <a:srgbClr val="FF0000"/>
                </a:solidFill>
              </a:rPr>
              <a:t>)</a:t>
            </a:r>
          </a:p>
          <a:p>
            <a:pPr marL="0" indent="0" eaLnBrk="1" fontAlgn="auto" hangingPunct="1">
              <a:spcBef>
                <a:spcPts val="200"/>
              </a:spcBef>
              <a:spcAft>
                <a:spcPts val="0"/>
              </a:spcAft>
              <a:buClr>
                <a:schemeClr val="accent1">
                  <a:lumMod val="75000"/>
                </a:schemeClr>
              </a:buClr>
              <a:buFont typeface="Wingdings" panose="05000000000000000000" pitchFamily="2" charset="2"/>
              <a:buNone/>
              <a:defRPr/>
            </a:pPr>
            <a:r>
              <a:rPr lang="en-US" sz="2400" b="1" dirty="0">
                <a:solidFill>
                  <a:srgbClr val="FF0000"/>
                </a:solidFill>
              </a:rPr>
              <a:t>		  On Delete                          On Update</a:t>
            </a:r>
            <a:endParaRPr lang="en-US" b="1" dirty="0">
              <a:solidFill>
                <a:srgbClr val="FF0000"/>
              </a:solidFill>
            </a:endParaRPr>
          </a:p>
        </p:txBody>
      </p:sp>
      <p:sp>
        <p:nvSpPr>
          <p:cNvPr id="6" name="Rectangle 5"/>
          <p:cNvSpPr/>
          <p:nvPr/>
        </p:nvSpPr>
        <p:spPr>
          <a:xfrm>
            <a:off x="426265" y="3843580"/>
            <a:ext cx="8621712" cy="1753651"/>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tx2"/>
              </a:solidFill>
            </a:endParaRPr>
          </a:p>
        </p:txBody>
      </p:sp>
      <p:sp>
        <p:nvSpPr>
          <p:cNvPr id="7" name="TextBox 4"/>
          <p:cNvSpPr txBox="1">
            <a:spLocks noChangeArrowheads="1"/>
          </p:cNvSpPr>
          <p:nvPr/>
        </p:nvSpPr>
        <p:spPr bwMode="auto">
          <a:xfrm>
            <a:off x="3462337" y="3845168"/>
            <a:ext cx="2189163"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eaLnBrk="0" fontAlgn="base" hangingPunct="0">
              <a:spcBef>
                <a:spcPct val="0"/>
              </a:spcBef>
              <a:spcAft>
                <a:spcPct val="0"/>
              </a:spcAft>
              <a:defRPr>
                <a:solidFill>
                  <a:schemeClr val="tx1"/>
                </a:solidFill>
                <a:latin typeface="Rockwell" panose="02060603020205020403" pitchFamily="18" charset="0"/>
              </a:defRPr>
            </a:lvl6pPr>
            <a:lvl7pPr marL="2971800" indent="-228600" eaLnBrk="0" fontAlgn="base" hangingPunct="0">
              <a:spcBef>
                <a:spcPct val="0"/>
              </a:spcBef>
              <a:spcAft>
                <a:spcPct val="0"/>
              </a:spcAft>
              <a:defRPr>
                <a:solidFill>
                  <a:schemeClr val="tx1"/>
                </a:solidFill>
                <a:latin typeface="Rockwell" panose="02060603020205020403" pitchFamily="18" charset="0"/>
              </a:defRPr>
            </a:lvl7pPr>
            <a:lvl8pPr marL="3429000" indent="-228600" eaLnBrk="0" fontAlgn="base" hangingPunct="0">
              <a:spcBef>
                <a:spcPct val="0"/>
              </a:spcBef>
              <a:spcAft>
                <a:spcPct val="0"/>
              </a:spcAft>
              <a:defRPr>
                <a:solidFill>
                  <a:schemeClr val="tx1"/>
                </a:solidFill>
                <a:latin typeface="Rockwell" panose="02060603020205020403" pitchFamily="18" charset="0"/>
              </a:defRPr>
            </a:lvl8pPr>
            <a:lvl9pPr marL="3886200" indent="-228600" eaLnBrk="0" fontAlgn="base" hangingPunct="0">
              <a:spcBef>
                <a:spcPct val="0"/>
              </a:spcBef>
              <a:spcAft>
                <a:spcPct val="0"/>
              </a:spcAft>
              <a:defRPr>
                <a:solidFill>
                  <a:schemeClr val="tx1"/>
                </a:solidFill>
                <a:latin typeface="Rockwell" panose="02060603020205020403" pitchFamily="18" charset="0"/>
              </a:defRPr>
            </a:lvl9pPr>
          </a:lstStyle>
          <a:p>
            <a:pPr>
              <a:buFont typeface="Arial" panose="020B0604020202020204" pitchFamily="34" charset="0"/>
              <a:buChar char="•"/>
            </a:pPr>
            <a:r>
              <a:rPr lang="en-US" altLang="en-US" sz="2000" b="1" dirty="0">
                <a:solidFill>
                  <a:schemeClr val="tx2"/>
                </a:solidFill>
              </a:rPr>
              <a:t>SET NULL   </a:t>
            </a:r>
          </a:p>
          <a:p>
            <a:pPr>
              <a:buFont typeface="Arial" panose="020B0604020202020204" pitchFamily="34" charset="0"/>
              <a:buChar char="•"/>
            </a:pPr>
            <a:r>
              <a:rPr lang="en-US" altLang="en-US" sz="2000" b="1" dirty="0">
                <a:solidFill>
                  <a:schemeClr val="tx2"/>
                </a:solidFill>
              </a:rPr>
              <a:t>SET DEFAULT</a:t>
            </a:r>
          </a:p>
          <a:p>
            <a:pPr>
              <a:buFont typeface="Arial" panose="020B0604020202020204" pitchFamily="34" charset="0"/>
              <a:buChar char="•"/>
            </a:pPr>
            <a:r>
              <a:rPr lang="en-US" altLang="en-US" sz="2000" b="1" dirty="0">
                <a:solidFill>
                  <a:schemeClr val="tx2"/>
                </a:solidFill>
              </a:rPr>
              <a:t>CASCADE</a:t>
            </a:r>
          </a:p>
        </p:txBody>
      </p:sp>
      <p:sp>
        <p:nvSpPr>
          <p:cNvPr id="8" name="TextBox 9"/>
          <p:cNvSpPr txBox="1">
            <a:spLocks noChangeArrowheads="1"/>
          </p:cNvSpPr>
          <p:nvPr/>
        </p:nvSpPr>
        <p:spPr bwMode="auto">
          <a:xfrm>
            <a:off x="6858000" y="3845168"/>
            <a:ext cx="2297112"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eaLnBrk="0" fontAlgn="base" hangingPunct="0">
              <a:spcBef>
                <a:spcPct val="0"/>
              </a:spcBef>
              <a:spcAft>
                <a:spcPct val="0"/>
              </a:spcAft>
              <a:defRPr>
                <a:solidFill>
                  <a:schemeClr val="tx1"/>
                </a:solidFill>
                <a:latin typeface="Rockwell" panose="02060603020205020403" pitchFamily="18" charset="0"/>
              </a:defRPr>
            </a:lvl6pPr>
            <a:lvl7pPr marL="2971800" indent="-228600" eaLnBrk="0" fontAlgn="base" hangingPunct="0">
              <a:spcBef>
                <a:spcPct val="0"/>
              </a:spcBef>
              <a:spcAft>
                <a:spcPct val="0"/>
              </a:spcAft>
              <a:defRPr>
                <a:solidFill>
                  <a:schemeClr val="tx1"/>
                </a:solidFill>
                <a:latin typeface="Rockwell" panose="02060603020205020403" pitchFamily="18" charset="0"/>
              </a:defRPr>
            </a:lvl7pPr>
            <a:lvl8pPr marL="3429000" indent="-228600" eaLnBrk="0" fontAlgn="base" hangingPunct="0">
              <a:spcBef>
                <a:spcPct val="0"/>
              </a:spcBef>
              <a:spcAft>
                <a:spcPct val="0"/>
              </a:spcAft>
              <a:defRPr>
                <a:solidFill>
                  <a:schemeClr val="tx1"/>
                </a:solidFill>
                <a:latin typeface="Rockwell" panose="02060603020205020403" pitchFamily="18" charset="0"/>
              </a:defRPr>
            </a:lvl8pPr>
            <a:lvl9pPr marL="3886200" indent="-228600" eaLnBrk="0" fontAlgn="base" hangingPunct="0">
              <a:spcBef>
                <a:spcPct val="0"/>
              </a:spcBef>
              <a:spcAft>
                <a:spcPct val="0"/>
              </a:spcAft>
              <a:defRPr>
                <a:solidFill>
                  <a:schemeClr val="tx1"/>
                </a:solidFill>
                <a:latin typeface="Rockwell" panose="02060603020205020403" pitchFamily="18" charset="0"/>
              </a:defRPr>
            </a:lvl9pPr>
          </a:lstStyle>
          <a:p>
            <a:pPr>
              <a:buFont typeface="Arial" panose="020B0604020202020204" pitchFamily="34" charset="0"/>
              <a:buChar char="•"/>
            </a:pPr>
            <a:r>
              <a:rPr lang="en-US" altLang="en-US" sz="2000" b="1" dirty="0">
                <a:solidFill>
                  <a:schemeClr val="tx2"/>
                </a:solidFill>
              </a:rPr>
              <a:t>SET NULL   </a:t>
            </a:r>
          </a:p>
          <a:p>
            <a:pPr>
              <a:buFont typeface="Arial" panose="020B0604020202020204" pitchFamily="34" charset="0"/>
              <a:buChar char="•"/>
            </a:pPr>
            <a:r>
              <a:rPr lang="en-US" altLang="en-US" sz="2000" b="1" dirty="0">
                <a:solidFill>
                  <a:schemeClr val="tx2"/>
                </a:solidFill>
              </a:rPr>
              <a:t>SET DEFAULT</a:t>
            </a:r>
          </a:p>
          <a:p>
            <a:pPr>
              <a:buFont typeface="Arial" panose="020B0604020202020204" pitchFamily="34" charset="0"/>
              <a:buChar char="•"/>
            </a:pPr>
            <a:r>
              <a:rPr lang="en-US" altLang="en-US" sz="2000" b="1" dirty="0">
                <a:solidFill>
                  <a:schemeClr val="tx2"/>
                </a:solidFill>
              </a:rPr>
              <a:t>CASCADE</a:t>
            </a:r>
          </a:p>
        </p:txBody>
      </p:sp>
    </p:spTree>
    <p:extLst>
      <p:ext uri="{BB962C8B-B14F-4D97-AF65-F5344CB8AC3E}">
        <p14:creationId xmlns:p14="http://schemas.microsoft.com/office/powerpoint/2010/main" val="269789285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16"/>
          <p:cNvSpPr txBox="1">
            <a:spLocks noChangeArrowheads="1"/>
          </p:cNvSpPr>
          <p:nvPr/>
        </p:nvSpPr>
        <p:spPr bwMode="auto">
          <a:xfrm>
            <a:off x="19318" y="0"/>
            <a:ext cx="912468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b="1">
                <a:solidFill>
                  <a:srgbClr val="00457C"/>
                </a:solidFill>
                <a:latin typeface="Times New Roman" panose="02020603050405020304" pitchFamily="18" charset="0"/>
              </a:defRPr>
            </a:lvl1pPr>
            <a:lvl2pPr marL="742950" indent="-285750">
              <a:defRPr b="1">
                <a:solidFill>
                  <a:srgbClr val="00457C"/>
                </a:solidFill>
                <a:latin typeface="Times New Roman" panose="02020603050405020304" pitchFamily="18" charset="0"/>
              </a:defRPr>
            </a:lvl2pPr>
            <a:lvl3pPr marL="1143000" indent="-228600">
              <a:defRPr b="1">
                <a:solidFill>
                  <a:srgbClr val="00457C"/>
                </a:solidFill>
                <a:latin typeface="Times New Roman" panose="02020603050405020304" pitchFamily="18" charset="0"/>
              </a:defRPr>
            </a:lvl3pPr>
            <a:lvl4pPr marL="1600200" indent="-228600">
              <a:defRPr b="1">
                <a:solidFill>
                  <a:srgbClr val="00457C"/>
                </a:solidFill>
                <a:latin typeface="Times New Roman" panose="02020603050405020304" pitchFamily="18" charset="0"/>
              </a:defRPr>
            </a:lvl4pPr>
            <a:lvl5pPr marL="2057400" indent="-228600">
              <a:defRPr b="1">
                <a:solidFill>
                  <a:srgbClr val="00457C"/>
                </a:solidFill>
                <a:latin typeface="Times New Roman" panose="02020603050405020304" pitchFamily="18" charset="0"/>
              </a:defRPr>
            </a:lvl5pPr>
            <a:lvl6pPr marL="2514600" indent="-228600" eaLnBrk="0" fontAlgn="base" hangingPunct="0">
              <a:spcBef>
                <a:spcPct val="0"/>
              </a:spcBef>
              <a:spcAft>
                <a:spcPct val="0"/>
              </a:spcAft>
              <a:defRPr b="1">
                <a:solidFill>
                  <a:srgbClr val="00457C"/>
                </a:solidFill>
                <a:latin typeface="Times New Roman" panose="02020603050405020304" pitchFamily="18" charset="0"/>
              </a:defRPr>
            </a:lvl6pPr>
            <a:lvl7pPr marL="2971800" indent="-228600" eaLnBrk="0" fontAlgn="base" hangingPunct="0">
              <a:spcBef>
                <a:spcPct val="0"/>
              </a:spcBef>
              <a:spcAft>
                <a:spcPct val="0"/>
              </a:spcAft>
              <a:defRPr b="1">
                <a:solidFill>
                  <a:srgbClr val="00457C"/>
                </a:solidFill>
                <a:latin typeface="Times New Roman" panose="02020603050405020304" pitchFamily="18" charset="0"/>
              </a:defRPr>
            </a:lvl7pPr>
            <a:lvl8pPr marL="3429000" indent="-228600" eaLnBrk="0" fontAlgn="base" hangingPunct="0">
              <a:spcBef>
                <a:spcPct val="0"/>
              </a:spcBef>
              <a:spcAft>
                <a:spcPct val="0"/>
              </a:spcAft>
              <a:defRPr b="1">
                <a:solidFill>
                  <a:srgbClr val="00457C"/>
                </a:solidFill>
                <a:latin typeface="Times New Roman" panose="02020603050405020304" pitchFamily="18" charset="0"/>
              </a:defRPr>
            </a:lvl8pPr>
            <a:lvl9pPr marL="3886200" indent="-228600" eaLnBrk="0" fontAlgn="base" hangingPunct="0">
              <a:spcBef>
                <a:spcPct val="0"/>
              </a:spcBef>
              <a:spcAft>
                <a:spcPct val="0"/>
              </a:spcAft>
              <a:defRPr b="1">
                <a:solidFill>
                  <a:srgbClr val="00457C"/>
                </a:solidFill>
                <a:latin typeface="Times New Roman" panose="02020603050405020304" pitchFamily="18" charset="0"/>
              </a:defRPr>
            </a:lvl9pPr>
          </a:lstStyle>
          <a:p>
            <a:pPr>
              <a:spcBef>
                <a:spcPct val="50000"/>
              </a:spcBef>
            </a:pPr>
            <a:r>
              <a:rPr lang="en-US" altLang="en-US" sz="3200" b="0" dirty="0">
                <a:solidFill>
                  <a:schemeClr val="bg1"/>
                </a:solidFill>
                <a:latin typeface="+mn-lt"/>
              </a:rPr>
              <a:t>Having</a:t>
            </a:r>
          </a:p>
        </p:txBody>
      </p:sp>
      <p:sp>
        <p:nvSpPr>
          <p:cNvPr id="6" name="Rectangle 5">
            <a:extLst>
              <a:ext uri="{FF2B5EF4-FFF2-40B4-BE49-F238E27FC236}">
                <a16:creationId xmlns:a16="http://schemas.microsoft.com/office/drawing/2014/main" id="{532AE1DC-7A96-4ED4-9EDC-789003615CE6}"/>
              </a:ext>
            </a:extLst>
          </p:cNvPr>
          <p:cNvSpPr/>
          <p:nvPr/>
        </p:nvSpPr>
        <p:spPr>
          <a:xfrm>
            <a:off x="0" y="2133600"/>
            <a:ext cx="9144000" cy="2800767"/>
          </a:xfrm>
          <a:prstGeom prst="rect">
            <a:avLst/>
          </a:prstGeom>
        </p:spPr>
        <p:txBody>
          <a:bodyPr wrap="square">
            <a:spAutoFit/>
          </a:bodyPr>
          <a:lstStyle/>
          <a:p>
            <a:r>
              <a:rPr lang="en-US" sz="2200" dirty="0">
                <a:solidFill>
                  <a:schemeClr val="tx2"/>
                </a:solidFill>
                <a:latin typeface="+mn-lt"/>
              </a:rPr>
              <a:t>SELECT	</a:t>
            </a:r>
            <a:r>
              <a:rPr lang="en-US" sz="2200" b="0" i="1" dirty="0" err="1">
                <a:solidFill>
                  <a:schemeClr val="tx2"/>
                </a:solidFill>
                <a:latin typeface="+mn-lt"/>
              </a:rPr>
              <a:t>E</a:t>
            </a:r>
            <a:r>
              <a:rPr lang="en-US" sz="2200" b="0" dirty="0" err="1">
                <a:solidFill>
                  <a:schemeClr val="tx2"/>
                </a:solidFill>
                <a:latin typeface="+mn-lt"/>
              </a:rPr>
              <a:t>.Dno</a:t>
            </a:r>
            <a:r>
              <a:rPr lang="en-US" sz="2200" b="0" dirty="0">
                <a:solidFill>
                  <a:schemeClr val="tx2"/>
                </a:solidFill>
                <a:latin typeface="+mn-lt"/>
              </a:rPr>
              <a:t>, COUNT(*) </a:t>
            </a:r>
          </a:p>
          <a:p>
            <a:r>
              <a:rPr lang="en-US" sz="2200" dirty="0">
                <a:solidFill>
                  <a:schemeClr val="tx2"/>
                </a:solidFill>
                <a:latin typeface="+mn-lt"/>
              </a:rPr>
              <a:t>FROM		</a:t>
            </a:r>
            <a:r>
              <a:rPr lang="en-US" sz="2200" b="0" dirty="0">
                <a:solidFill>
                  <a:schemeClr val="tx2"/>
                </a:solidFill>
                <a:latin typeface="+mn-lt"/>
              </a:rPr>
              <a:t>department  </a:t>
            </a:r>
            <a:r>
              <a:rPr lang="en-US" sz="2200" b="0" i="1" dirty="0">
                <a:solidFill>
                  <a:schemeClr val="tx2"/>
                </a:solidFill>
                <a:latin typeface="+mn-lt"/>
              </a:rPr>
              <a:t>D</a:t>
            </a:r>
            <a:r>
              <a:rPr lang="en-US" sz="2200" b="0" dirty="0">
                <a:solidFill>
                  <a:schemeClr val="tx2"/>
                </a:solidFill>
                <a:latin typeface="+mn-lt"/>
              </a:rPr>
              <a:t>, employee </a:t>
            </a:r>
            <a:r>
              <a:rPr lang="en-US" sz="2200" b="0" i="1" dirty="0">
                <a:solidFill>
                  <a:schemeClr val="tx2"/>
                </a:solidFill>
                <a:latin typeface="+mn-lt"/>
              </a:rPr>
              <a:t>E</a:t>
            </a:r>
          </a:p>
          <a:p>
            <a:r>
              <a:rPr lang="en-US" sz="2200" dirty="0">
                <a:solidFill>
                  <a:schemeClr val="tx2"/>
                </a:solidFill>
                <a:latin typeface="+mn-lt"/>
              </a:rPr>
              <a:t>WHERE	</a:t>
            </a:r>
            <a:r>
              <a:rPr lang="en-US" sz="2200" b="0" i="1" dirty="0" err="1">
                <a:solidFill>
                  <a:schemeClr val="tx2"/>
                </a:solidFill>
                <a:latin typeface="+mn-lt"/>
              </a:rPr>
              <a:t>D.</a:t>
            </a:r>
            <a:r>
              <a:rPr lang="en-US" sz="2200" b="0" dirty="0" err="1">
                <a:solidFill>
                  <a:schemeClr val="tx2"/>
                </a:solidFill>
                <a:latin typeface="+mn-lt"/>
              </a:rPr>
              <a:t>Dnumber</a:t>
            </a:r>
            <a:r>
              <a:rPr lang="en-US" sz="2200" b="0" i="1" dirty="0">
                <a:solidFill>
                  <a:schemeClr val="tx2"/>
                </a:solidFill>
                <a:latin typeface="+mn-lt"/>
              </a:rPr>
              <a:t> = </a:t>
            </a:r>
            <a:r>
              <a:rPr lang="en-US" sz="2200" b="0" i="1" dirty="0" err="1">
                <a:solidFill>
                  <a:schemeClr val="tx2"/>
                </a:solidFill>
                <a:latin typeface="+mn-lt"/>
              </a:rPr>
              <a:t>E.D</a:t>
            </a:r>
            <a:r>
              <a:rPr lang="en-US" sz="2200" b="0" dirty="0" err="1">
                <a:solidFill>
                  <a:schemeClr val="tx2"/>
                </a:solidFill>
                <a:latin typeface="+mn-lt"/>
              </a:rPr>
              <a:t>no</a:t>
            </a:r>
            <a:r>
              <a:rPr lang="en-US" sz="2200" b="0" dirty="0">
                <a:solidFill>
                  <a:schemeClr val="tx2"/>
                </a:solidFill>
                <a:latin typeface="+mn-lt"/>
              </a:rPr>
              <a:t> 	</a:t>
            </a:r>
          </a:p>
          <a:p>
            <a:r>
              <a:rPr lang="en-US" sz="2200" dirty="0">
                <a:solidFill>
                  <a:schemeClr val="tx2"/>
                </a:solidFill>
                <a:latin typeface="+mn-lt"/>
              </a:rPr>
              <a:t>AND	</a:t>
            </a:r>
            <a:r>
              <a:rPr lang="en-US" sz="2200" b="0" dirty="0">
                <a:solidFill>
                  <a:schemeClr val="tx2"/>
                </a:solidFill>
                <a:latin typeface="+mn-lt"/>
              </a:rPr>
              <a:t> 	</a:t>
            </a:r>
            <a:r>
              <a:rPr lang="en-US" sz="2200" b="0" i="1" dirty="0" err="1">
                <a:solidFill>
                  <a:schemeClr val="tx2"/>
                </a:solidFill>
                <a:latin typeface="+mn-lt"/>
              </a:rPr>
              <a:t>E.salary</a:t>
            </a:r>
            <a:r>
              <a:rPr lang="en-US" sz="2200" b="0" i="1" dirty="0">
                <a:solidFill>
                  <a:schemeClr val="tx2"/>
                </a:solidFill>
                <a:latin typeface="+mn-lt"/>
              </a:rPr>
              <a:t> &gt; 40,000</a:t>
            </a:r>
          </a:p>
          <a:p>
            <a:r>
              <a:rPr lang="en-US" sz="2200" dirty="0">
                <a:solidFill>
                  <a:schemeClr val="tx2"/>
                </a:solidFill>
                <a:latin typeface="+mn-lt"/>
              </a:rPr>
              <a:t>AND		</a:t>
            </a:r>
            <a:r>
              <a:rPr lang="en-US" sz="2200" b="0" i="1" dirty="0" err="1">
                <a:solidFill>
                  <a:schemeClr val="tx2"/>
                </a:solidFill>
                <a:latin typeface="+mn-lt"/>
              </a:rPr>
              <a:t>E.Dno</a:t>
            </a:r>
            <a:r>
              <a:rPr lang="en-US" sz="2200" b="0" i="1" dirty="0">
                <a:solidFill>
                  <a:schemeClr val="tx2"/>
                </a:solidFill>
                <a:latin typeface="+mn-lt"/>
              </a:rPr>
              <a:t> </a:t>
            </a:r>
            <a:r>
              <a:rPr lang="en-US" sz="2200" dirty="0">
                <a:solidFill>
                  <a:schemeClr val="tx2"/>
                </a:solidFill>
                <a:latin typeface="+mn-lt"/>
              </a:rPr>
              <a:t>IN </a:t>
            </a:r>
            <a:r>
              <a:rPr lang="en-US" sz="2200" b="0">
                <a:solidFill>
                  <a:schemeClr val="tx2"/>
                </a:solidFill>
                <a:latin typeface="+mn-lt"/>
              </a:rPr>
              <a:t>(</a:t>
            </a:r>
            <a:r>
              <a:rPr lang="en-US" sz="2200">
                <a:solidFill>
                  <a:schemeClr val="tx2"/>
                </a:solidFill>
                <a:latin typeface="+mn-lt"/>
              </a:rPr>
              <a:t> SELECT	</a:t>
            </a:r>
            <a:r>
              <a:rPr lang="en-US" sz="2200" b="0" i="1">
                <a:solidFill>
                  <a:schemeClr val="tx2"/>
                </a:solidFill>
                <a:latin typeface="+mn-lt"/>
              </a:rPr>
              <a:t>E2</a:t>
            </a:r>
            <a:r>
              <a:rPr lang="en-US" sz="2200" b="0" i="1" dirty="0">
                <a:solidFill>
                  <a:schemeClr val="tx2"/>
                </a:solidFill>
                <a:latin typeface="+mn-lt"/>
              </a:rPr>
              <a:t>.dno</a:t>
            </a:r>
          </a:p>
          <a:p>
            <a:r>
              <a:rPr lang="en-US" sz="2200" b="0" i="1" dirty="0">
                <a:solidFill>
                  <a:schemeClr val="tx2"/>
                </a:solidFill>
                <a:latin typeface="+mn-lt"/>
              </a:rPr>
              <a:t>			      </a:t>
            </a:r>
            <a:r>
              <a:rPr lang="en-US" sz="2200" dirty="0">
                <a:solidFill>
                  <a:schemeClr val="tx2"/>
                </a:solidFill>
                <a:latin typeface="+mn-lt"/>
              </a:rPr>
              <a:t>FROM</a:t>
            </a:r>
            <a:r>
              <a:rPr lang="en-US" sz="2200" b="0" i="1" dirty="0">
                <a:solidFill>
                  <a:schemeClr val="tx2"/>
                </a:solidFill>
                <a:latin typeface="+mn-lt"/>
              </a:rPr>
              <a:t> 	Employee E2</a:t>
            </a:r>
          </a:p>
          <a:p>
            <a:r>
              <a:rPr lang="en-US" sz="2200" b="0" i="1" dirty="0">
                <a:solidFill>
                  <a:schemeClr val="tx2"/>
                </a:solidFill>
                <a:latin typeface="+mn-lt"/>
              </a:rPr>
              <a:t>			      </a:t>
            </a:r>
            <a:r>
              <a:rPr lang="en-US" sz="2200" dirty="0">
                <a:solidFill>
                  <a:schemeClr val="tx2"/>
                </a:solidFill>
                <a:latin typeface="+mn-lt"/>
              </a:rPr>
              <a:t>GROUP</a:t>
            </a:r>
            <a:r>
              <a:rPr lang="en-US" sz="2200" b="0" i="1" dirty="0">
                <a:solidFill>
                  <a:schemeClr val="tx2"/>
                </a:solidFill>
                <a:latin typeface="+mn-lt"/>
              </a:rPr>
              <a:t> 	E2.Dno			</a:t>
            </a:r>
          </a:p>
          <a:p>
            <a:r>
              <a:rPr lang="en-US" sz="2200" dirty="0">
                <a:solidFill>
                  <a:schemeClr val="tx2"/>
                </a:solidFill>
                <a:latin typeface="+mn-lt"/>
              </a:rPr>
              <a:t>			      HAVING	COUNT</a:t>
            </a:r>
            <a:r>
              <a:rPr lang="en-US" sz="2200" b="0" dirty="0">
                <a:solidFill>
                  <a:schemeClr val="tx2"/>
                </a:solidFill>
                <a:latin typeface="+mn-lt"/>
              </a:rPr>
              <a:t> (*) &gt; 5 );</a:t>
            </a:r>
            <a:endParaRPr lang="en-US" sz="2200" dirty="0">
              <a:solidFill>
                <a:schemeClr val="tx2"/>
              </a:solidFill>
              <a:latin typeface="+mn-lt"/>
            </a:endParaRPr>
          </a:p>
        </p:txBody>
      </p:sp>
      <p:sp>
        <p:nvSpPr>
          <p:cNvPr id="7" name="TextBox 6">
            <a:extLst>
              <a:ext uri="{FF2B5EF4-FFF2-40B4-BE49-F238E27FC236}">
                <a16:creationId xmlns:a16="http://schemas.microsoft.com/office/drawing/2014/main" id="{8CBB4FCD-E811-416C-868B-380F245D4BBC}"/>
              </a:ext>
            </a:extLst>
          </p:cNvPr>
          <p:cNvSpPr txBox="1"/>
          <p:nvPr/>
        </p:nvSpPr>
        <p:spPr>
          <a:xfrm>
            <a:off x="0" y="838200"/>
            <a:ext cx="9144000" cy="1200329"/>
          </a:xfrm>
          <a:prstGeom prst="rect">
            <a:avLst/>
          </a:prstGeom>
          <a:noFill/>
        </p:spPr>
        <p:txBody>
          <a:bodyPr wrap="square" rtlCol="0">
            <a:spAutoFit/>
          </a:bodyPr>
          <a:lstStyle/>
          <a:p>
            <a:r>
              <a:rPr lang="en-US" sz="2400" b="0" dirty="0">
                <a:solidFill>
                  <a:schemeClr val="tx2"/>
                </a:solidFill>
                <a:latin typeface="+mn-lt"/>
              </a:rPr>
              <a:t>For each project where more than five employees are working, retrieve the department and the number of employees who are making more than $40,000.</a:t>
            </a:r>
          </a:p>
        </p:txBody>
      </p:sp>
    </p:spTree>
    <p:extLst>
      <p:ext uri="{BB962C8B-B14F-4D97-AF65-F5344CB8AC3E}">
        <p14:creationId xmlns:p14="http://schemas.microsoft.com/office/powerpoint/2010/main" val="142753834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881187"/>
            <a:ext cx="9144000" cy="2462213"/>
          </a:xfrm>
          <a:prstGeom prst="rect">
            <a:avLst/>
          </a:prstGeom>
        </p:spPr>
        <p:txBody>
          <a:bodyPr wrap="square">
            <a:spAutoFit/>
          </a:bodyPr>
          <a:lstStyle/>
          <a:p>
            <a:r>
              <a:rPr lang="en-US" sz="2200" dirty="0">
                <a:latin typeface="+mn-lt"/>
              </a:rPr>
              <a:t>SELECT</a:t>
            </a:r>
            <a:r>
              <a:rPr lang="en-US" sz="2200" b="0" dirty="0">
                <a:latin typeface="+mn-lt"/>
              </a:rPr>
              <a:t> 	</a:t>
            </a:r>
            <a:r>
              <a:rPr lang="en-US" sz="2200" b="0" dirty="0" err="1">
                <a:solidFill>
                  <a:schemeClr val="tx2"/>
                </a:solidFill>
                <a:latin typeface="+mn-lt"/>
              </a:rPr>
              <a:t>dep_id</a:t>
            </a:r>
            <a:r>
              <a:rPr lang="en-US" sz="2200" b="0" dirty="0">
                <a:latin typeface="+mn-lt"/>
              </a:rPr>
              <a:t>, </a:t>
            </a:r>
            <a:r>
              <a:rPr lang="en-US" sz="2200" dirty="0">
                <a:latin typeface="+mn-lt"/>
              </a:rPr>
              <a:t>min</a:t>
            </a:r>
            <a:r>
              <a:rPr lang="en-US" sz="2200" b="0" dirty="0">
                <a:latin typeface="+mn-lt"/>
              </a:rPr>
              <a:t>(</a:t>
            </a:r>
            <a:r>
              <a:rPr lang="en-US" sz="2200" b="0" dirty="0">
                <a:solidFill>
                  <a:schemeClr val="tx2"/>
                </a:solidFill>
                <a:latin typeface="+mn-lt"/>
              </a:rPr>
              <a:t>salary</a:t>
            </a:r>
            <a:r>
              <a:rPr lang="en-US" sz="2200" b="0" dirty="0">
                <a:latin typeface="+mn-lt"/>
              </a:rPr>
              <a:t>), </a:t>
            </a:r>
            <a:r>
              <a:rPr lang="en-US" sz="2200" dirty="0">
                <a:latin typeface="+mn-lt"/>
              </a:rPr>
              <a:t>avg</a:t>
            </a:r>
            <a:r>
              <a:rPr lang="en-US" sz="2200" b="0" dirty="0">
                <a:latin typeface="+mn-lt"/>
              </a:rPr>
              <a:t>(</a:t>
            </a:r>
            <a:r>
              <a:rPr lang="en-US" sz="2200" b="0" dirty="0">
                <a:solidFill>
                  <a:schemeClr val="tx2"/>
                </a:solidFill>
                <a:latin typeface="+mn-lt"/>
              </a:rPr>
              <a:t>salary</a:t>
            </a:r>
            <a:r>
              <a:rPr lang="en-US" sz="2200" b="0" dirty="0">
                <a:latin typeface="+mn-lt"/>
              </a:rPr>
              <a:t>), </a:t>
            </a:r>
            <a:r>
              <a:rPr lang="en-US" sz="2200" dirty="0">
                <a:latin typeface="+mn-lt"/>
              </a:rPr>
              <a:t>max</a:t>
            </a:r>
            <a:r>
              <a:rPr lang="en-US" sz="2200" b="0" dirty="0">
                <a:latin typeface="+mn-lt"/>
              </a:rPr>
              <a:t>(</a:t>
            </a:r>
            <a:r>
              <a:rPr lang="en-US" sz="2200" b="0" dirty="0">
                <a:solidFill>
                  <a:schemeClr val="tx2"/>
                </a:solidFill>
                <a:latin typeface="+mn-lt"/>
              </a:rPr>
              <a:t>salary</a:t>
            </a:r>
            <a:r>
              <a:rPr lang="en-US" sz="2200" b="0" dirty="0">
                <a:latin typeface="+mn-lt"/>
              </a:rPr>
              <a:t>), </a:t>
            </a:r>
            <a:r>
              <a:rPr lang="en-US" sz="2200" dirty="0">
                <a:latin typeface="+mn-lt"/>
              </a:rPr>
              <a:t>count</a:t>
            </a:r>
            <a:r>
              <a:rPr lang="en-US" sz="2200" b="0" dirty="0">
                <a:latin typeface="+mn-lt"/>
              </a:rPr>
              <a:t>(*)</a:t>
            </a:r>
          </a:p>
          <a:p>
            <a:r>
              <a:rPr lang="en-US" sz="2200" dirty="0">
                <a:latin typeface="+mn-lt"/>
              </a:rPr>
              <a:t>FROM</a:t>
            </a:r>
            <a:r>
              <a:rPr lang="en-US" sz="2200" b="0" dirty="0">
                <a:latin typeface="+mn-lt"/>
              </a:rPr>
              <a:t> 		</a:t>
            </a:r>
            <a:r>
              <a:rPr lang="en-US" sz="2200" b="0" dirty="0">
                <a:solidFill>
                  <a:schemeClr val="tx2"/>
                </a:solidFill>
                <a:latin typeface="+mn-lt"/>
              </a:rPr>
              <a:t>Employees</a:t>
            </a:r>
          </a:p>
          <a:p>
            <a:r>
              <a:rPr lang="en-US" sz="2200" dirty="0">
                <a:latin typeface="+mn-lt"/>
              </a:rPr>
              <a:t>GROUP BY</a:t>
            </a:r>
            <a:r>
              <a:rPr lang="en-US" sz="2200" b="0" dirty="0">
                <a:latin typeface="+mn-lt"/>
              </a:rPr>
              <a:t> 	</a:t>
            </a:r>
            <a:r>
              <a:rPr lang="en-US" sz="2200" b="0" dirty="0" err="1">
                <a:solidFill>
                  <a:schemeClr val="tx2"/>
                </a:solidFill>
                <a:latin typeface="+mn-lt"/>
              </a:rPr>
              <a:t>dept_id</a:t>
            </a:r>
            <a:endParaRPr lang="en-US" sz="2200" b="0" dirty="0">
              <a:solidFill>
                <a:schemeClr val="tx2"/>
              </a:solidFill>
              <a:latin typeface="+mn-lt"/>
            </a:endParaRPr>
          </a:p>
          <a:p>
            <a:r>
              <a:rPr lang="en-US" sz="2200" dirty="0">
                <a:solidFill>
                  <a:srgbClr val="FF0000"/>
                </a:solidFill>
                <a:latin typeface="+mn-lt"/>
              </a:rPr>
              <a:t>HAVING</a:t>
            </a:r>
            <a:r>
              <a:rPr lang="en-US" sz="2200" b="0" dirty="0">
                <a:latin typeface="+mn-lt"/>
              </a:rPr>
              <a:t> 	</a:t>
            </a:r>
            <a:r>
              <a:rPr lang="en-US" sz="2200" dirty="0">
                <a:latin typeface="+mn-lt"/>
              </a:rPr>
              <a:t>COUNT</a:t>
            </a:r>
            <a:r>
              <a:rPr lang="en-US" sz="2200" b="0" dirty="0">
                <a:latin typeface="+mn-lt"/>
              </a:rPr>
              <a:t>(*) &gt; </a:t>
            </a:r>
            <a:r>
              <a:rPr lang="en-US" sz="2200" b="0" dirty="0">
                <a:solidFill>
                  <a:schemeClr val="tx2"/>
                </a:solidFill>
                <a:latin typeface="+mn-lt"/>
              </a:rPr>
              <a:t>1</a:t>
            </a:r>
          </a:p>
          <a:p>
            <a:r>
              <a:rPr lang="en-US" sz="2200" dirty="0">
                <a:latin typeface="+mn-lt"/>
              </a:rPr>
              <a:t>    </a:t>
            </a:r>
            <a:r>
              <a:rPr lang="en-US" sz="2200" dirty="0">
                <a:solidFill>
                  <a:srgbClr val="FF0000"/>
                </a:solidFill>
                <a:latin typeface="+mn-lt"/>
              </a:rPr>
              <a:t>AND</a:t>
            </a:r>
            <a:r>
              <a:rPr lang="en-US" sz="2200" b="0" dirty="0">
                <a:latin typeface="+mn-lt"/>
              </a:rPr>
              <a:t> 	</a:t>
            </a:r>
            <a:r>
              <a:rPr lang="en-US" sz="2200" dirty="0">
                <a:latin typeface="+mn-lt"/>
              </a:rPr>
              <a:t>min</a:t>
            </a:r>
            <a:r>
              <a:rPr lang="en-US" sz="2200" b="0" dirty="0">
                <a:latin typeface="+mn-lt"/>
              </a:rPr>
              <a:t>(</a:t>
            </a:r>
            <a:r>
              <a:rPr lang="en-US" sz="2200" b="0" dirty="0">
                <a:solidFill>
                  <a:schemeClr val="tx2"/>
                </a:solidFill>
                <a:latin typeface="+mn-lt"/>
              </a:rPr>
              <a:t>salary</a:t>
            </a:r>
            <a:r>
              <a:rPr lang="en-US" sz="2200" b="0" dirty="0">
                <a:latin typeface="+mn-lt"/>
              </a:rPr>
              <a:t>) BETWEEN </a:t>
            </a:r>
            <a:r>
              <a:rPr lang="en-US" sz="2200" b="0" dirty="0">
                <a:solidFill>
                  <a:schemeClr val="tx2"/>
                </a:solidFill>
                <a:latin typeface="+mn-lt"/>
              </a:rPr>
              <a:t>2500</a:t>
            </a:r>
            <a:r>
              <a:rPr lang="en-US" sz="2200" b="0" dirty="0">
                <a:latin typeface="+mn-lt"/>
              </a:rPr>
              <a:t> AND </a:t>
            </a:r>
            <a:r>
              <a:rPr lang="en-US" sz="2200" b="0" dirty="0">
                <a:solidFill>
                  <a:schemeClr val="tx2"/>
                </a:solidFill>
                <a:latin typeface="+mn-lt"/>
              </a:rPr>
              <a:t>17000</a:t>
            </a:r>
          </a:p>
          <a:p>
            <a:r>
              <a:rPr lang="en-US" sz="2200" dirty="0">
                <a:latin typeface="+mn-lt"/>
              </a:rPr>
              <a:t>    </a:t>
            </a:r>
            <a:r>
              <a:rPr lang="en-US" sz="2200" dirty="0">
                <a:solidFill>
                  <a:srgbClr val="FF0000"/>
                </a:solidFill>
                <a:latin typeface="+mn-lt"/>
              </a:rPr>
              <a:t>AND</a:t>
            </a:r>
            <a:r>
              <a:rPr lang="en-US" sz="2200" b="0" dirty="0">
                <a:latin typeface="+mn-lt"/>
              </a:rPr>
              <a:t> 	</a:t>
            </a:r>
            <a:r>
              <a:rPr lang="en-US" sz="2200" dirty="0">
                <a:latin typeface="+mn-lt"/>
              </a:rPr>
              <a:t>avg</a:t>
            </a:r>
            <a:r>
              <a:rPr lang="en-US" sz="2200" b="0" dirty="0">
                <a:latin typeface="+mn-lt"/>
              </a:rPr>
              <a:t>(</a:t>
            </a:r>
            <a:r>
              <a:rPr lang="en-US" sz="2200" b="0" dirty="0">
                <a:solidFill>
                  <a:schemeClr val="tx2"/>
                </a:solidFill>
                <a:latin typeface="+mn-lt"/>
              </a:rPr>
              <a:t>salary</a:t>
            </a:r>
            <a:r>
              <a:rPr lang="en-US" sz="2200" b="0" dirty="0">
                <a:latin typeface="+mn-lt"/>
              </a:rPr>
              <a:t>) &lt;&gt; </a:t>
            </a:r>
            <a:r>
              <a:rPr lang="en-US" sz="2200" b="0" dirty="0">
                <a:solidFill>
                  <a:schemeClr val="tx2"/>
                </a:solidFill>
                <a:latin typeface="+mn-lt"/>
              </a:rPr>
              <a:t>5000</a:t>
            </a:r>
          </a:p>
          <a:p>
            <a:r>
              <a:rPr lang="en-US" sz="2200" dirty="0">
                <a:latin typeface="+mn-lt"/>
              </a:rPr>
              <a:t>    </a:t>
            </a:r>
            <a:r>
              <a:rPr lang="en-US" sz="2200" dirty="0">
                <a:solidFill>
                  <a:srgbClr val="FF0000"/>
                </a:solidFill>
                <a:latin typeface="+mn-lt"/>
              </a:rPr>
              <a:t>AND</a:t>
            </a:r>
            <a:r>
              <a:rPr lang="en-US" sz="2200" b="0" dirty="0">
                <a:latin typeface="+mn-lt"/>
              </a:rPr>
              <a:t> 	</a:t>
            </a:r>
            <a:r>
              <a:rPr lang="en-US" sz="2200" dirty="0">
                <a:latin typeface="+mn-lt"/>
              </a:rPr>
              <a:t>max</a:t>
            </a:r>
            <a:r>
              <a:rPr lang="en-US" sz="2200" b="0" dirty="0">
                <a:latin typeface="+mn-lt"/>
              </a:rPr>
              <a:t>(</a:t>
            </a:r>
            <a:r>
              <a:rPr lang="en-US" sz="2200" b="0" dirty="0">
                <a:solidFill>
                  <a:schemeClr val="tx2"/>
                </a:solidFill>
                <a:latin typeface="+mn-lt"/>
              </a:rPr>
              <a:t>salary</a:t>
            </a:r>
            <a:r>
              <a:rPr lang="en-US" sz="2200" b="0" dirty="0">
                <a:latin typeface="+mn-lt"/>
              </a:rPr>
              <a:t>) / </a:t>
            </a:r>
            <a:r>
              <a:rPr lang="en-US" sz="2200" dirty="0">
                <a:latin typeface="+mn-lt"/>
              </a:rPr>
              <a:t>min</a:t>
            </a:r>
            <a:r>
              <a:rPr lang="en-US" sz="2200" b="0" dirty="0">
                <a:latin typeface="+mn-lt"/>
              </a:rPr>
              <a:t>(</a:t>
            </a:r>
            <a:r>
              <a:rPr lang="en-US" sz="2200" b="0" dirty="0">
                <a:solidFill>
                  <a:schemeClr val="tx2"/>
                </a:solidFill>
                <a:latin typeface="+mn-lt"/>
              </a:rPr>
              <a:t>salary</a:t>
            </a:r>
            <a:r>
              <a:rPr lang="en-US" sz="2200" b="0" dirty="0">
                <a:latin typeface="+mn-lt"/>
              </a:rPr>
              <a:t>) &lt; </a:t>
            </a:r>
            <a:r>
              <a:rPr lang="en-US" sz="2200" b="0" dirty="0">
                <a:solidFill>
                  <a:schemeClr val="tx2"/>
                </a:solidFill>
                <a:latin typeface="+mn-lt"/>
              </a:rPr>
              <a:t>2;</a:t>
            </a:r>
            <a:endParaRPr lang="en-US" sz="2200" dirty="0">
              <a:solidFill>
                <a:schemeClr val="tx2"/>
              </a:solidFill>
              <a:latin typeface="+mn-lt"/>
            </a:endParaRPr>
          </a:p>
        </p:txBody>
      </p:sp>
      <p:sp>
        <p:nvSpPr>
          <p:cNvPr id="5" name="Text Box 16"/>
          <p:cNvSpPr txBox="1">
            <a:spLocks noChangeArrowheads="1"/>
          </p:cNvSpPr>
          <p:nvPr/>
        </p:nvSpPr>
        <p:spPr bwMode="auto">
          <a:xfrm>
            <a:off x="19318" y="0"/>
            <a:ext cx="912468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b="1">
                <a:solidFill>
                  <a:srgbClr val="00457C"/>
                </a:solidFill>
                <a:latin typeface="Times New Roman" panose="02020603050405020304" pitchFamily="18" charset="0"/>
              </a:defRPr>
            </a:lvl1pPr>
            <a:lvl2pPr marL="742950" indent="-285750">
              <a:defRPr b="1">
                <a:solidFill>
                  <a:srgbClr val="00457C"/>
                </a:solidFill>
                <a:latin typeface="Times New Roman" panose="02020603050405020304" pitchFamily="18" charset="0"/>
              </a:defRPr>
            </a:lvl2pPr>
            <a:lvl3pPr marL="1143000" indent="-228600">
              <a:defRPr b="1">
                <a:solidFill>
                  <a:srgbClr val="00457C"/>
                </a:solidFill>
                <a:latin typeface="Times New Roman" panose="02020603050405020304" pitchFamily="18" charset="0"/>
              </a:defRPr>
            </a:lvl3pPr>
            <a:lvl4pPr marL="1600200" indent="-228600">
              <a:defRPr b="1">
                <a:solidFill>
                  <a:srgbClr val="00457C"/>
                </a:solidFill>
                <a:latin typeface="Times New Roman" panose="02020603050405020304" pitchFamily="18" charset="0"/>
              </a:defRPr>
            </a:lvl4pPr>
            <a:lvl5pPr marL="2057400" indent="-228600">
              <a:defRPr b="1">
                <a:solidFill>
                  <a:srgbClr val="00457C"/>
                </a:solidFill>
                <a:latin typeface="Times New Roman" panose="02020603050405020304" pitchFamily="18" charset="0"/>
              </a:defRPr>
            </a:lvl5pPr>
            <a:lvl6pPr marL="2514600" indent="-228600" eaLnBrk="0" fontAlgn="base" hangingPunct="0">
              <a:spcBef>
                <a:spcPct val="0"/>
              </a:spcBef>
              <a:spcAft>
                <a:spcPct val="0"/>
              </a:spcAft>
              <a:defRPr b="1">
                <a:solidFill>
                  <a:srgbClr val="00457C"/>
                </a:solidFill>
                <a:latin typeface="Times New Roman" panose="02020603050405020304" pitchFamily="18" charset="0"/>
              </a:defRPr>
            </a:lvl6pPr>
            <a:lvl7pPr marL="2971800" indent="-228600" eaLnBrk="0" fontAlgn="base" hangingPunct="0">
              <a:spcBef>
                <a:spcPct val="0"/>
              </a:spcBef>
              <a:spcAft>
                <a:spcPct val="0"/>
              </a:spcAft>
              <a:defRPr b="1">
                <a:solidFill>
                  <a:srgbClr val="00457C"/>
                </a:solidFill>
                <a:latin typeface="Times New Roman" panose="02020603050405020304" pitchFamily="18" charset="0"/>
              </a:defRPr>
            </a:lvl7pPr>
            <a:lvl8pPr marL="3429000" indent="-228600" eaLnBrk="0" fontAlgn="base" hangingPunct="0">
              <a:spcBef>
                <a:spcPct val="0"/>
              </a:spcBef>
              <a:spcAft>
                <a:spcPct val="0"/>
              </a:spcAft>
              <a:defRPr b="1">
                <a:solidFill>
                  <a:srgbClr val="00457C"/>
                </a:solidFill>
                <a:latin typeface="Times New Roman" panose="02020603050405020304" pitchFamily="18" charset="0"/>
              </a:defRPr>
            </a:lvl8pPr>
            <a:lvl9pPr marL="3886200" indent="-228600" eaLnBrk="0" fontAlgn="base" hangingPunct="0">
              <a:spcBef>
                <a:spcPct val="0"/>
              </a:spcBef>
              <a:spcAft>
                <a:spcPct val="0"/>
              </a:spcAft>
              <a:defRPr b="1">
                <a:solidFill>
                  <a:srgbClr val="00457C"/>
                </a:solidFill>
                <a:latin typeface="Times New Roman" panose="02020603050405020304" pitchFamily="18" charset="0"/>
              </a:defRPr>
            </a:lvl9pPr>
          </a:lstStyle>
          <a:p>
            <a:pPr>
              <a:spcBef>
                <a:spcPct val="50000"/>
              </a:spcBef>
            </a:pPr>
            <a:r>
              <a:rPr lang="en-US" altLang="en-US" sz="3200" b="0" dirty="0">
                <a:solidFill>
                  <a:schemeClr val="bg1"/>
                </a:solidFill>
                <a:latin typeface="+mn-lt"/>
              </a:rPr>
              <a:t>Having</a:t>
            </a:r>
          </a:p>
        </p:txBody>
      </p:sp>
    </p:spTree>
    <p:extLst>
      <p:ext uri="{BB962C8B-B14F-4D97-AF65-F5344CB8AC3E}">
        <p14:creationId xmlns:p14="http://schemas.microsoft.com/office/powerpoint/2010/main" val="117381524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9318" y="2035076"/>
            <a:ext cx="9124682" cy="2308324"/>
          </a:xfrm>
          <a:prstGeom prst="rect">
            <a:avLst/>
          </a:prstGeom>
        </p:spPr>
        <p:txBody>
          <a:bodyPr wrap="square">
            <a:spAutoFit/>
          </a:bodyPr>
          <a:lstStyle/>
          <a:p>
            <a:r>
              <a:rPr lang="en-US" sz="2400" dirty="0">
                <a:solidFill>
                  <a:schemeClr val="tx2"/>
                </a:solidFill>
                <a:latin typeface="Arial" panose="020B0604020202020204" pitchFamily="34" charset="0"/>
                <a:cs typeface="Arial" panose="020B0604020202020204" pitchFamily="34" charset="0"/>
              </a:rPr>
              <a:t>SELECT</a:t>
            </a:r>
            <a:r>
              <a:rPr lang="en-US" sz="2400" b="0" dirty="0">
                <a:solidFill>
                  <a:schemeClr val="tx2"/>
                </a:solidFill>
                <a:latin typeface="Arial" panose="020B0604020202020204" pitchFamily="34" charset="0"/>
                <a:cs typeface="Arial" panose="020B0604020202020204" pitchFamily="34" charset="0"/>
              </a:rPr>
              <a:t> 	   </a:t>
            </a:r>
            <a:r>
              <a:rPr lang="en-US" sz="2400" b="0" i="1" dirty="0">
                <a:solidFill>
                  <a:schemeClr val="tx2"/>
                </a:solidFill>
                <a:latin typeface="Arial" panose="020B0604020202020204" pitchFamily="34" charset="0"/>
                <a:cs typeface="Arial" panose="020B0604020202020204" pitchFamily="34" charset="0"/>
              </a:rPr>
              <a:t>E1</a:t>
            </a:r>
            <a:r>
              <a:rPr lang="en-US" sz="2400" b="0" dirty="0">
                <a:solidFill>
                  <a:schemeClr val="tx2"/>
                </a:solidFill>
                <a:latin typeface="Arial" panose="020B0604020202020204" pitchFamily="34" charset="0"/>
                <a:cs typeface="Arial" panose="020B0604020202020204" pitchFamily="34" charset="0"/>
              </a:rPr>
              <a:t>.dept_id, </a:t>
            </a:r>
            <a:r>
              <a:rPr lang="en-US" sz="2400" dirty="0">
                <a:solidFill>
                  <a:srgbClr val="002060"/>
                </a:solidFill>
                <a:latin typeface="Arial" panose="020B0604020202020204" pitchFamily="34" charset="0"/>
                <a:cs typeface="Arial" panose="020B0604020202020204" pitchFamily="34" charset="0"/>
              </a:rPr>
              <a:t>AVG</a:t>
            </a:r>
            <a:r>
              <a:rPr lang="en-US" sz="2400" b="0" dirty="0">
                <a:solidFill>
                  <a:schemeClr val="tx2"/>
                </a:solidFill>
                <a:latin typeface="Arial" panose="020B0604020202020204" pitchFamily="34" charset="0"/>
                <a:cs typeface="Arial" panose="020B0604020202020204" pitchFamily="34" charset="0"/>
              </a:rPr>
              <a:t>(</a:t>
            </a:r>
            <a:r>
              <a:rPr lang="en-US" sz="2400" b="0" i="1" dirty="0">
                <a:solidFill>
                  <a:schemeClr val="tx2"/>
                </a:solidFill>
                <a:latin typeface="Arial" panose="020B0604020202020204" pitchFamily="34" charset="0"/>
                <a:cs typeface="Arial" panose="020B0604020202020204" pitchFamily="34" charset="0"/>
              </a:rPr>
              <a:t>E1</a:t>
            </a:r>
            <a:r>
              <a:rPr lang="en-US" sz="2400" b="0" dirty="0">
                <a:solidFill>
                  <a:schemeClr val="tx2"/>
                </a:solidFill>
                <a:latin typeface="Arial" panose="020B0604020202020204" pitchFamily="34" charset="0"/>
                <a:cs typeface="Arial" panose="020B0604020202020204" pitchFamily="34" charset="0"/>
              </a:rPr>
              <a:t>.salary)</a:t>
            </a:r>
          </a:p>
          <a:p>
            <a:r>
              <a:rPr lang="en-US" sz="2400" dirty="0">
                <a:solidFill>
                  <a:schemeClr val="tx2"/>
                </a:solidFill>
                <a:latin typeface="Arial" panose="020B0604020202020204" pitchFamily="34" charset="0"/>
                <a:cs typeface="Arial" panose="020B0604020202020204" pitchFamily="34" charset="0"/>
              </a:rPr>
              <a:t>FROM</a:t>
            </a:r>
            <a:r>
              <a:rPr lang="en-US" sz="2400" b="0" dirty="0">
                <a:solidFill>
                  <a:schemeClr val="tx2"/>
                </a:solidFill>
                <a:latin typeface="Arial" panose="020B0604020202020204" pitchFamily="34" charset="0"/>
                <a:cs typeface="Arial" panose="020B0604020202020204" pitchFamily="34" charset="0"/>
              </a:rPr>
              <a:t> 	   employees </a:t>
            </a:r>
            <a:r>
              <a:rPr lang="en-US" sz="2400" b="0" i="1" dirty="0">
                <a:solidFill>
                  <a:schemeClr val="tx2"/>
                </a:solidFill>
                <a:latin typeface="Arial" panose="020B0604020202020204" pitchFamily="34" charset="0"/>
                <a:cs typeface="Arial" panose="020B0604020202020204" pitchFamily="34" charset="0"/>
              </a:rPr>
              <a:t>E1</a:t>
            </a:r>
          </a:p>
          <a:p>
            <a:r>
              <a:rPr lang="en-US" sz="2400" dirty="0">
                <a:solidFill>
                  <a:schemeClr val="tx2"/>
                </a:solidFill>
                <a:latin typeface="Arial" panose="020B0604020202020204" pitchFamily="34" charset="0"/>
                <a:cs typeface="Arial" panose="020B0604020202020204" pitchFamily="34" charset="0"/>
              </a:rPr>
              <a:t>GROUP</a:t>
            </a:r>
            <a:r>
              <a:rPr lang="en-US" sz="2400" b="0" dirty="0">
                <a:solidFill>
                  <a:schemeClr val="tx2"/>
                </a:solidFill>
                <a:latin typeface="Arial" panose="020B0604020202020204" pitchFamily="34" charset="0"/>
                <a:cs typeface="Arial" panose="020B0604020202020204" pitchFamily="34" charset="0"/>
              </a:rPr>
              <a:t> </a:t>
            </a:r>
            <a:r>
              <a:rPr lang="en-US" sz="2400" dirty="0">
                <a:solidFill>
                  <a:schemeClr val="tx2"/>
                </a:solidFill>
                <a:latin typeface="Arial" panose="020B0604020202020204" pitchFamily="34" charset="0"/>
                <a:cs typeface="Arial" panose="020B0604020202020204" pitchFamily="34" charset="0"/>
              </a:rPr>
              <a:t>BY</a:t>
            </a:r>
            <a:r>
              <a:rPr lang="en-US" sz="2400" b="0" dirty="0">
                <a:solidFill>
                  <a:schemeClr val="tx2"/>
                </a:solidFill>
                <a:latin typeface="Arial" panose="020B0604020202020204" pitchFamily="34" charset="0"/>
                <a:cs typeface="Arial" panose="020B0604020202020204" pitchFamily="34" charset="0"/>
              </a:rPr>
              <a:t> 	   </a:t>
            </a:r>
            <a:r>
              <a:rPr lang="en-US" sz="2400" b="0" i="1" dirty="0">
                <a:solidFill>
                  <a:schemeClr val="tx2"/>
                </a:solidFill>
                <a:latin typeface="Arial" panose="020B0604020202020204" pitchFamily="34" charset="0"/>
                <a:cs typeface="Arial" panose="020B0604020202020204" pitchFamily="34" charset="0"/>
              </a:rPr>
              <a:t>E1</a:t>
            </a:r>
            <a:r>
              <a:rPr lang="en-US" sz="2400" b="0" dirty="0">
                <a:solidFill>
                  <a:schemeClr val="tx2"/>
                </a:solidFill>
                <a:latin typeface="Arial" panose="020B0604020202020204" pitchFamily="34" charset="0"/>
                <a:cs typeface="Arial" panose="020B0604020202020204" pitchFamily="34" charset="0"/>
              </a:rPr>
              <a:t>.dept_id</a:t>
            </a:r>
          </a:p>
          <a:p>
            <a:r>
              <a:rPr lang="en-US" sz="2400" dirty="0">
                <a:solidFill>
                  <a:schemeClr val="tx2"/>
                </a:solidFill>
                <a:latin typeface="Arial" panose="020B0604020202020204" pitchFamily="34" charset="0"/>
                <a:cs typeface="Arial" panose="020B0604020202020204" pitchFamily="34" charset="0"/>
              </a:rPr>
              <a:t>HAVING</a:t>
            </a:r>
            <a:r>
              <a:rPr lang="en-US" sz="2400" b="0" dirty="0">
                <a:solidFill>
                  <a:schemeClr val="tx2"/>
                </a:solidFill>
                <a:latin typeface="Arial" panose="020B0604020202020204" pitchFamily="34" charset="0"/>
                <a:cs typeface="Arial" panose="020B0604020202020204" pitchFamily="34" charset="0"/>
              </a:rPr>
              <a:t> 	   </a:t>
            </a:r>
            <a:r>
              <a:rPr lang="en-US" sz="2400" dirty="0">
                <a:solidFill>
                  <a:srgbClr val="002060"/>
                </a:solidFill>
                <a:latin typeface="Arial" panose="020B0604020202020204" pitchFamily="34" charset="0"/>
                <a:cs typeface="Arial" panose="020B0604020202020204" pitchFamily="34" charset="0"/>
              </a:rPr>
              <a:t>AVG </a:t>
            </a:r>
            <a:r>
              <a:rPr lang="en-US" sz="2400" b="0" dirty="0">
                <a:solidFill>
                  <a:schemeClr val="tx2"/>
                </a:solidFill>
                <a:latin typeface="Arial" panose="020B0604020202020204" pitchFamily="34" charset="0"/>
                <a:cs typeface="Arial" panose="020B0604020202020204" pitchFamily="34" charset="0"/>
              </a:rPr>
              <a:t>(</a:t>
            </a:r>
            <a:r>
              <a:rPr lang="en-US" sz="2400" b="0" i="1" dirty="0">
                <a:solidFill>
                  <a:schemeClr val="tx2"/>
                </a:solidFill>
                <a:latin typeface="Arial" panose="020B0604020202020204" pitchFamily="34" charset="0"/>
                <a:cs typeface="Arial" panose="020B0604020202020204" pitchFamily="34" charset="0"/>
              </a:rPr>
              <a:t>E1</a:t>
            </a:r>
            <a:r>
              <a:rPr lang="en-US" sz="2400" b="0" dirty="0">
                <a:solidFill>
                  <a:schemeClr val="tx2"/>
                </a:solidFill>
                <a:latin typeface="Arial" panose="020B0604020202020204" pitchFamily="34" charset="0"/>
                <a:cs typeface="Arial" panose="020B0604020202020204" pitchFamily="34" charset="0"/>
              </a:rPr>
              <a:t>.salary) &gt; ( </a:t>
            </a:r>
            <a:r>
              <a:rPr lang="en-US" sz="2400" dirty="0">
                <a:solidFill>
                  <a:schemeClr val="tx2"/>
                </a:solidFill>
                <a:latin typeface="Arial" panose="020B0604020202020204" pitchFamily="34" charset="0"/>
                <a:cs typeface="Arial" panose="020B0604020202020204" pitchFamily="34" charset="0"/>
              </a:rPr>
              <a:t>SELECT	</a:t>
            </a:r>
            <a:r>
              <a:rPr lang="en-US" sz="2400" dirty="0">
                <a:solidFill>
                  <a:srgbClr val="002060"/>
                </a:solidFill>
                <a:latin typeface="Arial" panose="020B0604020202020204" pitchFamily="34" charset="0"/>
                <a:cs typeface="Arial" panose="020B0604020202020204" pitchFamily="34" charset="0"/>
              </a:rPr>
              <a:t>AVG </a:t>
            </a:r>
            <a:r>
              <a:rPr lang="en-US" sz="2400" b="0" dirty="0">
                <a:solidFill>
                  <a:schemeClr val="tx2"/>
                </a:solidFill>
                <a:latin typeface="Arial" panose="020B0604020202020204" pitchFamily="34" charset="0"/>
                <a:cs typeface="Arial" panose="020B0604020202020204" pitchFamily="34" charset="0"/>
              </a:rPr>
              <a:t>(</a:t>
            </a:r>
            <a:r>
              <a:rPr lang="en-US" sz="2400" b="0" i="1" dirty="0">
                <a:solidFill>
                  <a:schemeClr val="tx2"/>
                </a:solidFill>
                <a:latin typeface="Arial" panose="020B0604020202020204" pitchFamily="34" charset="0"/>
                <a:cs typeface="Arial" panose="020B0604020202020204" pitchFamily="34" charset="0"/>
              </a:rPr>
              <a:t>E2</a:t>
            </a:r>
            <a:r>
              <a:rPr lang="en-US" sz="2400" b="0" dirty="0">
                <a:solidFill>
                  <a:schemeClr val="tx2"/>
                </a:solidFill>
                <a:latin typeface="Arial" panose="020B0604020202020204" pitchFamily="34" charset="0"/>
                <a:cs typeface="Arial" panose="020B0604020202020204" pitchFamily="34" charset="0"/>
              </a:rPr>
              <a:t>.salary)</a:t>
            </a:r>
          </a:p>
          <a:p>
            <a:r>
              <a:rPr lang="en-US" sz="2400" b="0" dirty="0">
                <a:solidFill>
                  <a:schemeClr val="tx2"/>
                </a:solidFill>
                <a:latin typeface="Arial" panose="020B0604020202020204" pitchFamily="34" charset="0"/>
                <a:cs typeface="Arial" panose="020B0604020202020204" pitchFamily="34" charset="0"/>
              </a:rPr>
              <a:t>                                                         </a:t>
            </a:r>
            <a:r>
              <a:rPr lang="en-US" sz="2400" dirty="0">
                <a:solidFill>
                  <a:schemeClr val="tx2"/>
                </a:solidFill>
                <a:latin typeface="Arial" panose="020B0604020202020204" pitchFamily="34" charset="0"/>
                <a:cs typeface="Arial" panose="020B0604020202020204" pitchFamily="34" charset="0"/>
              </a:rPr>
              <a:t>FROM	</a:t>
            </a:r>
            <a:r>
              <a:rPr lang="en-US" sz="2400" b="0" dirty="0">
                <a:solidFill>
                  <a:schemeClr val="tx2"/>
                </a:solidFill>
                <a:latin typeface="Arial" panose="020B0604020202020204" pitchFamily="34" charset="0"/>
                <a:cs typeface="Arial" panose="020B0604020202020204" pitchFamily="34" charset="0"/>
              </a:rPr>
              <a:t>employees </a:t>
            </a:r>
            <a:r>
              <a:rPr lang="en-US" sz="2400" b="0" i="1" dirty="0">
                <a:solidFill>
                  <a:schemeClr val="tx2"/>
                </a:solidFill>
                <a:latin typeface="Arial" panose="020B0604020202020204" pitchFamily="34" charset="0"/>
                <a:cs typeface="Arial" panose="020B0604020202020204" pitchFamily="34" charset="0"/>
              </a:rPr>
              <a:t>E2</a:t>
            </a:r>
          </a:p>
          <a:p>
            <a:r>
              <a:rPr lang="en-US" sz="2400" b="0" dirty="0">
                <a:solidFill>
                  <a:schemeClr val="tx2"/>
                </a:solidFill>
                <a:latin typeface="Arial" panose="020B0604020202020204" pitchFamily="34" charset="0"/>
                <a:cs typeface="Arial" panose="020B0604020202020204" pitchFamily="34" charset="0"/>
              </a:rPr>
              <a:t>                                                         </a:t>
            </a:r>
            <a:r>
              <a:rPr lang="en-US" sz="2400" dirty="0">
                <a:solidFill>
                  <a:schemeClr val="tx2"/>
                </a:solidFill>
                <a:latin typeface="Arial" panose="020B0604020202020204" pitchFamily="34" charset="0"/>
                <a:cs typeface="Arial" panose="020B0604020202020204" pitchFamily="34" charset="0"/>
              </a:rPr>
              <a:t>WHERE	</a:t>
            </a:r>
            <a:r>
              <a:rPr lang="en-US" sz="2400" b="0" i="1" dirty="0">
                <a:solidFill>
                  <a:schemeClr val="tx2"/>
                </a:solidFill>
                <a:latin typeface="Arial" panose="020B0604020202020204" pitchFamily="34" charset="0"/>
                <a:cs typeface="Arial" panose="020B0604020202020204" pitchFamily="34" charset="0"/>
              </a:rPr>
              <a:t>E2</a:t>
            </a:r>
            <a:r>
              <a:rPr lang="en-US" sz="2400" b="0" dirty="0">
                <a:solidFill>
                  <a:schemeClr val="tx2"/>
                </a:solidFill>
                <a:latin typeface="Arial" panose="020B0604020202020204" pitchFamily="34" charset="0"/>
                <a:cs typeface="Arial" panose="020B0604020202020204" pitchFamily="34" charset="0"/>
              </a:rPr>
              <a:t>.dept_id = 5);</a:t>
            </a:r>
            <a:endParaRPr lang="en-US" sz="2400" dirty="0">
              <a:solidFill>
                <a:schemeClr val="tx2"/>
              </a:solidFill>
              <a:latin typeface="Arial" panose="020B0604020202020204" pitchFamily="34" charset="0"/>
              <a:cs typeface="Arial" panose="020B0604020202020204" pitchFamily="34" charset="0"/>
            </a:endParaRPr>
          </a:p>
        </p:txBody>
      </p:sp>
      <p:sp>
        <p:nvSpPr>
          <p:cNvPr id="5" name="Text Box 16"/>
          <p:cNvSpPr txBox="1">
            <a:spLocks noChangeArrowheads="1"/>
          </p:cNvSpPr>
          <p:nvPr/>
        </p:nvSpPr>
        <p:spPr bwMode="auto">
          <a:xfrm>
            <a:off x="19318" y="0"/>
            <a:ext cx="912468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b="1">
                <a:solidFill>
                  <a:srgbClr val="00457C"/>
                </a:solidFill>
                <a:latin typeface="Times New Roman" panose="02020603050405020304" pitchFamily="18" charset="0"/>
              </a:defRPr>
            </a:lvl1pPr>
            <a:lvl2pPr marL="742950" indent="-285750">
              <a:defRPr b="1">
                <a:solidFill>
                  <a:srgbClr val="00457C"/>
                </a:solidFill>
                <a:latin typeface="Times New Roman" panose="02020603050405020304" pitchFamily="18" charset="0"/>
              </a:defRPr>
            </a:lvl2pPr>
            <a:lvl3pPr marL="1143000" indent="-228600">
              <a:defRPr b="1">
                <a:solidFill>
                  <a:srgbClr val="00457C"/>
                </a:solidFill>
                <a:latin typeface="Times New Roman" panose="02020603050405020304" pitchFamily="18" charset="0"/>
              </a:defRPr>
            </a:lvl3pPr>
            <a:lvl4pPr marL="1600200" indent="-228600">
              <a:defRPr b="1">
                <a:solidFill>
                  <a:srgbClr val="00457C"/>
                </a:solidFill>
                <a:latin typeface="Times New Roman" panose="02020603050405020304" pitchFamily="18" charset="0"/>
              </a:defRPr>
            </a:lvl4pPr>
            <a:lvl5pPr marL="2057400" indent="-228600">
              <a:defRPr b="1">
                <a:solidFill>
                  <a:srgbClr val="00457C"/>
                </a:solidFill>
                <a:latin typeface="Times New Roman" panose="02020603050405020304" pitchFamily="18" charset="0"/>
              </a:defRPr>
            </a:lvl5pPr>
            <a:lvl6pPr marL="2514600" indent="-228600" eaLnBrk="0" fontAlgn="base" hangingPunct="0">
              <a:spcBef>
                <a:spcPct val="0"/>
              </a:spcBef>
              <a:spcAft>
                <a:spcPct val="0"/>
              </a:spcAft>
              <a:defRPr b="1">
                <a:solidFill>
                  <a:srgbClr val="00457C"/>
                </a:solidFill>
                <a:latin typeface="Times New Roman" panose="02020603050405020304" pitchFamily="18" charset="0"/>
              </a:defRPr>
            </a:lvl6pPr>
            <a:lvl7pPr marL="2971800" indent="-228600" eaLnBrk="0" fontAlgn="base" hangingPunct="0">
              <a:spcBef>
                <a:spcPct val="0"/>
              </a:spcBef>
              <a:spcAft>
                <a:spcPct val="0"/>
              </a:spcAft>
              <a:defRPr b="1">
                <a:solidFill>
                  <a:srgbClr val="00457C"/>
                </a:solidFill>
                <a:latin typeface="Times New Roman" panose="02020603050405020304" pitchFamily="18" charset="0"/>
              </a:defRPr>
            </a:lvl7pPr>
            <a:lvl8pPr marL="3429000" indent="-228600" eaLnBrk="0" fontAlgn="base" hangingPunct="0">
              <a:spcBef>
                <a:spcPct val="0"/>
              </a:spcBef>
              <a:spcAft>
                <a:spcPct val="0"/>
              </a:spcAft>
              <a:defRPr b="1">
                <a:solidFill>
                  <a:srgbClr val="00457C"/>
                </a:solidFill>
                <a:latin typeface="Times New Roman" panose="02020603050405020304" pitchFamily="18" charset="0"/>
              </a:defRPr>
            </a:lvl8pPr>
            <a:lvl9pPr marL="3886200" indent="-228600" eaLnBrk="0" fontAlgn="base" hangingPunct="0">
              <a:spcBef>
                <a:spcPct val="0"/>
              </a:spcBef>
              <a:spcAft>
                <a:spcPct val="0"/>
              </a:spcAft>
              <a:defRPr b="1">
                <a:solidFill>
                  <a:srgbClr val="00457C"/>
                </a:solidFill>
                <a:latin typeface="Times New Roman" panose="02020603050405020304" pitchFamily="18" charset="0"/>
              </a:defRPr>
            </a:lvl9pPr>
          </a:lstStyle>
          <a:p>
            <a:pPr>
              <a:spcBef>
                <a:spcPct val="50000"/>
              </a:spcBef>
            </a:pPr>
            <a:r>
              <a:rPr lang="en-US" altLang="en-US" sz="3200" b="0" dirty="0">
                <a:solidFill>
                  <a:schemeClr val="bg1"/>
                </a:solidFill>
                <a:latin typeface="+mn-lt"/>
              </a:rPr>
              <a:t>Having</a:t>
            </a:r>
          </a:p>
        </p:txBody>
      </p:sp>
    </p:spTree>
    <p:extLst>
      <p:ext uri="{BB962C8B-B14F-4D97-AF65-F5344CB8AC3E}">
        <p14:creationId xmlns:p14="http://schemas.microsoft.com/office/powerpoint/2010/main" val="222822292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9300" y="948671"/>
            <a:ext cx="5105400" cy="2937529"/>
          </a:xfrm>
          <a:prstGeom prst="rect">
            <a:avLst/>
          </a:prstGeom>
        </p:spPr>
      </p:pic>
      <p:sp>
        <p:nvSpPr>
          <p:cNvPr id="3" name="Text Box 16"/>
          <p:cNvSpPr txBox="1">
            <a:spLocks noChangeArrowheads="1"/>
          </p:cNvSpPr>
          <p:nvPr/>
        </p:nvSpPr>
        <p:spPr bwMode="auto">
          <a:xfrm>
            <a:off x="19318" y="0"/>
            <a:ext cx="912468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b="1">
                <a:solidFill>
                  <a:srgbClr val="00457C"/>
                </a:solidFill>
                <a:latin typeface="Times New Roman" panose="02020603050405020304" pitchFamily="18" charset="0"/>
              </a:defRPr>
            </a:lvl1pPr>
            <a:lvl2pPr marL="742950" indent="-285750">
              <a:defRPr b="1">
                <a:solidFill>
                  <a:srgbClr val="00457C"/>
                </a:solidFill>
                <a:latin typeface="Times New Roman" panose="02020603050405020304" pitchFamily="18" charset="0"/>
              </a:defRPr>
            </a:lvl2pPr>
            <a:lvl3pPr marL="1143000" indent="-228600">
              <a:defRPr b="1">
                <a:solidFill>
                  <a:srgbClr val="00457C"/>
                </a:solidFill>
                <a:latin typeface="Times New Roman" panose="02020603050405020304" pitchFamily="18" charset="0"/>
              </a:defRPr>
            </a:lvl3pPr>
            <a:lvl4pPr marL="1600200" indent="-228600">
              <a:defRPr b="1">
                <a:solidFill>
                  <a:srgbClr val="00457C"/>
                </a:solidFill>
                <a:latin typeface="Times New Roman" panose="02020603050405020304" pitchFamily="18" charset="0"/>
              </a:defRPr>
            </a:lvl4pPr>
            <a:lvl5pPr marL="2057400" indent="-228600">
              <a:defRPr b="1">
                <a:solidFill>
                  <a:srgbClr val="00457C"/>
                </a:solidFill>
                <a:latin typeface="Times New Roman" panose="02020603050405020304" pitchFamily="18" charset="0"/>
              </a:defRPr>
            </a:lvl5pPr>
            <a:lvl6pPr marL="2514600" indent="-228600" eaLnBrk="0" fontAlgn="base" hangingPunct="0">
              <a:spcBef>
                <a:spcPct val="0"/>
              </a:spcBef>
              <a:spcAft>
                <a:spcPct val="0"/>
              </a:spcAft>
              <a:defRPr b="1">
                <a:solidFill>
                  <a:srgbClr val="00457C"/>
                </a:solidFill>
                <a:latin typeface="Times New Roman" panose="02020603050405020304" pitchFamily="18" charset="0"/>
              </a:defRPr>
            </a:lvl6pPr>
            <a:lvl7pPr marL="2971800" indent="-228600" eaLnBrk="0" fontAlgn="base" hangingPunct="0">
              <a:spcBef>
                <a:spcPct val="0"/>
              </a:spcBef>
              <a:spcAft>
                <a:spcPct val="0"/>
              </a:spcAft>
              <a:defRPr b="1">
                <a:solidFill>
                  <a:srgbClr val="00457C"/>
                </a:solidFill>
                <a:latin typeface="Times New Roman" panose="02020603050405020304" pitchFamily="18" charset="0"/>
              </a:defRPr>
            </a:lvl7pPr>
            <a:lvl8pPr marL="3429000" indent="-228600" eaLnBrk="0" fontAlgn="base" hangingPunct="0">
              <a:spcBef>
                <a:spcPct val="0"/>
              </a:spcBef>
              <a:spcAft>
                <a:spcPct val="0"/>
              </a:spcAft>
              <a:defRPr b="1">
                <a:solidFill>
                  <a:srgbClr val="00457C"/>
                </a:solidFill>
                <a:latin typeface="Times New Roman" panose="02020603050405020304" pitchFamily="18" charset="0"/>
              </a:defRPr>
            </a:lvl8pPr>
            <a:lvl9pPr marL="3886200" indent="-228600" eaLnBrk="0" fontAlgn="base" hangingPunct="0">
              <a:spcBef>
                <a:spcPct val="0"/>
              </a:spcBef>
              <a:spcAft>
                <a:spcPct val="0"/>
              </a:spcAft>
              <a:defRPr b="1">
                <a:solidFill>
                  <a:srgbClr val="00457C"/>
                </a:solidFill>
                <a:latin typeface="Times New Roman" panose="02020603050405020304" pitchFamily="18" charset="0"/>
              </a:defRPr>
            </a:lvl9pPr>
          </a:lstStyle>
          <a:p>
            <a:pPr>
              <a:spcBef>
                <a:spcPct val="50000"/>
              </a:spcBef>
            </a:pPr>
            <a:r>
              <a:rPr lang="en-US" altLang="en-US" sz="3200" b="0" dirty="0">
                <a:solidFill>
                  <a:schemeClr val="bg1"/>
                </a:solidFill>
                <a:latin typeface="+mn-lt"/>
              </a:rPr>
              <a:t>Review</a:t>
            </a:r>
          </a:p>
        </p:txBody>
      </p:sp>
      <p:sp>
        <p:nvSpPr>
          <p:cNvPr id="5" name="TextBox 4">
            <a:extLst>
              <a:ext uri="{FF2B5EF4-FFF2-40B4-BE49-F238E27FC236}">
                <a16:creationId xmlns:a16="http://schemas.microsoft.com/office/drawing/2014/main" id="{5F4F866B-3975-4EC9-A17D-AB3C45C39B05}"/>
              </a:ext>
            </a:extLst>
          </p:cNvPr>
          <p:cNvSpPr txBox="1"/>
          <p:nvPr/>
        </p:nvSpPr>
        <p:spPr>
          <a:xfrm>
            <a:off x="38101" y="4004608"/>
            <a:ext cx="9067799" cy="1938992"/>
          </a:xfrm>
          <a:prstGeom prst="rect">
            <a:avLst/>
          </a:prstGeom>
          <a:noFill/>
        </p:spPr>
        <p:txBody>
          <a:bodyPr wrap="square">
            <a:spAutoFit/>
          </a:bodyPr>
          <a:lstStyle/>
          <a:p>
            <a:pPr marL="457200" indent="-457200">
              <a:buFont typeface="+mj-lt"/>
              <a:buAutoNum type="arabicParenR"/>
            </a:pPr>
            <a:r>
              <a:rPr lang="en-US" sz="2000" dirty="0">
                <a:solidFill>
                  <a:schemeClr val="tx2"/>
                </a:solidFill>
                <a:latin typeface="+mn-lt"/>
              </a:rPr>
              <a:t>FROM</a:t>
            </a:r>
            <a:r>
              <a:rPr lang="en-US" sz="2000" b="0" dirty="0">
                <a:solidFill>
                  <a:schemeClr val="tx2"/>
                </a:solidFill>
                <a:latin typeface="+mn-lt"/>
              </a:rPr>
              <a:t>		Specifies the table or tables to be used.</a:t>
            </a:r>
          </a:p>
          <a:p>
            <a:pPr marL="457200" indent="-457200">
              <a:buFont typeface="+mj-lt"/>
              <a:buAutoNum type="arabicParenR"/>
            </a:pPr>
            <a:r>
              <a:rPr lang="en-US" sz="2000" dirty="0">
                <a:solidFill>
                  <a:schemeClr val="tx2"/>
                </a:solidFill>
                <a:latin typeface="+mn-lt"/>
              </a:rPr>
              <a:t>WHERE</a:t>
            </a:r>
            <a:r>
              <a:rPr lang="en-US" sz="2000" b="0" dirty="0">
                <a:solidFill>
                  <a:schemeClr val="tx2"/>
                </a:solidFill>
                <a:latin typeface="+mn-lt"/>
              </a:rPr>
              <a:t>		Filters the rows subject to some condition.</a:t>
            </a:r>
          </a:p>
          <a:p>
            <a:pPr marL="457200" indent="-457200">
              <a:buFont typeface="+mj-lt"/>
              <a:buAutoNum type="arabicParenR"/>
            </a:pPr>
            <a:r>
              <a:rPr lang="en-US" sz="2000" dirty="0">
                <a:solidFill>
                  <a:schemeClr val="tx2"/>
                </a:solidFill>
                <a:latin typeface="+mn-lt"/>
              </a:rPr>
              <a:t>GROUP BY</a:t>
            </a:r>
            <a:r>
              <a:rPr lang="en-US" sz="2000" b="0" dirty="0">
                <a:solidFill>
                  <a:schemeClr val="tx2"/>
                </a:solidFill>
                <a:latin typeface="+mn-lt"/>
              </a:rPr>
              <a:t>		Forms groups of rows with the same column value.</a:t>
            </a:r>
          </a:p>
          <a:p>
            <a:pPr marL="457200" indent="-457200">
              <a:buFont typeface="+mj-lt"/>
              <a:buAutoNum type="arabicParenR"/>
            </a:pPr>
            <a:r>
              <a:rPr lang="en-US" sz="2000" dirty="0">
                <a:solidFill>
                  <a:schemeClr val="tx2"/>
                </a:solidFill>
                <a:latin typeface="+mn-lt"/>
              </a:rPr>
              <a:t>HAVING</a:t>
            </a:r>
            <a:r>
              <a:rPr lang="en-US" sz="2000" b="0" dirty="0">
                <a:solidFill>
                  <a:schemeClr val="tx2"/>
                </a:solidFill>
                <a:latin typeface="+mn-lt"/>
              </a:rPr>
              <a:t>		Filters the groups subject to some condition.</a:t>
            </a:r>
          </a:p>
          <a:p>
            <a:pPr marL="457200" indent="-457200">
              <a:buFont typeface="+mj-lt"/>
              <a:buAutoNum type="arabicParenR"/>
            </a:pPr>
            <a:r>
              <a:rPr lang="en-US" sz="2000" dirty="0">
                <a:solidFill>
                  <a:schemeClr val="tx2"/>
                </a:solidFill>
                <a:latin typeface="+mn-lt"/>
              </a:rPr>
              <a:t>SELECT</a:t>
            </a:r>
            <a:r>
              <a:rPr lang="en-US" sz="2000" b="0" dirty="0">
                <a:solidFill>
                  <a:schemeClr val="tx2"/>
                </a:solidFill>
                <a:latin typeface="+mn-lt"/>
              </a:rPr>
              <a:t>		Specifies which columns are to appear in the output.</a:t>
            </a:r>
          </a:p>
          <a:p>
            <a:pPr marL="457200" indent="-457200">
              <a:buFont typeface="+mj-lt"/>
              <a:buAutoNum type="arabicParenR"/>
            </a:pPr>
            <a:r>
              <a:rPr lang="en-US" sz="2000" dirty="0">
                <a:solidFill>
                  <a:schemeClr val="tx2"/>
                </a:solidFill>
                <a:latin typeface="+mn-lt"/>
              </a:rPr>
              <a:t>ORDER BY </a:t>
            </a:r>
            <a:r>
              <a:rPr lang="en-US" sz="2000" b="0" dirty="0">
                <a:solidFill>
                  <a:schemeClr val="tx2"/>
                </a:solidFill>
                <a:latin typeface="+mn-lt"/>
              </a:rPr>
              <a:t>	Specifies the order of the output.</a:t>
            </a:r>
          </a:p>
        </p:txBody>
      </p:sp>
    </p:spTree>
    <p:extLst>
      <p:ext uri="{BB962C8B-B14F-4D97-AF65-F5344CB8AC3E}">
        <p14:creationId xmlns:p14="http://schemas.microsoft.com/office/powerpoint/2010/main" val="220759541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5305" y="0"/>
            <a:ext cx="3848695" cy="6858000"/>
          </a:xfrm>
          <a:prstGeom prst="rect">
            <a:avLst/>
          </a:prstGeom>
        </p:spPr>
      </p:pic>
      <p:sp>
        <p:nvSpPr>
          <p:cNvPr id="3" name="Text Box 16"/>
          <p:cNvSpPr txBox="1">
            <a:spLocks noChangeArrowheads="1"/>
          </p:cNvSpPr>
          <p:nvPr/>
        </p:nvSpPr>
        <p:spPr bwMode="auto">
          <a:xfrm>
            <a:off x="19318" y="0"/>
            <a:ext cx="912468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b="1">
                <a:solidFill>
                  <a:srgbClr val="00457C"/>
                </a:solidFill>
                <a:latin typeface="Times New Roman" panose="02020603050405020304" pitchFamily="18" charset="0"/>
              </a:defRPr>
            </a:lvl1pPr>
            <a:lvl2pPr marL="742950" indent="-285750">
              <a:defRPr b="1">
                <a:solidFill>
                  <a:srgbClr val="00457C"/>
                </a:solidFill>
                <a:latin typeface="Times New Roman" panose="02020603050405020304" pitchFamily="18" charset="0"/>
              </a:defRPr>
            </a:lvl2pPr>
            <a:lvl3pPr marL="1143000" indent="-228600">
              <a:defRPr b="1">
                <a:solidFill>
                  <a:srgbClr val="00457C"/>
                </a:solidFill>
                <a:latin typeface="Times New Roman" panose="02020603050405020304" pitchFamily="18" charset="0"/>
              </a:defRPr>
            </a:lvl3pPr>
            <a:lvl4pPr marL="1600200" indent="-228600">
              <a:defRPr b="1">
                <a:solidFill>
                  <a:srgbClr val="00457C"/>
                </a:solidFill>
                <a:latin typeface="Times New Roman" panose="02020603050405020304" pitchFamily="18" charset="0"/>
              </a:defRPr>
            </a:lvl4pPr>
            <a:lvl5pPr marL="2057400" indent="-228600">
              <a:defRPr b="1">
                <a:solidFill>
                  <a:srgbClr val="00457C"/>
                </a:solidFill>
                <a:latin typeface="Times New Roman" panose="02020603050405020304" pitchFamily="18" charset="0"/>
              </a:defRPr>
            </a:lvl5pPr>
            <a:lvl6pPr marL="2514600" indent="-228600" eaLnBrk="0" fontAlgn="base" hangingPunct="0">
              <a:spcBef>
                <a:spcPct val="0"/>
              </a:spcBef>
              <a:spcAft>
                <a:spcPct val="0"/>
              </a:spcAft>
              <a:defRPr b="1">
                <a:solidFill>
                  <a:srgbClr val="00457C"/>
                </a:solidFill>
                <a:latin typeface="Times New Roman" panose="02020603050405020304" pitchFamily="18" charset="0"/>
              </a:defRPr>
            </a:lvl6pPr>
            <a:lvl7pPr marL="2971800" indent="-228600" eaLnBrk="0" fontAlgn="base" hangingPunct="0">
              <a:spcBef>
                <a:spcPct val="0"/>
              </a:spcBef>
              <a:spcAft>
                <a:spcPct val="0"/>
              </a:spcAft>
              <a:defRPr b="1">
                <a:solidFill>
                  <a:srgbClr val="00457C"/>
                </a:solidFill>
                <a:latin typeface="Times New Roman" panose="02020603050405020304" pitchFamily="18" charset="0"/>
              </a:defRPr>
            </a:lvl7pPr>
            <a:lvl8pPr marL="3429000" indent="-228600" eaLnBrk="0" fontAlgn="base" hangingPunct="0">
              <a:spcBef>
                <a:spcPct val="0"/>
              </a:spcBef>
              <a:spcAft>
                <a:spcPct val="0"/>
              </a:spcAft>
              <a:defRPr b="1">
                <a:solidFill>
                  <a:srgbClr val="00457C"/>
                </a:solidFill>
                <a:latin typeface="Times New Roman" panose="02020603050405020304" pitchFamily="18" charset="0"/>
              </a:defRPr>
            </a:lvl8pPr>
            <a:lvl9pPr marL="3886200" indent="-228600" eaLnBrk="0" fontAlgn="base" hangingPunct="0">
              <a:spcBef>
                <a:spcPct val="0"/>
              </a:spcBef>
              <a:spcAft>
                <a:spcPct val="0"/>
              </a:spcAft>
              <a:defRPr b="1">
                <a:solidFill>
                  <a:srgbClr val="00457C"/>
                </a:solidFill>
                <a:latin typeface="Times New Roman" panose="02020603050405020304" pitchFamily="18" charset="0"/>
              </a:defRPr>
            </a:lvl9pPr>
          </a:lstStyle>
          <a:p>
            <a:pPr>
              <a:spcBef>
                <a:spcPct val="50000"/>
              </a:spcBef>
            </a:pPr>
            <a:r>
              <a:rPr lang="en-US" altLang="en-US" sz="3200" b="0" dirty="0">
                <a:solidFill>
                  <a:schemeClr val="bg1"/>
                </a:solidFill>
                <a:latin typeface="+mn-lt"/>
              </a:rPr>
              <a:t>Review</a:t>
            </a:r>
          </a:p>
        </p:txBody>
      </p:sp>
      <p:sp>
        <p:nvSpPr>
          <p:cNvPr id="2" name="TextBox 1">
            <a:extLst>
              <a:ext uri="{FF2B5EF4-FFF2-40B4-BE49-F238E27FC236}">
                <a16:creationId xmlns:a16="http://schemas.microsoft.com/office/drawing/2014/main" id="{5230335E-3347-433F-ADF4-EA92E42C7EA7}"/>
              </a:ext>
            </a:extLst>
          </p:cNvPr>
          <p:cNvSpPr txBox="1"/>
          <p:nvPr/>
        </p:nvSpPr>
        <p:spPr>
          <a:xfrm>
            <a:off x="152400" y="1600200"/>
            <a:ext cx="4267200" cy="2677656"/>
          </a:xfrm>
          <a:prstGeom prst="rect">
            <a:avLst/>
          </a:prstGeom>
          <a:noFill/>
        </p:spPr>
        <p:txBody>
          <a:bodyPr wrap="square" rtlCol="0">
            <a:spAutoFit/>
          </a:bodyPr>
          <a:lstStyle/>
          <a:p>
            <a:pPr marL="514350" indent="-514350">
              <a:buAutoNum type="arabicParenR"/>
            </a:pPr>
            <a:r>
              <a:rPr lang="en-US" sz="2800" dirty="0">
                <a:solidFill>
                  <a:srgbClr val="002060"/>
                </a:solidFill>
                <a:latin typeface="+mn-lt"/>
              </a:rPr>
              <a:t>FROM</a:t>
            </a:r>
          </a:p>
          <a:p>
            <a:pPr marL="514350" indent="-514350">
              <a:buAutoNum type="arabicParenR"/>
            </a:pPr>
            <a:r>
              <a:rPr lang="en-US" sz="2800" b="0" dirty="0">
                <a:solidFill>
                  <a:srgbClr val="002060"/>
                </a:solidFill>
                <a:latin typeface="+mn-lt"/>
              </a:rPr>
              <a:t>WHERE</a:t>
            </a:r>
          </a:p>
          <a:p>
            <a:pPr marL="514350" indent="-514350">
              <a:buAutoNum type="arabicParenR"/>
            </a:pPr>
            <a:r>
              <a:rPr lang="en-US" sz="2800" b="0" dirty="0">
                <a:solidFill>
                  <a:srgbClr val="002060"/>
                </a:solidFill>
                <a:latin typeface="+mn-lt"/>
              </a:rPr>
              <a:t>GROUP BY</a:t>
            </a:r>
          </a:p>
          <a:p>
            <a:pPr marL="514350" indent="-514350">
              <a:buAutoNum type="arabicParenR"/>
            </a:pPr>
            <a:r>
              <a:rPr lang="en-US" sz="2800" b="0" dirty="0">
                <a:solidFill>
                  <a:srgbClr val="002060"/>
                </a:solidFill>
                <a:latin typeface="+mn-lt"/>
              </a:rPr>
              <a:t>HAVING</a:t>
            </a:r>
          </a:p>
          <a:p>
            <a:pPr marL="514350" indent="-514350">
              <a:buAutoNum type="arabicParenR"/>
            </a:pPr>
            <a:r>
              <a:rPr lang="en-US" sz="2800" b="0" dirty="0">
                <a:solidFill>
                  <a:srgbClr val="002060"/>
                </a:solidFill>
                <a:latin typeface="+mn-lt"/>
              </a:rPr>
              <a:t>SELECT</a:t>
            </a:r>
          </a:p>
          <a:p>
            <a:pPr marL="514350" indent="-514350">
              <a:buAutoNum type="arabicParenR"/>
            </a:pPr>
            <a:r>
              <a:rPr lang="en-US" sz="2800" b="0" dirty="0">
                <a:solidFill>
                  <a:srgbClr val="002060"/>
                </a:solidFill>
                <a:latin typeface="+mn-lt"/>
              </a:rPr>
              <a:t>ORDER BY</a:t>
            </a:r>
          </a:p>
        </p:txBody>
      </p:sp>
    </p:spTree>
    <p:extLst>
      <p:ext uri="{BB962C8B-B14F-4D97-AF65-F5344CB8AC3E}">
        <p14:creationId xmlns:p14="http://schemas.microsoft.com/office/powerpoint/2010/main" val="74145319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6"/>
          <p:cNvSpPr txBox="1">
            <a:spLocks noChangeArrowheads="1"/>
          </p:cNvSpPr>
          <p:nvPr/>
        </p:nvSpPr>
        <p:spPr bwMode="auto">
          <a:xfrm>
            <a:off x="19318" y="0"/>
            <a:ext cx="912468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b="1">
                <a:solidFill>
                  <a:srgbClr val="00457C"/>
                </a:solidFill>
                <a:latin typeface="Times New Roman" panose="02020603050405020304" pitchFamily="18" charset="0"/>
              </a:defRPr>
            </a:lvl1pPr>
            <a:lvl2pPr marL="742950" indent="-285750">
              <a:defRPr b="1">
                <a:solidFill>
                  <a:srgbClr val="00457C"/>
                </a:solidFill>
                <a:latin typeface="Times New Roman" panose="02020603050405020304" pitchFamily="18" charset="0"/>
              </a:defRPr>
            </a:lvl2pPr>
            <a:lvl3pPr marL="1143000" indent="-228600">
              <a:defRPr b="1">
                <a:solidFill>
                  <a:srgbClr val="00457C"/>
                </a:solidFill>
                <a:latin typeface="Times New Roman" panose="02020603050405020304" pitchFamily="18" charset="0"/>
              </a:defRPr>
            </a:lvl3pPr>
            <a:lvl4pPr marL="1600200" indent="-228600">
              <a:defRPr b="1">
                <a:solidFill>
                  <a:srgbClr val="00457C"/>
                </a:solidFill>
                <a:latin typeface="Times New Roman" panose="02020603050405020304" pitchFamily="18" charset="0"/>
              </a:defRPr>
            </a:lvl4pPr>
            <a:lvl5pPr marL="2057400" indent="-228600">
              <a:defRPr b="1">
                <a:solidFill>
                  <a:srgbClr val="00457C"/>
                </a:solidFill>
                <a:latin typeface="Times New Roman" panose="02020603050405020304" pitchFamily="18" charset="0"/>
              </a:defRPr>
            </a:lvl5pPr>
            <a:lvl6pPr marL="2514600" indent="-228600" eaLnBrk="0" fontAlgn="base" hangingPunct="0">
              <a:spcBef>
                <a:spcPct val="0"/>
              </a:spcBef>
              <a:spcAft>
                <a:spcPct val="0"/>
              </a:spcAft>
              <a:defRPr b="1">
                <a:solidFill>
                  <a:srgbClr val="00457C"/>
                </a:solidFill>
                <a:latin typeface="Times New Roman" panose="02020603050405020304" pitchFamily="18" charset="0"/>
              </a:defRPr>
            </a:lvl6pPr>
            <a:lvl7pPr marL="2971800" indent="-228600" eaLnBrk="0" fontAlgn="base" hangingPunct="0">
              <a:spcBef>
                <a:spcPct val="0"/>
              </a:spcBef>
              <a:spcAft>
                <a:spcPct val="0"/>
              </a:spcAft>
              <a:defRPr b="1">
                <a:solidFill>
                  <a:srgbClr val="00457C"/>
                </a:solidFill>
                <a:latin typeface="Times New Roman" panose="02020603050405020304" pitchFamily="18" charset="0"/>
              </a:defRPr>
            </a:lvl7pPr>
            <a:lvl8pPr marL="3429000" indent="-228600" eaLnBrk="0" fontAlgn="base" hangingPunct="0">
              <a:spcBef>
                <a:spcPct val="0"/>
              </a:spcBef>
              <a:spcAft>
                <a:spcPct val="0"/>
              </a:spcAft>
              <a:defRPr b="1">
                <a:solidFill>
                  <a:srgbClr val="00457C"/>
                </a:solidFill>
                <a:latin typeface="Times New Roman" panose="02020603050405020304" pitchFamily="18" charset="0"/>
              </a:defRPr>
            </a:lvl8pPr>
            <a:lvl9pPr marL="3886200" indent="-228600" eaLnBrk="0" fontAlgn="base" hangingPunct="0">
              <a:spcBef>
                <a:spcPct val="0"/>
              </a:spcBef>
              <a:spcAft>
                <a:spcPct val="0"/>
              </a:spcAft>
              <a:defRPr b="1">
                <a:solidFill>
                  <a:srgbClr val="00457C"/>
                </a:solidFill>
                <a:latin typeface="Times New Roman" panose="02020603050405020304" pitchFamily="18" charset="0"/>
              </a:defRPr>
            </a:lvl9pPr>
          </a:lstStyle>
          <a:p>
            <a:pPr>
              <a:spcBef>
                <a:spcPct val="50000"/>
              </a:spcBef>
            </a:pPr>
            <a:r>
              <a:rPr lang="en-US" altLang="en-US" sz="3200" b="0" dirty="0">
                <a:solidFill>
                  <a:schemeClr val="bg1"/>
                </a:solidFill>
                <a:latin typeface="+mn-lt"/>
              </a:rPr>
              <a:t>Views</a:t>
            </a:r>
          </a:p>
        </p:txBody>
      </p:sp>
      <p:sp>
        <p:nvSpPr>
          <p:cNvPr id="5" name="TextBox 4"/>
          <p:cNvSpPr txBox="1"/>
          <p:nvPr/>
        </p:nvSpPr>
        <p:spPr>
          <a:xfrm>
            <a:off x="49284" y="914400"/>
            <a:ext cx="9094716" cy="3108543"/>
          </a:xfrm>
          <a:prstGeom prst="rect">
            <a:avLst/>
          </a:prstGeom>
          <a:noFill/>
        </p:spPr>
        <p:txBody>
          <a:bodyPr wrap="square" rtlCol="0">
            <a:spAutoFit/>
          </a:bodyPr>
          <a:lstStyle/>
          <a:p>
            <a:r>
              <a:rPr lang="en-US" sz="2800" b="0" dirty="0">
                <a:solidFill>
                  <a:schemeClr val="tx2"/>
                </a:solidFill>
                <a:latin typeface="+mn-lt"/>
              </a:rPr>
              <a:t>The </a:t>
            </a:r>
            <a:r>
              <a:rPr lang="en-US" sz="2800" dirty="0">
                <a:solidFill>
                  <a:schemeClr val="tx2"/>
                </a:solidFill>
                <a:latin typeface="+mn-lt"/>
              </a:rPr>
              <a:t>dynamic result </a:t>
            </a:r>
            <a:r>
              <a:rPr lang="en-US" sz="2800" b="0" dirty="0">
                <a:solidFill>
                  <a:schemeClr val="tx2"/>
                </a:solidFill>
                <a:latin typeface="+mn-lt"/>
              </a:rPr>
              <a:t>of one or more relational operations operating on the base relations to produce another relation.</a:t>
            </a:r>
          </a:p>
          <a:p>
            <a:endParaRPr lang="en-US" sz="2800" b="0" dirty="0">
              <a:solidFill>
                <a:schemeClr val="tx2"/>
              </a:solidFill>
              <a:latin typeface="+mn-lt"/>
            </a:endParaRPr>
          </a:p>
          <a:p>
            <a:r>
              <a:rPr lang="en-US" sz="2800" b="0" dirty="0">
                <a:solidFill>
                  <a:schemeClr val="tx2"/>
                </a:solidFill>
                <a:latin typeface="+mn-lt"/>
              </a:rPr>
              <a:t>A </a:t>
            </a:r>
            <a:r>
              <a:rPr lang="en-US" sz="2800" dirty="0">
                <a:solidFill>
                  <a:schemeClr val="tx2"/>
                </a:solidFill>
                <a:latin typeface="+mn-lt"/>
              </a:rPr>
              <a:t>view</a:t>
            </a:r>
            <a:r>
              <a:rPr lang="en-US" sz="2800" b="0" dirty="0">
                <a:solidFill>
                  <a:schemeClr val="tx2"/>
                </a:solidFill>
                <a:latin typeface="+mn-lt"/>
              </a:rPr>
              <a:t> is a </a:t>
            </a:r>
            <a:r>
              <a:rPr lang="en-US" sz="2800" dirty="0">
                <a:solidFill>
                  <a:schemeClr val="tx2"/>
                </a:solidFill>
                <a:latin typeface="+mn-lt"/>
              </a:rPr>
              <a:t>virtual relation</a:t>
            </a:r>
            <a:r>
              <a:rPr lang="en-US" sz="2800" b="0" dirty="0">
                <a:solidFill>
                  <a:schemeClr val="tx2"/>
                </a:solidFill>
                <a:latin typeface="+mn-lt"/>
              </a:rPr>
              <a:t> </a:t>
            </a:r>
            <a:r>
              <a:rPr lang="en-US" sz="2800" b="0" u="sng" dirty="0">
                <a:solidFill>
                  <a:schemeClr val="tx2"/>
                </a:solidFill>
                <a:latin typeface="+mn-lt"/>
              </a:rPr>
              <a:t>that does not necessarily exist</a:t>
            </a:r>
            <a:r>
              <a:rPr lang="en-US" sz="2800" b="0" dirty="0">
                <a:solidFill>
                  <a:schemeClr val="tx2"/>
                </a:solidFill>
                <a:latin typeface="+mn-lt"/>
              </a:rPr>
              <a:t> in the database but can be produced upon request by a particular user, at the time of request.</a:t>
            </a:r>
          </a:p>
        </p:txBody>
      </p:sp>
    </p:spTree>
    <p:extLst>
      <p:ext uri="{BB962C8B-B14F-4D97-AF65-F5344CB8AC3E}">
        <p14:creationId xmlns:p14="http://schemas.microsoft.com/office/powerpoint/2010/main" val="67794137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76312"/>
            <a:ext cx="9144000" cy="4905375"/>
          </a:xfrm>
          <a:prstGeom prst="rect">
            <a:avLst/>
          </a:prstGeom>
        </p:spPr>
      </p:pic>
      <p:sp>
        <p:nvSpPr>
          <p:cNvPr id="3" name="Text Box 16">
            <a:extLst>
              <a:ext uri="{FF2B5EF4-FFF2-40B4-BE49-F238E27FC236}">
                <a16:creationId xmlns:a16="http://schemas.microsoft.com/office/drawing/2014/main" id="{4DC531B7-944B-4295-9D92-6D04EEEAF686}"/>
              </a:ext>
            </a:extLst>
          </p:cNvPr>
          <p:cNvSpPr txBox="1">
            <a:spLocks noChangeArrowheads="1"/>
          </p:cNvSpPr>
          <p:nvPr/>
        </p:nvSpPr>
        <p:spPr bwMode="auto">
          <a:xfrm>
            <a:off x="19318" y="0"/>
            <a:ext cx="912468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b="1">
                <a:solidFill>
                  <a:srgbClr val="00457C"/>
                </a:solidFill>
                <a:latin typeface="Times New Roman" panose="02020603050405020304" pitchFamily="18" charset="0"/>
              </a:defRPr>
            </a:lvl1pPr>
            <a:lvl2pPr marL="742950" indent="-285750">
              <a:defRPr b="1">
                <a:solidFill>
                  <a:srgbClr val="00457C"/>
                </a:solidFill>
                <a:latin typeface="Times New Roman" panose="02020603050405020304" pitchFamily="18" charset="0"/>
              </a:defRPr>
            </a:lvl2pPr>
            <a:lvl3pPr marL="1143000" indent="-228600">
              <a:defRPr b="1">
                <a:solidFill>
                  <a:srgbClr val="00457C"/>
                </a:solidFill>
                <a:latin typeface="Times New Roman" panose="02020603050405020304" pitchFamily="18" charset="0"/>
              </a:defRPr>
            </a:lvl3pPr>
            <a:lvl4pPr marL="1600200" indent="-228600">
              <a:defRPr b="1">
                <a:solidFill>
                  <a:srgbClr val="00457C"/>
                </a:solidFill>
                <a:latin typeface="Times New Roman" panose="02020603050405020304" pitchFamily="18" charset="0"/>
              </a:defRPr>
            </a:lvl4pPr>
            <a:lvl5pPr marL="2057400" indent="-228600">
              <a:defRPr b="1">
                <a:solidFill>
                  <a:srgbClr val="00457C"/>
                </a:solidFill>
                <a:latin typeface="Times New Roman" panose="02020603050405020304" pitchFamily="18" charset="0"/>
              </a:defRPr>
            </a:lvl5pPr>
            <a:lvl6pPr marL="2514600" indent="-228600" eaLnBrk="0" fontAlgn="base" hangingPunct="0">
              <a:spcBef>
                <a:spcPct val="0"/>
              </a:spcBef>
              <a:spcAft>
                <a:spcPct val="0"/>
              </a:spcAft>
              <a:defRPr b="1">
                <a:solidFill>
                  <a:srgbClr val="00457C"/>
                </a:solidFill>
                <a:latin typeface="Times New Roman" panose="02020603050405020304" pitchFamily="18" charset="0"/>
              </a:defRPr>
            </a:lvl6pPr>
            <a:lvl7pPr marL="2971800" indent="-228600" eaLnBrk="0" fontAlgn="base" hangingPunct="0">
              <a:spcBef>
                <a:spcPct val="0"/>
              </a:spcBef>
              <a:spcAft>
                <a:spcPct val="0"/>
              </a:spcAft>
              <a:defRPr b="1">
                <a:solidFill>
                  <a:srgbClr val="00457C"/>
                </a:solidFill>
                <a:latin typeface="Times New Roman" panose="02020603050405020304" pitchFamily="18" charset="0"/>
              </a:defRPr>
            </a:lvl7pPr>
            <a:lvl8pPr marL="3429000" indent="-228600" eaLnBrk="0" fontAlgn="base" hangingPunct="0">
              <a:spcBef>
                <a:spcPct val="0"/>
              </a:spcBef>
              <a:spcAft>
                <a:spcPct val="0"/>
              </a:spcAft>
              <a:defRPr b="1">
                <a:solidFill>
                  <a:srgbClr val="00457C"/>
                </a:solidFill>
                <a:latin typeface="Times New Roman" panose="02020603050405020304" pitchFamily="18" charset="0"/>
              </a:defRPr>
            </a:lvl8pPr>
            <a:lvl9pPr marL="3886200" indent="-228600" eaLnBrk="0" fontAlgn="base" hangingPunct="0">
              <a:spcBef>
                <a:spcPct val="0"/>
              </a:spcBef>
              <a:spcAft>
                <a:spcPct val="0"/>
              </a:spcAft>
              <a:defRPr b="1">
                <a:solidFill>
                  <a:srgbClr val="00457C"/>
                </a:solidFill>
                <a:latin typeface="Times New Roman" panose="02020603050405020304" pitchFamily="18" charset="0"/>
              </a:defRPr>
            </a:lvl9pPr>
          </a:lstStyle>
          <a:p>
            <a:pPr>
              <a:spcBef>
                <a:spcPct val="50000"/>
              </a:spcBef>
            </a:pPr>
            <a:r>
              <a:rPr lang="en-US" altLang="en-US" sz="3200" b="0" dirty="0">
                <a:solidFill>
                  <a:schemeClr val="bg1"/>
                </a:solidFill>
                <a:latin typeface="+mn-lt"/>
              </a:rPr>
              <a:t>Views</a:t>
            </a:r>
          </a:p>
        </p:txBody>
      </p:sp>
    </p:spTree>
    <p:extLst>
      <p:ext uri="{BB962C8B-B14F-4D97-AF65-F5344CB8AC3E}">
        <p14:creationId xmlns:p14="http://schemas.microsoft.com/office/powerpoint/2010/main" val="263743917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35497"/>
            <a:ext cx="9144000" cy="4387006"/>
          </a:xfrm>
          <a:prstGeom prst="rect">
            <a:avLst/>
          </a:prstGeom>
        </p:spPr>
      </p:pic>
      <p:sp>
        <p:nvSpPr>
          <p:cNvPr id="3" name="Text Box 16">
            <a:extLst>
              <a:ext uri="{FF2B5EF4-FFF2-40B4-BE49-F238E27FC236}">
                <a16:creationId xmlns:a16="http://schemas.microsoft.com/office/drawing/2014/main" id="{CA9BCBB4-4FF0-4D27-A712-8AFCFD8C860C}"/>
              </a:ext>
            </a:extLst>
          </p:cNvPr>
          <p:cNvSpPr txBox="1">
            <a:spLocks noChangeArrowheads="1"/>
          </p:cNvSpPr>
          <p:nvPr/>
        </p:nvSpPr>
        <p:spPr bwMode="auto">
          <a:xfrm>
            <a:off x="19318" y="0"/>
            <a:ext cx="912468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b="1">
                <a:solidFill>
                  <a:srgbClr val="00457C"/>
                </a:solidFill>
                <a:latin typeface="Times New Roman" panose="02020603050405020304" pitchFamily="18" charset="0"/>
              </a:defRPr>
            </a:lvl1pPr>
            <a:lvl2pPr marL="742950" indent="-285750">
              <a:defRPr b="1">
                <a:solidFill>
                  <a:srgbClr val="00457C"/>
                </a:solidFill>
                <a:latin typeface="Times New Roman" panose="02020603050405020304" pitchFamily="18" charset="0"/>
              </a:defRPr>
            </a:lvl2pPr>
            <a:lvl3pPr marL="1143000" indent="-228600">
              <a:defRPr b="1">
                <a:solidFill>
                  <a:srgbClr val="00457C"/>
                </a:solidFill>
                <a:latin typeface="Times New Roman" panose="02020603050405020304" pitchFamily="18" charset="0"/>
              </a:defRPr>
            </a:lvl3pPr>
            <a:lvl4pPr marL="1600200" indent="-228600">
              <a:defRPr b="1">
                <a:solidFill>
                  <a:srgbClr val="00457C"/>
                </a:solidFill>
                <a:latin typeface="Times New Roman" panose="02020603050405020304" pitchFamily="18" charset="0"/>
              </a:defRPr>
            </a:lvl4pPr>
            <a:lvl5pPr marL="2057400" indent="-228600">
              <a:defRPr b="1">
                <a:solidFill>
                  <a:srgbClr val="00457C"/>
                </a:solidFill>
                <a:latin typeface="Times New Roman" panose="02020603050405020304" pitchFamily="18" charset="0"/>
              </a:defRPr>
            </a:lvl5pPr>
            <a:lvl6pPr marL="2514600" indent="-228600" eaLnBrk="0" fontAlgn="base" hangingPunct="0">
              <a:spcBef>
                <a:spcPct val="0"/>
              </a:spcBef>
              <a:spcAft>
                <a:spcPct val="0"/>
              </a:spcAft>
              <a:defRPr b="1">
                <a:solidFill>
                  <a:srgbClr val="00457C"/>
                </a:solidFill>
                <a:latin typeface="Times New Roman" panose="02020603050405020304" pitchFamily="18" charset="0"/>
              </a:defRPr>
            </a:lvl6pPr>
            <a:lvl7pPr marL="2971800" indent="-228600" eaLnBrk="0" fontAlgn="base" hangingPunct="0">
              <a:spcBef>
                <a:spcPct val="0"/>
              </a:spcBef>
              <a:spcAft>
                <a:spcPct val="0"/>
              </a:spcAft>
              <a:defRPr b="1">
                <a:solidFill>
                  <a:srgbClr val="00457C"/>
                </a:solidFill>
                <a:latin typeface="Times New Roman" panose="02020603050405020304" pitchFamily="18" charset="0"/>
              </a:defRPr>
            </a:lvl7pPr>
            <a:lvl8pPr marL="3429000" indent="-228600" eaLnBrk="0" fontAlgn="base" hangingPunct="0">
              <a:spcBef>
                <a:spcPct val="0"/>
              </a:spcBef>
              <a:spcAft>
                <a:spcPct val="0"/>
              </a:spcAft>
              <a:defRPr b="1">
                <a:solidFill>
                  <a:srgbClr val="00457C"/>
                </a:solidFill>
                <a:latin typeface="Times New Roman" panose="02020603050405020304" pitchFamily="18" charset="0"/>
              </a:defRPr>
            </a:lvl8pPr>
            <a:lvl9pPr marL="3886200" indent="-228600" eaLnBrk="0" fontAlgn="base" hangingPunct="0">
              <a:spcBef>
                <a:spcPct val="0"/>
              </a:spcBef>
              <a:spcAft>
                <a:spcPct val="0"/>
              </a:spcAft>
              <a:defRPr b="1">
                <a:solidFill>
                  <a:srgbClr val="00457C"/>
                </a:solidFill>
                <a:latin typeface="Times New Roman" panose="02020603050405020304" pitchFamily="18" charset="0"/>
              </a:defRPr>
            </a:lvl9pPr>
          </a:lstStyle>
          <a:p>
            <a:pPr>
              <a:spcBef>
                <a:spcPct val="50000"/>
              </a:spcBef>
            </a:pPr>
            <a:r>
              <a:rPr lang="en-US" altLang="en-US" sz="3200" b="0" dirty="0">
                <a:solidFill>
                  <a:schemeClr val="bg1"/>
                </a:solidFill>
                <a:latin typeface="+mn-lt"/>
              </a:rPr>
              <a:t>Views</a:t>
            </a:r>
          </a:p>
        </p:txBody>
      </p:sp>
    </p:spTree>
    <p:extLst>
      <p:ext uri="{BB962C8B-B14F-4D97-AF65-F5344CB8AC3E}">
        <p14:creationId xmlns:p14="http://schemas.microsoft.com/office/powerpoint/2010/main" val="349307919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6"/>
          <p:cNvSpPr txBox="1">
            <a:spLocks noChangeArrowheads="1"/>
          </p:cNvSpPr>
          <p:nvPr/>
        </p:nvSpPr>
        <p:spPr bwMode="auto">
          <a:xfrm>
            <a:off x="19318" y="0"/>
            <a:ext cx="912468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b="1">
                <a:solidFill>
                  <a:srgbClr val="00457C"/>
                </a:solidFill>
                <a:latin typeface="Times New Roman" panose="02020603050405020304" pitchFamily="18" charset="0"/>
              </a:defRPr>
            </a:lvl1pPr>
            <a:lvl2pPr marL="742950" indent="-285750">
              <a:defRPr b="1">
                <a:solidFill>
                  <a:srgbClr val="00457C"/>
                </a:solidFill>
                <a:latin typeface="Times New Roman" panose="02020603050405020304" pitchFamily="18" charset="0"/>
              </a:defRPr>
            </a:lvl2pPr>
            <a:lvl3pPr marL="1143000" indent="-228600">
              <a:defRPr b="1">
                <a:solidFill>
                  <a:srgbClr val="00457C"/>
                </a:solidFill>
                <a:latin typeface="Times New Roman" panose="02020603050405020304" pitchFamily="18" charset="0"/>
              </a:defRPr>
            </a:lvl3pPr>
            <a:lvl4pPr marL="1600200" indent="-228600">
              <a:defRPr b="1">
                <a:solidFill>
                  <a:srgbClr val="00457C"/>
                </a:solidFill>
                <a:latin typeface="Times New Roman" panose="02020603050405020304" pitchFamily="18" charset="0"/>
              </a:defRPr>
            </a:lvl4pPr>
            <a:lvl5pPr marL="2057400" indent="-228600">
              <a:defRPr b="1">
                <a:solidFill>
                  <a:srgbClr val="00457C"/>
                </a:solidFill>
                <a:latin typeface="Times New Roman" panose="02020603050405020304" pitchFamily="18" charset="0"/>
              </a:defRPr>
            </a:lvl5pPr>
            <a:lvl6pPr marL="2514600" indent="-228600" eaLnBrk="0" fontAlgn="base" hangingPunct="0">
              <a:spcBef>
                <a:spcPct val="0"/>
              </a:spcBef>
              <a:spcAft>
                <a:spcPct val="0"/>
              </a:spcAft>
              <a:defRPr b="1">
                <a:solidFill>
                  <a:srgbClr val="00457C"/>
                </a:solidFill>
                <a:latin typeface="Times New Roman" panose="02020603050405020304" pitchFamily="18" charset="0"/>
              </a:defRPr>
            </a:lvl6pPr>
            <a:lvl7pPr marL="2971800" indent="-228600" eaLnBrk="0" fontAlgn="base" hangingPunct="0">
              <a:spcBef>
                <a:spcPct val="0"/>
              </a:spcBef>
              <a:spcAft>
                <a:spcPct val="0"/>
              </a:spcAft>
              <a:defRPr b="1">
                <a:solidFill>
                  <a:srgbClr val="00457C"/>
                </a:solidFill>
                <a:latin typeface="Times New Roman" panose="02020603050405020304" pitchFamily="18" charset="0"/>
              </a:defRPr>
            </a:lvl7pPr>
            <a:lvl8pPr marL="3429000" indent="-228600" eaLnBrk="0" fontAlgn="base" hangingPunct="0">
              <a:spcBef>
                <a:spcPct val="0"/>
              </a:spcBef>
              <a:spcAft>
                <a:spcPct val="0"/>
              </a:spcAft>
              <a:defRPr b="1">
                <a:solidFill>
                  <a:srgbClr val="00457C"/>
                </a:solidFill>
                <a:latin typeface="Times New Roman" panose="02020603050405020304" pitchFamily="18" charset="0"/>
              </a:defRPr>
            </a:lvl8pPr>
            <a:lvl9pPr marL="3886200" indent="-228600" eaLnBrk="0" fontAlgn="base" hangingPunct="0">
              <a:spcBef>
                <a:spcPct val="0"/>
              </a:spcBef>
              <a:spcAft>
                <a:spcPct val="0"/>
              </a:spcAft>
              <a:defRPr b="1">
                <a:solidFill>
                  <a:srgbClr val="00457C"/>
                </a:solidFill>
                <a:latin typeface="Times New Roman" panose="02020603050405020304" pitchFamily="18" charset="0"/>
              </a:defRPr>
            </a:lvl9pPr>
          </a:lstStyle>
          <a:p>
            <a:pPr>
              <a:spcBef>
                <a:spcPct val="50000"/>
              </a:spcBef>
            </a:pPr>
            <a:r>
              <a:rPr lang="en-US" altLang="en-US" sz="3200" b="0" dirty="0">
                <a:solidFill>
                  <a:schemeClr val="bg1"/>
                </a:solidFill>
                <a:latin typeface="+mn-lt"/>
              </a:rPr>
              <a:t>Views</a:t>
            </a:r>
          </a:p>
        </p:txBody>
      </p:sp>
      <p:sp>
        <p:nvSpPr>
          <p:cNvPr id="5" name="TextBox 4"/>
          <p:cNvSpPr txBox="1"/>
          <p:nvPr/>
        </p:nvSpPr>
        <p:spPr>
          <a:xfrm>
            <a:off x="9524" y="1828800"/>
            <a:ext cx="9134475" cy="1569660"/>
          </a:xfrm>
          <a:prstGeom prst="rect">
            <a:avLst/>
          </a:prstGeom>
          <a:noFill/>
        </p:spPr>
        <p:txBody>
          <a:bodyPr wrap="square" rtlCol="0">
            <a:spAutoFit/>
          </a:bodyPr>
          <a:lstStyle/>
          <a:p>
            <a:r>
              <a:rPr lang="en-US" sz="2400" dirty="0">
                <a:solidFill>
                  <a:srgbClr val="002060"/>
                </a:solidFill>
                <a:latin typeface="+mn-lt"/>
              </a:rPr>
              <a:t>CREATE VIEW </a:t>
            </a:r>
            <a:r>
              <a:rPr lang="en-US" sz="2400" b="0" i="1" dirty="0" err="1">
                <a:solidFill>
                  <a:srgbClr val="0070C0"/>
                </a:solidFill>
                <a:latin typeface="+mn-lt"/>
              </a:rPr>
              <a:t>fau_student_view</a:t>
            </a:r>
            <a:r>
              <a:rPr lang="en-US" sz="2400" b="0" i="1" dirty="0">
                <a:solidFill>
                  <a:srgbClr val="0070C0"/>
                </a:solidFill>
                <a:latin typeface="+mn-lt"/>
              </a:rPr>
              <a:t>	 </a:t>
            </a:r>
            <a:r>
              <a:rPr lang="en-US" sz="2400" dirty="0">
                <a:solidFill>
                  <a:srgbClr val="002060"/>
                </a:solidFill>
                <a:latin typeface="+mn-lt"/>
              </a:rPr>
              <a:t>AS 			       						       SELECT	   *</a:t>
            </a:r>
          </a:p>
          <a:p>
            <a:r>
              <a:rPr lang="en-US" sz="2400" dirty="0">
                <a:solidFill>
                  <a:srgbClr val="002060"/>
                </a:solidFill>
                <a:latin typeface="+mn-lt"/>
              </a:rPr>
              <a:t>      					       FROM 	   </a:t>
            </a:r>
            <a:r>
              <a:rPr lang="en-US" sz="2400" b="0" i="1" dirty="0">
                <a:solidFill>
                  <a:srgbClr val="002060"/>
                </a:solidFill>
                <a:latin typeface="+mn-lt"/>
              </a:rPr>
              <a:t>student S</a:t>
            </a:r>
          </a:p>
          <a:p>
            <a:r>
              <a:rPr lang="en-US" sz="2400" dirty="0">
                <a:solidFill>
                  <a:srgbClr val="002060"/>
                </a:solidFill>
                <a:latin typeface="+mn-lt"/>
              </a:rPr>
              <a:t>		      			       WHERE 	   </a:t>
            </a:r>
            <a:r>
              <a:rPr lang="en-US" sz="2400" b="0" i="1" dirty="0" err="1">
                <a:solidFill>
                  <a:srgbClr val="002060"/>
                </a:solidFill>
                <a:latin typeface="+mn-lt"/>
              </a:rPr>
              <a:t>S.school</a:t>
            </a:r>
            <a:r>
              <a:rPr lang="en-US" sz="2400" b="0" dirty="0">
                <a:solidFill>
                  <a:srgbClr val="002060"/>
                </a:solidFill>
                <a:latin typeface="+mn-lt"/>
              </a:rPr>
              <a:t>= ‘FAU’;</a:t>
            </a:r>
          </a:p>
        </p:txBody>
      </p:sp>
      <p:sp>
        <p:nvSpPr>
          <p:cNvPr id="6" name="Rectangle 5"/>
          <p:cNvSpPr/>
          <p:nvPr/>
        </p:nvSpPr>
        <p:spPr>
          <a:xfrm>
            <a:off x="1" y="4419600"/>
            <a:ext cx="9143999" cy="1569660"/>
          </a:xfrm>
          <a:prstGeom prst="rect">
            <a:avLst/>
          </a:prstGeom>
        </p:spPr>
        <p:txBody>
          <a:bodyPr wrap="square">
            <a:spAutoFit/>
          </a:bodyPr>
          <a:lstStyle/>
          <a:p>
            <a:r>
              <a:rPr lang="en-US" sz="2400" dirty="0">
                <a:solidFill>
                  <a:schemeClr val="tx2"/>
                </a:solidFill>
                <a:latin typeface="+mn-lt"/>
              </a:rPr>
              <a:t>SELECT	</a:t>
            </a:r>
            <a:r>
              <a:rPr lang="en-US" sz="2400" b="0" dirty="0">
                <a:solidFill>
                  <a:schemeClr val="tx2"/>
                </a:solidFill>
                <a:latin typeface="+mn-lt"/>
              </a:rPr>
              <a:t>* </a:t>
            </a:r>
            <a:br>
              <a:rPr lang="en-US" sz="2400" b="0" dirty="0">
                <a:solidFill>
                  <a:schemeClr val="tx2"/>
                </a:solidFill>
                <a:latin typeface="+mn-lt"/>
              </a:rPr>
            </a:br>
            <a:r>
              <a:rPr lang="en-US" sz="2400" dirty="0">
                <a:solidFill>
                  <a:schemeClr val="tx2"/>
                </a:solidFill>
                <a:latin typeface="+mn-lt"/>
              </a:rPr>
              <a:t>FROM	</a:t>
            </a:r>
            <a:r>
              <a:rPr lang="en-US" sz="2400" dirty="0">
                <a:latin typeface="+mn-lt"/>
              </a:rPr>
              <a:t>	</a:t>
            </a:r>
            <a:r>
              <a:rPr lang="en-US" sz="2400" b="0" i="1" dirty="0" err="1">
                <a:solidFill>
                  <a:srgbClr val="0070C0"/>
                </a:solidFill>
                <a:latin typeface="+mn-lt"/>
              </a:rPr>
              <a:t>fau_student_view</a:t>
            </a:r>
            <a:r>
              <a:rPr lang="en-US" sz="2400" b="0" dirty="0">
                <a:solidFill>
                  <a:schemeClr val="tx2"/>
                </a:solidFill>
                <a:latin typeface="+mn-lt"/>
              </a:rPr>
              <a:t>;</a:t>
            </a:r>
          </a:p>
          <a:p>
            <a:endParaRPr lang="en-US" sz="2400" b="0" dirty="0">
              <a:latin typeface="+mn-lt"/>
            </a:endParaRPr>
          </a:p>
          <a:p>
            <a:r>
              <a:rPr lang="en-US" sz="2400" dirty="0">
                <a:solidFill>
                  <a:schemeClr val="tx2"/>
                </a:solidFill>
                <a:latin typeface="+mn-lt"/>
              </a:rPr>
              <a:t>DROP VIEW </a:t>
            </a:r>
            <a:r>
              <a:rPr lang="en-US" sz="2400" b="0" i="1" dirty="0" err="1">
                <a:solidFill>
                  <a:srgbClr val="0070C0"/>
                </a:solidFill>
                <a:latin typeface="+mn-lt"/>
              </a:rPr>
              <a:t>fau_student_view</a:t>
            </a:r>
            <a:r>
              <a:rPr lang="en-US" sz="2400" b="0" dirty="0">
                <a:solidFill>
                  <a:schemeClr val="tx2"/>
                </a:solidFill>
                <a:latin typeface="+mn-lt"/>
              </a:rPr>
              <a:t>;</a:t>
            </a:r>
          </a:p>
        </p:txBody>
      </p:sp>
      <p:sp>
        <p:nvSpPr>
          <p:cNvPr id="7" name="TextBox 6">
            <a:extLst>
              <a:ext uri="{FF2B5EF4-FFF2-40B4-BE49-F238E27FC236}">
                <a16:creationId xmlns:a16="http://schemas.microsoft.com/office/drawing/2014/main" id="{4DAE4AC5-A339-4644-B766-C8BC440AF6B3}"/>
              </a:ext>
            </a:extLst>
          </p:cNvPr>
          <p:cNvSpPr txBox="1"/>
          <p:nvPr/>
        </p:nvSpPr>
        <p:spPr>
          <a:xfrm>
            <a:off x="11184" y="885825"/>
            <a:ext cx="9132816" cy="954107"/>
          </a:xfrm>
          <a:prstGeom prst="rect">
            <a:avLst/>
          </a:prstGeom>
          <a:noFill/>
        </p:spPr>
        <p:txBody>
          <a:bodyPr wrap="square" rtlCol="0">
            <a:spAutoFit/>
          </a:bodyPr>
          <a:lstStyle/>
          <a:p>
            <a:r>
              <a:rPr lang="en-US" sz="2800" b="0" dirty="0">
                <a:solidFill>
                  <a:schemeClr val="tx2"/>
                </a:solidFill>
                <a:latin typeface="Arial" panose="020B0604020202020204" pitchFamily="34" charset="0"/>
                <a:cs typeface="Arial" panose="020B0604020202020204" pitchFamily="34" charset="0"/>
              </a:rPr>
              <a:t>A view is created from a query using the CREATE VIEW command. </a:t>
            </a:r>
          </a:p>
        </p:txBody>
      </p:sp>
      <p:sp>
        <p:nvSpPr>
          <p:cNvPr id="8" name="TextBox 7">
            <a:extLst>
              <a:ext uri="{FF2B5EF4-FFF2-40B4-BE49-F238E27FC236}">
                <a16:creationId xmlns:a16="http://schemas.microsoft.com/office/drawing/2014/main" id="{044B3F62-220F-4DBD-B43E-94CF14FF902D}"/>
              </a:ext>
            </a:extLst>
          </p:cNvPr>
          <p:cNvSpPr txBox="1"/>
          <p:nvPr/>
        </p:nvSpPr>
        <p:spPr>
          <a:xfrm>
            <a:off x="11184" y="3341548"/>
            <a:ext cx="9132816" cy="954107"/>
          </a:xfrm>
          <a:prstGeom prst="rect">
            <a:avLst/>
          </a:prstGeom>
          <a:noFill/>
        </p:spPr>
        <p:txBody>
          <a:bodyPr wrap="square" rtlCol="0">
            <a:spAutoFit/>
          </a:bodyPr>
          <a:lstStyle/>
          <a:p>
            <a:r>
              <a:rPr lang="en-US" sz="2800" b="0" dirty="0">
                <a:solidFill>
                  <a:schemeClr val="tx2"/>
                </a:solidFill>
                <a:latin typeface="Arial" panose="020B0604020202020204" pitchFamily="34" charset="0"/>
                <a:cs typeface="Arial" panose="020B0604020202020204" pitchFamily="34" charset="0"/>
              </a:rPr>
              <a:t>Once a view is created you can use them as you would any table in a </a:t>
            </a:r>
            <a:r>
              <a:rPr lang="en-US" sz="2800" b="0" dirty="0">
                <a:solidFill>
                  <a:schemeClr val="tx2"/>
                </a:solidFill>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SELECT statement</a:t>
            </a:r>
            <a:r>
              <a:rPr lang="en-US" sz="2800" b="0" dirty="0">
                <a:solidFill>
                  <a:schemeClr val="tx2"/>
                </a:solidFill>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163033530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9318" y="1752600"/>
            <a:ext cx="9124682" cy="2246769"/>
          </a:xfrm>
          <a:prstGeom prst="rect">
            <a:avLst/>
          </a:prstGeom>
        </p:spPr>
        <p:txBody>
          <a:bodyPr wrap="square">
            <a:spAutoFit/>
          </a:bodyPr>
          <a:lstStyle/>
          <a:p>
            <a:r>
              <a:rPr lang="en-US" sz="2800" dirty="0">
                <a:solidFill>
                  <a:schemeClr val="tx2"/>
                </a:solidFill>
                <a:latin typeface="+mn-lt"/>
              </a:rPr>
              <a:t>CREATE VIEW </a:t>
            </a:r>
            <a:r>
              <a:rPr lang="en-US" sz="2800" b="0" i="1" dirty="0" err="1">
                <a:solidFill>
                  <a:schemeClr val="tx2"/>
                </a:solidFill>
                <a:latin typeface="+mn-lt"/>
              </a:rPr>
              <a:t>staff_cnt</a:t>
            </a:r>
            <a:r>
              <a:rPr lang="en-US" sz="2800" b="0" i="1" dirty="0">
                <a:solidFill>
                  <a:schemeClr val="tx2"/>
                </a:solidFill>
                <a:latin typeface="+mn-lt"/>
              </a:rPr>
              <a:t> (</a:t>
            </a:r>
            <a:r>
              <a:rPr lang="en-US" sz="2800" b="0" i="1" dirty="0" err="1">
                <a:solidFill>
                  <a:schemeClr val="tx2"/>
                </a:solidFill>
                <a:latin typeface="+mn-lt"/>
              </a:rPr>
              <a:t>branch_id</a:t>
            </a:r>
            <a:r>
              <a:rPr lang="en-US" sz="2800" b="0" i="1" dirty="0">
                <a:solidFill>
                  <a:schemeClr val="tx2"/>
                </a:solidFill>
                <a:latin typeface="+mn-lt"/>
              </a:rPr>
              <a:t>, </a:t>
            </a:r>
            <a:r>
              <a:rPr lang="en-US" sz="2800" b="0" i="1" dirty="0" err="1">
                <a:solidFill>
                  <a:schemeClr val="tx2"/>
                </a:solidFill>
                <a:latin typeface="+mn-lt"/>
              </a:rPr>
              <a:t>cnt</a:t>
            </a:r>
            <a:r>
              <a:rPr lang="en-US" sz="2800" b="0" i="1" dirty="0">
                <a:solidFill>
                  <a:schemeClr val="tx2"/>
                </a:solidFill>
                <a:latin typeface="+mn-lt"/>
              </a:rPr>
              <a:t>) </a:t>
            </a:r>
            <a:r>
              <a:rPr lang="en-US" sz="2800" dirty="0">
                <a:solidFill>
                  <a:schemeClr val="tx2"/>
                </a:solidFill>
                <a:latin typeface="+mn-lt"/>
              </a:rPr>
              <a:t>AS </a:t>
            </a:r>
            <a:r>
              <a:rPr lang="en-US" sz="2800" dirty="0">
                <a:latin typeface="+mn-lt"/>
              </a:rPr>
              <a:t>					SELECT 	   </a:t>
            </a:r>
            <a:r>
              <a:rPr lang="en-US" sz="2800" b="0" i="1" dirty="0" err="1">
                <a:solidFill>
                  <a:schemeClr val="tx2"/>
                </a:solidFill>
                <a:latin typeface="+mn-lt"/>
              </a:rPr>
              <a:t>S.branch_id</a:t>
            </a:r>
            <a:r>
              <a:rPr lang="en-US" sz="2800" b="0" i="1" dirty="0">
                <a:solidFill>
                  <a:schemeClr val="tx2"/>
                </a:solidFill>
                <a:latin typeface="+mn-lt"/>
              </a:rPr>
              <a:t>, </a:t>
            </a:r>
            <a:r>
              <a:rPr lang="en-US" sz="2800" i="1" dirty="0">
                <a:solidFill>
                  <a:schemeClr val="tx2"/>
                </a:solidFill>
                <a:latin typeface="+mn-lt"/>
              </a:rPr>
              <a:t>COUNT</a:t>
            </a:r>
            <a:r>
              <a:rPr lang="en-US" sz="2800" b="0" i="1" dirty="0">
                <a:solidFill>
                  <a:schemeClr val="tx2"/>
                </a:solidFill>
                <a:latin typeface="+mn-lt"/>
              </a:rPr>
              <a:t>(*)</a:t>
            </a:r>
          </a:p>
          <a:p>
            <a:pPr lvl="4"/>
            <a:r>
              <a:rPr lang="en-US" sz="2800" dirty="0">
                <a:latin typeface="+mn-lt"/>
              </a:rPr>
              <a:t>	FROM 	   </a:t>
            </a:r>
            <a:r>
              <a:rPr lang="en-US" sz="2800" b="0" dirty="0">
                <a:latin typeface="+mn-lt"/>
              </a:rPr>
              <a:t>staff </a:t>
            </a:r>
            <a:r>
              <a:rPr lang="en-US" sz="2800" b="0" i="1" dirty="0">
                <a:latin typeface="+mn-lt"/>
              </a:rPr>
              <a:t>S</a:t>
            </a:r>
            <a:r>
              <a:rPr lang="en-US" sz="2800" b="0" dirty="0">
                <a:latin typeface="+mn-lt"/>
              </a:rPr>
              <a:t>, branch </a:t>
            </a:r>
            <a:r>
              <a:rPr lang="en-US" sz="2800" b="0" i="1" dirty="0">
                <a:latin typeface="+mn-lt"/>
              </a:rPr>
              <a:t>B</a:t>
            </a:r>
          </a:p>
          <a:p>
            <a:pPr lvl="4"/>
            <a:r>
              <a:rPr lang="en-US" sz="2800" dirty="0">
                <a:latin typeface="+mn-lt"/>
              </a:rPr>
              <a:t>	WHERE	   </a:t>
            </a:r>
            <a:r>
              <a:rPr lang="en-US" sz="2800" b="0" i="1" dirty="0" err="1">
                <a:latin typeface="+mn-lt"/>
              </a:rPr>
              <a:t>S</a:t>
            </a:r>
            <a:r>
              <a:rPr lang="en-US" sz="2800" b="0" dirty="0" err="1">
                <a:latin typeface="+mn-lt"/>
              </a:rPr>
              <a:t>.branch_id</a:t>
            </a:r>
            <a:r>
              <a:rPr lang="en-US" sz="2800" b="0" dirty="0">
                <a:latin typeface="+mn-lt"/>
              </a:rPr>
              <a:t> = </a:t>
            </a:r>
            <a:r>
              <a:rPr lang="en-US" sz="2800" b="0" i="1" dirty="0">
                <a:latin typeface="+mn-lt"/>
              </a:rPr>
              <a:t>B</a:t>
            </a:r>
            <a:r>
              <a:rPr lang="en-US" sz="2800" b="0" dirty="0">
                <a:latin typeface="+mn-lt"/>
              </a:rPr>
              <a:t>.id</a:t>
            </a:r>
          </a:p>
          <a:p>
            <a:pPr lvl="4"/>
            <a:r>
              <a:rPr lang="en-US" sz="2800" dirty="0">
                <a:latin typeface="+mn-lt"/>
              </a:rPr>
              <a:t>	GROUP BY   </a:t>
            </a:r>
            <a:r>
              <a:rPr lang="en-US" sz="2800" b="0" i="1" dirty="0" err="1">
                <a:latin typeface="+mn-lt"/>
              </a:rPr>
              <a:t>S</a:t>
            </a:r>
            <a:r>
              <a:rPr lang="en-US" sz="2800" b="0" dirty="0" err="1">
                <a:latin typeface="+mn-lt"/>
              </a:rPr>
              <a:t>.branch_id</a:t>
            </a:r>
            <a:r>
              <a:rPr lang="en-US" sz="2800" b="0" dirty="0">
                <a:solidFill>
                  <a:schemeClr val="tx2"/>
                </a:solidFill>
                <a:latin typeface="+mn-lt"/>
              </a:rPr>
              <a:t>;</a:t>
            </a:r>
            <a:endParaRPr lang="en-US" sz="2800" dirty="0">
              <a:solidFill>
                <a:schemeClr val="tx2"/>
              </a:solidFill>
              <a:latin typeface="+mn-lt"/>
            </a:endParaRPr>
          </a:p>
        </p:txBody>
      </p:sp>
      <p:sp>
        <p:nvSpPr>
          <p:cNvPr id="5" name="Text Box 16"/>
          <p:cNvSpPr txBox="1">
            <a:spLocks noChangeArrowheads="1"/>
          </p:cNvSpPr>
          <p:nvPr/>
        </p:nvSpPr>
        <p:spPr bwMode="auto">
          <a:xfrm>
            <a:off x="19318" y="0"/>
            <a:ext cx="912468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b="1">
                <a:solidFill>
                  <a:srgbClr val="00457C"/>
                </a:solidFill>
                <a:latin typeface="Times New Roman" panose="02020603050405020304" pitchFamily="18" charset="0"/>
              </a:defRPr>
            </a:lvl1pPr>
            <a:lvl2pPr marL="742950" indent="-285750">
              <a:defRPr b="1">
                <a:solidFill>
                  <a:srgbClr val="00457C"/>
                </a:solidFill>
                <a:latin typeface="Times New Roman" panose="02020603050405020304" pitchFamily="18" charset="0"/>
              </a:defRPr>
            </a:lvl2pPr>
            <a:lvl3pPr marL="1143000" indent="-228600">
              <a:defRPr b="1">
                <a:solidFill>
                  <a:srgbClr val="00457C"/>
                </a:solidFill>
                <a:latin typeface="Times New Roman" panose="02020603050405020304" pitchFamily="18" charset="0"/>
              </a:defRPr>
            </a:lvl3pPr>
            <a:lvl4pPr marL="1600200" indent="-228600">
              <a:defRPr b="1">
                <a:solidFill>
                  <a:srgbClr val="00457C"/>
                </a:solidFill>
                <a:latin typeface="Times New Roman" panose="02020603050405020304" pitchFamily="18" charset="0"/>
              </a:defRPr>
            </a:lvl4pPr>
            <a:lvl5pPr marL="2057400" indent="-228600">
              <a:defRPr b="1">
                <a:solidFill>
                  <a:srgbClr val="00457C"/>
                </a:solidFill>
                <a:latin typeface="Times New Roman" panose="02020603050405020304" pitchFamily="18" charset="0"/>
              </a:defRPr>
            </a:lvl5pPr>
            <a:lvl6pPr marL="2514600" indent="-228600" eaLnBrk="0" fontAlgn="base" hangingPunct="0">
              <a:spcBef>
                <a:spcPct val="0"/>
              </a:spcBef>
              <a:spcAft>
                <a:spcPct val="0"/>
              </a:spcAft>
              <a:defRPr b="1">
                <a:solidFill>
                  <a:srgbClr val="00457C"/>
                </a:solidFill>
                <a:latin typeface="Times New Roman" panose="02020603050405020304" pitchFamily="18" charset="0"/>
              </a:defRPr>
            </a:lvl6pPr>
            <a:lvl7pPr marL="2971800" indent="-228600" eaLnBrk="0" fontAlgn="base" hangingPunct="0">
              <a:spcBef>
                <a:spcPct val="0"/>
              </a:spcBef>
              <a:spcAft>
                <a:spcPct val="0"/>
              </a:spcAft>
              <a:defRPr b="1">
                <a:solidFill>
                  <a:srgbClr val="00457C"/>
                </a:solidFill>
                <a:latin typeface="Times New Roman" panose="02020603050405020304" pitchFamily="18" charset="0"/>
              </a:defRPr>
            </a:lvl7pPr>
            <a:lvl8pPr marL="3429000" indent="-228600" eaLnBrk="0" fontAlgn="base" hangingPunct="0">
              <a:spcBef>
                <a:spcPct val="0"/>
              </a:spcBef>
              <a:spcAft>
                <a:spcPct val="0"/>
              </a:spcAft>
              <a:defRPr b="1">
                <a:solidFill>
                  <a:srgbClr val="00457C"/>
                </a:solidFill>
                <a:latin typeface="Times New Roman" panose="02020603050405020304" pitchFamily="18" charset="0"/>
              </a:defRPr>
            </a:lvl8pPr>
            <a:lvl9pPr marL="3886200" indent="-228600" eaLnBrk="0" fontAlgn="base" hangingPunct="0">
              <a:spcBef>
                <a:spcPct val="0"/>
              </a:spcBef>
              <a:spcAft>
                <a:spcPct val="0"/>
              </a:spcAft>
              <a:defRPr b="1">
                <a:solidFill>
                  <a:srgbClr val="00457C"/>
                </a:solidFill>
                <a:latin typeface="Times New Roman" panose="02020603050405020304" pitchFamily="18" charset="0"/>
              </a:defRPr>
            </a:lvl9pPr>
          </a:lstStyle>
          <a:p>
            <a:pPr>
              <a:spcBef>
                <a:spcPct val="50000"/>
              </a:spcBef>
            </a:pPr>
            <a:r>
              <a:rPr lang="en-US" altLang="en-US" sz="3200" b="0" dirty="0">
                <a:solidFill>
                  <a:schemeClr val="bg1"/>
                </a:solidFill>
                <a:latin typeface="+mn-lt"/>
              </a:rPr>
              <a:t>Views</a:t>
            </a:r>
          </a:p>
        </p:txBody>
      </p:sp>
    </p:spTree>
    <p:extLst>
      <p:ext uri="{BB962C8B-B14F-4D97-AF65-F5344CB8AC3E}">
        <p14:creationId xmlns:p14="http://schemas.microsoft.com/office/powerpoint/2010/main" val="30273916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6"/>
          <p:cNvSpPr txBox="1">
            <a:spLocks noChangeArrowheads="1"/>
          </p:cNvSpPr>
          <p:nvPr/>
        </p:nvSpPr>
        <p:spPr bwMode="auto">
          <a:xfrm>
            <a:off x="19318" y="0"/>
            <a:ext cx="912468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b="1">
                <a:solidFill>
                  <a:srgbClr val="00457C"/>
                </a:solidFill>
                <a:latin typeface="Times New Roman" panose="02020603050405020304" pitchFamily="18" charset="0"/>
              </a:defRPr>
            </a:lvl1pPr>
            <a:lvl2pPr marL="742950" indent="-285750">
              <a:defRPr b="1">
                <a:solidFill>
                  <a:srgbClr val="00457C"/>
                </a:solidFill>
                <a:latin typeface="Times New Roman" panose="02020603050405020304" pitchFamily="18" charset="0"/>
              </a:defRPr>
            </a:lvl2pPr>
            <a:lvl3pPr marL="1143000" indent="-228600">
              <a:defRPr b="1">
                <a:solidFill>
                  <a:srgbClr val="00457C"/>
                </a:solidFill>
                <a:latin typeface="Times New Roman" panose="02020603050405020304" pitchFamily="18" charset="0"/>
              </a:defRPr>
            </a:lvl3pPr>
            <a:lvl4pPr marL="1600200" indent="-228600">
              <a:defRPr b="1">
                <a:solidFill>
                  <a:srgbClr val="00457C"/>
                </a:solidFill>
                <a:latin typeface="Times New Roman" panose="02020603050405020304" pitchFamily="18" charset="0"/>
              </a:defRPr>
            </a:lvl4pPr>
            <a:lvl5pPr marL="2057400" indent="-228600">
              <a:defRPr b="1">
                <a:solidFill>
                  <a:srgbClr val="00457C"/>
                </a:solidFill>
                <a:latin typeface="Times New Roman" panose="02020603050405020304" pitchFamily="18" charset="0"/>
              </a:defRPr>
            </a:lvl5pPr>
            <a:lvl6pPr marL="2514600" indent="-228600" eaLnBrk="0" fontAlgn="base" hangingPunct="0">
              <a:spcBef>
                <a:spcPct val="0"/>
              </a:spcBef>
              <a:spcAft>
                <a:spcPct val="0"/>
              </a:spcAft>
              <a:defRPr b="1">
                <a:solidFill>
                  <a:srgbClr val="00457C"/>
                </a:solidFill>
                <a:latin typeface="Times New Roman" panose="02020603050405020304" pitchFamily="18" charset="0"/>
              </a:defRPr>
            </a:lvl6pPr>
            <a:lvl7pPr marL="2971800" indent="-228600" eaLnBrk="0" fontAlgn="base" hangingPunct="0">
              <a:spcBef>
                <a:spcPct val="0"/>
              </a:spcBef>
              <a:spcAft>
                <a:spcPct val="0"/>
              </a:spcAft>
              <a:defRPr b="1">
                <a:solidFill>
                  <a:srgbClr val="00457C"/>
                </a:solidFill>
                <a:latin typeface="Times New Roman" panose="02020603050405020304" pitchFamily="18" charset="0"/>
              </a:defRPr>
            </a:lvl7pPr>
            <a:lvl8pPr marL="3429000" indent="-228600" eaLnBrk="0" fontAlgn="base" hangingPunct="0">
              <a:spcBef>
                <a:spcPct val="0"/>
              </a:spcBef>
              <a:spcAft>
                <a:spcPct val="0"/>
              </a:spcAft>
              <a:defRPr b="1">
                <a:solidFill>
                  <a:srgbClr val="00457C"/>
                </a:solidFill>
                <a:latin typeface="Times New Roman" panose="02020603050405020304" pitchFamily="18" charset="0"/>
              </a:defRPr>
            </a:lvl8pPr>
            <a:lvl9pPr marL="3886200" indent="-228600" eaLnBrk="0" fontAlgn="base" hangingPunct="0">
              <a:spcBef>
                <a:spcPct val="0"/>
              </a:spcBef>
              <a:spcAft>
                <a:spcPct val="0"/>
              </a:spcAft>
              <a:defRPr b="1">
                <a:solidFill>
                  <a:srgbClr val="00457C"/>
                </a:solidFill>
                <a:latin typeface="Times New Roman" panose="02020603050405020304" pitchFamily="18" charset="0"/>
              </a:defRPr>
            </a:lvl9pPr>
          </a:lstStyle>
          <a:p>
            <a:pPr>
              <a:spcBef>
                <a:spcPct val="50000"/>
              </a:spcBef>
            </a:pPr>
            <a:r>
              <a:rPr lang="en-US" altLang="en-US" sz="3200" b="0" dirty="0">
                <a:solidFill>
                  <a:schemeClr val="bg1"/>
                </a:solidFill>
                <a:latin typeface="+mn-lt"/>
              </a:rPr>
              <a:t>Review</a:t>
            </a:r>
          </a:p>
        </p:txBody>
      </p:sp>
      <p:sp>
        <p:nvSpPr>
          <p:cNvPr id="5" name="Rectangle 4"/>
          <p:cNvSpPr/>
          <p:nvPr/>
        </p:nvSpPr>
        <p:spPr>
          <a:xfrm>
            <a:off x="0" y="1314440"/>
            <a:ext cx="9144000" cy="1815882"/>
          </a:xfrm>
          <a:prstGeom prst="rect">
            <a:avLst/>
          </a:prstGeom>
        </p:spPr>
        <p:txBody>
          <a:bodyPr wrap="square">
            <a:spAutoFit/>
          </a:bodyPr>
          <a:lstStyle/>
          <a:p>
            <a:pPr marL="0" indent="0" eaLnBrk="1" hangingPunct="1">
              <a:buFont typeface="Wingdings" panose="05000000000000000000" pitchFamily="2" charset="2"/>
              <a:buNone/>
              <a:defRPr/>
            </a:pPr>
            <a:r>
              <a:rPr lang="en-US" sz="2800" dirty="0">
                <a:solidFill>
                  <a:schemeClr val="tx2"/>
                </a:solidFill>
                <a:latin typeface="+mn-lt"/>
              </a:rPr>
              <a:t>SELECT    </a:t>
            </a:r>
            <a:r>
              <a:rPr lang="en-US" sz="2800" b="0" dirty="0">
                <a:solidFill>
                  <a:schemeClr val="tx2"/>
                </a:solidFill>
                <a:latin typeface="+mn-lt"/>
              </a:rPr>
              <a:t>[DISTINCT]   &lt;column&gt; [AS new name] [,…]</a:t>
            </a:r>
          </a:p>
          <a:p>
            <a:pPr eaLnBrk="1" hangingPunct="1">
              <a:defRPr/>
            </a:pPr>
            <a:r>
              <a:rPr lang="en-US" sz="2800" dirty="0">
                <a:solidFill>
                  <a:schemeClr val="tx2"/>
                </a:solidFill>
                <a:latin typeface="+mn-lt"/>
              </a:rPr>
              <a:t>FROM        </a:t>
            </a:r>
            <a:r>
              <a:rPr lang="en-US" sz="2800" b="0" dirty="0">
                <a:solidFill>
                  <a:schemeClr val="tx2"/>
                </a:solidFill>
                <a:latin typeface="+mn-lt"/>
              </a:rPr>
              <a:t>&lt;tables&gt; [alias] [,…]</a:t>
            </a:r>
          </a:p>
          <a:p>
            <a:pPr indent="-182563" eaLnBrk="1" hangingPunct="1">
              <a:buFont typeface="Wingdings" panose="05000000000000000000" pitchFamily="2" charset="2"/>
              <a:buNone/>
              <a:defRPr/>
            </a:pPr>
            <a:r>
              <a:rPr lang="en-US" sz="2800" b="0" dirty="0">
                <a:solidFill>
                  <a:schemeClr val="tx2"/>
                </a:solidFill>
                <a:latin typeface="+mn-lt"/>
              </a:rPr>
              <a:t>&lt;Optional&gt;</a:t>
            </a:r>
          </a:p>
          <a:p>
            <a:pPr indent="-182563" eaLnBrk="1" hangingPunct="1">
              <a:buFont typeface="Wingdings" panose="05000000000000000000" pitchFamily="2" charset="2"/>
              <a:buNone/>
              <a:defRPr/>
            </a:pPr>
            <a:r>
              <a:rPr lang="en-US" sz="2800" dirty="0">
                <a:solidFill>
                  <a:srgbClr val="FF0000"/>
                </a:solidFill>
                <a:latin typeface="+mn-lt"/>
              </a:rPr>
              <a:t>WHERE</a:t>
            </a:r>
            <a:r>
              <a:rPr lang="en-US" sz="2800" dirty="0">
                <a:solidFill>
                  <a:schemeClr val="tx2"/>
                </a:solidFill>
                <a:latin typeface="+mn-lt"/>
              </a:rPr>
              <a:t>	</a:t>
            </a:r>
            <a:r>
              <a:rPr lang="en-US" sz="2800" b="0" dirty="0">
                <a:solidFill>
                  <a:schemeClr val="tx2"/>
                </a:solidFill>
                <a:latin typeface="+mn-lt"/>
              </a:rPr>
              <a:t>clause</a:t>
            </a:r>
            <a:r>
              <a:rPr lang="en-US" sz="2800" dirty="0">
                <a:solidFill>
                  <a:schemeClr val="tx2"/>
                </a:solidFill>
                <a:latin typeface="+mn-lt"/>
              </a:rPr>
              <a:t> </a:t>
            </a:r>
          </a:p>
        </p:txBody>
      </p:sp>
      <p:sp>
        <p:nvSpPr>
          <p:cNvPr id="2" name="Rectangle 1">
            <a:extLst>
              <a:ext uri="{FF2B5EF4-FFF2-40B4-BE49-F238E27FC236}">
                <a16:creationId xmlns:a16="http://schemas.microsoft.com/office/drawing/2014/main" id="{CD3EFBCB-6F1A-4D03-A1A4-B2D1B7BE9945}"/>
              </a:ext>
            </a:extLst>
          </p:cNvPr>
          <p:cNvSpPr/>
          <p:nvPr/>
        </p:nvSpPr>
        <p:spPr>
          <a:xfrm>
            <a:off x="0" y="3817203"/>
            <a:ext cx="6020238" cy="461665"/>
          </a:xfrm>
          <a:prstGeom prst="rect">
            <a:avLst/>
          </a:prstGeom>
        </p:spPr>
        <p:txBody>
          <a:bodyPr wrap="none">
            <a:spAutoFit/>
          </a:bodyPr>
          <a:lstStyle/>
          <a:p>
            <a:pPr marL="342900" indent="-342900">
              <a:buFont typeface="Wingdings" panose="05000000000000000000" pitchFamily="2" charset="2"/>
              <a:buChar char="q"/>
            </a:pPr>
            <a:r>
              <a:rPr lang="en-US" sz="2400" dirty="0">
                <a:solidFill>
                  <a:schemeClr val="tx2"/>
                </a:solidFill>
                <a:latin typeface="+mn-lt"/>
              </a:rPr>
              <a:t> </a:t>
            </a:r>
            <a:r>
              <a:rPr lang="en-US" sz="2400" dirty="0">
                <a:solidFill>
                  <a:srgbClr val="FF0000"/>
                </a:solidFill>
                <a:latin typeface="+mn-lt"/>
              </a:rPr>
              <a:t>WHERE</a:t>
            </a:r>
            <a:r>
              <a:rPr lang="en-US" sz="2400" dirty="0">
                <a:solidFill>
                  <a:schemeClr val="tx2"/>
                </a:solidFill>
                <a:latin typeface="+mn-lt"/>
              </a:rPr>
              <a:t>   clause  </a:t>
            </a:r>
            <a:r>
              <a:rPr lang="en-US" sz="2400" dirty="0">
                <a:solidFill>
                  <a:schemeClr val="tx2"/>
                </a:solidFill>
                <a:latin typeface="+mn-lt"/>
                <a:sym typeface="Wingdings" panose="05000000000000000000" pitchFamily="2" charset="2"/>
              </a:rPr>
              <a:t>   </a:t>
            </a:r>
            <a:r>
              <a:rPr lang="en-US" sz="2400" dirty="0">
                <a:solidFill>
                  <a:schemeClr val="tx2"/>
                </a:solidFill>
                <a:latin typeface="+mn-lt"/>
              </a:rPr>
              <a:t>(TRUE | FALSE)</a:t>
            </a:r>
          </a:p>
        </p:txBody>
      </p:sp>
      <p:sp>
        <p:nvSpPr>
          <p:cNvPr id="6" name="Rectangle 5">
            <a:extLst>
              <a:ext uri="{FF2B5EF4-FFF2-40B4-BE49-F238E27FC236}">
                <a16:creationId xmlns:a16="http://schemas.microsoft.com/office/drawing/2014/main" id="{3A47D0C4-1822-4716-9925-B6FF5F0D9EE5}"/>
              </a:ext>
            </a:extLst>
          </p:cNvPr>
          <p:cNvSpPr/>
          <p:nvPr/>
        </p:nvSpPr>
        <p:spPr>
          <a:xfrm>
            <a:off x="0" y="4350603"/>
            <a:ext cx="9144000" cy="830997"/>
          </a:xfrm>
          <a:prstGeom prst="rect">
            <a:avLst/>
          </a:prstGeom>
        </p:spPr>
        <p:txBody>
          <a:bodyPr wrap="square">
            <a:spAutoFit/>
          </a:bodyPr>
          <a:lstStyle/>
          <a:p>
            <a:pPr marL="457200" indent="-457200">
              <a:buAutoNum type="arabicParenR"/>
            </a:pPr>
            <a:r>
              <a:rPr lang="en-US" sz="2400" dirty="0">
                <a:solidFill>
                  <a:schemeClr val="tx2"/>
                </a:solidFill>
                <a:latin typeface="Arial" panose="020B0604020202020204" pitchFamily="34" charset="0"/>
                <a:cs typeface="Arial" panose="020B0604020202020204" pitchFamily="34" charset="0"/>
              </a:rPr>
              <a:t>Describe </a:t>
            </a:r>
            <a:r>
              <a:rPr lang="en-US" sz="2400" dirty="0">
                <a:solidFill>
                  <a:srgbClr val="0070C0"/>
                </a:solidFill>
                <a:latin typeface="Arial" panose="020B0604020202020204" pitchFamily="34" charset="0"/>
                <a:cs typeface="Arial" panose="020B0604020202020204" pitchFamily="34" charset="0"/>
              </a:rPr>
              <a:t>JOIN</a:t>
            </a:r>
            <a:r>
              <a:rPr lang="en-US" sz="2400" dirty="0">
                <a:solidFill>
                  <a:schemeClr val="tx2"/>
                </a:solidFill>
                <a:latin typeface="Arial" panose="020B0604020202020204" pitchFamily="34" charset="0"/>
                <a:cs typeface="Arial" panose="020B0604020202020204" pitchFamily="34" charset="0"/>
              </a:rPr>
              <a:t> condition</a:t>
            </a:r>
          </a:p>
          <a:p>
            <a:pPr marL="457200" indent="-457200">
              <a:buAutoNum type="arabicParenR"/>
            </a:pPr>
            <a:r>
              <a:rPr lang="en-US" sz="2400" dirty="0">
                <a:solidFill>
                  <a:schemeClr val="tx2"/>
                </a:solidFill>
                <a:latin typeface="Arial" panose="020B0604020202020204" pitchFamily="34" charset="0"/>
                <a:cs typeface="Arial" panose="020B0604020202020204" pitchFamily="34" charset="0"/>
              </a:rPr>
              <a:t>Describe </a:t>
            </a:r>
            <a:r>
              <a:rPr lang="en-US" sz="2400" dirty="0">
                <a:solidFill>
                  <a:srgbClr val="0070C0"/>
                </a:solidFill>
                <a:latin typeface="Arial" panose="020B0604020202020204" pitchFamily="34" charset="0"/>
                <a:cs typeface="Arial" panose="020B0604020202020204" pitchFamily="34" charset="0"/>
              </a:rPr>
              <a:t>SEARCH</a:t>
            </a:r>
            <a:r>
              <a:rPr lang="en-US" sz="2400" dirty="0">
                <a:solidFill>
                  <a:schemeClr val="tx2"/>
                </a:solidFill>
                <a:latin typeface="Arial" panose="020B0604020202020204" pitchFamily="34" charset="0"/>
                <a:cs typeface="Arial" panose="020B0604020202020204" pitchFamily="34" charset="0"/>
              </a:rPr>
              <a:t> condition</a:t>
            </a:r>
          </a:p>
        </p:txBody>
      </p:sp>
    </p:spTree>
    <p:extLst>
      <p:ext uri="{BB962C8B-B14F-4D97-AF65-F5344CB8AC3E}">
        <p14:creationId xmlns:p14="http://schemas.microsoft.com/office/powerpoint/2010/main" val="329440495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6"/>
          <p:cNvSpPr txBox="1">
            <a:spLocks noChangeArrowheads="1"/>
          </p:cNvSpPr>
          <p:nvPr/>
        </p:nvSpPr>
        <p:spPr bwMode="auto">
          <a:xfrm>
            <a:off x="19318" y="0"/>
            <a:ext cx="912468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b="1">
                <a:solidFill>
                  <a:srgbClr val="00457C"/>
                </a:solidFill>
                <a:latin typeface="Times New Roman" panose="02020603050405020304" pitchFamily="18" charset="0"/>
              </a:defRPr>
            </a:lvl1pPr>
            <a:lvl2pPr marL="742950" indent="-285750">
              <a:defRPr b="1">
                <a:solidFill>
                  <a:srgbClr val="00457C"/>
                </a:solidFill>
                <a:latin typeface="Times New Roman" panose="02020603050405020304" pitchFamily="18" charset="0"/>
              </a:defRPr>
            </a:lvl2pPr>
            <a:lvl3pPr marL="1143000" indent="-228600">
              <a:defRPr b="1">
                <a:solidFill>
                  <a:srgbClr val="00457C"/>
                </a:solidFill>
                <a:latin typeface="Times New Roman" panose="02020603050405020304" pitchFamily="18" charset="0"/>
              </a:defRPr>
            </a:lvl3pPr>
            <a:lvl4pPr marL="1600200" indent="-228600">
              <a:defRPr b="1">
                <a:solidFill>
                  <a:srgbClr val="00457C"/>
                </a:solidFill>
                <a:latin typeface="Times New Roman" panose="02020603050405020304" pitchFamily="18" charset="0"/>
              </a:defRPr>
            </a:lvl4pPr>
            <a:lvl5pPr marL="2057400" indent="-228600">
              <a:defRPr b="1">
                <a:solidFill>
                  <a:srgbClr val="00457C"/>
                </a:solidFill>
                <a:latin typeface="Times New Roman" panose="02020603050405020304" pitchFamily="18" charset="0"/>
              </a:defRPr>
            </a:lvl5pPr>
            <a:lvl6pPr marL="2514600" indent="-228600" eaLnBrk="0" fontAlgn="base" hangingPunct="0">
              <a:spcBef>
                <a:spcPct val="0"/>
              </a:spcBef>
              <a:spcAft>
                <a:spcPct val="0"/>
              </a:spcAft>
              <a:defRPr b="1">
                <a:solidFill>
                  <a:srgbClr val="00457C"/>
                </a:solidFill>
                <a:latin typeface="Times New Roman" panose="02020603050405020304" pitchFamily="18" charset="0"/>
              </a:defRPr>
            </a:lvl6pPr>
            <a:lvl7pPr marL="2971800" indent="-228600" eaLnBrk="0" fontAlgn="base" hangingPunct="0">
              <a:spcBef>
                <a:spcPct val="0"/>
              </a:spcBef>
              <a:spcAft>
                <a:spcPct val="0"/>
              </a:spcAft>
              <a:defRPr b="1">
                <a:solidFill>
                  <a:srgbClr val="00457C"/>
                </a:solidFill>
                <a:latin typeface="Times New Roman" panose="02020603050405020304" pitchFamily="18" charset="0"/>
              </a:defRPr>
            </a:lvl7pPr>
            <a:lvl8pPr marL="3429000" indent="-228600" eaLnBrk="0" fontAlgn="base" hangingPunct="0">
              <a:spcBef>
                <a:spcPct val="0"/>
              </a:spcBef>
              <a:spcAft>
                <a:spcPct val="0"/>
              </a:spcAft>
              <a:defRPr b="1">
                <a:solidFill>
                  <a:srgbClr val="00457C"/>
                </a:solidFill>
                <a:latin typeface="Times New Roman" panose="02020603050405020304" pitchFamily="18" charset="0"/>
              </a:defRPr>
            </a:lvl8pPr>
            <a:lvl9pPr marL="3886200" indent="-228600" eaLnBrk="0" fontAlgn="base" hangingPunct="0">
              <a:spcBef>
                <a:spcPct val="0"/>
              </a:spcBef>
              <a:spcAft>
                <a:spcPct val="0"/>
              </a:spcAft>
              <a:defRPr b="1">
                <a:solidFill>
                  <a:srgbClr val="00457C"/>
                </a:solidFill>
                <a:latin typeface="Times New Roman" panose="02020603050405020304" pitchFamily="18" charset="0"/>
              </a:defRPr>
            </a:lvl9pPr>
          </a:lstStyle>
          <a:p>
            <a:pPr>
              <a:spcBef>
                <a:spcPct val="50000"/>
              </a:spcBef>
            </a:pPr>
            <a:r>
              <a:rPr lang="en-US" altLang="en-US" sz="3200" b="0" dirty="0">
                <a:solidFill>
                  <a:schemeClr val="bg1"/>
                </a:solidFill>
                <a:latin typeface="+mn-lt"/>
              </a:rPr>
              <a:t>Benefits of a Database View</a:t>
            </a:r>
          </a:p>
        </p:txBody>
      </p:sp>
      <p:sp>
        <p:nvSpPr>
          <p:cNvPr id="5" name="Rectangle 4"/>
          <p:cNvSpPr/>
          <p:nvPr/>
        </p:nvSpPr>
        <p:spPr>
          <a:xfrm>
            <a:off x="0" y="914400"/>
            <a:ext cx="9144000" cy="1384995"/>
          </a:xfrm>
          <a:prstGeom prst="rect">
            <a:avLst/>
          </a:prstGeom>
        </p:spPr>
        <p:txBody>
          <a:bodyPr wrap="square">
            <a:spAutoFit/>
          </a:bodyPr>
          <a:lstStyle/>
          <a:p>
            <a:pPr marL="571500" indent="-571500">
              <a:buFont typeface="Wingdings" panose="05000000000000000000" pitchFamily="2" charset="2"/>
              <a:buChar char="q"/>
            </a:pPr>
            <a:r>
              <a:rPr lang="en-US" sz="2800" b="0" dirty="0">
                <a:solidFill>
                  <a:schemeClr val="tx2"/>
                </a:solidFill>
                <a:latin typeface="Arial" panose="020B0604020202020204" pitchFamily="34" charset="0"/>
                <a:cs typeface="Arial" panose="020B0604020202020204" pitchFamily="34" charset="0"/>
              </a:rPr>
              <a:t>Views can simplify SELECT statements.</a:t>
            </a:r>
          </a:p>
          <a:p>
            <a:pPr marL="571500" indent="-571500">
              <a:buFont typeface="Wingdings" panose="05000000000000000000" pitchFamily="2" charset="2"/>
              <a:buChar char="q"/>
            </a:pPr>
            <a:r>
              <a:rPr lang="en-US" sz="2800" b="0" dirty="0">
                <a:solidFill>
                  <a:schemeClr val="tx2"/>
                </a:solidFill>
                <a:latin typeface="Arial" panose="020B0604020202020204" pitchFamily="34" charset="0"/>
                <a:cs typeface="Arial" panose="020B0604020202020204" pitchFamily="34" charset="0"/>
              </a:rPr>
              <a:t>Views can increase reusability.</a:t>
            </a:r>
          </a:p>
          <a:p>
            <a:pPr marL="571500" indent="-571500">
              <a:buFont typeface="Wingdings" panose="05000000000000000000" pitchFamily="2" charset="2"/>
              <a:buChar char="q"/>
            </a:pPr>
            <a:r>
              <a:rPr lang="en-US" sz="2800" b="0" dirty="0">
                <a:solidFill>
                  <a:schemeClr val="tx2"/>
                </a:solidFill>
                <a:latin typeface="Arial" panose="020B0604020202020204" pitchFamily="34" charset="0"/>
                <a:cs typeface="Arial" panose="020B0604020202020204" pitchFamily="34" charset="0"/>
              </a:rPr>
              <a:t>View can enforce security restrictions.</a:t>
            </a:r>
          </a:p>
        </p:txBody>
      </p:sp>
    </p:spTree>
    <p:extLst>
      <p:ext uri="{BB962C8B-B14F-4D97-AF65-F5344CB8AC3E}">
        <p14:creationId xmlns:p14="http://schemas.microsoft.com/office/powerpoint/2010/main" val="427273672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6"/>
          <p:cNvSpPr txBox="1">
            <a:spLocks noChangeArrowheads="1"/>
          </p:cNvSpPr>
          <p:nvPr/>
        </p:nvSpPr>
        <p:spPr bwMode="auto">
          <a:xfrm>
            <a:off x="19318" y="0"/>
            <a:ext cx="912468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b="1">
                <a:solidFill>
                  <a:srgbClr val="00457C"/>
                </a:solidFill>
                <a:latin typeface="Times New Roman" panose="02020603050405020304" pitchFamily="18" charset="0"/>
              </a:defRPr>
            </a:lvl1pPr>
            <a:lvl2pPr marL="742950" indent="-285750">
              <a:defRPr b="1">
                <a:solidFill>
                  <a:srgbClr val="00457C"/>
                </a:solidFill>
                <a:latin typeface="Times New Roman" panose="02020603050405020304" pitchFamily="18" charset="0"/>
              </a:defRPr>
            </a:lvl2pPr>
            <a:lvl3pPr marL="1143000" indent="-228600">
              <a:defRPr b="1">
                <a:solidFill>
                  <a:srgbClr val="00457C"/>
                </a:solidFill>
                <a:latin typeface="Times New Roman" panose="02020603050405020304" pitchFamily="18" charset="0"/>
              </a:defRPr>
            </a:lvl3pPr>
            <a:lvl4pPr marL="1600200" indent="-228600">
              <a:defRPr b="1">
                <a:solidFill>
                  <a:srgbClr val="00457C"/>
                </a:solidFill>
                <a:latin typeface="Times New Roman" panose="02020603050405020304" pitchFamily="18" charset="0"/>
              </a:defRPr>
            </a:lvl4pPr>
            <a:lvl5pPr marL="2057400" indent="-228600">
              <a:defRPr b="1">
                <a:solidFill>
                  <a:srgbClr val="00457C"/>
                </a:solidFill>
                <a:latin typeface="Times New Roman" panose="02020603050405020304" pitchFamily="18" charset="0"/>
              </a:defRPr>
            </a:lvl5pPr>
            <a:lvl6pPr marL="2514600" indent="-228600" eaLnBrk="0" fontAlgn="base" hangingPunct="0">
              <a:spcBef>
                <a:spcPct val="0"/>
              </a:spcBef>
              <a:spcAft>
                <a:spcPct val="0"/>
              </a:spcAft>
              <a:defRPr b="1">
                <a:solidFill>
                  <a:srgbClr val="00457C"/>
                </a:solidFill>
                <a:latin typeface="Times New Roman" panose="02020603050405020304" pitchFamily="18" charset="0"/>
              </a:defRPr>
            </a:lvl6pPr>
            <a:lvl7pPr marL="2971800" indent="-228600" eaLnBrk="0" fontAlgn="base" hangingPunct="0">
              <a:spcBef>
                <a:spcPct val="0"/>
              </a:spcBef>
              <a:spcAft>
                <a:spcPct val="0"/>
              </a:spcAft>
              <a:defRPr b="1">
                <a:solidFill>
                  <a:srgbClr val="00457C"/>
                </a:solidFill>
                <a:latin typeface="Times New Roman" panose="02020603050405020304" pitchFamily="18" charset="0"/>
              </a:defRPr>
            </a:lvl7pPr>
            <a:lvl8pPr marL="3429000" indent="-228600" eaLnBrk="0" fontAlgn="base" hangingPunct="0">
              <a:spcBef>
                <a:spcPct val="0"/>
              </a:spcBef>
              <a:spcAft>
                <a:spcPct val="0"/>
              </a:spcAft>
              <a:defRPr b="1">
                <a:solidFill>
                  <a:srgbClr val="00457C"/>
                </a:solidFill>
                <a:latin typeface="Times New Roman" panose="02020603050405020304" pitchFamily="18" charset="0"/>
              </a:defRPr>
            </a:lvl8pPr>
            <a:lvl9pPr marL="3886200" indent="-228600" eaLnBrk="0" fontAlgn="base" hangingPunct="0">
              <a:spcBef>
                <a:spcPct val="0"/>
              </a:spcBef>
              <a:spcAft>
                <a:spcPct val="0"/>
              </a:spcAft>
              <a:defRPr b="1">
                <a:solidFill>
                  <a:srgbClr val="00457C"/>
                </a:solidFill>
                <a:latin typeface="Times New Roman" panose="02020603050405020304" pitchFamily="18" charset="0"/>
              </a:defRPr>
            </a:lvl9pPr>
          </a:lstStyle>
          <a:p>
            <a:pPr>
              <a:spcBef>
                <a:spcPct val="50000"/>
              </a:spcBef>
            </a:pPr>
            <a:r>
              <a:rPr lang="en-US" altLang="en-US" sz="3200" b="0" dirty="0">
                <a:solidFill>
                  <a:schemeClr val="bg1"/>
                </a:solidFill>
                <a:latin typeface="+mn-lt"/>
              </a:rPr>
              <a:t>WITH</a:t>
            </a:r>
          </a:p>
        </p:txBody>
      </p:sp>
      <p:sp>
        <p:nvSpPr>
          <p:cNvPr id="5" name="TextBox 4"/>
          <p:cNvSpPr txBox="1"/>
          <p:nvPr/>
        </p:nvSpPr>
        <p:spPr>
          <a:xfrm>
            <a:off x="0" y="2201882"/>
            <a:ext cx="9144000" cy="3970318"/>
          </a:xfrm>
          <a:prstGeom prst="rect">
            <a:avLst/>
          </a:prstGeom>
          <a:noFill/>
        </p:spPr>
        <p:txBody>
          <a:bodyPr wrap="square" rtlCol="0">
            <a:spAutoFit/>
          </a:bodyPr>
          <a:lstStyle/>
          <a:p>
            <a:r>
              <a:rPr lang="en-US" sz="2800" dirty="0">
                <a:solidFill>
                  <a:srgbClr val="FF0000"/>
                </a:solidFill>
                <a:latin typeface="+mn-lt"/>
              </a:rPr>
              <a:t>WITH   </a:t>
            </a:r>
            <a:r>
              <a:rPr lang="en-US" sz="2800" i="1" dirty="0" err="1">
                <a:solidFill>
                  <a:srgbClr val="002060"/>
                </a:solidFill>
                <a:latin typeface="+mn-lt"/>
              </a:rPr>
              <a:t>big_depts</a:t>
            </a:r>
            <a:r>
              <a:rPr lang="en-US" sz="2800" i="1" dirty="0">
                <a:solidFill>
                  <a:srgbClr val="002060"/>
                </a:solidFill>
                <a:latin typeface="+mn-lt"/>
              </a:rPr>
              <a:t>(</a:t>
            </a:r>
            <a:r>
              <a:rPr lang="en-US" sz="2800" i="1" dirty="0" err="1">
                <a:solidFill>
                  <a:srgbClr val="002060"/>
                </a:solidFill>
                <a:latin typeface="+mn-lt"/>
              </a:rPr>
              <a:t>dno</a:t>
            </a:r>
            <a:r>
              <a:rPr lang="en-US" sz="2800" i="1" dirty="0">
                <a:solidFill>
                  <a:srgbClr val="002060"/>
                </a:solidFill>
                <a:latin typeface="+mn-lt"/>
              </a:rPr>
              <a:t>) </a:t>
            </a:r>
            <a:r>
              <a:rPr lang="en-US" sz="2800" b="0" dirty="0">
                <a:solidFill>
                  <a:srgbClr val="FF0000"/>
                </a:solidFill>
                <a:latin typeface="+mn-lt"/>
              </a:rPr>
              <a:t>AS ( </a:t>
            </a:r>
            <a:r>
              <a:rPr lang="en-US" sz="2800" b="0" dirty="0">
                <a:solidFill>
                  <a:srgbClr val="0070C0"/>
                </a:solidFill>
                <a:latin typeface="+mn-lt"/>
              </a:rPr>
              <a:t>SELECT        </a:t>
            </a:r>
            <a:r>
              <a:rPr lang="en-US" sz="2800" b="0" dirty="0" err="1">
                <a:solidFill>
                  <a:srgbClr val="0070C0"/>
                </a:solidFill>
                <a:latin typeface="+mn-lt"/>
              </a:rPr>
              <a:t>dno</a:t>
            </a:r>
            <a:endParaRPr lang="en-US" sz="2800" b="0" dirty="0">
              <a:solidFill>
                <a:srgbClr val="0070C0"/>
              </a:solidFill>
              <a:latin typeface="+mn-lt"/>
            </a:endParaRPr>
          </a:p>
          <a:p>
            <a:r>
              <a:rPr lang="en-US" sz="2800" b="0" dirty="0">
                <a:solidFill>
                  <a:srgbClr val="0070C0"/>
                </a:solidFill>
                <a:latin typeface="+mn-lt"/>
              </a:rPr>
              <a:t>					 FROM           employee</a:t>
            </a:r>
          </a:p>
          <a:p>
            <a:r>
              <a:rPr lang="en-US" sz="2800" b="0" dirty="0">
                <a:solidFill>
                  <a:srgbClr val="0070C0"/>
                </a:solidFill>
                <a:latin typeface="+mn-lt"/>
              </a:rPr>
              <a:t>					 GROUP BY   </a:t>
            </a:r>
            <a:r>
              <a:rPr lang="en-US" sz="2800" b="0" dirty="0" err="1">
                <a:solidFill>
                  <a:srgbClr val="0070C0"/>
                </a:solidFill>
                <a:latin typeface="+mn-lt"/>
              </a:rPr>
              <a:t>dno</a:t>
            </a:r>
            <a:endParaRPr lang="en-US" sz="2800" b="0" dirty="0">
              <a:solidFill>
                <a:srgbClr val="0070C0"/>
              </a:solidFill>
              <a:latin typeface="+mn-lt"/>
            </a:endParaRPr>
          </a:p>
          <a:p>
            <a:r>
              <a:rPr lang="en-US" sz="2800" b="0" dirty="0">
                <a:solidFill>
                  <a:srgbClr val="0070C0"/>
                </a:solidFill>
                <a:latin typeface="+mn-lt"/>
              </a:rPr>
              <a:t>					 HAVING        count(*) &gt;5</a:t>
            </a:r>
            <a:r>
              <a:rPr lang="en-US" sz="2800" b="0" dirty="0">
                <a:solidFill>
                  <a:srgbClr val="FF0000"/>
                </a:solidFill>
                <a:latin typeface="+mn-lt"/>
              </a:rPr>
              <a:t> )</a:t>
            </a:r>
            <a:endParaRPr lang="en-US" sz="2800" b="0" dirty="0">
              <a:solidFill>
                <a:schemeClr val="tx2"/>
              </a:solidFill>
              <a:latin typeface="+mn-lt"/>
            </a:endParaRPr>
          </a:p>
          <a:p>
            <a:r>
              <a:rPr lang="en-US" sz="2800" dirty="0">
                <a:solidFill>
                  <a:schemeClr val="tx2"/>
                </a:solidFill>
                <a:latin typeface="+mn-lt"/>
              </a:rPr>
              <a:t>SELECT</a:t>
            </a:r>
            <a:r>
              <a:rPr lang="en-US" sz="2800" b="0" dirty="0">
                <a:solidFill>
                  <a:schemeClr val="tx2"/>
                </a:solidFill>
                <a:latin typeface="+mn-lt"/>
              </a:rPr>
              <a:t>      	</a:t>
            </a:r>
            <a:r>
              <a:rPr lang="en-US" sz="2800" b="0" i="1" dirty="0" err="1">
                <a:solidFill>
                  <a:schemeClr val="tx2"/>
                </a:solidFill>
                <a:latin typeface="+mn-lt"/>
              </a:rPr>
              <a:t>E</a:t>
            </a:r>
            <a:r>
              <a:rPr lang="en-US" sz="2800" b="0" dirty="0" err="1">
                <a:solidFill>
                  <a:schemeClr val="tx2"/>
                </a:solidFill>
                <a:latin typeface="+mn-lt"/>
              </a:rPr>
              <a:t>.dno</a:t>
            </a:r>
            <a:r>
              <a:rPr lang="en-US" sz="2800" b="0" dirty="0">
                <a:solidFill>
                  <a:schemeClr val="tx2"/>
                </a:solidFill>
                <a:latin typeface="+mn-lt"/>
              </a:rPr>
              <a:t>, COUNT(*)</a:t>
            </a:r>
          </a:p>
          <a:p>
            <a:r>
              <a:rPr lang="en-US" sz="2800" dirty="0">
                <a:solidFill>
                  <a:schemeClr val="tx2"/>
                </a:solidFill>
                <a:latin typeface="+mn-lt"/>
              </a:rPr>
              <a:t>FROM</a:t>
            </a:r>
            <a:r>
              <a:rPr lang="en-US" sz="2800" b="0" dirty="0">
                <a:solidFill>
                  <a:schemeClr val="tx2"/>
                </a:solidFill>
                <a:latin typeface="+mn-lt"/>
              </a:rPr>
              <a:t>         	employee </a:t>
            </a:r>
            <a:r>
              <a:rPr lang="en-US" sz="2800" b="0" i="1" dirty="0">
                <a:solidFill>
                  <a:schemeClr val="tx2"/>
                </a:solidFill>
                <a:latin typeface="+mn-lt"/>
              </a:rPr>
              <a:t>E</a:t>
            </a:r>
          </a:p>
          <a:p>
            <a:r>
              <a:rPr lang="en-US" sz="2800" dirty="0">
                <a:solidFill>
                  <a:schemeClr val="tx2"/>
                </a:solidFill>
                <a:latin typeface="+mn-lt"/>
              </a:rPr>
              <a:t>WHERE</a:t>
            </a:r>
            <a:r>
              <a:rPr lang="en-US" sz="2800" b="0" dirty="0">
                <a:solidFill>
                  <a:schemeClr val="tx2"/>
                </a:solidFill>
                <a:latin typeface="+mn-lt"/>
              </a:rPr>
              <a:t>      	</a:t>
            </a:r>
            <a:r>
              <a:rPr lang="en-US" sz="2800" b="0" i="1" dirty="0" err="1">
                <a:solidFill>
                  <a:schemeClr val="tx2"/>
                </a:solidFill>
                <a:latin typeface="+mn-lt"/>
              </a:rPr>
              <a:t>E</a:t>
            </a:r>
            <a:r>
              <a:rPr lang="en-US" sz="2800" b="0" dirty="0" err="1">
                <a:solidFill>
                  <a:schemeClr val="tx2"/>
                </a:solidFill>
                <a:latin typeface="+mn-lt"/>
              </a:rPr>
              <a:t>.salary</a:t>
            </a:r>
            <a:r>
              <a:rPr lang="en-US" sz="2800" b="0" dirty="0">
                <a:solidFill>
                  <a:schemeClr val="tx2"/>
                </a:solidFill>
                <a:latin typeface="+mn-lt"/>
              </a:rPr>
              <a:t> &gt; 10000 </a:t>
            </a:r>
          </a:p>
          <a:p>
            <a:r>
              <a:rPr lang="en-US" sz="2800" dirty="0">
                <a:solidFill>
                  <a:schemeClr val="tx2"/>
                </a:solidFill>
                <a:latin typeface="+mn-lt"/>
              </a:rPr>
              <a:t>AND</a:t>
            </a:r>
            <a:r>
              <a:rPr lang="en-US" sz="2800" b="0" dirty="0">
                <a:solidFill>
                  <a:schemeClr val="tx2"/>
                </a:solidFill>
                <a:latin typeface="+mn-lt"/>
              </a:rPr>
              <a:t> 			</a:t>
            </a:r>
            <a:r>
              <a:rPr lang="en-US" sz="2800" b="0" i="1" dirty="0" err="1">
                <a:solidFill>
                  <a:schemeClr val="tx2"/>
                </a:solidFill>
                <a:latin typeface="+mn-lt"/>
              </a:rPr>
              <a:t>E</a:t>
            </a:r>
            <a:r>
              <a:rPr lang="en-US" sz="2800" b="0" dirty="0" err="1">
                <a:solidFill>
                  <a:schemeClr val="tx2"/>
                </a:solidFill>
                <a:latin typeface="+mn-lt"/>
              </a:rPr>
              <a:t>.dno</a:t>
            </a:r>
            <a:r>
              <a:rPr lang="en-US" sz="2800" b="0" dirty="0">
                <a:solidFill>
                  <a:schemeClr val="tx2"/>
                </a:solidFill>
                <a:latin typeface="+mn-lt"/>
              </a:rPr>
              <a:t> </a:t>
            </a:r>
            <a:r>
              <a:rPr lang="en-US" sz="2800" dirty="0">
                <a:solidFill>
                  <a:schemeClr val="tx2"/>
                </a:solidFill>
                <a:latin typeface="+mn-lt"/>
              </a:rPr>
              <a:t>IN</a:t>
            </a:r>
            <a:r>
              <a:rPr lang="en-US" sz="2800" b="0" dirty="0">
                <a:solidFill>
                  <a:schemeClr val="tx2"/>
                </a:solidFill>
                <a:latin typeface="+mn-lt"/>
              </a:rPr>
              <a:t> </a:t>
            </a:r>
            <a:r>
              <a:rPr lang="en-US" sz="2800" i="1" dirty="0" err="1">
                <a:solidFill>
                  <a:srgbClr val="002060"/>
                </a:solidFill>
                <a:latin typeface="+mn-lt"/>
              </a:rPr>
              <a:t>big_depts</a:t>
            </a:r>
            <a:endParaRPr lang="en-US" sz="2800" i="1" dirty="0">
              <a:solidFill>
                <a:srgbClr val="002060"/>
              </a:solidFill>
              <a:latin typeface="+mn-lt"/>
            </a:endParaRPr>
          </a:p>
          <a:p>
            <a:r>
              <a:rPr lang="en-US" sz="2800" dirty="0">
                <a:solidFill>
                  <a:schemeClr val="tx2"/>
                </a:solidFill>
                <a:latin typeface="+mn-lt"/>
              </a:rPr>
              <a:t>GROUP BY</a:t>
            </a:r>
            <a:r>
              <a:rPr lang="en-US" sz="2800" b="0" dirty="0">
                <a:solidFill>
                  <a:schemeClr val="tx2"/>
                </a:solidFill>
                <a:latin typeface="+mn-lt"/>
              </a:rPr>
              <a:t>  	</a:t>
            </a:r>
            <a:r>
              <a:rPr lang="en-US" sz="2800" b="0" i="1" dirty="0" err="1">
                <a:solidFill>
                  <a:schemeClr val="tx2"/>
                </a:solidFill>
                <a:latin typeface="+mn-lt"/>
              </a:rPr>
              <a:t>E</a:t>
            </a:r>
            <a:r>
              <a:rPr lang="en-US" sz="2800" b="0" dirty="0" err="1">
                <a:solidFill>
                  <a:schemeClr val="tx2"/>
                </a:solidFill>
                <a:latin typeface="+mn-lt"/>
              </a:rPr>
              <a:t>.dno</a:t>
            </a:r>
            <a:r>
              <a:rPr lang="en-US" sz="2800" b="0" dirty="0">
                <a:solidFill>
                  <a:schemeClr val="tx2"/>
                </a:solidFill>
                <a:latin typeface="+mn-lt"/>
              </a:rPr>
              <a:t>;</a:t>
            </a:r>
          </a:p>
        </p:txBody>
      </p:sp>
      <p:sp>
        <p:nvSpPr>
          <p:cNvPr id="7" name="TextBox 6">
            <a:extLst>
              <a:ext uri="{FF2B5EF4-FFF2-40B4-BE49-F238E27FC236}">
                <a16:creationId xmlns:a16="http://schemas.microsoft.com/office/drawing/2014/main" id="{B1623D3A-21E2-48D7-ABFB-C3BBA676222D}"/>
              </a:ext>
            </a:extLst>
          </p:cNvPr>
          <p:cNvSpPr txBox="1"/>
          <p:nvPr/>
        </p:nvSpPr>
        <p:spPr>
          <a:xfrm>
            <a:off x="19319" y="868460"/>
            <a:ext cx="9144000" cy="1200329"/>
          </a:xfrm>
          <a:prstGeom prst="rect">
            <a:avLst/>
          </a:prstGeom>
          <a:noFill/>
        </p:spPr>
        <p:txBody>
          <a:bodyPr wrap="square" rtlCol="0">
            <a:spAutoFit/>
          </a:bodyPr>
          <a:lstStyle/>
          <a:p>
            <a:pPr marL="342900" indent="-342900">
              <a:buFont typeface="Wingdings" panose="05000000000000000000" pitchFamily="2" charset="2"/>
              <a:buChar char="q"/>
            </a:pPr>
            <a:r>
              <a:rPr lang="en-US" sz="2400" b="0" dirty="0">
                <a:solidFill>
                  <a:schemeClr val="tx2"/>
                </a:solidFill>
                <a:latin typeface="+mn-lt"/>
              </a:rPr>
              <a:t>SQL:1999 added the with clause to define “statement scoped views”. They are not stored in the database schema: instead, they are only valid in the query they belong to.</a:t>
            </a:r>
          </a:p>
        </p:txBody>
      </p:sp>
    </p:spTree>
    <p:extLst>
      <p:ext uri="{BB962C8B-B14F-4D97-AF65-F5344CB8AC3E}">
        <p14:creationId xmlns:p14="http://schemas.microsoft.com/office/powerpoint/2010/main" val="241681854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6"/>
          <p:cNvSpPr txBox="1">
            <a:spLocks noChangeArrowheads="1"/>
          </p:cNvSpPr>
          <p:nvPr/>
        </p:nvSpPr>
        <p:spPr bwMode="auto">
          <a:xfrm>
            <a:off x="19318" y="0"/>
            <a:ext cx="912468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b="1">
                <a:solidFill>
                  <a:srgbClr val="00457C"/>
                </a:solidFill>
                <a:latin typeface="Times New Roman" panose="02020603050405020304" pitchFamily="18" charset="0"/>
              </a:defRPr>
            </a:lvl1pPr>
            <a:lvl2pPr marL="742950" indent="-285750">
              <a:defRPr b="1">
                <a:solidFill>
                  <a:srgbClr val="00457C"/>
                </a:solidFill>
                <a:latin typeface="Times New Roman" panose="02020603050405020304" pitchFamily="18" charset="0"/>
              </a:defRPr>
            </a:lvl2pPr>
            <a:lvl3pPr marL="1143000" indent="-228600">
              <a:defRPr b="1">
                <a:solidFill>
                  <a:srgbClr val="00457C"/>
                </a:solidFill>
                <a:latin typeface="Times New Roman" panose="02020603050405020304" pitchFamily="18" charset="0"/>
              </a:defRPr>
            </a:lvl3pPr>
            <a:lvl4pPr marL="1600200" indent="-228600">
              <a:defRPr b="1">
                <a:solidFill>
                  <a:srgbClr val="00457C"/>
                </a:solidFill>
                <a:latin typeface="Times New Roman" panose="02020603050405020304" pitchFamily="18" charset="0"/>
              </a:defRPr>
            </a:lvl4pPr>
            <a:lvl5pPr marL="2057400" indent="-228600">
              <a:defRPr b="1">
                <a:solidFill>
                  <a:srgbClr val="00457C"/>
                </a:solidFill>
                <a:latin typeface="Times New Roman" panose="02020603050405020304" pitchFamily="18" charset="0"/>
              </a:defRPr>
            </a:lvl5pPr>
            <a:lvl6pPr marL="2514600" indent="-228600" eaLnBrk="0" fontAlgn="base" hangingPunct="0">
              <a:spcBef>
                <a:spcPct val="0"/>
              </a:spcBef>
              <a:spcAft>
                <a:spcPct val="0"/>
              </a:spcAft>
              <a:defRPr b="1">
                <a:solidFill>
                  <a:srgbClr val="00457C"/>
                </a:solidFill>
                <a:latin typeface="Times New Roman" panose="02020603050405020304" pitchFamily="18" charset="0"/>
              </a:defRPr>
            </a:lvl6pPr>
            <a:lvl7pPr marL="2971800" indent="-228600" eaLnBrk="0" fontAlgn="base" hangingPunct="0">
              <a:spcBef>
                <a:spcPct val="0"/>
              </a:spcBef>
              <a:spcAft>
                <a:spcPct val="0"/>
              </a:spcAft>
              <a:defRPr b="1">
                <a:solidFill>
                  <a:srgbClr val="00457C"/>
                </a:solidFill>
                <a:latin typeface="Times New Roman" panose="02020603050405020304" pitchFamily="18" charset="0"/>
              </a:defRPr>
            </a:lvl7pPr>
            <a:lvl8pPr marL="3429000" indent="-228600" eaLnBrk="0" fontAlgn="base" hangingPunct="0">
              <a:spcBef>
                <a:spcPct val="0"/>
              </a:spcBef>
              <a:spcAft>
                <a:spcPct val="0"/>
              </a:spcAft>
              <a:defRPr b="1">
                <a:solidFill>
                  <a:srgbClr val="00457C"/>
                </a:solidFill>
                <a:latin typeface="Times New Roman" panose="02020603050405020304" pitchFamily="18" charset="0"/>
              </a:defRPr>
            </a:lvl8pPr>
            <a:lvl9pPr marL="3886200" indent="-228600" eaLnBrk="0" fontAlgn="base" hangingPunct="0">
              <a:spcBef>
                <a:spcPct val="0"/>
              </a:spcBef>
              <a:spcAft>
                <a:spcPct val="0"/>
              </a:spcAft>
              <a:defRPr b="1">
                <a:solidFill>
                  <a:srgbClr val="00457C"/>
                </a:solidFill>
                <a:latin typeface="Times New Roman" panose="02020603050405020304" pitchFamily="18" charset="0"/>
              </a:defRPr>
            </a:lvl9pPr>
          </a:lstStyle>
          <a:p>
            <a:pPr>
              <a:spcBef>
                <a:spcPct val="50000"/>
              </a:spcBef>
            </a:pPr>
            <a:r>
              <a:rPr lang="en-US" altLang="en-US" sz="3200" b="0" dirty="0">
                <a:solidFill>
                  <a:schemeClr val="bg1"/>
                </a:solidFill>
                <a:latin typeface="+mn-lt"/>
              </a:rPr>
              <a:t>CASE</a:t>
            </a:r>
          </a:p>
        </p:txBody>
      </p:sp>
      <p:sp>
        <p:nvSpPr>
          <p:cNvPr id="5" name="TextBox 4"/>
          <p:cNvSpPr txBox="1"/>
          <p:nvPr/>
        </p:nvSpPr>
        <p:spPr>
          <a:xfrm>
            <a:off x="11154" y="2819400"/>
            <a:ext cx="9124682" cy="2677656"/>
          </a:xfrm>
          <a:prstGeom prst="rect">
            <a:avLst/>
          </a:prstGeom>
          <a:noFill/>
        </p:spPr>
        <p:txBody>
          <a:bodyPr wrap="square" rtlCol="0">
            <a:spAutoFit/>
          </a:bodyPr>
          <a:lstStyle/>
          <a:p>
            <a:r>
              <a:rPr lang="en-US" sz="2800" dirty="0">
                <a:solidFill>
                  <a:schemeClr val="tx2"/>
                </a:solidFill>
                <a:latin typeface="+mn-lt"/>
              </a:rPr>
              <a:t>UPDATE     </a:t>
            </a:r>
            <a:r>
              <a:rPr lang="en-US" sz="2800" b="0" dirty="0">
                <a:solidFill>
                  <a:schemeClr val="tx2"/>
                </a:solidFill>
                <a:latin typeface="+mn-lt"/>
              </a:rPr>
              <a:t>employee</a:t>
            </a:r>
          </a:p>
          <a:p>
            <a:r>
              <a:rPr lang="en-US" sz="2800" dirty="0">
                <a:solidFill>
                  <a:schemeClr val="tx2"/>
                </a:solidFill>
                <a:latin typeface="+mn-lt"/>
              </a:rPr>
              <a:t>SET</a:t>
            </a:r>
            <a:r>
              <a:rPr lang="en-US" sz="2800" b="0" dirty="0">
                <a:solidFill>
                  <a:schemeClr val="tx2"/>
                </a:solidFill>
                <a:latin typeface="+mn-lt"/>
              </a:rPr>
              <a:t>             salary =</a:t>
            </a:r>
          </a:p>
          <a:p>
            <a:r>
              <a:rPr lang="en-US" sz="2800" dirty="0">
                <a:solidFill>
                  <a:srgbClr val="FF0000"/>
                </a:solidFill>
                <a:latin typeface="+mn-lt"/>
              </a:rPr>
              <a:t>CASE</a:t>
            </a:r>
            <a:r>
              <a:rPr lang="en-US" sz="2800" b="0" dirty="0">
                <a:solidFill>
                  <a:srgbClr val="FF0000"/>
                </a:solidFill>
                <a:latin typeface="+mn-lt"/>
              </a:rPr>
              <a:t>          </a:t>
            </a:r>
            <a:r>
              <a:rPr lang="en-US" sz="2800" dirty="0">
                <a:solidFill>
                  <a:srgbClr val="FF0000"/>
                </a:solidFill>
                <a:latin typeface="+mn-lt"/>
              </a:rPr>
              <a:t>WHEN</a:t>
            </a:r>
            <a:r>
              <a:rPr lang="en-US" sz="2800" b="0" dirty="0">
                <a:solidFill>
                  <a:srgbClr val="FF0000"/>
                </a:solidFill>
                <a:latin typeface="+mn-lt"/>
              </a:rPr>
              <a:t>    </a:t>
            </a:r>
            <a:r>
              <a:rPr lang="en-US" sz="2800" b="0" dirty="0" err="1">
                <a:solidFill>
                  <a:schemeClr val="tx2"/>
                </a:solidFill>
                <a:latin typeface="+mn-lt"/>
              </a:rPr>
              <a:t>dno</a:t>
            </a:r>
            <a:r>
              <a:rPr lang="en-US" sz="2800" b="0" dirty="0">
                <a:solidFill>
                  <a:schemeClr val="tx2"/>
                </a:solidFill>
                <a:latin typeface="+mn-lt"/>
              </a:rPr>
              <a:t>=1</a:t>
            </a:r>
            <a:r>
              <a:rPr lang="en-US" sz="2800" b="0" dirty="0">
                <a:solidFill>
                  <a:srgbClr val="FF0000"/>
                </a:solidFill>
                <a:latin typeface="+mn-lt"/>
              </a:rPr>
              <a:t>     </a:t>
            </a:r>
            <a:r>
              <a:rPr lang="en-US" sz="2800" dirty="0">
                <a:solidFill>
                  <a:srgbClr val="FF0000"/>
                </a:solidFill>
                <a:latin typeface="+mn-lt"/>
              </a:rPr>
              <a:t>THEN</a:t>
            </a:r>
            <a:r>
              <a:rPr lang="en-US" sz="2800" b="0" dirty="0">
                <a:solidFill>
                  <a:srgbClr val="FF0000"/>
                </a:solidFill>
                <a:latin typeface="+mn-lt"/>
              </a:rPr>
              <a:t> </a:t>
            </a:r>
            <a:r>
              <a:rPr lang="en-US" sz="2800" b="0" dirty="0">
                <a:solidFill>
                  <a:schemeClr val="tx2"/>
                </a:solidFill>
                <a:latin typeface="+mn-lt"/>
              </a:rPr>
              <a:t>salary + 1000</a:t>
            </a:r>
          </a:p>
          <a:p>
            <a:r>
              <a:rPr lang="en-US" sz="2800" b="0" dirty="0">
                <a:solidFill>
                  <a:srgbClr val="FF0000"/>
                </a:solidFill>
                <a:latin typeface="+mn-lt"/>
              </a:rPr>
              <a:t>                    </a:t>
            </a:r>
            <a:r>
              <a:rPr lang="en-US" sz="2800" dirty="0">
                <a:solidFill>
                  <a:srgbClr val="FF0000"/>
                </a:solidFill>
                <a:latin typeface="+mn-lt"/>
              </a:rPr>
              <a:t>WHEN</a:t>
            </a:r>
            <a:r>
              <a:rPr lang="en-US" sz="2800" b="0" dirty="0">
                <a:solidFill>
                  <a:srgbClr val="FF0000"/>
                </a:solidFill>
                <a:latin typeface="+mn-lt"/>
              </a:rPr>
              <a:t>    </a:t>
            </a:r>
            <a:r>
              <a:rPr lang="en-US" sz="2800" b="0" dirty="0" err="1">
                <a:solidFill>
                  <a:schemeClr val="tx2"/>
                </a:solidFill>
                <a:latin typeface="+mn-lt"/>
              </a:rPr>
              <a:t>dno</a:t>
            </a:r>
            <a:r>
              <a:rPr lang="en-US" sz="2800" b="0" dirty="0">
                <a:solidFill>
                  <a:schemeClr val="tx2"/>
                </a:solidFill>
                <a:latin typeface="+mn-lt"/>
              </a:rPr>
              <a:t>=2</a:t>
            </a:r>
            <a:r>
              <a:rPr lang="en-US" sz="2800" b="0" dirty="0">
                <a:solidFill>
                  <a:srgbClr val="FF0000"/>
                </a:solidFill>
                <a:latin typeface="+mn-lt"/>
              </a:rPr>
              <a:t>     </a:t>
            </a:r>
            <a:r>
              <a:rPr lang="en-US" sz="2800" dirty="0">
                <a:solidFill>
                  <a:srgbClr val="FF0000"/>
                </a:solidFill>
                <a:latin typeface="+mn-lt"/>
              </a:rPr>
              <a:t>THEN</a:t>
            </a:r>
            <a:r>
              <a:rPr lang="en-US" sz="2800" b="0" dirty="0">
                <a:solidFill>
                  <a:srgbClr val="FF0000"/>
                </a:solidFill>
                <a:latin typeface="+mn-lt"/>
              </a:rPr>
              <a:t> </a:t>
            </a:r>
            <a:r>
              <a:rPr lang="en-US" sz="2800" b="0" dirty="0">
                <a:solidFill>
                  <a:schemeClr val="tx2"/>
                </a:solidFill>
                <a:latin typeface="+mn-lt"/>
              </a:rPr>
              <a:t>salary + 2000</a:t>
            </a:r>
          </a:p>
          <a:p>
            <a:r>
              <a:rPr lang="en-US" sz="2800" b="0" dirty="0">
                <a:solidFill>
                  <a:srgbClr val="FF0000"/>
                </a:solidFill>
                <a:latin typeface="+mn-lt"/>
              </a:rPr>
              <a:t>                    </a:t>
            </a:r>
            <a:r>
              <a:rPr lang="en-US" sz="2800" dirty="0">
                <a:solidFill>
                  <a:srgbClr val="FF0000"/>
                </a:solidFill>
                <a:latin typeface="+mn-lt"/>
              </a:rPr>
              <a:t>WHEN</a:t>
            </a:r>
            <a:r>
              <a:rPr lang="en-US" sz="2800" b="0" dirty="0">
                <a:solidFill>
                  <a:srgbClr val="FF0000"/>
                </a:solidFill>
                <a:latin typeface="+mn-lt"/>
              </a:rPr>
              <a:t>    </a:t>
            </a:r>
            <a:r>
              <a:rPr lang="en-US" sz="2800" b="0" dirty="0" err="1">
                <a:solidFill>
                  <a:schemeClr val="tx2"/>
                </a:solidFill>
                <a:latin typeface="+mn-lt"/>
              </a:rPr>
              <a:t>dno</a:t>
            </a:r>
            <a:r>
              <a:rPr lang="en-US" sz="2800" b="0" dirty="0">
                <a:solidFill>
                  <a:schemeClr val="tx2"/>
                </a:solidFill>
                <a:latin typeface="+mn-lt"/>
              </a:rPr>
              <a:t>=3</a:t>
            </a:r>
            <a:r>
              <a:rPr lang="en-US" sz="2800" b="0" dirty="0">
                <a:solidFill>
                  <a:srgbClr val="FF0000"/>
                </a:solidFill>
                <a:latin typeface="+mn-lt"/>
              </a:rPr>
              <a:t>     </a:t>
            </a:r>
            <a:r>
              <a:rPr lang="en-US" sz="2800" dirty="0">
                <a:solidFill>
                  <a:srgbClr val="FF0000"/>
                </a:solidFill>
                <a:latin typeface="+mn-lt"/>
              </a:rPr>
              <a:t>THEN</a:t>
            </a:r>
            <a:r>
              <a:rPr lang="en-US" sz="2800" b="0" dirty="0">
                <a:solidFill>
                  <a:srgbClr val="FF0000"/>
                </a:solidFill>
                <a:latin typeface="+mn-lt"/>
              </a:rPr>
              <a:t> </a:t>
            </a:r>
            <a:r>
              <a:rPr lang="en-US" sz="2800" b="0" dirty="0">
                <a:solidFill>
                  <a:schemeClr val="tx2"/>
                </a:solidFill>
                <a:latin typeface="+mn-lt"/>
              </a:rPr>
              <a:t>salary + 3000</a:t>
            </a:r>
          </a:p>
          <a:p>
            <a:r>
              <a:rPr lang="en-US" sz="2800" b="0" dirty="0">
                <a:solidFill>
                  <a:srgbClr val="FF0000"/>
                </a:solidFill>
                <a:latin typeface="+mn-lt"/>
              </a:rPr>
              <a:t>                    </a:t>
            </a:r>
            <a:r>
              <a:rPr lang="en-US" sz="2800" dirty="0">
                <a:solidFill>
                  <a:srgbClr val="FF0000"/>
                </a:solidFill>
                <a:latin typeface="+mn-lt"/>
              </a:rPr>
              <a:t>ELSE</a:t>
            </a:r>
            <a:r>
              <a:rPr lang="en-US" sz="2800" b="0" dirty="0">
                <a:solidFill>
                  <a:srgbClr val="FF0000"/>
                </a:solidFill>
                <a:latin typeface="+mn-lt"/>
              </a:rPr>
              <a:t>      </a:t>
            </a:r>
            <a:r>
              <a:rPr lang="en-US" sz="2800" b="0" dirty="0">
                <a:solidFill>
                  <a:schemeClr val="tx2"/>
                </a:solidFill>
                <a:latin typeface="+mn-lt"/>
              </a:rPr>
              <a:t>salary + 0;</a:t>
            </a:r>
          </a:p>
        </p:txBody>
      </p:sp>
      <p:sp>
        <p:nvSpPr>
          <p:cNvPr id="6" name="TextBox 5"/>
          <p:cNvSpPr txBox="1"/>
          <p:nvPr/>
        </p:nvSpPr>
        <p:spPr>
          <a:xfrm>
            <a:off x="7741052" y="2237189"/>
            <a:ext cx="1402948" cy="523220"/>
          </a:xfrm>
          <a:prstGeom prst="rect">
            <a:avLst/>
          </a:prstGeom>
          <a:noFill/>
        </p:spPr>
        <p:txBody>
          <a:bodyPr wrap="none" rtlCol="0">
            <a:spAutoFit/>
          </a:bodyPr>
          <a:lstStyle/>
          <a:p>
            <a:r>
              <a:rPr lang="en-US" sz="2800" b="0" dirty="0">
                <a:latin typeface="+mn-lt"/>
              </a:rPr>
              <a:t>SQL:99</a:t>
            </a:r>
          </a:p>
        </p:txBody>
      </p:sp>
      <p:sp>
        <p:nvSpPr>
          <p:cNvPr id="2" name="Rectangle 1">
            <a:extLst>
              <a:ext uri="{FF2B5EF4-FFF2-40B4-BE49-F238E27FC236}">
                <a16:creationId xmlns:a16="http://schemas.microsoft.com/office/drawing/2014/main" id="{10A4BDF8-74B9-43E6-8F84-065B7B52DBD7}"/>
              </a:ext>
            </a:extLst>
          </p:cNvPr>
          <p:cNvSpPr/>
          <p:nvPr/>
        </p:nvSpPr>
        <p:spPr>
          <a:xfrm>
            <a:off x="1" y="839152"/>
            <a:ext cx="9144000" cy="954107"/>
          </a:xfrm>
          <a:prstGeom prst="rect">
            <a:avLst/>
          </a:prstGeom>
        </p:spPr>
        <p:txBody>
          <a:bodyPr wrap="square">
            <a:spAutoFit/>
          </a:bodyPr>
          <a:lstStyle/>
          <a:p>
            <a:pPr marL="457200" indent="-457200">
              <a:buFont typeface="Wingdings" panose="05000000000000000000" pitchFamily="2" charset="2"/>
              <a:buChar char="q"/>
            </a:pPr>
            <a:r>
              <a:rPr lang="en-US" sz="2800" b="0" dirty="0">
                <a:solidFill>
                  <a:srgbClr val="000000"/>
                </a:solidFill>
                <a:latin typeface="Arial" panose="020B0604020202020204" pitchFamily="34" charset="0"/>
                <a:cs typeface="Arial" panose="020B0604020202020204" pitchFamily="34" charset="0"/>
              </a:rPr>
              <a:t>The CASE statement goes through conditions and returns a value when the first condition is met.</a:t>
            </a: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0547618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6"/>
          <p:cNvSpPr txBox="1">
            <a:spLocks noChangeArrowheads="1"/>
          </p:cNvSpPr>
          <p:nvPr/>
        </p:nvSpPr>
        <p:spPr bwMode="auto">
          <a:xfrm>
            <a:off x="19318" y="0"/>
            <a:ext cx="912468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b="1">
                <a:solidFill>
                  <a:srgbClr val="00457C"/>
                </a:solidFill>
                <a:latin typeface="Times New Roman" panose="02020603050405020304" pitchFamily="18" charset="0"/>
              </a:defRPr>
            </a:lvl1pPr>
            <a:lvl2pPr marL="742950" indent="-285750">
              <a:defRPr b="1">
                <a:solidFill>
                  <a:srgbClr val="00457C"/>
                </a:solidFill>
                <a:latin typeface="Times New Roman" panose="02020603050405020304" pitchFamily="18" charset="0"/>
              </a:defRPr>
            </a:lvl2pPr>
            <a:lvl3pPr marL="1143000" indent="-228600">
              <a:defRPr b="1">
                <a:solidFill>
                  <a:srgbClr val="00457C"/>
                </a:solidFill>
                <a:latin typeface="Times New Roman" panose="02020603050405020304" pitchFamily="18" charset="0"/>
              </a:defRPr>
            </a:lvl3pPr>
            <a:lvl4pPr marL="1600200" indent="-228600">
              <a:defRPr b="1">
                <a:solidFill>
                  <a:srgbClr val="00457C"/>
                </a:solidFill>
                <a:latin typeface="Times New Roman" panose="02020603050405020304" pitchFamily="18" charset="0"/>
              </a:defRPr>
            </a:lvl4pPr>
            <a:lvl5pPr marL="2057400" indent="-228600">
              <a:defRPr b="1">
                <a:solidFill>
                  <a:srgbClr val="00457C"/>
                </a:solidFill>
                <a:latin typeface="Times New Roman" panose="02020603050405020304" pitchFamily="18" charset="0"/>
              </a:defRPr>
            </a:lvl5pPr>
            <a:lvl6pPr marL="2514600" indent="-228600" eaLnBrk="0" fontAlgn="base" hangingPunct="0">
              <a:spcBef>
                <a:spcPct val="0"/>
              </a:spcBef>
              <a:spcAft>
                <a:spcPct val="0"/>
              </a:spcAft>
              <a:defRPr b="1">
                <a:solidFill>
                  <a:srgbClr val="00457C"/>
                </a:solidFill>
                <a:latin typeface="Times New Roman" panose="02020603050405020304" pitchFamily="18" charset="0"/>
              </a:defRPr>
            </a:lvl6pPr>
            <a:lvl7pPr marL="2971800" indent="-228600" eaLnBrk="0" fontAlgn="base" hangingPunct="0">
              <a:spcBef>
                <a:spcPct val="0"/>
              </a:spcBef>
              <a:spcAft>
                <a:spcPct val="0"/>
              </a:spcAft>
              <a:defRPr b="1">
                <a:solidFill>
                  <a:srgbClr val="00457C"/>
                </a:solidFill>
                <a:latin typeface="Times New Roman" panose="02020603050405020304" pitchFamily="18" charset="0"/>
              </a:defRPr>
            </a:lvl7pPr>
            <a:lvl8pPr marL="3429000" indent="-228600" eaLnBrk="0" fontAlgn="base" hangingPunct="0">
              <a:spcBef>
                <a:spcPct val="0"/>
              </a:spcBef>
              <a:spcAft>
                <a:spcPct val="0"/>
              </a:spcAft>
              <a:defRPr b="1">
                <a:solidFill>
                  <a:srgbClr val="00457C"/>
                </a:solidFill>
                <a:latin typeface="Times New Roman" panose="02020603050405020304" pitchFamily="18" charset="0"/>
              </a:defRPr>
            </a:lvl8pPr>
            <a:lvl9pPr marL="3886200" indent="-228600" eaLnBrk="0" fontAlgn="base" hangingPunct="0">
              <a:spcBef>
                <a:spcPct val="0"/>
              </a:spcBef>
              <a:spcAft>
                <a:spcPct val="0"/>
              </a:spcAft>
              <a:defRPr b="1">
                <a:solidFill>
                  <a:srgbClr val="00457C"/>
                </a:solidFill>
                <a:latin typeface="Times New Roman" panose="02020603050405020304" pitchFamily="18" charset="0"/>
              </a:defRPr>
            </a:lvl9pPr>
          </a:lstStyle>
          <a:p>
            <a:pPr>
              <a:spcBef>
                <a:spcPct val="50000"/>
              </a:spcBef>
            </a:pPr>
            <a:r>
              <a:rPr lang="en-US" altLang="en-US" sz="3200" b="0" dirty="0">
                <a:solidFill>
                  <a:schemeClr val="bg1"/>
                </a:solidFill>
                <a:latin typeface="+mn-lt"/>
              </a:rPr>
              <a:t>WITH RECURSIVE</a:t>
            </a:r>
          </a:p>
        </p:txBody>
      </p:sp>
      <p:sp>
        <p:nvSpPr>
          <p:cNvPr id="5" name="TextBox 4"/>
          <p:cNvSpPr txBox="1"/>
          <p:nvPr/>
        </p:nvSpPr>
        <p:spPr>
          <a:xfrm>
            <a:off x="0" y="1971794"/>
            <a:ext cx="9156826" cy="4124206"/>
          </a:xfrm>
          <a:prstGeom prst="rect">
            <a:avLst/>
          </a:prstGeom>
          <a:noFill/>
        </p:spPr>
        <p:txBody>
          <a:bodyPr wrap="square" rtlCol="0">
            <a:spAutoFit/>
          </a:bodyPr>
          <a:lstStyle/>
          <a:p>
            <a:r>
              <a:rPr lang="en-US" sz="2600" dirty="0">
                <a:solidFill>
                  <a:srgbClr val="FF0000"/>
                </a:solidFill>
                <a:latin typeface="+mn-lt"/>
              </a:rPr>
              <a:t>WITH</a:t>
            </a:r>
            <a:r>
              <a:rPr lang="en-US" sz="2600" b="0" dirty="0">
                <a:solidFill>
                  <a:srgbClr val="FF0000"/>
                </a:solidFill>
                <a:latin typeface="+mn-lt"/>
              </a:rPr>
              <a:t> </a:t>
            </a:r>
            <a:r>
              <a:rPr lang="en-US" sz="2600" dirty="0">
                <a:solidFill>
                  <a:srgbClr val="FF0000"/>
                </a:solidFill>
                <a:latin typeface="+mn-lt"/>
              </a:rPr>
              <a:t>RECURSIVE</a:t>
            </a:r>
            <a:r>
              <a:rPr lang="en-US" sz="2600" b="0" dirty="0">
                <a:solidFill>
                  <a:srgbClr val="FF0000"/>
                </a:solidFill>
                <a:latin typeface="+mn-lt"/>
              </a:rPr>
              <a:t>    </a:t>
            </a:r>
            <a:r>
              <a:rPr lang="en-US" sz="2600" b="0" dirty="0" err="1">
                <a:solidFill>
                  <a:srgbClr val="002060"/>
                </a:solidFill>
                <a:latin typeface="+mn-lt"/>
              </a:rPr>
              <a:t>sup_emp</a:t>
            </a:r>
            <a:r>
              <a:rPr lang="en-US" sz="2600" b="0" dirty="0">
                <a:solidFill>
                  <a:srgbClr val="002060"/>
                </a:solidFill>
                <a:latin typeface="+mn-lt"/>
              </a:rPr>
              <a:t> (</a:t>
            </a:r>
            <a:r>
              <a:rPr lang="en-US" sz="2600" b="0" dirty="0" err="1">
                <a:solidFill>
                  <a:srgbClr val="002060"/>
                </a:solidFill>
                <a:latin typeface="+mn-lt"/>
              </a:rPr>
              <a:t>sup_ssn</a:t>
            </a:r>
            <a:r>
              <a:rPr lang="en-US" sz="2600" b="0" dirty="0">
                <a:solidFill>
                  <a:srgbClr val="002060"/>
                </a:solidFill>
                <a:latin typeface="+mn-lt"/>
              </a:rPr>
              <a:t>, </a:t>
            </a:r>
            <a:r>
              <a:rPr lang="en-US" sz="2600" b="0" dirty="0" err="1">
                <a:solidFill>
                  <a:srgbClr val="002060"/>
                </a:solidFill>
                <a:latin typeface="+mn-lt"/>
              </a:rPr>
              <a:t>ssn</a:t>
            </a:r>
            <a:r>
              <a:rPr lang="en-US" sz="2600" b="0" dirty="0">
                <a:solidFill>
                  <a:srgbClr val="002060"/>
                </a:solidFill>
                <a:latin typeface="+mn-lt"/>
              </a:rPr>
              <a:t>)</a:t>
            </a:r>
            <a:r>
              <a:rPr lang="en-US" sz="2600" b="0" dirty="0">
                <a:solidFill>
                  <a:srgbClr val="FF0000"/>
                </a:solidFill>
                <a:latin typeface="+mn-lt"/>
              </a:rPr>
              <a:t> </a:t>
            </a:r>
            <a:r>
              <a:rPr lang="en-US" sz="2600" dirty="0">
                <a:solidFill>
                  <a:srgbClr val="FF0000"/>
                </a:solidFill>
                <a:latin typeface="+mn-lt"/>
              </a:rPr>
              <a:t>AS</a:t>
            </a:r>
            <a:r>
              <a:rPr lang="en-US" sz="2600" b="0" dirty="0">
                <a:solidFill>
                  <a:srgbClr val="FF0000"/>
                </a:solidFill>
                <a:latin typeface="+mn-lt"/>
              </a:rPr>
              <a:t> (</a:t>
            </a:r>
          </a:p>
          <a:p>
            <a:r>
              <a:rPr lang="en-US" sz="2600" dirty="0">
                <a:solidFill>
                  <a:schemeClr val="tx2"/>
                </a:solidFill>
                <a:latin typeface="+mn-lt"/>
              </a:rPr>
              <a:t>			SELECT	</a:t>
            </a:r>
            <a:r>
              <a:rPr lang="en-US" sz="2600" b="0" dirty="0" err="1">
                <a:solidFill>
                  <a:schemeClr val="tx2"/>
                </a:solidFill>
                <a:latin typeface="+mn-lt"/>
              </a:rPr>
              <a:t>sup_ssn</a:t>
            </a:r>
            <a:r>
              <a:rPr lang="en-US" sz="2600" b="0" dirty="0">
                <a:solidFill>
                  <a:schemeClr val="tx2"/>
                </a:solidFill>
                <a:latin typeface="+mn-lt"/>
              </a:rPr>
              <a:t>, </a:t>
            </a:r>
            <a:r>
              <a:rPr lang="en-US" sz="2600" b="0" dirty="0" err="1">
                <a:solidFill>
                  <a:schemeClr val="tx2"/>
                </a:solidFill>
                <a:latin typeface="+mn-lt"/>
              </a:rPr>
              <a:t>ssn</a:t>
            </a:r>
            <a:endParaRPr lang="en-US" sz="2600" b="0" dirty="0">
              <a:solidFill>
                <a:schemeClr val="tx2"/>
              </a:solidFill>
              <a:latin typeface="+mn-lt"/>
            </a:endParaRPr>
          </a:p>
          <a:p>
            <a:r>
              <a:rPr lang="en-US" sz="2600" dirty="0">
                <a:solidFill>
                  <a:schemeClr val="tx2"/>
                </a:solidFill>
                <a:latin typeface="+mn-lt"/>
              </a:rPr>
              <a:t>			FROM	</a:t>
            </a:r>
            <a:r>
              <a:rPr lang="en-US" sz="2600" b="0" dirty="0">
                <a:solidFill>
                  <a:schemeClr val="tx2"/>
                </a:solidFill>
                <a:latin typeface="+mn-lt"/>
              </a:rPr>
              <a:t>employee </a:t>
            </a:r>
          </a:p>
          <a:p>
            <a:r>
              <a:rPr lang="en-US" sz="2600" dirty="0">
                <a:solidFill>
                  <a:srgbClr val="FF0000"/>
                </a:solidFill>
                <a:latin typeface="+mn-lt"/>
              </a:rPr>
              <a:t>			UNION</a:t>
            </a:r>
          </a:p>
          <a:p>
            <a:r>
              <a:rPr lang="en-US" sz="2600" dirty="0">
                <a:solidFill>
                  <a:schemeClr val="tx2"/>
                </a:solidFill>
                <a:latin typeface="+mn-lt"/>
              </a:rPr>
              <a:t>			SELECT	</a:t>
            </a:r>
            <a:r>
              <a:rPr lang="en-US" sz="2600" b="0" i="1" dirty="0" err="1">
                <a:solidFill>
                  <a:schemeClr val="tx2"/>
                </a:solidFill>
                <a:latin typeface="+mn-lt"/>
              </a:rPr>
              <a:t>E</a:t>
            </a:r>
            <a:r>
              <a:rPr lang="en-US" sz="2600" b="0" dirty="0" err="1">
                <a:solidFill>
                  <a:schemeClr val="tx2"/>
                </a:solidFill>
                <a:latin typeface="+mn-lt"/>
              </a:rPr>
              <a:t>.ssn</a:t>
            </a:r>
            <a:r>
              <a:rPr lang="en-US" sz="2600" b="0" dirty="0">
                <a:solidFill>
                  <a:schemeClr val="tx2"/>
                </a:solidFill>
                <a:latin typeface="+mn-lt"/>
              </a:rPr>
              <a:t>, </a:t>
            </a:r>
            <a:r>
              <a:rPr lang="en-US" sz="2600" b="0" i="1" dirty="0" err="1">
                <a:solidFill>
                  <a:schemeClr val="tx2"/>
                </a:solidFill>
                <a:latin typeface="+mn-lt"/>
              </a:rPr>
              <a:t>S</a:t>
            </a:r>
            <a:r>
              <a:rPr lang="en-US" sz="2600" b="0" dirty="0" err="1">
                <a:solidFill>
                  <a:schemeClr val="tx2"/>
                </a:solidFill>
                <a:latin typeface="+mn-lt"/>
              </a:rPr>
              <a:t>.sup_ssn</a:t>
            </a:r>
            <a:endParaRPr lang="en-US" sz="2600" b="0" dirty="0">
              <a:solidFill>
                <a:schemeClr val="tx2"/>
              </a:solidFill>
              <a:latin typeface="+mn-lt"/>
            </a:endParaRPr>
          </a:p>
          <a:p>
            <a:r>
              <a:rPr lang="en-US" sz="2600" dirty="0">
                <a:solidFill>
                  <a:schemeClr val="tx2"/>
                </a:solidFill>
                <a:latin typeface="+mn-lt"/>
              </a:rPr>
              <a:t>			FROM	</a:t>
            </a:r>
            <a:r>
              <a:rPr lang="en-US" sz="2600" b="0" dirty="0">
                <a:solidFill>
                  <a:schemeClr val="tx2"/>
                </a:solidFill>
                <a:latin typeface="+mn-lt"/>
              </a:rPr>
              <a:t>employee as </a:t>
            </a:r>
            <a:r>
              <a:rPr lang="en-US" sz="2600" b="0" i="1" dirty="0">
                <a:solidFill>
                  <a:schemeClr val="tx2"/>
                </a:solidFill>
                <a:latin typeface="+mn-lt"/>
              </a:rPr>
              <a:t>E</a:t>
            </a:r>
            <a:r>
              <a:rPr lang="en-US" sz="2600" b="0" dirty="0">
                <a:solidFill>
                  <a:schemeClr val="tx2"/>
                </a:solidFill>
                <a:latin typeface="+mn-lt"/>
              </a:rPr>
              <a:t>, </a:t>
            </a:r>
            <a:r>
              <a:rPr lang="en-US" sz="2600" b="0" dirty="0" err="1">
                <a:solidFill>
                  <a:srgbClr val="002060"/>
                </a:solidFill>
                <a:latin typeface="+mn-lt"/>
              </a:rPr>
              <a:t>sup_emp</a:t>
            </a:r>
            <a:r>
              <a:rPr lang="en-US" sz="2600" b="0" dirty="0">
                <a:solidFill>
                  <a:srgbClr val="002060"/>
                </a:solidFill>
                <a:latin typeface="+mn-lt"/>
              </a:rPr>
              <a:t> </a:t>
            </a:r>
            <a:r>
              <a:rPr lang="en-US" sz="2600" b="0" i="1" dirty="0">
                <a:solidFill>
                  <a:srgbClr val="0070C0"/>
                </a:solidFill>
                <a:latin typeface="+mn-lt"/>
              </a:rPr>
              <a:t>S</a:t>
            </a:r>
          </a:p>
          <a:p>
            <a:r>
              <a:rPr lang="en-US" sz="2600" dirty="0">
                <a:solidFill>
                  <a:schemeClr val="tx2"/>
                </a:solidFill>
                <a:latin typeface="+mn-lt"/>
              </a:rPr>
              <a:t>			WHERE	</a:t>
            </a:r>
            <a:r>
              <a:rPr lang="en-US" sz="2600" b="0" i="1" dirty="0" err="1">
                <a:solidFill>
                  <a:schemeClr val="tx2"/>
                </a:solidFill>
                <a:latin typeface="+mn-lt"/>
              </a:rPr>
              <a:t>E</a:t>
            </a:r>
            <a:r>
              <a:rPr lang="en-US" sz="2600" b="0" dirty="0" err="1">
                <a:solidFill>
                  <a:schemeClr val="tx2"/>
                </a:solidFill>
                <a:latin typeface="+mn-lt"/>
              </a:rPr>
              <a:t>.sup_ssn</a:t>
            </a:r>
            <a:r>
              <a:rPr lang="en-US" sz="2600" b="0" dirty="0">
                <a:solidFill>
                  <a:schemeClr val="tx2"/>
                </a:solidFill>
                <a:latin typeface="+mn-lt"/>
              </a:rPr>
              <a:t> = </a:t>
            </a:r>
            <a:r>
              <a:rPr lang="en-US" sz="2600" b="0" i="1" dirty="0" err="1">
                <a:solidFill>
                  <a:schemeClr val="tx2"/>
                </a:solidFill>
                <a:latin typeface="+mn-lt"/>
              </a:rPr>
              <a:t>S</a:t>
            </a:r>
            <a:r>
              <a:rPr lang="en-US" sz="2600" b="0" dirty="0" err="1">
                <a:solidFill>
                  <a:schemeClr val="tx2"/>
                </a:solidFill>
                <a:latin typeface="+mn-lt"/>
              </a:rPr>
              <a:t>.ssn</a:t>
            </a:r>
            <a:r>
              <a:rPr lang="en-US" sz="2600" b="0" dirty="0">
                <a:solidFill>
                  <a:schemeClr val="tx2"/>
                </a:solidFill>
                <a:latin typeface="+mn-lt"/>
              </a:rPr>
              <a:t> </a:t>
            </a:r>
            <a:r>
              <a:rPr lang="en-US" sz="2600" b="0" dirty="0">
                <a:solidFill>
                  <a:srgbClr val="FF0000"/>
                </a:solidFill>
                <a:latin typeface="+mn-lt"/>
              </a:rPr>
              <a:t>)</a:t>
            </a:r>
          </a:p>
          <a:p>
            <a:r>
              <a:rPr lang="en-US" sz="2600" dirty="0">
                <a:solidFill>
                  <a:schemeClr val="tx2"/>
                </a:solidFill>
                <a:latin typeface="+mn-lt"/>
              </a:rPr>
              <a:t>SELECT</a:t>
            </a:r>
            <a:r>
              <a:rPr lang="en-US" sz="2600" b="0" dirty="0">
                <a:solidFill>
                  <a:schemeClr val="tx2"/>
                </a:solidFill>
                <a:latin typeface="+mn-lt"/>
              </a:rPr>
              <a:t>	 *</a:t>
            </a:r>
          </a:p>
          <a:p>
            <a:r>
              <a:rPr lang="en-US" sz="2600" dirty="0">
                <a:solidFill>
                  <a:schemeClr val="tx2"/>
                </a:solidFill>
                <a:latin typeface="+mn-lt"/>
              </a:rPr>
              <a:t>FROM</a:t>
            </a:r>
            <a:r>
              <a:rPr lang="en-US" sz="2600" b="0" dirty="0">
                <a:solidFill>
                  <a:schemeClr val="tx2"/>
                </a:solidFill>
                <a:latin typeface="+mn-lt"/>
              </a:rPr>
              <a:t>   	 </a:t>
            </a:r>
            <a:r>
              <a:rPr lang="en-US" sz="2600" b="0" dirty="0" err="1">
                <a:solidFill>
                  <a:schemeClr val="tx2"/>
                </a:solidFill>
                <a:latin typeface="+mn-lt"/>
              </a:rPr>
              <a:t>sup_emp</a:t>
            </a:r>
            <a:r>
              <a:rPr lang="en-US" sz="2600" b="0" dirty="0">
                <a:solidFill>
                  <a:schemeClr val="tx2"/>
                </a:solidFill>
                <a:latin typeface="+mn-lt"/>
              </a:rPr>
              <a:t>;</a:t>
            </a:r>
          </a:p>
          <a:p>
            <a:r>
              <a:rPr lang="en-US" sz="2800" b="0" dirty="0">
                <a:latin typeface="+mn-lt"/>
              </a:rPr>
              <a:t> </a:t>
            </a:r>
          </a:p>
        </p:txBody>
      </p:sp>
      <p:sp>
        <p:nvSpPr>
          <p:cNvPr id="6" name="TextBox 5"/>
          <p:cNvSpPr txBox="1"/>
          <p:nvPr/>
        </p:nvSpPr>
        <p:spPr>
          <a:xfrm>
            <a:off x="7741052" y="1392454"/>
            <a:ext cx="1402948" cy="523220"/>
          </a:xfrm>
          <a:prstGeom prst="rect">
            <a:avLst/>
          </a:prstGeom>
          <a:noFill/>
        </p:spPr>
        <p:txBody>
          <a:bodyPr wrap="none" rtlCol="0">
            <a:spAutoFit/>
          </a:bodyPr>
          <a:lstStyle/>
          <a:p>
            <a:r>
              <a:rPr lang="en-US" sz="2800" b="0" dirty="0">
                <a:latin typeface="+mn-lt"/>
              </a:rPr>
              <a:t>SQL:99</a:t>
            </a:r>
          </a:p>
        </p:txBody>
      </p:sp>
      <p:sp>
        <p:nvSpPr>
          <p:cNvPr id="7" name="TextBox 6">
            <a:extLst>
              <a:ext uri="{FF2B5EF4-FFF2-40B4-BE49-F238E27FC236}">
                <a16:creationId xmlns:a16="http://schemas.microsoft.com/office/drawing/2014/main" id="{2CCB3095-AE63-4741-91FF-61889E8F0B9E}"/>
              </a:ext>
            </a:extLst>
          </p:cNvPr>
          <p:cNvSpPr txBox="1"/>
          <p:nvPr/>
        </p:nvSpPr>
        <p:spPr>
          <a:xfrm>
            <a:off x="0" y="914400"/>
            <a:ext cx="9144000" cy="461665"/>
          </a:xfrm>
          <a:prstGeom prst="rect">
            <a:avLst/>
          </a:prstGeom>
          <a:noFill/>
        </p:spPr>
        <p:txBody>
          <a:bodyPr wrap="square" rtlCol="0">
            <a:spAutoFit/>
          </a:bodyPr>
          <a:lstStyle/>
          <a:p>
            <a:pPr algn="just"/>
            <a:r>
              <a:rPr lang="en-US" sz="2400" b="0" dirty="0">
                <a:solidFill>
                  <a:schemeClr val="tx2"/>
                </a:solidFill>
                <a:latin typeface="Arial" panose="020B0604020202020204" pitchFamily="34" charset="0"/>
                <a:cs typeface="Arial" panose="020B0604020202020204" pitchFamily="34" charset="0"/>
              </a:rPr>
              <a:t>Retrieve all supervisees of a supervisory employee at all levels.</a:t>
            </a:r>
          </a:p>
        </p:txBody>
      </p:sp>
    </p:spTree>
    <p:extLst>
      <p:ext uri="{BB962C8B-B14F-4D97-AF65-F5344CB8AC3E}">
        <p14:creationId xmlns:p14="http://schemas.microsoft.com/office/powerpoint/2010/main" val="67477444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190759" y="1955464"/>
            <a:ext cx="6762482" cy="2947073"/>
          </a:xfrm>
          <a:prstGeom prst="rect">
            <a:avLst/>
          </a:prstGeom>
        </p:spPr>
      </p:pic>
      <p:sp>
        <p:nvSpPr>
          <p:cNvPr id="3" name="Text Box 16"/>
          <p:cNvSpPr txBox="1">
            <a:spLocks noChangeArrowheads="1"/>
          </p:cNvSpPr>
          <p:nvPr/>
        </p:nvSpPr>
        <p:spPr bwMode="auto">
          <a:xfrm>
            <a:off x="19318" y="0"/>
            <a:ext cx="912468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b="1">
                <a:solidFill>
                  <a:srgbClr val="00457C"/>
                </a:solidFill>
                <a:latin typeface="Times New Roman" panose="02020603050405020304" pitchFamily="18" charset="0"/>
              </a:defRPr>
            </a:lvl1pPr>
            <a:lvl2pPr marL="742950" indent="-285750">
              <a:defRPr b="1">
                <a:solidFill>
                  <a:srgbClr val="00457C"/>
                </a:solidFill>
                <a:latin typeface="Times New Roman" panose="02020603050405020304" pitchFamily="18" charset="0"/>
              </a:defRPr>
            </a:lvl2pPr>
            <a:lvl3pPr marL="1143000" indent="-228600">
              <a:defRPr b="1">
                <a:solidFill>
                  <a:srgbClr val="00457C"/>
                </a:solidFill>
                <a:latin typeface="Times New Roman" panose="02020603050405020304" pitchFamily="18" charset="0"/>
              </a:defRPr>
            </a:lvl3pPr>
            <a:lvl4pPr marL="1600200" indent="-228600">
              <a:defRPr b="1">
                <a:solidFill>
                  <a:srgbClr val="00457C"/>
                </a:solidFill>
                <a:latin typeface="Times New Roman" panose="02020603050405020304" pitchFamily="18" charset="0"/>
              </a:defRPr>
            </a:lvl4pPr>
            <a:lvl5pPr marL="2057400" indent="-228600">
              <a:defRPr b="1">
                <a:solidFill>
                  <a:srgbClr val="00457C"/>
                </a:solidFill>
                <a:latin typeface="Times New Roman" panose="02020603050405020304" pitchFamily="18" charset="0"/>
              </a:defRPr>
            </a:lvl5pPr>
            <a:lvl6pPr marL="2514600" indent="-228600" eaLnBrk="0" fontAlgn="base" hangingPunct="0">
              <a:spcBef>
                <a:spcPct val="0"/>
              </a:spcBef>
              <a:spcAft>
                <a:spcPct val="0"/>
              </a:spcAft>
              <a:defRPr b="1">
                <a:solidFill>
                  <a:srgbClr val="00457C"/>
                </a:solidFill>
                <a:latin typeface="Times New Roman" panose="02020603050405020304" pitchFamily="18" charset="0"/>
              </a:defRPr>
            </a:lvl6pPr>
            <a:lvl7pPr marL="2971800" indent="-228600" eaLnBrk="0" fontAlgn="base" hangingPunct="0">
              <a:spcBef>
                <a:spcPct val="0"/>
              </a:spcBef>
              <a:spcAft>
                <a:spcPct val="0"/>
              </a:spcAft>
              <a:defRPr b="1">
                <a:solidFill>
                  <a:srgbClr val="00457C"/>
                </a:solidFill>
                <a:latin typeface="Times New Roman" panose="02020603050405020304" pitchFamily="18" charset="0"/>
              </a:defRPr>
            </a:lvl7pPr>
            <a:lvl8pPr marL="3429000" indent="-228600" eaLnBrk="0" fontAlgn="base" hangingPunct="0">
              <a:spcBef>
                <a:spcPct val="0"/>
              </a:spcBef>
              <a:spcAft>
                <a:spcPct val="0"/>
              </a:spcAft>
              <a:defRPr b="1">
                <a:solidFill>
                  <a:srgbClr val="00457C"/>
                </a:solidFill>
                <a:latin typeface="Times New Roman" panose="02020603050405020304" pitchFamily="18" charset="0"/>
              </a:defRPr>
            </a:lvl8pPr>
            <a:lvl9pPr marL="3886200" indent="-228600" eaLnBrk="0" fontAlgn="base" hangingPunct="0">
              <a:spcBef>
                <a:spcPct val="0"/>
              </a:spcBef>
              <a:spcAft>
                <a:spcPct val="0"/>
              </a:spcAft>
              <a:defRPr b="1">
                <a:solidFill>
                  <a:srgbClr val="00457C"/>
                </a:solidFill>
                <a:latin typeface="Times New Roman" panose="02020603050405020304" pitchFamily="18" charset="0"/>
              </a:defRPr>
            </a:lvl9pPr>
          </a:lstStyle>
          <a:p>
            <a:pPr>
              <a:spcBef>
                <a:spcPct val="50000"/>
              </a:spcBef>
            </a:pPr>
            <a:r>
              <a:rPr lang="en-US" altLang="en-US" sz="3200" b="0" dirty="0">
                <a:solidFill>
                  <a:schemeClr val="bg1"/>
                </a:solidFill>
                <a:latin typeface="+mn-lt"/>
              </a:rPr>
              <a:t>Retrieval Operations</a:t>
            </a:r>
          </a:p>
        </p:txBody>
      </p:sp>
    </p:spTree>
    <p:extLst>
      <p:ext uri="{BB962C8B-B14F-4D97-AF65-F5344CB8AC3E}">
        <p14:creationId xmlns:p14="http://schemas.microsoft.com/office/powerpoint/2010/main" val="134018682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6"/>
          <p:cNvSpPr txBox="1">
            <a:spLocks noChangeArrowheads="1"/>
          </p:cNvSpPr>
          <p:nvPr/>
        </p:nvSpPr>
        <p:spPr bwMode="auto">
          <a:xfrm>
            <a:off x="19318" y="0"/>
            <a:ext cx="912468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b="1">
                <a:solidFill>
                  <a:srgbClr val="00457C"/>
                </a:solidFill>
                <a:latin typeface="Times New Roman" panose="02020603050405020304" pitchFamily="18" charset="0"/>
              </a:defRPr>
            </a:lvl1pPr>
            <a:lvl2pPr marL="742950" indent="-285750">
              <a:defRPr b="1">
                <a:solidFill>
                  <a:srgbClr val="00457C"/>
                </a:solidFill>
                <a:latin typeface="Times New Roman" panose="02020603050405020304" pitchFamily="18" charset="0"/>
              </a:defRPr>
            </a:lvl2pPr>
            <a:lvl3pPr marL="1143000" indent="-228600">
              <a:defRPr b="1">
                <a:solidFill>
                  <a:srgbClr val="00457C"/>
                </a:solidFill>
                <a:latin typeface="Times New Roman" panose="02020603050405020304" pitchFamily="18" charset="0"/>
              </a:defRPr>
            </a:lvl3pPr>
            <a:lvl4pPr marL="1600200" indent="-228600">
              <a:defRPr b="1">
                <a:solidFill>
                  <a:srgbClr val="00457C"/>
                </a:solidFill>
                <a:latin typeface="Times New Roman" panose="02020603050405020304" pitchFamily="18" charset="0"/>
              </a:defRPr>
            </a:lvl4pPr>
            <a:lvl5pPr marL="2057400" indent="-228600">
              <a:defRPr b="1">
                <a:solidFill>
                  <a:srgbClr val="00457C"/>
                </a:solidFill>
                <a:latin typeface="Times New Roman" panose="02020603050405020304" pitchFamily="18" charset="0"/>
              </a:defRPr>
            </a:lvl5pPr>
            <a:lvl6pPr marL="2514600" indent="-228600" eaLnBrk="0" fontAlgn="base" hangingPunct="0">
              <a:spcBef>
                <a:spcPct val="0"/>
              </a:spcBef>
              <a:spcAft>
                <a:spcPct val="0"/>
              </a:spcAft>
              <a:defRPr b="1">
                <a:solidFill>
                  <a:srgbClr val="00457C"/>
                </a:solidFill>
                <a:latin typeface="Times New Roman" panose="02020603050405020304" pitchFamily="18" charset="0"/>
              </a:defRPr>
            </a:lvl6pPr>
            <a:lvl7pPr marL="2971800" indent="-228600" eaLnBrk="0" fontAlgn="base" hangingPunct="0">
              <a:spcBef>
                <a:spcPct val="0"/>
              </a:spcBef>
              <a:spcAft>
                <a:spcPct val="0"/>
              </a:spcAft>
              <a:defRPr b="1">
                <a:solidFill>
                  <a:srgbClr val="00457C"/>
                </a:solidFill>
                <a:latin typeface="Times New Roman" panose="02020603050405020304" pitchFamily="18" charset="0"/>
              </a:defRPr>
            </a:lvl7pPr>
            <a:lvl8pPr marL="3429000" indent="-228600" eaLnBrk="0" fontAlgn="base" hangingPunct="0">
              <a:spcBef>
                <a:spcPct val="0"/>
              </a:spcBef>
              <a:spcAft>
                <a:spcPct val="0"/>
              </a:spcAft>
              <a:defRPr b="1">
                <a:solidFill>
                  <a:srgbClr val="00457C"/>
                </a:solidFill>
                <a:latin typeface="Times New Roman" panose="02020603050405020304" pitchFamily="18" charset="0"/>
              </a:defRPr>
            </a:lvl8pPr>
            <a:lvl9pPr marL="3886200" indent="-228600" eaLnBrk="0" fontAlgn="base" hangingPunct="0">
              <a:spcBef>
                <a:spcPct val="0"/>
              </a:spcBef>
              <a:spcAft>
                <a:spcPct val="0"/>
              </a:spcAft>
              <a:defRPr b="1">
                <a:solidFill>
                  <a:srgbClr val="00457C"/>
                </a:solidFill>
                <a:latin typeface="Times New Roman" panose="02020603050405020304" pitchFamily="18" charset="0"/>
              </a:defRPr>
            </a:lvl9pPr>
          </a:lstStyle>
          <a:p>
            <a:pPr>
              <a:spcBef>
                <a:spcPct val="50000"/>
              </a:spcBef>
            </a:pPr>
            <a:r>
              <a:rPr lang="en-US" altLang="en-US" sz="3200" b="0" dirty="0">
                <a:solidFill>
                  <a:schemeClr val="bg1"/>
                </a:solidFill>
                <a:latin typeface="+mn-lt"/>
              </a:rPr>
              <a:t>Take home message</a:t>
            </a:r>
          </a:p>
        </p:txBody>
      </p:sp>
      <p:pic>
        <p:nvPicPr>
          <p:cNvPr id="5" name="Picture 2" descr="tab07_02a.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276" y="990600"/>
            <a:ext cx="919987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73608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6"/>
          <p:cNvSpPr txBox="1">
            <a:spLocks noChangeArrowheads="1"/>
          </p:cNvSpPr>
          <p:nvPr/>
        </p:nvSpPr>
        <p:spPr bwMode="auto">
          <a:xfrm>
            <a:off x="19318" y="0"/>
            <a:ext cx="912468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b="1">
                <a:solidFill>
                  <a:srgbClr val="00457C"/>
                </a:solidFill>
                <a:latin typeface="Times New Roman" panose="02020603050405020304" pitchFamily="18" charset="0"/>
              </a:defRPr>
            </a:lvl1pPr>
            <a:lvl2pPr marL="742950" indent="-285750">
              <a:defRPr b="1">
                <a:solidFill>
                  <a:srgbClr val="00457C"/>
                </a:solidFill>
                <a:latin typeface="Times New Roman" panose="02020603050405020304" pitchFamily="18" charset="0"/>
              </a:defRPr>
            </a:lvl2pPr>
            <a:lvl3pPr marL="1143000" indent="-228600">
              <a:defRPr b="1">
                <a:solidFill>
                  <a:srgbClr val="00457C"/>
                </a:solidFill>
                <a:latin typeface="Times New Roman" panose="02020603050405020304" pitchFamily="18" charset="0"/>
              </a:defRPr>
            </a:lvl3pPr>
            <a:lvl4pPr marL="1600200" indent="-228600">
              <a:defRPr b="1">
                <a:solidFill>
                  <a:srgbClr val="00457C"/>
                </a:solidFill>
                <a:latin typeface="Times New Roman" panose="02020603050405020304" pitchFamily="18" charset="0"/>
              </a:defRPr>
            </a:lvl4pPr>
            <a:lvl5pPr marL="2057400" indent="-228600">
              <a:defRPr b="1">
                <a:solidFill>
                  <a:srgbClr val="00457C"/>
                </a:solidFill>
                <a:latin typeface="Times New Roman" panose="02020603050405020304" pitchFamily="18" charset="0"/>
              </a:defRPr>
            </a:lvl5pPr>
            <a:lvl6pPr marL="2514600" indent="-228600" eaLnBrk="0" fontAlgn="base" hangingPunct="0">
              <a:spcBef>
                <a:spcPct val="0"/>
              </a:spcBef>
              <a:spcAft>
                <a:spcPct val="0"/>
              </a:spcAft>
              <a:defRPr b="1">
                <a:solidFill>
                  <a:srgbClr val="00457C"/>
                </a:solidFill>
                <a:latin typeface="Times New Roman" panose="02020603050405020304" pitchFamily="18" charset="0"/>
              </a:defRPr>
            </a:lvl6pPr>
            <a:lvl7pPr marL="2971800" indent="-228600" eaLnBrk="0" fontAlgn="base" hangingPunct="0">
              <a:spcBef>
                <a:spcPct val="0"/>
              </a:spcBef>
              <a:spcAft>
                <a:spcPct val="0"/>
              </a:spcAft>
              <a:defRPr b="1">
                <a:solidFill>
                  <a:srgbClr val="00457C"/>
                </a:solidFill>
                <a:latin typeface="Times New Roman" panose="02020603050405020304" pitchFamily="18" charset="0"/>
              </a:defRPr>
            </a:lvl7pPr>
            <a:lvl8pPr marL="3429000" indent="-228600" eaLnBrk="0" fontAlgn="base" hangingPunct="0">
              <a:spcBef>
                <a:spcPct val="0"/>
              </a:spcBef>
              <a:spcAft>
                <a:spcPct val="0"/>
              </a:spcAft>
              <a:defRPr b="1">
                <a:solidFill>
                  <a:srgbClr val="00457C"/>
                </a:solidFill>
                <a:latin typeface="Times New Roman" panose="02020603050405020304" pitchFamily="18" charset="0"/>
              </a:defRPr>
            </a:lvl8pPr>
            <a:lvl9pPr marL="3886200" indent="-228600" eaLnBrk="0" fontAlgn="base" hangingPunct="0">
              <a:spcBef>
                <a:spcPct val="0"/>
              </a:spcBef>
              <a:spcAft>
                <a:spcPct val="0"/>
              </a:spcAft>
              <a:defRPr b="1">
                <a:solidFill>
                  <a:srgbClr val="00457C"/>
                </a:solidFill>
                <a:latin typeface="Times New Roman" panose="02020603050405020304" pitchFamily="18" charset="0"/>
              </a:defRPr>
            </a:lvl9pPr>
          </a:lstStyle>
          <a:p>
            <a:pPr>
              <a:spcBef>
                <a:spcPct val="50000"/>
              </a:spcBef>
            </a:pPr>
            <a:r>
              <a:rPr lang="en-US" altLang="en-US" sz="3200" b="0" dirty="0">
                <a:solidFill>
                  <a:schemeClr val="bg1"/>
                </a:solidFill>
                <a:latin typeface="+mn-lt"/>
              </a:rPr>
              <a:t>Join</a:t>
            </a:r>
          </a:p>
        </p:txBody>
      </p:sp>
      <p:graphicFrame>
        <p:nvGraphicFramePr>
          <p:cNvPr id="5" name="Table 4"/>
          <p:cNvGraphicFramePr>
            <a:graphicFrameLocks noGrp="1"/>
          </p:cNvGraphicFramePr>
          <p:nvPr>
            <p:extLst>
              <p:ext uri="{D42A27DB-BD31-4B8C-83A1-F6EECF244321}">
                <p14:modId xmlns:p14="http://schemas.microsoft.com/office/powerpoint/2010/main" val="3374395648"/>
              </p:ext>
            </p:extLst>
          </p:nvPr>
        </p:nvGraphicFramePr>
        <p:xfrm>
          <a:off x="2667000" y="2209800"/>
          <a:ext cx="3810000" cy="2316480"/>
        </p:xfrm>
        <a:graphic>
          <a:graphicData uri="http://schemas.openxmlformats.org/drawingml/2006/table">
            <a:tbl>
              <a:tblPr firstRow="1" bandRow="1">
                <a:tableStyleId>{00A15C55-8517-42AA-B614-E9B94910E393}</a:tableStyleId>
              </a:tblPr>
              <a:tblGrid>
                <a:gridCol w="3810000">
                  <a:extLst>
                    <a:ext uri="{9D8B030D-6E8A-4147-A177-3AD203B41FA5}">
                      <a16:colId xmlns:a16="http://schemas.microsoft.com/office/drawing/2014/main" val="20000"/>
                    </a:ext>
                  </a:extLst>
                </a:gridCol>
              </a:tblGrid>
              <a:tr h="370840">
                <a:tc>
                  <a:txBody>
                    <a:bodyPr/>
                    <a:lstStyle/>
                    <a:p>
                      <a:pPr algn="ctr"/>
                      <a:r>
                        <a:rPr lang="en-US" sz="3200" dirty="0"/>
                        <a:t>Join</a:t>
                      </a:r>
                    </a:p>
                  </a:txBody>
                  <a:tcPr/>
                </a:tc>
                <a:extLst>
                  <a:ext uri="{0D108BD9-81ED-4DB2-BD59-A6C34878D82A}">
                    <a16:rowId xmlns:a16="http://schemas.microsoft.com/office/drawing/2014/main" val="10000"/>
                  </a:ext>
                </a:extLst>
              </a:tr>
              <a:tr h="370840">
                <a:tc>
                  <a:txBody>
                    <a:bodyPr/>
                    <a:lstStyle/>
                    <a:p>
                      <a:pPr algn="ctr"/>
                      <a:r>
                        <a:rPr lang="en-US" sz="3200" dirty="0">
                          <a:solidFill>
                            <a:srgbClr val="002060"/>
                          </a:solidFill>
                        </a:rPr>
                        <a:t>NATURAL-JOIN</a:t>
                      </a:r>
                    </a:p>
                  </a:txBody>
                  <a:tcPr/>
                </a:tc>
                <a:extLst>
                  <a:ext uri="{0D108BD9-81ED-4DB2-BD59-A6C34878D82A}">
                    <a16:rowId xmlns:a16="http://schemas.microsoft.com/office/drawing/2014/main" val="10001"/>
                  </a:ext>
                </a:extLst>
              </a:tr>
              <a:tr h="370840">
                <a:tc>
                  <a:txBody>
                    <a:bodyPr/>
                    <a:lstStyle/>
                    <a:p>
                      <a:pPr algn="ctr"/>
                      <a:r>
                        <a:rPr lang="en-US" sz="3200" dirty="0">
                          <a:solidFill>
                            <a:srgbClr val="002060"/>
                          </a:solidFill>
                        </a:rPr>
                        <a:t>EQUI-JOIN</a:t>
                      </a:r>
                    </a:p>
                  </a:txBody>
                  <a:tcPr/>
                </a:tc>
                <a:extLst>
                  <a:ext uri="{0D108BD9-81ED-4DB2-BD59-A6C34878D82A}">
                    <a16:rowId xmlns:a16="http://schemas.microsoft.com/office/drawing/2014/main" val="10002"/>
                  </a:ext>
                </a:extLst>
              </a:tr>
              <a:tr h="370840">
                <a:tc>
                  <a:txBody>
                    <a:bodyPr/>
                    <a:lstStyle/>
                    <a:p>
                      <a:pPr algn="ctr"/>
                      <a:r>
                        <a:rPr lang="en-US" sz="3200" dirty="0">
                          <a:solidFill>
                            <a:srgbClr val="002060"/>
                          </a:solidFill>
                        </a:rPr>
                        <a:t>OUTER-JOIN</a:t>
                      </a: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7020316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77CB4C52-4714-4056-B516-37B7E4FF706B}"/>
              </a:ext>
            </a:extLst>
          </p:cNvPr>
          <p:cNvGraphicFramePr>
            <a:graphicFrameLocks noGrp="1"/>
          </p:cNvGraphicFramePr>
          <p:nvPr>
            <p:extLst>
              <p:ext uri="{D42A27DB-BD31-4B8C-83A1-F6EECF244321}">
                <p14:modId xmlns:p14="http://schemas.microsoft.com/office/powerpoint/2010/main" val="1644873799"/>
              </p:ext>
            </p:extLst>
          </p:nvPr>
        </p:nvGraphicFramePr>
        <p:xfrm>
          <a:off x="0" y="1371600"/>
          <a:ext cx="2286000" cy="1371600"/>
        </p:xfrm>
        <a:graphic>
          <a:graphicData uri="http://schemas.openxmlformats.org/drawingml/2006/table">
            <a:tbl>
              <a:tblPr firstRow="1" bandRow="1">
                <a:tableStyleId>{2D5ABB26-0587-4C30-8999-92F81FD0307C}</a:tableStyleId>
              </a:tblPr>
              <a:tblGrid>
                <a:gridCol w="1143000">
                  <a:extLst>
                    <a:ext uri="{9D8B030D-6E8A-4147-A177-3AD203B41FA5}">
                      <a16:colId xmlns:a16="http://schemas.microsoft.com/office/drawing/2014/main" val="1382842350"/>
                    </a:ext>
                  </a:extLst>
                </a:gridCol>
                <a:gridCol w="1143000">
                  <a:extLst>
                    <a:ext uri="{9D8B030D-6E8A-4147-A177-3AD203B41FA5}">
                      <a16:colId xmlns:a16="http://schemas.microsoft.com/office/drawing/2014/main" val="2665598156"/>
                    </a:ext>
                  </a:extLst>
                </a:gridCol>
              </a:tblGrid>
              <a:tr h="152400">
                <a:tc>
                  <a:txBody>
                    <a:bodyPr/>
                    <a:lstStyle/>
                    <a:p>
                      <a:pPr algn="ctr"/>
                      <a:r>
                        <a:rPr lang="en-US" sz="1500" b="1" dirty="0" err="1">
                          <a:solidFill>
                            <a:schemeClr val="tx2"/>
                          </a:solidFill>
                        </a:rPr>
                        <a:t>sid</a:t>
                      </a:r>
                      <a:endParaRPr lang="en-US" sz="1500" b="1" dirty="0">
                        <a:solidFill>
                          <a:schemeClr val="tx2"/>
                        </a:solidFill>
                      </a:endParaRPr>
                    </a:p>
                  </a:txBody>
                  <a:tcPr marT="0" marB="0">
                    <a:lnB w="12700" cap="flat" cmpd="sng" algn="ctr">
                      <a:solidFill>
                        <a:schemeClr val="tx2"/>
                      </a:solidFill>
                      <a:prstDash val="solid"/>
                      <a:round/>
                      <a:headEnd type="none" w="med" len="med"/>
                      <a:tailEnd type="none" w="med" len="med"/>
                    </a:lnB>
                  </a:tcPr>
                </a:tc>
                <a:tc>
                  <a:txBody>
                    <a:bodyPr/>
                    <a:lstStyle/>
                    <a:p>
                      <a:pPr algn="ctr"/>
                      <a:r>
                        <a:rPr lang="en-US" sz="1500" b="1" dirty="0">
                          <a:solidFill>
                            <a:schemeClr val="tx2"/>
                          </a:solidFill>
                        </a:rPr>
                        <a:t>name</a:t>
                      </a:r>
                    </a:p>
                  </a:txBody>
                  <a:tcPr marT="0" marB="0">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4056361318"/>
                  </a:ext>
                </a:extLst>
              </a:tr>
              <a:tr h="152400">
                <a:tc>
                  <a:txBody>
                    <a:bodyPr/>
                    <a:lstStyle/>
                    <a:p>
                      <a:pPr algn="ctr"/>
                      <a:r>
                        <a:rPr lang="en-US" sz="1500" dirty="0">
                          <a:solidFill>
                            <a:schemeClr val="tx2"/>
                          </a:solidFill>
                        </a:rPr>
                        <a:t>S01</a:t>
                      </a:r>
                    </a:p>
                  </a:txBody>
                  <a:tcPr marT="0" marB="0">
                    <a:lnT w="12700" cap="flat" cmpd="sng" algn="ctr">
                      <a:solidFill>
                        <a:schemeClr val="tx2"/>
                      </a:solidFill>
                      <a:prstDash val="solid"/>
                      <a:round/>
                      <a:headEnd type="none" w="med" len="med"/>
                      <a:tailEnd type="none" w="med" len="med"/>
                    </a:lnT>
                  </a:tcPr>
                </a:tc>
                <a:tc>
                  <a:txBody>
                    <a:bodyPr/>
                    <a:lstStyle/>
                    <a:p>
                      <a:pPr algn="ctr"/>
                      <a:r>
                        <a:rPr lang="en-US" sz="1500" dirty="0">
                          <a:solidFill>
                            <a:schemeClr val="tx2"/>
                          </a:solidFill>
                        </a:rPr>
                        <a:t>Susan</a:t>
                      </a:r>
                    </a:p>
                  </a:txBody>
                  <a:tcPr marT="0" marB="0">
                    <a:lnT w="12700" cap="flat" cmpd="sng" algn="ctr">
                      <a:solidFill>
                        <a:schemeClr val="tx2"/>
                      </a:solidFill>
                      <a:prstDash val="solid"/>
                      <a:round/>
                      <a:headEnd type="none" w="med" len="med"/>
                      <a:tailEnd type="none" w="med" len="med"/>
                    </a:lnT>
                  </a:tcPr>
                </a:tc>
                <a:extLst>
                  <a:ext uri="{0D108BD9-81ED-4DB2-BD59-A6C34878D82A}">
                    <a16:rowId xmlns:a16="http://schemas.microsoft.com/office/drawing/2014/main" val="4204722763"/>
                  </a:ext>
                </a:extLst>
              </a:tr>
              <a:tr h="152400">
                <a:tc>
                  <a:txBody>
                    <a:bodyPr/>
                    <a:lstStyle/>
                    <a:p>
                      <a:pPr algn="ctr"/>
                      <a:r>
                        <a:rPr lang="en-US" sz="1500" dirty="0">
                          <a:solidFill>
                            <a:schemeClr val="tx2"/>
                          </a:solidFill>
                        </a:rPr>
                        <a:t>S02</a:t>
                      </a:r>
                    </a:p>
                  </a:txBody>
                  <a:tcPr marT="0" marB="0"/>
                </a:tc>
                <a:tc>
                  <a:txBody>
                    <a:bodyPr/>
                    <a:lstStyle/>
                    <a:p>
                      <a:pPr algn="ctr"/>
                      <a:r>
                        <a:rPr lang="en-US" sz="1500" dirty="0">
                          <a:solidFill>
                            <a:schemeClr val="tx2"/>
                          </a:solidFill>
                        </a:rPr>
                        <a:t>Luke</a:t>
                      </a:r>
                    </a:p>
                  </a:txBody>
                  <a:tcPr marT="0" marB="0"/>
                </a:tc>
                <a:extLst>
                  <a:ext uri="{0D108BD9-81ED-4DB2-BD59-A6C34878D82A}">
                    <a16:rowId xmlns:a16="http://schemas.microsoft.com/office/drawing/2014/main" val="2469118451"/>
                  </a:ext>
                </a:extLst>
              </a:tr>
              <a:tr h="152400">
                <a:tc>
                  <a:txBody>
                    <a:bodyPr/>
                    <a:lstStyle/>
                    <a:p>
                      <a:pPr algn="ctr"/>
                      <a:r>
                        <a:rPr lang="en-US" sz="1500" dirty="0">
                          <a:solidFill>
                            <a:schemeClr val="tx2"/>
                          </a:solidFill>
                        </a:rPr>
                        <a:t>S03</a:t>
                      </a:r>
                    </a:p>
                  </a:txBody>
                  <a:tcPr marT="0" marB="0"/>
                </a:tc>
                <a:tc>
                  <a:txBody>
                    <a:bodyPr/>
                    <a:lstStyle/>
                    <a:p>
                      <a:pPr algn="ctr"/>
                      <a:r>
                        <a:rPr lang="en-US" sz="1500" dirty="0">
                          <a:solidFill>
                            <a:schemeClr val="tx2"/>
                          </a:solidFill>
                        </a:rPr>
                        <a:t>John</a:t>
                      </a:r>
                    </a:p>
                  </a:txBody>
                  <a:tcPr marT="0" marB="0"/>
                </a:tc>
                <a:extLst>
                  <a:ext uri="{0D108BD9-81ED-4DB2-BD59-A6C34878D82A}">
                    <a16:rowId xmlns:a16="http://schemas.microsoft.com/office/drawing/2014/main" val="118342744"/>
                  </a:ext>
                </a:extLst>
              </a:tr>
              <a:tr h="152400">
                <a:tc>
                  <a:txBody>
                    <a:bodyPr/>
                    <a:lstStyle/>
                    <a:p>
                      <a:pPr algn="ctr"/>
                      <a:r>
                        <a:rPr lang="en-US" sz="1500" dirty="0">
                          <a:solidFill>
                            <a:schemeClr val="tx2"/>
                          </a:solidFill>
                        </a:rPr>
                        <a:t>S04</a:t>
                      </a:r>
                    </a:p>
                  </a:txBody>
                  <a:tcPr marT="0" marB="0"/>
                </a:tc>
                <a:tc>
                  <a:txBody>
                    <a:bodyPr/>
                    <a:lstStyle/>
                    <a:p>
                      <a:pPr algn="ctr"/>
                      <a:r>
                        <a:rPr lang="en-US" sz="1500" dirty="0">
                          <a:solidFill>
                            <a:schemeClr val="tx2"/>
                          </a:solidFill>
                        </a:rPr>
                        <a:t>Aliza</a:t>
                      </a:r>
                    </a:p>
                  </a:txBody>
                  <a:tcPr marT="0" marB="0"/>
                </a:tc>
                <a:extLst>
                  <a:ext uri="{0D108BD9-81ED-4DB2-BD59-A6C34878D82A}">
                    <a16:rowId xmlns:a16="http://schemas.microsoft.com/office/drawing/2014/main" val="2210621734"/>
                  </a:ext>
                </a:extLst>
              </a:tr>
              <a:tr h="152400">
                <a:tc>
                  <a:txBody>
                    <a:bodyPr/>
                    <a:lstStyle/>
                    <a:p>
                      <a:pPr algn="ctr"/>
                      <a:r>
                        <a:rPr lang="en-US" sz="1500" dirty="0">
                          <a:solidFill>
                            <a:schemeClr val="tx2"/>
                          </a:solidFill>
                        </a:rPr>
                        <a:t>S05</a:t>
                      </a:r>
                    </a:p>
                  </a:txBody>
                  <a:tcPr marT="0" marB="0"/>
                </a:tc>
                <a:tc>
                  <a:txBody>
                    <a:bodyPr/>
                    <a:lstStyle/>
                    <a:p>
                      <a:pPr algn="ctr"/>
                      <a:r>
                        <a:rPr lang="en-US" sz="1500" dirty="0">
                          <a:solidFill>
                            <a:schemeClr val="tx2"/>
                          </a:solidFill>
                        </a:rPr>
                        <a:t>Sarah</a:t>
                      </a:r>
                    </a:p>
                  </a:txBody>
                  <a:tcPr marT="0" marB="0"/>
                </a:tc>
                <a:extLst>
                  <a:ext uri="{0D108BD9-81ED-4DB2-BD59-A6C34878D82A}">
                    <a16:rowId xmlns:a16="http://schemas.microsoft.com/office/drawing/2014/main" val="3658358265"/>
                  </a:ext>
                </a:extLst>
              </a:tr>
            </a:tbl>
          </a:graphicData>
        </a:graphic>
      </p:graphicFrame>
      <p:graphicFrame>
        <p:nvGraphicFramePr>
          <p:cNvPr id="6" name="Table 5">
            <a:extLst>
              <a:ext uri="{FF2B5EF4-FFF2-40B4-BE49-F238E27FC236}">
                <a16:creationId xmlns:a16="http://schemas.microsoft.com/office/drawing/2014/main" id="{AFCFDF57-6BCE-4CA7-ACF8-81AE2D368775}"/>
              </a:ext>
            </a:extLst>
          </p:cNvPr>
          <p:cNvGraphicFramePr>
            <a:graphicFrameLocks noGrp="1"/>
          </p:cNvGraphicFramePr>
          <p:nvPr>
            <p:extLst>
              <p:ext uri="{D42A27DB-BD31-4B8C-83A1-F6EECF244321}">
                <p14:modId xmlns:p14="http://schemas.microsoft.com/office/powerpoint/2010/main" val="2609478718"/>
              </p:ext>
            </p:extLst>
          </p:nvPr>
        </p:nvGraphicFramePr>
        <p:xfrm>
          <a:off x="2362200" y="1371600"/>
          <a:ext cx="2286000" cy="914400"/>
        </p:xfrm>
        <a:graphic>
          <a:graphicData uri="http://schemas.openxmlformats.org/drawingml/2006/table">
            <a:tbl>
              <a:tblPr firstRow="1" bandRow="1">
                <a:tableStyleId>{2D5ABB26-0587-4C30-8999-92F81FD0307C}</a:tableStyleId>
              </a:tblPr>
              <a:tblGrid>
                <a:gridCol w="1143000">
                  <a:extLst>
                    <a:ext uri="{9D8B030D-6E8A-4147-A177-3AD203B41FA5}">
                      <a16:colId xmlns:a16="http://schemas.microsoft.com/office/drawing/2014/main" val="1382842350"/>
                    </a:ext>
                  </a:extLst>
                </a:gridCol>
                <a:gridCol w="1143000">
                  <a:extLst>
                    <a:ext uri="{9D8B030D-6E8A-4147-A177-3AD203B41FA5}">
                      <a16:colId xmlns:a16="http://schemas.microsoft.com/office/drawing/2014/main" val="2665598156"/>
                    </a:ext>
                  </a:extLst>
                </a:gridCol>
              </a:tblGrid>
              <a:tr h="152400">
                <a:tc>
                  <a:txBody>
                    <a:bodyPr/>
                    <a:lstStyle/>
                    <a:p>
                      <a:pPr algn="ctr"/>
                      <a:r>
                        <a:rPr lang="en-US" sz="1500" b="1" dirty="0" err="1">
                          <a:solidFill>
                            <a:schemeClr val="tx2"/>
                          </a:solidFill>
                        </a:rPr>
                        <a:t>sid</a:t>
                      </a:r>
                      <a:endParaRPr lang="en-US" sz="1500" b="1" dirty="0">
                        <a:solidFill>
                          <a:schemeClr val="tx2"/>
                        </a:solidFill>
                      </a:endParaRPr>
                    </a:p>
                  </a:txBody>
                  <a:tcPr marT="0" marB="0">
                    <a:lnB w="12700" cap="flat" cmpd="sng" algn="ctr">
                      <a:solidFill>
                        <a:schemeClr val="tx2"/>
                      </a:solidFill>
                      <a:prstDash val="solid"/>
                      <a:round/>
                      <a:headEnd type="none" w="med" len="med"/>
                      <a:tailEnd type="none" w="med" len="med"/>
                    </a:lnB>
                  </a:tcPr>
                </a:tc>
                <a:tc>
                  <a:txBody>
                    <a:bodyPr/>
                    <a:lstStyle/>
                    <a:p>
                      <a:pPr algn="ctr"/>
                      <a:r>
                        <a:rPr lang="en-US" sz="1500" b="1" dirty="0" err="1">
                          <a:solidFill>
                            <a:schemeClr val="tx2"/>
                          </a:solidFill>
                        </a:rPr>
                        <a:t>cid</a:t>
                      </a:r>
                      <a:endParaRPr lang="en-US" sz="1500" b="1" dirty="0">
                        <a:solidFill>
                          <a:schemeClr val="tx2"/>
                        </a:solidFill>
                      </a:endParaRPr>
                    </a:p>
                  </a:txBody>
                  <a:tcPr marT="0" marB="0">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4056361318"/>
                  </a:ext>
                </a:extLst>
              </a:tr>
              <a:tr h="152400">
                <a:tc>
                  <a:txBody>
                    <a:bodyPr/>
                    <a:lstStyle/>
                    <a:p>
                      <a:pPr algn="ctr"/>
                      <a:r>
                        <a:rPr lang="en-US" sz="1500" dirty="0">
                          <a:solidFill>
                            <a:schemeClr val="tx2"/>
                          </a:solidFill>
                        </a:rPr>
                        <a:t>S01</a:t>
                      </a:r>
                    </a:p>
                  </a:txBody>
                  <a:tcPr marT="0" marB="0">
                    <a:lnT w="12700" cap="flat" cmpd="sng" algn="ctr">
                      <a:solidFill>
                        <a:schemeClr val="tx2"/>
                      </a:solidFill>
                      <a:prstDash val="solid"/>
                      <a:round/>
                      <a:headEnd type="none" w="med" len="med"/>
                      <a:tailEnd type="none" w="med" len="med"/>
                    </a:lnT>
                  </a:tcPr>
                </a:tc>
                <a:tc>
                  <a:txBody>
                    <a:bodyPr/>
                    <a:lstStyle/>
                    <a:p>
                      <a:pPr algn="ctr"/>
                      <a:r>
                        <a:rPr lang="en-US" sz="1500" dirty="0">
                          <a:solidFill>
                            <a:schemeClr val="tx2"/>
                          </a:solidFill>
                        </a:rPr>
                        <a:t>C01</a:t>
                      </a:r>
                    </a:p>
                  </a:txBody>
                  <a:tcPr marT="0" marB="0">
                    <a:lnT w="12700" cap="flat" cmpd="sng" algn="ctr">
                      <a:solidFill>
                        <a:schemeClr val="tx2"/>
                      </a:solidFill>
                      <a:prstDash val="solid"/>
                      <a:round/>
                      <a:headEnd type="none" w="med" len="med"/>
                      <a:tailEnd type="none" w="med" len="med"/>
                    </a:lnT>
                  </a:tcPr>
                </a:tc>
                <a:extLst>
                  <a:ext uri="{0D108BD9-81ED-4DB2-BD59-A6C34878D82A}">
                    <a16:rowId xmlns:a16="http://schemas.microsoft.com/office/drawing/2014/main" val="4204722763"/>
                  </a:ext>
                </a:extLst>
              </a:tr>
              <a:tr h="152400">
                <a:tc>
                  <a:txBody>
                    <a:bodyPr/>
                    <a:lstStyle/>
                    <a:p>
                      <a:pPr algn="ctr"/>
                      <a:r>
                        <a:rPr lang="en-US" sz="1500" dirty="0">
                          <a:solidFill>
                            <a:schemeClr val="tx2"/>
                          </a:solidFill>
                        </a:rPr>
                        <a:t>S01</a:t>
                      </a:r>
                    </a:p>
                  </a:txBody>
                  <a:tcPr marT="0" marB="0"/>
                </a:tc>
                <a:tc>
                  <a:txBody>
                    <a:bodyPr/>
                    <a:lstStyle/>
                    <a:p>
                      <a:pPr algn="ctr"/>
                      <a:r>
                        <a:rPr lang="en-US" sz="1500" dirty="0">
                          <a:solidFill>
                            <a:schemeClr val="tx2"/>
                          </a:solidFill>
                        </a:rPr>
                        <a:t>C02</a:t>
                      </a:r>
                    </a:p>
                  </a:txBody>
                  <a:tcPr marT="0" marB="0"/>
                </a:tc>
                <a:extLst>
                  <a:ext uri="{0D108BD9-81ED-4DB2-BD59-A6C34878D82A}">
                    <a16:rowId xmlns:a16="http://schemas.microsoft.com/office/drawing/2014/main" val="2469118451"/>
                  </a:ext>
                </a:extLst>
              </a:tr>
              <a:tr h="152400">
                <a:tc>
                  <a:txBody>
                    <a:bodyPr/>
                    <a:lstStyle/>
                    <a:p>
                      <a:pPr algn="ctr"/>
                      <a:r>
                        <a:rPr lang="en-US" sz="1500" dirty="0">
                          <a:solidFill>
                            <a:schemeClr val="tx2"/>
                          </a:solidFill>
                        </a:rPr>
                        <a:t>S02</a:t>
                      </a:r>
                    </a:p>
                  </a:txBody>
                  <a:tcPr marT="0" marB="0"/>
                </a:tc>
                <a:tc>
                  <a:txBody>
                    <a:bodyPr/>
                    <a:lstStyle/>
                    <a:p>
                      <a:pPr algn="ctr"/>
                      <a:r>
                        <a:rPr lang="en-US" sz="1500" dirty="0">
                          <a:solidFill>
                            <a:schemeClr val="tx2"/>
                          </a:solidFill>
                        </a:rPr>
                        <a:t>C01</a:t>
                      </a:r>
                    </a:p>
                  </a:txBody>
                  <a:tcPr marT="0" marB="0"/>
                </a:tc>
                <a:extLst>
                  <a:ext uri="{0D108BD9-81ED-4DB2-BD59-A6C34878D82A}">
                    <a16:rowId xmlns:a16="http://schemas.microsoft.com/office/drawing/2014/main" val="118342744"/>
                  </a:ext>
                </a:extLst>
              </a:tr>
            </a:tbl>
          </a:graphicData>
        </a:graphic>
      </p:graphicFrame>
      <p:sp>
        <p:nvSpPr>
          <p:cNvPr id="7" name="TextBox 6">
            <a:extLst>
              <a:ext uri="{FF2B5EF4-FFF2-40B4-BE49-F238E27FC236}">
                <a16:creationId xmlns:a16="http://schemas.microsoft.com/office/drawing/2014/main" id="{83A999EB-B953-4722-AC9D-876794A85C39}"/>
              </a:ext>
            </a:extLst>
          </p:cNvPr>
          <p:cNvSpPr txBox="1"/>
          <p:nvPr/>
        </p:nvSpPr>
        <p:spPr>
          <a:xfrm>
            <a:off x="457200" y="914400"/>
            <a:ext cx="1282723" cy="400110"/>
          </a:xfrm>
          <a:prstGeom prst="rect">
            <a:avLst/>
          </a:prstGeom>
          <a:noFill/>
        </p:spPr>
        <p:txBody>
          <a:bodyPr wrap="none" rtlCol="0">
            <a:spAutoFit/>
          </a:bodyPr>
          <a:lstStyle/>
          <a:p>
            <a:r>
              <a:rPr lang="en-US" sz="2000" dirty="0">
                <a:solidFill>
                  <a:schemeClr val="tx2"/>
                </a:solidFill>
                <a:latin typeface="+mn-lt"/>
              </a:rPr>
              <a:t>Students</a:t>
            </a:r>
          </a:p>
        </p:txBody>
      </p:sp>
      <p:sp>
        <p:nvSpPr>
          <p:cNvPr id="8" name="TextBox 7">
            <a:extLst>
              <a:ext uri="{FF2B5EF4-FFF2-40B4-BE49-F238E27FC236}">
                <a16:creationId xmlns:a16="http://schemas.microsoft.com/office/drawing/2014/main" id="{82D49168-02FE-4233-8C89-B170B39D0F18}"/>
              </a:ext>
            </a:extLst>
          </p:cNvPr>
          <p:cNvSpPr txBox="1"/>
          <p:nvPr/>
        </p:nvSpPr>
        <p:spPr>
          <a:xfrm>
            <a:off x="2971800" y="914400"/>
            <a:ext cx="1053494" cy="400110"/>
          </a:xfrm>
          <a:prstGeom prst="rect">
            <a:avLst/>
          </a:prstGeom>
          <a:noFill/>
        </p:spPr>
        <p:txBody>
          <a:bodyPr wrap="none" rtlCol="0">
            <a:spAutoFit/>
          </a:bodyPr>
          <a:lstStyle/>
          <a:p>
            <a:r>
              <a:rPr lang="en-US" sz="2000" dirty="0">
                <a:solidFill>
                  <a:schemeClr val="tx2"/>
                </a:solidFill>
                <a:latin typeface="+mn-lt"/>
              </a:rPr>
              <a:t>Enrolls</a:t>
            </a:r>
          </a:p>
        </p:txBody>
      </p:sp>
      <p:sp>
        <p:nvSpPr>
          <p:cNvPr id="9" name="Text Box 16">
            <a:extLst>
              <a:ext uri="{FF2B5EF4-FFF2-40B4-BE49-F238E27FC236}">
                <a16:creationId xmlns:a16="http://schemas.microsoft.com/office/drawing/2014/main" id="{955369A3-BF66-4C41-92B4-0C2E7EF65091}"/>
              </a:ext>
            </a:extLst>
          </p:cNvPr>
          <p:cNvSpPr txBox="1">
            <a:spLocks noChangeArrowheads="1"/>
          </p:cNvSpPr>
          <p:nvPr/>
        </p:nvSpPr>
        <p:spPr bwMode="auto">
          <a:xfrm>
            <a:off x="19318" y="0"/>
            <a:ext cx="912468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b="1">
                <a:solidFill>
                  <a:srgbClr val="00457C"/>
                </a:solidFill>
                <a:latin typeface="Times New Roman" panose="02020603050405020304" pitchFamily="18" charset="0"/>
              </a:defRPr>
            </a:lvl1pPr>
            <a:lvl2pPr marL="742950" indent="-285750">
              <a:defRPr b="1">
                <a:solidFill>
                  <a:srgbClr val="00457C"/>
                </a:solidFill>
                <a:latin typeface="Times New Roman" panose="02020603050405020304" pitchFamily="18" charset="0"/>
              </a:defRPr>
            </a:lvl2pPr>
            <a:lvl3pPr marL="1143000" indent="-228600">
              <a:defRPr b="1">
                <a:solidFill>
                  <a:srgbClr val="00457C"/>
                </a:solidFill>
                <a:latin typeface="Times New Roman" panose="02020603050405020304" pitchFamily="18" charset="0"/>
              </a:defRPr>
            </a:lvl3pPr>
            <a:lvl4pPr marL="1600200" indent="-228600">
              <a:defRPr b="1">
                <a:solidFill>
                  <a:srgbClr val="00457C"/>
                </a:solidFill>
                <a:latin typeface="Times New Roman" panose="02020603050405020304" pitchFamily="18" charset="0"/>
              </a:defRPr>
            </a:lvl4pPr>
            <a:lvl5pPr marL="2057400" indent="-228600">
              <a:defRPr b="1">
                <a:solidFill>
                  <a:srgbClr val="00457C"/>
                </a:solidFill>
                <a:latin typeface="Times New Roman" panose="02020603050405020304" pitchFamily="18" charset="0"/>
              </a:defRPr>
            </a:lvl5pPr>
            <a:lvl6pPr marL="2514600" indent="-228600" eaLnBrk="0" fontAlgn="base" hangingPunct="0">
              <a:spcBef>
                <a:spcPct val="0"/>
              </a:spcBef>
              <a:spcAft>
                <a:spcPct val="0"/>
              </a:spcAft>
              <a:defRPr b="1">
                <a:solidFill>
                  <a:srgbClr val="00457C"/>
                </a:solidFill>
                <a:latin typeface="Times New Roman" panose="02020603050405020304" pitchFamily="18" charset="0"/>
              </a:defRPr>
            </a:lvl6pPr>
            <a:lvl7pPr marL="2971800" indent="-228600" eaLnBrk="0" fontAlgn="base" hangingPunct="0">
              <a:spcBef>
                <a:spcPct val="0"/>
              </a:spcBef>
              <a:spcAft>
                <a:spcPct val="0"/>
              </a:spcAft>
              <a:defRPr b="1">
                <a:solidFill>
                  <a:srgbClr val="00457C"/>
                </a:solidFill>
                <a:latin typeface="Times New Roman" panose="02020603050405020304" pitchFamily="18" charset="0"/>
              </a:defRPr>
            </a:lvl7pPr>
            <a:lvl8pPr marL="3429000" indent="-228600" eaLnBrk="0" fontAlgn="base" hangingPunct="0">
              <a:spcBef>
                <a:spcPct val="0"/>
              </a:spcBef>
              <a:spcAft>
                <a:spcPct val="0"/>
              </a:spcAft>
              <a:defRPr b="1">
                <a:solidFill>
                  <a:srgbClr val="00457C"/>
                </a:solidFill>
                <a:latin typeface="Times New Roman" panose="02020603050405020304" pitchFamily="18" charset="0"/>
              </a:defRPr>
            </a:lvl8pPr>
            <a:lvl9pPr marL="3886200" indent="-228600" eaLnBrk="0" fontAlgn="base" hangingPunct="0">
              <a:spcBef>
                <a:spcPct val="0"/>
              </a:spcBef>
              <a:spcAft>
                <a:spcPct val="0"/>
              </a:spcAft>
              <a:defRPr b="1">
                <a:solidFill>
                  <a:srgbClr val="00457C"/>
                </a:solidFill>
                <a:latin typeface="Times New Roman" panose="02020603050405020304" pitchFamily="18" charset="0"/>
              </a:defRPr>
            </a:lvl9pPr>
          </a:lstStyle>
          <a:p>
            <a:pPr>
              <a:spcBef>
                <a:spcPct val="50000"/>
              </a:spcBef>
            </a:pPr>
            <a:r>
              <a:rPr lang="en-US" altLang="en-US" sz="3200" b="0" dirty="0">
                <a:solidFill>
                  <a:schemeClr val="bg1"/>
                </a:solidFill>
                <a:latin typeface="+mn-lt"/>
              </a:rPr>
              <a:t>Cross Product</a:t>
            </a:r>
          </a:p>
        </p:txBody>
      </p:sp>
      <p:sp>
        <p:nvSpPr>
          <p:cNvPr id="10" name="TextBox 9">
            <a:extLst>
              <a:ext uri="{FF2B5EF4-FFF2-40B4-BE49-F238E27FC236}">
                <a16:creationId xmlns:a16="http://schemas.microsoft.com/office/drawing/2014/main" id="{9F7D9915-7C31-4582-8B1F-851B00C63C46}"/>
              </a:ext>
            </a:extLst>
          </p:cNvPr>
          <p:cNvSpPr txBox="1"/>
          <p:nvPr/>
        </p:nvSpPr>
        <p:spPr>
          <a:xfrm>
            <a:off x="21537" y="4286733"/>
            <a:ext cx="4702863" cy="830997"/>
          </a:xfrm>
          <a:prstGeom prst="rect">
            <a:avLst/>
          </a:prstGeom>
          <a:noFill/>
        </p:spPr>
        <p:txBody>
          <a:bodyPr wrap="square" rtlCol="0">
            <a:spAutoFit/>
          </a:bodyPr>
          <a:lstStyle/>
          <a:p>
            <a:r>
              <a:rPr lang="en-US" sz="2400" dirty="0">
                <a:solidFill>
                  <a:schemeClr val="tx2"/>
                </a:solidFill>
                <a:latin typeface="Arial" panose="020B0604020202020204" pitchFamily="34" charset="0"/>
                <a:cs typeface="Arial" panose="020B0604020202020204" pitchFamily="34" charset="0"/>
              </a:rPr>
              <a:t>SELECT</a:t>
            </a:r>
            <a:r>
              <a:rPr lang="en-US" sz="2400" b="0" dirty="0">
                <a:solidFill>
                  <a:schemeClr val="tx2"/>
                </a:solidFill>
                <a:latin typeface="Arial" panose="020B0604020202020204" pitchFamily="34" charset="0"/>
                <a:cs typeface="Arial" panose="020B0604020202020204" pitchFamily="34" charset="0"/>
              </a:rPr>
              <a:t>   </a:t>
            </a:r>
            <a:r>
              <a:rPr lang="en-US" sz="2400" b="0" i="1" dirty="0">
                <a:solidFill>
                  <a:schemeClr val="tx2"/>
                </a:solidFill>
                <a:latin typeface="Arial" panose="020B0604020202020204" pitchFamily="34" charset="0"/>
                <a:cs typeface="Arial" panose="020B0604020202020204" pitchFamily="34" charset="0"/>
              </a:rPr>
              <a:t>*</a:t>
            </a:r>
            <a:endParaRPr lang="en-US" sz="2400" b="0" dirty="0">
              <a:solidFill>
                <a:schemeClr val="tx2"/>
              </a:solidFill>
              <a:latin typeface="Arial" panose="020B0604020202020204" pitchFamily="34" charset="0"/>
              <a:cs typeface="Arial" panose="020B0604020202020204" pitchFamily="34" charset="0"/>
            </a:endParaRPr>
          </a:p>
          <a:p>
            <a:r>
              <a:rPr lang="en-US" sz="2400" dirty="0">
                <a:solidFill>
                  <a:schemeClr val="tx2"/>
                </a:solidFill>
                <a:latin typeface="Arial" panose="020B0604020202020204" pitchFamily="34" charset="0"/>
                <a:cs typeface="Arial" panose="020B0604020202020204" pitchFamily="34" charset="0"/>
              </a:rPr>
              <a:t>FROM</a:t>
            </a:r>
            <a:r>
              <a:rPr lang="en-US" sz="2400" b="0" dirty="0">
                <a:solidFill>
                  <a:schemeClr val="tx2"/>
                </a:solidFill>
                <a:latin typeface="Arial" panose="020B0604020202020204" pitchFamily="34" charset="0"/>
                <a:cs typeface="Arial" panose="020B0604020202020204" pitchFamily="34" charset="0"/>
              </a:rPr>
              <a:t>       Students </a:t>
            </a:r>
            <a:r>
              <a:rPr lang="en-US" sz="2400" b="0" i="1" dirty="0">
                <a:solidFill>
                  <a:schemeClr val="tx2"/>
                </a:solidFill>
                <a:latin typeface="Arial" panose="020B0604020202020204" pitchFamily="34" charset="0"/>
                <a:cs typeface="Arial" panose="020B0604020202020204" pitchFamily="34" charset="0"/>
              </a:rPr>
              <a:t>S</a:t>
            </a:r>
            <a:r>
              <a:rPr lang="en-US" sz="2400" b="0" dirty="0">
                <a:solidFill>
                  <a:schemeClr val="tx2"/>
                </a:solidFill>
                <a:latin typeface="Arial" panose="020B0604020202020204" pitchFamily="34" charset="0"/>
                <a:cs typeface="Arial" panose="020B0604020202020204" pitchFamily="34" charset="0"/>
              </a:rPr>
              <a:t>, Enrolls </a:t>
            </a:r>
            <a:r>
              <a:rPr lang="en-US" sz="2400" b="0" i="1" dirty="0">
                <a:solidFill>
                  <a:schemeClr val="tx2"/>
                </a:solidFill>
                <a:latin typeface="Arial" panose="020B0604020202020204" pitchFamily="34" charset="0"/>
                <a:cs typeface="Arial" panose="020B0604020202020204" pitchFamily="34" charset="0"/>
              </a:rPr>
              <a:t>E</a:t>
            </a:r>
            <a:r>
              <a:rPr lang="en-US" sz="2400" b="0" dirty="0">
                <a:solidFill>
                  <a:schemeClr val="tx2"/>
                </a:solidFill>
                <a:latin typeface="Arial" panose="020B0604020202020204" pitchFamily="34" charset="0"/>
                <a:cs typeface="Arial" panose="020B0604020202020204" pitchFamily="34" charset="0"/>
              </a:rPr>
              <a:t>;</a:t>
            </a:r>
            <a:endParaRPr lang="en-US" sz="2400" dirty="0">
              <a:solidFill>
                <a:srgbClr val="FF0000"/>
              </a:solidFill>
              <a:latin typeface="Arial" panose="020B0604020202020204" pitchFamily="34" charset="0"/>
              <a:cs typeface="Arial" panose="020B0604020202020204" pitchFamily="34" charset="0"/>
            </a:endParaRPr>
          </a:p>
        </p:txBody>
      </p:sp>
      <p:graphicFrame>
        <p:nvGraphicFramePr>
          <p:cNvPr id="15" name="Table 15">
            <a:extLst>
              <a:ext uri="{FF2B5EF4-FFF2-40B4-BE49-F238E27FC236}">
                <a16:creationId xmlns:a16="http://schemas.microsoft.com/office/drawing/2014/main" id="{68B3F0CC-1D31-4FE4-A552-F0F649722734}"/>
              </a:ext>
            </a:extLst>
          </p:cNvPr>
          <p:cNvGraphicFramePr>
            <a:graphicFrameLocks noGrp="1"/>
          </p:cNvGraphicFramePr>
          <p:nvPr>
            <p:extLst>
              <p:ext uri="{D42A27DB-BD31-4B8C-83A1-F6EECF244321}">
                <p14:modId xmlns:p14="http://schemas.microsoft.com/office/powerpoint/2010/main" val="1303492127"/>
              </p:ext>
            </p:extLst>
          </p:nvPr>
        </p:nvGraphicFramePr>
        <p:xfrm>
          <a:off x="5029200" y="2438400"/>
          <a:ext cx="4114800" cy="3657600"/>
        </p:xfrm>
        <a:graphic>
          <a:graphicData uri="http://schemas.openxmlformats.org/drawingml/2006/table">
            <a:tbl>
              <a:tblPr firstRow="1" bandRow="1">
                <a:tableStyleId>{2D5ABB26-0587-4C30-8999-92F81FD0307C}</a:tableStyleId>
              </a:tblPr>
              <a:tblGrid>
                <a:gridCol w="1028700">
                  <a:extLst>
                    <a:ext uri="{9D8B030D-6E8A-4147-A177-3AD203B41FA5}">
                      <a16:colId xmlns:a16="http://schemas.microsoft.com/office/drawing/2014/main" val="2087647300"/>
                    </a:ext>
                  </a:extLst>
                </a:gridCol>
                <a:gridCol w="1028700">
                  <a:extLst>
                    <a:ext uri="{9D8B030D-6E8A-4147-A177-3AD203B41FA5}">
                      <a16:colId xmlns:a16="http://schemas.microsoft.com/office/drawing/2014/main" val="3321022636"/>
                    </a:ext>
                  </a:extLst>
                </a:gridCol>
                <a:gridCol w="1028700">
                  <a:extLst>
                    <a:ext uri="{9D8B030D-6E8A-4147-A177-3AD203B41FA5}">
                      <a16:colId xmlns:a16="http://schemas.microsoft.com/office/drawing/2014/main" val="85153831"/>
                    </a:ext>
                  </a:extLst>
                </a:gridCol>
                <a:gridCol w="1028700">
                  <a:extLst>
                    <a:ext uri="{9D8B030D-6E8A-4147-A177-3AD203B41FA5}">
                      <a16:colId xmlns:a16="http://schemas.microsoft.com/office/drawing/2014/main" val="1830243206"/>
                    </a:ext>
                  </a:extLst>
                </a:gridCol>
              </a:tblGrid>
              <a:tr h="171450">
                <a:tc>
                  <a:txBody>
                    <a:bodyPr/>
                    <a:lstStyle/>
                    <a:p>
                      <a:pPr algn="ctr"/>
                      <a:r>
                        <a:rPr lang="en-US" sz="1500" b="1" u="none" dirty="0" err="1">
                          <a:solidFill>
                            <a:schemeClr val="tx2"/>
                          </a:solidFill>
                        </a:rPr>
                        <a:t>sid</a:t>
                      </a:r>
                      <a:endParaRPr lang="en-US" sz="1500" b="1" u="none" dirty="0">
                        <a:solidFill>
                          <a:schemeClr val="tx2"/>
                        </a:solidFill>
                      </a:endParaRPr>
                    </a:p>
                  </a:txBody>
                  <a:tcPr marT="0" marB="0">
                    <a:lnB w="12700" cap="flat" cmpd="sng" algn="ctr">
                      <a:solidFill>
                        <a:schemeClr val="tx2"/>
                      </a:solidFill>
                      <a:prstDash val="solid"/>
                      <a:round/>
                      <a:headEnd type="none" w="med" len="med"/>
                      <a:tailEnd type="none" w="med" len="med"/>
                    </a:lnB>
                  </a:tcPr>
                </a:tc>
                <a:tc>
                  <a:txBody>
                    <a:bodyPr/>
                    <a:lstStyle/>
                    <a:p>
                      <a:pPr algn="ctr"/>
                      <a:r>
                        <a:rPr lang="en-US" sz="1500" b="1" u="none" dirty="0">
                          <a:solidFill>
                            <a:schemeClr val="tx2"/>
                          </a:solidFill>
                        </a:rPr>
                        <a:t>name</a:t>
                      </a:r>
                    </a:p>
                  </a:txBody>
                  <a:tcPr marT="0" marB="0">
                    <a:lnB w="12700" cap="flat" cmpd="sng" algn="ctr">
                      <a:solidFill>
                        <a:schemeClr val="tx2"/>
                      </a:solidFill>
                      <a:prstDash val="solid"/>
                      <a:round/>
                      <a:headEnd type="none" w="med" len="med"/>
                      <a:tailEnd type="none" w="med" len="med"/>
                    </a:lnB>
                  </a:tcPr>
                </a:tc>
                <a:tc>
                  <a:txBody>
                    <a:bodyPr/>
                    <a:lstStyle/>
                    <a:p>
                      <a:pPr algn="ctr"/>
                      <a:r>
                        <a:rPr lang="en-US" sz="1500" b="1" u="none" dirty="0" err="1">
                          <a:solidFill>
                            <a:schemeClr val="tx2"/>
                          </a:solidFill>
                        </a:rPr>
                        <a:t>sid</a:t>
                      </a:r>
                      <a:endParaRPr lang="en-US" sz="1500" b="1" u="none" dirty="0">
                        <a:solidFill>
                          <a:schemeClr val="tx2"/>
                        </a:solidFill>
                      </a:endParaRPr>
                    </a:p>
                  </a:txBody>
                  <a:tcPr marT="0" marB="0">
                    <a:lnB w="12700" cap="flat" cmpd="sng" algn="ctr">
                      <a:solidFill>
                        <a:schemeClr val="tx2"/>
                      </a:solidFill>
                      <a:prstDash val="solid"/>
                      <a:round/>
                      <a:headEnd type="none" w="med" len="med"/>
                      <a:tailEnd type="none" w="med" len="med"/>
                    </a:lnB>
                  </a:tcPr>
                </a:tc>
                <a:tc>
                  <a:txBody>
                    <a:bodyPr/>
                    <a:lstStyle/>
                    <a:p>
                      <a:pPr algn="ctr"/>
                      <a:r>
                        <a:rPr lang="en-US" sz="1500" b="1" u="none" dirty="0" err="1">
                          <a:solidFill>
                            <a:schemeClr val="tx2"/>
                          </a:solidFill>
                        </a:rPr>
                        <a:t>cid</a:t>
                      </a:r>
                      <a:endParaRPr lang="en-US" sz="1500" b="1" u="none" dirty="0">
                        <a:solidFill>
                          <a:schemeClr val="tx2"/>
                        </a:solidFill>
                      </a:endParaRPr>
                    </a:p>
                  </a:txBody>
                  <a:tcPr marT="0" marB="0">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1953815371"/>
                  </a:ext>
                </a:extLst>
              </a:tr>
              <a:tr h="171450">
                <a:tc>
                  <a:txBody>
                    <a:bodyPr/>
                    <a:lstStyle/>
                    <a:p>
                      <a:pPr algn="ctr"/>
                      <a:r>
                        <a:rPr lang="en-US" sz="1500" u="none" dirty="0">
                          <a:solidFill>
                            <a:schemeClr val="tx2"/>
                          </a:solidFill>
                        </a:rPr>
                        <a:t>S01</a:t>
                      </a:r>
                    </a:p>
                  </a:txBody>
                  <a:tcPr marT="0" marB="0">
                    <a:lnT w="12700" cap="flat" cmpd="sng" algn="ctr">
                      <a:solidFill>
                        <a:schemeClr val="tx2"/>
                      </a:solidFill>
                      <a:prstDash val="solid"/>
                      <a:round/>
                      <a:headEnd type="none" w="med" len="med"/>
                      <a:tailEnd type="none" w="med" len="med"/>
                    </a:lnT>
                  </a:tcPr>
                </a:tc>
                <a:tc>
                  <a:txBody>
                    <a:bodyPr/>
                    <a:lstStyle/>
                    <a:p>
                      <a:pPr algn="ctr"/>
                      <a:r>
                        <a:rPr lang="en-US" sz="1500" dirty="0">
                          <a:solidFill>
                            <a:schemeClr val="tx2"/>
                          </a:solidFill>
                        </a:rPr>
                        <a:t>Susan</a:t>
                      </a:r>
                      <a:endParaRPr lang="en-US" sz="1500" u="none" dirty="0">
                        <a:solidFill>
                          <a:schemeClr val="tx2"/>
                        </a:solidFill>
                      </a:endParaRPr>
                    </a:p>
                  </a:txBody>
                  <a:tcPr marT="0" marB="0">
                    <a:lnT w="12700" cap="flat" cmpd="sng" algn="ctr">
                      <a:solidFill>
                        <a:schemeClr val="tx2"/>
                      </a:solidFill>
                      <a:prstDash val="solid"/>
                      <a:round/>
                      <a:headEnd type="none" w="med" len="med"/>
                      <a:tailEnd type="none" w="med" len="med"/>
                    </a:lnT>
                  </a:tcPr>
                </a:tc>
                <a:tc>
                  <a:txBody>
                    <a:bodyPr/>
                    <a:lstStyle/>
                    <a:p>
                      <a:pPr algn="ctr"/>
                      <a:r>
                        <a:rPr lang="en-US" sz="1500" dirty="0">
                          <a:solidFill>
                            <a:schemeClr val="tx2"/>
                          </a:solidFill>
                        </a:rPr>
                        <a:t>S01</a:t>
                      </a:r>
                      <a:endParaRPr lang="en-US" sz="1500" u="none" dirty="0">
                        <a:solidFill>
                          <a:schemeClr val="tx2"/>
                        </a:solidFill>
                      </a:endParaRPr>
                    </a:p>
                  </a:txBody>
                  <a:tcPr marT="0" marB="0">
                    <a:lnT w="12700" cap="flat" cmpd="sng" algn="ctr">
                      <a:solidFill>
                        <a:schemeClr val="tx2"/>
                      </a:solidFill>
                      <a:prstDash val="solid"/>
                      <a:round/>
                      <a:headEnd type="none" w="med" len="med"/>
                      <a:tailEnd type="none" w="med" len="med"/>
                    </a:lnT>
                  </a:tcPr>
                </a:tc>
                <a:tc>
                  <a:txBody>
                    <a:bodyPr/>
                    <a:lstStyle/>
                    <a:p>
                      <a:pPr algn="ctr"/>
                      <a:r>
                        <a:rPr lang="en-US" sz="1500" dirty="0">
                          <a:solidFill>
                            <a:schemeClr val="tx2"/>
                          </a:solidFill>
                        </a:rPr>
                        <a:t>C01</a:t>
                      </a:r>
                      <a:endParaRPr lang="en-US" sz="1500" u="none" dirty="0">
                        <a:solidFill>
                          <a:schemeClr val="tx2"/>
                        </a:solidFill>
                      </a:endParaRPr>
                    </a:p>
                  </a:txBody>
                  <a:tcPr marT="0" marB="0">
                    <a:lnT w="12700" cap="flat" cmpd="sng" algn="ctr">
                      <a:solidFill>
                        <a:schemeClr val="tx2"/>
                      </a:solidFill>
                      <a:prstDash val="solid"/>
                      <a:round/>
                      <a:headEnd type="none" w="med" len="med"/>
                      <a:tailEnd type="none" w="med" len="med"/>
                    </a:lnT>
                  </a:tcPr>
                </a:tc>
                <a:extLst>
                  <a:ext uri="{0D108BD9-81ED-4DB2-BD59-A6C34878D82A}">
                    <a16:rowId xmlns:a16="http://schemas.microsoft.com/office/drawing/2014/main" val="1173347348"/>
                  </a:ext>
                </a:extLst>
              </a:tr>
              <a:tr h="171450">
                <a:tc>
                  <a:txBody>
                    <a:bodyPr/>
                    <a:lstStyle/>
                    <a:p>
                      <a:pPr algn="ctr"/>
                      <a:r>
                        <a:rPr lang="en-US" sz="1500" u="none" dirty="0">
                          <a:solidFill>
                            <a:schemeClr val="tx2"/>
                          </a:solidFill>
                        </a:rPr>
                        <a:t>S01</a:t>
                      </a:r>
                    </a:p>
                  </a:txBody>
                  <a:tcPr marT="0" marB="0"/>
                </a:tc>
                <a:tc>
                  <a:txBody>
                    <a:bodyPr/>
                    <a:lstStyle/>
                    <a:p>
                      <a:pPr algn="ctr"/>
                      <a:r>
                        <a:rPr lang="en-US" sz="1500" dirty="0">
                          <a:solidFill>
                            <a:schemeClr val="tx2"/>
                          </a:solidFill>
                        </a:rPr>
                        <a:t>Susan</a:t>
                      </a:r>
                      <a:endParaRPr lang="en-US" sz="1500" u="none" dirty="0">
                        <a:solidFill>
                          <a:schemeClr val="tx2"/>
                        </a:solidFill>
                      </a:endParaRPr>
                    </a:p>
                  </a:txBody>
                  <a:tcPr marT="0" marB="0"/>
                </a:tc>
                <a:tc>
                  <a:txBody>
                    <a:bodyPr/>
                    <a:lstStyle/>
                    <a:p>
                      <a:pPr algn="ctr"/>
                      <a:r>
                        <a:rPr lang="en-US" sz="1500" dirty="0">
                          <a:solidFill>
                            <a:schemeClr val="tx2"/>
                          </a:solidFill>
                        </a:rPr>
                        <a:t>S01</a:t>
                      </a:r>
                      <a:endParaRPr lang="en-US" sz="1500" u="none" dirty="0">
                        <a:solidFill>
                          <a:schemeClr val="tx2"/>
                        </a:solidFill>
                      </a:endParaRPr>
                    </a:p>
                  </a:txBody>
                  <a:tcPr marT="0" marB="0"/>
                </a:tc>
                <a:tc>
                  <a:txBody>
                    <a:bodyPr/>
                    <a:lstStyle/>
                    <a:p>
                      <a:pPr algn="ctr"/>
                      <a:r>
                        <a:rPr lang="en-US" sz="1500" dirty="0">
                          <a:solidFill>
                            <a:schemeClr val="tx2"/>
                          </a:solidFill>
                        </a:rPr>
                        <a:t>C02</a:t>
                      </a:r>
                      <a:endParaRPr lang="en-US" sz="1500" u="none" dirty="0">
                        <a:solidFill>
                          <a:schemeClr val="tx2"/>
                        </a:solidFill>
                      </a:endParaRPr>
                    </a:p>
                  </a:txBody>
                  <a:tcPr marT="0" marB="0"/>
                </a:tc>
                <a:extLst>
                  <a:ext uri="{0D108BD9-81ED-4DB2-BD59-A6C34878D82A}">
                    <a16:rowId xmlns:a16="http://schemas.microsoft.com/office/drawing/2014/main" val="2103897932"/>
                  </a:ext>
                </a:extLst>
              </a:tr>
              <a:tr h="171450">
                <a:tc>
                  <a:txBody>
                    <a:bodyPr/>
                    <a:lstStyle/>
                    <a:p>
                      <a:pPr algn="ctr"/>
                      <a:r>
                        <a:rPr lang="en-US" sz="1500" u="none" dirty="0">
                          <a:solidFill>
                            <a:schemeClr val="tx2"/>
                          </a:solidFill>
                        </a:rPr>
                        <a:t>S01</a:t>
                      </a:r>
                    </a:p>
                  </a:txBody>
                  <a:tcPr marT="0" marB="0">
                    <a:lnB w="12700" cap="flat" cmpd="sng" algn="ctr">
                      <a:solidFill>
                        <a:schemeClr val="tx2"/>
                      </a:solidFill>
                      <a:prstDash val="solid"/>
                      <a:round/>
                      <a:headEnd type="none" w="med" len="med"/>
                      <a:tailEnd type="none" w="med" len="med"/>
                    </a:lnB>
                  </a:tcPr>
                </a:tc>
                <a:tc>
                  <a:txBody>
                    <a:bodyPr/>
                    <a:lstStyle/>
                    <a:p>
                      <a:pPr algn="ctr"/>
                      <a:r>
                        <a:rPr lang="en-US" sz="1500" dirty="0">
                          <a:solidFill>
                            <a:schemeClr val="tx2"/>
                          </a:solidFill>
                        </a:rPr>
                        <a:t>Susan</a:t>
                      </a:r>
                      <a:endParaRPr lang="en-US" sz="1500" u="none" dirty="0">
                        <a:solidFill>
                          <a:schemeClr val="tx2"/>
                        </a:solidFill>
                      </a:endParaRPr>
                    </a:p>
                  </a:txBody>
                  <a:tcPr marT="0" marB="0">
                    <a:lnB w="12700" cap="flat" cmpd="sng" algn="ctr">
                      <a:solidFill>
                        <a:schemeClr val="tx2"/>
                      </a:solidFill>
                      <a:prstDash val="solid"/>
                      <a:round/>
                      <a:headEnd type="none" w="med" len="med"/>
                      <a:tailEnd type="none" w="med" len="med"/>
                    </a:lnB>
                  </a:tcPr>
                </a:tc>
                <a:tc>
                  <a:txBody>
                    <a:bodyPr/>
                    <a:lstStyle/>
                    <a:p>
                      <a:pPr algn="ctr"/>
                      <a:r>
                        <a:rPr lang="en-US" sz="1500" dirty="0">
                          <a:solidFill>
                            <a:schemeClr val="tx2"/>
                          </a:solidFill>
                        </a:rPr>
                        <a:t>S02</a:t>
                      </a:r>
                      <a:endParaRPr lang="en-US" sz="1500" u="none" dirty="0">
                        <a:solidFill>
                          <a:schemeClr val="tx2"/>
                        </a:solidFill>
                      </a:endParaRPr>
                    </a:p>
                  </a:txBody>
                  <a:tcPr marT="0" marB="0">
                    <a:lnB w="12700" cap="flat" cmpd="sng" algn="ctr">
                      <a:solidFill>
                        <a:schemeClr val="tx2"/>
                      </a:solidFill>
                      <a:prstDash val="solid"/>
                      <a:round/>
                      <a:headEnd type="none" w="med" len="med"/>
                      <a:tailEnd type="none" w="med" len="med"/>
                    </a:lnB>
                  </a:tcPr>
                </a:tc>
                <a:tc>
                  <a:txBody>
                    <a:bodyPr/>
                    <a:lstStyle/>
                    <a:p>
                      <a:pPr algn="ctr"/>
                      <a:r>
                        <a:rPr lang="en-US" sz="1500" dirty="0">
                          <a:solidFill>
                            <a:schemeClr val="tx2"/>
                          </a:solidFill>
                        </a:rPr>
                        <a:t>C01</a:t>
                      </a:r>
                      <a:endParaRPr lang="en-US" sz="1500" u="none" dirty="0">
                        <a:solidFill>
                          <a:schemeClr val="tx2"/>
                        </a:solidFill>
                      </a:endParaRPr>
                    </a:p>
                  </a:txBody>
                  <a:tcPr marT="0" marB="0">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2416198844"/>
                  </a:ext>
                </a:extLst>
              </a:tr>
              <a:tr h="171450">
                <a:tc>
                  <a:txBody>
                    <a:bodyPr/>
                    <a:lstStyle/>
                    <a:p>
                      <a:pPr algn="ctr"/>
                      <a:r>
                        <a:rPr lang="en-US" sz="1500" u="none" dirty="0">
                          <a:solidFill>
                            <a:schemeClr val="tx2"/>
                          </a:solidFill>
                        </a:rPr>
                        <a:t>S02</a:t>
                      </a:r>
                    </a:p>
                  </a:txBody>
                  <a:tcPr marT="0" marB="0">
                    <a:lnT w="12700" cap="flat" cmpd="sng" algn="ctr">
                      <a:solidFill>
                        <a:schemeClr val="tx2"/>
                      </a:solidFill>
                      <a:prstDash val="solid"/>
                      <a:round/>
                      <a:headEnd type="none" w="med" len="med"/>
                      <a:tailEnd type="none" w="med" len="med"/>
                    </a:lnT>
                  </a:tcPr>
                </a:tc>
                <a:tc>
                  <a:txBody>
                    <a:bodyPr/>
                    <a:lstStyle/>
                    <a:p>
                      <a:pPr algn="ctr"/>
                      <a:r>
                        <a:rPr lang="en-US" sz="1500" dirty="0">
                          <a:solidFill>
                            <a:schemeClr val="tx2"/>
                          </a:solidFill>
                        </a:rPr>
                        <a:t>Luke</a:t>
                      </a:r>
                      <a:endParaRPr lang="en-US" sz="1500" u="none" dirty="0">
                        <a:solidFill>
                          <a:schemeClr val="tx2"/>
                        </a:solidFill>
                      </a:endParaRPr>
                    </a:p>
                  </a:txBody>
                  <a:tcPr marT="0" marB="0">
                    <a:lnT w="12700" cap="flat" cmpd="sng" algn="ctr">
                      <a:solidFill>
                        <a:schemeClr val="tx2"/>
                      </a:solidFill>
                      <a:prstDash val="solid"/>
                      <a:round/>
                      <a:headEnd type="none" w="med" len="med"/>
                      <a:tailEnd type="none" w="med" len="med"/>
                    </a:lnT>
                  </a:tcPr>
                </a:tc>
                <a:tc>
                  <a:txBody>
                    <a:bodyPr/>
                    <a:lstStyle/>
                    <a:p>
                      <a:pPr algn="ctr"/>
                      <a:r>
                        <a:rPr lang="en-US" sz="1500" dirty="0">
                          <a:solidFill>
                            <a:schemeClr val="tx2"/>
                          </a:solidFill>
                        </a:rPr>
                        <a:t>S01</a:t>
                      </a:r>
                      <a:endParaRPr lang="en-US" sz="1500" u="none" dirty="0">
                        <a:solidFill>
                          <a:schemeClr val="tx2"/>
                        </a:solidFill>
                      </a:endParaRPr>
                    </a:p>
                  </a:txBody>
                  <a:tcPr marT="0" marB="0">
                    <a:lnT w="12700" cap="flat" cmpd="sng" algn="ctr">
                      <a:solidFill>
                        <a:schemeClr val="tx2"/>
                      </a:solidFill>
                      <a:prstDash val="solid"/>
                      <a:round/>
                      <a:headEnd type="none" w="med" len="med"/>
                      <a:tailEnd type="none" w="med" len="med"/>
                    </a:lnT>
                  </a:tcPr>
                </a:tc>
                <a:tc>
                  <a:txBody>
                    <a:bodyPr/>
                    <a:lstStyle/>
                    <a:p>
                      <a:pPr algn="ctr"/>
                      <a:r>
                        <a:rPr lang="en-US" sz="1500" dirty="0">
                          <a:solidFill>
                            <a:schemeClr val="tx2"/>
                          </a:solidFill>
                        </a:rPr>
                        <a:t>C01</a:t>
                      </a:r>
                      <a:endParaRPr lang="en-US" sz="1500" u="none" dirty="0">
                        <a:solidFill>
                          <a:schemeClr val="tx2"/>
                        </a:solidFill>
                      </a:endParaRPr>
                    </a:p>
                  </a:txBody>
                  <a:tcPr marT="0" marB="0">
                    <a:lnT w="12700" cap="flat" cmpd="sng" algn="ctr">
                      <a:solidFill>
                        <a:schemeClr val="tx2"/>
                      </a:solidFill>
                      <a:prstDash val="solid"/>
                      <a:round/>
                      <a:headEnd type="none" w="med" len="med"/>
                      <a:tailEnd type="none" w="med" len="med"/>
                    </a:lnT>
                  </a:tcPr>
                </a:tc>
                <a:extLst>
                  <a:ext uri="{0D108BD9-81ED-4DB2-BD59-A6C34878D82A}">
                    <a16:rowId xmlns:a16="http://schemas.microsoft.com/office/drawing/2014/main" val="1147295598"/>
                  </a:ext>
                </a:extLst>
              </a:tr>
              <a:tr h="17145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500" u="none" dirty="0">
                          <a:solidFill>
                            <a:schemeClr val="tx2"/>
                          </a:solidFill>
                        </a:rPr>
                        <a:t>S02</a:t>
                      </a:r>
                    </a:p>
                  </a:txBody>
                  <a:tcPr marT="0" marB="0"/>
                </a:tc>
                <a:tc>
                  <a:txBody>
                    <a:bodyPr/>
                    <a:lstStyle/>
                    <a:p>
                      <a:pPr algn="ctr"/>
                      <a:r>
                        <a:rPr lang="en-US" sz="1500" dirty="0">
                          <a:solidFill>
                            <a:schemeClr val="tx2"/>
                          </a:solidFill>
                        </a:rPr>
                        <a:t>Luke</a:t>
                      </a:r>
                      <a:endParaRPr lang="en-US" sz="1500" u="none" dirty="0">
                        <a:solidFill>
                          <a:schemeClr val="tx2"/>
                        </a:solidFill>
                      </a:endParaRPr>
                    </a:p>
                  </a:txBody>
                  <a:tcPr marT="0" marB="0"/>
                </a:tc>
                <a:tc>
                  <a:txBody>
                    <a:bodyPr/>
                    <a:lstStyle/>
                    <a:p>
                      <a:pPr algn="ctr"/>
                      <a:r>
                        <a:rPr lang="en-US" sz="1500" dirty="0">
                          <a:solidFill>
                            <a:schemeClr val="tx2"/>
                          </a:solidFill>
                        </a:rPr>
                        <a:t>S01</a:t>
                      </a:r>
                      <a:endParaRPr lang="en-US" sz="1500" u="none" dirty="0">
                        <a:solidFill>
                          <a:schemeClr val="tx2"/>
                        </a:solidFill>
                      </a:endParaRPr>
                    </a:p>
                  </a:txBody>
                  <a:tcPr marT="0" marB="0"/>
                </a:tc>
                <a:tc>
                  <a:txBody>
                    <a:bodyPr/>
                    <a:lstStyle/>
                    <a:p>
                      <a:pPr algn="ctr"/>
                      <a:r>
                        <a:rPr lang="en-US" sz="1500" dirty="0">
                          <a:solidFill>
                            <a:schemeClr val="tx2"/>
                          </a:solidFill>
                        </a:rPr>
                        <a:t>C02</a:t>
                      </a:r>
                      <a:endParaRPr lang="en-US" sz="1500" u="none" dirty="0">
                        <a:solidFill>
                          <a:schemeClr val="tx2"/>
                        </a:solidFill>
                      </a:endParaRPr>
                    </a:p>
                  </a:txBody>
                  <a:tcPr marT="0" marB="0"/>
                </a:tc>
                <a:extLst>
                  <a:ext uri="{0D108BD9-81ED-4DB2-BD59-A6C34878D82A}">
                    <a16:rowId xmlns:a16="http://schemas.microsoft.com/office/drawing/2014/main" val="3398494748"/>
                  </a:ext>
                </a:extLst>
              </a:tr>
              <a:tr h="17145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500" u="none" dirty="0">
                          <a:solidFill>
                            <a:schemeClr val="tx2"/>
                          </a:solidFill>
                        </a:rPr>
                        <a:t>S02</a:t>
                      </a:r>
                    </a:p>
                  </a:txBody>
                  <a:tcPr marT="0" marB="0">
                    <a:lnB w="12700" cap="flat" cmpd="sng" algn="ctr">
                      <a:solidFill>
                        <a:schemeClr val="tx2"/>
                      </a:solidFill>
                      <a:prstDash val="solid"/>
                      <a:round/>
                      <a:headEnd type="none" w="med" len="med"/>
                      <a:tailEnd type="none" w="med" len="med"/>
                    </a:lnB>
                  </a:tcPr>
                </a:tc>
                <a:tc>
                  <a:txBody>
                    <a:bodyPr/>
                    <a:lstStyle/>
                    <a:p>
                      <a:pPr algn="ctr"/>
                      <a:r>
                        <a:rPr lang="en-US" sz="1500" dirty="0">
                          <a:solidFill>
                            <a:schemeClr val="tx2"/>
                          </a:solidFill>
                        </a:rPr>
                        <a:t>Luke</a:t>
                      </a:r>
                      <a:endParaRPr lang="en-US" sz="1500" u="none" dirty="0">
                        <a:solidFill>
                          <a:schemeClr val="tx2"/>
                        </a:solidFill>
                      </a:endParaRPr>
                    </a:p>
                  </a:txBody>
                  <a:tcPr marT="0" marB="0">
                    <a:lnB w="12700" cap="flat" cmpd="sng" algn="ctr">
                      <a:solidFill>
                        <a:schemeClr val="tx2"/>
                      </a:solidFill>
                      <a:prstDash val="solid"/>
                      <a:round/>
                      <a:headEnd type="none" w="med" len="med"/>
                      <a:tailEnd type="none" w="med" len="med"/>
                    </a:lnB>
                  </a:tcPr>
                </a:tc>
                <a:tc>
                  <a:txBody>
                    <a:bodyPr/>
                    <a:lstStyle/>
                    <a:p>
                      <a:pPr algn="ctr"/>
                      <a:r>
                        <a:rPr lang="en-US" sz="1500" dirty="0">
                          <a:solidFill>
                            <a:schemeClr val="tx2"/>
                          </a:solidFill>
                        </a:rPr>
                        <a:t>S02</a:t>
                      </a:r>
                      <a:endParaRPr lang="en-US" sz="1500" u="none" dirty="0">
                        <a:solidFill>
                          <a:schemeClr val="tx2"/>
                        </a:solidFill>
                      </a:endParaRPr>
                    </a:p>
                  </a:txBody>
                  <a:tcPr marT="0" marB="0">
                    <a:lnB w="12700" cap="flat" cmpd="sng" algn="ctr">
                      <a:solidFill>
                        <a:schemeClr val="tx2"/>
                      </a:solidFill>
                      <a:prstDash val="solid"/>
                      <a:round/>
                      <a:headEnd type="none" w="med" len="med"/>
                      <a:tailEnd type="none" w="med" len="med"/>
                    </a:lnB>
                  </a:tcPr>
                </a:tc>
                <a:tc>
                  <a:txBody>
                    <a:bodyPr/>
                    <a:lstStyle/>
                    <a:p>
                      <a:pPr algn="ctr"/>
                      <a:r>
                        <a:rPr lang="en-US" sz="1500" dirty="0">
                          <a:solidFill>
                            <a:schemeClr val="tx2"/>
                          </a:solidFill>
                        </a:rPr>
                        <a:t>C01</a:t>
                      </a:r>
                      <a:endParaRPr lang="en-US" sz="1500" u="none" dirty="0">
                        <a:solidFill>
                          <a:schemeClr val="tx2"/>
                        </a:solidFill>
                      </a:endParaRPr>
                    </a:p>
                  </a:txBody>
                  <a:tcPr marT="0" marB="0">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2097663144"/>
                  </a:ext>
                </a:extLst>
              </a:tr>
              <a:tr h="171450">
                <a:tc>
                  <a:txBody>
                    <a:bodyPr/>
                    <a:lstStyle/>
                    <a:p>
                      <a:pPr algn="ctr"/>
                      <a:r>
                        <a:rPr lang="en-US" sz="1500" u="none" dirty="0">
                          <a:solidFill>
                            <a:schemeClr val="tx2"/>
                          </a:solidFill>
                        </a:rPr>
                        <a:t>S03</a:t>
                      </a:r>
                    </a:p>
                  </a:txBody>
                  <a:tcPr marT="0" marB="0">
                    <a:lnT w="12700" cap="flat" cmpd="sng" algn="ctr">
                      <a:solidFill>
                        <a:schemeClr val="tx2"/>
                      </a:solidFill>
                      <a:prstDash val="solid"/>
                      <a:round/>
                      <a:headEnd type="none" w="med" len="med"/>
                      <a:tailEnd type="none" w="med" len="med"/>
                    </a:lnT>
                  </a:tcPr>
                </a:tc>
                <a:tc>
                  <a:txBody>
                    <a:bodyPr/>
                    <a:lstStyle/>
                    <a:p>
                      <a:pPr algn="ctr"/>
                      <a:r>
                        <a:rPr lang="en-US" sz="1500" dirty="0">
                          <a:solidFill>
                            <a:schemeClr val="tx2"/>
                          </a:solidFill>
                        </a:rPr>
                        <a:t>John</a:t>
                      </a:r>
                      <a:endParaRPr lang="en-US" sz="1500" u="none" dirty="0">
                        <a:solidFill>
                          <a:schemeClr val="tx2"/>
                        </a:solidFill>
                      </a:endParaRPr>
                    </a:p>
                  </a:txBody>
                  <a:tcPr marT="0" marB="0">
                    <a:lnT w="12700" cap="flat" cmpd="sng" algn="ctr">
                      <a:solidFill>
                        <a:schemeClr val="tx2"/>
                      </a:solidFill>
                      <a:prstDash val="solid"/>
                      <a:round/>
                      <a:headEnd type="none" w="med" len="med"/>
                      <a:tailEnd type="none" w="med" len="med"/>
                    </a:lnT>
                  </a:tcPr>
                </a:tc>
                <a:tc>
                  <a:txBody>
                    <a:bodyPr/>
                    <a:lstStyle/>
                    <a:p>
                      <a:pPr algn="ctr"/>
                      <a:r>
                        <a:rPr lang="en-US" sz="1500" dirty="0">
                          <a:solidFill>
                            <a:schemeClr val="tx2"/>
                          </a:solidFill>
                        </a:rPr>
                        <a:t>S01</a:t>
                      </a:r>
                      <a:endParaRPr lang="en-US" sz="1500" u="none" dirty="0">
                        <a:solidFill>
                          <a:schemeClr val="tx2"/>
                        </a:solidFill>
                      </a:endParaRPr>
                    </a:p>
                  </a:txBody>
                  <a:tcPr marT="0" marB="0">
                    <a:lnT w="12700" cap="flat" cmpd="sng" algn="ctr">
                      <a:solidFill>
                        <a:schemeClr val="tx2"/>
                      </a:solidFill>
                      <a:prstDash val="solid"/>
                      <a:round/>
                      <a:headEnd type="none" w="med" len="med"/>
                      <a:tailEnd type="none" w="med" len="med"/>
                    </a:lnT>
                  </a:tcPr>
                </a:tc>
                <a:tc>
                  <a:txBody>
                    <a:bodyPr/>
                    <a:lstStyle/>
                    <a:p>
                      <a:pPr algn="ctr"/>
                      <a:r>
                        <a:rPr lang="en-US" sz="1500" dirty="0">
                          <a:solidFill>
                            <a:schemeClr val="tx2"/>
                          </a:solidFill>
                        </a:rPr>
                        <a:t>C01</a:t>
                      </a:r>
                      <a:endParaRPr lang="en-US" sz="1500" u="none" dirty="0">
                        <a:solidFill>
                          <a:schemeClr val="tx2"/>
                        </a:solidFill>
                      </a:endParaRPr>
                    </a:p>
                  </a:txBody>
                  <a:tcPr marT="0" marB="0">
                    <a:lnT w="12700" cap="flat" cmpd="sng" algn="ctr">
                      <a:solidFill>
                        <a:schemeClr val="tx2"/>
                      </a:solidFill>
                      <a:prstDash val="solid"/>
                      <a:round/>
                      <a:headEnd type="none" w="med" len="med"/>
                      <a:tailEnd type="none" w="med" len="med"/>
                    </a:lnT>
                  </a:tcPr>
                </a:tc>
                <a:extLst>
                  <a:ext uri="{0D108BD9-81ED-4DB2-BD59-A6C34878D82A}">
                    <a16:rowId xmlns:a16="http://schemas.microsoft.com/office/drawing/2014/main" val="947295733"/>
                  </a:ext>
                </a:extLst>
              </a:tr>
              <a:tr h="171450">
                <a:tc>
                  <a:txBody>
                    <a:bodyPr/>
                    <a:lstStyle/>
                    <a:p>
                      <a:pPr algn="ctr"/>
                      <a:r>
                        <a:rPr lang="en-US" sz="1500" u="none" dirty="0">
                          <a:solidFill>
                            <a:schemeClr val="tx2"/>
                          </a:solidFill>
                        </a:rPr>
                        <a:t>S03</a:t>
                      </a:r>
                    </a:p>
                  </a:txBody>
                  <a:tcPr marT="0" marB="0"/>
                </a:tc>
                <a:tc>
                  <a:txBody>
                    <a:bodyPr/>
                    <a:lstStyle/>
                    <a:p>
                      <a:pPr algn="ctr"/>
                      <a:r>
                        <a:rPr lang="en-US" sz="1500" dirty="0">
                          <a:solidFill>
                            <a:schemeClr val="tx2"/>
                          </a:solidFill>
                        </a:rPr>
                        <a:t>John</a:t>
                      </a:r>
                      <a:endParaRPr lang="en-US" sz="1500" u="none" dirty="0">
                        <a:solidFill>
                          <a:schemeClr val="tx2"/>
                        </a:solidFill>
                      </a:endParaRPr>
                    </a:p>
                  </a:txBody>
                  <a:tcPr marT="0" marB="0"/>
                </a:tc>
                <a:tc>
                  <a:txBody>
                    <a:bodyPr/>
                    <a:lstStyle/>
                    <a:p>
                      <a:pPr algn="ctr"/>
                      <a:r>
                        <a:rPr lang="en-US" sz="1500" dirty="0">
                          <a:solidFill>
                            <a:schemeClr val="tx2"/>
                          </a:solidFill>
                        </a:rPr>
                        <a:t>S01</a:t>
                      </a:r>
                      <a:endParaRPr lang="en-US" sz="1500" u="none" dirty="0">
                        <a:solidFill>
                          <a:schemeClr val="tx2"/>
                        </a:solidFill>
                      </a:endParaRPr>
                    </a:p>
                  </a:txBody>
                  <a:tcPr marT="0" marB="0"/>
                </a:tc>
                <a:tc>
                  <a:txBody>
                    <a:bodyPr/>
                    <a:lstStyle/>
                    <a:p>
                      <a:pPr algn="ctr"/>
                      <a:r>
                        <a:rPr lang="en-US" sz="1500" dirty="0">
                          <a:solidFill>
                            <a:schemeClr val="tx2"/>
                          </a:solidFill>
                        </a:rPr>
                        <a:t>C02</a:t>
                      </a:r>
                      <a:endParaRPr lang="en-US" sz="1500" u="none" dirty="0">
                        <a:solidFill>
                          <a:schemeClr val="tx2"/>
                        </a:solidFill>
                      </a:endParaRPr>
                    </a:p>
                  </a:txBody>
                  <a:tcPr marT="0" marB="0"/>
                </a:tc>
                <a:extLst>
                  <a:ext uri="{0D108BD9-81ED-4DB2-BD59-A6C34878D82A}">
                    <a16:rowId xmlns:a16="http://schemas.microsoft.com/office/drawing/2014/main" val="2453006444"/>
                  </a:ext>
                </a:extLst>
              </a:tr>
              <a:tr h="171450">
                <a:tc>
                  <a:txBody>
                    <a:bodyPr/>
                    <a:lstStyle/>
                    <a:p>
                      <a:pPr algn="ctr"/>
                      <a:r>
                        <a:rPr lang="en-US" sz="1500" u="none" dirty="0">
                          <a:solidFill>
                            <a:schemeClr val="tx2"/>
                          </a:solidFill>
                        </a:rPr>
                        <a:t>S03</a:t>
                      </a:r>
                    </a:p>
                  </a:txBody>
                  <a:tcPr marT="0" marB="0">
                    <a:lnB w="12700" cap="flat" cmpd="sng" algn="ctr">
                      <a:solidFill>
                        <a:schemeClr val="tx2"/>
                      </a:solidFill>
                      <a:prstDash val="solid"/>
                      <a:round/>
                      <a:headEnd type="none" w="med" len="med"/>
                      <a:tailEnd type="none" w="med" len="med"/>
                    </a:lnB>
                  </a:tcPr>
                </a:tc>
                <a:tc>
                  <a:txBody>
                    <a:bodyPr/>
                    <a:lstStyle/>
                    <a:p>
                      <a:pPr algn="ctr"/>
                      <a:r>
                        <a:rPr lang="en-US" sz="1500" dirty="0">
                          <a:solidFill>
                            <a:schemeClr val="tx2"/>
                          </a:solidFill>
                        </a:rPr>
                        <a:t>John</a:t>
                      </a:r>
                      <a:endParaRPr lang="en-US" sz="1500" u="none" dirty="0">
                        <a:solidFill>
                          <a:schemeClr val="tx2"/>
                        </a:solidFill>
                      </a:endParaRPr>
                    </a:p>
                  </a:txBody>
                  <a:tcPr marT="0" marB="0">
                    <a:lnB w="12700" cap="flat" cmpd="sng" algn="ctr">
                      <a:solidFill>
                        <a:schemeClr val="tx2"/>
                      </a:solidFill>
                      <a:prstDash val="solid"/>
                      <a:round/>
                      <a:headEnd type="none" w="med" len="med"/>
                      <a:tailEnd type="none" w="med" len="med"/>
                    </a:lnB>
                  </a:tcPr>
                </a:tc>
                <a:tc>
                  <a:txBody>
                    <a:bodyPr/>
                    <a:lstStyle/>
                    <a:p>
                      <a:pPr algn="ctr"/>
                      <a:r>
                        <a:rPr lang="en-US" sz="1500" dirty="0">
                          <a:solidFill>
                            <a:schemeClr val="tx2"/>
                          </a:solidFill>
                        </a:rPr>
                        <a:t>S02</a:t>
                      </a:r>
                      <a:endParaRPr lang="en-US" sz="1500" u="none" dirty="0">
                        <a:solidFill>
                          <a:schemeClr val="tx2"/>
                        </a:solidFill>
                      </a:endParaRPr>
                    </a:p>
                  </a:txBody>
                  <a:tcPr marT="0" marB="0">
                    <a:lnB w="12700" cap="flat" cmpd="sng" algn="ctr">
                      <a:solidFill>
                        <a:schemeClr val="tx2"/>
                      </a:solidFill>
                      <a:prstDash val="solid"/>
                      <a:round/>
                      <a:headEnd type="none" w="med" len="med"/>
                      <a:tailEnd type="none" w="med" len="med"/>
                    </a:lnB>
                  </a:tcPr>
                </a:tc>
                <a:tc>
                  <a:txBody>
                    <a:bodyPr/>
                    <a:lstStyle/>
                    <a:p>
                      <a:pPr algn="ctr"/>
                      <a:r>
                        <a:rPr lang="en-US" sz="1500" dirty="0">
                          <a:solidFill>
                            <a:schemeClr val="tx2"/>
                          </a:solidFill>
                        </a:rPr>
                        <a:t>C01</a:t>
                      </a:r>
                      <a:endParaRPr lang="en-US" sz="1500" u="none" dirty="0">
                        <a:solidFill>
                          <a:schemeClr val="tx2"/>
                        </a:solidFill>
                      </a:endParaRPr>
                    </a:p>
                  </a:txBody>
                  <a:tcPr marT="0" marB="0">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1285119071"/>
                  </a:ext>
                </a:extLst>
              </a:tr>
              <a:tr h="171450">
                <a:tc>
                  <a:txBody>
                    <a:bodyPr/>
                    <a:lstStyle/>
                    <a:p>
                      <a:pPr algn="ctr"/>
                      <a:r>
                        <a:rPr lang="en-US" sz="1500" u="none" dirty="0">
                          <a:solidFill>
                            <a:schemeClr val="tx2"/>
                          </a:solidFill>
                        </a:rPr>
                        <a:t>S04</a:t>
                      </a:r>
                    </a:p>
                  </a:txBody>
                  <a:tcPr marT="0" marB="0">
                    <a:lnT w="12700" cap="flat" cmpd="sng" algn="ctr">
                      <a:solidFill>
                        <a:schemeClr val="tx2"/>
                      </a:solidFill>
                      <a:prstDash val="solid"/>
                      <a:round/>
                      <a:headEnd type="none" w="med" len="med"/>
                      <a:tailEnd type="none" w="med" len="med"/>
                    </a:lnT>
                  </a:tcPr>
                </a:tc>
                <a:tc>
                  <a:txBody>
                    <a:bodyPr/>
                    <a:lstStyle/>
                    <a:p>
                      <a:pPr algn="ctr"/>
                      <a:r>
                        <a:rPr lang="en-US" sz="1500" dirty="0">
                          <a:solidFill>
                            <a:schemeClr val="tx2"/>
                          </a:solidFill>
                        </a:rPr>
                        <a:t>Aliza</a:t>
                      </a:r>
                      <a:endParaRPr lang="en-US" sz="1500" u="none" dirty="0">
                        <a:solidFill>
                          <a:schemeClr val="tx2"/>
                        </a:solidFill>
                      </a:endParaRPr>
                    </a:p>
                  </a:txBody>
                  <a:tcPr marT="0" marB="0">
                    <a:lnT w="12700" cap="flat" cmpd="sng" algn="ctr">
                      <a:solidFill>
                        <a:schemeClr val="tx2"/>
                      </a:solidFill>
                      <a:prstDash val="solid"/>
                      <a:round/>
                      <a:headEnd type="none" w="med" len="med"/>
                      <a:tailEnd type="none" w="med" len="med"/>
                    </a:lnT>
                  </a:tcPr>
                </a:tc>
                <a:tc>
                  <a:txBody>
                    <a:bodyPr/>
                    <a:lstStyle/>
                    <a:p>
                      <a:pPr algn="ctr"/>
                      <a:r>
                        <a:rPr lang="en-US" sz="1500" dirty="0">
                          <a:solidFill>
                            <a:schemeClr val="tx2"/>
                          </a:solidFill>
                        </a:rPr>
                        <a:t>S01</a:t>
                      </a:r>
                      <a:endParaRPr lang="en-US" sz="1500" u="none" dirty="0">
                        <a:solidFill>
                          <a:schemeClr val="tx2"/>
                        </a:solidFill>
                      </a:endParaRPr>
                    </a:p>
                  </a:txBody>
                  <a:tcPr marT="0" marB="0">
                    <a:lnT w="12700" cap="flat" cmpd="sng" algn="ctr">
                      <a:solidFill>
                        <a:schemeClr val="tx2"/>
                      </a:solidFill>
                      <a:prstDash val="solid"/>
                      <a:round/>
                      <a:headEnd type="none" w="med" len="med"/>
                      <a:tailEnd type="none" w="med" len="med"/>
                    </a:lnT>
                  </a:tcPr>
                </a:tc>
                <a:tc>
                  <a:txBody>
                    <a:bodyPr/>
                    <a:lstStyle/>
                    <a:p>
                      <a:pPr algn="ctr"/>
                      <a:r>
                        <a:rPr lang="en-US" sz="1500" dirty="0">
                          <a:solidFill>
                            <a:schemeClr val="tx2"/>
                          </a:solidFill>
                        </a:rPr>
                        <a:t>C01</a:t>
                      </a:r>
                      <a:endParaRPr lang="en-US" sz="1500" u="none" dirty="0">
                        <a:solidFill>
                          <a:schemeClr val="tx2"/>
                        </a:solidFill>
                      </a:endParaRPr>
                    </a:p>
                  </a:txBody>
                  <a:tcPr marT="0" marB="0">
                    <a:lnT w="12700" cap="flat" cmpd="sng" algn="ctr">
                      <a:solidFill>
                        <a:schemeClr val="tx2"/>
                      </a:solidFill>
                      <a:prstDash val="solid"/>
                      <a:round/>
                      <a:headEnd type="none" w="med" len="med"/>
                      <a:tailEnd type="none" w="med" len="med"/>
                    </a:lnT>
                  </a:tcPr>
                </a:tc>
                <a:extLst>
                  <a:ext uri="{0D108BD9-81ED-4DB2-BD59-A6C34878D82A}">
                    <a16:rowId xmlns:a16="http://schemas.microsoft.com/office/drawing/2014/main" val="2141973385"/>
                  </a:ext>
                </a:extLst>
              </a:tr>
              <a:tr h="171450">
                <a:tc>
                  <a:txBody>
                    <a:bodyPr/>
                    <a:lstStyle/>
                    <a:p>
                      <a:pPr algn="ctr"/>
                      <a:r>
                        <a:rPr lang="en-US" sz="1500" u="none" dirty="0">
                          <a:solidFill>
                            <a:schemeClr val="tx2"/>
                          </a:solidFill>
                        </a:rPr>
                        <a:t>S04</a:t>
                      </a:r>
                    </a:p>
                  </a:txBody>
                  <a:tcPr marT="0" marB="0"/>
                </a:tc>
                <a:tc>
                  <a:txBody>
                    <a:bodyPr/>
                    <a:lstStyle/>
                    <a:p>
                      <a:pPr algn="ctr"/>
                      <a:r>
                        <a:rPr lang="en-US" sz="1500" dirty="0">
                          <a:solidFill>
                            <a:schemeClr val="tx2"/>
                          </a:solidFill>
                        </a:rPr>
                        <a:t>Aliza</a:t>
                      </a:r>
                      <a:endParaRPr lang="en-US" sz="1500" u="none" dirty="0">
                        <a:solidFill>
                          <a:schemeClr val="tx2"/>
                        </a:solidFill>
                      </a:endParaRPr>
                    </a:p>
                  </a:txBody>
                  <a:tcPr marT="0" marB="0"/>
                </a:tc>
                <a:tc>
                  <a:txBody>
                    <a:bodyPr/>
                    <a:lstStyle/>
                    <a:p>
                      <a:pPr algn="ctr"/>
                      <a:r>
                        <a:rPr lang="en-US" sz="1500" dirty="0">
                          <a:solidFill>
                            <a:schemeClr val="tx2"/>
                          </a:solidFill>
                        </a:rPr>
                        <a:t>S01</a:t>
                      </a:r>
                      <a:endParaRPr lang="en-US" sz="1500" u="none" dirty="0">
                        <a:solidFill>
                          <a:schemeClr val="tx2"/>
                        </a:solidFill>
                      </a:endParaRPr>
                    </a:p>
                  </a:txBody>
                  <a:tcPr marT="0" marB="0"/>
                </a:tc>
                <a:tc>
                  <a:txBody>
                    <a:bodyPr/>
                    <a:lstStyle/>
                    <a:p>
                      <a:pPr algn="ctr"/>
                      <a:r>
                        <a:rPr lang="en-US" sz="1500" dirty="0">
                          <a:solidFill>
                            <a:schemeClr val="tx2"/>
                          </a:solidFill>
                        </a:rPr>
                        <a:t>C02</a:t>
                      </a:r>
                      <a:endParaRPr lang="en-US" sz="1500" u="none" dirty="0">
                        <a:solidFill>
                          <a:schemeClr val="tx2"/>
                        </a:solidFill>
                      </a:endParaRPr>
                    </a:p>
                  </a:txBody>
                  <a:tcPr marT="0" marB="0"/>
                </a:tc>
                <a:extLst>
                  <a:ext uri="{0D108BD9-81ED-4DB2-BD59-A6C34878D82A}">
                    <a16:rowId xmlns:a16="http://schemas.microsoft.com/office/drawing/2014/main" val="1881084809"/>
                  </a:ext>
                </a:extLst>
              </a:tr>
              <a:tr h="171450">
                <a:tc>
                  <a:txBody>
                    <a:bodyPr/>
                    <a:lstStyle/>
                    <a:p>
                      <a:pPr algn="ctr"/>
                      <a:r>
                        <a:rPr lang="en-US" sz="1500" u="none" dirty="0">
                          <a:solidFill>
                            <a:schemeClr val="tx2"/>
                          </a:solidFill>
                        </a:rPr>
                        <a:t>S04</a:t>
                      </a:r>
                    </a:p>
                  </a:txBody>
                  <a:tcPr marT="0" marB="0">
                    <a:lnB w="12700" cap="flat" cmpd="sng" algn="ctr">
                      <a:solidFill>
                        <a:schemeClr val="tx2"/>
                      </a:solidFill>
                      <a:prstDash val="solid"/>
                      <a:round/>
                      <a:headEnd type="none" w="med" len="med"/>
                      <a:tailEnd type="none" w="med" len="med"/>
                    </a:lnB>
                  </a:tcPr>
                </a:tc>
                <a:tc>
                  <a:txBody>
                    <a:bodyPr/>
                    <a:lstStyle/>
                    <a:p>
                      <a:pPr algn="ctr"/>
                      <a:r>
                        <a:rPr lang="en-US" sz="1500" dirty="0">
                          <a:solidFill>
                            <a:schemeClr val="tx2"/>
                          </a:solidFill>
                        </a:rPr>
                        <a:t>Aliza</a:t>
                      </a:r>
                      <a:endParaRPr lang="en-US" sz="1500" u="none" dirty="0">
                        <a:solidFill>
                          <a:schemeClr val="tx2"/>
                        </a:solidFill>
                      </a:endParaRPr>
                    </a:p>
                  </a:txBody>
                  <a:tcPr marT="0" marB="0">
                    <a:lnB w="12700" cap="flat" cmpd="sng" algn="ctr">
                      <a:solidFill>
                        <a:schemeClr val="tx2"/>
                      </a:solidFill>
                      <a:prstDash val="solid"/>
                      <a:round/>
                      <a:headEnd type="none" w="med" len="med"/>
                      <a:tailEnd type="none" w="med" len="med"/>
                    </a:lnB>
                  </a:tcPr>
                </a:tc>
                <a:tc>
                  <a:txBody>
                    <a:bodyPr/>
                    <a:lstStyle/>
                    <a:p>
                      <a:pPr algn="ctr"/>
                      <a:r>
                        <a:rPr lang="en-US" sz="1500" dirty="0">
                          <a:solidFill>
                            <a:schemeClr val="tx2"/>
                          </a:solidFill>
                        </a:rPr>
                        <a:t>S02</a:t>
                      </a:r>
                      <a:endParaRPr lang="en-US" sz="1500" u="none" dirty="0">
                        <a:solidFill>
                          <a:schemeClr val="tx2"/>
                        </a:solidFill>
                      </a:endParaRPr>
                    </a:p>
                  </a:txBody>
                  <a:tcPr marT="0" marB="0">
                    <a:lnB w="12700" cap="flat" cmpd="sng" algn="ctr">
                      <a:solidFill>
                        <a:schemeClr val="tx2"/>
                      </a:solidFill>
                      <a:prstDash val="solid"/>
                      <a:round/>
                      <a:headEnd type="none" w="med" len="med"/>
                      <a:tailEnd type="none" w="med" len="med"/>
                    </a:lnB>
                  </a:tcPr>
                </a:tc>
                <a:tc>
                  <a:txBody>
                    <a:bodyPr/>
                    <a:lstStyle/>
                    <a:p>
                      <a:pPr algn="ctr"/>
                      <a:r>
                        <a:rPr lang="en-US" sz="1500" dirty="0">
                          <a:solidFill>
                            <a:schemeClr val="tx2"/>
                          </a:solidFill>
                        </a:rPr>
                        <a:t>C01</a:t>
                      </a:r>
                      <a:endParaRPr lang="en-US" sz="1500" u="none" dirty="0">
                        <a:solidFill>
                          <a:schemeClr val="tx2"/>
                        </a:solidFill>
                      </a:endParaRPr>
                    </a:p>
                  </a:txBody>
                  <a:tcPr marT="0" marB="0">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656753314"/>
                  </a:ext>
                </a:extLst>
              </a:tr>
              <a:tr h="171450">
                <a:tc>
                  <a:txBody>
                    <a:bodyPr/>
                    <a:lstStyle/>
                    <a:p>
                      <a:pPr algn="ctr"/>
                      <a:r>
                        <a:rPr lang="en-US" sz="1500" u="none" dirty="0">
                          <a:solidFill>
                            <a:schemeClr val="tx2"/>
                          </a:solidFill>
                        </a:rPr>
                        <a:t>S05</a:t>
                      </a:r>
                    </a:p>
                  </a:txBody>
                  <a:tcPr marT="0" marB="0">
                    <a:lnT w="12700" cap="flat" cmpd="sng" algn="ctr">
                      <a:solidFill>
                        <a:schemeClr val="tx2"/>
                      </a:solidFill>
                      <a:prstDash val="solid"/>
                      <a:round/>
                      <a:headEnd type="none" w="med" len="med"/>
                      <a:tailEnd type="none" w="med" len="med"/>
                    </a:lnT>
                  </a:tcPr>
                </a:tc>
                <a:tc>
                  <a:txBody>
                    <a:bodyPr/>
                    <a:lstStyle/>
                    <a:p>
                      <a:pPr algn="ctr"/>
                      <a:r>
                        <a:rPr lang="en-US" sz="1500" dirty="0">
                          <a:solidFill>
                            <a:schemeClr val="tx2"/>
                          </a:solidFill>
                        </a:rPr>
                        <a:t>Sarah</a:t>
                      </a:r>
                      <a:endParaRPr lang="en-US" sz="1500" u="none" dirty="0">
                        <a:solidFill>
                          <a:schemeClr val="tx2"/>
                        </a:solidFill>
                      </a:endParaRPr>
                    </a:p>
                  </a:txBody>
                  <a:tcPr marT="0" marB="0">
                    <a:lnT w="12700" cap="flat" cmpd="sng" algn="ctr">
                      <a:solidFill>
                        <a:schemeClr val="tx2"/>
                      </a:solidFill>
                      <a:prstDash val="solid"/>
                      <a:round/>
                      <a:headEnd type="none" w="med" len="med"/>
                      <a:tailEnd type="none" w="med" len="med"/>
                    </a:lnT>
                  </a:tcPr>
                </a:tc>
                <a:tc>
                  <a:txBody>
                    <a:bodyPr/>
                    <a:lstStyle/>
                    <a:p>
                      <a:pPr algn="ctr"/>
                      <a:r>
                        <a:rPr lang="en-US" sz="1500" dirty="0">
                          <a:solidFill>
                            <a:schemeClr val="tx2"/>
                          </a:solidFill>
                        </a:rPr>
                        <a:t>S01</a:t>
                      </a:r>
                      <a:endParaRPr lang="en-US" sz="1500" u="none" dirty="0">
                        <a:solidFill>
                          <a:schemeClr val="tx2"/>
                        </a:solidFill>
                      </a:endParaRPr>
                    </a:p>
                  </a:txBody>
                  <a:tcPr marT="0" marB="0">
                    <a:lnT w="12700" cap="flat" cmpd="sng" algn="ctr">
                      <a:solidFill>
                        <a:schemeClr val="tx2"/>
                      </a:solidFill>
                      <a:prstDash val="solid"/>
                      <a:round/>
                      <a:headEnd type="none" w="med" len="med"/>
                      <a:tailEnd type="none" w="med" len="med"/>
                    </a:lnT>
                  </a:tcPr>
                </a:tc>
                <a:tc>
                  <a:txBody>
                    <a:bodyPr/>
                    <a:lstStyle/>
                    <a:p>
                      <a:pPr algn="ctr"/>
                      <a:r>
                        <a:rPr lang="en-US" sz="1500" dirty="0">
                          <a:solidFill>
                            <a:schemeClr val="tx2"/>
                          </a:solidFill>
                        </a:rPr>
                        <a:t>C01</a:t>
                      </a:r>
                      <a:endParaRPr lang="en-US" sz="1500" u="none" dirty="0">
                        <a:solidFill>
                          <a:schemeClr val="tx2"/>
                        </a:solidFill>
                      </a:endParaRPr>
                    </a:p>
                  </a:txBody>
                  <a:tcPr marT="0" marB="0">
                    <a:lnT w="12700" cap="flat" cmpd="sng" algn="ctr">
                      <a:solidFill>
                        <a:schemeClr val="tx2"/>
                      </a:solidFill>
                      <a:prstDash val="solid"/>
                      <a:round/>
                      <a:headEnd type="none" w="med" len="med"/>
                      <a:tailEnd type="none" w="med" len="med"/>
                    </a:lnT>
                  </a:tcPr>
                </a:tc>
                <a:extLst>
                  <a:ext uri="{0D108BD9-81ED-4DB2-BD59-A6C34878D82A}">
                    <a16:rowId xmlns:a16="http://schemas.microsoft.com/office/drawing/2014/main" val="1187829438"/>
                  </a:ext>
                </a:extLst>
              </a:tr>
              <a:tr h="171450">
                <a:tc>
                  <a:txBody>
                    <a:bodyPr/>
                    <a:lstStyle/>
                    <a:p>
                      <a:pPr algn="ctr"/>
                      <a:r>
                        <a:rPr lang="en-US" sz="1500" u="none" dirty="0">
                          <a:solidFill>
                            <a:schemeClr val="tx2"/>
                          </a:solidFill>
                        </a:rPr>
                        <a:t>S05</a:t>
                      </a:r>
                    </a:p>
                  </a:txBody>
                  <a:tcPr marT="0" marB="0"/>
                </a:tc>
                <a:tc>
                  <a:txBody>
                    <a:bodyPr/>
                    <a:lstStyle/>
                    <a:p>
                      <a:pPr algn="ctr"/>
                      <a:r>
                        <a:rPr lang="en-US" sz="1500" dirty="0">
                          <a:solidFill>
                            <a:schemeClr val="tx2"/>
                          </a:solidFill>
                        </a:rPr>
                        <a:t>Sarah</a:t>
                      </a:r>
                      <a:endParaRPr lang="en-US" sz="1500" u="none" dirty="0">
                        <a:solidFill>
                          <a:schemeClr val="tx2"/>
                        </a:solidFill>
                      </a:endParaRPr>
                    </a:p>
                  </a:txBody>
                  <a:tcPr marT="0" marB="0"/>
                </a:tc>
                <a:tc>
                  <a:txBody>
                    <a:bodyPr/>
                    <a:lstStyle/>
                    <a:p>
                      <a:pPr algn="ctr"/>
                      <a:r>
                        <a:rPr lang="en-US" sz="1500" dirty="0">
                          <a:solidFill>
                            <a:schemeClr val="tx2"/>
                          </a:solidFill>
                        </a:rPr>
                        <a:t>S01</a:t>
                      </a:r>
                      <a:endParaRPr lang="en-US" sz="1500" u="none" dirty="0">
                        <a:solidFill>
                          <a:schemeClr val="tx2"/>
                        </a:solidFill>
                      </a:endParaRPr>
                    </a:p>
                  </a:txBody>
                  <a:tcPr marT="0" marB="0"/>
                </a:tc>
                <a:tc>
                  <a:txBody>
                    <a:bodyPr/>
                    <a:lstStyle/>
                    <a:p>
                      <a:pPr algn="ctr"/>
                      <a:r>
                        <a:rPr lang="en-US" sz="1500" dirty="0">
                          <a:solidFill>
                            <a:schemeClr val="tx2"/>
                          </a:solidFill>
                        </a:rPr>
                        <a:t>C02</a:t>
                      </a:r>
                      <a:endParaRPr lang="en-US" sz="1500" u="none" dirty="0">
                        <a:solidFill>
                          <a:schemeClr val="tx2"/>
                        </a:solidFill>
                      </a:endParaRPr>
                    </a:p>
                  </a:txBody>
                  <a:tcPr marT="0" marB="0"/>
                </a:tc>
                <a:extLst>
                  <a:ext uri="{0D108BD9-81ED-4DB2-BD59-A6C34878D82A}">
                    <a16:rowId xmlns:a16="http://schemas.microsoft.com/office/drawing/2014/main" val="1315074079"/>
                  </a:ext>
                </a:extLst>
              </a:tr>
              <a:tr h="171450">
                <a:tc>
                  <a:txBody>
                    <a:bodyPr/>
                    <a:lstStyle/>
                    <a:p>
                      <a:pPr algn="ctr"/>
                      <a:r>
                        <a:rPr lang="en-US" sz="1500" u="none" dirty="0">
                          <a:solidFill>
                            <a:schemeClr val="tx2"/>
                          </a:solidFill>
                        </a:rPr>
                        <a:t>S05</a:t>
                      </a:r>
                    </a:p>
                  </a:txBody>
                  <a:tcPr marT="0" marB="0">
                    <a:lnB w="12700" cap="flat" cmpd="sng" algn="ctr">
                      <a:solidFill>
                        <a:schemeClr val="tx2"/>
                      </a:solidFill>
                      <a:prstDash val="solid"/>
                      <a:round/>
                      <a:headEnd type="none" w="med" len="med"/>
                      <a:tailEnd type="none" w="med" len="med"/>
                    </a:lnB>
                  </a:tcPr>
                </a:tc>
                <a:tc>
                  <a:txBody>
                    <a:bodyPr/>
                    <a:lstStyle/>
                    <a:p>
                      <a:pPr algn="ctr"/>
                      <a:r>
                        <a:rPr lang="en-US" sz="1500" dirty="0">
                          <a:solidFill>
                            <a:schemeClr val="tx2"/>
                          </a:solidFill>
                        </a:rPr>
                        <a:t>Sarah</a:t>
                      </a:r>
                      <a:endParaRPr lang="en-US" sz="1500" u="none" dirty="0">
                        <a:solidFill>
                          <a:schemeClr val="tx2"/>
                        </a:solidFill>
                      </a:endParaRPr>
                    </a:p>
                  </a:txBody>
                  <a:tcPr marT="0" marB="0">
                    <a:lnB w="12700" cap="flat" cmpd="sng" algn="ctr">
                      <a:solidFill>
                        <a:schemeClr val="tx2"/>
                      </a:solidFill>
                      <a:prstDash val="solid"/>
                      <a:round/>
                      <a:headEnd type="none" w="med" len="med"/>
                      <a:tailEnd type="none" w="med" len="med"/>
                    </a:lnB>
                  </a:tcPr>
                </a:tc>
                <a:tc>
                  <a:txBody>
                    <a:bodyPr/>
                    <a:lstStyle/>
                    <a:p>
                      <a:pPr algn="ctr"/>
                      <a:r>
                        <a:rPr lang="en-US" sz="1500" dirty="0">
                          <a:solidFill>
                            <a:schemeClr val="tx2"/>
                          </a:solidFill>
                        </a:rPr>
                        <a:t>S02</a:t>
                      </a:r>
                      <a:endParaRPr lang="en-US" sz="1500" u="none" dirty="0">
                        <a:solidFill>
                          <a:schemeClr val="tx2"/>
                        </a:solidFill>
                      </a:endParaRPr>
                    </a:p>
                  </a:txBody>
                  <a:tcPr marT="0" marB="0">
                    <a:lnB w="12700" cap="flat" cmpd="sng" algn="ctr">
                      <a:solidFill>
                        <a:schemeClr val="tx2"/>
                      </a:solidFill>
                      <a:prstDash val="solid"/>
                      <a:round/>
                      <a:headEnd type="none" w="med" len="med"/>
                      <a:tailEnd type="none" w="med" len="med"/>
                    </a:lnB>
                  </a:tcPr>
                </a:tc>
                <a:tc>
                  <a:txBody>
                    <a:bodyPr/>
                    <a:lstStyle/>
                    <a:p>
                      <a:pPr algn="ctr"/>
                      <a:r>
                        <a:rPr lang="en-US" sz="1500" dirty="0">
                          <a:solidFill>
                            <a:schemeClr val="tx2"/>
                          </a:solidFill>
                        </a:rPr>
                        <a:t>C01</a:t>
                      </a:r>
                      <a:endParaRPr lang="en-US" sz="1500" u="none" dirty="0">
                        <a:solidFill>
                          <a:schemeClr val="tx2"/>
                        </a:solidFill>
                      </a:endParaRPr>
                    </a:p>
                  </a:txBody>
                  <a:tcPr marT="0" marB="0">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3211477704"/>
                  </a:ext>
                </a:extLst>
              </a:tr>
            </a:tbl>
          </a:graphicData>
        </a:graphic>
      </p:graphicFrame>
      <p:sp>
        <p:nvSpPr>
          <p:cNvPr id="16" name="Rectangle 15">
            <a:extLst>
              <a:ext uri="{FF2B5EF4-FFF2-40B4-BE49-F238E27FC236}">
                <a16:creationId xmlns:a16="http://schemas.microsoft.com/office/drawing/2014/main" id="{CD9F22C2-023B-49F9-B383-2DD4ABB8FE97}"/>
              </a:ext>
            </a:extLst>
          </p:cNvPr>
          <p:cNvSpPr/>
          <p:nvPr/>
        </p:nvSpPr>
        <p:spPr>
          <a:xfrm>
            <a:off x="21537" y="3581400"/>
            <a:ext cx="2763897" cy="461665"/>
          </a:xfrm>
          <a:prstGeom prst="rect">
            <a:avLst/>
          </a:prstGeom>
          <a:noFill/>
        </p:spPr>
        <p:txBody>
          <a:bodyPr wrap="none">
            <a:spAutoFit/>
          </a:bodyPr>
          <a:lstStyle/>
          <a:p>
            <a:pPr algn="ctr"/>
            <a:r>
              <a:rPr lang="en-US" altLang="en-US" sz="2400" b="0" dirty="0">
                <a:solidFill>
                  <a:schemeClr val="tx2"/>
                </a:solidFill>
                <a:latin typeface="Arial" panose="020B0604020202020204" pitchFamily="34" charset="0"/>
                <a:cs typeface="Arial" panose="020B0604020202020204" pitchFamily="34" charset="0"/>
              </a:rPr>
              <a:t>Students </a:t>
            </a:r>
            <a:r>
              <a:rPr lang="en-US" sz="2400" dirty="0">
                <a:solidFill>
                  <a:schemeClr val="tx2"/>
                </a:solidFill>
                <a:latin typeface="Arial" panose="020B0604020202020204" pitchFamily="34" charset="0"/>
                <a:cs typeface="Arial" panose="020B0604020202020204" pitchFamily="34" charset="0"/>
              </a:rPr>
              <a:t>✕</a:t>
            </a:r>
            <a:r>
              <a:rPr lang="en-US" altLang="en-US" sz="2400" b="0" dirty="0">
                <a:solidFill>
                  <a:schemeClr val="tx2"/>
                </a:solidFill>
                <a:latin typeface="Arial" panose="020B0604020202020204" pitchFamily="34" charset="0"/>
                <a:cs typeface="Arial" panose="020B0604020202020204" pitchFamily="34" charset="0"/>
              </a:rPr>
              <a:t> Enrolls</a:t>
            </a:r>
            <a:endParaRPr lang="en-US" sz="2400" dirty="0">
              <a:solidFill>
                <a:schemeClr val="tx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123017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77CB4C52-4714-4056-B516-37B7E4FF706B}"/>
              </a:ext>
            </a:extLst>
          </p:cNvPr>
          <p:cNvGraphicFramePr>
            <a:graphicFrameLocks noGrp="1"/>
          </p:cNvGraphicFramePr>
          <p:nvPr>
            <p:extLst>
              <p:ext uri="{D42A27DB-BD31-4B8C-83A1-F6EECF244321}">
                <p14:modId xmlns:p14="http://schemas.microsoft.com/office/powerpoint/2010/main" val="2063388755"/>
              </p:ext>
            </p:extLst>
          </p:nvPr>
        </p:nvGraphicFramePr>
        <p:xfrm>
          <a:off x="9625" y="1322034"/>
          <a:ext cx="2286000" cy="1371600"/>
        </p:xfrm>
        <a:graphic>
          <a:graphicData uri="http://schemas.openxmlformats.org/drawingml/2006/table">
            <a:tbl>
              <a:tblPr firstRow="1" bandRow="1">
                <a:tableStyleId>{2D5ABB26-0587-4C30-8999-92F81FD0307C}</a:tableStyleId>
              </a:tblPr>
              <a:tblGrid>
                <a:gridCol w="1143000">
                  <a:extLst>
                    <a:ext uri="{9D8B030D-6E8A-4147-A177-3AD203B41FA5}">
                      <a16:colId xmlns:a16="http://schemas.microsoft.com/office/drawing/2014/main" val="1382842350"/>
                    </a:ext>
                  </a:extLst>
                </a:gridCol>
                <a:gridCol w="1143000">
                  <a:extLst>
                    <a:ext uri="{9D8B030D-6E8A-4147-A177-3AD203B41FA5}">
                      <a16:colId xmlns:a16="http://schemas.microsoft.com/office/drawing/2014/main" val="2665598156"/>
                    </a:ext>
                  </a:extLst>
                </a:gridCol>
              </a:tblGrid>
              <a:tr h="152400">
                <a:tc>
                  <a:txBody>
                    <a:bodyPr/>
                    <a:lstStyle/>
                    <a:p>
                      <a:pPr algn="ctr"/>
                      <a:r>
                        <a:rPr lang="en-US" sz="1500" b="1" dirty="0" err="1">
                          <a:solidFill>
                            <a:schemeClr val="tx2"/>
                          </a:solidFill>
                        </a:rPr>
                        <a:t>sid</a:t>
                      </a:r>
                      <a:endParaRPr lang="en-US" sz="1500" b="1" dirty="0">
                        <a:solidFill>
                          <a:schemeClr val="tx2"/>
                        </a:solidFill>
                      </a:endParaRPr>
                    </a:p>
                  </a:txBody>
                  <a:tcPr marT="0" marB="0">
                    <a:lnB w="12700" cap="flat" cmpd="sng" algn="ctr">
                      <a:solidFill>
                        <a:schemeClr val="tx2"/>
                      </a:solidFill>
                      <a:prstDash val="solid"/>
                      <a:round/>
                      <a:headEnd type="none" w="med" len="med"/>
                      <a:tailEnd type="none" w="med" len="med"/>
                    </a:lnB>
                  </a:tcPr>
                </a:tc>
                <a:tc>
                  <a:txBody>
                    <a:bodyPr/>
                    <a:lstStyle/>
                    <a:p>
                      <a:pPr algn="ctr"/>
                      <a:r>
                        <a:rPr lang="en-US" sz="1500" b="1" dirty="0">
                          <a:solidFill>
                            <a:schemeClr val="tx2"/>
                          </a:solidFill>
                        </a:rPr>
                        <a:t>name</a:t>
                      </a:r>
                    </a:p>
                  </a:txBody>
                  <a:tcPr marT="0" marB="0">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4056361318"/>
                  </a:ext>
                </a:extLst>
              </a:tr>
              <a:tr h="152400">
                <a:tc>
                  <a:txBody>
                    <a:bodyPr/>
                    <a:lstStyle/>
                    <a:p>
                      <a:pPr algn="ctr"/>
                      <a:r>
                        <a:rPr lang="en-US" sz="1500" dirty="0">
                          <a:solidFill>
                            <a:schemeClr val="tx2"/>
                          </a:solidFill>
                        </a:rPr>
                        <a:t>S01</a:t>
                      </a:r>
                    </a:p>
                  </a:txBody>
                  <a:tcPr marT="0" marB="0">
                    <a:lnT w="12700" cap="flat" cmpd="sng" algn="ctr">
                      <a:solidFill>
                        <a:schemeClr val="tx2"/>
                      </a:solidFill>
                      <a:prstDash val="solid"/>
                      <a:round/>
                      <a:headEnd type="none" w="med" len="med"/>
                      <a:tailEnd type="none" w="med" len="med"/>
                    </a:lnT>
                  </a:tcPr>
                </a:tc>
                <a:tc>
                  <a:txBody>
                    <a:bodyPr/>
                    <a:lstStyle/>
                    <a:p>
                      <a:pPr algn="ctr"/>
                      <a:r>
                        <a:rPr lang="en-US" sz="1500" dirty="0">
                          <a:solidFill>
                            <a:schemeClr val="tx2"/>
                          </a:solidFill>
                        </a:rPr>
                        <a:t>Susan</a:t>
                      </a:r>
                    </a:p>
                  </a:txBody>
                  <a:tcPr marT="0" marB="0">
                    <a:lnT w="12700" cap="flat" cmpd="sng" algn="ctr">
                      <a:solidFill>
                        <a:schemeClr val="tx2"/>
                      </a:solidFill>
                      <a:prstDash val="solid"/>
                      <a:round/>
                      <a:headEnd type="none" w="med" len="med"/>
                      <a:tailEnd type="none" w="med" len="med"/>
                    </a:lnT>
                  </a:tcPr>
                </a:tc>
                <a:extLst>
                  <a:ext uri="{0D108BD9-81ED-4DB2-BD59-A6C34878D82A}">
                    <a16:rowId xmlns:a16="http://schemas.microsoft.com/office/drawing/2014/main" val="4204722763"/>
                  </a:ext>
                </a:extLst>
              </a:tr>
              <a:tr h="152400">
                <a:tc>
                  <a:txBody>
                    <a:bodyPr/>
                    <a:lstStyle/>
                    <a:p>
                      <a:pPr algn="ctr"/>
                      <a:r>
                        <a:rPr lang="en-US" sz="1500" dirty="0">
                          <a:solidFill>
                            <a:schemeClr val="tx2"/>
                          </a:solidFill>
                        </a:rPr>
                        <a:t>S02</a:t>
                      </a:r>
                    </a:p>
                  </a:txBody>
                  <a:tcPr marT="0" marB="0"/>
                </a:tc>
                <a:tc>
                  <a:txBody>
                    <a:bodyPr/>
                    <a:lstStyle/>
                    <a:p>
                      <a:pPr algn="ctr"/>
                      <a:r>
                        <a:rPr lang="en-US" sz="1500" dirty="0">
                          <a:solidFill>
                            <a:schemeClr val="tx2"/>
                          </a:solidFill>
                        </a:rPr>
                        <a:t>Luke</a:t>
                      </a:r>
                    </a:p>
                  </a:txBody>
                  <a:tcPr marT="0" marB="0"/>
                </a:tc>
                <a:extLst>
                  <a:ext uri="{0D108BD9-81ED-4DB2-BD59-A6C34878D82A}">
                    <a16:rowId xmlns:a16="http://schemas.microsoft.com/office/drawing/2014/main" val="2469118451"/>
                  </a:ext>
                </a:extLst>
              </a:tr>
              <a:tr h="152400">
                <a:tc>
                  <a:txBody>
                    <a:bodyPr/>
                    <a:lstStyle/>
                    <a:p>
                      <a:pPr algn="ctr"/>
                      <a:r>
                        <a:rPr lang="en-US" sz="1500" dirty="0">
                          <a:solidFill>
                            <a:schemeClr val="tx2"/>
                          </a:solidFill>
                        </a:rPr>
                        <a:t>S03</a:t>
                      </a:r>
                    </a:p>
                  </a:txBody>
                  <a:tcPr marT="0" marB="0"/>
                </a:tc>
                <a:tc>
                  <a:txBody>
                    <a:bodyPr/>
                    <a:lstStyle/>
                    <a:p>
                      <a:pPr algn="ctr"/>
                      <a:r>
                        <a:rPr lang="en-US" sz="1500" dirty="0">
                          <a:solidFill>
                            <a:schemeClr val="tx2"/>
                          </a:solidFill>
                        </a:rPr>
                        <a:t>John</a:t>
                      </a:r>
                    </a:p>
                  </a:txBody>
                  <a:tcPr marT="0" marB="0"/>
                </a:tc>
                <a:extLst>
                  <a:ext uri="{0D108BD9-81ED-4DB2-BD59-A6C34878D82A}">
                    <a16:rowId xmlns:a16="http://schemas.microsoft.com/office/drawing/2014/main" val="118342744"/>
                  </a:ext>
                </a:extLst>
              </a:tr>
              <a:tr h="152400">
                <a:tc>
                  <a:txBody>
                    <a:bodyPr/>
                    <a:lstStyle/>
                    <a:p>
                      <a:pPr algn="ctr"/>
                      <a:r>
                        <a:rPr lang="en-US" sz="1500" dirty="0">
                          <a:solidFill>
                            <a:schemeClr val="tx2"/>
                          </a:solidFill>
                        </a:rPr>
                        <a:t>S04</a:t>
                      </a:r>
                    </a:p>
                  </a:txBody>
                  <a:tcPr marT="0" marB="0"/>
                </a:tc>
                <a:tc>
                  <a:txBody>
                    <a:bodyPr/>
                    <a:lstStyle/>
                    <a:p>
                      <a:pPr algn="ctr"/>
                      <a:r>
                        <a:rPr lang="en-US" sz="1500" dirty="0">
                          <a:solidFill>
                            <a:schemeClr val="tx2"/>
                          </a:solidFill>
                        </a:rPr>
                        <a:t>Aliza</a:t>
                      </a:r>
                    </a:p>
                  </a:txBody>
                  <a:tcPr marT="0" marB="0"/>
                </a:tc>
                <a:extLst>
                  <a:ext uri="{0D108BD9-81ED-4DB2-BD59-A6C34878D82A}">
                    <a16:rowId xmlns:a16="http://schemas.microsoft.com/office/drawing/2014/main" val="2210621734"/>
                  </a:ext>
                </a:extLst>
              </a:tr>
              <a:tr h="152400">
                <a:tc>
                  <a:txBody>
                    <a:bodyPr/>
                    <a:lstStyle/>
                    <a:p>
                      <a:pPr algn="ctr"/>
                      <a:r>
                        <a:rPr lang="en-US" sz="1500" dirty="0">
                          <a:solidFill>
                            <a:schemeClr val="tx2"/>
                          </a:solidFill>
                        </a:rPr>
                        <a:t>S05</a:t>
                      </a:r>
                    </a:p>
                  </a:txBody>
                  <a:tcPr marT="0" marB="0"/>
                </a:tc>
                <a:tc>
                  <a:txBody>
                    <a:bodyPr/>
                    <a:lstStyle/>
                    <a:p>
                      <a:pPr algn="ctr"/>
                      <a:r>
                        <a:rPr lang="en-US" sz="1500" dirty="0">
                          <a:solidFill>
                            <a:schemeClr val="tx2"/>
                          </a:solidFill>
                        </a:rPr>
                        <a:t>Sarah</a:t>
                      </a:r>
                    </a:p>
                  </a:txBody>
                  <a:tcPr marT="0" marB="0"/>
                </a:tc>
                <a:extLst>
                  <a:ext uri="{0D108BD9-81ED-4DB2-BD59-A6C34878D82A}">
                    <a16:rowId xmlns:a16="http://schemas.microsoft.com/office/drawing/2014/main" val="3658358265"/>
                  </a:ext>
                </a:extLst>
              </a:tr>
            </a:tbl>
          </a:graphicData>
        </a:graphic>
      </p:graphicFrame>
      <p:graphicFrame>
        <p:nvGraphicFramePr>
          <p:cNvPr id="6" name="Table 5">
            <a:extLst>
              <a:ext uri="{FF2B5EF4-FFF2-40B4-BE49-F238E27FC236}">
                <a16:creationId xmlns:a16="http://schemas.microsoft.com/office/drawing/2014/main" id="{AFCFDF57-6BCE-4CA7-ACF8-81AE2D368775}"/>
              </a:ext>
            </a:extLst>
          </p:cNvPr>
          <p:cNvGraphicFramePr>
            <a:graphicFrameLocks noGrp="1"/>
          </p:cNvGraphicFramePr>
          <p:nvPr>
            <p:extLst>
              <p:ext uri="{D42A27DB-BD31-4B8C-83A1-F6EECF244321}">
                <p14:modId xmlns:p14="http://schemas.microsoft.com/office/powerpoint/2010/main" val="2314998193"/>
              </p:ext>
            </p:extLst>
          </p:nvPr>
        </p:nvGraphicFramePr>
        <p:xfrm>
          <a:off x="2362200" y="1322034"/>
          <a:ext cx="2286000" cy="914400"/>
        </p:xfrm>
        <a:graphic>
          <a:graphicData uri="http://schemas.openxmlformats.org/drawingml/2006/table">
            <a:tbl>
              <a:tblPr firstRow="1" bandRow="1">
                <a:tableStyleId>{2D5ABB26-0587-4C30-8999-92F81FD0307C}</a:tableStyleId>
              </a:tblPr>
              <a:tblGrid>
                <a:gridCol w="1143000">
                  <a:extLst>
                    <a:ext uri="{9D8B030D-6E8A-4147-A177-3AD203B41FA5}">
                      <a16:colId xmlns:a16="http://schemas.microsoft.com/office/drawing/2014/main" val="1382842350"/>
                    </a:ext>
                  </a:extLst>
                </a:gridCol>
                <a:gridCol w="1143000">
                  <a:extLst>
                    <a:ext uri="{9D8B030D-6E8A-4147-A177-3AD203B41FA5}">
                      <a16:colId xmlns:a16="http://schemas.microsoft.com/office/drawing/2014/main" val="2665598156"/>
                    </a:ext>
                  </a:extLst>
                </a:gridCol>
              </a:tblGrid>
              <a:tr h="152400">
                <a:tc>
                  <a:txBody>
                    <a:bodyPr/>
                    <a:lstStyle/>
                    <a:p>
                      <a:pPr algn="ctr"/>
                      <a:r>
                        <a:rPr lang="en-US" sz="1500" b="1" dirty="0" err="1">
                          <a:solidFill>
                            <a:schemeClr val="tx2"/>
                          </a:solidFill>
                        </a:rPr>
                        <a:t>sid</a:t>
                      </a:r>
                      <a:endParaRPr lang="en-US" sz="1500" b="1" dirty="0">
                        <a:solidFill>
                          <a:schemeClr val="tx2"/>
                        </a:solidFill>
                      </a:endParaRPr>
                    </a:p>
                  </a:txBody>
                  <a:tcPr marT="0" marB="0">
                    <a:lnB w="12700" cap="flat" cmpd="sng" algn="ctr">
                      <a:solidFill>
                        <a:schemeClr val="tx2"/>
                      </a:solidFill>
                      <a:prstDash val="solid"/>
                      <a:round/>
                      <a:headEnd type="none" w="med" len="med"/>
                      <a:tailEnd type="none" w="med" len="med"/>
                    </a:lnB>
                  </a:tcPr>
                </a:tc>
                <a:tc>
                  <a:txBody>
                    <a:bodyPr/>
                    <a:lstStyle/>
                    <a:p>
                      <a:pPr algn="ctr"/>
                      <a:r>
                        <a:rPr lang="en-US" sz="1500" b="1" dirty="0" err="1">
                          <a:solidFill>
                            <a:schemeClr val="tx2"/>
                          </a:solidFill>
                        </a:rPr>
                        <a:t>cid</a:t>
                      </a:r>
                      <a:endParaRPr lang="en-US" sz="1500" b="1" dirty="0">
                        <a:solidFill>
                          <a:schemeClr val="tx2"/>
                        </a:solidFill>
                      </a:endParaRPr>
                    </a:p>
                  </a:txBody>
                  <a:tcPr marT="0" marB="0">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4056361318"/>
                  </a:ext>
                </a:extLst>
              </a:tr>
              <a:tr h="152400">
                <a:tc>
                  <a:txBody>
                    <a:bodyPr/>
                    <a:lstStyle/>
                    <a:p>
                      <a:pPr algn="ctr"/>
                      <a:r>
                        <a:rPr lang="en-US" sz="1500" dirty="0">
                          <a:solidFill>
                            <a:schemeClr val="tx2"/>
                          </a:solidFill>
                        </a:rPr>
                        <a:t>S01</a:t>
                      </a:r>
                    </a:p>
                  </a:txBody>
                  <a:tcPr marT="0" marB="0">
                    <a:lnT w="12700" cap="flat" cmpd="sng" algn="ctr">
                      <a:solidFill>
                        <a:schemeClr val="tx2"/>
                      </a:solidFill>
                      <a:prstDash val="solid"/>
                      <a:round/>
                      <a:headEnd type="none" w="med" len="med"/>
                      <a:tailEnd type="none" w="med" len="med"/>
                    </a:lnT>
                  </a:tcPr>
                </a:tc>
                <a:tc>
                  <a:txBody>
                    <a:bodyPr/>
                    <a:lstStyle/>
                    <a:p>
                      <a:pPr algn="ctr"/>
                      <a:r>
                        <a:rPr lang="en-US" sz="1500" dirty="0">
                          <a:solidFill>
                            <a:schemeClr val="tx2"/>
                          </a:solidFill>
                        </a:rPr>
                        <a:t>C01</a:t>
                      </a:r>
                    </a:p>
                  </a:txBody>
                  <a:tcPr marT="0" marB="0">
                    <a:lnT w="12700" cap="flat" cmpd="sng" algn="ctr">
                      <a:solidFill>
                        <a:schemeClr val="tx2"/>
                      </a:solidFill>
                      <a:prstDash val="solid"/>
                      <a:round/>
                      <a:headEnd type="none" w="med" len="med"/>
                      <a:tailEnd type="none" w="med" len="med"/>
                    </a:lnT>
                  </a:tcPr>
                </a:tc>
                <a:extLst>
                  <a:ext uri="{0D108BD9-81ED-4DB2-BD59-A6C34878D82A}">
                    <a16:rowId xmlns:a16="http://schemas.microsoft.com/office/drawing/2014/main" val="4204722763"/>
                  </a:ext>
                </a:extLst>
              </a:tr>
              <a:tr h="152400">
                <a:tc>
                  <a:txBody>
                    <a:bodyPr/>
                    <a:lstStyle/>
                    <a:p>
                      <a:pPr algn="ctr"/>
                      <a:r>
                        <a:rPr lang="en-US" sz="1500" dirty="0">
                          <a:solidFill>
                            <a:schemeClr val="tx2"/>
                          </a:solidFill>
                        </a:rPr>
                        <a:t>S01</a:t>
                      </a:r>
                    </a:p>
                  </a:txBody>
                  <a:tcPr marT="0" marB="0"/>
                </a:tc>
                <a:tc>
                  <a:txBody>
                    <a:bodyPr/>
                    <a:lstStyle/>
                    <a:p>
                      <a:pPr algn="ctr"/>
                      <a:r>
                        <a:rPr lang="en-US" sz="1500" dirty="0">
                          <a:solidFill>
                            <a:schemeClr val="tx2"/>
                          </a:solidFill>
                        </a:rPr>
                        <a:t>C02</a:t>
                      </a:r>
                    </a:p>
                  </a:txBody>
                  <a:tcPr marT="0" marB="0"/>
                </a:tc>
                <a:extLst>
                  <a:ext uri="{0D108BD9-81ED-4DB2-BD59-A6C34878D82A}">
                    <a16:rowId xmlns:a16="http://schemas.microsoft.com/office/drawing/2014/main" val="2469118451"/>
                  </a:ext>
                </a:extLst>
              </a:tr>
              <a:tr h="152400">
                <a:tc>
                  <a:txBody>
                    <a:bodyPr/>
                    <a:lstStyle/>
                    <a:p>
                      <a:pPr algn="ctr"/>
                      <a:r>
                        <a:rPr lang="en-US" sz="1500" dirty="0">
                          <a:solidFill>
                            <a:schemeClr val="tx2"/>
                          </a:solidFill>
                        </a:rPr>
                        <a:t>S02</a:t>
                      </a:r>
                    </a:p>
                  </a:txBody>
                  <a:tcPr marT="0" marB="0"/>
                </a:tc>
                <a:tc>
                  <a:txBody>
                    <a:bodyPr/>
                    <a:lstStyle/>
                    <a:p>
                      <a:pPr algn="ctr"/>
                      <a:r>
                        <a:rPr lang="en-US" sz="1500" dirty="0">
                          <a:solidFill>
                            <a:schemeClr val="tx2"/>
                          </a:solidFill>
                        </a:rPr>
                        <a:t>C01</a:t>
                      </a:r>
                    </a:p>
                  </a:txBody>
                  <a:tcPr marT="0" marB="0"/>
                </a:tc>
                <a:extLst>
                  <a:ext uri="{0D108BD9-81ED-4DB2-BD59-A6C34878D82A}">
                    <a16:rowId xmlns:a16="http://schemas.microsoft.com/office/drawing/2014/main" val="118342744"/>
                  </a:ext>
                </a:extLst>
              </a:tr>
            </a:tbl>
          </a:graphicData>
        </a:graphic>
      </p:graphicFrame>
      <p:sp>
        <p:nvSpPr>
          <p:cNvPr id="7" name="TextBox 6">
            <a:extLst>
              <a:ext uri="{FF2B5EF4-FFF2-40B4-BE49-F238E27FC236}">
                <a16:creationId xmlns:a16="http://schemas.microsoft.com/office/drawing/2014/main" id="{83A999EB-B953-4722-AC9D-876794A85C39}"/>
              </a:ext>
            </a:extLst>
          </p:cNvPr>
          <p:cNvSpPr txBox="1"/>
          <p:nvPr/>
        </p:nvSpPr>
        <p:spPr>
          <a:xfrm>
            <a:off x="457200" y="864834"/>
            <a:ext cx="1282723" cy="400110"/>
          </a:xfrm>
          <a:prstGeom prst="rect">
            <a:avLst/>
          </a:prstGeom>
          <a:noFill/>
        </p:spPr>
        <p:txBody>
          <a:bodyPr wrap="none" rtlCol="0">
            <a:spAutoFit/>
          </a:bodyPr>
          <a:lstStyle/>
          <a:p>
            <a:r>
              <a:rPr lang="en-US" sz="2000" dirty="0">
                <a:solidFill>
                  <a:schemeClr val="tx2"/>
                </a:solidFill>
                <a:latin typeface="+mn-lt"/>
              </a:rPr>
              <a:t>Students</a:t>
            </a:r>
          </a:p>
        </p:txBody>
      </p:sp>
      <p:sp>
        <p:nvSpPr>
          <p:cNvPr id="8" name="TextBox 7">
            <a:extLst>
              <a:ext uri="{FF2B5EF4-FFF2-40B4-BE49-F238E27FC236}">
                <a16:creationId xmlns:a16="http://schemas.microsoft.com/office/drawing/2014/main" id="{82D49168-02FE-4233-8C89-B170B39D0F18}"/>
              </a:ext>
            </a:extLst>
          </p:cNvPr>
          <p:cNvSpPr txBox="1"/>
          <p:nvPr/>
        </p:nvSpPr>
        <p:spPr>
          <a:xfrm>
            <a:off x="2922787" y="864834"/>
            <a:ext cx="1053494" cy="400110"/>
          </a:xfrm>
          <a:prstGeom prst="rect">
            <a:avLst/>
          </a:prstGeom>
          <a:noFill/>
        </p:spPr>
        <p:txBody>
          <a:bodyPr wrap="none" rtlCol="0">
            <a:spAutoFit/>
          </a:bodyPr>
          <a:lstStyle/>
          <a:p>
            <a:r>
              <a:rPr lang="en-US" sz="2000" dirty="0">
                <a:solidFill>
                  <a:schemeClr val="tx2"/>
                </a:solidFill>
                <a:latin typeface="+mn-lt"/>
              </a:rPr>
              <a:t>Enrolls</a:t>
            </a:r>
          </a:p>
        </p:txBody>
      </p:sp>
      <p:sp>
        <p:nvSpPr>
          <p:cNvPr id="9" name="Text Box 16">
            <a:extLst>
              <a:ext uri="{FF2B5EF4-FFF2-40B4-BE49-F238E27FC236}">
                <a16:creationId xmlns:a16="http://schemas.microsoft.com/office/drawing/2014/main" id="{955369A3-BF66-4C41-92B4-0C2E7EF65091}"/>
              </a:ext>
            </a:extLst>
          </p:cNvPr>
          <p:cNvSpPr txBox="1">
            <a:spLocks noChangeArrowheads="1"/>
          </p:cNvSpPr>
          <p:nvPr/>
        </p:nvSpPr>
        <p:spPr bwMode="auto">
          <a:xfrm>
            <a:off x="19318" y="0"/>
            <a:ext cx="912468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b="1">
                <a:solidFill>
                  <a:srgbClr val="00457C"/>
                </a:solidFill>
                <a:latin typeface="Times New Roman" panose="02020603050405020304" pitchFamily="18" charset="0"/>
              </a:defRPr>
            </a:lvl1pPr>
            <a:lvl2pPr marL="742950" indent="-285750">
              <a:defRPr b="1">
                <a:solidFill>
                  <a:srgbClr val="00457C"/>
                </a:solidFill>
                <a:latin typeface="Times New Roman" panose="02020603050405020304" pitchFamily="18" charset="0"/>
              </a:defRPr>
            </a:lvl2pPr>
            <a:lvl3pPr marL="1143000" indent="-228600">
              <a:defRPr b="1">
                <a:solidFill>
                  <a:srgbClr val="00457C"/>
                </a:solidFill>
                <a:latin typeface="Times New Roman" panose="02020603050405020304" pitchFamily="18" charset="0"/>
              </a:defRPr>
            </a:lvl3pPr>
            <a:lvl4pPr marL="1600200" indent="-228600">
              <a:defRPr b="1">
                <a:solidFill>
                  <a:srgbClr val="00457C"/>
                </a:solidFill>
                <a:latin typeface="Times New Roman" panose="02020603050405020304" pitchFamily="18" charset="0"/>
              </a:defRPr>
            </a:lvl4pPr>
            <a:lvl5pPr marL="2057400" indent="-228600">
              <a:defRPr b="1">
                <a:solidFill>
                  <a:srgbClr val="00457C"/>
                </a:solidFill>
                <a:latin typeface="Times New Roman" panose="02020603050405020304" pitchFamily="18" charset="0"/>
              </a:defRPr>
            </a:lvl5pPr>
            <a:lvl6pPr marL="2514600" indent="-228600" eaLnBrk="0" fontAlgn="base" hangingPunct="0">
              <a:spcBef>
                <a:spcPct val="0"/>
              </a:spcBef>
              <a:spcAft>
                <a:spcPct val="0"/>
              </a:spcAft>
              <a:defRPr b="1">
                <a:solidFill>
                  <a:srgbClr val="00457C"/>
                </a:solidFill>
                <a:latin typeface="Times New Roman" panose="02020603050405020304" pitchFamily="18" charset="0"/>
              </a:defRPr>
            </a:lvl6pPr>
            <a:lvl7pPr marL="2971800" indent="-228600" eaLnBrk="0" fontAlgn="base" hangingPunct="0">
              <a:spcBef>
                <a:spcPct val="0"/>
              </a:spcBef>
              <a:spcAft>
                <a:spcPct val="0"/>
              </a:spcAft>
              <a:defRPr b="1">
                <a:solidFill>
                  <a:srgbClr val="00457C"/>
                </a:solidFill>
                <a:latin typeface="Times New Roman" panose="02020603050405020304" pitchFamily="18" charset="0"/>
              </a:defRPr>
            </a:lvl7pPr>
            <a:lvl8pPr marL="3429000" indent="-228600" eaLnBrk="0" fontAlgn="base" hangingPunct="0">
              <a:spcBef>
                <a:spcPct val="0"/>
              </a:spcBef>
              <a:spcAft>
                <a:spcPct val="0"/>
              </a:spcAft>
              <a:defRPr b="1">
                <a:solidFill>
                  <a:srgbClr val="00457C"/>
                </a:solidFill>
                <a:latin typeface="Times New Roman" panose="02020603050405020304" pitchFamily="18" charset="0"/>
              </a:defRPr>
            </a:lvl8pPr>
            <a:lvl9pPr marL="3886200" indent="-228600" eaLnBrk="0" fontAlgn="base" hangingPunct="0">
              <a:spcBef>
                <a:spcPct val="0"/>
              </a:spcBef>
              <a:spcAft>
                <a:spcPct val="0"/>
              </a:spcAft>
              <a:defRPr b="1">
                <a:solidFill>
                  <a:srgbClr val="00457C"/>
                </a:solidFill>
                <a:latin typeface="Times New Roman" panose="02020603050405020304" pitchFamily="18" charset="0"/>
              </a:defRPr>
            </a:lvl9pPr>
          </a:lstStyle>
          <a:p>
            <a:pPr>
              <a:spcBef>
                <a:spcPct val="50000"/>
              </a:spcBef>
            </a:pPr>
            <a:r>
              <a:rPr lang="en-US" altLang="en-US" sz="3200" b="0" dirty="0" err="1">
                <a:solidFill>
                  <a:schemeClr val="bg1"/>
                </a:solidFill>
                <a:latin typeface="+mn-lt"/>
              </a:rPr>
              <a:t>Equi</a:t>
            </a:r>
            <a:r>
              <a:rPr lang="en-US" altLang="en-US" sz="3200" b="0" dirty="0">
                <a:solidFill>
                  <a:schemeClr val="bg1"/>
                </a:solidFill>
                <a:latin typeface="+mn-lt"/>
              </a:rPr>
              <a:t>-Join</a:t>
            </a:r>
          </a:p>
        </p:txBody>
      </p:sp>
      <p:sp>
        <p:nvSpPr>
          <p:cNvPr id="10" name="TextBox 9">
            <a:extLst>
              <a:ext uri="{FF2B5EF4-FFF2-40B4-BE49-F238E27FC236}">
                <a16:creationId xmlns:a16="http://schemas.microsoft.com/office/drawing/2014/main" id="{9F7D9915-7C31-4582-8B1F-851B00C63C46}"/>
              </a:ext>
            </a:extLst>
          </p:cNvPr>
          <p:cNvSpPr txBox="1"/>
          <p:nvPr/>
        </p:nvSpPr>
        <p:spPr>
          <a:xfrm>
            <a:off x="21537" y="4133671"/>
            <a:ext cx="4550463" cy="1200329"/>
          </a:xfrm>
          <a:prstGeom prst="rect">
            <a:avLst/>
          </a:prstGeom>
          <a:noFill/>
        </p:spPr>
        <p:txBody>
          <a:bodyPr wrap="square" rtlCol="0">
            <a:spAutoFit/>
          </a:bodyPr>
          <a:lstStyle/>
          <a:p>
            <a:r>
              <a:rPr lang="en-US" sz="2400" dirty="0">
                <a:solidFill>
                  <a:schemeClr val="tx2"/>
                </a:solidFill>
                <a:latin typeface="Arial" panose="020B0604020202020204" pitchFamily="34" charset="0"/>
                <a:cs typeface="Arial" panose="020B0604020202020204" pitchFamily="34" charset="0"/>
              </a:rPr>
              <a:t>SELECT</a:t>
            </a:r>
            <a:r>
              <a:rPr lang="en-US" sz="2400" b="0" dirty="0">
                <a:solidFill>
                  <a:schemeClr val="tx2"/>
                </a:solidFill>
                <a:latin typeface="Arial" panose="020B0604020202020204" pitchFamily="34" charset="0"/>
                <a:cs typeface="Arial" panose="020B0604020202020204" pitchFamily="34" charset="0"/>
              </a:rPr>
              <a:t>   </a:t>
            </a:r>
            <a:r>
              <a:rPr lang="en-US" sz="2400" b="0" i="1" dirty="0">
                <a:solidFill>
                  <a:schemeClr val="tx2"/>
                </a:solidFill>
                <a:latin typeface="Arial" panose="020B0604020202020204" pitchFamily="34" charset="0"/>
                <a:cs typeface="Arial" panose="020B0604020202020204" pitchFamily="34" charset="0"/>
              </a:rPr>
              <a:t>*</a:t>
            </a:r>
            <a:endParaRPr lang="en-US" sz="2400" b="0" dirty="0">
              <a:solidFill>
                <a:schemeClr val="tx2"/>
              </a:solidFill>
              <a:latin typeface="Arial" panose="020B0604020202020204" pitchFamily="34" charset="0"/>
              <a:cs typeface="Arial" panose="020B0604020202020204" pitchFamily="34" charset="0"/>
            </a:endParaRPr>
          </a:p>
          <a:p>
            <a:r>
              <a:rPr lang="en-US" sz="2400" dirty="0">
                <a:solidFill>
                  <a:schemeClr val="tx2"/>
                </a:solidFill>
                <a:latin typeface="Arial" panose="020B0604020202020204" pitchFamily="34" charset="0"/>
                <a:cs typeface="Arial" panose="020B0604020202020204" pitchFamily="34" charset="0"/>
              </a:rPr>
              <a:t>FROM</a:t>
            </a:r>
            <a:r>
              <a:rPr lang="en-US" sz="2400" b="0" dirty="0">
                <a:solidFill>
                  <a:schemeClr val="tx2"/>
                </a:solidFill>
                <a:latin typeface="Arial" panose="020B0604020202020204" pitchFamily="34" charset="0"/>
                <a:cs typeface="Arial" panose="020B0604020202020204" pitchFamily="34" charset="0"/>
              </a:rPr>
              <a:t>       Students </a:t>
            </a:r>
            <a:r>
              <a:rPr lang="en-US" sz="2400" b="0" i="1" dirty="0">
                <a:solidFill>
                  <a:schemeClr val="tx2"/>
                </a:solidFill>
                <a:latin typeface="Arial" panose="020B0604020202020204" pitchFamily="34" charset="0"/>
                <a:cs typeface="Arial" panose="020B0604020202020204" pitchFamily="34" charset="0"/>
              </a:rPr>
              <a:t>S</a:t>
            </a:r>
            <a:r>
              <a:rPr lang="en-US" sz="2400" b="0" dirty="0">
                <a:solidFill>
                  <a:schemeClr val="tx2"/>
                </a:solidFill>
                <a:latin typeface="Arial" panose="020B0604020202020204" pitchFamily="34" charset="0"/>
                <a:cs typeface="Arial" panose="020B0604020202020204" pitchFamily="34" charset="0"/>
              </a:rPr>
              <a:t>, Enrolls </a:t>
            </a:r>
            <a:r>
              <a:rPr lang="en-US" sz="2400" b="0" i="1" dirty="0">
                <a:solidFill>
                  <a:schemeClr val="tx2"/>
                </a:solidFill>
                <a:latin typeface="Arial" panose="020B0604020202020204" pitchFamily="34" charset="0"/>
                <a:cs typeface="Arial" panose="020B0604020202020204" pitchFamily="34" charset="0"/>
              </a:rPr>
              <a:t>E</a:t>
            </a:r>
          </a:p>
          <a:p>
            <a:r>
              <a:rPr lang="en-US" sz="2400" dirty="0">
                <a:solidFill>
                  <a:srgbClr val="FF0000"/>
                </a:solidFill>
                <a:latin typeface="Arial" panose="020B0604020202020204" pitchFamily="34" charset="0"/>
                <a:cs typeface="Arial" panose="020B0604020202020204" pitchFamily="34" charset="0"/>
              </a:rPr>
              <a:t>WHERE    </a:t>
            </a:r>
            <a:r>
              <a:rPr lang="en-US" sz="2400" b="0" i="1" dirty="0" err="1">
                <a:solidFill>
                  <a:srgbClr val="FF0000"/>
                </a:solidFill>
                <a:latin typeface="Arial" panose="020B0604020202020204" pitchFamily="34" charset="0"/>
                <a:cs typeface="Arial" panose="020B0604020202020204" pitchFamily="34" charset="0"/>
              </a:rPr>
              <a:t>S</a:t>
            </a:r>
            <a:r>
              <a:rPr lang="en-US" sz="2400" b="0" dirty="0" err="1">
                <a:solidFill>
                  <a:srgbClr val="FF0000"/>
                </a:solidFill>
                <a:latin typeface="Arial" panose="020B0604020202020204" pitchFamily="34" charset="0"/>
                <a:cs typeface="Arial" panose="020B0604020202020204" pitchFamily="34" charset="0"/>
              </a:rPr>
              <a:t>.sid</a:t>
            </a:r>
            <a:r>
              <a:rPr lang="en-US" sz="2400" b="0" dirty="0">
                <a:solidFill>
                  <a:srgbClr val="FF0000"/>
                </a:solidFill>
                <a:latin typeface="Arial" panose="020B0604020202020204" pitchFamily="34" charset="0"/>
                <a:cs typeface="Arial" panose="020B0604020202020204" pitchFamily="34" charset="0"/>
              </a:rPr>
              <a:t> = </a:t>
            </a:r>
            <a:r>
              <a:rPr lang="en-US" sz="2400" b="0" i="1" dirty="0" err="1">
                <a:solidFill>
                  <a:srgbClr val="FF0000"/>
                </a:solidFill>
                <a:latin typeface="Arial" panose="020B0604020202020204" pitchFamily="34" charset="0"/>
                <a:cs typeface="Arial" panose="020B0604020202020204" pitchFamily="34" charset="0"/>
              </a:rPr>
              <a:t>E</a:t>
            </a:r>
            <a:r>
              <a:rPr lang="en-US" sz="2400" b="0" dirty="0" err="1">
                <a:solidFill>
                  <a:srgbClr val="FF0000"/>
                </a:solidFill>
                <a:latin typeface="Arial" panose="020B0604020202020204" pitchFamily="34" charset="0"/>
                <a:cs typeface="Arial" panose="020B0604020202020204" pitchFamily="34" charset="0"/>
              </a:rPr>
              <a:t>.sid</a:t>
            </a:r>
            <a:r>
              <a:rPr lang="en-US" sz="2400" b="0" dirty="0">
                <a:solidFill>
                  <a:schemeClr val="tx2"/>
                </a:solidFill>
                <a:latin typeface="Arial" panose="020B0604020202020204" pitchFamily="34" charset="0"/>
                <a:cs typeface="Arial" panose="020B0604020202020204" pitchFamily="34" charset="0"/>
              </a:rPr>
              <a:t>;</a:t>
            </a:r>
          </a:p>
        </p:txBody>
      </p:sp>
      <p:graphicFrame>
        <p:nvGraphicFramePr>
          <p:cNvPr id="15" name="Table 15">
            <a:extLst>
              <a:ext uri="{FF2B5EF4-FFF2-40B4-BE49-F238E27FC236}">
                <a16:creationId xmlns:a16="http://schemas.microsoft.com/office/drawing/2014/main" id="{68B3F0CC-1D31-4FE4-A552-F0F649722734}"/>
              </a:ext>
            </a:extLst>
          </p:cNvPr>
          <p:cNvGraphicFramePr>
            <a:graphicFrameLocks noGrp="1"/>
          </p:cNvGraphicFramePr>
          <p:nvPr>
            <p:extLst>
              <p:ext uri="{D42A27DB-BD31-4B8C-83A1-F6EECF244321}">
                <p14:modId xmlns:p14="http://schemas.microsoft.com/office/powerpoint/2010/main" val="3880065433"/>
              </p:ext>
            </p:extLst>
          </p:nvPr>
        </p:nvGraphicFramePr>
        <p:xfrm>
          <a:off x="4800600" y="2438400"/>
          <a:ext cx="4114800" cy="3657600"/>
        </p:xfrm>
        <a:graphic>
          <a:graphicData uri="http://schemas.openxmlformats.org/drawingml/2006/table">
            <a:tbl>
              <a:tblPr firstRow="1" bandRow="1">
                <a:tableStyleId>{2D5ABB26-0587-4C30-8999-92F81FD0307C}</a:tableStyleId>
              </a:tblPr>
              <a:tblGrid>
                <a:gridCol w="1028700">
                  <a:extLst>
                    <a:ext uri="{9D8B030D-6E8A-4147-A177-3AD203B41FA5}">
                      <a16:colId xmlns:a16="http://schemas.microsoft.com/office/drawing/2014/main" val="2087647300"/>
                    </a:ext>
                  </a:extLst>
                </a:gridCol>
                <a:gridCol w="1028700">
                  <a:extLst>
                    <a:ext uri="{9D8B030D-6E8A-4147-A177-3AD203B41FA5}">
                      <a16:colId xmlns:a16="http://schemas.microsoft.com/office/drawing/2014/main" val="3321022636"/>
                    </a:ext>
                  </a:extLst>
                </a:gridCol>
                <a:gridCol w="1028700">
                  <a:extLst>
                    <a:ext uri="{9D8B030D-6E8A-4147-A177-3AD203B41FA5}">
                      <a16:colId xmlns:a16="http://schemas.microsoft.com/office/drawing/2014/main" val="85153831"/>
                    </a:ext>
                  </a:extLst>
                </a:gridCol>
                <a:gridCol w="1028700">
                  <a:extLst>
                    <a:ext uri="{9D8B030D-6E8A-4147-A177-3AD203B41FA5}">
                      <a16:colId xmlns:a16="http://schemas.microsoft.com/office/drawing/2014/main" val="1830243206"/>
                    </a:ext>
                  </a:extLst>
                </a:gridCol>
              </a:tblGrid>
              <a:tr h="171450">
                <a:tc>
                  <a:txBody>
                    <a:bodyPr/>
                    <a:lstStyle/>
                    <a:p>
                      <a:pPr algn="ctr"/>
                      <a:r>
                        <a:rPr lang="en-US" sz="1500" b="1" u="none" dirty="0" err="1">
                          <a:solidFill>
                            <a:schemeClr val="tx2"/>
                          </a:solidFill>
                        </a:rPr>
                        <a:t>sid</a:t>
                      </a:r>
                      <a:endParaRPr lang="en-US" sz="1500" b="1" u="none" dirty="0">
                        <a:solidFill>
                          <a:schemeClr val="tx2"/>
                        </a:solidFill>
                      </a:endParaRPr>
                    </a:p>
                  </a:txBody>
                  <a:tcPr marT="0" marB="0">
                    <a:lnB w="12700" cap="flat" cmpd="sng" algn="ctr">
                      <a:solidFill>
                        <a:schemeClr val="tx2"/>
                      </a:solidFill>
                      <a:prstDash val="solid"/>
                      <a:round/>
                      <a:headEnd type="none" w="med" len="med"/>
                      <a:tailEnd type="none" w="med" len="med"/>
                    </a:lnB>
                  </a:tcPr>
                </a:tc>
                <a:tc>
                  <a:txBody>
                    <a:bodyPr/>
                    <a:lstStyle/>
                    <a:p>
                      <a:pPr algn="ctr"/>
                      <a:r>
                        <a:rPr lang="en-US" sz="1500" b="1" u="none" dirty="0">
                          <a:solidFill>
                            <a:schemeClr val="tx2"/>
                          </a:solidFill>
                        </a:rPr>
                        <a:t>name</a:t>
                      </a:r>
                    </a:p>
                  </a:txBody>
                  <a:tcPr marT="0" marB="0">
                    <a:lnB w="12700" cap="flat" cmpd="sng" algn="ctr">
                      <a:solidFill>
                        <a:schemeClr val="tx2"/>
                      </a:solidFill>
                      <a:prstDash val="solid"/>
                      <a:round/>
                      <a:headEnd type="none" w="med" len="med"/>
                      <a:tailEnd type="none" w="med" len="med"/>
                    </a:lnB>
                  </a:tcPr>
                </a:tc>
                <a:tc>
                  <a:txBody>
                    <a:bodyPr/>
                    <a:lstStyle/>
                    <a:p>
                      <a:pPr algn="ctr"/>
                      <a:r>
                        <a:rPr lang="en-US" sz="1500" b="1" u="none" dirty="0" err="1">
                          <a:solidFill>
                            <a:schemeClr val="tx2"/>
                          </a:solidFill>
                        </a:rPr>
                        <a:t>sid</a:t>
                      </a:r>
                      <a:endParaRPr lang="en-US" sz="1500" b="1" u="none" dirty="0">
                        <a:solidFill>
                          <a:schemeClr val="tx2"/>
                        </a:solidFill>
                      </a:endParaRPr>
                    </a:p>
                  </a:txBody>
                  <a:tcPr marT="0" marB="0">
                    <a:lnB w="12700" cap="flat" cmpd="sng" algn="ctr">
                      <a:solidFill>
                        <a:schemeClr val="tx2"/>
                      </a:solidFill>
                      <a:prstDash val="solid"/>
                      <a:round/>
                      <a:headEnd type="none" w="med" len="med"/>
                      <a:tailEnd type="none" w="med" len="med"/>
                    </a:lnB>
                  </a:tcPr>
                </a:tc>
                <a:tc>
                  <a:txBody>
                    <a:bodyPr/>
                    <a:lstStyle/>
                    <a:p>
                      <a:pPr algn="ctr"/>
                      <a:r>
                        <a:rPr lang="en-US" sz="1500" b="1" u="none" dirty="0" err="1">
                          <a:solidFill>
                            <a:schemeClr val="tx2"/>
                          </a:solidFill>
                        </a:rPr>
                        <a:t>cid</a:t>
                      </a:r>
                      <a:endParaRPr lang="en-US" sz="1500" b="1" u="none" dirty="0">
                        <a:solidFill>
                          <a:schemeClr val="tx2"/>
                        </a:solidFill>
                      </a:endParaRPr>
                    </a:p>
                  </a:txBody>
                  <a:tcPr marT="0" marB="0">
                    <a:lnB w="12700" cap="flat" cmpd="sng" algn="ctr">
                      <a:solidFill>
                        <a:schemeClr val="tx2"/>
                      </a:solidFill>
                      <a:prstDash val="solid"/>
                      <a:round/>
                      <a:headEnd type="none" w="med" len="med"/>
                      <a:tailEnd type="none" w="med" len="med"/>
                    </a:lnB>
                  </a:tcPr>
                </a:tc>
                <a:extLst>
                  <a:ext uri="{0D108BD9-81ED-4DB2-BD59-A6C34878D82A}">
                    <a16:rowId xmlns:a16="http://schemas.microsoft.com/office/drawing/2014/main" val="1953815371"/>
                  </a:ext>
                </a:extLst>
              </a:tr>
              <a:tr h="171450">
                <a:tc>
                  <a:txBody>
                    <a:bodyPr/>
                    <a:lstStyle/>
                    <a:p>
                      <a:pPr algn="ctr"/>
                      <a:r>
                        <a:rPr lang="en-US" sz="1500" b="1" u="none" dirty="0">
                          <a:solidFill>
                            <a:srgbClr val="FF0000"/>
                          </a:solidFill>
                        </a:rPr>
                        <a:t>S01</a:t>
                      </a:r>
                    </a:p>
                  </a:txBody>
                  <a:tcPr marT="0" marB="0">
                    <a:lnT w="12700" cap="flat" cmpd="sng" algn="ctr">
                      <a:solidFill>
                        <a:schemeClr val="tx2"/>
                      </a:solidFill>
                      <a:prstDash val="solid"/>
                      <a:round/>
                      <a:headEnd type="none" w="med" len="med"/>
                      <a:tailEnd type="none" w="med" len="med"/>
                    </a:lnT>
                  </a:tcPr>
                </a:tc>
                <a:tc>
                  <a:txBody>
                    <a:bodyPr/>
                    <a:lstStyle/>
                    <a:p>
                      <a:pPr algn="ctr"/>
                      <a:r>
                        <a:rPr lang="en-US" sz="1500" b="1" dirty="0">
                          <a:solidFill>
                            <a:srgbClr val="002060"/>
                          </a:solidFill>
                        </a:rPr>
                        <a:t>Susan</a:t>
                      </a:r>
                      <a:endParaRPr lang="en-US" sz="1500" b="1" u="none" dirty="0">
                        <a:solidFill>
                          <a:srgbClr val="002060"/>
                        </a:solidFill>
                      </a:endParaRPr>
                    </a:p>
                  </a:txBody>
                  <a:tcPr marT="0" marB="0">
                    <a:lnT w="12700" cap="flat" cmpd="sng" algn="ctr">
                      <a:solidFill>
                        <a:schemeClr val="tx2"/>
                      </a:solidFill>
                      <a:prstDash val="solid"/>
                      <a:round/>
                      <a:headEnd type="none" w="med" len="med"/>
                      <a:tailEnd type="none" w="med" len="med"/>
                    </a:lnT>
                  </a:tcPr>
                </a:tc>
                <a:tc>
                  <a:txBody>
                    <a:bodyPr/>
                    <a:lstStyle/>
                    <a:p>
                      <a:pPr algn="ctr"/>
                      <a:r>
                        <a:rPr lang="en-US" sz="1500" b="1" dirty="0">
                          <a:solidFill>
                            <a:srgbClr val="FF0000"/>
                          </a:solidFill>
                        </a:rPr>
                        <a:t>S01</a:t>
                      </a:r>
                      <a:endParaRPr lang="en-US" sz="1500" b="1" u="none" dirty="0">
                        <a:solidFill>
                          <a:srgbClr val="FF0000"/>
                        </a:solidFill>
                      </a:endParaRPr>
                    </a:p>
                  </a:txBody>
                  <a:tcPr marT="0" marB="0">
                    <a:lnT w="12700" cap="flat" cmpd="sng" algn="ctr">
                      <a:solidFill>
                        <a:schemeClr val="tx2"/>
                      </a:solidFill>
                      <a:prstDash val="solid"/>
                      <a:round/>
                      <a:headEnd type="none" w="med" len="med"/>
                      <a:tailEnd type="none" w="med" len="med"/>
                    </a:lnT>
                  </a:tcPr>
                </a:tc>
                <a:tc>
                  <a:txBody>
                    <a:bodyPr/>
                    <a:lstStyle/>
                    <a:p>
                      <a:pPr algn="ctr"/>
                      <a:r>
                        <a:rPr lang="en-US" sz="1500" b="1" dirty="0">
                          <a:solidFill>
                            <a:srgbClr val="002060"/>
                          </a:solidFill>
                        </a:rPr>
                        <a:t>C01</a:t>
                      </a:r>
                      <a:endParaRPr lang="en-US" sz="1500" b="1" u="none" dirty="0">
                        <a:solidFill>
                          <a:srgbClr val="002060"/>
                        </a:solidFill>
                      </a:endParaRPr>
                    </a:p>
                  </a:txBody>
                  <a:tcPr marT="0" marB="0">
                    <a:lnT w="12700" cap="flat" cmpd="sng" algn="ctr">
                      <a:solidFill>
                        <a:schemeClr val="tx2"/>
                      </a:solidFill>
                      <a:prstDash val="solid"/>
                      <a:round/>
                      <a:headEnd type="none" w="med" len="med"/>
                      <a:tailEnd type="none" w="med" len="med"/>
                    </a:lnT>
                  </a:tcPr>
                </a:tc>
                <a:extLst>
                  <a:ext uri="{0D108BD9-81ED-4DB2-BD59-A6C34878D82A}">
                    <a16:rowId xmlns:a16="http://schemas.microsoft.com/office/drawing/2014/main" val="1173347348"/>
                  </a:ext>
                </a:extLst>
              </a:tr>
              <a:tr h="171450">
                <a:tc>
                  <a:txBody>
                    <a:bodyPr/>
                    <a:lstStyle/>
                    <a:p>
                      <a:pPr algn="ctr"/>
                      <a:r>
                        <a:rPr lang="en-US" sz="1500" b="1" u="none" dirty="0">
                          <a:solidFill>
                            <a:srgbClr val="FF0000"/>
                          </a:solidFill>
                        </a:rPr>
                        <a:t>S01</a:t>
                      </a:r>
                    </a:p>
                  </a:txBody>
                  <a:tcPr marT="0" marB="0"/>
                </a:tc>
                <a:tc>
                  <a:txBody>
                    <a:bodyPr/>
                    <a:lstStyle/>
                    <a:p>
                      <a:pPr algn="ctr"/>
                      <a:r>
                        <a:rPr lang="en-US" sz="1500" b="1" dirty="0">
                          <a:solidFill>
                            <a:srgbClr val="002060"/>
                          </a:solidFill>
                        </a:rPr>
                        <a:t>Susan</a:t>
                      </a:r>
                      <a:endParaRPr lang="en-US" sz="1500" b="1" u="none" dirty="0">
                        <a:solidFill>
                          <a:srgbClr val="002060"/>
                        </a:solidFill>
                      </a:endParaRPr>
                    </a:p>
                  </a:txBody>
                  <a:tcPr marT="0" marB="0"/>
                </a:tc>
                <a:tc>
                  <a:txBody>
                    <a:bodyPr/>
                    <a:lstStyle/>
                    <a:p>
                      <a:pPr algn="ctr"/>
                      <a:r>
                        <a:rPr lang="en-US" sz="1500" b="1" dirty="0">
                          <a:solidFill>
                            <a:srgbClr val="FF0000"/>
                          </a:solidFill>
                        </a:rPr>
                        <a:t>S01</a:t>
                      </a:r>
                      <a:endParaRPr lang="en-US" sz="1500" b="1" u="none" dirty="0">
                        <a:solidFill>
                          <a:srgbClr val="FF0000"/>
                        </a:solidFill>
                      </a:endParaRPr>
                    </a:p>
                  </a:txBody>
                  <a:tcPr marT="0" marB="0"/>
                </a:tc>
                <a:tc>
                  <a:txBody>
                    <a:bodyPr/>
                    <a:lstStyle/>
                    <a:p>
                      <a:pPr algn="ctr"/>
                      <a:r>
                        <a:rPr lang="en-US" sz="1500" b="1" dirty="0">
                          <a:solidFill>
                            <a:srgbClr val="002060"/>
                          </a:solidFill>
                        </a:rPr>
                        <a:t>C02</a:t>
                      </a:r>
                      <a:endParaRPr lang="en-US" sz="1500" b="1" u="none" dirty="0">
                        <a:solidFill>
                          <a:srgbClr val="002060"/>
                        </a:solidFill>
                      </a:endParaRPr>
                    </a:p>
                  </a:txBody>
                  <a:tcPr marT="0" marB="0"/>
                </a:tc>
                <a:extLst>
                  <a:ext uri="{0D108BD9-81ED-4DB2-BD59-A6C34878D82A}">
                    <a16:rowId xmlns:a16="http://schemas.microsoft.com/office/drawing/2014/main" val="2103897932"/>
                  </a:ext>
                </a:extLst>
              </a:tr>
              <a:tr h="171450">
                <a:tc>
                  <a:txBody>
                    <a:bodyPr/>
                    <a:lstStyle/>
                    <a:p>
                      <a:pPr algn="ctr"/>
                      <a:r>
                        <a:rPr lang="en-US" sz="1500" u="none" strike="sngStrike" dirty="0">
                          <a:solidFill>
                            <a:schemeClr val="accent6"/>
                          </a:solidFill>
                        </a:rPr>
                        <a:t>S01</a:t>
                      </a:r>
                    </a:p>
                  </a:txBody>
                  <a:tcPr marT="0" marB="0"/>
                </a:tc>
                <a:tc>
                  <a:txBody>
                    <a:bodyPr/>
                    <a:lstStyle/>
                    <a:p>
                      <a:pPr algn="ctr"/>
                      <a:r>
                        <a:rPr lang="en-US" sz="1500" strike="sngStrike" dirty="0">
                          <a:solidFill>
                            <a:schemeClr val="accent6"/>
                          </a:solidFill>
                        </a:rPr>
                        <a:t>Susan</a:t>
                      </a:r>
                      <a:endParaRPr lang="en-US" sz="1500" u="none" strike="sngStrike" dirty="0">
                        <a:solidFill>
                          <a:schemeClr val="accent6"/>
                        </a:solidFill>
                      </a:endParaRPr>
                    </a:p>
                  </a:txBody>
                  <a:tcPr marT="0" marB="0"/>
                </a:tc>
                <a:tc>
                  <a:txBody>
                    <a:bodyPr/>
                    <a:lstStyle/>
                    <a:p>
                      <a:pPr algn="ctr"/>
                      <a:r>
                        <a:rPr lang="en-US" sz="1500" strike="sngStrike" dirty="0">
                          <a:solidFill>
                            <a:schemeClr val="accent6"/>
                          </a:solidFill>
                        </a:rPr>
                        <a:t>S02</a:t>
                      </a:r>
                      <a:endParaRPr lang="en-US" sz="1500" u="none" strike="sngStrike" dirty="0">
                        <a:solidFill>
                          <a:schemeClr val="accent6"/>
                        </a:solidFill>
                      </a:endParaRPr>
                    </a:p>
                  </a:txBody>
                  <a:tcPr marT="0" marB="0"/>
                </a:tc>
                <a:tc>
                  <a:txBody>
                    <a:bodyPr/>
                    <a:lstStyle/>
                    <a:p>
                      <a:pPr algn="ctr"/>
                      <a:r>
                        <a:rPr lang="en-US" sz="1500" strike="sngStrike" dirty="0">
                          <a:solidFill>
                            <a:schemeClr val="accent6"/>
                          </a:solidFill>
                        </a:rPr>
                        <a:t>C01</a:t>
                      </a:r>
                      <a:endParaRPr lang="en-US" sz="1500" u="none" strike="sngStrike" dirty="0">
                        <a:solidFill>
                          <a:schemeClr val="accent6"/>
                        </a:solidFill>
                      </a:endParaRPr>
                    </a:p>
                  </a:txBody>
                  <a:tcPr marT="0" marB="0"/>
                </a:tc>
                <a:extLst>
                  <a:ext uri="{0D108BD9-81ED-4DB2-BD59-A6C34878D82A}">
                    <a16:rowId xmlns:a16="http://schemas.microsoft.com/office/drawing/2014/main" val="2416198844"/>
                  </a:ext>
                </a:extLst>
              </a:tr>
              <a:tr h="171450">
                <a:tc>
                  <a:txBody>
                    <a:bodyPr/>
                    <a:lstStyle/>
                    <a:p>
                      <a:pPr algn="ctr"/>
                      <a:r>
                        <a:rPr lang="en-US" sz="1500" u="none" strike="sngStrike" dirty="0">
                          <a:solidFill>
                            <a:schemeClr val="accent6"/>
                          </a:solidFill>
                        </a:rPr>
                        <a:t>S02</a:t>
                      </a:r>
                    </a:p>
                  </a:txBody>
                  <a:tcPr marT="0" marB="0"/>
                </a:tc>
                <a:tc>
                  <a:txBody>
                    <a:bodyPr/>
                    <a:lstStyle/>
                    <a:p>
                      <a:pPr algn="ctr"/>
                      <a:r>
                        <a:rPr lang="en-US" sz="1500" strike="sngStrike" dirty="0">
                          <a:solidFill>
                            <a:schemeClr val="accent6"/>
                          </a:solidFill>
                        </a:rPr>
                        <a:t>Luke</a:t>
                      </a:r>
                      <a:endParaRPr lang="en-US" sz="1500" u="none" strike="sngStrike" dirty="0">
                        <a:solidFill>
                          <a:schemeClr val="accent6"/>
                        </a:solidFill>
                      </a:endParaRPr>
                    </a:p>
                  </a:txBody>
                  <a:tcPr marT="0" marB="0"/>
                </a:tc>
                <a:tc>
                  <a:txBody>
                    <a:bodyPr/>
                    <a:lstStyle/>
                    <a:p>
                      <a:pPr algn="ctr"/>
                      <a:r>
                        <a:rPr lang="en-US" sz="1500" strike="sngStrike" dirty="0">
                          <a:solidFill>
                            <a:schemeClr val="accent6"/>
                          </a:solidFill>
                        </a:rPr>
                        <a:t>S01</a:t>
                      </a:r>
                      <a:endParaRPr lang="en-US" sz="1500" u="none" strike="sngStrike" dirty="0">
                        <a:solidFill>
                          <a:schemeClr val="accent6"/>
                        </a:solidFill>
                      </a:endParaRPr>
                    </a:p>
                  </a:txBody>
                  <a:tcPr marT="0" marB="0"/>
                </a:tc>
                <a:tc>
                  <a:txBody>
                    <a:bodyPr/>
                    <a:lstStyle/>
                    <a:p>
                      <a:pPr algn="ctr"/>
                      <a:r>
                        <a:rPr lang="en-US" sz="1500" strike="sngStrike" dirty="0">
                          <a:solidFill>
                            <a:schemeClr val="accent6"/>
                          </a:solidFill>
                        </a:rPr>
                        <a:t>C01</a:t>
                      </a:r>
                      <a:endParaRPr lang="en-US" sz="1500" u="none" strike="sngStrike" dirty="0">
                        <a:solidFill>
                          <a:schemeClr val="accent6"/>
                        </a:solidFill>
                      </a:endParaRPr>
                    </a:p>
                  </a:txBody>
                  <a:tcPr marT="0" marB="0"/>
                </a:tc>
                <a:extLst>
                  <a:ext uri="{0D108BD9-81ED-4DB2-BD59-A6C34878D82A}">
                    <a16:rowId xmlns:a16="http://schemas.microsoft.com/office/drawing/2014/main" val="1147295598"/>
                  </a:ext>
                </a:extLst>
              </a:tr>
              <a:tr h="17145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500" u="none" strike="sngStrike" dirty="0">
                          <a:solidFill>
                            <a:schemeClr val="accent6"/>
                          </a:solidFill>
                        </a:rPr>
                        <a:t>S02</a:t>
                      </a:r>
                    </a:p>
                  </a:txBody>
                  <a:tcPr marT="0" marB="0"/>
                </a:tc>
                <a:tc>
                  <a:txBody>
                    <a:bodyPr/>
                    <a:lstStyle/>
                    <a:p>
                      <a:pPr algn="ctr"/>
                      <a:r>
                        <a:rPr lang="en-US" sz="1500" strike="sngStrike" dirty="0">
                          <a:solidFill>
                            <a:schemeClr val="accent6"/>
                          </a:solidFill>
                        </a:rPr>
                        <a:t>Luke</a:t>
                      </a:r>
                      <a:endParaRPr lang="en-US" sz="1500" u="none" strike="sngStrike" dirty="0">
                        <a:solidFill>
                          <a:schemeClr val="accent6"/>
                        </a:solidFill>
                      </a:endParaRPr>
                    </a:p>
                  </a:txBody>
                  <a:tcPr marT="0" marB="0"/>
                </a:tc>
                <a:tc>
                  <a:txBody>
                    <a:bodyPr/>
                    <a:lstStyle/>
                    <a:p>
                      <a:pPr algn="ctr"/>
                      <a:r>
                        <a:rPr lang="en-US" sz="1500" strike="sngStrike" dirty="0">
                          <a:solidFill>
                            <a:schemeClr val="accent6"/>
                          </a:solidFill>
                        </a:rPr>
                        <a:t>S01</a:t>
                      </a:r>
                      <a:endParaRPr lang="en-US" sz="1500" u="none" strike="sngStrike" dirty="0">
                        <a:solidFill>
                          <a:schemeClr val="accent6"/>
                        </a:solidFill>
                      </a:endParaRPr>
                    </a:p>
                  </a:txBody>
                  <a:tcPr marT="0" marB="0"/>
                </a:tc>
                <a:tc>
                  <a:txBody>
                    <a:bodyPr/>
                    <a:lstStyle/>
                    <a:p>
                      <a:pPr algn="ctr"/>
                      <a:r>
                        <a:rPr lang="en-US" sz="1500" strike="sngStrike" dirty="0">
                          <a:solidFill>
                            <a:schemeClr val="accent6"/>
                          </a:solidFill>
                        </a:rPr>
                        <a:t>C02</a:t>
                      </a:r>
                      <a:endParaRPr lang="en-US" sz="1500" u="none" strike="sngStrike" dirty="0">
                        <a:solidFill>
                          <a:schemeClr val="accent6"/>
                        </a:solidFill>
                      </a:endParaRPr>
                    </a:p>
                  </a:txBody>
                  <a:tcPr marT="0" marB="0"/>
                </a:tc>
                <a:extLst>
                  <a:ext uri="{0D108BD9-81ED-4DB2-BD59-A6C34878D82A}">
                    <a16:rowId xmlns:a16="http://schemas.microsoft.com/office/drawing/2014/main" val="3398494748"/>
                  </a:ext>
                </a:extLst>
              </a:tr>
              <a:tr h="17145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500" b="1" u="none" dirty="0">
                          <a:solidFill>
                            <a:srgbClr val="FF0000"/>
                          </a:solidFill>
                        </a:rPr>
                        <a:t>S02</a:t>
                      </a:r>
                    </a:p>
                  </a:txBody>
                  <a:tcPr marT="0" marB="0"/>
                </a:tc>
                <a:tc>
                  <a:txBody>
                    <a:bodyPr/>
                    <a:lstStyle/>
                    <a:p>
                      <a:pPr algn="ctr"/>
                      <a:r>
                        <a:rPr lang="en-US" sz="1500" b="1" dirty="0">
                          <a:solidFill>
                            <a:schemeClr val="tx2"/>
                          </a:solidFill>
                        </a:rPr>
                        <a:t>Luke</a:t>
                      </a:r>
                      <a:endParaRPr lang="en-US" sz="1500" b="1" u="none" dirty="0">
                        <a:solidFill>
                          <a:schemeClr val="tx2"/>
                        </a:solidFill>
                      </a:endParaRPr>
                    </a:p>
                  </a:txBody>
                  <a:tcPr marT="0" marB="0"/>
                </a:tc>
                <a:tc>
                  <a:txBody>
                    <a:bodyPr/>
                    <a:lstStyle/>
                    <a:p>
                      <a:pPr algn="ctr"/>
                      <a:r>
                        <a:rPr lang="en-US" sz="1500" b="1" dirty="0">
                          <a:solidFill>
                            <a:srgbClr val="FF0000"/>
                          </a:solidFill>
                        </a:rPr>
                        <a:t>S02</a:t>
                      </a:r>
                      <a:endParaRPr lang="en-US" sz="1500" b="1" u="none" dirty="0">
                        <a:solidFill>
                          <a:srgbClr val="FF0000"/>
                        </a:solidFill>
                      </a:endParaRPr>
                    </a:p>
                  </a:txBody>
                  <a:tcPr marT="0" marB="0"/>
                </a:tc>
                <a:tc>
                  <a:txBody>
                    <a:bodyPr/>
                    <a:lstStyle/>
                    <a:p>
                      <a:pPr algn="ctr"/>
                      <a:r>
                        <a:rPr lang="en-US" sz="1500" b="1" dirty="0">
                          <a:solidFill>
                            <a:schemeClr val="tx2"/>
                          </a:solidFill>
                        </a:rPr>
                        <a:t>C01</a:t>
                      </a:r>
                      <a:endParaRPr lang="en-US" sz="1500" b="1" u="none" dirty="0">
                        <a:solidFill>
                          <a:schemeClr val="tx2"/>
                        </a:solidFill>
                      </a:endParaRPr>
                    </a:p>
                  </a:txBody>
                  <a:tcPr marT="0" marB="0"/>
                </a:tc>
                <a:extLst>
                  <a:ext uri="{0D108BD9-81ED-4DB2-BD59-A6C34878D82A}">
                    <a16:rowId xmlns:a16="http://schemas.microsoft.com/office/drawing/2014/main" val="2097663144"/>
                  </a:ext>
                </a:extLst>
              </a:tr>
              <a:tr h="171450">
                <a:tc>
                  <a:txBody>
                    <a:bodyPr/>
                    <a:lstStyle/>
                    <a:p>
                      <a:pPr algn="ctr"/>
                      <a:r>
                        <a:rPr lang="en-US" sz="1500" u="none" strike="sngStrike" dirty="0">
                          <a:solidFill>
                            <a:schemeClr val="accent6"/>
                          </a:solidFill>
                        </a:rPr>
                        <a:t>S03</a:t>
                      </a:r>
                    </a:p>
                  </a:txBody>
                  <a:tcPr marT="0" marB="0"/>
                </a:tc>
                <a:tc>
                  <a:txBody>
                    <a:bodyPr/>
                    <a:lstStyle/>
                    <a:p>
                      <a:pPr algn="ctr"/>
                      <a:r>
                        <a:rPr lang="en-US" sz="1500" strike="sngStrike" dirty="0">
                          <a:solidFill>
                            <a:schemeClr val="accent6"/>
                          </a:solidFill>
                        </a:rPr>
                        <a:t>John</a:t>
                      </a:r>
                      <a:endParaRPr lang="en-US" sz="1500" u="none" strike="sngStrike" dirty="0">
                        <a:solidFill>
                          <a:schemeClr val="accent6"/>
                        </a:solidFill>
                      </a:endParaRPr>
                    </a:p>
                  </a:txBody>
                  <a:tcPr marT="0" marB="0"/>
                </a:tc>
                <a:tc>
                  <a:txBody>
                    <a:bodyPr/>
                    <a:lstStyle/>
                    <a:p>
                      <a:pPr algn="ctr"/>
                      <a:r>
                        <a:rPr lang="en-US" sz="1500" strike="sngStrike" dirty="0">
                          <a:solidFill>
                            <a:schemeClr val="accent6"/>
                          </a:solidFill>
                        </a:rPr>
                        <a:t>S01</a:t>
                      </a:r>
                      <a:endParaRPr lang="en-US" sz="1500" u="none" strike="sngStrike" dirty="0">
                        <a:solidFill>
                          <a:schemeClr val="accent6"/>
                        </a:solidFill>
                      </a:endParaRPr>
                    </a:p>
                  </a:txBody>
                  <a:tcPr marT="0" marB="0"/>
                </a:tc>
                <a:tc>
                  <a:txBody>
                    <a:bodyPr/>
                    <a:lstStyle/>
                    <a:p>
                      <a:pPr algn="ctr"/>
                      <a:r>
                        <a:rPr lang="en-US" sz="1500" strike="sngStrike" dirty="0">
                          <a:solidFill>
                            <a:schemeClr val="accent6"/>
                          </a:solidFill>
                        </a:rPr>
                        <a:t>C01</a:t>
                      </a:r>
                      <a:endParaRPr lang="en-US" sz="1500" u="none" strike="sngStrike" dirty="0">
                        <a:solidFill>
                          <a:schemeClr val="accent6"/>
                        </a:solidFill>
                      </a:endParaRPr>
                    </a:p>
                  </a:txBody>
                  <a:tcPr marT="0" marB="0"/>
                </a:tc>
                <a:extLst>
                  <a:ext uri="{0D108BD9-81ED-4DB2-BD59-A6C34878D82A}">
                    <a16:rowId xmlns:a16="http://schemas.microsoft.com/office/drawing/2014/main" val="947295733"/>
                  </a:ext>
                </a:extLst>
              </a:tr>
              <a:tr h="171450">
                <a:tc>
                  <a:txBody>
                    <a:bodyPr/>
                    <a:lstStyle/>
                    <a:p>
                      <a:pPr algn="ctr"/>
                      <a:r>
                        <a:rPr lang="en-US" sz="1500" u="none" strike="sngStrike" dirty="0">
                          <a:solidFill>
                            <a:schemeClr val="accent6"/>
                          </a:solidFill>
                        </a:rPr>
                        <a:t>S03</a:t>
                      </a:r>
                    </a:p>
                  </a:txBody>
                  <a:tcPr marT="0" marB="0"/>
                </a:tc>
                <a:tc>
                  <a:txBody>
                    <a:bodyPr/>
                    <a:lstStyle/>
                    <a:p>
                      <a:pPr algn="ctr"/>
                      <a:r>
                        <a:rPr lang="en-US" sz="1500" strike="sngStrike" dirty="0">
                          <a:solidFill>
                            <a:schemeClr val="accent6"/>
                          </a:solidFill>
                        </a:rPr>
                        <a:t>John</a:t>
                      </a:r>
                      <a:endParaRPr lang="en-US" sz="1500" u="none" strike="sngStrike" dirty="0">
                        <a:solidFill>
                          <a:schemeClr val="accent6"/>
                        </a:solidFill>
                      </a:endParaRPr>
                    </a:p>
                  </a:txBody>
                  <a:tcPr marT="0" marB="0"/>
                </a:tc>
                <a:tc>
                  <a:txBody>
                    <a:bodyPr/>
                    <a:lstStyle/>
                    <a:p>
                      <a:pPr algn="ctr"/>
                      <a:r>
                        <a:rPr lang="en-US" sz="1500" strike="sngStrike" dirty="0">
                          <a:solidFill>
                            <a:schemeClr val="accent6"/>
                          </a:solidFill>
                        </a:rPr>
                        <a:t>S01</a:t>
                      </a:r>
                      <a:endParaRPr lang="en-US" sz="1500" u="none" strike="sngStrike" dirty="0">
                        <a:solidFill>
                          <a:schemeClr val="accent6"/>
                        </a:solidFill>
                      </a:endParaRPr>
                    </a:p>
                  </a:txBody>
                  <a:tcPr marT="0" marB="0"/>
                </a:tc>
                <a:tc>
                  <a:txBody>
                    <a:bodyPr/>
                    <a:lstStyle/>
                    <a:p>
                      <a:pPr algn="ctr"/>
                      <a:r>
                        <a:rPr lang="en-US" sz="1500" strike="sngStrike" dirty="0">
                          <a:solidFill>
                            <a:schemeClr val="accent6"/>
                          </a:solidFill>
                        </a:rPr>
                        <a:t>C02</a:t>
                      </a:r>
                      <a:endParaRPr lang="en-US" sz="1500" u="none" strike="sngStrike" dirty="0">
                        <a:solidFill>
                          <a:schemeClr val="accent6"/>
                        </a:solidFill>
                      </a:endParaRPr>
                    </a:p>
                  </a:txBody>
                  <a:tcPr marT="0" marB="0"/>
                </a:tc>
                <a:extLst>
                  <a:ext uri="{0D108BD9-81ED-4DB2-BD59-A6C34878D82A}">
                    <a16:rowId xmlns:a16="http://schemas.microsoft.com/office/drawing/2014/main" val="2453006444"/>
                  </a:ext>
                </a:extLst>
              </a:tr>
              <a:tr h="171450">
                <a:tc>
                  <a:txBody>
                    <a:bodyPr/>
                    <a:lstStyle/>
                    <a:p>
                      <a:pPr algn="ctr"/>
                      <a:r>
                        <a:rPr lang="en-US" sz="1500" u="none" strike="sngStrike" dirty="0">
                          <a:solidFill>
                            <a:schemeClr val="accent6"/>
                          </a:solidFill>
                        </a:rPr>
                        <a:t>S03</a:t>
                      </a:r>
                    </a:p>
                  </a:txBody>
                  <a:tcPr marT="0" marB="0"/>
                </a:tc>
                <a:tc>
                  <a:txBody>
                    <a:bodyPr/>
                    <a:lstStyle/>
                    <a:p>
                      <a:pPr algn="ctr"/>
                      <a:r>
                        <a:rPr lang="en-US" sz="1500" strike="sngStrike" dirty="0">
                          <a:solidFill>
                            <a:schemeClr val="accent6"/>
                          </a:solidFill>
                        </a:rPr>
                        <a:t>John</a:t>
                      </a:r>
                      <a:endParaRPr lang="en-US" sz="1500" u="none" strike="sngStrike" dirty="0">
                        <a:solidFill>
                          <a:schemeClr val="accent6"/>
                        </a:solidFill>
                      </a:endParaRPr>
                    </a:p>
                  </a:txBody>
                  <a:tcPr marT="0" marB="0"/>
                </a:tc>
                <a:tc>
                  <a:txBody>
                    <a:bodyPr/>
                    <a:lstStyle/>
                    <a:p>
                      <a:pPr algn="ctr"/>
                      <a:r>
                        <a:rPr lang="en-US" sz="1500" strike="sngStrike" dirty="0">
                          <a:solidFill>
                            <a:schemeClr val="accent6"/>
                          </a:solidFill>
                        </a:rPr>
                        <a:t>S02</a:t>
                      </a:r>
                      <a:endParaRPr lang="en-US" sz="1500" u="none" strike="sngStrike" dirty="0">
                        <a:solidFill>
                          <a:schemeClr val="accent6"/>
                        </a:solidFill>
                      </a:endParaRPr>
                    </a:p>
                  </a:txBody>
                  <a:tcPr marT="0" marB="0"/>
                </a:tc>
                <a:tc>
                  <a:txBody>
                    <a:bodyPr/>
                    <a:lstStyle/>
                    <a:p>
                      <a:pPr algn="ctr"/>
                      <a:r>
                        <a:rPr lang="en-US" sz="1500" strike="sngStrike" dirty="0">
                          <a:solidFill>
                            <a:schemeClr val="accent6"/>
                          </a:solidFill>
                        </a:rPr>
                        <a:t>C01</a:t>
                      </a:r>
                      <a:endParaRPr lang="en-US" sz="1500" u="none" strike="sngStrike" dirty="0">
                        <a:solidFill>
                          <a:schemeClr val="accent6"/>
                        </a:solidFill>
                      </a:endParaRPr>
                    </a:p>
                  </a:txBody>
                  <a:tcPr marT="0" marB="0"/>
                </a:tc>
                <a:extLst>
                  <a:ext uri="{0D108BD9-81ED-4DB2-BD59-A6C34878D82A}">
                    <a16:rowId xmlns:a16="http://schemas.microsoft.com/office/drawing/2014/main" val="1285119071"/>
                  </a:ext>
                </a:extLst>
              </a:tr>
              <a:tr h="171450">
                <a:tc>
                  <a:txBody>
                    <a:bodyPr/>
                    <a:lstStyle/>
                    <a:p>
                      <a:pPr algn="ctr"/>
                      <a:r>
                        <a:rPr lang="en-US" sz="1500" u="none" strike="sngStrike" dirty="0">
                          <a:solidFill>
                            <a:schemeClr val="accent6"/>
                          </a:solidFill>
                        </a:rPr>
                        <a:t>S04</a:t>
                      </a:r>
                    </a:p>
                  </a:txBody>
                  <a:tcPr marT="0" marB="0"/>
                </a:tc>
                <a:tc>
                  <a:txBody>
                    <a:bodyPr/>
                    <a:lstStyle/>
                    <a:p>
                      <a:pPr algn="ctr"/>
                      <a:r>
                        <a:rPr lang="en-US" sz="1500" strike="sngStrike" dirty="0">
                          <a:solidFill>
                            <a:schemeClr val="accent6"/>
                          </a:solidFill>
                        </a:rPr>
                        <a:t>Aliza</a:t>
                      </a:r>
                      <a:endParaRPr lang="en-US" sz="1500" u="none" strike="sngStrike" dirty="0">
                        <a:solidFill>
                          <a:schemeClr val="accent6"/>
                        </a:solidFill>
                      </a:endParaRPr>
                    </a:p>
                  </a:txBody>
                  <a:tcPr marT="0" marB="0"/>
                </a:tc>
                <a:tc>
                  <a:txBody>
                    <a:bodyPr/>
                    <a:lstStyle/>
                    <a:p>
                      <a:pPr algn="ctr"/>
                      <a:r>
                        <a:rPr lang="en-US" sz="1500" strike="sngStrike" dirty="0">
                          <a:solidFill>
                            <a:schemeClr val="accent6"/>
                          </a:solidFill>
                        </a:rPr>
                        <a:t>S01</a:t>
                      </a:r>
                      <a:endParaRPr lang="en-US" sz="1500" u="none" strike="sngStrike" dirty="0">
                        <a:solidFill>
                          <a:schemeClr val="accent6"/>
                        </a:solidFill>
                      </a:endParaRPr>
                    </a:p>
                  </a:txBody>
                  <a:tcPr marT="0" marB="0"/>
                </a:tc>
                <a:tc>
                  <a:txBody>
                    <a:bodyPr/>
                    <a:lstStyle/>
                    <a:p>
                      <a:pPr algn="ctr"/>
                      <a:r>
                        <a:rPr lang="en-US" sz="1500" strike="sngStrike" dirty="0">
                          <a:solidFill>
                            <a:schemeClr val="accent6"/>
                          </a:solidFill>
                        </a:rPr>
                        <a:t>C01</a:t>
                      </a:r>
                      <a:endParaRPr lang="en-US" sz="1500" u="none" strike="sngStrike" dirty="0">
                        <a:solidFill>
                          <a:schemeClr val="accent6"/>
                        </a:solidFill>
                      </a:endParaRPr>
                    </a:p>
                  </a:txBody>
                  <a:tcPr marT="0" marB="0"/>
                </a:tc>
                <a:extLst>
                  <a:ext uri="{0D108BD9-81ED-4DB2-BD59-A6C34878D82A}">
                    <a16:rowId xmlns:a16="http://schemas.microsoft.com/office/drawing/2014/main" val="2141973385"/>
                  </a:ext>
                </a:extLst>
              </a:tr>
              <a:tr h="171450">
                <a:tc>
                  <a:txBody>
                    <a:bodyPr/>
                    <a:lstStyle/>
                    <a:p>
                      <a:pPr algn="ctr"/>
                      <a:r>
                        <a:rPr lang="en-US" sz="1500" u="none" strike="sngStrike" dirty="0">
                          <a:solidFill>
                            <a:schemeClr val="accent6"/>
                          </a:solidFill>
                        </a:rPr>
                        <a:t>S04</a:t>
                      </a:r>
                    </a:p>
                  </a:txBody>
                  <a:tcPr marT="0" marB="0"/>
                </a:tc>
                <a:tc>
                  <a:txBody>
                    <a:bodyPr/>
                    <a:lstStyle/>
                    <a:p>
                      <a:pPr algn="ctr"/>
                      <a:r>
                        <a:rPr lang="en-US" sz="1500" strike="sngStrike" dirty="0">
                          <a:solidFill>
                            <a:schemeClr val="accent6"/>
                          </a:solidFill>
                        </a:rPr>
                        <a:t>Aliza</a:t>
                      </a:r>
                      <a:endParaRPr lang="en-US" sz="1500" u="none" strike="sngStrike" dirty="0">
                        <a:solidFill>
                          <a:schemeClr val="accent6"/>
                        </a:solidFill>
                      </a:endParaRPr>
                    </a:p>
                  </a:txBody>
                  <a:tcPr marT="0" marB="0"/>
                </a:tc>
                <a:tc>
                  <a:txBody>
                    <a:bodyPr/>
                    <a:lstStyle/>
                    <a:p>
                      <a:pPr algn="ctr"/>
                      <a:r>
                        <a:rPr lang="en-US" sz="1500" strike="sngStrike" dirty="0">
                          <a:solidFill>
                            <a:schemeClr val="accent6"/>
                          </a:solidFill>
                        </a:rPr>
                        <a:t>S01</a:t>
                      </a:r>
                      <a:endParaRPr lang="en-US" sz="1500" u="none" strike="sngStrike" dirty="0">
                        <a:solidFill>
                          <a:schemeClr val="accent6"/>
                        </a:solidFill>
                      </a:endParaRPr>
                    </a:p>
                  </a:txBody>
                  <a:tcPr marT="0" marB="0"/>
                </a:tc>
                <a:tc>
                  <a:txBody>
                    <a:bodyPr/>
                    <a:lstStyle/>
                    <a:p>
                      <a:pPr algn="ctr"/>
                      <a:r>
                        <a:rPr lang="en-US" sz="1500" strike="sngStrike" dirty="0">
                          <a:solidFill>
                            <a:schemeClr val="accent6"/>
                          </a:solidFill>
                        </a:rPr>
                        <a:t>C02</a:t>
                      </a:r>
                      <a:endParaRPr lang="en-US" sz="1500" u="none" strike="sngStrike" dirty="0">
                        <a:solidFill>
                          <a:schemeClr val="accent6"/>
                        </a:solidFill>
                      </a:endParaRPr>
                    </a:p>
                  </a:txBody>
                  <a:tcPr marT="0" marB="0"/>
                </a:tc>
                <a:extLst>
                  <a:ext uri="{0D108BD9-81ED-4DB2-BD59-A6C34878D82A}">
                    <a16:rowId xmlns:a16="http://schemas.microsoft.com/office/drawing/2014/main" val="1881084809"/>
                  </a:ext>
                </a:extLst>
              </a:tr>
              <a:tr h="171450">
                <a:tc>
                  <a:txBody>
                    <a:bodyPr/>
                    <a:lstStyle/>
                    <a:p>
                      <a:pPr algn="ctr"/>
                      <a:r>
                        <a:rPr lang="en-US" sz="1500" u="none" strike="sngStrike" dirty="0">
                          <a:solidFill>
                            <a:schemeClr val="accent6"/>
                          </a:solidFill>
                        </a:rPr>
                        <a:t>S04</a:t>
                      </a:r>
                    </a:p>
                  </a:txBody>
                  <a:tcPr marT="0" marB="0"/>
                </a:tc>
                <a:tc>
                  <a:txBody>
                    <a:bodyPr/>
                    <a:lstStyle/>
                    <a:p>
                      <a:pPr algn="ctr"/>
                      <a:r>
                        <a:rPr lang="en-US" sz="1500" strike="sngStrike" dirty="0">
                          <a:solidFill>
                            <a:schemeClr val="accent6"/>
                          </a:solidFill>
                        </a:rPr>
                        <a:t>Aliza</a:t>
                      </a:r>
                      <a:endParaRPr lang="en-US" sz="1500" u="none" strike="sngStrike" dirty="0">
                        <a:solidFill>
                          <a:schemeClr val="accent6"/>
                        </a:solidFill>
                      </a:endParaRPr>
                    </a:p>
                  </a:txBody>
                  <a:tcPr marT="0" marB="0"/>
                </a:tc>
                <a:tc>
                  <a:txBody>
                    <a:bodyPr/>
                    <a:lstStyle/>
                    <a:p>
                      <a:pPr algn="ctr"/>
                      <a:r>
                        <a:rPr lang="en-US" sz="1500" strike="sngStrike" dirty="0">
                          <a:solidFill>
                            <a:schemeClr val="accent6"/>
                          </a:solidFill>
                        </a:rPr>
                        <a:t>S02</a:t>
                      </a:r>
                      <a:endParaRPr lang="en-US" sz="1500" u="none" strike="sngStrike" dirty="0">
                        <a:solidFill>
                          <a:schemeClr val="accent6"/>
                        </a:solidFill>
                      </a:endParaRPr>
                    </a:p>
                  </a:txBody>
                  <a:tcPr marT="0" marB="0"/>
                </a:tc>
                <a:tc>
                  <a:txBody>
                    <a:bodyPr/>
                    <a:lstStyle/>
                    <a:p>
                      <a:pPr algn="ctr"/>
                      <a:r>
                        <a:rPr lang="en-US" sz="1500" strike="sngStrike" dirty="0">
                          <a:solidFill>
                            <a:schemeClr val="accent6"/>
                          </a:solidFill>
                        </a:rPr>
                        <a:t>C01</a:t>
                      </a:r>
                      <a:endParaRPr lang="en-US" sz="1500" u="none" strike="sngStrike" dirty="0">
                        <a:solidFill>
                          <a:schemeClr val="accent6"/>
                        </a:solidFill>
                      </a:endParaRPr>
                    </a:p>
                  </a:txBody>
                  <a:tcPr marT="0" marB="0"/>
                </a:tc>
                <a:extLst>
                  <a:ext uri="{0D108BD9-81ED-4DB2-BD59-A6C34878D82A}">
                    <a16:rowId xmlns:a16="http://schemas.microsoft.com/office/drawing/2014/main" val="656753314"/>
                  </a:ext>
                </a:extLst>
              </a:tr>
              <a:tr h="171450">
                <a:tc>
                  <a:txBody>
                    <a:bodyPr/>
                    <a:lstStyle/>
                    <a:p>
                      <a:pPr algn="ctr"/>
                      <a:r>
                        <a:rPr lang="en-US" sz="1500" u="none" strike="sngStrike" dirty="0">
                          <a:solidFill>
                            <a:schemeClr val="accent6"/>
                          </a:solidFill>
                        </a:rPr>
                        <a:t>S05</a:t>
                      </a:r>
                    </a:p>
                  </a:txBody>
                  <a:tcPr marT="0" marB="0"/>
                </a:tc>
                <a:tc>
                  <a:txBody>
                    <a:bodyPr/>
                    <a:lstStyle/>
                    <a:p>
                      <a:pPr algn="ctr"/>
                      <a:r>
                        <a:rPr lang="en-US" sz="1500" strike="sngStrike" dirty="0">
                          <a:solidFill>
                            <a:schemeClr val="accent6"/>
                          </a:solidFill>
                        </a:rPr>
                        <a:t>Sarah</a:t>
                      </a:r>
                      <a:endParaRPr lang="en-US" sz="1500" u="none" strike="sngStrike" dirty="0">
                        <a:solidFill>
                          <a:schemeClr val="accent6"/>
                        </a:solidFill>
                      </a:endParaRPr>
                    </a:p>
                  </a:txBody>
                  <a:tcPr marT="0" marB="0"/>
                </a:tc>
                <a:tc>
                  <a:txBody>
                    <a:bodyPr/>
                    <a:lstStyle/>
                    <a:p>
                      <a:pPr algn="ctr"/>
                      <a:r>
                        <a:rPr lang="en-US" sz="1500" strike="sngStrike" dirty="0">
                          <a:solidFill>
                            <a:schemeClr val="accent6"/>
                          </a:solidFill>
                        </a:rPr>
                        <a:t>S01</a:t>
                      </a:r>
                      <a:endParaRPr lang="en-US" sz="1500" u="none" strike="sngStrike" dirty="0">
                        <a:solidFill>
                          <a:schemeClr val="accent6"/>
                        </a:solidFill>
                      </a:endParaRPr>
                    </a:p>
                  </a:txBody>
                  <a:tcPr marT="0" marB="0"/>
                </a:tc>
                <a:tc>
                  <a:txBody>
                    <a:bodyPr/>
                    <a:lstStyle/>
                    <a:p>
                      <a:pPr algn="ctr"/>
                      <a:r>
                        <a:rPr lang="en-US" sz="1500" strike="sngStrike" dirty="0">
                          <a:solidFill>
                            <a:schemeClr val="accent6"/>
                          </a:solidFill>
                        </a:rPr>
                        <a:t>C01</a:t>
                      </a:r>
                      <a:endParaRPr lang="en-US" sz="1500" u="none" strike="sngStrike" dirty="0">
                        <a:solidFill>
                          <a:schemeClr val="accent6"/>
                        </a:solidFill>
                      </a:endParaRPr>
                    </a:p>
                  </a:txBody>
                  <a:tcPr marT="0" marB="0"/>
                </a:tc>
                <a:extLst>
                  <a:ext uri="{0D108BD9-81ED-4DB2-BD59-A6C34878D82A}">
                    <a16:rowId xmlns:a16="http://schemas.microsoft.com/office/drawing/2014/main" val="1187829438"/>
                  </a:ext>
                </a:extLst>
              </a:tr>
              <a:tr h="171450">
                <a:tc>
                  <a:txBody>
                    <a:bodyPr/>
                    <a:lstStyle/>
                    <a:p>
                      <a:pPr algn="ctr"/>
                      <a:r>
                        <a:rPr lang="en-US" sz="1500" u="none" strike="sngStrike" dirty="0">
                          <a:solidFill>
                            <a:schemeClr val="accent6"/>
                          </a:solidFill>
                        </a:rPr>
                        <a:t>S05</a:t>
                      </a:r>
                    </a:p>
                  </a:txBody>
                  <a:tcPr marT="0" marB="0"/>
                </a:tc>
                <a:tc>
                  <a:txBody>
                    <a:bodyPr/>
                    <a:lstStyle/>
                    <a:p>
                      <a:pPr algn="ctr"/>
                      <a:r>
                        <a:rPr lang="en-US" sz="1500" strike="sngStrike" dirty="0">
                          <a:solidFill>
                            <a:schemeClr val="accent6"/>
                          </a:solidFill>
                        </a:rPr>
                        <a:t>Sarah</a:t>
                      </a:r>
                      <a:endParaRPr lang="en-US" sz="1500" u="none" strike="sngStrike" dirty="0">
                        <a:solidFill>
                          <a:schemeClr val="accent6"/>
                        </a:solidFill>
                      </a:endParaRPr>
                    </a:p>
                  </a:txBody>
                  <a:tcPr marT="0" marB="0"/>
                </a:tc>
                <a:tc>
                  <a:txBody>
                    <a:bodyPr/>
                    <a:lstStyle/>
                    <a:p>
                      <a:pPr algn="ctr"/>
                      <a:r>
                        <a:rPr lang="en-US" sz="1500" strike="sngStrike" dirty="0">
                          <a:solidFill>
                            <a:schemeClr val="accent6"/>
                          </a:solidFill>
                        </a:rPr>
                        <a:t>S01</a:t>
                      </a:r>
                      <a:endParaRPr lang="en-US" sz="1500" u="none" strike="sngStrike" dirty="0">
                        <a:solidFill>
                          <a:schemeClr val="accent6"/>
                        </a:solidFill>
                      </a:endParaRPr>
                    </a:p>
                  </a:txBody>
                  <a:tcPr marT="0" marB="0"/>
                </a:tc>
                <a:tc>
                  <a:txBody>
                    <a:bodyPr/>
                    <a:lstStyle/>
                    <a:p>
                      <a:pPr algn="ctr"/>
                      <a:r>
                        <a:rPr lang="en-US" sz="1500" strike="sngStrike" dirty="0">
                          <a:solidFill>
                            <a:schemeClr val="accent6"/>
                          </a:solidFill>
                        </a:rPr>
                        <a:t>C02</a:t>
                      </a:r>
                      <a:endParaRPr lang="en-US" sz="1500" u="none" strike="sngStrike" dirty="0">
                        <a:solidFill>
                          <a:schemeClr val="accent6"/>
                        </a:solidFill>
                      </a:endParaRPr>
                    </a:p>
                  </a:txBody>
                  <a:tcPr marT="0" marB="0"/>
                </a:tc>
                <a:extLst>
                  <a:ext uri="{0D108BD9-81ED-4DB2-BD59-A6C34878D82A}">
                    <a16:rowId xmlns:a16="http://schemas.microsoft.com/office/drawing/2014/main" val="1315074079"/>
                  </a:ext>
                </a:extLst>
              </a:tr>
              <a:tr h="171450">
                <a:tc>
                  <a:txBody>
                    <a:bodyPr/>
                    <a:lstStyle/>
                    <a:p>
                      <a:pPr algn="ctr"/>
                      <a:r>
                        <a:rPr lang="en-US" sz="1500" u="none" strike="sngStrike" dirty="0">
                          <a:solidFill>
                            <a:schemeClr val="accent6"/>
                          </a:solidFill>
                        </a:rPr>
                        <a:t>S05</a:t>
                      </a:r>
                    </a:p>
                  </a:txBody>
                  <a:tcPr marT="0" marB="0"/>
                </a:tc>
                <a:tc>
                  <a:txBody>
                    <a:bodyPr/>
                    <a:lstStyle/>
                    <a:p>
                      <a:pPr algn="ctr"/>
                      <a:r>
                        <a:rPr lang="en-US" sz="1500" strike="sngStrike" dirty="0">
                          <a:solidFill>
                            <a:schemeClr val="accent6"/>
                          </a:solidFill>
                        </a:rPr>
                        <a:t>Sarah</a:t>
                      </a:r>
                      <a:endParaRPr lang="en-US" sz="1500" u="none" strike="sngStrike" dirty="0">
                        <a:solidFill>
                          <a:schemeClr val="accent6"/>
                        </a:solidFill>
                      </a:endParaRPr>
                    </a:p>
                  </a:txBody>
                  <a:tcPr marT="0" marB="0"/>
                </a:tc>
                <a:tc>
                  <a:txBody>
                    <a:bodyPr/>
                    <a:lstStyle/>
                    <a:p>
                      <a:pPr algn="ctr"/>
                      <a:r>
                        <a:rPr lang="en-US" sz="1500" strike="sngStrike" dirty="0">
                          <a:solidFill>
                            <a:schemeClr val="accent6"/>
                          </a:solidFill>
                        </a:rPr>
                        <a:t>S02</a:t>
                      </a:r>
                      <a:endParaRPr lang="en-US" sz="1500" u="none" strike="sngStrike" dirty="0">
                        <a:solidFill>
                          <a:schemeClr val="accent6"/>
                        </a:solidFill>
                      </a:endParaRPr>
                    </a:p>
                  </a:txBody>
                  <a:tcPr marT="0" marB="0"/>
                </a:tc>
                <a:tc>
                  <a:txBody>
                    <a:bodyPr/>
                    <a:lstStyle/>
                    <a:p>
                      <a:pPr algn="ctr"/>
                      <a:r>
                        <a:rPr lang="en-US" sz="1500" strike="sngStrike" dirty="0">
                          <a:solidFill>
                            <a:schemeClr val="accent6"/>
                          </a:solidFill>
                        </a:rPr>
                        <a:t>C01</a:t>
                      </a:r>
                      <a:endParaRPr lang="en-US" sz="1500" u="none" strike="sngStrike" dirty="0">
                        <a:solidFill>
                          <a:schemeClr val="accent6"/>
                        </a:solidFill>
                      </a:endParaRPr>
                    </a:p>
                  </a:txBody>
                  <a:tcPr marT="0" marB="0"/>
                </a:tc>
                <a:extLst>
                  <a:ext uri="{0D108BD9-81ED-4DB2-BD59-A6C34878D82A}">
                    <a16:rowId xmlns:a16="http://schemas.microsoft.com/office/drawing/2014/main" val="3211477704"/>
                  </a:ext>
                </a:extLst>
              </a:tr>
            </a:tbl>
          </a:graphicData>
        </a:graphic>
      </p:graphicFrame>
      <p:sp>
        <p:nvSpPr>
          <p:cNvPr id="16" name="Rectangle 15">
            <a:extLst>
              <a:ext uri="{FF2B5EF4-FFF2-40B4-BE49-F238E27FC236}">
                <a16:creationId xmlns:a16="http://schemas.microsoft.com/office/drawing/2014/main" id="{CD9F22C2-023B-49F9-B383-2DD4ABB8FE97}"/>
              </a:ext>
            </a:extLst>
          </p:cNvPr>
          <p:cNvSpPr/>
          <p:nvPr/>
        </p:nvSpPr>
        <p:spPr>
          <a:xfrm>
            <a:off x="12100" y="3344423"/>
            <a:ext cx="3611748" cy="461665"/>
          </a:xfrm>
          <a:prstGeom prst="rect">
            <a:avLst/>
          </a:prstGeom>
          <a:noFill/>
        </p:spPr>
        <p:txBody>
          <a:bodyPr wrap="square">
            <a:spAutoFit/>
          </a:bodyPr>
          <a:lstStyle/>
          <a:p>
            <a:pPr algn="ctr"/>
            <a:r>
              <a:rPr lang="en-US" altLang="en-US" sz="2400" b="0" dirty="0">
                <a:solidFill>
                  <a:schemeClr val="tx2"/>
                </a:solidFill>
                <a:latin typeface="+mn-lt"/>
                <a:cs typeface="Arial" panose="020B0604020202020204" pitchFamily="34" charset="0"/>
              </a:rPr>
              <a:t>Students </a:t>
            </a:r>
            <a:r>
              <a:rPr lang="en-US" sz="2400" b="1" dirty="0">
                <a:solidFill>
                  <a:schemeClr val="tx2"/>
                </a:solidFill>
                <a:latin typeface="+mn-lt"/>
              </a:rPr>
              <a:t>⋈</a:t>
            </a:r>
            <a:r>
              <a:rPr lang="en-US" altLang="en-US" sz="2400" b="0" dirty="0">
                <a:solidFill>
                  <a:schemeClr val="tx2"/>
                </a:solidFill>
                <a:latin typeface="+mn-lt"/>
                <a:cs typeface="Arial" panose="020B0604020202020204" pitchFamily="34" charset="0"/>
              </a:rPr>
              <a:t> Enrolls</a:t>
            </a:r>
            <a:endParaRPr lang="en-US" sz="2400" dirty="0">
              <a:solidFill>
                <a:schemeClr val="tx2"/>
              </a:solidFill>
              <a:latin typeface="+mn-lt"/>
              <a:cs typeface="Arial" panose="020B0604020202020204" pitchFamily="34" charset="0"/>
            </a:endParaRPr>
          </a:p>
        </p:txBody>
      </p:sp>
    </p:spTree>
    <p:extLst>
      <p:ext uri="{BB962C8B-B14F-4D97-AF65-F5344CB8AC3E}">
        <p14:creationId xmlns:p14="http://schemas.microsoft.com/office/powerpoint/2010/main" val="2095480861"/>
      </p:ext>
    </p:extLst>
  </p:cSld>
  <p:clrMapOvr>
    <a:masterClrMapping/>
  </p:clrMapOvr>
</p:sld>
</file>

<file path=ppt/theme/theme1.xml><?xml version="1.0" encoding="utf-8"?>
<a:theme xmlns:a="http://schemas.openxmlformats.org/drawingml/2006/main" name="Echo">
  <a:themeElements>
    <a:clrScheme name="Echo 7">
      <a:dk1>
        <a:srgbClr val="336666"/>
      </a:dk1>
      <a:lt1>
        <a:srgbClr val="FFFFFF"/>
      </a:lt1>
      <a:dk2>
        <a:srgbClr val="000000"/>
      </a:dk2>
      <a:lt2>
        <a:srgbClr val="666699"/>
      </a:lt2>
      <a:accent1>
        <a:srgbClr val="99CCCC"/>
      </a:accent1>
      <a:accent2>
        <a:srgbClr val="CCCCCC"/>
      </a:accent2>
      <a:accent3>
        <a:srgbClr val="FFFFFF"/>
      </a:accent3>
      <a:accent4>
        <a:srgbClr val="2A5656"/>
      </a:accent4>
      <a:accent5>
        <a:srgbClr val="CAE2E2"/>
      </a:accent5>
      <a:accent6>
        <a:srgbClr val="B9B9B9"/>
      </a:accent6>
      <a:hlink>
        <a:srgbClr val="006666"/>
      </a:hlink>
      <a:folHlink>
        <a:srgbClr val="B2B2B2"/>
      </a:folHlink>
    </a:clrScheme>
    <a:fontScheme name="Echo">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1" i="0" u="none" strike="noStrike" cap="none" normalizeH="0" baseline="0" smtClean="0">
            <a:ln>
              <a:noFill/>
            </a:ln>
            <a:solidFill>
              <a:srgbClr val="00457C"/>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1" i="0" u="none" strike="noStrike" cap="none" normalizeH="0" baseline="0" smtClean="0">
            <a:ln>
              <a:noFill/>
            </a:ln>
            <a:solidFill>
              <a:srgbClr val="00457C"/>
            </a:solidFill>
            <a:effectLst/>
            <a:latin typeface="Times New Roman" panose="02020603050405020304" pitchFamily="18" charset="0"/>
          </a:defRPr>
        </a:defPPr>
      </a:lstStyle>
    </a:lnDef>
    <a:txDef>
      <a:spPr>
        <a:noFill/>
      </a:spPr>
      <a:bodyPr wrap="none" rtlCol="0">
        <a:spAutoFit/>
      </a:bodyPr>
      <a:lstStyle>
        <a:defPPr>
          <a:defRPr sz="2800" b="0" dirty="0">
            <a:latin typeface="+mn-lt"/>
          </a:defRPr>
        </a:defPPr>
      </a:lstStyle>
    </a:txDef>
  </a:objectDefaults>
  <a:extraClrSchemeLst>
    <a:extraClrScheme>
      <a:clrScheme name="Echo 1">
        <a:dk1>
          <a:srgbClr val="25252F"/>
        </a:dk1>
        <a:lt1>
          <a:srgbClr val="9999FF"/>
        </a:lt1>
        <a:dk2>
          <a:srgbClr val="000000"/>
        </a:dk2>
        <a:lt2>
          <a:srgbClr val="FFFFFF"/>
        </a:lt2>
        <a:accent1>
          <a:srgbClr val="3366FF"/>
        </a:accent1>
        <a:accent2>
          <a:srgbClr val="003399"/>
        </a:accent2>
        <a:accent3>
          <a:srgbClr val="AAAAAA"/>
        </a:accent3>
        <a:accent4>
          <a:srgbClr val="8282DA"/>
        </a:accent4>
        <a:accent5>
          <a:srgbClr val="ADB8FF"/>
        </a:accent5>
        <a:accent6>
          <a:srgbClr val="002D8A"/>
        </a:accent6>
        <a:hlink>
          <a:srgbClr val="009999"/>
        </a:hlink>
        <a:folHlink>
          <a:srgbClr val="B2B2B2"/>
        </a:folHlink>
      </a:clrScheme>
      <a:clrMap bg1="dk2" tx1="lt1" bg2="dk1" tx2="lt2" accent1="accent1" accent2="accent2" accent3="accent3" accent4="accent4" accent5="accent5" accent6="accent6" hlink="hlink" folHlink="folHlink"/>
    </a:extraClrScheme>
    <a:extraClrScheme>
      <a:clrScheme name="Echo 2">
        <a:dk1>
          <a:srgbClr val="314183"/>
        </a:dk1>
        <a:lt1>
          <a:srgbClr val="FFFFFF"/>
        </a:lt1>
        <a:dk2>
          <a:srgbClr val="0B1E45"/>
        </a:dk2>
        <a:lt2>
          <a:srgbClr val="FFFFFF"/>
        </a:lt2>
        <a:accent1>
          <a:srgbClr val="6666FF"/>
        </a:accent1>
        <a:accent2>
          <a:srgbClr val="0066FF"/>
        </a:accent2>
        <a:accent3>
          <a:srgbClr val="AAABB0"/>
        </a:accent3>
        <a:accent4>
          <a:srgbClr val="DADADA"/>
        </a:accent4>
        <a:accent5>
          <a:srgbClr val="B8B8FF"/>
        </a:accent5>
        <a:accent6>
          <a:srgbClr val="005CE7"/>
        </a:accent6>
        <a:hlink>
          <a:srgbClr val="006699"/>
        </a:hlink>
        <a:folHlink>
          <a:srgbClr val="B2B2B2"/>
        </a:folHlink>
      </a:clrScheme>
      <a:clrMap bg1="dk2" tx1="lt1" bg2="dk1" tx2="lt2" accent1="accent1" accent2="accent2" accent3="accent3" accent4="accent4" accent5="accent5" accent6="accent6" hlink="hlink" folHlink="folHlink"/>
    </a:extraClrScheme>
    <a:extraClrScheme>
      <a:clrScheme name="Echo 3">
        <a:dk1>
          <a:srgbClr val="194349"/>
        </a:dk1>
        <a:lt1>
          <a:srgbClr val="FFFFCC"/>
        </a:lt1>
        <a:dk2>
          <a:srgbClr val="006666"/>
        </a:dk2>
        <a:lt2>
          <a:srgbClr val="FFFFFF"/>
        </a:lt2>
        <a:accent1>
          <a:srgbClr val="99CC00"/>
        </a:accent1>
        <a:accent2>
          <a:srgbClr val="00B6B2"/>
        </a:accent2>
        <a:accent3>
          <a:srgbClr val="AAB8B8"/>
        </a:accent3>
        <a:accent4>
          <a:srgbClr val="DADAAE"/>
        </a:accent4>
        <a:accent5>
          <a:srgbClr val="CAE2AA"/>
        </a:accent5>
        <a:accent6>
          <a:srgbClr val="00A5A1"/>
        </a:accent6>
        <a:hlink>
          <a:srgbClr val="669900"/>
        </a:hlink>
        <a:folHlink>
          <a:srgbClr val="666699"/>
        </a:folHlink>
      </a:clrScheme>
      <a:clrMap bg1="dk2" tx1="lt1" bg2="dk1" tx2="lt2" accent1="accent1" accent2="accent2" accent3="accent3" accent4="accent4" accent5="accent5" accent6="accent6" hlink="hlink" folHlink="folHlink"/>
    </a:extraClrScheme>
    <a:extraClrScheme>
      <a:clrScheme name="Echo 4">
        <a:dk1>
          <a:srgbClr val="194349"/>
        </a:dk1>
        <a:lt1>
          <a:srgbClr val="FFFFCC"/>
        </a:lt1>
        <a:dk2>
          <a:srgbClr val="0000FF"/>
        </a:dk2>
        <a:lt2>
          <a:srgbClr val="FFFFFF"/>
        </a:lt2>
        <a:accent1>
          <a:srgbClr val="0099FF"/>
        </a:accent1>
        <a:accent2>
          <a:srgbClr val="33CC33"/>
        </a:accent2>
        <a:accent3>
          <a:srgbClr val="AAAAFF"/>
        </a:accent3>
        <a:accent4>
          <a:srgbClr val="DADAAE"/>
        </a:accent4>
        <a:accent5>
          <a:srgbClr val="AACAFF"/>
        </a:accent5>
        <a:accent6>
          <a:srgbClr val="2DB92D"/>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cho 5">
        <a:dk1>
          <a:srgbClr val="194349"/>
        </a:dk1>
        <a:lt1>
          <a:srgbClr val="FFFFCC"/>
        </a:lt1>
        <a:dk2>
          <a:srgbClr val="72A497"/>
        </a:dk2>
        <a:lt2>
          <a:srgbClr val="000000"/>
        </a:lt2>
        <a:accent1>
          <a:srgbClr val="805D32"/>
        </a:accent1>
        <a:accent2>
          <a:srgbClr val="7D2F3C"/>
        </a:accent2>
        <a:accent3>
          <a:srgbClr val="BCCFC9"/>
        </a:accent3>
        <a:accent4>
          <a:srgbClr val="DADAAE"/>
        </a:accent4>
        <a:accent5>
          <a:srgbClr val="C0B6AD"/>
        </a:accent5>
        <a:accent6>
          <a:srgbClr val="712A35"/>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cho 6">
        <a:dk1>
          <a:srgbClr val="1C1C1C"/>
        </a:dk1>
        <a:lt1>
          <a:srgbClr val="FFFFFF"/>
        </a:lt1>
        <a:dk2>
          <a:srgbClr val="710F0F"/>
        </a:dk2>
        <a:lt2>
          <a:srgbClr val="FFFFFF"/>
        </a:lt2>
        <a:accent1>
          <a:srgbClr val="FF9900"/>
        </a:accent1>
        <a:accent2>
          <a:srgbClr val="FF3300"/>
        </a:accent2>
        <a:accent3>
          <a:srgbClr val="BBAAAA"/>
        </a:accent3>
        <a:accent4>
          <a:srgbClr val="DADADA"/>
        </a:accent4>
        <a:accent5>
          <a:srgbClr val="FFCAAA"/>
        </a:accent5>
        <a:accent6>
          <a:srgbClr val="E72D00"/>
        </a:accent6>
        <a:hlink>
          <a:srgbClr val="666699"/>
        </a:hlink>
        <a:folHlink>
          <a:srgbClr val="996633"/>
        </a:folHlink>
      </a:clrScheme>
      <a:clrMap bg1="dk2" tx1="lt1" bg2="dk1" tx2="lt2" accent1="accent1" accent2="accent2" accent3="accent3" accent4="accent4" accent5="accent5" accent6="accent6" hlink="hlink" folHlink="folHlink"/>
    </a:extraClrScheme>
    <a:extraClrScheme>
      <a:clrScheme name="Echo 7">
        <a:dk1>
          <a:srgbClr val="336666"/>
        </a:dk1>
        <a:lt1>
          <a:srgbClr val="FFFFFF"/>
        </a:lt1>
        <a:dk2>
          <a:srgbClr val="000000"/>
        </a:dk2>
        <a:lt2>
          <a:srgbClr val="666699"/>
        </a:lt2>
        <a:accent1>
          <a:srgbClr val="99CCCC"/>
        </a:accent1>
        <a:accent2>
          <a:srgbClr val="CCCCCC"/>
        </a:accent2>
        <a:accent3>
          <a:srgbClr val="FFFFFF"/>
        </a:accent3>
        <a:accent4>
          <a:srgbClr val="2A5656"/>
        </a:accent4>
        <a:accent5>
          <a:srgbClr val="CAE2E2"/>
        </a:accent5>
        <a:accent6>
          <a:srgbClr val="B9B9B9"/>
        </a:accent6>
        <a:hlink>
          <a:srgbClr val="006666"/>
        </a:hlink>
        <a:folHlink>
          <a:srgbClr val="B2B2B2"/>
        </a:folHlink>
      </a:clrScheme>
      <a:clrMap bg1="lt1" tx1="dk1" bg2="lt2" tx2="dk2" accent1="accent1" accent2="accent2" accent3="accent3" accent4="accent4" accent5="accent5" accent6="accent6" hlink="hlink" folHlink="folHlink"/>
    </a:extraClrScheme>
    <a:extraClrScheme>
      <a:clrScheme name="Echo 8">
        <a:dk1>
          <a:srgbClr val="000000"/>
        </a:dk1>
        <a:lt1>
          <a:srgbClr val="FFFFFF"/>
        </a:lt1>
        <a:dk2>
          <a:srgbClr val="000000"/>
        </a:dk2>
        <a:lt2>
          <a:srgbClr val="666699"/>
        </a:lt2>
        <a:accent1>
          <a:srgbClr val="FF9900"/>
        </a:accent1>
        <a:accent2>
          <a:srgbClr val="FF0000"/>
        </a:accent2>
        <a:accent3>
          <a:srgbClr val="FFFFFF"/>
        </a:accent3>
        <a:accent4>
          <a:srgbClr val="000000"/>
        </a:accent4>
        <a:accent5>
          <a:srgbClr val="FFCAAA"/>
        </a:accent5>
        <a:accent6>
          <a:srgbClr val="E70000"/>
        </a:accent6>
        <a:hlink>
          <a:srgbClr val="336699"/>
        </a:hlink>
        <a:folHlink>
          <a:srgbClr val="808080"/>
        </a:folHlink>
      </a:clrScheme>
      <a:clrMap bg1="lt1" tx1="dk1" bg2="lt2" tx2="dk2" accent1="accent1" accent2="accent2" accent3="accent3" accent4="accent4" accent5="accent5" accent6="accent6" hlink="hlink" folHlink="folHlink"/>
    </a:extraClrScheme>
    <a:extraClrScheme>
      <a:clrScheme name="Echo 9">
        <a:dk1>
          <a:srgbClr val="000000"/>
        </a:dk1>
        <a:lt1>
          <a:srgbClr val="FFFFFF"/>
        </a:lt1>
        <a:dk2>
          <a:srgbClr val="000000"/>
        </a:dk2>
        <a:lt2>
          <a:srgbClr val="666699"/>
        </a:lt2>
        <a:accent1>
          <a:srgbClr val="CC3300"/>
        </a:accent1>
        <a:accent2>
          <a:srgbClr val="CC9900"/>
        </a:accent2>
        <a:accent3>
          <a:srgbClr val="FFFFFF"/>
        </a:accent3>
        <a:accent4>
          <a:srgbClr val="000000"/>
        </a:accent4>
        <a:accent5>
          <a:srgbClr val="E2ADAA"/>
        </a:accent5>
        <a:accent6>
          <a:srgbClr val="B98A00"/>
        </a:accent6>
        <a:hlink>
          <a:srgbClr val="CC6600"/>
        </a:hlink>
        <a:folHlink>
          <a:srgbClr val="808080"/>
        </a:folHlink>
      </a:clrScheme>
      <a:clrMap bg1="lt1" tx1="dk1" bg2="lt2" tx2="dk2" accent1="accent1" accent2="accent2" accent3="accent3" accent4="accent4" accent5="accent5" accent6="accent6" hlink="hlink" folHlink="folHlink"/>
    </a:extraClrScheme>
    <a:extraClrScheme>
      <a:clrScheme name="Echo 10">
        <a:dk1>
          <a:srgbClr val="000000"/>
        </a:dk1>
        <a:lt1>
          <a:srgbClr val="FFFFFF"/>
        </a:lt1>
        <a:dk2>
          <a:srgbClr val="000000"/>
        </a:dk2>
        <a:lt2>
          <a:srgbClr val="666699"/>
        </a:lt2>
        <a:accent1>
          <a:srgbClr val="666699"/>
        </a:accent1>
        <a:accent2>
          <a:srgbClr val="9999FF"/>
        </a:accent2>
        <a:accent3>
          <a:srgbClr val="FFFFFF"/>
        </a:accent3>
        <a:accent4>
          <a:srgbClr val="000000"/>
        </a:accent4>
        <a:accent5>
          <a:srgbClr val="B8B8CA"/>
        </a:accent5>
        <a:accent6>
          <a:srgbClr val="8A8AE7"/>
        </a:accent6>
        <a:hlink>
          <a:srgbClr val="3366FF"/>
        </a:hlink>
        <a:folHlink>
          <a:srgbClr val="808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3168</TotalTime>
  <Words>4111</Words>
  <Application>Microsoft Office PowerPoint</Application>
  <PresentationFormat>On-screen Show (4:3)</PresentationFormat>
  <Paragraphs>802</Paragraphs>
  <Slides>65</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65</vt:i4>
      </vt:variant>
    </vt:vector>
  </HeadingPairs>
  <TitlesOfParts>
    <vt:vector size="70" baseType="lpstr">
      <vt:lpstr>Arial</vt:lpstr>
      <vt:lpstr>Rockwell</vt:lpstr>
      <vt:lpstr>Times New Roman</vt:lpstr>
      <vt:lpstr>Wingdings</vt:lpstr>
      <vt:lpstr>Echo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Florida Atlantic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mbanks</dc:creator>
  <cp:lastModifiedBy>KwangSoo Yang</cp:lastModifiedBy>
  <cp:revision>455</cp:revision>
  <cp:lastPrinted>2015-08-31T16:47:02Z</cp:lastPrinted>
  <dcterms:created xsi:type="dcterms:W3CDTF">2005-09-12T13:56:44Z</dcterms:created>
  <dcterms:modified xsi:type="dcterms:W3CDTF">2023-08-14T14:26:57Z</dcterms:modified>
</cp:coreProperties>
</file>