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ef89c042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ef89c042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ef89c042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ef89c042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ef89c04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ef89c04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ef89c042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ef89c04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ef89c042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ef89c042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ef89c042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ef89c042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ef89c042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ef89c042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ef89c042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ef89c042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ef89c042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ef89c042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ef89c042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ef89c042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rxiv.org/ftp/arxiv/papers/2108/2108.13367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t/>
            </a:r>
            <a:endParaRPr b="1" sz="165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Survival Prediction of Heart Failure Patients: A Machine Learning Approach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Overview of Stacked Ensemble Machine Learning Algorithm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b="1" lang="en" sz="2650">
                <a:latin typeface="Roboto"/>
                <a:ea typeface="Roboto"/>
                <a:cs typeface="Roboto"/>
                <a:sym typeface="Roboto"/>
              </a:rPr>
              <a:t>Conclusion and Future Work</a:t>
            </a:r>
            <a:endParaRPr b="1" sz="26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stacked ensemble model shows promise in heart failure survival prediction.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assist healthcare professionals in decision-making.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Future work includes model refinement and real-world testing.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References</a:t>
            </a:r>
            <a:endParaRPr sz="2400"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Research paper :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https://arxiv.org/ftp/arxiv/papers/2108/2108.13367.pdf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24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Heart failure is a critical global health issue with high mortality rates.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Accurate survival prediction can significantly improve treatment and management.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Machine Learning (ML) offers advanced tools for predictive analysis in healthcare.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study explores a stacked ensemble ML algorithm for survival prediction.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Cardiovascular diseases are the leading cause of death globally.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Heart failure survival prediction remains a challenging task due to complex factors.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Traditional statistical methods lack the nuanced analysis provided by ML models.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Dataset Overview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study utilizes a dataset of 300 heart failure patients.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Includes 12 clinical features like age, anaemia, creatinine levels etc.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target variable is “Survival Event” indicating patient survival.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635"/>
          <a:stretch/>
        </p:blipFill>
        <p:spPr>
          <a:xfrm>
            <a:off x="5465686" y="794475"/>
            <a:ext cx="2954639" cy="39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Preprocessing and SMOTE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preprocessing included cleaning and normalization.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SMOTE (Synthetic Minority Over-sampling Technique) used to address class imbalance.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Enhanced the model's ability to learn from minority class.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825" y="2197350"/>
            <a:ext cx="4249725" cy="24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Machine Learning Algorithms Used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Unsupervised learning: K-Means and Fuzzy C-Means clustering to understand data patterns.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Supervised learning: Random Forest, XGBoost, Decision Tree for prediction.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Ensemble methods improve predictive performance.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75" y="2254600"/>
            <a:ext cx="2909850" cy="210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1500" y="2120450"/>
            <a:ext cx="3525339" cy="302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Stacked Ensemble Architecture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Combines multiple machine learning algorithms for enhanced prediction.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a meta-learner to integrate predictions from base learners.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Aims for higher accuracy than any single model.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Performance Evaluation Metrics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Metrics used: Accuracy, Precision, Recall, F1-Score.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Confusion matrix for evaluating model performance.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Balanced evaluation considering both precision and recall.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548" y="2361098"/>
            <a:ext cx="3584550" cy="16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Results and Discussion</a:t>
            </a:r>
            <a:endParaRPr sz="2400"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Stacked ensemble model outperformed individual models.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Demonstrated high accuracy and F1-score in survival prediction.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Potential for clinical application in heart failure management.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450" y="2081772"/>
            <a:ext cx="5684025" cy="24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