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87" r:id="rId7"/>
    <p:sldId id="288" r:id="rId8"/>
    <p:sldId id="25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840" y="4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48CA0-B85B-4458-AC23-3F6299AE7CF2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074C2-62CA-4AAD-83F9-86A9EA52414A}">
      <dgm:prSet phldrT="[Text]"/>
      <dgm:spPr/>
      <dgm:t>
        <a:bodyPr/>
        <a:lstStyle/>
        <a:p>
          <a:r>
            <a:rPr lang="en-US" dirty="0"/>
            <a:t>SEO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E31E9712-B288-41EB-93BE-1F25BD8AADD3}" type="parTrans" cxnId="{E98F13FA-F723-4894-85E2-4F0C4C71CA7E}">
      <dgm:prSet/>
      <dgm:spPr/>
      <dgm:t>
        <a:bodyPr/>
        <a:lstStyle/>
        <a:p>
          <a:endParaRPr lang="en-US"/>
        </a:p>
      </dgm:t>
    </dgm:pt>
    <dgm:pt modelId="{A45342B1-59A4-4DDF-BE5E-FE6E305D033B}" type="sibTrans" cxnId="{E98F13FA-F723-4894-85E2-4F0C4C71CA7E}">
      <dgm:prSet/>
      <dgm:spPr/>
      <dgm:t>
        <a:bodyPr/>
        <a:lstStyle/>
        <a:p>
          <a:endParaRPr lang="en-US"/>
        </a:p>
      </dgm:t>
    </dgm:pt>
    <dgm:pt modelId="{82992329-2141-41AE-8498-398419F9D342}">
      <dgm:prSet phldrT="[Text]"/>
      <dgm:spPr/>
      <dgm:t>
        <a:bodyPr/>
        <a:lstStyle/>
        <a:p>
          <a:r>
            <a:rPr lang="en-US" dirty="0"/>
            <a:t>Keyword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E81300EC-0913-435C-965C-A88DA29AAB91}" type="parTrans" cxnId="{9F2B6E35-0DC5-44B3-A04E-3980A64C81AC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1 arrow pointing towards goal"/>
        </a:ext>
      </dgm:extLst>
    </dgm:pt>
    <dgm:pt modelId="{28E59B27-8808-4C52-B10D-E7ADC0DB3DF9}" type="sibTrans" cxnId="{9F2B6E35-0DC5-44B3-A04E-3980A64C81AC}">
      <dgm:prSet/>
      <dgm:spPr/>
      <dgm:t>
        <a:bodyPr/>
        <a:lstStyle/>
        <a:p>
          <a:endParaRPr lang="en-US"/>
        </a:p>
      </dgm:t>
    </dgm:pt>
    <dgm:pt modelId="{FC647F25-4DEC-4063-BBDD-F93B2C5E6756}">
      <dgm:prSet phldrT="[Text]"/>
      <dgm:spPr/>
      <dgm:t>
        <a:bodyPr/>
        <a:lstStyle/>
        <a:p>
          <a:r>
            <a:rPr lang="en-US"/>
            <a:t>Description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563D9B7B-235D-4E46-AC66-2AA43E9B3579}" type="parTrans" cxnId="{3483F096-B4B7-45D9-8948-50950B9FE6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2 arrow pointing towards goal"/>
        </a:ext>
      </dgm:extLst>
    </dgm:pt>
    <dgm:pt modelId="{22BFA187-88E4-4EBC-A0B9-A88562F9E4C1}" type="sibTrans" cxnId="{3483F096-B4B7-45D9-8948-50950B9FE6AE}">
      <dgm:prSet/>
      <dgm:spPr/>
      <dgm:t>
        <a:bodyPr/>
        <a:lstStyle/>
        <a:p>
          <a:endParaRPr lang="en-US"/>
        </a:p>
      </dgm:t>
    </dgm:pt>
    <dgm:pt modelId="{ADFE6FFF-2D74-44C2-B492-ED92605EC5A7}">
      <dgm:prSet phldrT="[Text]"/>
      <dgm:spPr/>
      <dgm:t>
        <a:bodyPr/>
        <a:lstStyle/>
        <a:p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CBB71E3E-4DF6-458D-88C3-25896F11EB85}" type="parTrans" cxnId="{6D5838E4-CA40-4AC8-9654-0651DC5397F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Step 3 arrow pointing towards goal"/>
        </a:ext>
      </dgm:extLst>
    </dgm:pt>
    <dgm:pt modelId="{9C5D00A8-4F96-44F5-8778-54093F0D050A}" type="sibTrans" cxnId="{6D5838E4-CA40-4AC8-9654-0651DC5397FB}">
      <dgm:prSet/>
      <dgm:spPr/>
      <dgm:t>
        <a:bodyPr/>
        <a:lstStyle/>
        <a:p>
          <a:endParaRPr lang="en-US"/>
        </a:p>
      </dgm:t>
    </dgm:pt>
    <dgm:pt modelId="{4CC2A726-4DF7-4B61-8EA9-C776AA95A549}" type="pres">
      <dgm:prSet presAssocID="{A9F48CA0-B85B-4458-AC23-3F6299AE7CF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52EC72-F44B-4563-8F12-31BE98030C73}" type="pres">
      <dgm:prSet presAssocID="{F58074C2-62CA-4AAD-83F9-86A9EA52414A}" presName="centerShape" presStyleLbl="node0" presStyleIdx="0" presStyleCnt="1"/>
      <dgm:spPr/>
    </dgm:pt>
    <dgm:pt modelId="{0647D637-619C-451F-8084-44E62D21528F}" type="pres">
      <dgm:prSet presAssocID="{E81300EC-0913-435C-965C-A88DA29AAB91}" presName="parTrans" presStyleLbl="bgSibTrans2D1" presStyleIdx="0" presStyleCnt="3"/>
      <dgm:spPr/>
    </dgm:pt>
    <dgm:pt modelId="{15AAAA0F-4593-4F22-B652-8F08B16E55CD}" type="pres">
      <dgm:prSet presAssocID="{82992329-2141-41AE-8498-398419F9D342}" presName="node" presStyleLbl="node1" presStyleIdx="0" presStyleCnt="3">
        <dgm:presLayoutVars>
          <dgm:bulletEnabled val="1"/>
        </dgm:presLayoutVars>
      </dgm:prSet>
      <dgm:spPr/>
    </dgm:pt>
    <dgm:pt modelId="{26F3572A-44B5-40A9-A054-A83B3BCE9750}" type="pres">
      <dgm:prSet presAssocID="{563D9B7B-235D-4E46-AC66-2AA43E9B3579}" presName="parTrans" presStyleLbl="bgSibTrans2D1" presStyleIdx="1" presStyleCnt="3"/>
      <dgm:spPr/>
    </dgm:pt>
    <dgm:pt modelId="{BAD72918-AD54-4A3F-9FE2-7902A2063F5C}" type="pres">
      <dgm:prSet presAssocID="{FC647F25-4DEC-4063-BBDD-F93B2C5E6756}" presName="node" presStyleLbl="node1" presStyleIdx="1" presStyleCnt="3">
        <dgm:presLayoutVars>
          <dgm:bulletEnabled val="1"/>
        </dgm:presLayoutVars>
      </dgm:prSet>
      <dgm:spPr/>
    </dgm:pt>
    <dgm:pt modelId="{1204005B-0B62-484D-8BEB-E7B9E9CE6A61}" type="pres">
      <dgm:prSet presAssocID="{CBB71E3E-4DF6-458D-88C3-25896F11EB85}" presName="parTrans" presStyleLbl="bgSibTrans2D1" presStyleIdx="2" presStyleCnt="3"/>
      <dgm:spPr/>
    </dgm:pt>
    <dgm:pt modelId="{DF4F3CC4-9ADE-4D5A-9D51-11C67A5A8F9F}" type="pres">
      <dgm:prSet presAssocID="{ADFE6FFF-2D74-44C2-B492-ED92605EC5A7}" presName="node" presStyleLbl="node1" presStyleIdx="2" presStyleCnt="3">
        <dgm:presLayoutVars>
          <dgm:bulletEnabled val="1"/>
        </dgm:presLayoutVars>
      </dgm:prSet>
      <dgm:spPr/>
    </dgm:pt>
  </dgm:ptLst>
  <dgm:cxnLst>
    <dgm:cxn modelId="{95709704-88CC-418B-B1FA-A6C9A479E333}" type="presOf" srcId="{CBB71E3E-4DF6-458D-88C3-25896F11EB85}" destId="{1204005B-0B62-484D-8BEB-E7B9E9CE6A61}" srcOrd="0" destOrd="0" presId="urn:microsoft.com/office/officeart/2005/8/layout/radial4"/>
    <dgm:cxn modelId="{7A4AF818-C239-4D4F-B475-FEF1C24FF567}" type="presOf" srcId="{A9F48CA0-B85B-4458-AC23-3F6299AE7CF2}" destId="{4CC2A726-4DF7-4B61-8EA9-C776AA95A549}" srcOrd="0" destOrd="0" presId="urn:microsoft.com/office/officeart/2005/8/layout/radial4"/>
    <dgm:cxn modelId="{9F2B6E35-0DC5-44B3-A04E-3980A64C81AC}" srcId="{F58074C2-62CA-4AAD-83F9-86A9EA52414A}" destId="{82992329-2141-41AE-8498-398419F9D342}" srcOrd="0" destOrd="0" parTransId="{E81300EC-0913-435C-965C-A88DA29AAB91}" sibTransId="{28E59B27-8808-4C52-B10D-E7ADC0DB3DF9}"/>
    <dgm:cxn modelId="{1CA0974A-4354-486C-B412-C3CF625EF768}" type="presOf" srcId="{E81300EC-0913-435C-965C-A88DA29AAB91}" destId="{0647D637-619C-451F-8084-44E62D21528F}" srcOrd="0" destOrd="0" presId="urn:microsoft.com/office/officeart/2005/8/layout/radial4"/>
    <dgm:cxn modelId="{FFF32158-99E4-4A6E-BFE1-709132315BD0}" type="presOf" srcId="{ADFE6FFF-2D74-44C2-B492-ED92605EC5A7}" destId="{DF4F3CC4-9ADE-4D5A-9D51-11C67A5A8F9F}" srcOrd="0" destOrd="0" presId="urn:microsoft.com/office/officeart/2005/8/layout/radial4"/>
    <dgm:cxn modelId="{A5CCA479-F7E5-4428-81FB-1FFADAC6FC2C}" type="presOf" srcId="{F58074C2-62CA-4AAD-83F9-86A9EA52414A}" destId="{9A52EC72-F44B-4563-8F12-31BE98030C73}" srcOrd="0" destOrd="0" presId="urn:microsoft.com/office/officeart/2005/8/layout/radial4"/>
    <dgm:cxn modelId="{07F0F65A-E5EF-4C50-9999-C2786A9FDF38}" type="presOf" srcId="{563D9B7B-235D-4E46-AC66-2AA43E9B3579}" destId="{26F3572A-44B5-40A9-A054-A83B3BCE9750}" srcOrd="0" destOrd="0" presId="urn:microsoft.com/office/officeart/2005/8/layout/radial4"/>
    <dgm:cxn modelId="{DCD4CD90-2314-4EFA-9C26-9B7E4F5DCEFD}" type="presOf" srcId="{FC647F25-4DEC-4063-BBDD-F93B2C5E6756}" destId="{BAD72918-AD54-4A3F-9FE2-7902A2063F5C}" srcOrd="0" destOrd="0" presId="urn:microsoft.com/office/officeart/2005/8/layout/radial4"/>
    <dgm:cxn modelId="{3483F096-B4B7-45D9-8948-50950B9FE6AE}" srcId="{F58074C2-62CA-4AAD-83F9-86A9EA52414A}" destId="{FC647F25-4DEC-4063-BBDD-F93B2C5E6756}" srcOrd="1" destOrd="0" parTransId="{563D9B7B-235D-4E46-AC66-2AA43E9B3579}" sibTransId="{22BFA187-88E4-4EBC-A0B9-A88562F9E4C1}"/>
    <dgm:cxn modelId="{BE6CC9AB-9899-4E9E-BAAB-A9E76AC60050}" type="presOf" srcId="{82992329-2141-41AE-8498-398419F9D342}" destId="{15AAAA0F-4593-4F22-B652-8F08B16E55CD}" srcOrd="0" destOrd="0" presId="urn:microsoft.com/office/officeart/2005/8/layout/radial4"/>
    <dgm:cxn modelId="{6D5838E4-CA40-4AC8-9654-0651DC5397FB}" srcId="{F58074C2-62CA-4AAD-83F9-86A9EA52414A}" destId="{ADFE6FFF-2D74-44C2-B492-ED92605EC5A7}" srcOrd="2" destOrd="0" parTransId="{CBB71E3E-4DF6-458D-88C3-25896F11EB85}" sibTransId="{9C5D00A8-4F96-44F5-8778-54093F0D050A}"/>
    <dgm:cxn modelId="{E98F13FA-F723-4894-85E2-4F0C4C71CA7E}" srcId="{A9F48CA0-B85B-4458-AC23-3F6299AE7CF2}" destId="{F58074C2-62CA-4AAD-83F9-86A9EA52414A}" srcOrd="0" destOrd="0" parTransId="{E31E9712-B288-41EB-93BE-1F25BD8AADD3}" sibTransId="{A45342B1-59A4-4DDF-BE5E-FE6E305D033B}"/>
    <dgm:cxn modelId="{4099DF94-369C-4E6D-93DF-27B6D30830D3}" type="presParOf" srcId="{4CC2A726-4DF7-4B61-8EA9-C776AA95A549}" destId="{9A52EC72-F44B-4563-8F12-31BE98030C73}" srcOrd="0" destOrd="0" presId="urn:microsoft.com/office/officeart/2005/8/layout/radial4"/>
    <dgm:cxn modelId="{C0FFED11-3BE4-469A-B839-D0F979306D5F}" type="presParOf" srcId="{4CC2A726-4DF7-4B61-8EA9-C776AA95A549}" destId="{0647D637-619C-451F-8084-44E62D21528F}" srcOrd="1" destOrd="0" presId="urn:microsoft.com/office/officeart/2005/8/layout/radial4"/>
    <dgm:cxn modelId="{97E22660-0900-4073-9EB6-BECBF8780F10}" type="presParOf" srcId="{4CC2A726-4DF7-4B61-8EA9-C776AA95A549}" destId="{15AAAA0F-4593-4F22-B652-8F08B16E55CD}" srcOrd="2" destOrd="0" presId="urn:microsoft.com/office/officeart/2005/8/layout/radial4"/>
    <dgm:cxn modelId="{BD3D298F-BC83-435E-AA98-56F9295A7605}" type="presParOf" srcId="{4CC2A726-4DF7-4B61-8EA9-C776AA95A549}" destId="{26F3572A-44B5-40A9-A054-A83B3BCE9750}" srcOrd="3" destOrd="0" presId="urn:microsoft.com/office/officeart/2005/8/layout/radial4"/>
    <dgm:cxn modelId="{03C86896-4DC2-403F-B187-5206953488C1}" type="presParOf" srcId="{4CC2A726-4DF7-4B61-8EA9-C776AA95A549}" destId="{BAD72918-AD54-4A3F-9FE2-7902A2063F5C}" srcOrd="4" destOrd="0" presId="urn:microsoft.com/office/officeart/2005/8/layout/radial4"/>
    <dgm:cxn modelId="{F615174A-F6FE-4CDE-8C94-7A7F1783499C}" type="presParOf" srcId="{4CC2A726-4DF7-4B61-8EA9-C776AA95A549}" destId="{1204005B-0B62-484D-8BEB-E7B9E9CE6A61}" srcOrd="5" destOrd="0" presId="urn:microsoft.com/office/officeart/2005/8/layout/radial4"/>
    <dgm:cxn modelId="{D0C2E886-76FB-4050-A208-732C8A2477D6}" type="presParOf" srcId="{4CC2A726-4DF7-4B61-8EA9-C776AA95A549}" destId="{DF4F3CC4-9ADE-4D5A-9D51-11C67A5A8F9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2EC72-F44B-4563-8F12-31BE98030C73}">
      <dsp:nvSpPr>
        <dsp:cNvPr id="0" name=""/>
        <dsp:cNvSpPr/>
      </dsp:nvSpPr>
      <dsp:spPr>
        <a:xfrm>
          <a:off x="1564481" y="2341623"/>
          <a:ext cx="1443037" cy="14430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SEO</a:t>
          </a:r>
        </a:p>
      </dsp:txBody>
      <dsp:txXfrm>
        <a:off x="1775809" y="2552951"/>
        <a:ext cx="1020381" cy="1020381"/>
      </dsp:txXfrm>
    </dsp:sp>
    <dsp:sp modelId="{0647D637-619C-451F-8084-44E62D21528F}">
      <dsp:nvSpPr>
        <dsp:cNvPr id="0" name=""/>
        <dsp:cNvSpPr/>
      </dsp:nvSpPr>
      <dsp:spPr>
        <a:xfrm rot="12900000">
          <a:off x="582515" y="2071582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AAAA0F-4593-4F22-B652-8F08B16E55CD}">
      <dsp:nvSpPr>
        <dsp:cNvPr id="0" name=""/>
        <dsp:cNvSpPr/>
      </dsp:nvSpPr>
      <dsp:spPr>
        <a:xfrm>
          <a:off x="2157" y="1395576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Keyword</a:t>
          </a:r>
        </a:p>
      </dsp:txBody>
      <dsp:txXfrm>
        <a:off x="34278" y="1427697"/>
        <a:ext cx="1306643" cy="1032466"/>
      </dsp:txXfrm>
    </dsp:sp>
    <dsp:sp modelId="{26F3572A-44B5-40A9-A054-A83B3BCE9750}">
      <dsp:nvSpPr>
        <dsp:cNvPr id="0" name=""/>
        <dsp:cNvSpPr/>
      </dsp:nvSpPr>
      <dsp:spPr>
        <a:xfrm rot="16200000">
          <a:off x="1704935" y="1487288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D72918-AD54-4A3F-9FE2-7902A2063F5C}">
      <dsp:nvSpPr>
        <dsp:cNvPr id="0" name=""/>
        <dsp:cNvSpPr/>
      </dsp:nvSpPr>
      <dsp:spPr>
        <a:xfrm>
          <a:off x="1600557" y="563502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Description</a:t>
          </a:r>
          <a:endParaRPr lang="en-US" sz="1900" kern="1200" dirty="0"/>
        </a:p>
      </dsp:txBody>
      <dsp:txXfrm>
        <a:off x="1632678" y="595623"/>
        <a:ext cx="1306643" cy="1032466"/>
      </dsp:txXfrm>
    </dsp:sp>
    <dsp:sp modelId="{1204005B-0B62-484D-8BEB-E7B9E9CE6A61}">
      <dsp:nvSpPr>
        <dsp:cNvPr id="0" name=""/>
        <dsp:cNvSpPr/>
      </dsp:nvSpPr>
      <dsp:spPr>
        <a:xfrm rot="19500000">
          <a:off x="2827354" y="2071582"/>
          <a:ext cx="1162129" cy="411265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F4F3CC4-9ADE-4D5A-9D51-11C67A5A8F9F}">
      <dsp:nvSpPr>
        <dsp:cNvPr id="0" name=""/>
        <dsp:cNvSpPr/>
      </dsp:nvSpPr>
      <dsp:spPr>
        <a:xfrm>
          <a:off x="3198956" y="1395576"/>
          <a:ext cx="1370885" cy="10967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Title</a:t>
          </a:r>
        </a:p>
      </dsp:txBody>
      <dsp:txXfrm>
        <a:off x="3231077" y="1427697"/>
        <a:ext cx="1306643" cy="1032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23-Feb-25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23-Feb-25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youtu.be/4tAp9Lu0eDI?si=auXVl1MCL3kdlTD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F0FC9B-3273-4E67-FC13-69FC62C1EB13}"/>
              </a:ext>
            </a:extLst>
          </p:cNvPr>
          <p:cNvSpPr>
            <a:spLocks noGrp="1"/>
          </p:cNvSpPr>
          <p:nvPr/>
        </p:nvSpPr>
        <p:spPr>
          <a:xfrm>
            <a:off x="7276115" y="1747520"/>
            <a:ext cx="4915885" cy="2628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Trend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D3B03-5D7A-3D2E-DEA1-14AF84FCD729}"/>
              </a:ext>
            </a:extLst>
          </p:cNvPr>
          <p:cNvSpPr/>
          <p:nvPr/>
        </p:nvSpPr>
        <p:spPr>
          <a:xfrm>
            <a:off x="1" y="4996543"/>
            <a:ext cx="2946400" cy="18614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3C6362-57A1-FCDD-E56E-7B306314EE05}"/>
              </a:ext>
            </a:extLst>
          </p:cNvPr>
          <p:cNvSpPr/>
          <p:nvPr/>
        </p:nvSpPr>
        <p:spPr>
          <a:xfrm>
            <a:off x="3107169" y="4996539"/>
            <a:ext cx="2946400" cy="1861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A8BDE6-1DC8-8922-3347-C30463EA7505}"/>
              </a:ext>
            </a:extLst>
          </p:cNvPr>
          <p:cNvSpPr/>
          <p:nvPr/>
        </p:nvSpPr>
        <p:spPr>
          <a:xfrm>
            <a:off x="6138431" y="4996543"/>
            <a:ext cx="2946400" cy="1861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596138-7BE3-2820-6FF7-6C2D17F097B5}"/>
              </a:ext>
            </a:extLst>
          </p:cNvPr>
          <p:cNvSpPr/>
          <p:nvPr/>
        </p:nvSpPr>
        <p:spPr>
          <a:xfrm>
            <a:off x="9245599" y="4996540"/>
            <a:ext cx="2946400" cy="1861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EE423-AF5B-373C-079E-13328F3DBD0F}"/>
              </a:ext>
            </a:extLst>
          </p:cNvPr>
          <p:cNvSpPr txBox="1"/>
          <p:nvPr/>
        </p:nvSpPr>
        <p:spPr>
          <a:xfrm>
            <a:off x="31229" y="4996539"/>
            <a:ext cx="294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Vyas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: 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no. : 24002170220017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Div: C7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193B5-EC00-B0E5-650A-B656FA4027AD}"/>
              </a:ext>
            </a:extLst>
          </p:cNvPr>
          <p:cNvSpPr txBox="1"/>
          <p:nvPr/>
        </p:nvSpPr>
        <p:spPr>
          <a:xfrm>
            <a:off x="3107168" y="4996539"/>
            <a:ext cx="2946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Makwana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Dhrupal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: 17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no. : 24002170220008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Div: C7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49BDF-9096-2AFA-0F00-C083B0ED7B43}"/>
              </a:ext>
            </a:extLst>
          </p:cNvPr>
          <p:cNvSpPr txBox="1"/>
          <p:nvPr/>
        </p:nvSpPr>
        <p:spPr>
          <a:xfrm>
            <a:off x="6153149" y="4996539"/>
            <a:ext cx="29928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Krushilbhai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Desai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: 14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no. : 24002170420004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Div: C7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AIML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582839-7BF3-8FC1-6912-804E43C84799}"/>
              </a:ext>
            </a:extLst>
          </p:cNvPr>
          <p:cNvSpPr txBox="1"/>
          <p:nvPr/>
        </p:nvSpPr>
        <p:spPr>
          <a:xfrm>
            <a:off x="9214371" y="4996539"/>
            <a:ext cx="294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Kotadia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: 26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no. : 24002170420019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Div: C7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Branch: AIML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F61E11A3-3C5F-C83B-2A4F-04844A149FD9}"/>
              </a:ext>
            </a:extLst>
          </p:cNvPr>
          <p:cNvSpPr/>
          <p:nvPr/>
        </p:nvSpPr>
        <p:spPr>
          <a:xfrm>
            <a:off x="0" y="0"/>
            <a:ext cx="640080" cy="660400"/>
          </a:xfrm>
          <a:custGeom>
            <a:avLst/>
            <a:gdLst/>
            <a:ahLst/>
            <a:cxnLst/>
            <a:rect l="l" t="t" r="r" b="b"/>
            <a:pathLst>
              <a:path w="1278555" h="1341435">
                <a:moveTo>
                  <a:pt x="0" y="0"/>
                </a:moveTo>
                <a:lnTo>
                  <a:pt x="1278555" y="0"/>
                </a:lnTo>
                <a:lnTo>
                  <a:pt x="1278555" y="1341435"/>
                </a:lnTo>
                <a:lnTo>
                  <a:pt x="0" y="1341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8933F977-3820-997B-A4DE-F8A3DEE745B4}"/>
              </a:ext>
            </a:extLst>
          </p:cNvPr>
          <p:cNvSpPr/>
          <p:nvPr/>
        </p:nvSpPr>
        <p:spPr>
          <a:xfrm>
            <a:off x="9994082" y="5083"/>
            <a:ext cx="2191909" cy="563242"/>
          </a:xfrm>
          <a:custGeom>
            <a:avLst/>
            <a:gdLst/>
            <a:ahLst/>
            <a:cxnLst/>
            <a:rect l="l" t="t" r="r" b="b"/>
            <a:pathLst>
              <a:path w="4215320" h="802057">
                <a:moveTo>
                  <a:pt x="0" y="0"/>
                </a:moveTo>
                <a:lnTo>
                  <a:pt x="4215320" y="0"/>
                </a:lnTo>
                <a:lnTo>
                  <a:pt x="4215320" y="802056"/>
                </a:lnTo>
                <a:lnTo>
                  <a:pt x="0" y="8020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BE25-DCC7-610A-0C31-D7968084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48" y="687871"/>
            <a:ext cx="7288282" cy="81473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Project Objectives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5421-39B3-9879-705D-93053CE7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1688" y="1982475"/>
            <a:ext cx="7506792" cy="219499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 Title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Summarization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meta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Discovery &amp; Accessibility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6A995-9E5A-F0C3-BA30-6588A17C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2323141-E167-46EE-0331-7EDB0E66FF61}"/>
              </a:ext>
            </a:extLst>
          </p:cNvPr>
          <p:cNvCxnSpPr>
            <a:cxnSpLocks/>
          </p:cNvCxnSpPr>
          <p:nvPr/>
        </p:nvCxnSpPr>
        <p:spPr>
          <a:xfrm>
            <a:off x="0" y="1502608"/>
            <a:ext cx="335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13">
            <a:extLst>
              <a:ext uri="{FF2B5EF4-FFF2-40B4-BE49-F238E27FC236}">
                <a16:creationId xmlns:a16="http://schemas.microsoft.com/office/drawing/2014/main" id="{F85E1EC8-6FC4-77C1-5344-6E06A9DCCCCA}"/>
              </a:ext>
            </a:extLst>
          </p:cNvPr>
          <p:cNvSpPr/>
          <p:nvPr/>
        </p:nvSpPr>
        <p:spPr>
          <a:xfrm>
            <a:off x="0" y="0"/>
            <a:ext cx="640080" cy="660400"/>
          </a:xfrm>
          <a:custGeom>
            <a:avLst/>
            <a:gdLst/>
            <a:ahLst/>
            <a:cxnLst/>
            <a:rect l="l" t="t" r="r" b="b"/>
            <a:pathLst>
              <a:path w="1278555" h="1341435">
                <a:moveTo>
                  <a:pt x="0" y="0"/>
                </a:moveTo>
                <a:lnTo>
                  <a:pt x="1278555" y="0"/>
                </a:lnTo>
                <a:lnTo>
                  <a:pt x="1278555" y="1341435"/>
                </a:lnTo>
                <a:lnTo>
                  <a:pt x="0" y="134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9B64A42E-5F3E-4D74-E72C-CD83004E47F9}"/>
              </a:ext>
            </a:extLst>
          </p:cNvPr>
          <p:cNvSpPr/>
          <p:nvPr/>
        </p:nvSpPr>
        <p:spPr>
          <a:xfrm>
            <a:off x="9994082" y="5083"/>
            <a:ext cx="2191909" cy="563242"/>
          </a:xfrm>
          <a:custGeom>
            <a:avLst/>
            <a:gdLst/>
            <a:ahLst/>
            <a:cxnLst/>
            <a:rect l="l" t="t" r="r" b="b"/>
            <a:pathLst>
              <a:path w="4215320" h="802057">
                <a:moveTo>
                  <a:pt x="0" y="0"/>
                </a:moveTo>
                <a:lnTo>
                  <a:pt x="4215320" y="0"/>
                </a:lnTo>
                <a:lnTo>
                  <a:pt x="4215320" y="802056"/>
                </a:lnTo>
                <a:lnTo>
                  <a:pt x="0" y="802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8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F142-1A95-6444-786A-2824CDFE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107440"/>
            <a:ext cx="9953308" cy="751840"/>
          </a:xfrm>
        </p:spPr>
        <p:txBody>
          <a:bodyPr>
            <a:noAutofit/>
          </a:bodyPr>
          <a:lstStyle/>
          <a:p>
            <a:r>
              <a:rPr lang="en-US" sz="4900" dirty="0"/>
              <a:t>Technology Used</a:t>
            </a:r>
            <a:endParaRPr lang="en-IN" sz="49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4814D-8330-9CBB-294C-D8E03E443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9760" y="2354197"/>
            <a:ext cx="2722880" cy="2149605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B595E-2274-6BB1-708E-916450B097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500D46-B7EB-C38A-28E3-17B516D52ECD}"/>
              </a:ext>
            </a:extLst>
          </p:cNvPr>
          <p:cNvCxnSpPr>
            <a:cxnSpLocks/>
          </p:cNvCxnSpPr>
          <p:nvPr/>
        </p:nvCxnSpPr>
        <p:spPr>
          <a:xfrm>
            <a:off x="0" y="1757680"/>
            <a:ext cx="829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39622C9B-7D7E-26DF-ED09-559631FFC7D2}"/>
              </a:ext>
            </a:extLst>
          </p:cNvPr>
          <p:cNvSpPr/>
          <p:nvPr/>
        </p:nvSpPr>
        <p:spPr>
          <a:xfrm>
            <a:off x="0" y="0"/>
            <a:ext cx="640080" cy="660400"/>
          </a:xfrm>
          <a:custGeom>
            <a:avLst/>
            <a:gdLst/>
            <a:ahLst/>
            <a:cxnLst/>
            <a:rect l="l" t="t" r="r" b="b"/>
            <a:pathLst>
              <a:path w="1278555" h="1341435">
                <a:moveTo>
                  <a:pt x="0" y="0"/>
                </a:moveTo>
                <a:lnTo>
                  <a:pt x="1278555" y="0"/>
                </a:lnTo>
                <a:lnTo>
                  <a:pt x="1278555" y="1341435"/>
                </a:lnTo>
                <a:lnTo>
                  <a:pt x="0" y="134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7AA43B4-11BD-F23D-919F-FA9F8B83AFC4}"/>
              </a:ext>
            </a:extLst>
          </p:cNvPr>
          <p:cNvSpPr/>
          <p:nvPr/>
        </p:nvSpPr>
        <p:spPr>
          <a:xfrm>
            <a:off x="9994082" y="5083"/>
            <a:ext cx="2191909" cy="563242"/>
          </a:xfrm>
          <a:custGeom>
            <a:avLst/>
            <a:gdLst/>
            <a:ahLst/>
            <a:cxnLst/>
            <a:rect l="l" t="t" r="r" b="b"/>
            <a:pathLst>
              <a:path w="4215320" h="802057">
                <a:moveTo>
                  <a:pt x="0" y="0"/>
                </a:moveTo>
                <a:lnTo>
                  <a:pt x="4215320" y="0"/>
                </a:lnTo>
                <a:lnTo>
                  <a:pt x="4215320" y="802056"/>
                </a:lnTo>
                <a:lnTo>
                  <a:pt x="0" y="802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C58BDE0F-26A8-A4F2-DCEC-B731496A86B6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0" y="2880361"/>
            <a:ext cx="4572000" cy="30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2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3F6B-8A97-D7E8-4044-A28201D1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488950"/>
            <a:ext cx="6466839" cy="1917700"/>
          </a:xfrm>
        </p:spPr>
        <p:txBody>
          <a:bodyPr/>
          <a:lstStyle/>
          <a:p>
            <a:r>
              <a:rPr lang="en-US" sz="4900" dirty="0"/>
              <a:t>Future</a:t>
            </a:r>
            <a:r>
              <a:rPr lang="en-US" sz="4400" dirty="0"/>
              <a:t> </a:t>
            </a:r>
            <a:r>
              <a:rPr lang="en-US" sz="4900" dirty="0"/>
              <a:t>Scope</a:t>
            </a:r>
            <a:endParaRPr lang="en-IN" sz="4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4DCA-6DE9-B7CE-0B2C-730FEB5D949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1620519" y="2254250"/>
            <a:ext cx="5796280" cy="228727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 &amp;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Tag Optimization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Insights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 Support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2B9E6-050B-0003-4987-E08E22E8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03B538-92D3-28AD-FB5C-05C303018FF4}"/>
              </a:ext>
            </a:extLst>
          </p:cNvPr>
          <p:cNvCxnSpPr>
            <a:cxnSpLocks/>
          </p:cNvCxnSpPr>
          <p:nvPr/>
        </p:nvCxnSpPr>
        <p:spPr>
          <a:xfrm>
            <a:off x="0" y="1757680"/>
            <a:ext cx="8290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Content Placeholder 4" descr="Converging radial diagram showing relationship of 3 steps pointing towards a central goal">
            <a:extLst>
              <a:ext uri="{FF2B5EF4-FFF2-40B4-BE49-F238E27FC236}">
                <a16:creationId xmlns:a16="http://schemas.microsoft.com/office/drawing/2014/main" id="{40A5F79F-3092-3A92-BDD2-B58C7CCCB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53891"/>
              </p:ext>
            </p:extLst>
          </p:nvPr>
        </p:nvGraphicFramePr>
        <p:xfrm>
          <a:off x="7416799" y="2750819"/>
          <a:ext cx="4572000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Freeform 13">
            <a:extLst>
              <a:ext uri="{FF2B5EF4-FFF2-40B4-BE49-F238E27FC236}">
                <a16:creationId xmlns:a16="http://schemas.microsoft.com/office/drawing/2014/main" id="{B1396236-076D-4B78-85D1-70F0E9F0579A}"/>
              </a:ext>
            </a:extLst>
          </p:cNvPr>
          <p:cNvSpPr/>
          <p:nvPr/>
        </p:nvSpPr>
        <p:spPr>
          <a:xfrm>
            <a:off x="0" y="0"/>
            <a:ext cx="640080" cy="660400"/>
          </a:xfrm>
          <a:custGeom>
            <a:avLst/>
            <a:gdLst/>
            <a:ahLst/>
            <a:cxnLst/>
            <a:rect l="l" t="t" r="r" b="b"/>
            <a:pathLst>
              <a:path w="1278555" h="1341435">
                <a:moveTo>
                  <a:pt x="0" y="0"/>
                </a:moveTo>
                <a:lnTo>
                  <a:pt x="1278555" y="0"/>
                </a:lnTo>
                <a:lnTo>
                  <a:pt x="1278555" y="1341435"/>
                </a:lnTo>
                <a:lnTo>
                  <a:pt x="0" y="13414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2C95957F-9E26-109A-BA93-AC144F08FF34}"/>
              </a:ext>
            </a:extLst>
          </p:cNvPr>
          <p:cNvSpPr/>
          <p:nvPr/>
        </p:nvSpPr>
        <p:spPr>
          <a:xfrm>
            <a:off x="9994082" y="5083"/>
            <a:ext cx="2191909" cy="563242"/>
          </a:xfrm>
          <a:custGeom>
            <a:avLst/>
            <a:gdLst/>
            <a:ahLst/>
            <a:cxnLst/>
            <a:rect l="l" t="t" r="r" b="b"/>
            <a:pathLst>
              <a:path w="4215320" h="802057">
                <a:moveTo>
                  <a:pt x="0" y="0"/>
                </a:moveTo>
                <a:lnTo>
                  <a:pt x="4215320" y="0"/>
                </a:lnTo>
                <a:lnTo>
                  <a:pt x="4215320" y="802056"/>
                </a:lnTo>
                <a:lnTo>
                  <a:pt x="0" y="8020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7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695022"/>
            <a:ext cx="7288282" cy="815810"/>
          </a:xfrm>
        </p:spPr>
        <p:txBody>
          <a:bodyPr>
            <a:normAutofit/>
          </a:bodyPr>
          <a:lstStyle/>
          <a:p>
            <a:r>
              <a:rPr lang="en-US" sz="4900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458" y="2199199"/>
            <a:ext cx="8075542" cy="202736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https://youtu.be/4tAp9Lu0eDI?si=auXVl1MCL3kdlTDW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https://devdocs.io/css/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42A21D-7939-7272-3CB5-EFA2B57B5213}"/>
              </a:ext>
            </a:extLst>
          </p:cNvPr>
          <p:cNvCxnSpPr>
            <a:cxnSpLocks/>
          </p:cNvCxnSpPr>
          <p:nvPr/>
        </p:nvCxnSpPr>
        <p:spPr>
          <a:xfrm>
            <a:off x="0" y="1502608"/>
            <a:ext cx="335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 13">
            <a:extLst>
              <a:ext uri="{FF2B5EF4-FFF2-40B4-BE49-F238E27FC236}">
                <a16:creationId xmlns:a16="http://schemas.microsoft.com/office/drawing/2014/main" id="{EB3F18E0-C5DC-9887-280D-27BCDC7F9AD1}"/>
              </a:ext>
            </a:extLst>
          </p:cNvPr>
          <p:cNvSpPr/>
          <p:nvPr/>
        </p:nvSpPr>
        <p:spPr>
          <a:xfrm>
            <a:off x="0" y="0"/>
            <a:ext cx="640080" cy="660400"/>
          </a:xfrm>
          <a:custGeom>
            <a:avLst/>
            <a:gdLst/>
            <a:ahLst/>
            <a:cxnLst/>
            <a:rect l="l" t="t" r="r" b="b"/>
            <a:pathLst>
              <a:path w="1278555" h="1341435">
                <a:moveTo>
                  <a:pt x="0" y="0"/>
                </a:moveTo>
                <a:lnTo>
                  <a:pt x="1278555" y="0"/>
                </a:lnTo>
                <a:lnTo>
                  <a:pt x="1278555" y="1341435"/>
                </a:lnTo>
                <a:lnTo>
                  <a:pt x="0" y="1341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CE61780B-54C1-B58C-8252-30A07B042056}"/>
              </a:ext>
            </a:extLst>
          </p:cNvPr>
          <p:cNvSpPr/>
          <p:nvPr/>
        </p:nvSpPr>
        <p:spPr>
          <a:xfrm>
            <a:off x="9994082" y="5083"/>
            <a:ext cx="2191909" cy="563242"/>
          </a:xfrm>
          <a:custGeom>
            <a:avLst/>
            <a:gdLst/>
            <a:ahLst/>
            <a:cxnLst/>
            <a:rect l="l" t="t" r="r" b="b"/>
            <a:pathLst>
              <a:path w="4215320" h="802057">
                <a:moveTo>
                  <a:pt x="0" y="0"/>
                </a:moveTo>
                <a:lnTo>
                  <a:pt x="4215320" y="0"/>
                </a:lnTo>
                <a:lnTo>
                  <a:pt x="4215320" y="802056"/>
                </a:lnTo>
                <a:lnTo>
                  <a:pt x="0" y="8020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9360" y="2626360"/>
            <a:ext cx="7305040" cy="1605280"/>
          </a:xfrm>
        </p:spPr>
        <p:txBody>
          <a:bodyPr/>
          <a:lstStyle/>
          <a:p>
            <a:r>
              <a:rPr lang="en-US" sz="8800" dirty="0"/>
              <a:t>THANK YOU !!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2B93ECF2-846C-3A1C-EBA5-E3E21B750404}"/>
              </a:ext>
            </a:extLst>
          </p:cNvPr>
          <p:cNvSpPr/>
          <p:nvPr/>
        </p:nvSpPr>
        <p:spPr>
          <a:xfrm>
            <a:off x="0" y="0"/>
            <a:ext cx="640080" cy="660400"/>
          </a:xfrm>
          <a:custGeom>
            <a:avLst/>
            <a:gdLst/>
            <a:ahLst/>
            <a:cxnLst/>
            <a:rect l="l" t="t" r="r" b="b"/>
            <a:pathLst>
              <a:path w="1278555" h="1341435">
                <a:moveTo>
                  <a:pt x="0" y="0"/>
                </a:moveTo>
                <a:lnTo>
                  <a:pt x="1278555" y="0"/>
                </a:lnTo>
                <a:lnTo>
                  <a:pt x="1278555" y="1341435"/>
                </a:lnTo>
                <a:lnTo>
                  <a:pt x="0" y="1341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A57D173C-067B-D98D-6D23-5ADED67640D3}"/>
              </a:ext>
            </a:extLst>
          </p:cNvPr>
          <p:cNvSpPr/>
          <p:nvPr/>
        </p:nvSpPr>
        <p:spPr>
          <a:xfrm>
            <a:off x="9994082" y="5083"/>
            <a:ext cx="2191909" cy="563242"/>
          </a:xfrm>
          <a:custGeom>
            <a:avLst/>
            <a:gdLst/>
            <a:ahLst/>
            <a:cxnLst/>
            <a:rect l="l" t="t" r="r" b="b"/>
            <a:pathLst>
              <a:path w="4215320" h="802057">
                <a:moveTo>
                  <a:pt x="0" y="0"/>
                </a:moveTo>
                <a:lnTo>
                  <a:pt x="4215320" y="0"/>
                </a:lnTo>
                <a:lnTo>
                  <a:pt x="4215320" y="802056"/>
                </a:lnTo>
                <a:lnTo>
                  <a:pt x="0" y="8020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163</Words>
  <Application>Microsoft Office PowerPoint</Application>
  <PresentationFormat>Widescreen</PresentationFormat>
  <Paragraphs>55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Tenorite</vt:lpstr>
      <vt:lpstr>Times New Roman</vt:lpstr>
      <vt:lpstr>Custom</vt:lpstr>
      <vt:lpstr>PowerPoint Presentation</vt:lpstr>
      <vt:lpstr>Project Objectives</vt:lpstr>
      <vt:lpstr>Technology Used</vt:lpstr>
      <vt:lpstr>Future Scope</vt:lpstr>
      <vt:lpstr>References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Krushil Desai</cp:lastModifiedBy>
  <cp:revision>7</cp:revision>
  <dcterms:created xsi:type="dcterms:W3CDTF">2024-02-14T19:04:18Z</dcterms:created>
  <dcterms:modified xsi:type="dcterms:W3CDTF">2025-02-23T13:09:49Z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