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8B345F-DA30-4C51-A380-A3281BA4C98E}">
          <p14:sldIdLst>
            <p14:sldId id="256"/>
            <p14:sldId id="257"/>
            <p14:sldId id="258"/>
            <p14:sldId id="264"/>
            <p14:sldId id="260"/>
            <p14:sldId id="262"/>
            <p14:sldId id="263"/>
            <p14:sldId id="261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9F612-F997-4F89-9FC7-7F7940B7126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99FFF-1800-4AEF-B842-2A673602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99FFF-1800-4AEF-B842-2A673602F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8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1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3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3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1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6A8B-1FBF-478F-BFAA-D184C19CBB2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13C4BB-D262-4B37-BF2C-F324FCB63D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6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499EF25F-7E6B-2CDA-D4DF-8A0D9DAD5B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980" r="-1" b="601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0FF0A-5B47-FF7E-01F4-BE462755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10" y="725908"/>
            <a:ext cx="1059765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 err="1"/>
              <a:t>Nimap</a:t>
            </a:r>
            <a:r>
              <a:rPr lang="en-US" sz="6600" dirty="0"/>
              <a:t> Infotech Pvt Ltd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85C702-F58F-BA2F-3263-8AA4B450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839"/>
            <a:ext cx="12192000" cy="5381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1EFD6-483C-92BD-2430-E6879B96182D}"/>
              </a:ext>
            </a:extLst>
          </p:cNvPr>
          <p:cNvSpPr txBox="1"/>
          <p:nvPr/>
        </p:nvSpPr>
        <p:spPr>
          <a:xfrm>
            <a:off x="0" y="0"/>
            <a:ext cx="320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 on port 8000 </a:t>
            </a:r>
          </a:p>
        </p:txBody>
      </p:sp>
    </p:spTree>
    <p:extLst>
      <p:ext uri="{BB962C8B-B14F-4D97-AF65-F5344CB8AC3E}">
        <p14:creationId xmlns:p14="http://schemas.microsoft.com/office/powerpoint/2010/main" val="165830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52722B-CA5F-0C3F-DFE5-9C23FD66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574"/>
            <a:ext cx="12192000" cy="52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85AC5-743A-5A1E-F0F6-508AC7BF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83" y="2379765"/>
            <a:ext cx="9603275" cy="104923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709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FFD6F7-F793-86AF-F2B8-332BB80B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077"/>
            <a:ext cx="12192000" cy="5279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30A0C4-1BA0-1135-BFFF-7A23A1A85442}"/>
              </a:ext>
            </a:extLst>
          </p:cNvPr>
          <p:cNvSpPr txBox="1"/>
          <p:nvPr/>
        </p:nvSpPr>
        <p:spPr>
          <a:xfrm>
            <a:off x="0" y="0"/>
            <a:ext cx="73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First updated the packages</a:t>
            </a:r>
          </a:p>
        </p:txBody>
      </p:sp>
    </p:spTree>
    <p:extLst>
      <p:ext uri="{BB962C8B-B14F-4D97-AF65-F5344CB8AC3E}">
        <p14:creationId xmlns:p14="http://schemas.microsoft.com/office/powerpoint/2010/main" val="203917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F30207E-38FB-BB57-4B0C-83921A87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703"/>
            <a:ext cx="12192000" cy="5322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44A9C-F329-D89C-F5A0-7CF2C1AE5CE6}"/>
              </a:ext>
            </a:extLst>
          </p:cNvPr>
          <p:cNvSpPr txBox="1"/>
          <p:nvPr/>
        </p:nvSpPr>
        <p:spPr>
          <a:xfrm>
            <a:off x="0" y="0"/>
            <a:ext cx="5781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Install Docker on Ubuntu </a:t>
            </a:r>
          </a:p>
          <a:p>
            <a:r>
              <a:rPr lang="en-US" dirty="0"/>
              <a:t>apt install docker.io -y</a:t>
            </a:r>
          </a:p>
        </p:txBody>
      </p:sp>
    </p:spTree>
    <p:extLst>
      <p:ext uri="{BB962C8B-B14F-4D97-AF65-F5344CB8AC3E}">
        <p14:creationId xmlns:p14="http://schemas.microsoft.com/office/powerpoint/2010/main" val="241773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3E2C05A-EC00-86FA-4362-740D23DC4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587"/>
            <a:ext cx="12192000" cy="5366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5DCDE-156F-20C2-B1C8-E39E33EE4F73}"/>
              </a:ext>
            </a:extLst>
          </p:cNvPr>
          <p:cNvSpPr txBox="1"/>
          <p:nvPr/>
        </p:nvSpPr>
        <p:spPr>
          <a:xfrm>
            <a:off x="0" y="0"/>
            <a:ext cx="725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Take a </a:t>
            </a:r>
            <a:r>
              <a:rPr lang="en-US" sz="3200" b="1" dirty="0" err="1">
                <a:solidFill>
                  <a:srgbClr val="FF0000"/>
                </a:solidFill>
              </a:rPr>
              <a:t>github</a:t>
            </a:r>
            <a:r>
              <a:rPr lang="en-US" sz="3200" b="1" dirty="0">
                <a:solidFill>
                  <a:srgbClr val="FF0000"/>
                </a:solidFill>
              </a:rPr>
              <a:t> link and clone it</a:t>
            </a:r>
          </a:p>
        </p:txBody>
      </p:sp>
    </p:spTree>
    <p:extLst>
      <p:ext uri="{BB962C8B-B14F-4D97-AF65-F5344CB8AC3E}">
        <p14:creationId xmlns:p14="http://schemas.microsoft.com/office/powerpoint/2010/main" val="335061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16997A-CEE0-FCF3-E877-3AA434AF5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832"/>
            <a:ext cx="12192000" cy="5322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C7F42-FD5A-8032-CEE6-AF0724CA064B}"/>
              </a:ext>
            </a:extLst>
          </p:cNvPr>
          <p:cNvSpPr txBox="1"/>
          <p:nvPr/>
        </p:nvSpPr>
        <p:spPr>
          <a:xfrm>
            <a:off x="0" y="0"/>
            <a:ext cx="433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Install Docker Compose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ACAF9-61D4-CA1E-396E-071BC0590CB9}"/>
              </a:ext>
            </a:extLst>
          </p:cNvPr>
          <p:cNvSpPr txBox="1"/>
          <p:nvPr/>
        </p:nvSpPr>
        <p:spPr>
          <a:xfrm>
            <a:off x="0" y="415498"/>
            <a:ext cx="11049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DOCKER_CONFIG=${DOCKER_CONFIG:-$HOME/.docker}</a:t>
            </a:r>
            <a:r>
              <a:rPr lang="en-US" sz="800" dirty="0" err="1"/>
              <a:t>mkdir</a:t>
            </a:r>
            <a:r>
              <a:rPr lang="en-US" sz="800" dirty="0"/>
              <a:t> -p $DOCKER_CONFIG/cli-</a:t>
            </a:r>
            <a:r>
              <a:rPr lang="en-US" sz="800" dirty="0" err="1"/>
              <a:t>pluginscurl</a:t>
            </a:r>
            <a:r>
              <a:rPr lang="en-US" sz="800" dirty="0"/>
              <a:t> -SL https://github.com/docker/compose/releases/download/v2.24.0/docker-compose-linux-x86_64 -o $DOCKER_CONFIG/cli-plugins/docker-compose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35FD8-2499-7735-2C0D-52C1036F6227}"/>
              </a:ext>
            </a:extLst>
          </p:cNvPr>
          <p:cNvSpPr txBox="1"/>
          <p:nvPr/>
        </p:nvSpPr>
        <p:spPr>
          <a:xfrm>
            <a:off x="0" y="693082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chmod</a:t>
            </a:r>
            <a:r>
              <a:rPr lang="en-US" sz="800" dirty="0"/>
              <a:t> +x $DOCKER_CONFIG/cli-plugins/docker-compose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418067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C55FFF-32C0-1C6C-B8F6-3685B138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5484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71048-EDFD-27D7-F362-6E9A0EE5C4C1}"/>
              </a:ext>
            </a:extLst>
          </p:cNvPr>
          <p:cNvSpPr txBox="1"/>
          <p:nvPr/>
        </p:nvSpPr>
        <p:spPr>
          <a:xfrm>
            <a:off x="0" y="0"/>
            <a:ext cx="368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Created a </a:t>
            </a:r>
            <a:r>
              <a:rPr lang="en-US" sz="2800" b="1" dirty="0" err="1">
                <a:solidFill>
                  <a:srgbClr val="FF0000"/>
                </a:solidFill>
              </a:rPr>
              <a:t>Dockerfile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7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21008FA-D5FB-80D8-72D2-D611D748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090"/>
            <a:ext cx="12192000" cy="5396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3A24D-185B-B43A-CCCE-3F05CEFCD02B}"/>
              </a:ext>
            </a:extLst>
          </p:cNvPr>
          <p:cNvSpPr txBox="1"/>
          <p:nvPr/>
        </p:nvSpPr>
        <p:spPr>
          <a:xfrm>
            <a:off x="0" y="0"/>
            <a:ext cx="5932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Created Docker-</a:t>
            </a:r>
            <a:r>
              <a:rPr lang="en-US" sz="2800" b="1" dirty="0" err="1">
                <a:solidFill>
                  <a:srgbClr val="FF0000"/>
                </a:solidFill>
              </a:rPr>
              <a:t>compose.yml</a:t>
            </a:r>
            <a:r>
              <a:rPr lang="en-US" sz="2800" b="1" dirty="0">
                <a:solidFill>
                  <a:srgbClr val="FF0000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7332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C521AE1-B8CB-2F50-BBFB-C443C23D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071"/>
            <a:ext cx="12192000" cy="5219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763EC-8457-DF73-82FB-AD1558F7D632}"/>
              </a:ext>
            </a:extLst>
          </p:cNvPr>
          <p:cNvSpPr txBox="1"/>
          <p:nvPr/>
        </p:nvSpPr>
        <p:spPr>
          <a:xfrm>
            <a:off x="0" y="0"/>
            <a:ext cx="66229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 docker-compose using command </a:t>
            </a:r>
            <a:r>
              <a:rPr lang="en-US" dirty="0"/>
              <a:t> </a:t>
            </a:r>
          </a:p>
          <a:p>
            <a:r>
              <a:rPr lang="en-US" dirty="0"/>
              <a:t>“docker compose up --build</a:t>
            </a:r>
          </a:p>
        </p:txBody>
      </p:sp>
    </p:spTree>
    <p:extLst>
      <p:ext uri="{BB962C8B-B14F-4D97-AF65-F5344CB8AC3E}">
        <p14:creationId xmlns:p14="http://schemas.microsoft.com/office/powerpoint/2010/main" val="93445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721108-D417-134B-CC07-B44906FE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574"/>
            <a:ext cx="12192000" cy="5248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4ADC7E-F7E1-1431-D685-793B33FFF443}"/>
              </a:ext>
            </a:extLst>
          </p:cNvPr>
          <p:cNvSpPr txBox="1"/>
          <p:nvPr/>
        </p:nvSpPr>
        <p:spPr>
          <a:xfrm>
            <a:off x="0" y="162232"/>
            <a:ext cx="4985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Taken a public </a:t>
            </a:r>
            <a:r>
              <a:rPr lang="en-US" sz="2800" b="1" dirty="0" err="1">
                <a:solidFill>
                  <a:srgbClr val="FF0000"/>
                </a:solidFill>
              </a:rPr>
              <a:t>ip</a:t>
            </a:r>
            <a:r>
              <a:rPr lang="en-US" sz="2800" b="1" dirty="0">
                <a:solidFill>
                  <a:srgbClr val="FF0000"/>
                </a:solidFill>
              </a:rPr>
              <a:t> of instance </a:t>
            </a:r>
          </a:p>
        </p:txBody>
      </p:sp>
    </p:spTree>
    <p:extLst>
      <p:ext uri="{BB962C8B-B14F-4D97-AF65-F5344CB8AC3E}">
        <p14:creationId xmlns:p14="http://schemas.microsoft.com/office/powerpoint/2010/main" val="1114475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121</Words>
  <Application>Microsoft Office PowerPoint</Application>
  <PresentationFormat>Widescreen</PresentationFormat>
  <Paragraphs>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Gill Sans MT</vt:lpstr>
      <vt:lpstr>Gallery</vt:lpstr>
      <vt:lpstr>Nimap Infotech Pvt Ltd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Misal</dc:creator>
  <cp:lastModifiedBy>Priyanka Misal</cp:lastModifiedBy>
  <cp:revision>1</cp:revision>
  <dcterms:created xsi:type="dcterms:W3CDTF">2024-10-21T11:26:19Z</dcterms:created>
  <dcterms:modified xsi:type="dcterms:W3CDTF">2024-10-21T11:53:42Z</dcterms:modified>
</cp:coreProperties>
</file>