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413" r:id="rId1"/>
  </p:sldMasterIdLst>
  <p:sldIdLst>
    <p:sldId id="256" r:id="rId2"/>
    <p:sldId id="257" r:id="rId3"/>
    <p:sldId id="258" r:id="rId4"/>
    <p:sldId id="259" r:id="rId5"/>
    <p:sldId id="261" r:id="rId6"/>
    <p:sldId id="260" r:id="rId7"/>
    <p:sldId id="262" r:id="rId8"/>
    <p:sldId id="263" r:id="rId9"/>
    <p:sldId id="264" r:id="rId10"/>
    <p:sldId id="270" r:id="rId11"/>
    <p:sldId id="265" r:id="rId12"/>
    <p:sldId id="267" r:id="rId13"/>
    <p:sldId id="268" r:id="rId14"/>
    <p:sldId id="269" r:id="rId15"/>
    <p:sldId id="271" r:id="rId16"/>
    <p:sldId id="272" r:id="rId17"/>
    <p:sldId id="273" r:id="rId18"/>
    <p:sldId id="274" r:id="rId19"/>
    <p:sldId id="275" r:id="rId20"/>
    <p:sldId id="276" r:id="rId21"/>
    <p:sldId id="285"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309" autoAdjust="0"/>
    <p:restoredTop sz="94660"/>
  </p:normalViewPr>
  <p:slideViewPr>
    <p:cSldViewPr snapToGrid="0">
      <p:cViewPr>
        <p:scale>
          <a:sx n="50" d="100"/>
          <a:sy n="50" d="100"/>
        </p:scale>
        <p:origin x="1004" y="3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88419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866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814507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852040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47613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3/10/2023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166972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3/10/2023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994951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3/10/2023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50747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3/10/2023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22137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3/10/2023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81755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3/10/2023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28061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3/10/2023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5056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3/10/2023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44032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3/10/2023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59688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3/10/2023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404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26006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71816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3/10/2023</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96234384"/>
      </p:ext>
    </p:extLst>
  </p:cSld>
  <p:clrMap bg1="dk1" tx1="lt1" bg2="dk2" tx2="lt2" accent1="accent1" accent2="accent2" accent3="accent3" accent4="accent4" accent5="accent5" accent6="accent6" hlink="hlink" folHlink="folHlink"/>
  <p:sldLayoutIdLst>
    <p:sldLayoutId id="2147484414" r:id="rId1"/>
    <p:sldLayoutId id="2147484415" r:id="rId2"/>
    <p:sldLayoutId id="2147484416" r:id="rId3"/>
    <p:sldLayoutId id="2147484417" r:id="rId4"/>
    <p:sldLayoutId id="2147484418" r:id="rId5"/>
    <p:sldLayoutId id="2147484419" r:id="rId6"/>
    <p:sldLayoutId id="2147484420" r:id="rId7"/>
    <p:sldLayoutId id="2147484421" r:id="rId8"/>
    <p:sldLayoutId id="2147484422" r:id="rId9"/>
    <p:sldLayoutId id="2147484423" r:id="rId10"/>
    <p:sldLayoutId id="2147484424" r:id="rId11"/>
    <p:sldLayoutId id="2147484425" r:id="rId12"/>
    <p:sldLayoutId id="2147484426" r:id="rId13"/>
    <p:sldLayoutId id="2147484427" r:id="rId14"/>
    <p:sldLayoutId id="2147484428" r:id="rId15"/>
    <p:sldLayoutId id="2147484429" r:id="rId16"/>
    <p:sldLayoutId id="2147484430"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68329-CCF0-F4AB-0B8E-9ACC979FA535}"/>
              </a:ext>
            </a:extLst>
          </p:cNvPr>
          <p:cNvSpPr>
            <a:spLocks noGrp="1"/>
          </p:cNvSpPr>
          <p:nvPr>
            <p:ph type="ctrTitle"/>
          </p:nvPr>
        </p:nvSpPr>
        <p:spPr>
          <a:xfrm>
            <a:off x="1774423" y="174662"/>
            <a:ext cx="8637073" cy="2650732"/>
          </a:xfrm>
        </p:spPr>
        <p:txBody>
          <a:bodyPr/>
          <a:lstStyle/>
          <a:p>
            <a:r>
              <a:rPr lang="en-IN" b="1" dirty="0"/>
              <a:t>BIKE RENTAL SYSTEM</a:t>
            </a:r>
          </a:p>
        </p:txBody>
      </p:sp>
      <p:sp>
        <p:nvSpPr>
          <p:cNvPr id="3" name="Subtitle 2">
            <a:extLst>
              <a:ext uri="{FF2B5EF4-FFF2-40B4-BE49-F238E27FC236}">
                <a16:creationId xmlns:a16="http://schemas.microsoft.com/office/drawing/2014/main" id="{3E33F5A4-F579-2938-BC27-0034E505CA58}"/>
              </a:ext>
            </a:extLst>
          </p:cNvPr>
          <p:cNvSpPr>
            <a:spLocks noGrp="1"/>
          </p:cNvSpPr>
          <p:nvPr>
            <p:ph type="subTitle" idx="1"/>
          </p:nvPr>
        </p:nvSpPr>
        <p:spPr>
          <a:xfrm>
            <a:off x="8982688" y="5141908"/>
            <a:ext cx="3209312" cy="977621"/>
          </a:xfrm>
        </p:spPr>
        <p:txBody>
          <a:bodyPr>
            <a:normAutofit fontScale="85000" lnSpcReduction="10000"/>
          </a:bodyPr>
          <a:lstStyle/>
          <a:p>
            <a:pPr algn="l"/>
            <a:r>
              <a:rPr lang="en-IN" dirty="0" err="1"/>
              <a:t>Ratnesh</a:t>
            </a:r>
            <a:r>
              <a:rPr lang="en-IN" dirty="0"/>
              <a:t> Patil (229189)</a:t>
            </a:r>
          </a:p>
          <a:p>
            <a:pPr algn="l"/>
            <a:r>
              <a:rPr lang="en-IN" dirty="0"/>
              <a:t>Krushna </a:t>
            </a:r>
            <a:r>
              <a:rPr lang="en-IN" dirty="0" err="1"/>
              <a:t>Bairagi</a:t>
            </a:r>
            <a:r>
              <a:rPr lang="en-IN" dirty="0"/>
              <a:t> (229165)</a:t>
            </a:r>
          </a:p>
          <a:p>
            <a:pPr algn="l"/>
            <a:endParaRPr lang="en-IN" dirty="0"/>
          </a:p>
        </p:txBody>
      </p:sp>
    </p:spTree>
    <p:extLst>
      <p:ext uri="{BB962C8B-B14F-4D97-AF65-F5344CB8AC3E}">
        <p14:creationId xmlns:p14="http://schemas.microsoft.com/office/powerpoint/2010/main" val="27560874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5ABED-FE88-FE69-37F7-31AFC30F8BF7}"/>
              </a:ext>
            </a:extLst>
          </p:cNvPr>
          <p:cNvSpPr>
            <a:spLocks noGrp="1"/>
          </p:cNvSpPr>
          <p:nvPr>
            <p:ph type="title"/>
          </p:nvPr>
        </p:nvSpPr>
        <p:spPr>
          <a:xfrm>
            <a:off x="1451579" y="1"/>
            <a:ext cx="9291215" cy="850899"/>
          </a:xfrm>
        </p:spPr>
        <p:txBody>
          <a:bodyPr/>
          <a:lstStyle/>
          <a:p>
            <a:r>
              <a:rPr lang="en-IN" u="sng" dirty="0"/>
              <a:t>Diagrams</a:t>
            </a:r>
          </a:p>
        </p:txBody>
      </p:sp>
      <p:sp>
        <p:nvSpPr>
          <p:cNvPr id="3" name="Content Placeholder 2">
            <a:extLst>
              <a:ext uri="{FF2B5EF4-FFF2-40B4-BE49-F238E27FC236}">
                <a16:creationId xmlns:a16="http://schemas.microsoft.com/office/drawing/2014/main" id="{9BAE853C-5D2D-7409-45C1-91C6A0272B4D}"/>
              </a:ext>
            </a:extLst>
          </p:cNvPr>
          <p:cNvSpPr>
            <a:spLocks noGrp="1"/>
          </p:cNvSpPr>
          <p:nvPr>
            <p:ph idx="1"/>
          </p:nvPr>
        </p:nvSpPr>
        <p:spPr>
          <a:xfrm>
            <a:off x="368300" y="698500"/>
            <a:ext cx="11480799" cy="6057899"/>
          </a:xfrm>
        </p:spPr>
        <p:txBody>
          <a:bodyPr/>
          <a:lstStyle/>
          <a:p>
            <a:r>
              <a:rPr lang="en-IN" dirty="0"/>
              <a:t>Data Flow Diagram  :  Customer</a:t>
            </a:r>
          </a:p>
          <a:p>
            <a:pPr marL="0" indent="0">
              <a:buNone/>
            </a:pPr>
            <a:endParaRPr lang="en-IN" dirty="0"/>
          </a:p>
        </p:txBody>
      </p:sp>
      <p:pic>
        <p:nvPicPr>
          <p:cNvPr id="5" name="Picture 4">
            <a:extLst>
              <a:ext uri="{FF2B5EF4-FFF2-40B4-BE49-F238E27FC236}">
                <a16:creationId xmlns:a16="http://schemas.microsoft.com/office/drawing/2014/main" id="{1D703D02-8072-9192-583C-AEAD8692EB4A}"/>
              </a:ext>
            </a:extLst>
          </p:cNvPr>
          <p:cNvPicPr>
            <a:picLocks noChangeAspect="1"/>
          </p:cNvPicPr>
          <p:nvPr/>
        </p:nvPicPr>
        <p:blipFill>
          <a:blip r:embed="rId2"/>
          <a:stretch>
            <a:fillRect/>
          </a:stretch>
        </p:blipFill>
        <p:spPr>
          <a:xfrm>
            <a:off x="1016000" y="1295400"/>
            <a:ext cx="10134600" cy="5460999"/>
          </a:xfrm>
          <a:prstGeom prst="rect">
            <a:avLst/>
          </a:prstGeom>
        </p:spPr>
      </p:pic>
    </p:spTree>
    <p:extLst>
      <p:ext uri="{BB962C8B-B14F-4D97-AF65-F5344CB8AC3E}">
        <p14:creationId xmlns:p14="http://schemas.microsoft.com/office/powerpoint/2010/main" val="874428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5ABED-FE88-FE69-37F7-31AFC30F8BF7}"/>
              </a:ext>
            </a:extLst>
          </p:cNvPr>
          <p:cNvSpPr>
            <a:spLocks noGrp="1"/>
          </p:cNvSpPr>
          <p:nvPr>
            <p:ph type="title"/>
          </p:nvPr>
        </p:nvSpPr>
        <p:spPr>
          <a:xfrm>
            <a:off x="1451579" y="1"/>
            <a:ext cx="9291215" cy="787399"/>
          </a:xfrm>
        </p:spPr>
        <p:txBody>
          <a:bodyPr/>
          <a:lstStyle/>
          <a:p>
            <a:r>
              <a:rPr lang="en-IN" u="sng" dirty="0"/>
              <a:t>Diagrams</a:t>
            </a:r>
          </a:p>
        </p:txBody>
      </p:sp>
      <p:sp>
        <p:nvSpPr>
          <p:cNvPr id="3" name="Content Placeholder 2">
            <a:extLst>
              <a:ext uri="{FF2B5EF4-FFF2-40B4-BE49-F238E27FC236}">
                <a16:creationId xmlns:a16="http://schemas.microsoft.com/office/drawing/2014/main" id="{9BAE853C-5D2D-7409-45C1-91C6A0272B4D}"/>
              </a:ext>
            </a:extLst>
          </p:cNvPr>
          <p:cNvSpPr>
            <a:spLocks noGrp="1"/>
          </p:cNvSpPr>
          <p:nvPr>
            <p:ph idx="1"/>
          </p:nvPr>
        </p:nvSpPr>
        <p:spPr>
          <a:xfrm>
            <a:off x="317500" y="787400"/>
            <a:ext cx="11518899" cy="5968999"/>
          </a:xfrm>
        </p:spPr>
        <p:txBody>
          <a:bodyPr/>
          <a:lstStyle/>
          <a:p>
            <a:r>
              <a:rPr lang="en-IN" dirty="0"/>
              <a:t>Class Diagram </a:t>
            </a:r>
          </a:p>
          <a:p>
            <a:pPr marL="0" indent="0">
              <a:buNone/>
            </a:pPr>
            <a:endParaRPr lang="en-IN" dirty="0"/>
          </a:p>
        </p:txBody>
      </p:sp>
      <p:pic>
        <p:nvPicPr>
          <p:cNvPr id="5" name="Picture 4">
            <a:extLst>
              <a:ext uri="{FF2B5EF4-FFF2-40B4-BE49-F238E27FC236}">
                <a16:creationId xmlns:a16="http://schemas.microsoft.com/office/drawing/2014/main" id="{76392AC9-7EAB-4636-89E2-6E69A4E54BF2}"/>
              </a:ext>
            </a:extLst>
          </p:cNvPr>
          <p:cNvPicPr>
            <a:picLocks noChangeAspect="1"/>
          </p:cNvPicPr>
          <p:nvPr/>
        </p:nvPicPr>
        <p:blipFill>
          <a:blip r:embed="rId2"/>
          <a:stretch>
            <a:fillRect/>
          </a:stretch>
        </p:blipFill>
        <p:spPr>
          <a:xfrm>
            <a:off x="1231900" y="1206500"/>
            <a:ext cx="9510894" cy="5549899"/>
          </a:xfrm>
          <a:prstGeom prst="rect">
            <a:avLst/>
          </a:prstGeom>
        </p:spPr>
      </p:pic>
    </p:spTree>
    <p:extLst>
      <p:ext uri="{BB962C8B-B14F-4D97-AF65-F5344CB8AC3E}">
        <p14:creationId xmlns:p14="http://schemas.microsoft.com/office/powerpoint/2010/main" val="1767902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5ABED-FE88-FE69-37F7-31AFC30F8BF7}"/>
              </a:ext>
            </a:extLst>
          </p:cNvPr>
          <p:cNvSpPr>
            <a:spLocks noGrp="1"/>
          </p:cNvSpPr>
          <p:nvPr>
            <p:ph type="title"/>
          </p:nvPr>
        </p:nvSpPr>
        <p:spPr>
          <a:xfrm>
            <a:off x="1451579" y="1"/>
            <a:ext cx="9291215" cy="812799"/>
          </a:xfrm>
        </p:spPr>
        <p:txBody>
          <a:bodyPr/>
          <a:lstStyle/>
          <a:p>
            <a:r>
              <a:rPr lang="en-IN" u="sng" dirty="0"/>
              <a:t>Diagrams</a:t>
            </a:r>
          </a:p>
        </p:txBody>
      </p:sp>
      <p:sp>
        <p:nvSpPr>
          <p:cNvPr id="3" name="Content Placeholder 2">
            <a:extLst>
              <a:ext uri="{FF2B5EF4-FFF2-40B4-BE49-F238E27FC236}">
                <a16:creationId xmlns:a16="http://schemas.microsoft.com/office/drawing/2014/main" id="{9BAE853C-5D2D-7409-45C1-91C6A0272B4D}"/>
              </a:ext>
            </a:extLst>
          </p:cNvPr>
          <p:cNvSpPr>
            <a:spLocks noGrp="1"/>
          </p:cNvSpPr>
          <p:nvPr>
            <p:ph idx="1"/>
          </p:nvPr>
        </p:nvSpPr>
        <p:spPr>
          <a:xfrm>
            <a:off x="340526" y="812800"/>
            <a:ext cx="11521273" cy="5943599"/>
          </a:xfrm>
        </p:spPr>
        <p:txBody>
          <a:bodyPr/>
          <a:lstStyle/>
          <a:p>
            <a:r>
              <a:rPr lang="en-IN" dirty="0"/>
              <a:t>Use-Case Diagram </a:t>
            </a:r>
          </a:p>
          <a:p>
            <a:pPr marL="0" indent="0">
              <a:buNone/>
            </a:pPr>
            <a:endParaRPr lang="en-IN" dirty="0"/>
          </a:p>
        </p:txBody>
      </p:sp>
      <p:pic>
        <p:nvPicPr>
          <p:cNvPr id="5" name="Picture 4">
            <a:extLst>
              <a:ext uri="{FF2B5EF4-FFF2-40B4-BE49-F238E27FC236}">
                <a16:creationId xmlns:a16="http://schemas.microsoft.com/office/drawing/2014/main" id="{DFE89FDD-6064-F489-BFCD-09C2E26BF18E}"/>
              </a:ext>
            </a:extLst>
          </p:cNvPr>
          <p:cNvPicPr>
            <a:picLocks noChangeAspect="1"/>
          </p:cNvPicPr>
          <p:nvPr/>
        </p:nvPicPr>
        <p:blipFill>
          <a:blip r:embed="rId2"/>
          <a:stretch>
            <a:fillRect/>
          </a:stretch>
        </p:blipFill>
        <p:spPr>
          <a:xfrm>
            <a:off x="1451579" y="1270000"/>
            <a:ext cx="9291215" cy="5486399"/>
          </a:xfrm>
          <a:prstGeom prst="rect">
            <a:avLst/>
          </a:prstGeom>
        </p:spPr>
      </p:pic>
    </p:spTree>
    <p:extLst>
      <p:ext uri="{BB962C8B-B14F-4D97-AF65-F5344CB8AC3E}">
        <p14:creationId xmlns:p14="http://schemas.microsoft.com/office/powerpoint/2010/main" val="2412800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5ABED-FE88-FE69-37F7-31AFC30F8BF7}"/>
              </a:ext>
            </a:extLst>
          </p:cNvPr>
          <p:cNvSpPr>
            <a:spLocks noGrp="1"/>
          </p:cNvSpPr>
          <p:nvPr>
            <p:ph type="title"/>
          </p:nvPr>
        </p:nvSpPr>
        <p:spPr>
          <a:xfrm>
            <a:off x="1451579" y="1"/>
            <a:ext cx="9291215" cy="927099"/>
          </a:xfrm>
        </p:spPr>
        <p:txBody>
          <a:bodyPr/>
          <a:lstStyle/>
          <a:p>
            <a:r>
              <a:rPr lang="en-IN" u="sng" dirty="0"/>
              <a:t>Diagrams</a:t>
            </a:r>
          </a:p>
        </p:txBody>
      </p:sp>
      <p:sp>
        <p:nvSpPr>
          <p:cNvPr id="3" name="Content Placeholder 2">
            <a:extLst>
              <a:ext uri="{FF2B5EF4-FFF2-40B4-BE49-F238E27FC236}">
                <a16:creationId xmlns:a16="http://schemas.microsoft.com/office/drawing/2014/main" id="{9BAE853C-5D2D-7409-45C1-91C6A0272B4D}"/>
              </a:ext>
            </a:extLst>
          </p:cNvPr>
          <p:cNvSpPr>
            <a:spLocks noGrp="1"/>
          </p:cNvSpPr>
          <p:nvPr>
            <p:ph idx="1"/>
          </p:nvPr>
        </p:nvSpPr>
        <p:spPr>
          <a:xfrm>
            <a:off x="304800" y="774700"/>
            <a:ext cx="11569699" cy="5981699"/>
          </a:xfrm>
        </p:spPr>
        <p:txBody>
          <a:bodyPr/>
          <a:lstStyle/>
          <a:p>
            <a:r>
              <a:rPr lang="en-IN" dirty="0"/>
              <a:t>Activity Diagram </a:t>
            </a:r>
          </a:p>
          <a:p>
            <a:pPr marL="0" indent="0">
              <a:buNone/>
            </a:pPr>
            <a:endParaRPr lang="en-IN" dirty="0"/>
          </a:p>
        </p:txBody>
      </p:sp>
      <p:pic>
        <p:nvPicPr>
          <p:cNvPr id="5" name="Picture 4">
            <a:extLst>
              <a:ext uri="{FF2B5EF4-FFF2-40B4-BE49-F238E27FC236}">
                <a16:creationId xmlns:a16="http://schemas.microsoft.com/office/drawing/2014/main" id="{E8BE08D1-1F93-A39E-DE87-C57352C47AD1}"/>
              </a:ext>
            </a:extLst>
          </p:cNvPr>
          <p:cNvPicPr>
            <a:picLocks noChangeAspect="1"/>
          </p:cNvPicPr>
          <p:nvPr/>
        </p:nvPicPr>
        <p:blipFill>
          <a:blip r:embed="rId2"/>
          <a:stretch>
            <a:fillRect/>
          </a:stretch>
        </p:blipFill>
        <p:spPr>
          <a:xfrm>
            <a:off x="4064001" y="1145270"/>
            <a:ext cx="3784600" cy="5407929"/>
          </a:xfrm>
          <a:prstGeom prst="rect">
            <a:avLst/>
          </a:prstGeom>
        </p:spPr>
      </p:pic>
    </p:spTree>
    <p:extLst>
      <p:ext uri="{BB962C8B-B14F-4D97-AF65-F5344CB8AC3E}">
        <p14:creationId xmlns:p14="http://schemas.microsoft.com/office/powerpoint/2010/main" val="2760252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5ABED-FE88-FE69-37F7-31AFC30F8BF7}"/>
              </a:ext>
            </a:extLst>
          </p:cNvPr>
          <p:cNvSpPr>
            <a:spLocks noGrp="1"/>
          </p:cNvSpPr>
          <p:nvPr>
            <p:ph type="title"/>
          </p:nvPr>
        </p:nvSpPr>
        <p:spPr>
          <a:xfrm>
            <a:off x="1451579" y="1"/>
            <a:ext cx="9291215" cy="736354"/>
          </a:xfrm>
        </p:spPr>
        <p:txBody>
          <a:bodyPr>
            <a:normAutofit/>
          </a:bodyPr>
          <a:lstStyle/>
          <a:p>
            <a:r>
              <a:rPr lang="en-IN" u="sng" dirty="0"/>
              <a:t>Diagrams</a:t>
            </a:r>
          </a:p>
        </p:txBody>
      </p:sp>
      <p:sp>
        <p:nvSpPr>
          <p:cNvPr id="3" name="Content Placeholder 2">
            <a:extLst>
              <a:ext uri="{FF2B5EF4-FFF2-40B4-BE49-F238E27FC236}">
                <a16:creationId xmlns:a16="http://schemas.microsoft.com/office/drawing/2014/main" id="{9BAE853C-5D2D-7409-45C1-91C6A0272B4D}"/>
              </a:ext>
            </a:extLst>
          </p:cNvPr>
          <p:cNvSpPr>
            <a:spLocks noGrp="1"/>
          </p:cNvSpPr>
          <p:nvPr>
            <p:ph idx="1"/>
          </p:nvPr>
        </p:nvSpPr>
        <p:spPr>
          <a:xfrm>
            <a:off x="317500" y="736356"/>
            <a:ext cx="11569699" cy="6020044"/>
          </a:xfrm>
        </p:spPr>
        <p:txBody>
          <a:bodyPr/>
          <a:lstStyle/>
          <a:p>
            <a:r>
              <a:rPr lang="en-IN" dirty="0"/>
              <a:t>Sequence Diagram </a:t>
            </a:r>
          </a:p>
          <a:p>
            <a:pPr marL="0" indent="0">
              <a:buNone/>
            </a:pPr>
            <a:endParaRPr lang="en-IN" dirty="0"/>
          </a:p>
        </p:txBody>
      </p:sp>
      <p:pic>
        <p:nvPicPr>
          <p:cNvPr id="5" name="Picture 4">
            <a:extLst>
              <a:ext uri="{FF2B5EF4-FFF2-40B4-BE49-F238E27FC236}">
                <a16:creationId xmlns:a16="http://schemas.microsoft.com/office/drawing/2014/main" id="{45BC20DF-BBAE-6087-E9A9-2C52300BE0A5}"/>
              </a:ext>
            </a:extLst>
          </p:cNvPr>
          <p:cNvPicPr>
            <a:picLocks noChangeAspect="1"/>
          </p:cNvPicPr>
          <p:nvPr/>
        </p:nvPicPr>
        <p:blipFill>
          <a:blip r:embed="rId2"/>
          <a:stretch>
            <a:fillRect/>
          </a:stretch>
        </p:blipFill>
        <p:spPr>
          <a:xfrm>
            <a:off x="711201" y="1244601"/>
            <a:ext cx="10782300" cy="5422900"/>
          </a:xfrm>
          <a:prstGeom prst="rect">
            <a:avLst/>
          </a:prstGeom>
        </p:spPr>
      </p:pic>
    </p:spTree>
    <p:extLst>
      <p:ext uri="{BB962C8B-B14F-4D97-AF65-F5344CB8AC3E}">
        <p14:creationId xmlns:p14="http://schemas.microsoft.com/office/powerpoint/2010/main" val="42691083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9DAAC-2A77-7295-A427-C5A89744CE61}"/>
              </a:ext>
            </a:extLst>
          </p:cNvPr>
          <p:cNvSpPr>
            <a:spLocks noGrp="1"/>
          </p:cNvSpPr>
          <p:nvPr>
            <p:ph type="title"/>
          </p:nvPr>
        </p:nvSpPr>
        <p:spPr>
          <a:xfrm>
            <a:off x="1450391" y="529390"/>
            <a:ext cx="9291215" cy="888999"/>
          </a:xfrm>
        </p:spPr>
        <p:txBody>
          <a:bodyPr/>
          <a:lstStyle/>
          <a:p>
            <a:r>
              <a:rPr lang="en-IN" dirty="0"/>
              <a:t>Register </a:t>
            </a:r>
          </a:p>
        </p:txBody>
      </p:sp>
      <p:pic>
        <p:nvPicPr>
          <p:cNvPr id="7" name="Content Placeholder 6">
            <a:extLst>
              <a:ext uri="{FF2B5EF4-FFF2-40B4-BE49-F238E27FC236}">
                <a16:creationId xmlns:a16="http://schemas.microsoft.com/office/drawing/2014/main" id="{F00B61F3-3AB9-4A44-97A4-87936D2C1458}"/>
              </a:ext>
            </a:extLst>
          </p:cNvPr>
          <p:cNvPicPr>
            <a:picLocks noGrp="1" noChangeAspect="1"/>
          </p:cNvPicPr>
          <p:nvPr>
            <p:ph idx="1"/>
          </p:nvPr>
        </p:nvPicPr>
        <p:blipFill>
          <a:blip r:embed="rId2"/>
          <a:stretch>
            <a:fillRect/>
          </a:stretch>
        </p:blipFill>
        <p:spPr>
          <a:xfrm>
            <a:off x="1329799" y="1732547"/>
            <a:ext cx="9532401" cy="4714601"/>
          </a:xfrm>
        </p:spPr>
      </p:pic>
    </p:spTree>
    <p:extLst>
      <p:ext uri="{BB962C8B-B14F-4D97-AF65-F5344CB8AC3E}">
        <p14:creationId xmlns:p14="http://schemas.microsoft.com/office/powerpoint/2010/main" val="40774453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9DAAC-2A77-7295-A427-C5A89744CE61}"/>
              </a:ext>
            </a:extLst>
          </p:cNvPr>
          <p:cNvSpPr>
            <a:spLocks noGrp="1"/>
          </p:cNvSpPr>
          <p:nvPr>
            <p:ph type="title"/>
          </p:nvPr>
        </p:nvSpPr>
        <p:spPr>
          <a:xfrm>
            <a:off x="1451579" y="616018"/>
            <a:ext cx="9291215" cy="888999"/>
          </a:xfrm>
        </p:spPr>
        <p:txBody>
          <a:bodyPr/>
          <a:lstStyle/>
          <a:p>
            <a:r>
              <a:rPr lang="en-IN" dirty="0"/>
              <a:t>Login </a:t>
            </a:r>
          </a:p>
        </p:txBody>
      </p:sp>
      <p:pic>
        <p:nvPicPr>
          <p:cNvPr id="5" name="Content Placeholder 4">
            <a:extLst>
              <a:ext uri="{FF2B5EF4-FFF2-40B4-BE49-F238E27FC236}">
                <a16:creationId xmlns:a16="http://schemas.microsoft.com/office/drawing/2014/main" id="{FD11E5B3-1CA1-2C5D-79E9-2C5B2DEBF96E}"/>
              </a:ext>
            </a:extLst>
          </p:cNvPr>
          <p:cNvPicPr>
            <a:picLocks noGrp="1" noChangeAspect="1"/>
          </p:cNvPicPr>
          <p:nvPr>
            <p:ph idx="1"/>
          </p:nvPr>
        </p:nvPicPr>
        <p:blipFill>
          <a:blip r:embed="rId2"/>
          <a:stretch>
            <a:fillRect/>
          </a:stretch>
        </p:blipFill>
        <p:spPr>
          <a:xfrm>
            <a:off x="1729963" y="1819175"/>
            <a:ext cx="9012831" cy="4592382"/>
          </a:xfrm>
        </p:spPr>
      </p:pic>
    </p:spTree>
    <p:extLst>
      <p:ext uri="{BB962C8B-B14F-4D97-AF65-F5344CB8AC3E}">
        <p14:creationId xmlns:p14="http://schemas.microsoft.com/office/powerpoint/2010/main" val="15382197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9DAAC-2A77-7295-A427-C5A89744CE61}"/>
              </a:ext>
            </a:extLst>
          </p:cNvPr>
          <p:cNvSpPr>
            <a:spLocks noGrp="1"/>
          </p:cNvSpPr>
          <p:nvPr>
            <p:ph type="title"/>
          </p:nvPr>
        </p:nvSpPr>
        <p:spPr>
          <a:xfrm>
            <a:off x="1336726" y="259883"/>
            <a:ext cx="9404881" cy="888999"/>
          </a:xfrm>
        </p:spPr>
        <p:txBody>
          <a:bodyPr/>
          <a:lstStyle/>
          <a:p>
            <a:r>
              <a:rPr lang="en-IN" dirty="0"/>
              <a:t>Home Page </a:t>
            </a:r>
          </a:p>
        </p:txBody>
      </p:sp>
      <p:pic>
        <p:nvPicPr>
          <p:cNvPr id="5" name="Content Placeholder 4">
            <a:extLst>
              <a:ext uri="{FF2B5EF4-FFF2-40B4-BE49-F238E27FC236}">
                <a16:creationId xmlns:a16="http://schemas.microsoft.com/office/drawing/2014/main" id="{1A802DEE-A901-C1AF-0114-103D76106313}"/>
              </a:ext>
            </a:extLst>
          </p:cNvPr>
          <p:cNvPicPr>
            <a:picLocks noGrp="1" noChangeAspect="1"/>
          </p:cNvPicPr>
          <p:nvPr>
            <p:ph idx="1"/>
          </p:nvPr>
        </p:nvPicPr>
        <p:blipFill>
          <a:blip r:embed="rId2"/>
          <a:stretch>
            <a:fillRect/>
          </a:stretch>
        </p:blipFill>
        <p:spPr>
          <a:xfrm>
            <a:off x="1337912" y="1414913"/>
            <a:ext cx="9404881" cy="5072513"/>
          </a:xfrm>
        </p:spPr>
      </p:pic>
    </p:spTree>
    <p:extLst>
      <p:ext uri="{BB962C8B-B14F-4D97-AF65-F5344CB8AC3E}">
        <p14:creationId xmlns:p14="http://schemas.microsoft.com/office/powerpoint/2010/main" val="19982662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9DAAC-2A77-7295-A427-C5A89744CE61}"/>
              </a:ext>
            </a:extLst>
          </p:cNvPr>
          <p:cNvSpPr>
            <a:spLocks noGrp="1"/>
          </p:cNvSpPr>
          <p:nvPr>
            <p:ph type="title"/>
          </p:nvPr>
        </p:nvSpPr>
        <p:spPr>
          <a:xfrm>
            <a:off x="1450392" y="413887"/>
            <a:ext cx="9291215" cy="888999"/>
          </a:xfrm>
        </p:spPr>
        <p:txBody>
          <a:bodyPr/>
          <a:lstStyle/>
          <a:p>
            <a:r>
              <a:rPr lang="en-IN" dirty="0"/>
              <a:t>About us </a:t>
            </a:r>
          </a:p>
        </p:txBody>
      </p:sp>
      <p:pic>
        <p:nvPicPr>
          <p:cNvPr id="5" name="Content Placeholder 4">
            <a:extLst>
              <a:ext uri="{FF2B5EF4-FFF2-40B4-BE49-F238E27FC236}">
                <a16:creationId xmlns:a16="http://schemas.microsoft.com/office/drawing/2014/main" id="{60BDD7EE-4F1D-D760-CDCC-ABEE7D8BE6A8}"/>
              </a:ext>
            </a:extLst>
          </p:cNvPr>
          <p:cNvPicPr>
            <a:picLocks noGrp="1" noChangeAspect="1"/>
          </p:cNvPicPr>
          <p:nvPr>
            <p:ph idx="1"/>
          </p:nvPr>
        </p:nvPicPr>
        <p:blipFill>
          <a:blip r:embed="rId2"/>
          <a:stretch>
            <a:fillRect/>
          </a:stretch>
        </p:blipFill>
        <p:spPr>
          <a:xfrm>
            <a:off x="1328286" y="1588169"/>
            <a:ext cx="9414508" cy="4697128"/>
          </a:xfrm>
        </p:spPr>
      </p:pic>
    </p:spTree>
    <p:extLst>
      <p:ext uri="{BB962C8B-B14F-4D97-AF65-F5344CB8AC3E}">
        <p14:creationId xmlns:p14="http://schemas.microsoft.com/office/powerpoint/2010/main" val="36007442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9DAAC-2A77-7295-A427-C5A89744CE61}"/>
              </a:ext>
            </a:extLst>
          </p:cNvPr>
          <p:cNvSpPr>
            <a:spLocks noGrp="1"/>
          </p:cNvSpPr>
          <p:nvPr>
            <p:ph type="title"/>
          </p:nvPr>
        </p:nvSpPr>
        <p:spPr>
          <a:xfrm>
            <a:off x="1450392" y="202132"/>
            <a:ext cx="9291215" cy="888999"/>
          </a:xfrm>
        </p:spPr>
        <p:txBody>
          <a:bodyPr/>
          <a:lstStyle/>
          <a:p>
            <a:r>
              <a:rPr lang="en-IN" dirty="0"/>
              <a:t>Contact us </a:t>
            </a:r>
          </a:p>
        </p:txBody>
      </p:sp>
      <p:pic>
        <p:nvPicPr>
          <p:cNvPr id="5" name="Content Placeholder 4">
            <a:extLst>
              <a:ext uri="{FF2B5EF4-FFF2-40B4-BE49-F238E27FC236}">
                <a16:creationId xmlns:a16="http://schemas.microsoft.com/office/drawing/2014/main" id="{0DD5FD30-11AF-B198-E3B5-438066C22835}"/>
              </a:ext>
            </a:extLst>
          </p:cNvPr>
          <p:cNvPicPr>
            <a:picLocks noGrp="1" noChangeAspect="1"/>
          </p:cNvPicPr>
          <p:nvPr>
            <p:ph idx="1"/>
          </p:nvPr>
        </p:nvPicPr>
        <p:blipFill>
          <a:blip r:embed="rId2"/>
          <a:stretch>
            <a:fillRect/>
          </a:stretch>
        </p:blipFill>
        <p:spPr>
          <a:xfrm>
            <a:off x="1905802" y="1212783"/>
            <a:ext cx="8595359" cy="5322771"/>
          </a:xfrm>
        </p:spPr>
      </p:pic>
    </p:spTree>
    <p:extLst>
      <p:ext uri="{BB962C8B-B14F-4D97-AF65-F5344CB8AC3E}">
        <p14:creationId xmlns:p14="http://schemas.microsoft.com/office/powerpoint/2010/main" val="1547404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13803-224C-5168-3CF0-B039B2BB95AA}"/>
              </a:ext>
            </a:extLst>
          </p:cNvPr>
          <p:cNvSpPr>
            <a:spLocks noGrp="1"/>
          </p:cNvSpPr>
          <p:nvPr>
            <p:ph type="title"/>
          </p:nvPr>
        </p:nvSpPr>
        <p:spPr>
          <a:xfrm>
            <a:off x="1450392" y="250525"/>
            <a:ext cx="9291215" cy="1181100"/>
          </a:xfrm>
        </p:spPr>
        <p:txBody>
          <a:bodyPr/>
          <a:lstStyle/>
          <a:p>
            <a:r>
              <a:rPr lang="en-IN" u="sng" dirty="0"/>
              <a:t>Introduction</a:t>
            </a:r>
          </a:p>
        </p:txBody>
      </p:sp>
      <p:sp>
        <p:nvSpPr>
          <p:cNvPr id="3" name="Content Placeholder 2">
            <a:extLst>
              <a:ext uri="{FF2B5EF4-FFF2-40B4-BE49-F238E27FC236}">
                <a16:creationId xmlns:a16="http://schemas.microsoft.com/office/drawing/2014/main" id="{8FD2647D-86CB-E3F3-558A-8CC2F1C68854}"/>
              </a:ext>
            </a:extLst>
          </p:cNvPr>
          <p:cNvSpPr>
            <a:spLocks noGrp="1"/>
          </p:cNvSpPr>
          <p:nvPr>
            <p:ph idx="1"/>
          </p:nvPr>
        </p:nvSpPr>
        <p:spPr>
          <a:xfrm>
            <a:off x="907550" y="1705509"/>
            <a:ext cx="10376899" cy="4428161"/>
          </a:xfrm>
        </p:spPr>
        <p:txBody>
          <a:bodyPr>
            <a:noAutofit/>
          </a:bodyPr>
          <a:lstStyle/>
          <a:p>
            <a:r>
              <a:rPr lang="en-US" sz="1800" b="0" i="0" dirty="0">
                <a:effectLst/>
              </a:rPr>
              <a:t>This system is designed to help the customers to take bikes on rent. It is an Online system through which customers can view available bikes, register, view profile and book bike.</a:t>
            </a:r>
          </a:p>
          <a:p>
            <a:r>
              <a:rPr lang="en-US" sz="1800" b="0" i="0" dirty="0">
                <a:effectLst/>
              </a:rPr>
              <a:t>Using this system vehicles owner can register as admin and customers who want to take bikes on rent can register themselves as renters and can take any bike on rent. Address of the both are required as the customer can only take bike by going to the address provided by admin. The customer also has to upload some proofs to take the bike on rent.</a:t>
            </a:r>
          </a:p>
          <a:p>
            <a:r>
              <a:rPr lang="en-US" sz="1800" b="0" i="0" dirty="0">
                <a:effectLst/>
              </a:rPr>
              <a:t>Proofs like license is compulsory so that no one could run taking the bike. Any customer whose proofs are not uploaded and are not valid will not be allowed to take any bike on rent. This has one admin account that verifies the registering user and two types of user account. </a:t>
            </a:r>
          </a:p>
        </p:txBody>
      </p:sp>
    </p:spTree>
    <p:extLst>
      <p:ext uri="{BB962C8B-B14F-4D97-AF65-F5344CB8AC3E}">
        <p14:creationId xmlns:p14="http://schemas.microsoft.com/office/powerpoint/2010/main" val="1043090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9DAAC-2A77-7295-A427-C5A89744CE61}"/>
              </a:ext>
            </a:extLst>
          </p:cNvPr>
          <p:cNvSpPr>
            <a:spLocks noGrp="1"/>
          </p:cNvSpPr>
          <p:nvPr>
            <p:ph type="title"/>
          </p:nvPr>
        </p:nvSpPr>
        <p:spPr>
          <a:xfrm>
            <a:off x="1450392" y="490890"/>
            <a:ext cx="9291215" cy="888999"/>
          </a:xfrm>
        </p:spPr>
        <p:txBody>
          <a:bodyPr/>
          <a:lstStyle/>
          <a:p>
            <a:r>
              <a:rPr lang="en-IN" dirty="0"/>
              <a:t>Admin dashboard </a:t>
            </a:r>
          </a:p>
        </p:txBody>
      </p:sp>
      <p:pic>
        <p:nvPicPr>
          <p:cNvPr id="5" name="Content Placeholder 4">
            <a:extLst>
              <a:ext uri="{FF2B5EF4-FFF2-40B4-BE49-F238E27FC236}">
                <a16:creationId xmlns:a16="http://schemas.microsoft.com/office/drawing/2014/main" id="{75AEDCF9-41EB-0E11-7C1D-16A3B2E3170C}"/>
              </a:ext>
            </a:extLst>
          </p:cNvPr>
          <p:cNvPicPr>
            <a:picLocks noGrp="1" noChangeAspect="1"/>
          </p:cNvPicPr>
          <p:nvPr>
            <p:ph idx="1"/>
          </p:nvPr>
        </p:nvPicPr>
        <p:blipFill>
          <a:blip r:embed="rId2"/>
          <a:stretch>
            <a:fillRect/>
          </a:stretch>
        </p:blipFill>
        <p:spPr>
          <a:xfrm>
            <a:off x="1331495" y="1761423"/>
            <a:ext cx="9529010" cy="4841507"/>
          </a:xfrm>
        </p:spPr>
      </p:pic>
    </p:spTree>
    <p:extLst>
      <p:ext uri="{BB962C8B-B14F-4D97-AF65-F5344CB8AC3E}">
        <p14:creationId xmlns:p14="http://schemas.microsoft.com/office/powerpoint/2010/main" val="604039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07544-E03F-AB60-EC0B-A559E8B9BC31}"/>
              </a:ext>
            </a:extLst>
          </p:cNvPr>
          <p:cNvSpPr>
            <a:spLocks noGrp="1"/>
          </p:cNvSpPr>
          <p:nvPr>
            <p:ph type="title"/>
          </p:nvPr>
        </p:nvSpPr>
        <p:spPr>
          <a:xfrm>
            <a:off x="1222408" y="336885"/>
            <a:ext cx="9515990" cy="939799"/>
          </a:xfrm>
        </p:spPr>
        <p:txBody>
          <a:bodyPr/>
          <a:lstStyle/>
          <a:p>
            <a:r>
              <a:rPr lang="en-IN" dirty="0"/>
              <a:t>Admin logout option</a:t>
            </a:r>
          </a:p>
        </p:txBody>
      </p:sp>
      <p:pic>
        <p:nvPicPr>
          <p:cNvPr id="5" name="Content Placeholder 4">
            <a:extLst>
              <a:ext uri="{FF2B5EF4-FFF2-40B4-BE49-F238E27FC236}">
                <a16:creationId xmlns:a16="http://schemas.microsoft.com/office/drawing/2014/main" id="{BE0706D2-7A01-23AC-02FC-A165A4FF3BAD}"/>
              </a:ext>
            </a:extLst>
          </p:cNvPr>
          <p:cNvPicPr>
            <a:picLocks noGrp="1" noChangeAspect="1"/>
          </p:cNvPicPr>
          <p:nvPr>
            <p:ph idx="1"/>
          </p:nvPr>
        </p:nvPicPr>
        <p:blipFill>
          <a:blip r:embed="rId2"/>
          <a:stretch>
            <a:fillRect/>
          </a:stretch>
        </p:blipFill>
        <p:spPr>
          <a:xfrm>
            <a:off x="1222407" y="1674795"/>
            <a:ext cx="9740767" cy="4581625"/>
          </a:xfrm>
        </p:spPr>
      </p:pic>
    </p:spTree>
    <p:extLst>
      <p:ext uri="{BB962C8B-B14F-4D97-AF65-F5344CB8AC3E}">
        <p14:creationId xmlns:p14="http://schemas.microsoft.com/office/powerpoint/2010/main" val="20017502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9DAAC-2A77-7295-A427-C5A89744CE61}"/>
              </a:ext>
            </a:extLst>
          </p:cNvPr>
          <p:cNvSpPr>
            <a:spLocks noGrp="1"/>
          </p:cNvSpPr>
          <p:nvPr>
            <p:ph type="title"/>
          </p:nvPr>
        </p:nvSpPr>
        <p:spPr>
          <a:xfrm>
            <a:off x="1450392" y="336885"/>
            <a:ext cx="9291215" cy="888999"/>
          </a:xfrm>
        </p:spPr>
        <p:txBody>
          <a:bodyPr/>
          <a:lstStyle/>
          <a:p>
            <a:r>
              <a:rPr lang="en-IN" dirty="0"/>
              <a:t>Customer dashboard </a:t>
            </a:r>
          </a:p>
        </p:txBody>
      </p:sp>
      <p:pic>
        <p:nvPicPr>
          <p:cNvPr id="5" name="Content Placeholder 4">
            <a:extLst>
              <a:ext uri="{FF2B5EF4-FFF2-40B4-BE49-F238E27FC236}">
                <a16:creationId xmlns:a16="http://schemas.microsoft.com/office/drawing/2014/main" id="{F2A5E3D5-F0BA-3BBA-4874-A1EB8D0FF3C6}"/>
              </a:ext>
            </a:extLst>
          </p:cNvPr>
          <p:cNvPicPr>
            <a:picLocks noGrp="1" noChangeAspect="1"/>
          </p:cNvPicPr>
          <p:nvPr>
            <p:ph idx="1"/>
          </p:nvPr>
        </p:nvPicPr>
        <p:blipFill>
          <a:blip r:embed="rId2"/>
          <a:stretch>
            <a:fillRect/>
          </a:stretch>
        </p:blipFill>
        <p:spPr>
          <a:xfrm>
            <a:off x="1258074" y="1405288"/>
            <a:ext cx="9589598" cy="5014763"/>
          </a:xfrm>
        </p:spPr>
      </p:pic>
    </p:spTree>
    <p:extLst>
      <p:ext uri="{BB962C8B-B14F-4D97-AF65-F5344CB8AC3E}">
        <p14:creationId xmlns:p14="http://schemas.microsoft.com/office/powerpoint/2010/main" val="16929107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9DAAC-2A77-7295-A427-C5A89744CE61}"/>
              </a:ext>
            </a:extLst>
          </p:cNvPr>
          <p:cNvSpPr>
            <a:spLocks noGrp="1"/>
          </p:cNvSpPr>
          <p:nvPr>
            <p:ph type="title"/>
          </p:nvPr>
        </p:nvSpPr>
        <p:spPr>
          <a:xfrm>
            <a:off x="1451578" y="327260"/>
            <a:ext cx="9291215" cy="888999"/>
          </a:xfrm>
        </p:spPr>
        <p:txBody>
          <a:bodyPr/>
          <a:lstStyle/>
          <a:p>
            <a:r>
              <a:rPr lang="en-IN" dirty="0"/>
              <a:t>Bike list for customer </a:t>
            </a:r>
          </a:p>
        </p:txBody>
      </p:sp>
      <p:pic>
        <p:nvPicPr>
          <p:cNvPr id="9" name="Content Placeholder 8">
            <a:extLst>
              <a:ext uri="{FF2B5EF4-FFF2-40B4-BE49-F238E27FC236}">
                <a16:creationId xmlns:a16="http://schemas.microsoft.com/office/drawing/2014/main" id="{6A4A721B-DD73-FF76-6A36-B2ABCAF05AF5}"/>
              </a:ext>
            </a:extLst>
          </p:cNvPr>
          <p:cNvPicPr>
            <a:picLocks noGrp="1" noChangeAspect="1"/>
          </p:cNvPicPr>
          <p:nvPr>
            <p:ph idx="1"/>
          </p:nvPr>
        </p:nvPicPr>
        <p:blipFill>
          <a:blip r:embed="rId2"/>
          <a:stretch>
            <a:fillRect/>
          </a:stretch>
        </p:blipFill>
        <p:spPr>
          <a:xfrm>
            <a:off x="1299410" y="1414913"/>
            <a:ext cx="9443383" cy="4860759"/>
          </a:xfrm>
        </p:spPr>
      </p:pic>
    </p:spTree>
    <p:extLst>
      <p:ext uri="{BB962C8B-B14F-4D97-AF65-F5344CB8AC3E}">
        <p14:creationId xmlns:p14="http://schemas.microsoft.com/office/powerpoint/2010/main" val="31612131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9DAAC-2A77-7295-A427-C5A89744CE61}"/>
              </a:ext>
            </a:extLst>
          </p:cNvPr>
          <p:cNvSpPr>
            <a:spLocks noGrp="1"/>
          </p:cNvSpPr>
          <p:nvPr>
            <p:ph type="title"/>
          </p:nvPr>
        </p:nvSpPr>
        <p:spPr>
          <a:xfrm>
            <a:off x="1450392" y="250258"/>
            <a:ext cx="9291215" cy="888999"/>
          </a:xfrm>
        </p:spPr>
        <p:txBody>
          <a:bodyPr/>
          <a:lstStyle/>
          <a:p>
            <a:r>
              <a:rPr lang="en-IN" dirty="0"/>
              <a:t>Bike list by company name </a:t>
            </a:r>
          </a:p>
        </p:txBody>
      </p:sp>
      <p:pic>
        <p:nvPicPr>
          <p:cNvPr id="5" name="Content Placeholder 4">
            <a:extLst>
              <a:ext uri="{FF2B5EF4-FFF2-40B4-BE49-F238E27FC236}">
                <a16:creationId xmlns:a16="http://schemas.microsoft.com/office/drawing/2014/main" id="{2E2EB54E-169D-3D22-2247-31EEDECA21C6}"/>
              </a:ext>
            </a:extLst>
          </p:cNvPr>
          <p:cNvPicPr>
            <a:picLocks noGrp="1" noChangeAspect="1"/>
          </p:cNvPicPr>
          <p:nvPr>
            <p:ph idx="1"/>
          </p:nvPr>
        </p:nvPicPr>
        <p:blipFill>
          <a:blip r:embed="rId2"/>
          <a:stretch>
            <a:fillRect/>
          </a:stretch>
        </p:blipFill>
        <p:spPr>
          <a:xfrm>
            <a:off x="1183907" y="1511165"/>
            <a:ext cx="9663764" cy="4985887"/>
          </a:xfrm>
        </p:spPr>
      </p:pic>
    </p:spTree>
    <p:extLst>
      <p:ext uri="{BB962C8B-B14F-4D97-AF65-F5344CB8AC3E}">
        <p14:creationId xmlns:p14="http://schemas.microsoft.com/office/powerpoint/2010/main" val="5492354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11DDE-1BDB-1DC4-EC4B-A21476D89CE1}"/>
              </a:ext>
            </a:extLst>
          </p:cNvPr>
          <p:cNvSpPr>
            <a:spLocks noGrp="1"/>
          </p:cNvSpPr>
          <p:nvPr>
            <p:ph type="title"/>
          </p:nvPr>
        </p:nvSpPr>
        <p:spPr>
          <a:xfrm>
            <a:off x="991402" y="192507"/>
            <a:ext cx="9750205" cy="1168399"/>
          </a:xfrm>
        </p:spPr>
        <p:txBody>
          <a:bodyPr/>
          <a:lstStyle/>
          <a:p>
            <a:r>
              <a:rPr lang="en-IN" dirty="0"/>
              <a:t>Bike booking details</a:t>
            </a:r>
          </a:p>
        </p:txBody>
      </p:sp>
      <p:pic>
        <p:nvPicPr>
          <p:cNvPr id="7" name="Content Placeholder 6">
            <a:extLst>
              <a:ext uri="{FF2B5EF4-FFF2-40B4-BE49-F238E27FC236}">
                <a16:creationId xmlns:a16="http://schemas.microsoft.com/office/drawing/2014/main" id="{7770F30F-2390-BC47-DF73-85F81FB06D14}"/>
              </a:ext>
            </a:extLst>
          </p:cNvPr>
          <p:cNvPicPr>
            <a:picLocks noGrp="1" noChangeAspect="1"/>
          </p:cNvPicPr>
          <p:nvPr>
            <p:ph idx="1"/>
          </p:nvPr>
        </p:nvPicPr>
        <p:blipFill>
          <a:blip r:embed="rId2"/>
          <a:stretch>
            <a:fillRect/>
          </a:stretch>
        </p:blipFill>
        <p:spPr>
          <a:xfrm>
            <a:off x="991402" y="1482291"/>
            <a:ext cx="9971773" cy="4908884"/>
          </a:xfrm>
        </p:spPr>
      </p:pic>
    </p:spTree>
    <p:extLst>
      <p:ext uri="{BB962C8B-B14F-4D97-AF65-F5344CB8AC3E}">
        <p14:creationId xmlns:p14="http://schemas.microsoft.com/office/powerpoint/2010/main" val="26397296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DDD0F-4516-8D6C-3586-0C9BB487B196}"/>
              </a:ext>
            </a:extLst>
          </p:cNvPr>
          <p:cNvSpPr>
            <a:spLocks noGrp="1"/>
          </p:cNvSpPr>
          <p:nvPr>
            <p:ph type="title"/>
          </p:nvPr>
        </p:nvSpPr>
        <p:spPr>
          <a:xfrm>
            <a:off x="1451578" y="416160"/>
            <a:ext cx="9291215" cy="850899"/>
          </a:xfrm>
        </p:spPr>
        <p:txBody>
          <a:bodyPr>
            <a:normAutofit fontScale="90000"/>
          </a:bodyPr>
          <a:lstStyle/>
          <a:p>
            <a:r>
              <a:rPr lang="en-IN" dirty="0"/>
              <a:t>Booking details and payment details</a:t>
            </a:r>
          </a:p>
        </p:txBody>
      </p:sp>
      <p:pic>
        <p:nvPicPr>
          <p:cNvPr id="5" name="Content Placeholder 4">
            <a:extLst>
              <a:ext uri="{FF2B5EF4-FFF2-40B4-BE49-F238E27FC236}">
                <a16:creationId xmlns:a16="http://schemas.microsoft.com/office/drawing/2014/main" id="{16201220-B218-39FA-B27E-333B3DFB5EF4}"/>
              </a:ext>
            </a:extLst>
          </p:cNvPr>
          <p:cNvPicPr>
            <a:picLocks noGrp="1" noChangeAspect="1"/>
          </p:cNvPicPr>
          <p:nvPr>
            <p:ph idx="1"/>
          </p:nvPr>
        </p:nvPicPr>
        <p:blipFill>
          <a:blip r:embed="rId2"/>
          <a:stretch>
            <a:fillRect/>
          </a:stretch>
        </p:blipFill>
        <p:spPr>
          <a:xfrm>
            <a:off x="1451578" y="1597794"/>
            <a:ext cx="9213213" cy="4668252"/>
          </a:xfrm>
        </p:spPr>
      </p:pic>
    </p:spTree>
    <p:extLst>
      <p:ext uri="{BB962C8B-B14F-4D97-AF65-F5344CB8AC3E}">
        <p14:creationId xmlns:p14="http://schemas.microsoft.com/office/powerpoint/2010/main" val="42865426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2DFD7-423C-2109-827A-1A734275F1B9}"/>
              </a:ext>
            </a:extLst>
          </p:cNvPr>
          <p:cNvSpPr>
            <a:spLocks noGrp="1"/>
          </p:cNvSpPr>
          <p:nvPr>
            <p:ph type="title"/>
          </p:nvPr>
        </p:nvSpPr>
        <p:spPr>
          <a:xfrm>
            <a:off x="1451579" y="250257"/>
            <a:ext cx="9291215" cy="1020278"/>
          </a:xfrm>
        </p:spPr>
        <p:txBody>
          <a:bodyPr/>
          <a:lstStyle/>
          <a:p>
            <a:r>
              <a:rPr lang="en-IN" dirty="0"/>
              <a:t>Booking History of customer</a:t>
            </a:r>
          </a:p>
        </p:txBody>
      </p:sp>
      <p:pic>
        <p:nvPicPr>
          <p:cNvPr id="5" name="Content Placeholder 4">
            <a:extLst>
              <a:ext uri="{FF2B5EF4-FFF2-40B4-BE49-F238E27FC236}">
                <a16:creationId xmlns:a16="http://schemas.microsoft.com/office/drawing/2014/main" id="{5A232F6C-CE7E-EAA7-3EC9-1BDB4B6CA56C}"/>
              </a:ext>
            </a:extLst>
          </p:cNvPr>
          <p:cNvPicPr>
            <a:picLocks noGrp="1" noChangeAspect="1"/>
          </p:cNvPicPr>
          <p:nvPr>
            <p:ph idx="1"/>
          </p:nvPr>
        </p:nvPicPr>
        <p:blipFill>
          <a:blip r:embed="rId2"/>
          <a:stretch>
            <a:fillRect/>
          </a:stretch>
        </p:blipFill>
        <p:spPr>
          <a:xfrm>
            <a:off x="1260908" y="1588167"/>
            <a:ext cx="9481885" cy="4774131"/>
          </a:xfrm>
        </p:spPr>
      </p:pic>
    </p:spTree>
    <p:extLst>
      <p:ext uri="{BB962C8B-B14F-4D97-AF65-F5344CB8AC3E}">
        <p14:creationId xmlns:p14="http://schemas.microsoft.com/office/powerpoint/2010/main" val="38728531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5CD14-36D6-7CDA-41A4-7F18A8683ADC}"/>
              </a:ext>
            </a:extLst>
          </p:cNvPr>
          <p:cNvSpPr>
            <a:spLocks noGrp="1"/>
          </p:cNvSpPr>
          <p:nvPr>
            <p:ph type="title"/>
          </p:nvPr>
        </p:nvSpPr>
        <p:spPr>
          <a:xfrm>
            <a:off x="1451579" y="177801"/>
            <a:ext cx="9291215" cy="990599"/>
          </a:xfrm>
        </p:spPr>
        <p:txBody>
          <a:bodyPr/>
          <a:lstStyle/>
          <a:p>
            <a:r>
              <a:rPr lang="en-IN" dirty="0"/>
              <a:t>Booking report for admin</a:t>
            </a:r>
          </a:p>
        </p:txBody>
      </p:sp>
      <p:pic>
        <p:nvPicPr>
          <p:cNvPr id="5" name="Content Placeholder 4">
            <a:extLst>
              <a:ext uri="{FF2B5EF4-FFF2-40B4-BE49-F238E27FC236}">
                <a16:creationId xmlns:a16="http://schemas.microsoft.com/office/drawing/2014/main" id="{1DC412EA-6D6A-8AC7-0A27-394154B8CAA1}"/>
              </a:ext>
            </a:extLst>
          </p:cNvPr>
          <p:cNvPicPr>
            <a:picLocks noGrp="1" noChangeAspect="1"/>
          </p:cNvPicPr>
          <p:nvPr>
            <p:ph idx="1"/>
          </p:nvPr>
        </p:nvPicPr>
        <p:blipFill>
          <a:blip r:embed="rId2"/>
          <a:stretch>
            <a:fillRect/>
          </a:stretch>
        </p:blipFill>
        <p:spPr>
          <a:xfrm>
            <a:off x="1116531" y="1530417"/>
            <a:ext cx="10019898" cy="4658627"/>
          </a:xfrm>
        </p:spPr>
      </p:pic>
    </p:spTree>
    <p:extLst>
      <p:ext uri="{BB962C8B-B14F-4D97-AF65-F5344CB8AC3E}">
        <p14:creationId xmlns:p14="http://schemas.microsoft.com/office/powerpoint/2010/main" val="19184730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BADFE-829A-2524-3DC0-2A487C05B365}"/>
              </a:ext>
            </a:extLst>
          </p:cNvPr>
          <p:cNvSpPr>
            <a:spLocks noGrp="1"/>
          </p:cNvSpPr>
          <p:nvPr>
            <p:ph type="title"/>
          </p:nvPr>
        </p:nvSpPr>
        <p:spPr>
          <a:xfrm>
            <a:off x="1451579" y="2146300"/>
            <a:ext cx="9291215" cy="2044700"/>
          </a:xfrm>
        </p:spPr>
        <p:txBody>
          <a:bodyPr/>
          <a:lstStyle/>
          <a:p>
            <a:r>
              <a:rPr lang="en-IN" dirty="0"/>
              <a:t>Thank  you …!</a:t>
            </a:r>
          </a:p>
        </p:txBody>
      </p:sp>
    </p:spTree>
    <p:extLst>
      <p:ext uri="{BB962C8B-B14F-4D97-AF65-F5344CB8AC3E}">
        <p14:creationId xmlns:p14="http://schemas.microsoft.com/office/powerpoint/2010/main" val="1801821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7B84A-A870-CF80-FC5D-1891C38F0A31}"/>
              </a:ext>
            </a:extLst>
          </p:cNvPr>
          <p:cNvSpPr>
            <a:spLocks noGrp="1"/>
          </p:cNvSpPr>
          <p:nvPr>
            <p:ph type="title"/>
          </p:nvPr>
        </p:nvSpPr>
        <p:spPr/>
        <p:txBody>
          <a:bodyPr/>
          <a:lstStyle/>
          <a:p>
            <a:r>
              <a:rPr lang="en-IN" u="sng" dirty="0">
                <a:effectLst>
                  <a:outerShdw blurRad="38100" dist="38100" dir="2700000" algn="tl">
                    <a:srgbClr val="000000">
                      <a:alpha val="43137"/>
                    </a:srgbClr>
                  </a:outerShdw>
                </a:effectLst>
              </a:rPr>
              <a:t>OBJECTIVE</a:t>
            </a:r>
          </a:p>
        </p:txBody>
      </p:sp>
      <p:sp>
        <p:nvSpPr>
          <p:cNvPr id="3" name="Content Placeholder 2">
            <a:extLst>
              <a:ext uri="{FF2B5EF4-FFF2-40B4-BE49-F238E27FC236}">
                <a16:creationId xmlns:a16="http://schemas.microsoft.com/office/drawing/2014/main" id="{44FAA84C-7A6B-594C-D8AD-8C127C38E72E}"/>
              </a:ext>
            </a:extLst>
          </p:cNvPr>
          <p:cNvSpPr>
            <a:spLocks noGrp="1"/>
          </p:cNvSpPr>
          <p:nvPr>
            <p:ph idx="1"/>
          </p:nvPr>
        </p:nvSpPr>
        <p:spPr/>
        <p:txBody>
          <a:bodyPr/>
          <a:lstStyle/>
          <a:p>
            <a:r>
              <a:rPr lang="en-US" dirty="0"/>
              <a:t>To produce a web-based system that allow customer to register and book a bike online for some fee specified and for the bikes owner to effectively manage their bike rental business.</a:t>
            </a:r>
          </a:p>
          <a:p>
            <a:pPr marL="0" indent="0">
              <a:buNone/>
            </a:pPr>
            <a:endParaRPr lang="en-IN" dirty="0"/>
          </a:p>
        </p:txBody>
      </p:sp>
    </p:spTree>
    <p:extLst>
      <p:ext uri="{BB962C8B-B14F-4D97-AF65-F5344CB8AC3E}">
        <p14:creationId xmlns:p14="http://schemas.microsoft.com/office/powerpoint/2010/main" val="3018255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581AD-C683-63E1-09F9-160C08855E84}"/>
              </a:ext>
            </a:extLst>
          </p:cNvPr>
          <p:cNvSpPr>
            <a:spLocks noGrp="1"/>
          </p:cNvSpPr>
          <p:nvPr>
            <p:ph type="title"/>
          </p:nvPr>
        </p:nvSpPr>
        <p:spPr>
          <a:xfrm>
            <a:off x="1451579" y="571500"/>
            <a:ext cx="9291215" cy="990600"/>
          </a:xfrm>
        </p:spPr>
        <p:txBody>
          <a:bodyPr/>
          <a:lstStyle/>
          <a:p>
            <a:r>
              <a:rPr lang="en-IN" u="sng" dirty="0"/>
              <a:t>SCOPE</a:t>
            </a:r>
          </a:p>
        </p:txBody>
      </p:sp>
      <p:sp>
        <p:nvSpPr>
          <p:cNvPr id="3" name="Content Placeholder 2">
            <a:extLst>
              <a:ext uri="{FF2B5EF4-FFF2-40B4-BE49-F238E27FC236}">
                <a16:creationId xmlns:a16="http://schemas.microsoft.com/office/drawing/2014/main" id="{9009D142-CC9E-EE5D-D4D9-A30A4E8A018B}"/>
              </a:ext>
            </a:extLst>
          </p:cNvPr>
          <p:cNvSpPr>
            <a:spLocks noGrp="1"/>
          </p:cNvSpPr>
          <p:nvPr>
            <p:ph idx="1"/>
          </p:nvPr>
        </p:nvSpPr>
        <p:spPr>
          <a:xfrm>
            <a:off x="1451579" y="1866900"/>
            <a:ext cx="9291215" cy="3599446"/>
          </a:xfrm>
        </p:spPr>
        <p:txBody>
          <a:bodyPr>
            <a:normAutofit/>
          </a:bodyPr>
          <a:lstStyle/>
          <a:p>
            <a:pPr algn="just"/>
            <a:r>
              <a:rPr lang="en-US" dirty="0"/>
              <a:t>The Bike rental system to keep detail records of both the bikes and the customers, the duration they rent bike as well as the type of bike they rent.</a:t>
            </a:r>
          </a:p>
          <a:p>
            <a:pPr algn="just"/>
            <a:r>
              <a:rPr lang="en-US" dirty="0"/>
              <a:t>The system will be mainly design for small a company that renders bike rental services to customers.</a:t>
            </a:r>
          </a:p>
          <a:p>
            <a:pPr algn="just"/>
            <a:r>
              <a:rPr lang="en-US" dirty="0"/>
              <a:t>The system will have two levels of access:</a:t>
            </a:r>
          </a:p>
          <a:p>
            <a:pPr lvl="2" algn="just"/>
            <a:r>
              <a:rPr lang="en-IN" sz="2000" dirty="0"/>
              <a:t>The administrator</a:t>
            </a:r>
          </a:p>
          <a:p>
            <a:pPr lvl="2" algn="just"/>
            <a:r>
              <a:rPr lang="en-IN" sz="2000" dirty="0"/>
              <a:t>Customer</a:t>
            </a:r>
          </a:p>
        </p:txBody>
      </p:sp>
    </p:spTree>
    <p:extLst>
      <p:ext uri="{BB962C8B-B14F-4D97-AF65-F5344CB8AC3E}">
        <p14:creationId xmlns:p14="http://schemas.microsoft.com/office/powerpoint/2010/main" val="2948378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F9D6C-1D10-69A9-05AE-E8BCF0C4A829}"/>
              </a:ext>
            </a:extLst>
          </p:cNvPr>
          <p:cNvSpPr>
            <a:spLocks noGrp="1"/>
          </p:cNvSpPr>
          <p:nvPr>
            <p:ph type="title"/>
          </p:nvPr>
        </p:nvSpPr>
        <p:spPr/>
        <p:txBody>
          <a:bodyPr>
            <a:normAutofit/>
          </a:bodyPr>
          <a:lstStyle/>
          <a:p>
            <a:r>
              <a:rPr lang="en-IN" u="sng" dirty="0"/>
              <a:t>SOFTWARE AND HARDWARE CONFIGURATION</a:t>
            </a:r>
          </a:p>
        </p:txBody>
      </p:sp>
      <p:sp>
        <p:nvSpPr>
          <p:cNvPr id="3" name="Content Placeholder 2">
            <a:extLst>
              <a:ext uri="{FF2B5EF4-FFF2-40B4-BE49-F238E27FC236}">
                <a16:creationId xmlns:a16="http://schemas.microsoft.com/office/drawing/2014/main" id="{D294E2DB-2345-1386-CB66-3E607D1C75D6}"/>
              </a:ext>
            </a:extLst>
          </p:cNvPr>
          <p:cNvSpPr>
            <a:spLocks noGrp="1"/>
          </p:cNvSpPr>
          <p:nvPr>
            <p:ph idx="1"/>
          </p:nvPr>
        </p:nvSpPr>
        <p:spPr>
          <a:xfrm>
            <a:off x="622301" y="2338938"/>
            <a:ext cx="10120494" cy="3378467"/>
          </a:xfrm>
        </p:spPr>
        <p:txBody>
          <a:bodyPr>
            <a:normAutofit/>
          </a:bodyPr>
          <a:lstStyle/>
          <a:p>
            <a:r>
              <a:rPr lang="en-IN" u="sng" dirty="0">
                <a:solidFill>
                  <a:schemeClr val="accent6">
                    <a:lumMod val="40000"/>
                    <a:lumOff val="60000"/>
                  </a:schemeClr>
                </a:solidFill>
              </a:rPr>
              <a:t>Software Configuration :</a:t>
            </a:r>
          </a:p>
          <a:p>
            <a:pPr lvl="4"/>
            <a:r>
              <a:rPr lang="en-IN" sz="1800" dirty="0"/>
              <a:t>Browser 	</a:t>
            </a:r>
          </a:p>
          <a:p>
            <a:r>
              <a:rPr lang="en-IN" u="sng" dirty="0">
                <a:solidFill>
                  <a:schemeClr val="accent6">
                    <a:lumMod val="40000"/>
                    <a:lumOff val="60000"/>
                  </a:schemeClr>
                </a:solidFill>
              </a:rPr>
              <a:t>Hardware Configuration :</a:t>
            </a:r>
            <a:endParaRPr lang="en-IN" u="sng" dirty="0"/>
          </a:p>
          <a:p>
            <a:pPr lvl="2"/>
            <a:r>
              <a:rPr lang="en-IN" sz="1800" dirty="0"/>
              <a:t>Processor	:11</a:t>
            </a:r>
            <a:r>
              <a:rPr lang="en-IN" sz="1800" baseline="30000" dirty="0"/>
              <a:t>th</a:t>
            </a:r>
            <a:r>
              <a:rPr lang="en-IN" sz="1800" dirty="0"/>
              <a:t> Gen Intel® Core(TM) i5-11300H @3.10GHz 3.11 GHz</a:t>
            </a:r>
          </a:p>
          <a:p>
            <a:pPr lvl="2"/>
            <a:r>
              <a:rPr lang="en-IN" sz="1800" dirty="0"/>
              <a:t>RAM		: 8.00 GB </a:t>
            </a:r>
          </a:p>
          <a:p>
            <a:pPr lvl="2"/>
            <a:r>
              <a:rPr lang="en-IN" sz="1800" dirty="0"/>
              <a:t>System type	:64-bit operating system , x64-based processor</a:t>
            </a:r>
          </a:p>
          <a:p>
            <a:pPr lvl="1"/>
            <a:endParaRPr lang="en-IN" dirty="0"/>
          </a:p>
          <a:p>
            <a:pPr lvl="4"/>
            <a:endParaRPr lang="en-IN" sz="1800" dirty="0"/>
          </a:p>
          <a:p>
            <a:pPr lvl="4"/>
            <a:endParaRPr lang="en-IN" sz="1800" dirty="0"/>
          </a:p>
          <a:p>
            <a:pPr lvl="4"/>
            <a:endParaRPr lang="en-IN" sz="1800" dirty="0"/>
          </a:p>
          <a:p>
            <a:pPr lvl="4"/>
            <a:endParaRPr lang="en-IN" sz="1800" dirty="0"/>
          </a:p>
          <a:p>
            <a:pPr lvl="4"/>
            <a:endParaRPr lang="en-IN" sz="1800" dirty="0"/>
          </a:p>
          <a:p>
            <a:pPr lvl="4"/>
            <a:endParaRPr lang="en-IN" sz="1800" dirty="0"/>
          </a:p>
        </p:txBody>
      </p:sp>
    </p:spTree>
    <p:extLst>
      <p:ext uri="{BB962C8B-B14F-4D97-AF65-F5344CB8AC3E}">
        <p14:creationId xmlns:p14="http://schemas.microsoft.com/office/powerpoint/2010/main" val="3805499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92D54-BDB5-AF72-9D4C-3EBC2DDA6A7C}"/>
              </a:ext>
            </a:extLst>
          </p:cNvPr>
          <p:cNvSpPr>
            <a:spLocks noGrp="1"/>
          </p:cNvSpPr>
          <p:nvPr>
            <p:ph type="title"/>
          </p:nvPr>
        </p:nvSpPr>
        <p:spPr/>
        <p:txBody>
          <a:bodyPr/>
          <a:lstStyle/>
          <a:p>
            <a:r>
              <a:rPr lang="en-IN" u="sng" dirty="0"/>
              <a:t>TECHNOLOGY</a:t>
            </a:r>
          </a:p>
        </p:txBody>
      </p:sp>
      <p:sp>
        <p:nvSpPr>
          <p:cNvPr id="3" name="Content Placeholder 2">
            <a:extLst>
              <a:ext uri="{FF2B5EF4-FFF2-40B4-BE49-F238E27FC236}">
                <a16:creationId xmlns:a16="http://schemas.microsoft.com/office/drawing/2014/main" id="{D92C3BD7-6658-A8C4-A083-66FD555122AB}"/>
              </a:ext>
            </a:extLst>
          </p:cNvPr>
          <p:cNvSpPr>
            <a:spLocks noGrp="1"/>
          </p:cNvSpPr>
          <p:nvPr>
            <p:ph idx="1"/>
          </p:nvPr>
        </p:nvSpPr>
        <p:spPr/>
        <p:txBody>
          <a:bodyPr/>
          <a:lstStyle/>
          <a:p>
            <a:r>
              <a:rPr lang="en-IN" dirty="0"/>
              <a:t>ReactJS</a:t>
            </a:r>
          </a:p>
          <a:p>
            <a:r>
              <a:rPr lang="en-IN" dirty="0"/>
              <a:t>Spring Boot</a:t>
            </a:r>
          </a:p>
          <a:p>
            <a:r>
              <a:rPr lang="en-IN" dirty="0"/>
              <a:t>MySQL</a:t>
            </a:r>
          </a:p>
          <a:p>
            <a:endParaRPr lang="en-IN" dirty="0"/>
          </a:p>
        </p:txBody>
      </p:sp>
    </p:spTree>
    <p:extLst>
      <p:ext uri="{BB962C8B-B14F-4D97-AF65-F5344CB8AC3E}">
        <p14:creationId xmlns:p14="http://schemas.microsoft.com/office/powerpoint/2010/main" val="4126920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4D5A2-361F-F173-4A33-4D1933D7BE06}"/>
              </a:ext>
            </a:extLst>
          </p:cNvPr>
          <p:cNvSpPr>
            <a:spLocks noGrp="1"/>
          </p:cNvSpPr>
          <p:nvPr>
            <p:ph type="title"/>
          </p:nvPr>
        </p:nvSpPr>
        <p:spPr>
          <a:xfrm>
            <a:off x="913795" y="0"/>
            <a:ext cx="10353761" cy="1326321"/>
          </a:xfrm>
        </p:spPr>
        <p:txBody>
          <a:bodyPr/>
          <a:lstStyle/>
          <a:p>
            <a:r>
              <a:rPr lang="en-IN" u="sng" dirty="0"/>
              <a:t>FUNCTIONALITIES</a:t>
            </a:r>
          </a:p>
        </p:txBody>
      </p:sp>
      <p:sp>
        <p:nvSpPr>
          <p:cNvPr id="3" name="Content Placeholder 2">
            <a:extLst>
              <a:ext uri="{FF2B5EF4-FFF2-40B4-BE49-F238E27FC236}">
                <a16:creationId xmlns:a16="http://schemas.microsoft.com/office/drawing/2014/main" id="{E5412D8D-F153-13AB-0088-7C389DB790E7}"/>
              </a:ext>
            </a:extLst>
          </p:cNvPr>
          <p:cNvSpPr>
            <a:spLocks noGrp="1"/>
          </p:cNvSpPr>
          <p:nvPr>
            <p:ph idx="1"/>
          </p:nvPr>
        </p:nvSpPr>
        <p:spPr>
          <a:xfrm>
            <a:off x="913794" y="1326321"/>
            <a:ext cx="10353762" cy="5307943"/>
          </a:xfrm>
        </p:spPr>
        <p:txBody>
          <a:bodyPr>
            <a:noAutofit/>
          </a:bodyPr>
          <a:lstStyle/>
          <a:p>
            <a:r>
              <a:rPr lang="en-IN" sz="1800" dirty="0"/>
              <a:t>ADMIN :</a:t>
            </a:r>
          </a:p>
          <a:p>
            <a:pPr lvl="1"/>
            <a:r>
              <a:rPr lang="en-US" b="0" i="0" dirty="0">
                <a:effectLst/>
                <a:latin typeface="Poppins" panose="00000500000000000000" pitchFamily="2" charset="0"/>
              </a:rPr>
              <a:t>The admin will the entity that will monitor the activities and the records of the whole system.</a:t>
            </a:r>
          </a:p>
          <a:p>
            <a:pPr lvl="1"/>
            <a:r>
              <a:rPr lang="en-US" b="0" i="0" dirty="0">
                <a:effectLst/>
                <a:latin typeface="Poppins" panose="00000500000000000000" pitchFamily="2" charset="0"/>
              </a:rPr>
              <a:t>The admin account has all the privileges, to check all customers list and check profiles.</a:t>
            </a:r>
          </a:p>
          <a:p>
            <a:pPr lvl="1"/>
            <a:r>
              <a:rPr lang="en-US" dirty="0">
                <a:effectLst/>
                <a:latin typeface="Poppins" panose="00000500000000000000" pitchFamily="2" charset="0"/>
              </a:rPr>
              <a:t>Admin can add new bikes , update and delete bikes from the system. Admin can approved the customers payment request.</a:t>
            </a:r>
          </a:p>
          <a:p>
            <a:pPr lvl="1"/>
            <a:r>
              <a:rPr lang="en-US" dirty="0">
                <a:effectLst/>
                <a:latin typeface="Poppins" panose="00000500000000000000" pitchFamily="2" charset="0"/>
              </a:rPr>
              <a:t>Admin can view all the bike list , can update list , also see the report.</a:t>
            </a:r>
          </a:p>
          <a:p>
            <a:pPr lvl="1"/>
            <a:endParaRPr lang="en-US" dirty="0">
              <a:effectLst/>
              <a:latin typeface="Poppins" panose="00000500000000000000" pitchFamily="2" charset="0"/>
            </a:endParaRPr>
          </a:p>
          <a:p>
            <a:r>
              <a:rPr lang="en-IN" sz="1800" dirty="0"/>
              <a:t>CUSTOMER / USER :</a:t>
            </a:r>
          </a:p>
          <a:p>
            <a:pPr lvl="1"/>
            <a:r>
              <a:rPr lang="en-US" dirty="0">
                <a:effectLst/>
              </a:rPr>
              <a:t>C</a:t>
            </a:r>
            <a:r>
              <a:rPr lang="en-US" b="0" i="0" dirty="0">
                <a:effectLst/>
              </a:rPr>
              <a:t>ustomer can register and after login have the access to book bike on rental basis. </a:t>
            </a:r>
          </a:p>
          <a:p>
            <a:pPr lvl="1"/>
            <a:r>
              <a:rPr lang="en-US" b="0" i="0" dirty="0">
                <a:effectLst/>
              </a:rPr>
              <a:t>Customer can view their profile , see the list of available bikes , book bike and make a payment.</a:t>
            </a:r>
            <a:endParaRPr lang="en-IN" dirty="0"/>
          </a:p>
          <a:p>
            <a:pPr marL="0" indent="0">
              <a:buNone/>
            </a:pPr>
            <a:r>
              <a:rPr lang="en-IN" sz="1800" dirty="0"/>
              <a:t>       </a:t>
            </a:r>
          </a:p>
        </p:txBody>
      </p:sp>
    </p:spTree>
    <p:extLst>
      <p:ext uri="{BB962C8B-B14F-4D97-AF65-F5344CB8AC3E}">
        <p14:creationId xmlns:p14="http://schemas.microsoft.com/office/powerpoint/2010/main" val="2624528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5ABED-FE88-FE69-37F7-31AFC30F8BF7}"/>
              </a:ext>
            </a:extLst>
          </p:cNvPr>
          <p:cNvSpPr>
            <a:spLocks noGrp="1"/>
          </p:cNvSpPr>
          <p:nvPr>
            <p:ph type="title"/>
          </p:nvPr>
        </p:nvSpPr>
        <p:spPr>
          <a:xfrm>
            <a:off x="1451579" y="1"/>
            <a:ext cx="9291215" cy="825499"/>
          </a:xfrm>
        </p:spPr>
        <p:txBody>
          <a:bodyPr/>
          <a:lstStyle/>
          <a:p>
            <a:r>
              <a:rPr lang="en-IN" u="sng" dirty="0"/>
              <a:t>Diagrams</a:t>
            </a:r>
          </a:p>
        </p:txBody>
      </p:sp>
      <p:sp>
        <p:nvSpPr>
          <p:cNvPr id="3" name="Content Placeholder 2">
            <a:extLst>
              <a:ext uri="{FF2B5EF4-FFF2-40B4-BE49-F238E27FC236}">
                <a16:creationId xmlns:a16="http://schemas.microsoft.com/office/drawing/2014/main" id="{9BAE853C-5D2D-7409-45C1-91C6A0272B4D}"/>
              </a:ext>
            </a:extLst>
          </p:cNvPr>
          <p:cNvSpPr>
            <a:spLocks noGrp="1"/>
          </p:cNvSpPr>
          <p:nvPr>
            <p:ph idx="1"/>
          </p:nvPr>
        </p:nvSpPr>
        <p:spPr>
          <a:xfrm>
            <a:off x="355599" y="698500"/>
            <a:ext cx="11569701" cy="6057899"/>
          </a:xfrm>
        </p:spPr>
        <p:txBody>
          <a:bodyPr/>
          <a:lstStyle/>
          <a:p>
            <a:r>
              <a:rPr lang="en-IN" dirty="0"/>
              <a:t>ER Diagram </a:t>
            </a:r>
          </a:p>
          <a:p>
            <a:pPr marL="0" indent="0">
              <a:buNone/>
            </a:pPr>
            <a:endParaRPr lang="en-IN" dirty="0"/>
          </a:p>
        </p:txBody>
      </p:sp>
      <p:pic>
        <p:nvPicPr>
          <p:cNvPr id="9" name="Picture 8">
            <a:extLst>
              <a:ext uri="{FF2B5EF4-FFF2-40B4-BE49-F238E27FC236}">
                <a16:creationId xmlns:a16="http://schemas.microsoft.com/office/drawing/2014/main" id="{D35CBABD-44AF-8EE3-BCC4-4F035395F05E}"/>
              </a:ext>
            </a:extLst>
          </p:cNvPr>
          <p:cNvPicPr>
            <a:picLocks noChangeAspect="1"/>
          </p:cNvPicPr>
          <p:nvPr/>
        </p:nvPicPr>
        <p:blipFill>
          <a:blip r:embed="rId2"/>
          <a:stretch>
            <a:fillRect/>
          </a:stretch>
        </p:blipFill>
        <p:spPr>
          <a:xfrm>
            <a:off x="469900" y="1168399"/>
            <a:ext cx="11099800" cy="5587999"/>
          </a:xfrm>
          <a:prstGeom prst="rect">
            <a:avLst/>
          </a:prstGeom>
        </p:spPr>
      </p:pic>
    </p:spTree>
    <p:extLst>
      <p:ext uri="{BB962C8B-B14F-4D97-AF65-F5344CB8AC3E}">
        <p14:creationId xmlns:p14="http://schemas.microsoft.com/office/powerpoint/2010/main" val="2375002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5ABED-FE88-FE69-37F7-31AFC30F8BF7}"/>
              </a:ext>
            </a:extLst>
          </p:cNvPr>
          <p:cNvSpPr>
            <a:spLocks noGrp="1"/>
          </p:cNvSpPr>
          <p:nvPr>
            <p:ph type="title"/>
          </p:nvPr>
        </p:nvSpPr>
        <p:spPr>
          <a:xfrm>
            <a:off x="1451579" y="1"/>
            <a:ext cx="9291215" cy="731519"/>
          </a:xfrm>
        </p:spPr>
        <p:txBody>
          <a:bodyPr>
            <a:normAutofit/>
          </a:bodyPr>
          <a:lstStyle/>
          <a:p>
            <a:r>
              <a:rPr lang="en-IN" u="sng" dirty="0"/>
              <a:t>Diagrams</a:t>
            </a:r>
          </a:p>
        </p:txBody>
      </p:sp>
      <p:sp>
        <p:nvSpPr>
          <p:cNvPr id="3" name="Content Placeholder 2">
            <a:extLst>
              <a:ext uri="{FF2B5EF4-FFF2-40B4-BE49-F238E27FC236}">
                <a16:creationId xmlns:a16="http://schemas.microsoft.com/office/drawing/2014/main" id="{9BAE853C-5D2D-7409-45C1-91C6A0272B4D}"/>
              </a:ext>
            </a:extLst>
          </p:cNvPr>
          <p:cNvSpPr>
            <a:spLocks noGrp="1"/>
          </p:cNvSpPr>
          <p:nvPr>
            <p:ph idx="1"/>
          </p:nvPr>
        </p:nvSpPr>
        <p:spPr>
          <a:xfrm>
            <a:off x="368300" y="577516"/>
            <a:ext cx="11480799" cy="6178883"/>
          </a:xfrm>
        </p:spPr>
        <p:txBody>
          <a:bodyPr/>
          <a:lstStyle/>
          <a:p>
            <a:r>
              <a:rPr lang="en-IN" dirty="0"/>
              <a:t>Data Flow Diagram  :   Admin</a:t>
            </a:r>
          </a:p>
          <a:p>
            <a:endParaRPr lang="en-IN" dirty="0"/>
          </a:p>
          <a:p>
            <a:pPr marL="0" indent="0">
              <a:buNone/>
            </a:pPr>
            <a:endParaRPr lang="en-IN" dirty="0"/>
          </a:p>
        </p:txBody>
      </p:sp>
      <p:pic>
        <p:nvPicPr>
          <p:cNvPr id="5" name="Picture 4">
            <a:extLst>
              <a:ext uri="{FF2B5EF4-FFF2-40B4-BE49-F238E27FC236}">
                <a16:creationId xmlns:a16="http://schemas.microsoft.com/office/drawing/2014/main" id="{EC73BC50-8A5D-59DE-98F2-5281BC2451E8}"/>
              </a:ext>
            </a:extLst>
          </p:cNvPr>
          <p:cNvPicPr>
            <a:picLocks noChangeAspect="1"/>
          </p:cNvPicPr>
          <p:nvPr/>
        </p:nvPicPr>
        <p:blipFill>
          <a:blip r:embed="rId2"/>
          <a:stretch>
            <a:fillRect/>
          </a:stretch>
        </p:blipFill>
        <p:spPr>
          <a:xfrm>
            <a:off x="1357162" y="1183907"/>
            <a:ext cx="9385632" cy="5265019"/>
          </a:xfrm>
          <a:prstGeom prst="rect">
            <a:avLst/>
          </a:prstGeom>
        </p:spPr>
      </p:pic>
    </p:spTree>
    <p:extLst>
      <p:ext uri="{BB962C8B-B14F-4D97-AF65-F5344CB8AC3E}">
        <p14:creationId xmlns:p14="http://schemas.microsoft.com/office/powerpoint/2010/main" val="28230932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452</TotalTime>
  <Words>503</Words>
  <Application>Microsoft Office PowerPoint</Application>
  <PresentationFormat>Widescreen</PresentationFormat>
  <Paragraphs>71</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Bookman Old Style</vt:lpstr>
      <vt:lpstr>Poppins</vt:lpstr>
      <vt:lpstr>Rockwell</vt:lpstr>
      <vt:lpstr>Damask</vt:lpstr>
      <vt:lpstr>BIKE RENTAL SYSTEM</vt:lpstr>
      <vt:lpstr>Introduction</vt:lpstr>
      <vt:lpstr>OBJECTIVE</vt:lpstr>
      <vt:lpstr>SCOPE</vt:lpstr>
      <vt:lpstr>SOFTWARE AND HARDWARE CONFIGURATION</vt:lpstr>
      <vt:lpstr>TECHNOLOGY</vt:lpstr>
      <vt:lpstr>FUNCTIONALITIES</vt:lpstr>
      <vt:lpstr>Diagrams</vt:lpstr>
      <vt:lpstr>Diagrams</vt:lpstr>
      <vt:lpstr>Diagrams</vt:lpstr>
      <vt:lpstr>Diagrams</vt:lpstr>
      <vt:lpstr>Diagrams</vt:lpstr>
      <vt:lpstr>Diagrams</vt:lpstr>
      <vt:lpstr>Diagrams</vt:lpstr>
      <vt:lpstr>Register </vt:lpstr>
      <vt:lpstr>Login </vt:lpstr>
      <vt:lpstr>Home Page </vt:lpstr>
      <vt:lpstr>About us </vt:lpstr>
      <vt:lpstr>Contact us </vt:lpstr>
      <vt:lpstr>Admin dashboard </vt:lpstr>
      <vt:lpstr>Admin logout option</vt:lpstr>
      <vt:lpstr>Customer dashboard </vt:lpstr>
      <vt:lpstr>Bike list for customer </vt:lpstr>
      <vt:lpstr>Bike list by company name </vt:lpstr>
      <vt:lpstr>Bike booking details</vt:lpstr>
      <vt:lpstr>Booking details and payment details</vt:lpstr>
      <vt:lpstr>Booking History of customer</vt:lpstr>
      <vt:lpstr>Booking report for admin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BIKE RENTAL SYSTEM</dc:title>
  <dc:creator>Shailesh Sapkal</dc:creator>
  <cp:lastModifiedBy>Shailesh Sapkal</cp:lastModifiedBy>
  <cp:revision>2</cp:revision>
  <dcterms:created xsi:type="dcterms:W3CDTF">2023-03-10T10:55:19Z</dcterms:created>
  <dcterms:modified xsi:type="dcterms:W3CDTF">2023-03-10T19:33:05Z</dcterms:modified>
</cp:coreProperties>
</file>