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4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BAA45B-099A-4731-8B61-AE23086FA741}" type="datetimeFigureOut">
              <a:rPr lang="en-IN" smtClean="0"/>
              <a:t>31-08-2025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B9634B-8012-4C25-BE3F-F6F60DD5A4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61994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13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B9634B-8012-4C25-BE3F-F6F60DD5A42C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76541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18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B9634B-8012-4C25-BE3F-F6F60DD5A42C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0839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21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B9634B-8012-4C25-BE3F-F6F60DD5A42C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80698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22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B9634B-8012-4C25-BE3F-F6F60DD5A42C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44973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27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B9634B-8012-4C25-BE3F-F6F60DD5A42C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26748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B9634B-8012-4C25-BE3F-F6F60DD5A42C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65124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CBB45-9337-C3D7-A3AA-17D2449187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3F644B-B6DD-8321-15F7-4672286EF5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EF1F38-7467-486E-FA76-92E570FED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991D1-7F3A-4FCD-80FB-C120D771FE45}" type="datetimeFigureOut">
              <a:rPr lang="en-IN" smtClean="0"/>
              <a:t>31-08-2025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BEDCFB-0B2E-006F-7B83-411C27702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BF9AA2-5656-2460-ED1B-3CEECAADD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7C5A9-9022-4D74-9808-25C10F31D5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6670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EB049-8E17-5384-692A-B0E10BC16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26DEC8-A533-64CA-B747-B1D5847D5F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FDA38A-CCB3-573C-EE9D-10C5B1CB7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991D1-7F3A-4FCD-80FB-C120D771FE45}" type="datetimeFigureOut">
              <a:rPr lang="en-IN" smtClean="0"/>
              <a:t>31-08-2025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3AA87A-9190-A42A-1D11-C3A0724EA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880289-7431-A7AB-774F-4B644EB1A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7C5A9-9022-4D74-9808-25C10F31D5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1702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2B9944-9345-65F6-DF5B-E4AC4C2EBC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4A93B1-13B4-E7E4-C639-39A7DC87AC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57BFB6-FDE1-CF2E-E67A-BAB85A43A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991D1-7F3A-4FCD-80FB-C120D771FE45}" type="datetimeFigureOut">
              <a:rPr lang="en-IN" smtClean="0"/>
              <a:t>31-08-2025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F9F4E0-C482-4053-39F3-0C1E37C2A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E56081-D8CB-CCBE-4622-0D4DB7583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7C5A9-9022-4D74-9808-25C10F31D5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9515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65556-6216-080D-DA74-ABB2BB1DD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EA4AA0-5A29-04CF-A37C-529158E6A4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CCD5D0-4B5A-3D39-9EB8-FCAFE6EC0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991D1-7F3A-4FCD-80FB-C120D771FE45}" type="datetimeFigureOut">
              <a:rPr lang="en-IN" smtClean="0"/>
              <a:t>31-08-2025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7FF721-EAEC-28A0-7A26-B55100753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861F66-D08D-00CD-099B-E8BF94F05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7C5A9-9022-4D74-9808-25C10F31D5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8069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697E7-5BDF-C84B-D63A-93F3A0A7C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FDE7A4-008B-D13A-31C1-3F95BF4443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D900F2-936A-4B3D-F088-4694DF446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991D1-7F3A-4FCD-80FB-C120D771FE45}" type="datetimeFigureOut">
              <a:rPr lang="en-IN" smtClean="0"/>
              <a:t>31-08-2025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D72A33-AE44-08A4-BE5F-AE1C10F3D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F8C255-A0E6-D5B7-0EB6-1DF4F7E30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7C5A9-9022-4D74-9808-25C10F31D5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8311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C1FA3-4342-3B13-BC10-081E9F054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06D3F8-0313-DB7F-1000-4269003F13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E23D8B-70B6-C576-2E4E-898602C61A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8CC53E-CDE5-E437-A995-30518815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991D1-7F3A-4FCD-80FB-C120D771FE45}" type="datetimeFigureOut">
              <a:rPr lang="en-IN" smtClean="0"/>
              <a:t>31-08-2025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A6F30B-FEDC-D6AE-6F2B-0C5F56A5E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B01A53-DC14-9E88-87F6-8A436C788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7C5A9-9022-4D74-9808-25C10F31D5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5200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35844-58A7-CAAD-DFD3-F6A242564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F69D51-53EE-A318-D3CE-30CE473946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0A558D-D019-2AE2-36F4-C33BF810B8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1F96C1-AA78-B8C5-A75D-3B6A9279BC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48BA29-D429-E0CE-6B4F-CB3A7BEFD3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EB1A26-6705-0A4A-A5F8-BCAEE5707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991D1-7F3A-4FCD-80FB-C120D771FE45}" type="datetimeFigureOut">
              <a:rPr lang="en-IN" smtClean="0"/>
              <a:t>31-08-2025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6328F7-EF0D-4159-DAA6-8F4A7B78D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CD1635-40E6-3E06-E20D-A9D2CD277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7C5A9-9022-4D74-9808-25C10F31D5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9312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07042-0F4F-1981-08F3-F7736D17F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66B4A6-EC1A-84FA-4D7D-233238C95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991D1-7F3A-4FCD-80FB-C120D771FE45}" type="datetimeFigureOut">
              <a:rPr lang="en-IN" smtClean="0"/>
              <a:t>31-08-2025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136D3E-5BEE-8482-AEFB-F68B0737E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8C5788-57C3-C408-7145-32C246BB3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7C5A9-9022-4D74-9808-25C10F31D5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6378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D6500A-E37C-DC86-2087-52146E699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991D1-7F3A-4FCD-80FB-C120D771FE45}" type="datetimeFigureOut">
              <a:rPr lang="en-IN" smtClean="0"/>
              <a:t>31-08-2025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3FBDE4-3D00-F402-12A0-5F616F90B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181F6C-0701-75EF-06BC-12C8EAF30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7C5A9-9022-4D74-9808-25C10F31D5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0398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31A96-A084-BDE4-B36D-B0782AF4D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014E3-55B4-6472-02E1-62B7DD85F8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A425C7-D812-8A89-4A8A-044E944104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B47B45-ABF4-73ED-205F-BF260B60E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991D1-7F3A-4FCD-80FB-C120D771FE45}" type="datetimeFigureOut">
              <a:rPr lang="en-IN" smtClean="0"/>
              <a:t>31-08-2025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E6FFC8-3C22-DF0A-EB88-F77A9D862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59CF74-8EE3-EBD5-10F6-A78F9EE4A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7C5A9-9022-4D74-9808-25C10F31D5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6408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4F5B4-CFB4-28CA-D721-0D6B933DB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4EA579-3E4B-06E4-959C-F89AA4E24F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007846-DE13-B62C-7097-8D4E7EC9FA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EBB97B-AAB3-32FB-A2A8-9FCA50098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991D1-7F3A-4FCD-80FB-C120D771FE45}" type="datetimeFigureOut">
              <a:rPr lang="en-IN" smtClean="0"/>
              <a:t>31-08-2025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46AE6A-323D-F654-C1BB-474A2352A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122F6D-E72F-0AD8-1167-5731E928A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7C5A9-9022-4D74-9808-25C10F31D5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141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0703BD-A20D-42A6-0709-A5E2C4877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AFF73D-3855-3233-CBAD-46434FC3D8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141AF7-488C-9624-5738-98359D5145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B991D1-7F3A-4FCD-80FB-C120D771FE45}" type="datetimeFigureOut">
              <a:rPr lang="en-IN" smtClean="0"/>
              <a:t>31-08-2025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7E2C1B-A9DA-639F-890F-714B8AF621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80E387-0CC2-321A-A5F0-37C63BC97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F7C5A9-9022-4D74-9808-25C10F31D5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7809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AD603-CCDD-AC19-35E3-7A7E59DA1B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35510" y="1986116"/>
            <a:ext cx="9144000" cy="1042066"/>
          </a:xfrm>
        </p:spPr>
        <p:txBody>
          <a:bodyPr/>
          <a:lstStyle/>
          <a:p>
            <a:r>
              <a:rPr lang="en-US" dirty="0" err="1"/>
              <a:t>Php</a:t>
            </a:r>
            <a:r>
              <a:rPr lang="en-US" dirty="0"/>
              <a:t> Questions	(Unit-1)	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C73CE1-D7D4-446F-4D30-53A1B19111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37188" y="3228412"/>
            <a:ext cx="9144000" cy="1655762"/>
          </a:xfrm>
        </p:spPr>
        <p:txBody>
          <a:bodyPr/>
          <a:lstStyle/>
          <a:p>
            <a:r>
              <a:rPr lang="en-US" dirty="0"/>
              <a:t>By Krushna Jajal</a:t>
            </a:r>
          </a:p>
          <a:p>
            <a:r>
              <a:rPr lang="en-US" dirty="0"/>
              <a:t>Sem-5 </a:t>
            </a:r>
          </a:p>
          <a:p>
            <a:r>
              <a:rPr lang="en-US" dirty="0"/>
              <a:t>Department of ICT , VNSGU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18080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73C7B0C-737E-6C40-316C-96968D1C8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dirty="0"/>
              <a:t>Unit 1: Open Source Web Technology and PHP Language Basics</a:t>
            </a:r>
          </a:p>
          <a:p>
            <a:r>
              <a:rPr lang="en-IN" dirty="0"/>
              <a:t>1.1 PHP Language Characteristics, Features and Extensions </a:t>
            </a:r>
          </a:p>
          <a:p>
            <a:r>
              <a:rPr lang="en-IN" dirty="0"/>
              <a:t>1.2 Language Constructs, Variables, Declarations and Types, Constants </a:t>
            </a:r>
          </a:p>
          <a:p>
            <a:r>
              <a:rPr lang="en-IN" dirty="0"/>
              <a:t>1.3 Use of Operators and Control Structures </a:t>
            </a:r>
          </a:p>
          <a:p>
            <a:r>
              <a:rPr lang="en-IN" dirty="0"/>
              <a:t>1.4 Arrays, Functions and References </a:t>
            </a:r>
          </a:p>
          <a:p>
            <a:r>
              <a:rPr lang="en-IN" dirty="0"/>
              <a:t>1.5 PHP Configuration Directives of php.ini file </a:t>
            </a:r>
          </a:p>
          <a:p>
            <a:r>
              <a:rPr lang="en-IN" dirty="0"/>
              <a:t>1.6 Super Global Arrays </a:t>
            </a:r>
          </a:p>
          <a:p>
            <a:r>
              <a:rPr lang="en-IN" dirty="0"/>
              <a:t>1.7 Handling Session, Cookies, Form Data, File Uploads, Server Data, Server Environment </a:t>
            </a:r>
          </a:p>
          <a:p>
            <a:r>
              <a:rPr lang="en-IN" dirty="0"/>
              <a:t>1.8 Handling Form Data Using JavaScript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1F8FEA-5A3B-51C7-F6B1-ED66134D5E56}"/>
              </a:ext>
            </a:extLst>
          </p:cNvPr>
          <p:cNvSpPr txBox="1"/>
          <p:nvPr/>
        </p:nvSpPr>
        <p:spPr>
          <a:xfrm>
            <a:off x="3362633" y="587789"/>
            <a:ext cx="93603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Syllabus of Unit-1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2356864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1B88F-B473-39F9-656E-59BFA7989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Unit -1 	Open Source Web Technology and PHP Language Basics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90CC1D-1EF3-B71C-3764-F8C44CCFC9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b="1" dirty="0"/>
              <a:t>1.1 &amp; 1.2: PHP Characteristics &amp; Language Constructs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What are the abilities/characteristics of PHP? </a:t>
            </a:r>
            <a:r>
              <a:rPr lang="en-US" sz="1900" dirty="0"/>
              <a:t>(2)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What is the difference between client-side script and server-side script? </a:t>
            </a:r>
            <a:r>
              <a:rPr lang="en-US" sz="1900" dirty="0"/>
              <a:t>(1)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List features of PHP and explain any 4 of them in detail. </a:t>
            </a:r>
            <a:r>
              <a:rPr lang="en-US" sz="1900" dirty="0"/>
              <a:t>(1)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What is the difference between print &amp; echo? </a:t>
            </a:r>
            <a:r>
              <a:rPr lang="en-US" sz="1900" dirty="0"/>
              <a:t>(2)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Define print and </a:t>
            </a:r>
            <a:r>
              <a:rPr lang="en-US" dirty="0" err="1"/>
              <a:t>print_r</a:t>
            </a:r>
            <a:r>
              <a:rPr lang="en-US" dirty="0"/>
              <a:t> with an example. </a:t>
            </a:r>
            <a:r>
              <a:rPr lang="en-US" sz="1900" dirty="0"/>
              <a:t>(1)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Explain language constructs like exit, die, include, require, echo &amp; print</a:t>
            </a:r>
            <a:r>
              <a:rPr lang="en-US" sz="2100" dirty="0"/>
              <a:t>. (1)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Differentiate include(), </a:t>
            </a:r>
            <a:r>
              <a:rPr lang="en-US" dirty="0" err="1"/>
              <a:t>include_once</a:t>
            </a:r>
            <a:r>
              <a:rPr lang="en-US" dirty="0"/>
              <a:t>(), require() and </a:t>
            </a:r>
            <a:r>
              <a:rPr lang="en-US" dirty="0" err="1"/>
              <a:t>require_once</a:t>
            </a:r>
            <a:r>
              <a:rPr lang="en-US" dirty="0"/>
              <a:t>(). </a:t>
            </a:r>
            <a:r>
              <a:rPr lang="en-US" sz="1900" dirty="0"/>
              <a:t>(1)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How many ways of comments are there in PHP? </a:t>
            </a:r>
            <a:r>
              <a:rPr lang="en-US" sz="1900" dirty="0"/>
              <a:t>(2)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What is the use of </a:t>
            </a:r>
            <a:r>
              <a:rPr lang="en-US" dirty="0" err="1"/>
              <a:t>isset</a:t>
            </a:r>
            <a:r>
              <a:rPr lang="en-US" dirty="0"/>
              <a:t>() in PHP? </a:t>
            </a:r>
            <a:r>
              <a:rPr lang="en-US" sz="1900" dirty="0"/>
              <a:t>(1)</a:t>
            </a:r>
          </a:p>
          <a:p>
            <a:pPr marL="0" indent="0">
              <a:buNone/>
            </a:pPr>
            <a:endParaRPr lang="en-IN" b="1" dirty="0"/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15036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6EBAB-D067-9757-F19E-625138797F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549" y="1048877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1.3: Use of Operators and Control Structures </a:t>
            </a:r>
          </a:p>
          <a:p>
            <a:pPr marL="0" indent="0">
              <a:buNone/>
            </a:pPr>
            <a:endParaRPr lang="en-US" b="1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What are the different types of operators in PHP? Explain with an example of each (Arithmetic, Comparison, Logical).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Write a PHP script to find the largest of three numbers using an if-elseif-else control structure.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Explain the difference between a for loop and a foreach loop. When would you use each?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What is the purpose of the switch statement? Provide a code example.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69050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1DCAE-24C5-8B3E-72FF-50E40DED9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0045" y="901393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1.4: Arrays and References</a:t>
            </a:r>
          </a:p>
          <a:p>
            <a:pPr marL="0" indent="0">
              <a:buNone/>
            </a:pPr>
            <a:endParaRPr lang="en-US" b="1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What is an Array and what are its types? / Explain Arrays with all its types and examples. </a:t>
            </a:r>
            <a:r>
              <a:rPr lang="en-US" sz="1800" dirty="0"/>
              <a:t>(3)</a:t>
            </a:r>
            <a:r>
              <a:rPr lang="en-US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Explain Array Functions / Explain any 5 Array functions. </a:t>
            </a:r>
            <a:r>
              <a:rPr lang="en-US" sz="1800" dirty="0"/>
              <a:t>(2) 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How do you get the number of elements in an array in PHP? </a:t>
            </a:r>
            <a:r>
              <a:rPr lang="en-US" sz="1800" dirty="0"/>
              <a:t>(1) 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What are the fundamentals of References? </a:t>
            </a:r>
            <a:r>
              <a:rPr lang="en-US" sz="2000" dirty="0"/>
              <a:t>(2) 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List the difference between a variable and a reference in PHP. </a:t>
            </a:r>
            <a:r>
              <a:rPr lang="en-US" sz="2000" dirty="0"/>
              <a:t>(1)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85913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83F47C-23BF-70A0-5F98-27973A4194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052" y="930890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1.5: PHP Configuration (php.ini)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What is the importance of the php.ini file? </a:t>
            </a:r>
            <a:r>
              <a:rPr lang="en-US" sz="2000" dirty="0"/>
              <a:t>(1)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Write a note on the php.ini configuration file and its parameters / Which is the file used for configurations in PHP? </a:t>
            </a:r>
            <a:r>
              <a:rPr lang="en-US" sz="1800" dirty="0"/>
              <a:t>(3)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Explain error reporting types in PHP with a suitable example. </a:t>
            </a:r>
            <a:r>
              <a:rPr lang="en-US" sz="1800" dirty="0"/>
              <a:t>(1)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874399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170BDA-8CF9-17EE-3A7C-9C497CB676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1.6: Super Global Arrays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Explain Super Global Arrays ($_SERVER, $_ENV, $_GET, $_POST, etc.) / What are the super global arrays? </a:t>
            </a:r>
            <a:r>
              <a:rPr lang="en-US" sz="1800" dirty="0"/>
              <a:t>(4)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331440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DBE0C2-E540-38B1-6D77-53B9B240EC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9542" y="1068541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1.7: Handling Sessions, Cookies, Forms, and File Uploads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Explain Sessions &amp; Cookies / Explain Session in detail with code / What is a cookie and how is it handled? </a:t>
            </a:r>
            <a:r>
              <a:rPr lang="en-US" sz="1800" dirty="0"/>
              <a:t>(4) 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Explain File Uploading / Multiple File Uploading / Explain file uploading with an example. </a:t>
            </a:r>
            <a:r>
              <a:rPr lang="en-US" sz="1800" dirty="0"/>
              <a:t>(4) 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Explain Form Validation, including URL and email validation using </a:t>
            </a:r>
            <a:r>
              <a:rPr lang="en-US" dirty="0" err="1"/>
              <a:t>preg_match</a:t>
            </a:r>
            <a:r>
              <a:rPr lang="en-US" dirty="0"/>
              <a:t>. </a:t>
            </a:r>
            <a:r>
              <a:rPr lang="en-US" sz="1800" dirty="0"/>
              <a:t>(2)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Which built-in functionality in PHP can be used for validation? </a:t>
            </a:r>
            <a:r>
              <a:rPr lang="en-US" sz="1800" dirty="0"/>
              <a:t>(1)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Develop a module using HTML and PHP code to insert a record into a course table. </a:t>
            </a:r>
            <a:r>
              <a:rPr lang="en-US" sz="1800" dirty="0"/>
              <a:t>(1)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64378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47E714-33C6-162D-1918-AE2E1D48D6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1.8: Handling Form Data Using JavaScript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Explain the difference between client-side validation (JavaScript) and server-side validation (PHP). Why is it important to have both?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Write a JavaScript function to validate that a text field is not empty before a form is submitted.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How can you prevent a form from being submitted if JavaScript validation fails? Explain with a code example.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667960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695</Words>
  <Application>Microsoft Office PowerPoint</Application>
  <PresentationFormat>Widescreen</PresentationFormat>
  <Paragraphs>65</Paragraphs>
  <Slides>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Php Questions (Unit-1) </vt:lpstr>
      <vt:lpstr>PowerPoint Presentation</vt:lpstr>
      <vt:lpstr>Unit -1  Open Source Web Technology and PHP Language Basics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Krushna Jajal</dc:creator>
  <cp:lastModifiedBy>Krushna Jajal</cp:lastModifiedBy>
  <cp:revision>4</cp:revision>
  <dcterms:created xsi:type="dcterms:W3CDTF">2025-08-31T11:30:36Z</dcterms:created>
  <dcterms:modified xsi:type="dcterms:W3CDTF">2025-08-31T11:37:01Z</dcterms:modified>
</cp:coreProperties>
</file>