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6" r:id="rId12"/>
    <p:sldId id="26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5E28F-ECE8-482B-8292-6C505B565F36}" v="1" dt="2024-02-29T04:53:05.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shnakumar Patle" userId="1e221be82a930101" providerId="LiveId" clId="{F355E28F-ECE8-482B-8292-6C505B565F36}"/>
    <pc:docChg chg="custSel modSld">
      <pc:chgData name="Krushnakumar Patle" userId="1e221be82a930101" providerId="LiveId" clId="{F355E28F-ECE8-482B-8292-6C505B565F36}" dt="2024-02-29T04:53:13.358" v="1" actId="478"/>
      <pc:docMkLst>
        <pc:docMk/>
      </pc:docMkLst>
      <pc:sldChg chg="delSp modSp mod delAnim modAnim">
        <pc:chgData name="Krushnakumar Patle" userId="1e221be82a930101" providerId="LiveId" clId="{F355E28F-ECE8-482B-8292-6C505B565F36}" dt="2024-02-29T04:53:13.358" v="1" actId="478"/>
        <pc:sldMkLst>
          <pc:docMk/>
          <pc:sldMk cId="618911745" sldId="256"/>
        </pc:sldMkLst>
        <pc:spChg chg="del mod">
          <ac:chgData name="Krushnakumar Patle" userId="1e221be82a930101" providerId="LiveId" clId="{F355E28F-ECE8-482B-8292-6C505B565F36}" dt="2024-02-29T04:53:13.358" v="1" actId="478"/>
          <ac:spMkLst>
            <pc:docMk/>
            <pc:sldMk cId="618911745" sldId="256"/>
            <ac:spMk id="3" creationId="{64D3AD88-C2EE-82F0-C389-19AE6B33DB16}"/>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9.svg"/><Relationship Id="rId5" Type="http://schemas.openxmlformats.org/officeDocument/2006/relationships/image" Target="../media/image12.png"/><Relationship Id="rId10" Type="http://schemas.openxmlformats.org/officeDocument/2006/relationships/image" Target="../media/image23.svg"/><Relationship Id="rId4" Type="http://schemas.openxmlformats.org/officeDocument/2006/relationships/image" Target="../media/image18.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9.svg"/><Relationship Id="rId5" Type="http://schemas.openxmlformats.org/officeDocument/2006/relationships/image" Target="../media/image12.png"/><Relationship Id="rId10" Type="http://schemas.openxmlformats.org/officeDocument/2006/relationships/image" Target="../media/image23.svg"/><Relationship Id="rId4" Type="http://schemas.openxmlformats.org/officeDocument/2006/relationships/image" Target="../media/image18.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9B337A-0204-45E3-8052-10435409215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3759A2-FFD5-4E8C-A78F-B2D59D2F20D9}">
      <dgm:prSet/>
      <dgm:spPr/>
      <dgm:t>
        <a:bodyPr/>
        <a:lstStyle/>
        <a:p>
          <a:pPr>
            <a:lnSpc>
              <a:spcPct val="100000"/>
            </a:lnSpc>
          </a:pPr>
          <a:r>
            <a:rPr lang="en-GB" b="0" i="0"/>
            <a:t>Data security and privacy are paramount concerns in the digital age.</a:t>
          </a:r>
          <a:endParaRPr lang="en-US"/>
        </a:p>
      </dgm:t>
    </dgm:pt>
    <dgm:pt modelId="{9F151664-DE46-42E2-B71E-4C97114341D7}" type="parTrans" cxnId="{753BFEEB-E169-43EC-9957-9B335D6C4A70}">
      <dgm:prSet/>
      <dgm:spPr/>
      <dgm:t>
        <a:bodyPr/>
        <a:lstStyle/>
        <a:p>
          <a:endParaRPr lang="en-US"/>
        </a:p>
      </dgm:t>
    </dgm:pt>
    <dgm:pt modelId="{EEAAE702-06E8-4602-8C99-9C3940EC4D44}" type="sibTrans" cxnId="{753BFEEB-E169-43EC-9957-9B335D6C4A70}">
      <dgm:prSet/>
      <dgm:spPr/>
      <dgm:t>
        <a:bodyPr/>
        <a:lstStyle/>
        <a:p>
          <a:endParaRPr lang="en-US"/>
        </a:p>
      </dgm:t>
    </dgm:pt>
    <dgm:pt modelId="{20CD1DBE-B3D0-404C-AED8-18A15917FE74}">
      <dgm:prSet/>
      <dgm:spPr/>
      <dgm:t>
        <a:bodyPr/>
        <a:lstStyle/>
        <a:p>
          <a:pPr>
            <a:lnSpc>
              <a:spcPct val="100000"/>
            </a:lnSpc>
          </a:pPr>
          <a:r>
            <a:rPr lang="en-GB" b="0" i="0"/>
            <a:t>Organizations must protect individuals' data and comply with privacy regulations.</a:t>
          </a:r>
          <a:endParaRPr lang="en-US"/>
        </a:p>
      </dgm:t>
    </dgm:pt>
    <dgm:pt modelId="{64058207-0323-4441-BD0D-AE6A02F39B41}" type="parTrans" cxnId="{DF04BC4D-F045-4F44-82A3-294786C5E34A}">
      <dgm:prSet/>
      <dgm:spPr/>
      <dgm:t>
        <a:bodyPr/>
        <a:lstStyle/>
        <a:p>
          <a:endParaRPr lang="en-US"/>
        </a:p>
      </dgm:t>
    </dgm:pt>
    <dgm:pt modelId="{73234496-D87D-489B-9B50-22F7125AC6A2}" type="sibTrans" cxnId="{DF04BC4D-F045-4F44-82A3-294786C5E34A}">
      <dgm:prSet/>
      <dgm:spPr/>
      <dgm:t>
        <a:bodyPr/>
        <a:lstStyle/>
        <a:p>
          <a:endParaRPr lang="en-US"/>
        </a:p>
      </dgm:t>
    </dgm:pt>
    <dgm:pt modelId="{8E3C7342-8714-495F-8CA3-C93F090FE48B}">
      <dgm:prSet/>
      <dgm:spPr/>
      <dgm:t>
        <a:bodyPr/>
        <a:lstStyle/>
        <a:p>
          <a:pPr>
            <a:lnSpc>
              <a:spcPct val="100000"/>
            </a:lnSpc>
          </a:pPr>
          <a:r>
            <a:rPr lang="en-GB" b="0" i="0"/>
            <a:t>This project demonstrates data security and anonymization using PySparkSQL in Azure Databricks.</a:t>
          </a:r>
          <a:endParaRPr lang="en-US"/>
        </a:p>
      </dgm:t>
    </dgm:pt>
    <dgm:pt modelId="{0AC8486E-6C4C-4D4B-887D-D0AA46E5B11B}" type="parTrans" cxnId="{DE7CCAAE-5633-4CA8-94D1-0B6A728F9D11}">
      <dgm:prSet/>
      <dgm:spPr/>
      <dgm:t>
        <a:bodyPr/>
        <a:lstStyle/>
        <a:p>
          <a:endParaRPr lang="en-US"/>
        </a:p>
      </dgm:t>
    </dgm:pt>
    <dgm:pt modelId="{EF35EDAF-5125-4786-B5FA-A111C1C756A0}" type="sibTrans" cxnId="{DE7CCAAE-5633-4CA8-94D1-0B6A728F9D11}">
      <dgm:prSet/>
      <dgm:spPr/>
      <dgm:t>
        <a:bodyPr/>
        <a:lstStyle/>
        <a:p>
          <a:endParaRPr lang="en-US"/>
        </a:p>
      </dgm:t>
    </dgm:pt>
    <dgm:pt modelId="{E2257E49-26F1-421C-BF44-5D1896E0A6C2}">
      <dgm:prSet/>
      <dgm:spPr/>
      <dgm:t>
        <a:bodyPr/>
        <a:lstStyle/>
        <a:p>
          <a:pPr>
            <a:lnSpc>
              <a:spcPct val="100000"/>
            </a:lnSpc>
          </a:pPr>
          <a:r>
            <a:rPr lang="en-GB" b="0" i="0"/>
            <a:t>PySparkSQL allows efficient anonymization of large datasets.</a:t>
          </a:r>
          <a:endParaRPr lang="en-US"/>
        </a:p>
      </dgm:t>
    </dgm:pt>
    <dgm:pt modelId="{EE5D4C25-ACF1-4AFD-B9FA-EA553E0952C7}" type="parTrans" cxnId="{0B4E82ED-2174-426C-82B2-79DFDFAF63B1}">
      <dgm:prSet/>
      <dgm:spPr/>
      <dgm:t>
        <a:bodyPr/>
        <a:lstStyle/>
        <a:p>
          <a:endParaRPr lang="en-US"/>
        </a:p>
      </dgm:t>
    </dgm:pt>
    <dgm:pt modelId="{BFBF2668-52CF-4DB4-8B01-A73A2728445F}" type="sibTrans" cxnId="{0B4E82ED-2174-426C-82B2-79DFDFAF63B1}">
      <dgm:prSet/>
      <dgm:spPr/>
      <dgm:t>
        <a:bodyPr/>
        <a:lstStyle/>
        <a:p>
          <a:endParaRPr lang="en-US"/>
        </a:p>
      </dgm:t>
    </dgm:pt>
    <dgm:pt modelId="{5D28F4C1-C1D3-436A-9FEC-DDEA91713FDF}" type="pres">
      <dgm:prSet presAssocID="{849B337A-0204-45E3-8052-104354092157}" presName="root" presStyleCnt="0">
        <dgm:presLayoutVars>
          <dgm:dir/>
          <dgm:resizeHandles val="exact"/>
        </dgm:presLayoutVars>
      </dgm:prSet>
      <dgm:spPr/>
    </dgm:pt>
    <dgm:pt modelId="{21CCB753-869B-43C5-946C-B2718C976B4F}" type="pres">
      <dgm:prSet presAssocID="{A33759A2-FFD5-4E8C-A78F-B2D59D2F20D9}" presName="compNode" presStyleCnt="0"/>
      <dgm:spPr/>
    </dgm:pt>
    <dgm:pt modelId="{BD30F630-CDE2-49E3-9E9F-0E0C4AAE2D28}" type="pres">
      <dgm:prSet presAssocID="{A33759A2-FFD5-4E8C-A78F-B2D59D2F20D9}" presName="bgRect" presStyleLbl="bgShp" presStyleIdx="0" presStyleCnt="4"/>
      <dgm:spPr/>
    </dgm:pt>
    <dgm:pt modelId="{D8EBCFCF-D3F4-480E-AD0B-0968C692542E}" type="pres">
      <dgm:prSet presAssocID="{A33759A2-FFD5-4E8C-A78F-B2D59D2F20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curity Camera Sign"/>
        </a:ext>
      </dgm:extLst>
    </dgm:pt>
    <dgm:pt modelId="{D8321338-18EF-4897-9D6A-78D3705D611D}" type="pres">
      <dgm:prSet presAssocID="{A33759A2-FFD5-4E8C-A78F-B2D59D2F20D9}" presName="spaceRect" presStyleCnt="0"/>
      <dgm:spPr/>
    </dgm:pt>
    <dgm:pt modelId="{CF79C154-92F1-4170-9DAA-A390C0B26E55}" type="pres">
      <dgm:prSet presAssocID="{A33759A2-FFD5-4E8C-A78F-B2D59D2F20D9}" presName="parTx" presStyleLbl="revTx" presStyleIdx="0" presStyleCnt="4">
        <dgm:presLayoutVars>
          <dgm:chMax val="0"/>
          <dgm:chPref val="0"/>
        </dgm:presLayoutVars>
      </dgm:prSet>
      <dgm:spPr/>
    </dgm:pt>
    <dgm:pt modelId="{0F53D583-0A45-4830-A424-1D30B06CD57F}" type="pres">
      <dgm:prSet presAssocID="{EEAAE702-06E8-4602-8C99-9C3940EC4D44}" presName="sibTrans" presStyleCnt="0"/>
      <dgm:spPr/>
    </dgm:pt>
    <dgm:pt modelId="{4A20C54C-F9DF-4B62-9932-68A201956B78}" type="pres">
      <dgm:prSet presAssocID="{20CD1DBE-B3D0-404C-AED8-18A15917FE74}" presName="compNode" presStyleCnt="0"/>
      <dgm:spPr/>
    </dgm:pt>
    <dgm:pt modelId="{E98A10A4-10A2-47B8-AE43-2AA86F22C034}" type="pres">
      <dgm:prSet presAssocID="{20CD1DBE-B3D0-404C-AED8-18A15917FE74}" presName="bgRect" presStyleLbl="bgShp" presStyleIdx="1" presStyleCnt="4"/>
      <dgm:spPr/>
    </dgm:pt>
    <dgm:pt modelId="{F283C2C5-9CF9-4778-B7CD-255D98D5B7BB}" type="pres">
      <dgm:prSet presAssocID="{20CD1DBE-B3D0-404C-AED8-18A15917FE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Judge"/>
        </a:ext>
      </dgm:extLst>
    </dgm:pt>
    <dgm:pt modelId="{CCBFD556-BE2F-441D-BAD6-1565F6B04BE4}" type="pres">
      <dgm:prSet presAssocID="{20CD1DBE-B3D0-404C-AED8-18A15917FE74}" presName="spaceRect" presStyleCnt="0"/>
      <dgm:spPr/>
    </dgm:pt>
    <dgm:pt modelId="{EC7B43A9-83C1-43E7-952B-15D5AC0D092C}" type="pres">
      <dgm:prSet presAssocID="{20CD1DBE-B3D0-404C-AED8-18A15917FE74}" presName="parTx" presStyleLbl="revTx" presStyleIdx="1" presStyleCnt="4">
        <dgm:presLayoutVars>
          <dgm:chMax val="0"/>
          <dgm:chPref val="0"/>
        </dgm:presLayoutVars>
      </dgm:prSet>
      <dgm:spPr/>
    </dgm:pt>
    <dgm:pt modelId="{21B2148D-C3C0-4BE4-B5E8-C59BC9AA57DE}" type="pres">
      <dgm:prSet presAssocID="{73234496-D87D-489B-9B50-22F7125AC6A2}" presName="sibTrans" presStyleCnt="0"/>
      <dgm:spPr/>
    </dgm:pt>
    <dgm:pt modelId="{C2054FAB-E7C6-427B-8B2D-7D8109C6248E}" type="pres">
      <dgm:prSet presAssocID="{8E3C7342-8714-495F-8CA3-C93F090FE48B}" presName="compNode" presStyleCnt="0"/>
      <dgm:spPr/>
    </dgm:pt>
    <dgm:pt modelId="{7E19F27D-461E-42EC-9D3F-4BB9B049279F}" type="pres">
      <dgm:prSet presAssocID="{8E3C7342-8714-495F-8CA3-C93F090FE48B}" presName="bgRect" presStyleLbl="bgShp" presStyleIdx="2" presStyleCnt="4"/>
      <dgm:spPr/>
    </dgm:pt>
    <dgm:pt modelId="{9D882621-1404-4781-8324-0AA11E7C672A}" type="pres">
      <dgm:prSet presAssocID="{8E3C7342-8714-495F-8CA3-C93F090FE48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D25361DF-31EB-485F-BF35-3AF66A59E513}" type="pres">
      <dgm:prSet presAssocID="{8E3C7342-8714-495F-8CA3-C93F090FE48B}" presName="spaceRect" presStyleCnt="0"/>
      <dgm:spPr/>
    </dgm:pt>
    <dgm:pt modelId="{7665E537-5B81-48A0-A4C5-4CBF1D710E8F}" type="pres">
      <dgm:prSet presAssocID="{8E3C7342-8714-495F-8CA3-C93F090FE48B}" presName="parTx" presStyleLbl="revTx" presStyleIdx="2" presStyleCnt="4">
        <dgm:presLayoutVars>
          <dgm:chMax val="0"/>
          <dgm:chPref val="0"/>
        </dgm:presLayoutVars>
      </dgm:prSet>
      <dgm:spPr/>
    </dgm:pt>
    <dgm:pt modelId="{C713FCF1-F3D6-4F15-BD5D-3948EA19F7BE}" type="pres">
      <dgm:prSet presAssocID="{EF35EDAF-5125-4786-B5FA-A111C1C756A0}" presName="sibTrans" presStyleCnt="0"/>
      <dgm:spPr/>
    </dgm:pt>
    <dgm:pt modelId="{BB9D0229-F0A0-4809-965A-66490D568754}" type="pres">
      <dgm:prSet presAssocID="{E2257E49-26F1-421C-BF44-5D1896E0A6C2}" presName="compNode" presStyleCnt="0"/>
      <dgm:spPr/>
    </dgm:pt>
    <dgm:pt modelId="{04D57D64-95B1-4271-B5F6-63FB976D9609}" type="pres">
      <dgm:prSet presAssocID="{E2257E49-26F1-421C-BF44-5D1896E0A6C2}" presName="bgRect" presStyleLbl="bgShp" presStyleIdx="3" presStyleCnt="4"/>
      <dgm:spPr/>
    </dgm:pt>
    <dgm:pt modelId="{B3F96E68-FEB7-4EEC-A9C5-F422871D2374}" type="pres">
      <dgm:prSet presAssocID="{E2257E49-26F1-421C-BF44-5D1896E0A6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52EAE8C6-4118-44C5-B35F-C0ADB3827FEC}" type="pres">
      <dgm:prSet presAssocID="{E2257E49-26F1-421C-BF44-5D1896E0A6C2}" presName="spaceRect" presStyleCnt="0"/>
      <dgm:spPr/>
    </dgm:pt>
    <dgm:pt modelId="{48581BB6-8BC8-4DEB-B8CD-B56A531F3606}" type="pres">
      <dgm:prSet presAssocID="{E2257E49-26F1-421C-BF44-5D1896E0A6C2}" presName="parTx" presStyleLbl="revTx" presStyleIdx="3" presStyleCnt="4">
        <dgm:presLayoutVars>
          <dgm:chMax val="0"/>
          <dgm:chPref val="0"/>
        </dgm:presLayoutVars>
      </dgm:prSet>
      <dgm:spPr/>
    </dgm:pt>
  </dgm:ptLst>
  <dgm:cxnLst>
    <dgm:cxn modelId="{283F366C-31F1-482F-860E-31F2FBB82AC0}" type="presOf" srcId="{849B337A-0204-45E3-8052-104354092157}" destId="{5D28F4C1-C1D3-436A-9FEC-DDEA91713FDF}" srcOrd="0" destOrd="0" presId="urn:microsoft.com/office/officeart/2018/2/layout/IconVerticalSolidList"/>
    <dgm:cxn modelId="{DF04BC4D-F045-4F44-82A3-294786C5E34A}" srcId="{849B337A-0204-45E3-8052-104354092157}" destId="{20CD1DBE-B3D0-404C-AED8-18A15917FE74}" srcOrd="1" destOrd="0" parTransId="{64058207-0323-4441-BD0D-AE6A02F39B41}" sibTransId="{73234496-D87D-489B-9B50-22F7125AC6A2}"/>
    <dgm:cxn modelId="{57203C5A-291B-493C-91FE-4C287EC3E06F}" type="presOf" srcId="{20CD1DBE-B3D0-404C-AED8-18A15917FE74}" destId="{EC7B43A9-83C1-43E7-952B-15D5AC0D092C}" srcOrd="0" destOrd="0" presId="urn:microsoft.com/office/officeart/2018/2/layout/IconVerticalSolidList"/>
    <dgm:cxn modelId="{27A38C7F-C295-49E3-979A-7E805A6DB3F3}" type="presOf" srcId="{A33759A2-FFD5-4E8C-A78F-B2D59D2F20D9}" destId="{CF79C154-92F1-4170-9DAA-A390C0B26E55}" srcOrd="0" destOrd="0" presId="urn:microsoft.com/office/officeart/2018/2/layout/IconVerticalSolidList"/>
    <dgm:cxn modelId="{DE7CCAAE-5633-4CA8-94D1-0B6A728F9D11}" srcId="{849B337A-0204-45E3-8052-104354092157}" destId="{8E3C7342-8714-495F-8CA3-C93F090FE48B}" srcOrd="2" destOrd="0" parTransId="{0AC8486E-6C4C-4D4B-887D-D0AA46E5B11B}" sibTransId="{EF35EDAF-5125-4786-B5FA-A111C1C756A0}"/>
    <dgm:cxn modelId="{DABDCCBE-A86B-492C-AFF6-05BE4523DB9E}" type="presOf" srcId="{E2257E49-26F1-421C-BF44-5D1896E0A6C2}" destId="{48581BB6-8BC8-4DEB-B8CD-B56A531F3606}" srcOrd="0" destOrd="0" presId="urn:microsoft.com/office/officeart/2018/2/layout/IconVerticalSolidList"/>
    <dgm:cxn modelId="{753BFEEB-E169-43EC-9957-9B335D6C4A70}" srcId="{849B337A-0204-45E3-8052-104354092157}" destId="{A33759A2-FFD5-4E8C-A78F-B2D59D2F20D9}" srcOrd="0" destOrd="0" parTransId="{9F151664-DE46-42E2-B71E-4C97114341D7}" sibTransId="{EEAAE702-06E8-4602-8C99-9C3940EC4D44}"/>
    <dgm:cxn modelId="{0B4E82ED-2174-426C-82B2-79DFDFAF63B1}" srcId="{849B337A-0204-45E3-8052-104354092157}" destId="{E2257E49-26F1-421C-BF44-5D1896E0A6C2}" srcOrd="3" destOrd="0" parTransId="{EE5D4C25-ACF1-4AFD-B9FA-EA553E0952C7}" sibTransId="{BFBF2668-52CF-4DB4-8B01-A73A2728445F}"/>
    <dgm:cxn modelId="{2EF871F3-3628-41D4-8FF7-3ED37CDF93FC}" type="presOf" srcId="{8E3C7342-8714-495F-8CA3-C93F090FE48B}" destId="{7665E537-5B81-48A0-A4C5-4CBF1D710E8F}" srcOrd="0" destOrd="0" presId="urn:microsoft.com/office/officeart/2018/2/layout/IconVerticalSolidList"/>
    <dgm:cxn modelId="{004DB086-CE44-4818-9D4B-232939D7BFC8}" type="presParOf" srcId="{5D28F4C1-C1D3-436A-9FEC-DDEA91713FDF}" destId="{21CCB753-869B-43C5-946C-B2718C976B4F}" srcOrd="0" destOrd="0" presId="urn:microsoft.com/office/officeart/2018/2/layout/IconVerticalSolidList"/>
    <dgm:cxn modelId="{B5231391-EC41-48DD-9D5D-FBD67DEA550C}" type="presParOf" srcId="{21CCB753-869B-43C5-946C-B2718C976B4F}" destId="{BD30F630-CDE2-49E3-9E9F-0E0C4AAE2D28}" srcOrd="0" destOrd="0" presId="urn:microsoft.com/office/officeart/2018/2/layout/IconVerticalSolidList"/>
    <dgm:cxn modelId="{2B452DBD-2BF1-4906-A3DC-EFBF75BBC24C}" type="presParOf" srcId="{21CCB753-869B-43C5-946C-B2718C976B4F}" destId="{D8EBCFCF-D3F4-480E-AD0B-0968C692542E}" srcOrd="1" destOrd="0" presId="urn:microsoft.com/office/officeart/2018/2/layout/IconVerticalSolidList"/>
    <dgm:cxn modelId="{3F614FDE-E8D2-4BF0-BF69-6784E43BCEAB}" type="presParOf" srcId="{21CCB753-869B-43C5-946C-B2718C976B4F}" destId="{D8321338-18EF-4897-9D6A-78D3705D611D}" srcOrd="2" destOrd="0" presId="urn:microsoft.com/office/officeart/2018/2/layout/IconVerticalSolidList"/>
    <dgm:cxn modelId="{C1ABFB3D-6082-4449-9F06-F9DDAA855A03}" type="presParOf" srcId="{21CCB753-869B-43C5-946C-B2718C976B4F}" destId="{CF79C154-92F1-4170-9DAA-A390C0B26E55}" srcOrd="3" destOrd="0" presId="urn:microsoft.com/office/officeart/2018/2/layout/IconVerticalSolidList"/>
    <dgm:cxn modelId="{7F8FCF73-63A4-4796-BD4F-FD98FFCE6C1D}" type="presParOf" srcId="{5D28F4C1-C1D3-436A-9FEC-DDEA91713FDF}" destId="{0F53D583-0A45-4830-A424-1D30B06CD57F}" srcOrd="1" destOrd="0" presId="urn:microsoft.com/office/officeart/2018/2/layout/IconVerticalSolidList"/>
    <dgm:cxn modelId="{FF08E020-1F6B-44D5-8AD4-D115B64A8724}" type="presParOf" srcId="{5D28F4C1-C1D3-436A-9FEC-DDEA91713FDF}" destId="{4A20C54C-F9DF-4B62-9932-68A201956B78}" srcOrd="2" destOrd="0" presId="urn:microsoft.com/office/officeart/2018/2/layout/IconVerticalSolidList"/>
    <dgm:cxn modelId="{8DD063C0-8377-4F15-B1F8-72D17282E0A8}" type="presParOf" srcId="{4A20C54C-F9DF-4B62-9932-68A201956B78}" destId="{E98A10A4-10A2-47B8-AE43-2AA86F22C034}" srcOrd="0" destOrd="0" presId="urn:microsoft.com/office/officeart/2018/2/layout/IconVerticalSolidList"/>
    <dgm:cxn modelId="{EC34796C-483C-4719-8739-6910033A270C}" type="presParOf" srcId="{4A20C54C-F9DF-4B62-9932-68A201956B78}" destId="{F283C2C5-9CF9-4778-B7CD-255D98D5B7BB}" srcOrd="1" destOrd="0" presId="urn:microsoft.com/office/officeart/2018/2/layout/IconVerticalSolidList"/>
    <dgm:cxn modelId="{874BFE86-9A7D-4860-83DF-90FF17963089}" type="presParOf" srcId="{4A20C54C-F9DF-4B62-9932-68A201956B78}" destId="{CCBFD556-BE2F-441D-BAD6-1565F6B04BE4}" srcOrd="2" destOrd="0" presId="urn:microsoft.com/office/officeart/2018/2/layout/IconVerticalSolidList"/>
    <dgm:cxn modelId="{53AF8227-0DCB-4FE2-A56D-01B6D54C6AF8}" type="presParOf" srcId="{4A20C54C-F9DF-4B62-9932-68A201956B78}" destId="{EC7B43A9-83C1-43E7-952B-15D5AC0D092C}" srcOrd="3" destOrd="0" presId="urn:microsoft.com/office/officeart/2018/2/layout/IconVerticalSolidList"/>
    <dgm:cxn modelId="{BB412F5C-6B01-407F-94BF-15DF6727CE17}" type="presParOf" srcId="{5D28F4C1-C1D3-436A-9FEC-DDEA91713FDF}" destId="{21B2148D-C3C0-4BE4-B5E8-C59BC9AA57DE}" srcOrd="3" destOrd="0" presId="urn:microsoft.com/office/officeart/2018/2/layout/IconVerticalSolidList"/>
    <dgm:cxn modelId="{58D88B1C-C402-4AD8-BEA1-6639543BD1AF}" type="presParOf" srcId="{5D28F4C1-C1D3-436A-9FEC-DDEA91713FDF}" destId="{C2054FAB-E7C6-427B-8B2D-7D8109C6248E}" srcOrd="4" destOrd="0" presId="urn:microsoft.com/office/officeart/2018/2/layout/IconVerticalSolidList"/>
    <dgm:cxn modelId="{B982CEFD-B21C-48B2-99B9-8636CB7749D9}" type="presParOf" srcId="{C2054FAB-E7C6-427B-8B2D-7D8109C6248E}" destId="{7E19F27D-461E-42EC-9D3F-4BB9B049279F}" srcOrd="0" destOrd="0" presId="urn:microsoft.com/office/officeart/2018/2/layout/IconVerticalSolidList"/>
    <dgm:cxn modelId="{1EF8B3D6-F9E0-4E7E-A1CF-D7F7DBD09A24}" type="presParOf" srcId="{C2054FAB-E7C6-427B-8B2D-7D8109C6248E}" destId="{9D882621-1404-4781-8324-0AA11E7C672A}" srcOrd="1" destOrd="0" presId="urn:microsoft.com/office/officeart/2018/2/layout/IconVerticalSolidList"/>
    <dgm:cxn modelId="{BE0645E1-97B1-47AD-95B9-AD05C101AB32}" type="presParOf" srcId="{C2054FAB-E7C6-427B-8B2D-7D8109C6248E}" destId="{D25361DF-31EB-485F-BF35-3AF66A59E513}" srcOrd="2" destOrd="0" presId="urn:microsoft.com/office/officeart/2018/2/layout/IconVerticalSolidList"/>
    <dgm:cxn modelId="{7EC12660-DB7E-444F-9EFC-BE205F8CAF6C}" type="presParOf" srcId="{C2054FAB-E7C6-427B-8B2D-7D8109C6248E}" destId="{7665E537-5B81-48A0-A4C5-4CBF1D710E8F}" srcOrd="3" destOrd="0" presId="urn:microsoft.com/office/officeart/2018/2/layout/IconVerticalSolidList"/>
    <dgm:cxn modelId="{1194ED49-A90F-4E7E-AE69-E995DFA81301}" type="presParOf" srcId="{5D28F4C1-C1D3-436A-9FEC-DDEA91713FDF}" destId="{C713FCF1-F3D6-4F15-BD5D-3948EA19F7BE}" srcOrd="5" destOrd="0" presId="urn:microsoft.com/office/officeart/2018/2/layout/IconVerticalSolidList"/>
    <dgm:cxn modelId="{E8DB1210-B6A6-4F35-BF8E-C072E9542974}" type="presParOf" srcId="{5D28F4C1-C1D3-436A-9FEC-DDEA91713FDF}" destId="{BB9D0229-F0A0-4809-965A-66490D568754}" srcOrd="6" destOrd="0" presId="urn:microsoft.com/office/officeart/2018/2/layout/IconVerticalSolidList"/>
    <dgm:cxn modelId="{393ED726-A41E-47F8-B80E-CDE1B4792B81}" type="presParOf" srcId="{BB9D0229-F0A0-4809-965A-66490D568754}" destId="{04D57D64-95B1-4271-B5F6-63FB976D9609}" srcOrd="0" destOrd="0" presId="urn:microsoft.com/office/officeart/2018/2/layout/IconVerticalSolidList"/>
    <dgm:cxn modelId="{55AC26AF-CDC9-4341-AB23-3D9204CDBE80}" type="presParOf" srcId="{BB9D0229-F0A0-4809-965A-66490D568754}" destId="{B3F96E68-FEB7-4EEC-A9C5-F422871D2374}" srcOrd="1" destOrd="0" presId="urn:microsoft.com/office/officeart/2018/2/layout/IconVerticalSolidList"/>
    <dgm:cxn modelId="{8226DE50-BE5C-4654-BE06-922DA56766EB}" type="presParOf" srcId="{BB9D0229-F0A0-4809-965A-66490D568754}" destId="{52EAE8C6-4118-44C5-B35F-C0ADB3827FEC}" srcOrd="2" destOrd="0" presId="urn:microsoft.com/office/officeart/2018/2/layout/IconVerticalSolidList"/>
    <dgm:cxn modelId="{27BCE1E9-BBF2-4DDE-99AD-E751193D5ACB}" type="presParOf" srcId="{BB9D0229-F0A0-4809-965A-66490D568754}" destId="{48581BB6-8BC8-4DEB-B8CD-B56A531F36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463189-073E-4B08-BE9C-063940465AC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71B45F4-A897-4D8E-93BA-A0F5A73074ED}">
      <dgm:prSet/>
      <dgm:spPr/>
      <dgm:t>
        <a:bodyPr/>
        <a:lstStyle/>
        <a:p>
          <a:pPr>
            <a:lnSpc>
              <a:spcPct val="100000"/>
            </a:lnSpc>
          </a:pPr>
          <a:r>
            <a:rPr lang="en-GB" b="0" i="0"/>
            <a:t>The project aims to anonymize sensitive data in a sample dataset using PySparkSQL in Azure Databricks. The goal is to protect the privacy of individuals' information while ensuring compliance with privacy regulations.</a:t>
          </a:r>
          <a:endParaRPr lang="en-US"/>
        </a:p>
      </dgm:t>
    </dgm:pt>
    <dgm:pt modelId="{98BC42D9-EDDE-4CED-96D6-0A67A6DCF0CF}" type="parTrans" cxnId="{7D2F043A-904C-4BDA-B679-A98E9E901EF3}">
      <dgm:prSet/>
      <dgm:spPr/>
      <dgm:t>
        <a:bodyPr/>
        <a:lstStyle/>
        <a:p>
          <a:endParaRPr lang="en-US"/>
        </a:p>
      </dgm:t>
    </dgm:pt>
    <dgm:pt modelId="{172FF353-799E-4053-90EE-1F267A6CFDD1}" type="sibTrans" cxnId="{7D2F043A-904C-4BDA-B679-A98E9E901EF3}">
      <dgm:prSet/>
      <dgm:spPr/>
      <dgm:t>
        <a:bodyPr/>
        <a:lstStyle/>
        <a:p>
          <a:endParaRPr lang="en-US"/>
        </a:p>
      </dgm:t>
    </dgm:pt>
    <dgm:pt modelId="{2E181ED6-21F9-41A8-BCBB-01ABB557A896}">
      <dgm:prSet/>
      <dgm:spPr/>
      <dgm:t>
        <a:bodyPr/>
        <a:lstStyle/>
        <a:p>
          <a:pPr>
            <a:lnSpc>
              <a:spcPct val="100000"/>
            </a:lnSpc>
          </a:pPr>
          <a:r>
            <a:rPr lang="en-GB" b="0" i="0"/>
            <a:t>Objectives: Generate sample dataset, anonymize data, save anonymized data to a new CSV file.</a:t>
          </a:r>
          <a:endParaRPr lang="en-US"/>
        </a:p>
      </dgm:t>
    </dgm:pt>
    <dgm:pt modelId="{710C3181-B483-4DA1-B2C1-20977B57E355}" type="parTrans" cxnId="{40EDC64F-E7F7-4EBD-8851-6F44040441D1}">
      <dgm:prSet/>
      <dgm:spPr/>
      <dgm:t>
        <a:bodyPr/>
        <a:lstStyle/>
        <a:p>
          <a:endParaRPr lang="en-US"/>
        </a:p>
      </dgm:t>
    </dgm:pt>
    <dgm:pt modelId="{C914E7F1-38E7-422C-B5E3-411592007348}" type="sibTrans" cxnId="{40EDC64F-E7F7-4EBD-8851-6F44040441D1}">
      <dgm:prSet/>
      <dgm:spPr/>
      <dgm:t>
        <a:bodyPr/>
        <a:lstStyle/>
        <a:p>
          <a:endParaRPr lang="en-US"/>
        </a:p>
      </dgm:t>
    </dgm:pt>
    <dgm:pt modelId="{4882EF24-D37B-4D45-90AD-98E002B9A116}" type="pres">
      <dgm:prSet presAssocID="{64463189-073E-4B08-BE9C-063940465ACF}" presName="root" presStyleCnt="0">
        <dgm:presLayoutVars>
          <dgm:dir/>
          <dgm:resizeHandles val="exact"/>
        </dgm:presLayoutVars>
      </dgm:prSet>
      <dgm:spPr/>
    </dgm:pt>
    <dgm:pt modelId="{21115126-78EE-4938-958C-CCCF9FCBBE1B}" type="pres">
      <dgm:prSet presAssocID="{871B45F4-A897-4D8E-93BA-A0F5A73074ED}" presName="compNode" presStyleCnt="0"/>
      <dgm:spPr/>
    </dgm:pt>
    <dgm:pt modelId="{2C2B12AD-F10C-461C-8885-32AD9DB0262A}" type="pres">
      <dgm:prSet presAssocID="{871B45F4-A897-4D8E-93BA-A0F5A73074ED}" presName="bgRect" presStyleLbl="bgShp" presStyleIdx="0" presStyleCnt="2"/>
      <dgm:spPr/>
    </dgm:pt>
    <dgm:pt modelId="{45EE95C1-8A3E-4460-969F-3318EF4D5C8E}" type="pres">
      <dgm:prSet presAssocID="{871B45F4-A897-4D8E-93BA-A0F5A73074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2473CA35-D52E-42AB-ABC6-5F123286A9D6}" type="pres">
      <dgm:prSet presAssocID="{871B45F4-A897-4D8E-93BA-A0F5A73074ED}" presName="spaceRect" presStyleCnt="0"/>
      <dgm:spPr/>
    </dgm:pt>
    <dgm:pt modelId="{8A3BAD46-51C2-4F1F-9B5D-F43EAC43A1E3}" type="pres">
      <dgm:prSet presAssocID="{871B45F4-A897-4D8E-93BA-A0F5A73074ED}" presName="parTx" presStyleLbl="revTx" presStyleIdx="0" presStyleCnt="2">
        <dgm:presLayoutVars>
          <dgm:chMax val="0"/>
          <dgm:chPref val="0"/>
        </dgm:presLayoutVars>
      </dgm:prSet>
      <dgm:spPr/>
    </dgm:pt>
    <dgm:pt modelId="{1FFABF72-D87D-4D15-A26F-BADB0277364E}" type="pres">
      <dgm:prSet presAssocID="{172FF353-799E-4053-90EE-1F267A6CFDD1}" presName="sibTrans" presStyleCnt="0"/>
      <dgm:spPr/>
    </dgm:pt>
    <dgm:pt modelId="{916F984E-536E-4712-ABF6-2139A0B99E29}" type="pres">
      <dgm:prSet presAssocID="{2E181ED6-21F9-41A8-BCBB-01ABB557A896}" presName="compNode" presStyleCnt="0"/>
      <dgm:spPr/>
    </dgm:pt>
    <dgm:pt modelId="{60B25528-5016-4330-9B69-2D9B0B4213E2}" type="pres">
      <dgm:prSet presAssocID="{2E181ED6-21F9-41A8-BCBB-01ABB557A896}" presName="bgRect" presStyleLbl="bgShp" presStyleIdx="1" presStyleCnt="2"/>
      <dgm:spPr/>
    </dgm:pt>
    <dgm:pt modelId="{AF36AAA2-7478-49FC-82A7-39DE599387AE}" type="pres">
      <dgm:prSet presAssocID="{2E181ED6-21F9-41A8-BCBB-01ABB557A8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EAE8EC30-D967-43A1-A93D-3F8985A585AB}" type="pres">
      <dgm:prSet presAssocID="{2E181ED6-21F9-41A8-BCBB-01ABB557A896}" presName="spaceRect" presStyleCnt="0"/>
      <dgm:spPr/>
    </dgm:pt>
    <dgm:pt modelId="{570DB8B1-1BBA-4F26-A7A7-742E67A98485}" type="pres">
      <dgm:prSet presAssocID="{2E181ED6-21F9-41A8-BCBB-01ABB557A896}" presName="parTx" presStyleLbl="revTx" presStyleIdx="1" presStyleCnt="2">
        <dgm:presLayoutVars>
          <dgm:chMax val="0"/>
          <dgm:chPref val="0"/>
        </dgm:presLayoutVars>
      </dgm:prSet>
      <dgm:spPr/>
    </dgm:pt>
  </dgm:ptLst>
  <dgm:cxnLst>
    <dgm:cxn modelId="{07707A03-CCCE-468A-8950-06E04451DD26}" type="presOf" srcId="{871B45F4-A897-4D8E-93BA-A0F5A73074ED}" destId="{8A3BAD46-51C2-4F1F-9B5D-F43EAC43A1E3}" srcOrd="0" destOrd="0" presId="urn:microsoft.com/office/officeart/2018/2/layout/IconVerticalSolidList"/>
    <dgm:cxn modelId="{47790B11-AAAC-4C68-82F8-7505C1CE8039}" type="presOf" srcId="{64463189-073E-4B08-BE9C-063940465ACF}" destId="{4882EF24-D37B-4D45-90AD-98E002B9A116}" srcOrd="0" destOrd="0" presId="urn:microsoft.com/office/officeart/2018/2/layout/IconVerticalSolidList"/>
    <dgm:cxn modelId="{7D2F043A-904C-4BDA-B679-A98E9E901EF3}" srcId="{64463189-073E-4B08-BE9C-063940465ACF}" destId="{871B45F4-A897-4D8E-93BA-A0F5A73074ED}" srcOrd="0" destOrd="0" parTransId="{98BC42D9-EDDE-4CED-96D6-0A67A6DCF0CF}" sibTransId="{172FF353-799E-4053-90EE-1F267A6CFDD1}"/>
    <dgm:cxn modelId="{40EDC64F-E7F7-4EBD-8851-6F44040441D1}" srcId="{64463189-073E-4B08-BE9C-063940465ACF}" destId="{2E181ED6-21F9-41A8-BCBB-01ABB557A896}" srcOrd="1" destOrd="0" parTransId="{710C3181-B483-4DA1-B2C1-20977B57E355}" sibTransId="{C914E7F1-38E7-422C-B5E3-411592007348}"/>
    <dgm:cxn modelId="{B7D0BACB-78E4-4119-B875-3F2ABC10FA9A}" type="presOf" srcId="{2E181ED6-21F9-41A8-BCBB-01ABB557A896}" destId="{570DB8B1-1BBA-4F26-A7A7-742E67A98485}" srcOrd="0" destOrd="0" presId="urn:microsoft.com/office/officeart/2018/2/layout/IconVerticalSolidList"/>
    <dgm:cxn modelId="{ACCEBED2-425B-43BC-A518-9FB0C9854268}" type="presParOf" srcId="{4882EF24-D37B-4D45-90AD-98E002B9A116}" destId="{21115126-78EE-4938-958C-CCCF9FCBBE1B}" srcOrd="0" destOrd="0" presId="urn:microsoft.com/office/officeart/2018/2/layout/IconVerticalSolidList"/>
    <dgm:cxn modelId="{433A7E9B-3F51-4BBB-BB29-E632081E5BC1}" type="presParOf" srcId="{21115126-78EE-4938-958C-CCCF9FCBBE1B}" destId="{2C2B12AD-F10C-461C-8885-32AD9DB0262A}" srcOrd="0" destOrd="0" presId="urn:microsoft.com/office/officeart/2018/2/layout/IconVerticalSolidList"/>
    <dgm:cxn modelId="{32701EE6-A15F-4748-8FBC-183D7AC8FEB0}" type="presParOf" srcId="{21115126-78EE-4938-958C-CCCF9FCBBE1B}" destId="{45EE95C1-8A3E-4460-969F-3318EF4D5C8E}" srcOrd="1" destOrd="0" presId="urn:microsoft.com/office/officeart/2018/2/layout/IconVerticalSolidList"/>
    <dgm:cxn modelId="{635A2DD7-FE3F-42A6-9054-CD714C3E6FFA}" type="presParOf" srcId="{21115126-78EE-4938-958C-CCCF9FCBBE1B}" destId="{2473CA35-D52E-42AB-ABC6-5F123286A9D6}" srcOrd="2" destOrd="0" presId="urn:microsoft.com/office/officeart/2018/2/layout/IconVerticalSolidList"/>
    <dgm:cxn modelId="{157052C4-77CF-4C58-9C41-509A50E5BF10}" type="presParOf" srcId="{21115126-78EE-4938-958C-CCCF9FCBBE1B}" destId="{8A3BAD46-51C2-4F1F-9B5D-F43EAC43A1E3}" srcOrd="3" destOrd="0" presId="urn:microsoft.com/office/officeart/2018/2/layout/IconVerticalSolidList"/>
    <dgm:cxn modelId="{26EE7966-7D3B-4BEA-A05A-59D8D5391721}" type="presParOf" srcId="{4882EF24-D37B-4D45-90AD-98E002B9A116}" destId="{1FFABF72-D87D-4D15-A26F-BADB0277364E}" srcOrd="1" destOrd="0" presId="urn:microsoft.com/office/officeart/2018/2/layout/IconVerticalSolidList"/>
    <dgm:cxn modelId="{A987CBC3-6A9E-4C80-8991-82002B9C6E94}" type="presParOf" srcId="{4882EF24-D37B-4D45-90AD-98E002B9A116}" destId="{916F984E-536E-4712-ABF6-2139A0B99E29}" srcOrd="2" destOrd="0" presId="urn:microsoft.com/office/officeart/2018/2/layout/IconVerticalSolidList"/>
    <dgm:cxn modelId="{349056E0-EA4E-4E5A-8630-7158411811E3}" type="presParOf" srcId="{916F984E-536E-4712-ABF6-2139A0B99E29}" destId="{60B25528-5016-4330-9B69-2D9B0B4213E2}" srcOrd="0" destOrd="0" presId="urn:microsoft.com/office/officeart/2018/2/layout/IconVerticalSolidList"/>
    <dgm:cxn modelId="{E394F94E-7BD8-48E0-A6D4-9B766566E585}" type="presParOf" srcId="{916F984E-536E-4712-ABF6-2139A0B99E29}" destId="{AF36AAA2-7478-49FC-82A7-39DE599387AE}" srcOrd="1" destOrd="0" presId="urn:microsoft.com/office/officeart/2018/2/layout/IconVerticalSolidList"/>
    <dgm:cxn modelId="{801572ED-CD67-48E2-A40B-7D3DBBB6CBD9}" type="presParOf" srcId="{916F984E-536E-4712-ABF6-2139A0B99E29}" destId="{EAE8EC30-D967-43A1-A93D-3F8985A585AB}" srcOrd="2" destOrd="0" presId="urn:microsoft.com/office/officeart/2018/2/layout/IconVerticalSolidList"/>
    <dgm:cxn modelId="{C6AAABC8-DD29-4110-9008-A1D4099799C0}" type="presParOf" srcId="{916F984E-536E-4712-ABF6-2139A0B99E29}" destId="{570DB8B1-1BBA-4F26-A7A7-742E67A984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F12D34-E9D2-4C24-B54E-41C53D20B4D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CDBCBD0-7566-4584-B678-8D645DFCBC70}">
      <dgm:prSet/>
      <dgm:spPr/>
      <dgm:t>
        <a:bodyPr/>
        <a:lstStyle/>
        <a:p>
          <a:pPr>
            <a:lnSpc>
              <a:spcPct val="100000"/>
            </a:lnSpc>
          </a:pPr>
          <a:r>
            <a:rPr lang="en-IN" b="1" i="0"/>
            <a:t>Azure Databricks:</a:t>
          </a:r>
          <a:r>
            <a:rPr lang="en-IN" b="0" i="0"/>
            <a:t> A cloud-based analytics platform built on Apache Spark, providing a collaborative environment for data processing and anonymization.</a:t>
          </a:r>
          <a:endParaRPr lang="en-US"/>
        </a:p>
      </dgm:t>
    </dgm:pt>
    <dgm:pt modelId="{699E9C19-8BB0-4BA8-AAD2-773B56C417BF}" type="parTrans" cxnId="{DAC7F130-F591-497F-95BB-8F988D7FD7F2}">
      <dgm:prSet/>
      <dgm:spPr/>
      <dgm:t>
        <a:bodyPr/>
        <a:lstStyle/>
        <a:p>
          <a:endParaRPr lang="en-US"/>
        </a:p>
      </dgm:t>
    </dgm:pt>
    <dgm:pt modelId="{6A198B03-2647-4E08-8084-87D5D6216B7E}" type="sibTrans" cxnId="{DAC7F130-F591-497F-95BB-8F988D7FD7F2}">
      <dgm:prSet/>
      <dgm:spPr/>
      <dgm:t>
        <a:bodyPr/>
        <a:lstStyle/>
        <a:p>
          <a:endParaRPr lang="en-US"/>
        </a:p>
      </dgm:t>
    </dgm:pt>
    <dgm:pt modelId="{0B360186-A4D0-44FB-BBE8-35435321EA2F}">
      <dgm:prSet/>
      <dgm:spPr/>
      <dgm:t>
        <a:bodyPr/>
        <a:lstStyle/>
        <a:p>
          <a:pPr>
            <a:lnSpc>
              <a:spcPct val="100000"/>
            </a:lnSpc>
          </a:pPr>
          <a:r>
            <a:rPr lang="en-IN" b="1" i="0"/>
            <a:t>PySparkSQL:</a:t>
          </a:r>
          <a:r>
            <a:rPr lang="en-IN" b="0" i="0"/>
            <a:t> The Python API for Spark SQL, allowing users to run SQL queries and manipulate data using DataFrame APIs.</a:t>
          </a:r>
          <a:endParaRPr lang="en-US"/>
        </a:p>
      </dgm:t>
    </dgm:pt>
    <dgm:pt modelId="{C52DE016-B51D-47D5-9C45-475554593236}" type="parTrans" cxnId="{07788EA4-0CDE-4232-9753-FC7A6B67DAE3}">
      <dgm:prSet/>
      <dgm:spPr/>
      <dgm:t>
        <a:bodyPr/>
        <a:lstStyle/>
        <a:p>
          <a:endParaRPr lang="en-US"/>
        </a:p>
      </dgm:t>
    </dgm:pt>
    <dgm:pt modelId="{6D08E7DC-B457-4B82-A29D-F3FA0C3BFBF1}" type="sibTrans" cxnId="{07788EA4-0CDE-4232-9753-FC7A6B67DAE3}">
      <dgm:prSet/>
      <dgm:spPr/>
      <dgm:t>
        <a:bodyPr/>
        <a:lstStyle/>
        <a:p>
          <a:endParaRPr lang="en-US"/>
        </a:p>
      </dgm:t>
    </dgm:pt>
    <dgm:pt modelId="{CD079DF2-B0C4-4E51-A0B0-4E86510F3A39}">
      <dgm:prSet/>
      <dgm:spPr/>
      <dgm:t>
        <a:bodyPr/>
        <a:lstStyle/>
        <a:p>
          <a:pPr>
            <a:lnSpc>
              <a:spcPct val="100000"/>
            </a:lnSpc>
          </a:pPr>
          <a:r>
            <a:rPr lang="en-IN" b="1" i="0"/>
            <a:t>Faker:</a:t>
          </a:r>
          <a:r>
            <a:rPr lang="en-IN" b="0" i="0"/>
            <a:t> A Python library for generating fake data like names, addresses, and phone numbers. Used to create a sample dataset for demonstration purposes.</a:t>
          </a:r>
          <a:endParaRPr lang="en-US"/>
        </a:p>
      </dgm:t>
    </dgm:pt>
    <dgm:pt modelId="{17FB74EA-F96C-41D1-B616-9BF534B83143}" type="parTrans" cxnId="{6F23467C-5CEB-4E10-9F04-1AB896034780}">
      <dgm:prSet/>
      <dgm:spPr/>
      <dgm:t>
        <a:bodyPr/>
        <a:lstStyle/>
        <a:p>
          <a:endParaRPr lang="en-US"/>
        </a:p>
      </dgm:t>
    </dgm:pt>
    <dgm:pt modelId="{5D7AB3C5-5229-4AD3-A15A-969A0BBD9B66}" type="sibTrans" cxnId="{6F23467C-5CEB-4E10-9F04-1AB896034780}">
      <dgm:prSet/>
      <dgm:spPr/>
      <dgm:t>
        <a:bodyPr/>
        <a:lstStyle/>
        <a:p>
          <a:endParaRPr lang="en-US"/>
        </a:p>
      </dgm:t>
    </dgm:pt>
    <dgm:pt modelId="{B7ADADBA-BA74-4211-81CD-D5D534E0F561}">
      <dgm:prSet/>
      <dgm:spPr/>
      <dgm:t>
        <a:bodyPr/>
        <a:lstStyle/>
        <a:p>
          <a:pPr>
            <a:lnSpc>
              <a:spcPct val="100000"/>
            </a:lnSpc>
          </a:pPr>
          <a:r>
            <a:rPr lang="en-IN" b="1" i="0"/>
            <a:t>Hashlib:</a:t>
          </a:r>
          <a:r>
            <a:rPr lang="en-IN" b="0" i="0"/>
            <a:t> A Python library offering cryptographic hashing functions. Used to hash sensitive data for anonymization.</a:t>
          </a:r>
          <a:endParaRPr lang="en-US"/>
        </a:p>
      </dgm:t>
    </dgm:pt>
    <dgm:pt modelId="{8AF2D919-C4AF-49E6-9E4D-01CE938DDC8D}" type="parTrans" cxnId="{1BEC1D1F-8C4D-400B-B8B6-13CBB115EDE3}">
      <dgm:prSet/>
      <dgm:spPr/>
      <dgm:t>
        <a:bodyPr/>
        <a:lstStyle/>
        <a:p>
          <a:endParaRPr lang="en-US"/>
        </a:p>
      </dgm:t>
    </dgm:pt>
    <dgm:pt modelId="{C33F3434-97A1-44AF-B147-FCF9F6BE34F4}" type="sibTrans" cxnId="{1BEC1D1F-8C4D-400B-B8B6-13CBB115EDE3}">
      <dgm:prSet/>
      <dgm:spPr/>
      <dgm:t>
        <a:bodyPr/>
        <a:lstStyle/>
        <a:p>
          <a:endParaRPr lang="en-US"/>
        </a:p>
      </dgm:t>
    </dgm:pt>
    <dgm:pt modelId="{DFD998BD-87A0-4860-B9F1-046E2329C1F8}">
      <dgm:prSet/>
      <dgm:spPr/>
      <dgm:t>
        <a:bodyPr/>
        <a:lstStyle/>
        <a:p>
          <a:pPr>
            <a:lnSpc>
              <a:spcPct val="100000"/>
            </a:lnSpc>
          </a:pPr>
          <a:r>
            <a:rPr lang="en-IN" b="1" i="0"/>
            <a:t>Azure Storage:</a:t>
          </a:r>
          <a:r>
            <a:rPr lang="en-IN" b="0" i="0"/>
            <a:t> A cloud storage solution providing scalable, secure, and reliable storage for the source and anonymized data files.</a:t>
          </a:r>
          <a:endParaRPr lang="en-US"/>
        </a:p>
      </dgm:t>
    </dgm:pt>
    <dgm:pt modelId="{D17C59CA-E1AB-47DA-B2D4-9CADDFE3514D}" type="parTrans" cxnId="{8D6B2EC4-11ED-4BD4-A967-DFB3697DD329}">
      <dgm:prSet/>
      <dgm:spPr/>
      <dgm:t>
        <a:bodyPr/>
        <a:lstStyle/>
        <a:p>
          <a:endParaRPr lang="en-US"/>
        </a:p>
      </dgm:t>
    </dgm:pt>
    <dgm:pt modelId="{7AA176EA-A8DE-4F6B-B5B8-D362B1060344}" type="sibTrans" cxnId="{8D6B2EC4-11ED-4BD4-A967-DFB3697DD329}">
      <dgm:prSet/>
      <dgm:spPr/>
      <dgm:t>
        <a:bodyPr/>
        <a:lstStyle/>
        <a:p>
          <a:endParaRPr lang="en-US"/>
        </a:p>
      </dgm:t>
    </dgm:pt>
    <dgm:pt modelId="{B6A5B6AD-7BB3-492D-AD4A-177868A7125D}" type="pres">
      <dgm:prSet presAssocID="{30F12D34-E9D2-4C24-B54E-41C53D20B4D8}" presName="root" presStyleCnt="0">
        <dgm:presLayoutVars>
          <dgm:dir/>
          <dgm:resizeHandles val="exact"/>
        </dgm:presLayoutVars>
      </dgm:prSet>
      <dgm:spPr/>
    </dgm:pt>
    <dgm:pt modelId="{42B139B4-C417-4C29-BB12-606BE189E29B}" type="pres">
      <dgm:prSet presAssocID="{3CDBCBD0-7566-4584-B678-8D645DFCBC70}" presName="compNode" presStyleCnt="0"/>
      <dgm:spPr/>
    </dgm:pt>
    <dgm:pt modelId="{49A8214F-0D99-47BC-9741-6D9EDC6174EB}" type="pres">
      <dgm:prSet presAssocID="{3CDBCBD0-7566-4584-B678-8D645DFCBC70}" presName="bgRect" presStyleLbl="bgShp" presStyleIdx="0" presStyleCnt="5"/>
      <dgm:spPr/>
    </dgm:pt>
    <dgm:pt modelId="{F044C237-0BA1-4774-9AF5-C9EB9919428C}" type="pres">
      <dgm:prSet presAssocID="{3CDBCBD0-7566-4584-B678-8D645DFCBC7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FC738B1E-6C5F-4E44-A976-3F4B9AF0DCC6}" type="pres">
      <dgm:prSet presAssocID="{3CDBCBD0-7566-4584-B678-8D645DFCBC70}" presName="spaceRect" presStyleCnt="0"/>
      <dgm:spPr/>
    </dgm:pt>
    <dgm:pt modelId="{5DBB752D-9B65-4EB6-84FB-7DD470931EFB}" type="pres">
      <dgm:prSet presAssocID="{3CDBCBD0-7566-4584-B678-8D645DFCBC70}" presName="parTx" presStyleLbl="revTx" presStyleIdx="0" presStyleCnt="5">
        <dgm:presLayoutVars>
          <dgm:chMax val="0"/>
          <dgm:chPref val="0"/>
        </dgm:presLayoutVars>
      </dgm:prSet>
      <dgm:spPr/>
    </dgm:pt>
    <dgm:pt modelId="{40B98E86-F2C3-46C5-8E90-730A1ED1FE77}" type="pres">
      <dgm:prSet presAssocID="{6A198B03-2647-4E08-8084-87D5D6216B7E}" presName="sibTrans" presStyleCnt="0"/>
      <dgm:spPr/>
    </dgm:pt>
    <dgm:pt modelId="{0DFB5FB2-621C-40BD-AEA8-2DD376FF031B}" type="pres">
      <dgm:prSet presAssocID="{0B360186-A4D0-44FB-BBE8-35435321EA2F}" presName="compNode" presStyleCnt="0"/>
      <dgm:spPr/>
    </dgm:pt>
    <dgm:pt modelId="{1F31997D-ED5B-488F-958B-41D273F9680D}" type="pres">
      <dgm:prSet presAssocID="{0B360186-A4D0-44FB-BBE8-35435321EA2F}" presName="bgRect" presStyleLbl="bgShp" presStyleIdx="1" presStyleCnt="5"/>
      <dgm:spPr/>
    </dgm:pt>
    <dgm:pt modelId="{EC3ED48D-8BF5-465F-A676-817228F767AA}" type="pres">
      <dgm:prSet presAssocID="{0B360186-A4D0-44FB-BBE8-35435321EA2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1815DA0C-751D-44BA-9204-FE5A216B941E}" type="pres">
      <dgm:prSet presAssocID="{0B360186-A4D0-44FB-BBE8-35435321EA2F}" presName="spaceRect" presStyleCnt="0"/>
      <dgm:spPr/>
    </dgm:pt>
    <dgm:pt modelId="{39B3B404-6C65-4DE6-9E32-4038C4E2EC2D}" type="pres">
      <dgm:prSet presAssocID="{0B360186-A4D0-44FB-BBE8-35435321EA2F}" presName="parTx" presStyleLbl="revTx" presStyleIdx="1" presStyleCnt="5">
        <dgm:presLayoutVars>
          <dgm:chMax val="0"/>
          <dgm:chPref val="0"/>
        </dgm:presLayoutVars>
      </dgm:prSet>
      <dgm:spPr/>
    </dgm:pt>
    <dgm:pt modelId="{BD034DAE-AF9E-4437-A209-8B96331D4608}" type="pres">
      <dgm:prSet presAssocID="{6D08E7DC-B457-4B82-A29D-F3FA0C3BFBF1}" presName="sibTrans" presStyleCnt="0"/>
      <dgm:spPr/>
    </dgm:pt>
    <dgm:pt modelId="{0F2407AE-15B5-4FD4-AC80-FE81E330E009}" type="pres">
      <dgm:prSet presAssocID="{CD079DF2-B0C4-4E51-A0B0-4E86510F3A39}" presName="compNode" presStyleCnt="0"/>
      <dgm:spPr/>
    </dgm:pt>
    <dgm:pt modelId="{76A78EE8-1303-43E6-8F67-0CC66E4FAFFF}" type="pres">
      <dgm:prSet presAssocID="{CD079DF2-B0C4-4E51-A0B0-4E86510F3A39}" presName="bgRect" presStyleLbl="bgShp" presStyleIdx="2" presStyleCnt="5"/>
      <dgm:spPr/>
    </dgm:pt>
    <dgm:pt modelId="{C0031A49-03D0-493C-9167-FEE6A8BD62B6}" type="pres">
      <dgm:prSet presAssocID="{CD079DF2-B0C4-4E51-A0B0-4E86510F3A3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207C8AEE-C18B-435F-80E3-B11759BD2729}" type="pres">
      <dgm:prSet presAssocID="{CD079DF2-B0C4-4E51-A0B0-4E86510F3A39}" presName="spaceRect" presStyleCnt="0"/>
      <dgm:spPr/>
    </dgm:pt>
    <dgm:pt modelId="{57B8E3A6-4B9C-4193-A551-CDA12EC53620}" type="pres">
      <dgm:prSet presAssocID="{CD079DF2-B0C4-4E51-A0B0-4E86510F3A39}" presName="parTx" presStyleLbl="revTx" presStyleIdx="2" presStyleCnt="5">
        <dgm:presLayoutVars>
          <dgm:chMax val="0"/>
          <dgm:chPref val="0"/>
        </dgm:presLayoutVars>
      </dgm:prSet>
      <dgm:spPr/>
    </dgm:pt>
    <dgm:pt modelId="{8AA8709E-ECA4-4E14-AA2C-32A6DE09330B}" type="pres">
      <dgm:prSet presAssocID="{5D7AB3C5-5229-4AD3-A15A-969A0BBD9B66}" presName="sibTrans" presStyleCnt="0"/>
      <dgm:spPr/>
    </dgm:pt>
    <dgm:pt modelId="{103A678B-B058-4138-91FA-4D93C97E651E}" type="pres">
      <dgm:prSet presAssocID="{B7ADADBA-BA74-4211-81CD-D5D534E0F561}" presName="compNode" presStyleCnt="0"/>
      <dgm:spPr/>
    </dgm:pt>
    <dgm:pt modelId="{C9FADBE2-540F-46E6-BE3A-71DFF8F31A79}" type="pres">
      <dgm:prSet presAssocID="{B7ADADBA-BA74-4211-81CD-D5D534E0F561}" presName="bgRect" presStyleLbl="bgShp" presStyleIdx="3" presStyleCnt="5"/>
      <dgm:spPr/>
    </dgm:pt>
    <dgm:pt modelId="{D1AF7E35-5FFE-4924-9119-5E818CCB11D0}" type="pres">
      <dgm:prSet presAssocID="{B7ADADBA-BA74-4211-81CD-D5D534E0F56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hredder"/>
        </a:ext>
      </dgm:extLst>
    </dgm:pt>
    <dgm:pt modelId="{E26D6EE6-48FA-4BC7-A3D5-95A17FD950F0}" type="pres">
      <dgm:prSet presAssocID="{B7ADADBA-BA74-4211-81CD-D5D534E0F561}" presName="spaceRect" presStyleCnt="0"/>
      <dgm:spPr/>
    </dgm:pt>
    <dgm:pt modelId="{38A7ECA8-BABD-42D0-9C18-D06672E59A45}" type="pres">
      <dgm:prSet presAssocID="{B7ADADBA-BA74-4211-81CD-D5D534E0F561}" presName="parTx" presStyleLbl="revTx" presStyleIdx="3" presStyleCnt="5">
        <dgm:presLayoutVars>
          <dgm:chMax val="0"/>
          <dgm:chPref val="0"/>
        </dgm:presLayoutVars>
      </dgm:prSet>
      <dgm:spPr/>
    </dgm:pt>
    <dgm:pt modelId="{A1A184DB-6F62-473A-A7B1-8662E6818956}" type="pres">
      <dgm:prSet presAssocID="{C33F3434-97A1-44AF-B147-FCF9F6BE34F4}" presName="sibTrans" presStyleCnt="0"/>
      <dgm:spPr/>
    </dgm:pt>
    <dgm:pt modelId="{D2E01404-8595-4F50-8654-48D1E18A1935}" type="pres">
      <dgm:prSet presAssocID="{DFD998BD-87A0-4860-B9F1-046E2329C1F8}" presName="compNode" presStyleCnt="0"/>
      <dgm:spPr/>
    </dgm:pt>
    <dgm:pt modelId="{1FE0578A-7692-4253-A568-CA85725BAFE0}" type="pres">
      <dgm:prSet presAssocID="{DFD998BD-87A0-4860-B9F1-046E2329C1F8}" presName="bgRect" presStyleLbl="bgShp" presStyleIdx="4" presStyleCnt="5"/>
      <dgm:spPr/>
    </dgm:pt>
    <dgm:pt modelId="{FBB0B1C4-0E3B-4876-AB50-FD462E7D1B72}" type="pres">
      <dgm:prSet presAssocID="{DFD998BD-87A0-4860-B9F1-046E2329C1F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ud"/>
        </a:ext>
      </dgm:extLst>
    </dgm:pt>
    <dgm:pt modelId="{271EBB59-BED8-47AB-BBA0-DAC8E0655D35}" type="pres">
      <dgm:prSet presAssocID="{DFD998BD-87A0-4860-B9F1-046E2329C1F8}" presName="spaceRect" presStyleCnt="0"/>
      <dgm:spPr/>
    </dgm:pt>
    <dgm:pt modelId="{CFCFBE47-747E-44E5-A65F-A5DA2E8F0268}" type="pres">
      <dgm:prSet presAssocID="{DFD998BD-87A0-4860-B9F1-046E2329C1F8}" presName="parTx" presStyleLbl="revTx" presStyleIdx="4" presStyleCnt="5">
        <dgm:presLayoutVars>
          <dgm:chMax val="0"/>
          <dgm:chPref val="0"/>
        </dgm:presLayoutVars>
      </dgm:prSet>
      <dgm:spPr/>
    </dgm:pt>
  </dgm:ptLst>
  <dgm:cxnLst>
    <dgm:cxn modelId="{4780FC1B-CFCF-44ED-95B8-0734E877A1A6}" type="presOf" srcId="{CD079DF2-B0C4-4E51-A0B0-4E86510F3A39}" destId="{57B8E3A6-4B9C-4193-A551-CDA12EC53620}" srcOrd="0" destOrd="0" presId="urn:microsoft.com/office/officeart/2018/2/layout/IconVerticalSolidList"/>
    <dgm:cxn modelId="{1BEC1D1F-8C4D-400B-B8B6-13CBB115EDE3}" srcId="{30F12D34-E9D2-4C24-B54E-41C53D20B4D8}" destId="{B7ADADBA-BA74-4211-81CD-D5D534E0F561}" srcOrd="3" destOrd="0" parTransId="{8AF2D919-C4AF-49E6-9E4D-01CE938DDC8D}" sibTransId="{C33F3434-97A1-44AF-B147-FCF9F6BE34F4}"/>
    <dgm:cxn modelId="{DAC7F130-F591-497F-95BB-8F988D7FD7F2}" srcId="{30F12D34-E9D2-4C24-B54E-41C53D20B4D8}" destId="{3CDBCBD0-7566-4584-B678-8D645DFCBC70}" srcOrd="0" destOrd="0" parTransId="{699E9C19-8BB0-4BA8-AAD2-773B56C417BF}" sibTransId="{6A198B03-2647-4E08-8084-87D5D6216B7E}"/>
    <dgm:cxn modelId="{D4EC9033-6397-45FB-A70F-083B98425BAF}" type="presOf" srcId="{30F12D34-E9D2-4C24-B54E-41C53D20B4D8}" destId="{B6A5B6AD-7BB3-492D-AD4A-177868A7125D}" srcOrd="0" destOrd="0" presId="urn:microsoft.com/office/officeart/2018/2/layout/IconVerticalSolidList"/>
    <dgm:cxn modelId="{65B5E562-0B91-4F76-8483-883632EA8FA4}" type="presOf" srcId="{DFD998BD-87A0-4860-B9F1-046E2329C1F8}" destId="{CFCFBE47-747E-44E5-A65F-A5DA2E8F0268}" srcOrd="0" destOrd="0" presId="urn:microsoft.com/office/officeart/2018/2/layout/IconVerticalSolidList"/>
    <dgm:cxn modelId="{6F23467C-5CEB-4E10-9F04-1AB896034780}" srcId="{30F12D34-E9D2-4C24-B54E-41C53D20B4D8}" destId="{CD079DF2-B0C4-4E51-A0B0-4E86510F3A39}" srcOrd="2" destOrd="0" parTransId="{17FB74EA-F96C-41D1-B616-9BF534B83143}" sibTransId="{5D7AB3C5-5229-4AD3-A15A-969A0BBD9B66}"/>
    <dgm:cxn modelId="{07788EA4-0CDE-4232-9753-FC7A6B67DAE3}" srcId="{30F12D34-E9D2-4C24-B54E-41C53D20B4D8}" destId="{0B360186-A4D0-44FB-BBE8-35435321EA2F}" srcOrd="1" destOrd="0" parTransId="{C52DE016-B51D-47D5-9C45-475554593236}" sibTransId="{6D08E7DC-B457-4B82-A29D-F3FA0C3BFBF1}"/>
    <dgm:cxn modelId="{EB9C2CB3-0097-4D5E-A84D-68C65E5BA7A3}" type="presOf" srcId="{B7ADADBA-BA74-4211-81CD-D5D534E0F561}" destId="{38A7ECA8-BABD-42D0-9C18-D06672E59A45}" srcOrd="0" destOrd="0" presId="urn:microsoft.com/office/officeart/2018/2/layout/IconVerticalSolidList"/>
    <dgm:cxn modelId="{8D6B2EC4-11ED-4BD4-A967-DFB3697DD329}" srcId="{30F12D34-E9D2-4C24-B54E-41C53D20B4D8}" destId="{DFD998BD-87A0-4860-B9F1-046E2329C1F8}" srcOrd="4" destOrd="0" parTransId="{D17C59CA-E1AB-47DA-B2D4-9CADDFE3514D}" sibTransId="{7AA176EA-A8DE-4F6B-B5B8-D362B1060344}"/>
    <dgm:cxn modelId="{A86D6ED0-E82C-4E60-A392-3FBEEDFCE180}" type="presOf" srcId="{0B360186-A4D0-44FB-BBE8-35435321EA2F}" destId="{39B3B404-6C65-4DE6-9E32-4038C4E2EC2D}" srcOrd="0" destOrd="0" presId="urn:microsoft.com/office/officeart/2018/2/layout/IconVerticalSolidList"/>
    <dgm:cxn modelId="{68DAEEE8-B189-4B60-9154-4264C774045A}" type="presOf" srcId="{3CDBCBD0-7566-4584-B678-8D645DFCBC70}" destId="{5DBB752D-9B65-4EB6-84FB-7DD470931EFB}" srcOrd="0" destOrd="0" presId="urn:microsoft.com/office/officeart/2018/2/layout/IconVerticalSolidList"/>
    <dgm:cxn modelId="{870C57D5-1EB4-4A33-8446-E6EB937AFED3}" type="presParOf" srcId="{B6A5B6AD-7BB3-492D-AD4A-177868A7125D}" destId="{42B139B4-C417-4C29-BB12-606BE189E29B}" srcOrd="0" destOrd="0" presId="urn:microsoft.com/office/officeart/2018/2/layout/IconVerticalSolidList"/>
    <dgm:cxn modelId="{E23464E9-E685-443C-9C1C-9A38391F29C7}" type="presParOf" srcId="{42B139B4-C417-4C29-BB12-606BE189E29B}" destId="{49A8214F-0D99-47BC-9741-6D9EDC6174EB}" srcOrd="0" destOrd="0" presId="urn:microsoft.com/office/officeart/2018/2/layout/IconVerticalSolidList"/>
    <dgm:cxn modelId="{A1F86841-4D3A-4A3C-8981-C304512A329C}" type="presParOf" srcId="{42B139B4-C417-4C29-BB12-606BE189E29B}" destId="{F044C237-0BA1-4774-9AF5-C9EB9919428C}" srcOrd="1" destOrd="0" presId="urn:microsoft.com/office/officeart/2018/2/layout/IconVerticalSolidList"/>
    <dgm:cxn modelId="{2AA9AFA0-86D5-4DFF-B130-678313E592D0}" type="presParOf" srcId="{42B139B4-C417-4C29-BB12-606BE189E29B}" destId="{FC738B1E-6C5F-4E44-A976-3F4B9AF0DCC6}" srcOrd="2" destOrd="0" presId="urn:microsoft.com/office/officeart/2018/2/layout/IconVerticalSolidList"/>
    <dgm:cxn modelId="{17EBBD28-FF7B-479D-A8E7-D6FBEF82A1B7}" type="presParOf" srcId="{42B139B4-C417-4C29-BB12-606BE189E29B}" destId="{5DBB752D-9B65-4EB6-84FB-7DD470931EFB}" srcOrd="3" destOrd="0" presId="urn:microsoft.com/office/officeart/2018/2/layout/IconVerticalSolidList"/>
    <dgm:cxn modelId="{A551515D-278A-45CC-97B2-DF53DD57A04B}" type="presParOf" srcId="{B6A5B6AD-7BB3-492D-AD4A-177868A7125D}" destId="{40B98E86-F2C3-46C5-8E90-730A1ED1FE77}" srcOrd="1" destOrd="0" presId="urn:microsoft.com/office/officeart/2018/2/layout/IconVerticalSolidList"/>
    <dgm:cxn modelId="{C656D2CB-6E80-4789-BA48-4CCE9FFD9DC2}" type="presParOf" srcId="{B6A5B6AD-7BB3-492D-AD4A-177868A7125D}" destId="{0DFB5FB2-621C-40BD-AEA8-2DD376FF031B}" srcOrd="2" destOrd="0" presId="urn:microsoft.com/office/officeart/2018/2/layout/IconVerticalSolidList"/>
    <dgm:cxn modelId="{B23EA720-DCF2-4780-B81E-228240C4E7F9}" type="presParOf" srcId="{0DFB5FB2-621C-40BD-AEA8-2DD376FF031B}" destId="{1F31997D-ED5B-488F-958B-41D273F9680D}" srcOrd="0" destOrd="0" presId="urn:microsoft.com/office/officeart/2018/2/layout/IconVerticalSolidList"/>
    <dgm:cxn modelId="{DEF6957A-13FE-4B05-B48D-1DE8F5E82C3D}" type="presParOf" srcId="{0DFB5FB2-621C-40BD-AEA8-2DD376FF031B}" destId="{EC3ED48D-8BF5-465F-A676-817228F767AA}" srcOrd="1" destOrd="0" presId="urn:microsoft.com/office/officeart/2018/2/layout/IconVerticalSolidList"/>
    <dgm:cxn modelId="{0865FB0C-CABE-4F89-9A3C-DFAA75CB1519}" type="presParOf" srcId="{0DFB5FB2-621C-40BD-AEA8-2DD376FF031B}" destId="{1815DA0C-751D-44BA-9204-FE5A216B941E}" srcOrd="2" destOrd="0" presId="urn:microsoft.com/office/officeart/2018/2/layout/IconVerticalSolidList"/>
    <dgm:cxn modelId="{936D5B47-9D13-415D-B85C-254B50D7B706}" type="presParOf" srcId="{0DFB5FB2-621C-40BD-AEA8-2DD376FF031B}" destId="{39B3B404-6C65-4DE6-9E32-4038C4E2EC2D}" srcOrd="3" destOrd="0" presId="urn:microsoft.com/office/officeart/2018/2/layout/IconVerticalSolidList"/>
    <dgm:cxn modelId="{5060A081-004B-45E3-A58D-E06F2956F475}" type="presParOf" srcId="{B6A5B6AD-7BB3-492D-AD4A-177868A7125D}" destId="{BD034DAE-AF9E-4437-A209-8B96331D4608}" srcOrd="3" destOrd="0" presId="urn:microsoft.com/office/officeart/2018/2/layout/IconVerticalSolidList"/>
    <dgm:cxn modelId="{DE7AF756-94B0-4F04-BBE3-E97CD4705584}" type="presParOf" srcId="{B6A5B6AD-7BB3-492D-AD4A-177868A7125D}" destId="{0F2407AE-15B5-4FD4-AC80-FE81E330E009}" srcOrd="4" destOrd="0" presId="urn:microsoft.com/office/officeart/2018/2/layout/IconVerticalSolidList"/>
    <dgm:cxn modelId="{4755648F-1E26-4613-B222-72E42DB81B85}" type="presParOf" srcId="{0F2407AE-15B5-4FD4-AC80-FE81E330E009}" destId="{76A78EE8-1303-43E6-8F67-0CC66E4FAFFF}" srcOrd="0" destOrd="0" presId="urn:microsoft.com/office/officeart/2018/2/layout/IconVerticalSolidList"/>
    <dgm:cxn modelId="{FEA8DB8F-398A-4B35-BEB3-D2A47FE5577B}" type="presParOf" srcId="{0F2407AE-15B5-4FD4-AC80-FE81E330E009}" destId="{C0031A49-03D0-493C-9167-FEE6A8BD62B6}" srcOrd="1" destOrd="0" presId="urn:microsoft.com/office/officeart/2018/2/layout/IconVerticalSolidList"/>
    <dgm:cxn modelId="{4A95816D-8E3A-48C7-B093-2BEDE55BCCBA}" type="presParOf" srcId="{0F2407AE-15B5-4FD4-AC80-FE81E330E009}" destId="{207C8AEE-C18B-435F-80E3-B11759BD2729}" srcOrd="2" destOrd="0" presId="urn:microsoft.com/office/officeart/2018/2/layout/IconVerticalSolidList"/>
    <dgm:cxn modelId="{435A21D2-D598-48F7-95FE-2BB04A31416E}" type="presParOf" srcId="{0F2407AE-15B5-4FD4-AC80-FE81E330E009}" destId="{57B8E3A6-4B9C-4193-A551-CDA12EC53620}" srcOrd="3" destOrd="0" presId="urn:microsoft.com/office/officeart/2018/2/layout/IconVerticalSolidList"/>
    <dgm:cxn modelId="{E73EA8F9-95D9-4310-8D20-15994678F987}" type="presParOf" srcId="{B6A5B6AD-7BB3-492D-AD4A-177868A7125D}" destId="{8AA8709E-ECA4-4E14-AA2C-32A6DE09330B}" srcOrd="5" destOrd="0" presId="urn:microsoft.com/office/officeart/2018/2/layout/IconVerticalSolidList"/>
    <dgm:cxn modelId="{12BB1704-2C2E-493D-8FF8-177545631A96}" type="presParOf" srcId="{B6A5B6AD-7BB3-492D-AD4A-177868A7125D}" destId="{103A678B-B058-4138-91FA-4D93C97E651E}" srcOrd="6" destOrd="0" presId="urn:microsoft.com/office/officeart/2018/2/layout/IconVerticalSolidList"/>
    <dgm:cxn modelId="{8ACF920E-A719-41F1-81D1-9202DEC08692}" type="presParOf" srcId="{103A678B-B058-4138-91FA-4D93C97E651E}" destId="{C9FADBE2-540F-46E6-BE3A-71DFF8F31A79}" srcOrd="0" destOrd="0" presId="urn:microsoft.com/office/officeart/2018/2/layout/IconVerticalSolidList"/>
    <dgm:cxn modelId="{4A67BE3F-3BE3-4F86-8947-0D39F1145533}" type="presParOf" srcId="{103A678B-B058-4138-91FA-4D93C97E651E}" destId="{D1AF7E35-5FFE-4924-9119-5E818CCB11D0}" srcOrd="1" destOrd="0" presId="urn:microsoft.com/office/officeart/2018/2/layout/IconVerticalSolidList"/>
    <dgm:cxn modelId="{494FB4B3-C964-43DF-BDAD-FAD8A35861BE}" type="presParOf" srcId="{103A678B-B058-4138-91FA-4D93C97E651E}" destId="{E26D6EE6-48FA-4BC7-A3D5-95A17FD950F0}" srcOrd="2" destOrd="0" presId="urn:microsoft.com/office/officeart/2018/2/layout/IconVerticalSolidList"/>
    <dgm:cxn modelId="{7C6C8ED0-0376-4413-AF20-FD54396C3AFE}" type="presParOf" srcId="{103A678B-B058-4138-91FA-4D93C97E651E}" destId="{38A7ECA8-BABD-42D0-9C18-D06672E59A45}" srcOrd="3" destOrd="0" presId="urn:microsoft.com/office/officeart/2018/2/layout/IconVerticalSolidList"/>
    <dgm:cxn modelId="{EC67A1EA-0A7B-4527-A24E-478417CACCDC}" type="presParOf" srcId="{B6A5B6AD-7BB3-492D-AD4A-177868A7125D}" destId="{A1A184DB-6F62-473A-A7B1-8662E6818956}" srcOrd="7" destOrd="0" presId="urn:microsoft.com/office/officeart/2018/2/layout/IconVerticalSolidList"/>
    <dgm:cxn modelId="{37AE7B30-2A00-4F57-A24B-0C6B1CD16B60}" type="presParOf" srcId="{B6A5B6AD-7BB3-492D-AD4A-177868A7125D}" destId="{D2E01404-8595-4F50-8654-48D1E18A1935}" srcOrd="8" destOrd="0" presId="urn:microsoft.com/office/officeart/2018/2/layout/IconVerticalSolidList"/>
    <dgm:cxn modelId="{6084F36C-B05E-4F63-9061-60CC5F267EB6}" type="presParOf" srcId="{D2E01404-8595-4F50-8654-48D1E18A1935}" destId="{1FE0578A-7692-4253-A568-CA85725BAFE0}" srcOrd="0" destOrd="0" presId="urn:microsoft.com/office/officeart/2018/2/layout/IconVerticalSolidList"/>
    <dgm:cxn modelId="{92C2587E-EB3C-42BB-97FC-90385E1914C5}" type="presParOf" srcId="{D2E01404-8595-4F50-8654-48D1E18A1935}" destId="{FBB0B1C4-0E3B-4876-AB50-FD462E7D1B72}" srcOrd="1" destOrd="0" presId="urn:microsoft.com/office/officeart/2018/2/layout/IconVerticalSolidList"/>
    <dgm:cxn modelId="{F1B5FF67-DBCB-4013-BCB3-797757BDD54C}" type="presParOf" srcId="{D2E01404-8595-4F50-8654-48D1E18A1935}" destId="{271EBB59-BED8-47AB-BBA0-DAC8E0655D35}" srcOrd="2" destOrd="0" presId="urn:microsoft.com/office/officeart/2018/2/layout/IconVerticalSolidList"/>
    <dgm:cxn modelId="{D42AB2FA-0299-4F2F-824B-CAC8D30D2A32}" type="presParOf" srcId="{D2E01404-8595-4F50-8654-48D1E18A1935}" destId="{CFCFBE47-747E-44E5-A65F-A5DA2E8F02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F630-CDE2-49E3-9E9F-0E0C4AAE2D28}">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EBCFCF-D3F4-480E-AD0B-0968C692542E}">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79C154-92F1-4170-9DAA-A390C0B26E55}">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b="0" i="0" kern="1200"/>
            <a:t>Data security and privacy are paramount concerns in the digital age.</a:t>
          </a:r>
          <a:endParaRPr lang="en-US" sz="2200" kern="1200"/>
        </a:p>
      </dsp:txBody>
      <dsp:txXfrm>
        <a:off x="1057183" y="1805"/>
        <a:ext cx="9458416" cy="915310"/>
      </dsp:txXfrm>
    </dsp:sp>
    <dsp:sp modelId="{E98A10A4-10A2-47B8-AE43-2AA86F22C034}">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83C2C5-9CF9-4778-B7CD-255D98D5B7B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7B43A9-83C1-43E7-952B-15D5AC0D092C}">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b="0" i="0" kern="1200"/>
            <a:t>Organizations must protect individuals' data and comply with privacy regulations.</a:t>
          </a:r>
          <a:endParaRPr lang="en-US" sz="2200" kern="1200"/>
        </a:p>
      </dsp:txBody>
      <dsp:txXfrm>
        <a:off x="1057183" y="1145944"/>
        <a:ext cx="9458416" cy="915310"/>
      </dsp:txXfrm>
    </dsp:sp>
    <dsp:sp modelId="{7E19F27D-461E-42EC-9D3F-4BB9B049279F}">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82621-1404-4781-8324-0AA11E7C672A}">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5E537-5B81-48A0-A4C5-4CBF1D710E8F}">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b="0" i="0" kern="1200"/>
            <a:t>This project demonstrates data security and anonymization using PySparkSQL in Azure Databricks.</a:t>
          </a:r>
          <a:endParaRPr lang="en-US" sz="2200" kern="1200"/>
        </a:p>
      </dsp:txBody>
      <dsp:txXfrm>
        <a:off x="1057183" y="2290082"/>
        <a:ext cx="9458416" cy="915310"/>
      </dsp:txXfrm>
    </dsp:sp>
    <dsp:sp modelId="{04D57D64-95B1-4271-B5F6-63FB976D9609}">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96E68-FEB7-4EEC-A9C5-F422871D237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81BB6-8BC8-4DEB-B8CD-B56A531F3606}">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b="0" i="0" kern="1200"/>
            <a:t>PySparkSQL allows efficient anonymization of large datasets.</a:t>
          </a:r>
          <a:endParaRPr lang="en-US" sz="2200" kern="1200"/>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B12AD-F10C-461C-8885-32AD9DB0262A}">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E95C1-8A3E-4460-969F-3318EF4D5C8E}">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3BAD46-51C2-4F1F-9B5D-F43EAC43A1E3}">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33450">
            <a:lnSpc>
              <a:spcPct val="100000"/>
            </a:lnSpc>
            <a:spcBef>
              <a:spcPct val="0"/>
            </a:spcBef>
            <a:spcAft>
              <a:spcPct val="35000"/>
            </a:spcAft>
            <a:buNone/>
          </a:pPr>
          <a:r>
            <a:rPr lang="en-GB" sz="2100" b="0" i="0" kern="1200"/>
            <a:t>The project aims to anonymize sensitive data in a sample dataset using PySparkSQL in Azure Databricks. The goal is to protect the privacy of individuals' information while ensuring compliance with privacy regulations.</a:t>
          </a:r>
          <a:endParaRPr lang="en-US" sz="2100" kern="1200"/>
        </a:p>
      </dsp:txBody>
      <dsp:txXfrm>
        <a:off x="1507738" y="707092"/>
        <a:ext cx="9007861" cy="1305401"/>
      </dsp:txXfrm>
    </dsp:sp>
    <dsp:sp modelId="{60B25528-5016-4330-9B69-2D9B0B4213E2}">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6AAA2-7478-49FC-82A7-39DE599387A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DB8B1-1BBA-4F26-A7A7-742E67A98485}">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33450">
            <a:lnSpc>
              <a:spcPct val="100000"/>
            </a:lnSpc>
            <a:spcBef>
              <a:spcPct val="0"/>
            </a:spcBef>
            <a:spcAft>
              <a:spcPct val="35000"/>
            </a:spcAft>
            <a:buNone/>
          </a:pPr>
          <a:r>
            <a:rPr lang="en-GB" sz="2100" b="0" i="0" kern="1200"/>
            <a:t>Objectives: Generate sample dataset, anonymize data, save anonymized data to a new CSV file.</a:t>
          </a:r>
          <a:endParaRPr lang="en-US" sz="2100" kern="1200"/>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8214F-0D99-47BC-9741-6D9EDC6174EB}">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44C237-0BA1-4774-9AF5-C9EB9919428C}">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BB752D-9B65-4EB6-84FB-7DD470931EFB}">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b="1" i="0" kern="1200"/>
            <a:t>Azure Databricks:</a:t>
          </a:r>
          <a:r>
            <a:rPr lang="en-IN" sz="1800" b="0" i="0" kern="1200"/>
            <a:t> A cloud-based analytics platform built on Apache Spark, providing a collaborative environment for data processing and anonymization.</a:t>
          </a:r>
          <a:endParaRPr lang="en-US" sz="1800" kern="1200"/>
        </a:p>
      </dsp:txBody>
      <dsp:txXfrm>
        <a:off x="836323" y="3399"/>
        <a:ext cx="9679276" cy="724089"/>
      </dsp:txXfrm>
    </dsp:sp>
    <dsp:sp modelId="{1F31997D-ED5B-488F-958B-41D273F9680D}">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3ED48D-8BF5-465F-A676-817228F767AA}">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3B404-6C65-4DE6-9E32-4038C4E2EC2D}">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b="1" i="0" kern="1200"/>
            <a:t>PySparkSQL:</a:t>
          </a:r>
          <a:r>
            <a:rPr lang="en-IN" sz="1800" b="0" i="0" kern="1200"/>
            <a:t> The Python API for Spark SQL, allowing users to run SQL queries and manipulate data using DataFrame APIs.</a:t>
          </a:r>
          <a:endParaRPr lang="en-US" sz="1800" kern="1200"/>
        </a:p>
      </dsp:txBody>
      <dsp:txXfrm>
        <a:off x="836323" y="908511"/>
        <a:ext cx="9679276" cy="724089"/>
      </dsp:txXfrm>
    </dsp:sp>
    <dsp:sp modelId="{76A78EE8-1303-43E6-8F67-0CC66E4FAFFF}">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031A49-03D0-493C-9167-FEE6A8BD62B6}">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8E3A6-4B9C-4193-A551-CDA12EC53620}">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b="1" i="0" kern="1200"/>
            <a:t>Faker:</a:t>
          </a:r>
          <a:r>
            <a:rPr lang="en-IN" sz="1800" b="0" i="0" kern="1200"/>
            <a:t> A Python library for generating fake data like names, addresses, and phone numbers. Used to create a sample dataset for demonstration purposes.</a:t>
          </a:r>
          <a:endParaRPr lang="en-US" sz="1800" kern="1200"/>
        </a:p>
      </dsp:txBody>
      <dsp:txXfrm>
        <a:off x="836323" y="1813624"/>
        <a:ext cx="9679276" cy="724089"/>
      </dsp:txXfrm>
    </dsp:sp>
    <dsp:sp modelId="{C9FADBE2-540F-46E6-BE3A-71DFF8F31A79}">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F7E35-5FFE-4924-9119-5E818CCB11D0}">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7ECA8-BABD-42D0-9C18-D06672E59A45}">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b="1" i="0" kern="1200"/>
            <a:t>Hashlib:</a:t>
          </a:r>
          <a:r>
            <a:rPr lang="en-IN" sz="1800" b="0" i="0" kern="1200"/>
            <a:t> A Python library offering cryptographic hashing functions. Used to hash sensitive data for anonymization.</a:t>
          </a:r>
          <a:endParaRPr lang="en-US" sz="1800" kern="1200"/>
        </a:p>
      </dsp:txBody>
      <dsp:txXfrm>
        <a:off x="836323" y="2718736"/>
        <a:ext cx="9679276" cy="724089"/>
      </dsp:txXfrm>
    </dsp:sp>
    <dsp:sp modelId="{1FE0578A-7692-4253-A568-CA85725BAFE0}">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0B1C4-0E3B-4876-AB50-FD462E7D1B72}">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CFBE47-747E-44E5-A65F-A5DA2E8F0268}">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b="1" i="0" kern="1200"/>
            <a:t>Azure Storage:</a:t>
          </a:r>
          <a:r>
            <a:rPr lang="en-IN" sz="1800" b="0" i="0" kern="1200"/>
            <a:t> A cloud storage solution providing scalable, secure, and reliable storage for the source and anonymized data files.</a:t>
          </a:r>
          <a:endParaRPr lang="en-US" sz="1800" kern="1200"/>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7073-C3D3-B5D0-381E-1BA84271D6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5FC2AA-3FA7-E0A4-1845-DAF347374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79CF5B-D76F-2332-E2CC-D0DC92E321F5}"/>
              </a:ext>
            </a:extLst>
          </p:cNvPr>
          <p:cNvSpPr>
            <a:spLocks noGrp="1"/>
          </p:cNvSpPr>
          <p:nvPr>
            <p:ph type="dt" sz="half" idx="10"/>
          </p:nvPr>
        </p:nvSpPr>
        <p:spPr/>
        <p:txBody>
          <a:bodyPr/>
          <a:lstStyle/>
          <a:p>
            <a:fld id="{06123C8C-8649-429D-9313-3B132C75BEF7}" type="datetimeFigureOut">
              <a:rPr lang="en-IN" smtClean="0"/>
              <a:t>29-02-2024</a:t>
            </a:fld>
            <a:endParaRPr lang="en-IN"/>
          </a:p>
        </p:txBody>
      </p:sp>
      <p:sp>
        <p:nvSpPr>
          <p:cNvPr id="5" name="Footer Placeholder 4">
            <a:extLst>
              <a:ext uri="{FF2B5EF4-FFF2-40B4-BE49-F238E27FC236}">
                <a16:creationId xmlns:a16="http://schemas.microsoft.com/office/drawing/2014/main" id="{0286E954-D742-FC79-C4B9-85C5FFA20A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9704C4-BB96-CD63-2F58-17A23710208F}"/>
              </a:ext>
            </a:extLst>
          </p:cNvPr>
          <p:cNvSpPr>
            <a:spLocks noGrp="1"/>
          </p:cNvSpPr>
          <p:nvPr>
            <p:ph type="sldNum" sz="quarter" idx="12"/>
          </p:nvPr>
        </p:nvSpPr>
        <p:spPr/>
        <p:txBody>
          <a:bodyPr/>
          <a:lstStyle/>
          <a:p>
            <a:fld id="{C280C75D-2A18-49D7-873F-A669DB9B6687}" type="slidenum">
              <a:rPr lang="en-IN" smtClean="0"/>
              <a:t>‹#›</a:t>
            </a:fld>
            <a:endParaRPr lang="en-IN"/>
          </a:p>
        </p:txBody>
      </p:sp>
    </p:spTree>
    <p:extLst>
      <p:ext uri="{BB962C8B-B14F-4D97-AF65-F5344CB8AC3E}">
        <p14:creationId xmlns:p14="http://schemas.microsoft.com/office/powerpoint/2010/main" val="128995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6AEE-4904-BF91-F5D8-647CC6DC40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E23997-DAC0-B2AF-958A-44BD9C01B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A74B02-DAF4-4402-9A37-E07C86E27652}"/>
              </a:ext>
            </a:extLst>
          </p:cNvPr>
          <p:cNvSpPr>
            <a:spLocks noGrp="1"/>
          </p:cNvSpPr>
          <p:nvPr>
            <p:ph type="dt" sz="half" idx="10"/>
          </p:nvPr>
        </p:nvSpPr>
        <p:spPr/>
        <p:txBody>
          <a:bodyPr/>
          <a:lstStyle/>
          <a:p>
            <a:fld id="{06123C8C-8649-429D-9313-3B132C75BEF7}" type="datetimeFigureOut">
              <a:rPr lang="en-IN" smtClean="0"/>
              <a:t>29-02-2024</a:t>
            </a:fld>
            <a:endParaRPr lang="en-IN"/>
          </a:p>
        </p:txBody>
      </p:sp>
      <p:sp>
        <p:nvSpPr>
          <p:cNvPr id="5" name="Footer Placeholder 4">
            <a:extLst>
              <a:ext uri="{FF2B5EF4-FFF2-40B4-BE49-F238E27FC236}">
                <a16:creationId xmlns:a16="http://schemas.microsoft.com/office/drawing/2014/main" id="{4018CF3F-46AF-81BC-430D-AF50F9011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C09448-4CD3-D8A0-7975-9DF87CCF3586}"/>
              </a:ext>
            </a:extLst>
          </p:cNvPr>
          <p:cNvSpPr>
            <a:spLocks noGrp="1"/>
          </p:cNvSpPr>
          <p:nvPr>
            <p:ph type="sldNum" sz="quarter" idx="12"/>
          </p:nvPr>
        </p:nvSpPr>
        <p:spPr/>
        <p:txBody>
          <a:bodyPr/>
          <a:lstStyle/>
          <a:p>
            <a:fld id="{C280C75D-2A18-49D7-873F-A669DB9B6687}" type="slidenum">
              <a:rPr lang="en-IN" smtClean="0"/>
              <a:t>‹#›</a:t>
            </a:fld>
            <a:endParaRPr lang="en-IN"/>
          </a:p>
        </p:txBody>
      </p:sp>
    </p:spTree>
    <p:extLst>
      <p:ext uri="{BB962C8B-B14F-4D97-AF65-F5344CB8AC3E}">
        <p14:creationId xmlns:p14="http://schemas.microsoft.com/office/powerpoint/2010/main" val="237165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0AA9CC-FA10-6F9A-905A-BD1FDDEF66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A971FB-26F0-757A-403D-62F5CD1BDC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391C59-1EA1-03CE-BFAD-B06D273A16E6}"/>
              </a:ext>
            </a:extLst>
          </p:cNvPr>
          <p:cNvSpPr>
            <a:spLocks noGrp="1"/>
          </p:cNvSpPr>
          <p:nvPr>
            <p:ph type="dt" sz="half" idx="10"/>
          </p:nvPr>
        </p:nvSpPr>
        <p:spPr/>
        <p:txBody>
          <a:bodyPr/>
          <a:lstStyle/>
          <a:p>
            <a:fld id="{06123C8C-8649-429D-9313-3B132C75BEF7}" type="datetimeFigureOut">
              <a:rPr lang="en-IN" smtClean="0"/>
              <a:t>29-02-2024</a:t>
            </a:fld>
            <a:endParaRPr lang="en-IN"/>
          </a:p>
        </p:txBody>
      </p:sp>
      <p:sp>
        <p:nvSpPr>
          <p:cNvPr id="5" name="Footer Placeholder 4">
            <a:extLst>
              <a:ext uri="{FF2B5EF4-FFF2-40B4-BE49-F238E27FC236}">
                <a16:creationId xmlns:a16="http://schemas.microsoft.com/office/drawing/2014/main" id="{D60597CA-4A15-FB96-3FFA-DBCFF1A939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97D3F-CAAF-4A4D-1B1A-8898FE9F4590}"/>
              </a:ext>
            </a:extLst>
          </p:cNvPr>
          <p:cNvSpPr>
            <a:spLocks noGrp="1"/>
          </p:cNvSpPr>
          <p:nvPr>
            <p:ph type="sldNum" sz="quarter" idx="12"/>
          </p:nvPr>
        </p:nvSpPr>
        <p:spPr/>
        <p:txBody>
          <a:bodyPr/>
          <a:lstStyle/>
          <a:p>
            <a:fld id="{C280C75D-2A18-49D7-873F-A669DB9B6687}" type="slidenum">
              <a:rPr lang="en-IN" smtClean="0"/>
              <a:t>‹#›</a:t>
            </a:fld>
            <a:endParaRPr lang="en-IN"/>
          </a:p>
        </p:txBody>
      </p:sp>
    </p:spTree>
    <p:extLst>
      <p:ext uri="{BB962C8B-B14F-4D97-AF65-F5344CB8AC3E}">
        <p14:creationId xmlns:p14="http://schemas.microsoft.com/office/powerpoint/2010/main" val="58374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F0C4-BE02-FF99-70AB-63B652B23C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B3D76B-D900-D6A5-6486-3DA5550D59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9BEAEF-CB34-B704-0B38-1B637FC92154}"/>
              </a:ext>
            </a:extLst>
          </p:cNvPr>
          <p:cNvSpPr>
            <a:spLocks noGrp="1"/>
          </p:cNvSpPr>
          <p:nvPr>
            <p:ph type="dt" sz="half" idx="10"/>
          </p:nvPr>
        </p:nvSpPr>
        <p:spPr/>
        <p:txBody>
          <a:bodyPr/>
          <a:lstStyle/>
          <a:p>
            <a:fld id="{06123C8C-8649-429D-9313-3B132C75BEF7}" type="datetimeFigureOut">
              <a:rPr lang="en-IN" smtClean="0"/>
              <a:t>29-02-2024</a:t>
            </a:fld>
            <a:endParaRPr lang="en-IN"/>
          </a:p>
        </p:txBody>
      </p:sp>
      <p:sp>
        <p:nvSpPr>
          <p:cNvPr id="5" name="Footer Placeholder 4">
            <a:extLst>
              <a:ext uri="{FF2B5EF4-FFF2-40B4-BE49-F238E27FC236}">
                <a16:creationId xmlns:a16="http://schemas.microsoft.com/office/drawing/2014/main" id="{B1386671-7D16-9256-BBE0-2A61F260A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541740-D841-89FA-F76B-599FBFCFB45B}"/>
              </a:ext>
            </a:extLst>
          </p:cNvPr>
          <p:cNvSpPr>
            <a:spLocks noGrp="1"/>
          </p:cNvSpPr>
          <p:nvPr>
            <p:ph type="sldNum" sz="quarter" idx="12"/>
          </p:nvPr>
        </p:nvSpPr>
        <p:spPr/>
        <p:txBody>
          <a:bodyPr/>
          <a:lstStyle/>
          <a:p>
            <a:fld id="{C280C75D-2A18-49D7-873F-A669DB9B6687}" type="slidenum">
              <a:rPr lang="en-IN" smtClean="0"/>
              <a:t>‹#›</a:t>
            </a:fld>
            <a:endParaRPr lang="en-IN"/>
          </a:p>
        </p:txBody>
      </p:sp>
    </p:spTree>
    <p:extLst>
      <p:ext uri="{BB962C8B-B14F-4D97-AF65-F5344CB8AC3E}">
        <p14:creationId xmlns:p14="http://schemas.microsoft.com/office/powerpoint/2010/main" val="75283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EC31-BB2D-4A05-FF99-45FE0958A2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758D7B-59B8-6D9C-DF2B-064C352B9F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2C0322-30BA-2C35-5698-5256D4306A7E}"/>
              </a:ext>
            </a:extLst>
          </p:cNvPr>
          <p:cNvSpPr>
            <a:spLocks noGrp="1"/>
          </p:cNvSpPr>
          <p:nvPr>
            <p:ph type="dt" sz="half" idx="10"/>
          </p:nvPr>
        </p:nvSpPr>
        <p:spPr/>
        <p:txBody>
          <a:bodyPr/>
          <a:lstStyle/>
          <a:p>
            <a:fld id="{06123C8C-8649-429D-9313-3B132C75BEF7}" type="datetimeFigureOut">
              <a:rPr lang="en-IN" smtClean="0"/>
              <a:t>29-02-2024</a:t>
            </a:fld>
            <a:endParaRPr lang="en-IN"/>
          </a:p>
        </p:txBody>
      </p:sp>
      <p:sp>
        <p:nvSpPr>
          <p:cNvPr id="5" name="Footer Placeholder 4">
            <a:extLst>
              <a:ext uri="{FF2B5EF4-FFF2-40B4-BE49-F238E27FC236}">
                <a16:creationId xmlns:a16="http://schemas.microsoft.com/office/drawing/2014/main" id="{CD3F13F6-3EA4-5CEE-A66E-344009C55F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E8810-9B89-54A5-9C6C-F08AA8EB9AD8}"/>
              </a:ext>
            </a:extLst>
          </p:cNvPr>
          <p:cNvSpPr>
            <a:spLocks noGrp="1"/>
          </p:cNvSpPr>
          <p:nvPr>
            <p:ph type="sldNum" sz="quarter" idx="12"/>
          </p:nvPr>
        </p:nvSpPr>
        <p:spPr/>
        <p:txBody>
          <a:bodyPr/>
          <a:lstStyle/>
          <a:p>
            <a:fld id="{C280C75D-2A18-49D7-873F-A669DB9B6687}" type="slidenum">
              <a:rPr lang="en-IN" smtClean="0"/>
              <a:t>‹#›</a:t>
            </a:fld>
            <a:endParaRPr lang="en-IN"/>
          </a:p>
        </p:txBody>
      </p:sp>
    </p:spTree>
    <p:extLst>
      <p:ext uri="{BB962C8B-B14F-4D97-AF65-F5344CB8AC3E}">
        <p14:creationId xmlns:p14="http://schemas.microsoft.com/office/powerpoint/2010/main" val="292556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881B-E240-BBF3-A8B8-3F773E134F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338B9F-68A0-EF7F-865D-66D5C00CF8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CF40A7-C804-D4C9-72CE-8B4871CFDB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DE137F-7DEB-C649-FF2C-6724F0390747}"/>
              </a:ext>
            </a:extLst>
          </p:cNvPr>
          <p:cNvSpPr>
            <a:spLocks noGrp="1"/>
          </p:cNvSpPr>
          <p:nvPr>
            <p:ph type="dt" sz="half" idx="10"/>
          </p:nvPr>
        </p:nvSpPr>
        <p:spPr/>
        <p:txBody>
          <a:bodyPr/>
          <a:lstStyle/>
          <a:p>
            <a:fld id="{06123C8C-8649-429D-9313-3B132C75BEF7}" type="datetimeFigureOut">
              <a:rPr lang="en-IN" smtClean="0"/>
              <a:t>29-02-2024</a:t>
            </a:fld>
            <a:endParaRPr lang="en-IN"/>
          </a:p>
        </p:txBody>
      </p:sp>
      <p:sp>
        <p:nvSpPr>
          <p:cNvPr id="6" name="Footer Placeholder 5">
            <a:extLst>
              <a:ext uri="{FF2B5EF4-FFF2-40B4-BE49-F238E27FC236}">
                <a16:creationId xmlns:a16="http://schemas.microsoft.com/office/drawing/2014/main" id="{4B5A84E8-168E-2839-6143-C84169F829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83E230-537C-9AE4-0A76-AA49FEAF33B7}"/>
              </a:ext>
            </a:extLst>
          </p:cNvPr>
          <p:cNvSpPr>
            <a:spLocks noGrp="1"/>
          </p:cNvSpPr>
          <p:nvPr>
            <p:ph type="sldNum" sz="quarter" idx="12"/>
          </p:nvPr>
        </p:nvSpPr>
        <p:spPr/>
        <p:txBody>
          <a:bodyPr/>
          <a:lstStyle/>
          <a:p>
            <a:fld id="{C280C75D-2A18-49D7-873F-A669DB9B6687}" type="slidenum">
              <a:rPr lang="en-IN" smtClean="0"/>
              <a:t>‹#›</a:t>
            </a:fld>
            <a:endParaRPr lang="en-IN"/>
          </a:p>
        </p:txBody>
      </p:sp>
    </p:spTree>
    <p:extLst>
      <p:ext uri="{BB962C8B-B14F-4D97-AF65-F5344CB8AC3E}">
        <p14:creationId xmlns:p14="http://schemas.microsoft.com/office/powerpoint/2010/main" val="354448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CCBE-27C6-39DA-4C31-536252F853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E7A1F2-2700-685D-C261-D03038CD3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4451D-2E2D-C3EA-C24A-9CB004051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0CD5EE-A58A-2650-15FF-89E15AF36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AD8546-9C7E-D40C-1549-B05271EC2B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99995E-C6FD-01D7-F5C2-7D1F1EC320B4}"/>
              </a:ext>
            </a:extLst>
          </p:cNvPr>
          <p:cNvSpPr>
            <a:spLocks noGrp="1"/>
          </p:cNvSpPr>
          <p:nvPr>
            <p:ph type="dt" sz="half" idx="10"/>
          </p:nvPr>
        </p:nvSpPr>
        <p:spPr/>
        <p:txBody>
          <a:bodyPr/>
          <a:lstStyle/>
          <a:p>
            <a:fld id="{06123C8C-8649-429D-9313-3B132C75BEF7}" type="datetimeFigureOut">
              <a:rPr lang="en-IN" smtClean="0"/>
              <a:t>29-02-2024</a:t>
            </a:fld>
            <a:endParaRPr lang="en-IN"/>
          </a:p>
        </p:txBody>
      </p:sp>
      <p:sp>
        <p:nvSpPr>
          <p:cNvPr id="8" name="Footer Placeholder 7">
            <a:extLst>
              <a:ext uri="{FF2B5EF4-FFF2-40B4-BE49-F238E27FC236}">
                <a16:creationId xmlns:a16="http://schemas.microsoft.com/office/drawing/2014/main" id="{31AD9BF3-E8E3-EB09-8C25-C05008D145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4C57AA-91B0-14BA-C822-AB1A1B12506A}"/>
              </a:ext>
            </a:extLst>
          </p:cNvPr>
          <p:cNvSpPr>
            <a:spLocks noGrp="1"/>
          </p:cNvSpPr>
          <p:nvPr>
            <p:ph type="sldNum" sz="quarter" idx="12"/>
          </p:nvPr>
        </p:nvSpPr>
        <p:spPr/>
        <p:txBody>
          <a:bodyPr/>
          <a:lstStyle/>
          <a:p>
            <a:fld id="{C280C75D-2A18-49D7-873F-A669DB9B6687}" type="slidenum">
              <a:rPr lang="en-IN" smtClean="0"/>
              <a:t>‹#›</a:t>
            </a:fld>
            <a:endParaRPr lang="en-IN"/>
          </a:p>
        </p:txBody>
      </p:sp>
    </p:spTree>
    <p:extLst>
      <p:ext uri="{BB962C8B-B14F-4D97-AF65-F5344CB8AC3E}">
        <p14:creationId xmlns:p14="http://schemas.microsoft.com/office/powerpoint/2010/main" val="398573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2DD3-9887-FABD-E0EE-9187D4BDCF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F01517-ABDD-1FFB-F151-3EC968D28425}"/>
              </a:ext>
            </a:extLst>
          </p:cNvPr>
          <p:cNvSpPr>
            <a:spLocks noGrp="1"/>
          </p:cNvSpPr>
          <p:nvPr>
            <p:ph type="dt" sz="half" idx="10"/>
          </p:nvPr>
        </p:nvSpPr>
        <p:spPr/>
        <p:txBody>
          <a:bodyPr/>
          <a:lstStyle/>
          <a:p>
            <a:fld id="{06123C8C-8649-429D-9313-3B132C75BEF7}" type="datetimeFigureOut">
              <a:rPr lang="en-IN" smtClean="0"/>
              <a:t>29-02-2024</a:t>
            </a:fld>
            <a:endParaRPr lang="en-IN"/>
          </a:p>
        </p:txBody>
      </p:sp>
      <p:sp>
        <p:nvSpPr>
          <p:cNvPr id="4" name="Footer Placeholder 3">
            <a:extLst>
              <a:ext uri="{FF2B5EF4-FFF2-40B4-BE49-F238E27FC236}">
                <a16:creationId xmlns:a16="http://schemas.microsoft.com/office/drawing/2014/main" id="{F7EF9293-B025-D44E-C3DC-8CB2160A1B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A05572-116E-73D7-4A7B-09EC0CECCF1A}"/>
              </a:ext>
            </a:extLst>
          </p:cNvPr>
          <p:cNvSpPr>
            <a:spLocks noGrp="1"/>
          </p:cNvSpPr>
          <p:nvPr>
            <p:ph type="sldNum" sz="quarter" idx="12"/>
          </p:nvPr>
        </p:nvSpPr>
        <p:spPr/>
        <p:txBody>
          <a:bodyPr/>
          <a:lstStyle/>
          <a:p>
            <a:fld id="{C280C75D-2A18-49D7-873F-A669DB9B6687}" type="slidenum">
              <a:rPr lang="en-IN" smtClean="0"/>
              <a:t>‹#›</a:t>
            </a:fld>
            <a:endParaRPr lang="en-IN"/>
          </a:p>
        </p:txBody>
      </p:sp>
    </p:spTree>
    <p:extLst>
      <p:ext uri="{BB962C8B-B14F-4D97-AF65-F5344CB8AC3E}">
        <p14:creationId xmlns:p14="http://schemas.microsoft.com/office/powerpoint/2010/main" val="1259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4EDF3C-566F-37CB-9F89-A23DBEFC540A}"/>
              </a:ext>
            </a:extLst>
          </p:cNvPr>
          <p:cNvSpPr>
            <a:spLocks noGrp="1"/>
          </p:cNvSpPr>
          <p:nvPr>
            <p:ph type="dt" sz="half" idx="10"/>
          </p:nvPr>
        </p:nvSpPr>
        <p:spPr/>
        <p:txBody>
          <a:bodyPr/>
          <a:lstStyle/>
          <a:p>
            <a:fld id="{06123C8C-8649-429D-9313-3B132C75BEF7}" type="datetimeFigureOut">
              <a:rPr lang="en-IN" smtClean="0"/>
              <a:t>29-02-2024</a:t>
            </a:fld>
            <a:endParaRPr lang="en-IN"/>
          </a:p>
        </p:txBody>
      </p:sp>
      <p:sp>
        <p:nvSpPr>
          <p:cNvPr id="3" name="Footer Placeholder 2">
            <a:extLst>
              <a:ext uri="{FF2B5EF4-FFF2-40B4-BE49-F238E27FC236}">
                <a16:creationId xmlns:a16="http://schemas.microsoft.com/office/drawing/2014/main" id="{89DA20B9-CD34-BB27-F454-19C2506396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F86F9C-7259-2FF2-6D94-3BFCB5527825}"/>
              </a:ext>
            </a:extLst>
          </p:cNvPr>
          <p:cNvSpPr>
            <a:spLocks noGrp="1"/>
          </p:cNvSpPr>
          <p:nvPr>
            <p:ph type="sldNum" sz="quarter" idx="12"/>
          </p:nvPr>
        </p:nvSpPr>
        <p:spPr/>
        <p:txBody>
          <a:bodyPr/>
          <a:lstStyle/>
          <a:p>
            <a:fld id="{C280C75D-2A18-49D7-873F-A669DB9B6687}" type="slidenum">
              <a:rPr lang="en-IN" smtClean="0"/>
              <a:t>‹#›</a:t>
            </a:fld>
            <a:endParaRPr lang="en-IN"/>
          </a:p>
        </p:txBody>
      </p:sp>
    </p:spTree>
    <p:extLst>
      <p:ext uri="{BB962C8B-B14F-4D97-AF65-F5344CB8AC3E}">
        <p14:creationId xmlns:p14="http://schemas.microsoft.com/office/powerpoint/2010/main" val="401860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ECF2-BB0E-01E5-9D09-417518AE2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1F1133-9C38-6E86-BD36-E73EE3BFA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9CCDBF-DCF7-8851-5883-D8FD800AE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2E471-0117-7A37-D2E9-A10848B55CC0}"/>
              </a:ext>
            </a:extLst>
          </p:cNvPr>
          <p:cNvSpPr>
            <a:spLocks noGrp="1"/>
          </p:cNvSpPr>
          <p:nvPr>
            <p:ph type="dt" sz="half" idx="10"/>
          </p:nvPr>
        </p:nvSpPr>
        <p:spPr/>
        <p:txBody>
          <a:bodyPr/>
          <a:lstStyle/>
          <a:p>
            <a:fld id="{06123C8C-8649-429D-9313-3B132C75BEF7}" type="datetimeFigureOut">
              <a:rPr lang="en-IN" smtClean="0"/>
              <a:t>29-02-2024</a:t>
            </a:fld>
            <a:endParaRPr lang="en-IN"/>
          </a:p>
        </p:txBody>
      </p:sp>
      <p:sp>
        <p:nvSpPr>
          <p:cNvPr id="6" name="Footer Placeholder 5">
            <a:extLst>
              <a:ext uri="{FF2B5EF4-FFF2-40B4-BE49-F238E27FC236}">
                <a16:creationId xmlns:a16="http://schemas.microsoft.com/office/drawing/2014/main" id="{91294373-2468-1659-8EC7-2D05A320C6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8E4DB0-0A58-A1FD-FC99-CE6622DC2B8A}"/>
              </a:ext>
            </a:extLst>
          </p:cNvPr>
          <p:cNvSpPr>
            <a:spLocks noGrp="1"/>
          </p:cNvSpPr>
          <p:nvPr>
            <p:ph type="sldNum" sz="quarter" idx="12"/>
          </p:nvPr>
        </p:nvSpPr>
        <p:spPr/>
        <p:txBody>
          <a:bodyPr/>
          <a:lstStyle/>
          <a:p>
            <a:fld id="{C280C75D-2A18-49D7-873F-A669DB9B6687}" type="slidenum">
              <a:rPr lang="en-IN" smtClean="0"/>
              <a:t>‹#›</a:t>
            </a:fld>
            <a:endParaRPr lang="en-IN"/>
          </a:p>
        </p:txBody>
      </p:sp>
    </p:spTree>
    <p:extLst>
      <p:ext uri="{BB962C8B-B14F-4D97-AF65-F5344CB8AC3E}">
        <p14:creationId xmlns:p14="http://schemas.microsoft.com/office/powerpoint/2010/main" val="398135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AF26-43EA-E5FD-902C-A7C644B6D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2FFE07-4114-7DF0-D7BB-8F7EA1DF4E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A5BAA2-BB91-2BEB-0B1F-FAE16BD5B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3827A-0154-B7A7-CA11-C1304E1EA796}"/>
              </a:ext>
            </a:extLst>
          </p:cNvPr>
          <p:cNvSpPr>
            <a:spLocks noGrp="1"/>
          </p:cNvSpPr>
          <p:nvPr>
            <p:ph type="dt" sz="half" idx="10"/>
          </p:nvPr>
        </p:nvSpPr>
        <p:spPr/>
        <p:txBody>
          <a:bodyPr/>
          <a:lstStyle/>
          <a:p>
            <a:fld id="{06123C8C-8649-429D-9313-3B132C75BEF7}" type="datetimeFigureOut">
              <a:rPr lang="en-IN" smtClean="0"/>
              <a:t>29-02-2024</a:t>
            </a:fld>
            <a:endParaRPr lang="en-IN"/>
          </a:p>
        </p:txBody>
      </p:sp>
      <p:sp>
        <p:nvSpPr>
          <p:cNvPr id="6" name="Footer Placeholder 5">
            <a:extLst>
              <a:ext uri="{FF2B5EF4-FFF2-40B4-BE49-F238E27FC236}">
                <a16:creationId xmlns:a16="http://schemas.microsoft.com/office/drawing/2014/main" id="{4F848481-4821-1786-A514-D3831B0FAC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D16883-8B13-AA12-6690-7AE138A4AD03}"/>
              </a:ext>
            </a:extLst>
          </p:cNvPr>
          <p:cNvSpPr>
            <a:spLocks noGrp="1"/>
          </p:cNvSpPr>
          <p:nvPr>
            <p:ph type="sldNum" sz="quarter" idx="12"/>
          </p:nvPr>
        </p:nvSpPr>
        <p:spPr/>
        <p:txBody>
          <a:bodyPr/>
          <a:lstStyle/>
          <a:p>
            <a:fld id="{C280C75D-2A18-49D7-873F-A669DB9B6687}" type="slidenum">
              <a:rPr lang="en-IN" smtClean="0"/>
              <a:t>‹#›</a:t>
            </a:fld>
            <a:endParaRPr lang="en-IN"/>
          </a:p>
        </p:txBody>
      </p:sp>
    </p:spTree>
    <p:extLst>
      <p:ext uri="{BB962C8B-B14F-4D97-AF65-F5344CB8AC3E}">
        <p14:creationId xmlns:p14="http://schemas.microsoft.com/office/powerpoint/2010/main" val="296704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CE239E-F3EA-51AB-143A-15D031980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D3CD1B-C1F1-04BA-A421-C4765C71E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106D8-CC62-7401-5612-B4DCD5DE0A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123C8C-8649-429D-9313-3B132C75BEF7}" type="datetimeFigureOut">
              <a:rPr lang="en-IN" smtClean="0"/>
              <a:t>29-02-2024</a:t>
            </a:fld>
            <a:endParaRPr lang="en-IN"/>
          </a:p>
        </p:txBody>
      </p:sp>
      <p:sp>
        <p:nvSpPr>
          <p:cNvPr id="5" name="Footer Placeholder 4">
            <a:extLst>
              <a:ext uri="{FF2B5EF4-FFF2-40B4-BE49-F238E27FC236}">
                <a16:creationId xmlns:a16="http://schemas.microsoft.com/office/drawing/2014/main" id="{03972C66-960D-7D62-4A03-171F68881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E8455AC-AB4A-2069-F291-E0A033A45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80C75D-2A18-49D7-873F-A669DB9B6687}" type="slidenum">
              <a:rPr lang="en-IN" smtClean="0"/>
              <a:t>‹#›</a:t>
            </a:fld>
            <a:endParaRPr lang="en-IN"/>
          </a:p>
        </p:txBody>
      </p:sp>
    </p:spTree>
    <p:extLst>
      <p:ext uri="{BB962C8B-B14F-4D97-AF65-F5344CB8AC3E}">
        <p14:creationId xmlns:p14="http://schemas.microsoft.com/office/powerpoint/2010/main" val="112806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29B88D-C9EE-98B7-DF20-627959E61619}"/>
              </a:ext>
            </a:extLst>
          </p:cNvPr>
          <p:cNvSpPr>
            <a:spLocks noGrp="1"/>
          </p:cNvSpPr>
          <p:nvPr>
            <p:ph type="ctrTitle"/>
          </p:nvPr>
        </p:nvSpPr>
        <p:spPr>
          <a:xfrm>
            <a:off x="5297762" y="640080"/>
            <a:ext cx="6251110" cy="3566160"/>
          </a:xfrm>
        </p:spPr>
        <p:txBody>
          <a:bodyPr anchor="b">
            <a:normAutofit/>
          </a:bodyPr>
          <a:lstStyle/>
          <a:p>
            <a:pPr algn="l"/>
            <a:r>
              <a:rPr lang="en-GB" sz="5400"/>
              <a:t>Data Security and Anonymization</a:t>
            </a:r>
            <a:endParaRPr lang="en-IN" sz="5400"/>
          </a:p>
        </p:txBody>
      </p:sp>
      <p:pic>
        <p:nvPicPr>
          <p:cNvPr id="5" name="Picture 4" descr="Padlock on computer motherboard">
            <a:extLst>
              <a:ext uri="{FF2B5EF4-FFF2-40B4-BE49-F238E27FC236}">
                <a16:creationId xmlns:a16="http://schemas.microsoft.com/office/drawing/2014/main" id="{666AC88A-6372-6D11-71EB-E6E16365522D}"/>
              </a:ext>
            </a:extLst>
          </p:cNvPr>
          <p:cNvPicPr>
            <a:picLocks noChangeAspect="1"/>
          </p:cNvPicPr>
          <p:nvPr/>
        </p:nvPicPr>
        <p:blipFill rotWithShape="1">
          <a:blip r:embed="rId2"/>
          <a:srcRect l="15658" r="3901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891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3BFE88C-93DD-1F97-4AAD-DDE53423D931}"/>
              </a:ext>
            </a:extLst>
          </p:cNvPr>
          <p:cNvSpPr>
            <a:spLocks noGrp="1"/>
          </p:cNvSpPr>
          <p:nvPr>
            <p:ph idx="1"/>
          </p:nvPr>
        </p:nvSpPr>
        <p:spPr>
          <a:xfrm>
            <a:off x="862366" y="2194102"/>
            <a:ext cx="3427001" cy="3908586"/>
          </a:xfrm>
        </p:spPr>
        <p:txBody>
          <a:bodyPr>
            <a:normAutofit/>
          </a:bodyPr>
          <a:lstStyle/>
          <a:p>
            <a:pPr marL="0" indent="0">
              <a:buNone/>
            </a:pPr>
            <a:r>
              <a:rPr lang="en-GB" sz="2000" dirty="0"/>
              <a:t>Generating Sample Data and Applying Anonymization:</a:t>
            </a:r>
          </a:p>
          <a:p>
            <a:r>
              <a:rPr lang="en-GB" sz="2000" dirty="0"/>
              <a:t>Utilize Faker to generate a sample dataset with sensitive information.</a:t>
            </a:r>
          </a:p>
          <a:p>
            <a:r>
              <a:rPr lang="en-GB" sz="2000" dirty="0"/>
              <a:t>Apply anonymization techniques like hashing to protect sensitive data points.</a:t>
            </a:r>
            <a:endParaRPr lang="en-IN" sz="2000" dirty="0"/>
          </a:p>
        </p:txBody>
      </p:sp>
      <p:pic>
        <p:nvPicPr>
          <p:cNvPr id="7" name="Picture 6">
            <a:extLst>
              <a:ext uri="{FF2B5EF4-FFF2-40B4-BE49-F238E27FC236}">
                <a16:creationId xmlns:a16="http://schemas.microsoft.com/office/drawing/2014/main" id="{0C4D2011-C6E7-9AD3-D290-C27FF4AF70B7}"/>
              </a:ext>
            </a:extLst>
          </p:cNvPr>
          <p:cNvPicPr>
            <a:picLocks noChangeAspect="1"/>
          </p:cNvPicPr>
          <p:nvPr/>
        </p:nvPicPr>
        <p:blipFill rotWithShape="1">
          <a:blip r:embed="rId2"/>
          <a:srcRect b="27862"/>
          <a:stretch/>
        </p:blipFill>
        <p:spPr>
          <a:xfrm>
            <a:off x="5266348" y="1847179"/>
            <a:ext cx="6155141" cy="3163642"/>
          </a:xfrm>
          <a:prstGeom prst="rect">
            <a:avLst/>
          </a:prstGeom>
        </p:spPr>
      </p:pic>
    </p:spTree>
    <p:extLst>
      <p:ext uri="{BB962C8B-B14F-4D97-AF65-F5344CB8AC3E}">
        <p14:creationId xmlns:p14="http://schemas.microsoft.com/office/powerpoint/2010/main" val="347209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FFE7084-2519-8E6E-233E-B9616F030CFB}"/>
              </a:ext>
            </a:extLst>
          </p:cNvPr>
          <p:cNvSpPr>
            <a:spLocks noGrp="1"/>
          </p:cNvSpPr>
          <p:nvPr>
            <p:ph idx="1"/>
          </p:nvPr>
        </p:nvSpPr>
        <p:spPr>
          <a:xfrm>
            <a:off x="862366" y="2194102"/>
            <a:ext cx="3427001" cy="3908586"/>
          </a:xfrm>
        </p:spPr>
        <p:txBody>
          <a:bodyPr>
            <a:normAutofit/>
          </a:bodyPr>
          <a:lstStyle/>
          <a:p>
            <a:pPr marL="0" indent="0">
              <a:buNone/>
            </a:pPr>
            <a:r>
              <a:rPr lang="en-GB" sz="2000" b="0" i="0" dirty="0">
                <a:effectLst/>
                <a:latin typeface="Söhne"/>
              </a:rPr>
              <a:t>Saving the Output:</a:t>
            </a:r>
          </a:p>
          <a:p>
            <a:pPr algn="just"/>
            <a:r>
              <a:rPr lang="en-GB" sz="2000" b="0" i="0" dirty="0">
                <a:effectLst/>
                <a:latin typeface="Söhne"/>
              </a:rPr>
              <a:t>Save the anonymized data to a new CSV file.</a:t>
            </a:r>
            <a:endParaRPr lang="en-IN" sz="2000" dirty="0"/>
          </a:p>
        </p:txBody>
      </p:sp>
      <p:pic>
        <p:nvPicPr>
          <p:cNvPr id="5" name="Picture 4" descr="A screenshot of a computer&#10;&#10;Description automatically generated">
            <a:extLst>
              <a:ext uri="{FF2B5EF4-FFF2-40B4-BE49-F238E27FC236}">
                <a16:creationId xmlns:a16="http://schemas.microsoft.com/office/drawing/2014/main" id="{3EEB0A67-CB6C-A6F0-6CD9-6990CECAF360}"/>
              </a:ext>
            </a:extLst>
          </p:cNvPr>
          <p:cNvPicPr>
            <a:picLocks noChangeAspect="1"/>
          </p:cNvPicPr>
          <p:nvPr/>
        </p:nvPicPr>
        <p:blipFill>
          <a:blip r:embed="rId2"/>
          <a:stretch>
            <a:fillRect/>
          </a:stretch>
        </p:blipFill>
        <p:spPr>
          <a:xfrm>
            <a:off x="5445457" y="1348122"/>
            <a:ext cx="6155141" cy="4185496"/>
          </a:xfrm>
          <a:prstGeom prst="rect">
            <a:avLst/>
          </a:prstGeom>
        </p:spPr>
      </p:pic>
    </p:spTree>
    <p:extLst>
      <p:ext uri="{BB962C8B-B14F-4D97-AF65-F5344CB8AC3E}">
        <p14:creationId xmlns:p14="http://schemas.microsoft.com/office/powerpoint/2010/main" val="211571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AC7631-4549-FAFB-E9ED-E603B6CDC655}"/>
              </a:ext>
            </a:extLst>
          </p:cNvPr>
          <p:cNvSpPr>
            <a:spLocks noGrp="1"/>
          </p:cNvSpPr>
          <p:nvPr>
            <p:ph type="title"/>
          </p:nvPr>
        </p:nvSpPr>
        <p:spPr>
          <a:xfrm>
            <a:off x="838200" y="609600"/>
            <a:ext cx="3739341" cy="1330839"/>
          </a:xfrm>
        </p:spPr>
        <p:txBody>
          <a:bodyPr>
            <a:normAutofit/>
          </a:bodyPr>
          <a:lstStyle/>
          <a:p>
            <a:r>
              <a:rPr lang="en-GB" i="0" dirty="0">
                <a:effectLst/>
                <a:latin typeface="Google Sans"/>
              </a:rPr>
              <a:t>Result:</a:t>
            </a:r>
            <a:br>
              <a:rPr lang="en-GB" b="0" i="0" dirty="0">
                <a:effectLst/>
                <a:latin typeface="Google Sans"/>
              </a:rPr>
            </a:br>
            <a:endParaRPr lang="en-IN" dirty="0"/>
          </a:p>
        </p:txBody>
      </p:sp>
      <p:sp>
        <p:nvSpPr>
          <p:cNvPr id="3" name="Content Placeholder 2">
            <a:extLst>
              <a:ext uri="{FF2B5EF4-FFF2-40B4-BE49-F238E27FC236}">
                <a16:creationId xmlns:a16="http://schemas.microsoft.com/office/drawing/2014/main" id="{7FDDF268-A701-6882-5E93-DE9956C68543}"/>
              </a:ext>
            </a:extLst>
          </p:cNvPr>
          <p:cNvSpPr>
            <a:spLocks noGrp="1"/>
          </p:cNvSpPr>
          <p:nvPr>
            <p:ph idx="1"/>
          </p:nvPr>
        </p:nvSpPr>
        <p:spPr>
          <a:xfrm>
            <a:off x="862366" y="2194102"/>
            <a:ext cx="3427001" cy="3908586"/>
          </a:xfrm>
        </p:spPr>
        <p:txBody>
          <a:bodyPr>
            <a:normAutofit/>
          </a:bodyPr>
          <a:lstStyle/>
          <a:p>
            <a:pPr marL="0" indent="0" algn="just">
              <a:buNone/>
            </a:pPr>
            <a:r>
              <a:rPr lang="en-GB" sz="1900" b="0" i="0" dirty="0">
                <a:effectLst/>
                <a:latin typeface="Google Sans"/>
              </a:rPr>
              <a:t>The final outcome of this project is a new CSV file containing the anonymized dataset, where sensitive information like names, emails, and phone numbers have been masked using hashing techniques. Due to security and privacy concerns, screenshots of the anonymized data cannot be provided. However, you can verify successful anonymization by reviewing the output file to ensure sensitive data is no longer readily identifiable.</a:t>
            </a:r>
          </a:p>
          <a:p>
            <a:endParaRPr lang="en-IN" sz="1900" dirty="0"/>
          </a:p>
        </p:txBody>
      </p:sp>
      <p:pic>
        <p:nvPicPr>
          <p:cNvPr id="5" name="Picture 4" descr="Padlock on computer motherboard">
            <a:extLst>
              <a:ext uri="{FF2B5EF4-FFF2-40B4-BE49-F238E27FC236}">
                <a16:creationId xmlns:a16="http://schemas.microsoft.com/office/drawing/2014/main" id="{9BCA4BD6-B68D-1AC8-6B1D-6BA9363294BE}"/>
              </a:ext>
            </a:extLst>
          </p:cNvPr>
          <p:cNvPicPr>
            <a:picLocks noChangeAspect="1"/>
          </p:cNvPicPr>
          <p:nvPr/>
        </p:nvPicPr>
        <p:blipFill rotWithShape="1">
          <a:blip r:embed="rId2"/>
          <a:srcRect l="8690" r="32044" b="-1"/>
          <a:stretch/>
        </p:blipFill>
        <p:spPr>
          <a:xfrm>
            <a:off x="6055673" y="661916"/>
            <a:ext cx="4934709" cy="5557909"/>
          </a:xfrm>
          <a:prstGeom prst="rect">
            <a:avLst/>
          </a:prstGeom>
        </p:spPr>
      </p:pic>
    </p:spTree>
    <p:extLst>
      <p:ext uri="{BB962C8B-B14F-4D97-AF65-F5344CB8AC3E}">
        <p14:creationId xmlns:p14="http://schemas.microsoft.com/office/powerpoint/2010/main" val="1654696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0A693-D500-9664-2852-67BDDF2335D8}"/>
              </a:ext>
            </a:extLst>
          </p:cNvPr>
          <p:cNvSpPr>
            <a:spLocks noGrp="1"/>
          </p:cNvSpPr>
          <p:nvPr>
            <p:ph type="title"/>
          </p:nvPr>
        </p:nvSpPr>
        <p:spPr>
          <a:xfrm>
            <a:off x="5868557" y="1138036"/>
            <a:ext cx="5444382" cy="1402470"/>
          </a:xfrm>
        </p:spPr>
        <p:txBody>
          <a:bodyPr anchor="t">
            <a:normAutofit/>
          </a:bodyPr>
          <a:lstStyle/>
          <a:p>
            <a:r>
              <a:rPr lang="en-IN" sz="3200"/>
              <a:t>Conclusion:</a:t>
            </a:r>
          </a:p>
        </p:txBody>
      </p:sp>
      <p:pic>
        <p:nvPicPr>
          <p:cNvPr id="5" name="Picture 4" descr="Padlock on computer motherboard">
            <a:extLst>
              <a:ext uri="{FF2B5EF4-FFF2-40B4-BE49-F238E27FC236}">
                <a16:creationId xmlns:a16="http://schemas.microsoft.com/office/drawing/2014/main" id="{6675C940-D546-2310-F269-6C8C0157A0A0}"/>
              </a:ext>
            </a:extLst>
          </p:cNvPr>
          <p:cNvPicPr>
            <a:picLocks noChangeAspect="1"/>
          </p:cNvPicPr>
          <p:nvPr/>
        </p:nvPicPr>
        <p:blipFill rotWithShape="1">
          <a:blip r:embed="rId2"/>
          <a:srcRect l="13254" r="36608"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16C37D-556F-C5DC-78B3-F2CBFA7B4938}"/>
              </a:ext>
            </a:extLst>
          </p:cNvPr>
          <p:cNvSpPr>
            <a:spLocks noGrp="1"/>
          </p:cNvSpPr>
          <p:nvPr>
            <p:ph idx="1"/>
          </p:nvPr>
        </p:nvSpPr>
        <p:spPr>
          <a:xfrm>
            <a:off x="5868557" y="2551176"/>
            <a:ext cx="5444382" cy="3591207"/>
          </a:xfrm>
        </p:spPr>
        <p:txBody>
          <a:bodyPr>
            <a:normAutofit/>
          </a:bodyPr>
          <a:lstStyle/>
          <a:p>
            <a:pPr marL="0" indent="0">
              <a:buNone/>
            </a:pPr>
            <a:r>
              <a:rPr lang="en-GB" sz="2000"/>
              <a:t>By leveraging PySparkSQL in Azure Databricks, this project demonstrates how organizations can effectively anonymize sensitive data while maintaining compliance with privacy regulations. This approach safeguards sensitive information and ensures responsible data handling practices.</a:t>
            </a:r>
            <a:endParaRPr lang="en-IN" sz="2000"/>
          </a:p>
        </p:txBody>
      </p:sp>
    </p:spTree>
    <p:extLst>
      <p:ext uri="{BB962C8B-B14F-4D97-AF65-F5344CB8AC3E}">
        <p14:creationId xmlns:p14="http://schemas.microsoft.com/office/powerpoint/2010/main" val="391225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1E91-7C72-90EE-760A-F2772F5D3DD9}"/>
              </a:ext>
            </a:extLst>
          </p:cNvPr>
          <p:cNvSpPr>
            <a:spLocks noGrp="1"/>
          </p:cNvSpPr>
          <p:nvPr>
            <p:ph type="title"/>
          </p:nvPr>
        </p:nvSpPr>
        <p:spPr/>
        <p:txBody>
          <a:bodyPr/>
          <a:lstStyle/>
          <a:p>
            <a:r>
              <a:rPr lang="en-GB"/>
              <a:t>Introduction</a:t>
            </a:r>
            <a:endParaRPr lang="en-IN" dirty="0"/>
          </a:p>
        </p:txBody>
      </p:sp>
      <p:graphicFrame>
        <p:nvGraphicFramePr>
          <p:cNvPr id="13" name="Content Placeholder 2">
            <a:extLst>
              <a:ext uri="{FF2B5EF4-FFF2-40B4-BE49-F238E27FC236}">
                <a16:creationId xmlns:a16="http://schemas.microsoft.com/office/drawing/2014/main" id="{B62DE53C-8052-8D32-D6F0-191FE7B14DA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305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40D5-6D35-F40F-AB72-E3E914233021}"/>
              </a:ext>
            </a:extLst>
          </p:cNvPr>
          <p:cNvSpPr>
            <a:spLocks noGrp="1"/>
          </p:cNvSpPr>
          <p:nvPr>
            <p:ph type="title"/>
          </p:nvPr>
        </p:nvSpPr>
        <p:spPr/>
        <p:txBody>
          <a:bodyPr>
            <a:normAutofit fontScale="90000"/>
          </a:bodyPr>
          <a:lstStyle/>
          <a:p>
            <a:br>
              <a:rPr lang="en-IN" b="1" i="0" dirty="0">
                <a:solidFill>
                  <a:srgbClr val="1F1F1F"/>
                </a:solidFill>
                <a:effectLst/>
                <a:latin typeface="Google Sans"/>
              </a:rPr>
            </a:br>
            <a:br>
              <a:rPr lang="en-IN" b="1" i="0" dirty="0">
                <a:solidFill>
                  <a:srgbClr val="1F1F1F"/>
                </a:solidFill>
                <a:effectLst/>
                <a:latin typeface="Google Sans"/>
              </a:rPr>
            </a:br>
            <a:r>
              <a:rPr lang="en-IN" i="0" dirty="0">
                <a:solidFill>
                  <a:srgbClr val="1F1F1F"/>
                </a:solidFill>
                <a:effectLst/>
                <a:latin typeface="Google Sans"/>
              </a:rPr>
              <a:t>Project Overview</a:t>
            </a:r>
            <a:br>
              <a:rPr lang="en-IN" b="0" i="0" dirty="0">
                <a:solidFill>
                  <a:srgbClr val="1F1F1F"/>
                </a:solidFill>
                <a:effectLst/>
                <a:latin typeface="Google Sans"/>
              </a:rPr>
            </a:br>
            <a:br>
              <a:rPr lang="en-IN" b="0" i="0" dirty="0">
                <a:solidFill>
                  <a:srgbClr val="1F1F1F"/>
                </a:solidFill>
                <a:effectLst/>
                <a:latin typeface="Google Sans"/>
              </a:rPr>
            </a:br>
            <a:endParaRPr lang="en-IN" dirty="0"/>
          </a:p>
        </p:txBody>
      </p:sp>
      <p:graphicFrame>
        <p:nvGraphicFramePr>
          <p:cNvPr id="13" name="Content Placeholder 2">
            <a:extLst>
              <a:ext uri="{FF2B5EF4-FFF2-40B4-BE49-F238E27FC236}">
                <a16:creationId xmlns:a16="http://schemas.microsoft.com/office/drawing/2014/main" id="{BBAD88B3-F2AD-EC09-C301-54791096AF6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214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6BA5BD-503A-1FBE-580D-4B3F34C22E81}"/>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Architecture diagram</a:t>
            </a:r>
          </a:p>
        </p:txBody>
      </p:sp>
      <p:sp>
        <p:nvSpPr>
          <p:cNvPr id="13" name="Freeform: Shape 1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Data Anonymization Diagram">
            <a:extLst>
              <a:ext uri="{FF2B5EF4-FFF2-40B4-BE49-F238E27FC236}">
                <a16:creationId xmlns:a16="http://schemas.microsoft.com/office/drawing/2014/main" id="{523A896D-248B-F31B-70AA-7E10DC32EF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004913" y="1909483"/>
            <a:ext cx="10205893" cy="4141694"/>
          </a:xfrm>
          <a:prstGeom prst="rect">
            <a:avLst/>
          </a:prstGeom>
          <a:noFill/>
        </p:spPr>
      </p:pic>
    </p:spTree>
    <p:extLst>
      <p:ext uri="{BB962C8B-B14F-4D97-AF65-F5344CB8AC3E}">
        <p14:creationId xmlns:p14="http://schemas.microsoft.com/office/powerpoint/2010/main" val="100648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E9F3-3ED0-A6A0-3382-95710245484F}"/>
              </a:ext>
            </a:extLst>
          </p:cNvPr>
          <p:cNvSpPr>
            <a:spLocks noGrp="1"/>
          </p:cNvSpPr>
          <p:nvPr>
            <p:ph type="title"/>
          </p:nvPr>
        </p:nvSpPr>
        <p:spPr/>
        <p:txBody>
          <a:bodyPr>
            <a:normAutofit fontScale="90000"/>
          </a:bodyPr>
          <a:lstStyle/>
          <a:p>
            <a:br>
              <a:rPr lang="en-IN" b="1" i="0" dirty="0">
                <a:solidFill>
                  <a:srgbClr val="1F1F1F"/>
                </a:solidFill>
                <a:effectLst/>
                <a:latin typeface="Google Sans"/>
              </a:rPr>
            </a:br>
            <a:r>
              <a:rPr lang="en-IN" i="0" dirty="0">
                <a:solidFill>
                  <a:srgbClr val="1F1F1F"/>
                </a:solidFill>
                <a:effectLst/>
                <a:latin typeface="Google Sans"/>
              </a:rPr>
              <a:t>Azure Resources Used for this Project (Technologies/Tools Used):</a:t>
            </a:r>
            <a:br>
              <a:rPr lang="en-IN" b="0" i="0" dirty="0">
                <a:solidFill>
                  <a:srgbClr val="1F1F1F"/>
                </a:solidFill>
                <a:effectLst/>
                <a:latin typeface="Google Sans"/>
              </a:rPr>
            </a:br>
            <a:endParaRPr lang="en-IN" dirty="0"/>
          </a:p>
        </p:txBody>
      </p:sp>
      <p:graphicFrame>
        <p:nvGraphicFramePr>
          <p:cNvPr id="5" name="Content Placeholder 2">
            <a:extLst>
              <a:ext uri="{FF2B5EF4-FFF2-40B4-BE49-F238E27FC236}">
                <a16:creationId xmlns:a16="http://schemas.microsoft.com/office/drawing/2014/main" id="{77B86B86-00AF-5719-210E-282E1F669D80}"/>
              </a:ext>
            </a:extLst>
          </p:cNvPr>
          <p:cNvGraphicFramePr>
            <a:graphicFrameLocks noGrp="1"/>
          </p:cNvGraphicFramePr>
          <p:nvPr>
            <p:ph idx="1"/>
            <p:extLst>
              <p:ext uri="{D42A27DB-BD31-4B8C-83A1-F6EECF244321}">
                <p14:modId xmlns:p14="http://schemas.microsoft.com/office/powerpoint/2010/main" val="20012328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947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EEDB94-235D-8072-9CEA-7D056C571F66}"/>
              </a:ext>
            </a:extLst>
          </p:cNvPr>
          <p:cNvSpPr>
            <a:spLocks noGrp="1"/>
          </p:cNvSpPr>
          <p:nvPr>
            <p:ph type="title"/>
          </p:nvPr>
        </p:nvSpPr>
        <p:spPr>
          <a:xfrm>
            <a:off x="838200" y="609600"/>
            <a:ext cx="3739341" cy="1330839"/>
          </a:xfrm>
        </p:spPr>
        <p:txBody>
          <a:bodyPr>
            <a:normAutofit fontScale="90000"/>
          </a:bodyPr>
          <a:lstStyle/>
          <a:p>
            <a:br>
              <a:rPr lang="en-IN" sz="1800" b="1" i="0" dirty="0">
                <a:effectLst/>
                <a:latin typeface="Söhne"/>
              </a:rPr>
            </a:br>
            <a:br>
              <a:rPr lang="en-IN" sz="1800" b="1" i="0" dirty="0">
                <a:effectLst/>
                <a:latin typeface="Söhne"/>
              </a:rPr>
            </a:br>
            <a:r>
              <a:rPr lang="en-IN" sz="2700" b="1" i="0" dirty="0">
                <a:effectLst/>
                <a:latin typeface="Söhne"/>
              </a:rPr>
              <a:t>Execution Overview</a:t>
            </a:r>
            <a:br>
              <a:rPr lang="en-IN" sz="1800" b="0" i="0" dirty="0">
                <a:effectLst/>
                <a:latin typeface="Söhne"/>
              </a:rPr>
            </a:br>
            <a:br>
              <a:rPr lang="en-IN" sz="1800" b="0" i="0" dirty="0">
                <a:effectLst/>
                <a:latin typeface="Söhne"/>
              </a:rPr>
            </a:br>
            <a:endParaRPr lang="en-IN" sz="1800" dirty="0"/>
          </a:p>
        </p:txBody>
      </p:sp>
      <p:sp>
        <p:nvSpPr>
          <p:cNvPr id="3" name="Content Placeholder 2">
            <a:extLst>
              <a:ext uri="{FF2B5EF4-FFF2-40B4-BE49-F238E27FC236}">
                <a16:creationId xmlns:a16="http://schemas.microsoft.com/office/drawing/2014/main" id="{69DA1A10-1A32-D5AC-CC4A-23AEFDE2066A}"/>
              </a:ext>
            </a:extLst>
          </p:cNvPr>
          <p:cNvSpPr>
            <a:spLocks noGrp="1"/>
          </p:cNvSpPr>
          <p:nvPr>
            <p:ph idx="1"/>
          </p:nvPr>
        </p:nvSpPr>
        <p:spPr>
          <a:xfrm>
            <a:off x="862366" y="2194102"/>
            <a:ext cx="3427001" cy="3908586"/>
          </a:xfrm>
        </p:spPr>
        <p:txBody>
          <a:bodyPr>
            <a:normAutofit/>
          </a:bodyPr>
          <a:lstStyle/>
          <a:p>
            <a:pPr marL="0" indent="0">
              <a:buNone/>
            </a:pPr>
            <a:r>
              <a:rPr lang="en-GB" sz="2000" b="0" i="0" dirty="0">
                <a:effectLst/>
                <a:latin typeface="Söhne"/>
              </a:rPr>
              <a:t>Setting up Azure Databricks:</a:t>
            </a:r>
          </a:p>
          <a:p>
            <a:r>
              <a:rPr lang="en-GB" sz="2000" b="0" i="0" dirty="0">
                <a:effectLst/>
                <a:latin typeface="Söhne"/>
              </a:rPr>
              <a:t>Create a workspace and set up Azure Storage for data storage.</a:t>
            </a:r>
          </a:p>
          <a:p>
            <a:endParaRPr lang="en-IN" sz="2000" dirty="0"/>
          </a:p>
        </p:txBody>
      </p:sp>
      <p:pic>
        <p:nvPicPr>
          <p:cNvPr id="5" name="Picture 4" descr="A screenshot of a computer&#10;&#10;Description automatically generated">
            <a:extLst>
              <a:ext uri="{FF2B5EF4-FFF2-40B4-BE49-F238E27FC236}">
                <a16:creationId xmlns:a16="http://schemas.microsoft.com/office/drawing/2014/main" id="{7F0FBDB4-43EF-A04F-D101-1C601F81FF8C}"/>
              </a:ext>
            </a:extLst>
          </p:cNvPr>
          <p:cNvPicPr>
            <a:picLocks noChangeAspect="1"/>
          </p:cNvPicPr>
          <p:nvPr/>
        </p:nvPicPr>
        <p:blipFill rotWithShape="1">
          <a:blip r:embed="rId2">
            <a:extLst>
              <a:ext uri="{28A0092B-C50C-407E-A947-70E740481C1C}">
                <a14:useLocalDpi xmlns:a14="http://schemas.microsoft.com/office/drawing/2010/main" val="0"/>
              </a:ext>
            </a:extLst>
          </a:blip>
          <a:srcRect t="3430"/>
          <a:stretch/>
        </p:blipFill>
        <p:spPr>
          <a:xfrm>
            <a:off x="5445457" y="1769115"/>
            <a:ext cx="6155141" cy="3343511"/>
          </a:xfrm>
          <a:prstGeom prst="rect">
            <a:avLst/>
          </a:prstGeom>
        </p:spPr>
      </p:pic>
    </p:spTree>
    <p:extLst>
      <p:ext uri="{BB962C8B-B14F-4D97-AF65-F5344CB8AC3E}">
        <p14:creationId xmlns:p14="http://schemas.microsoft.com/office/powerpoint/2010/main" val="404342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DDC11B-7A23-6F0F-C761-7D647CC4785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DFE9A47-906F-8AFC-EDB2-E4F427C623E9}"/>
              </a:ext>
            </a:extLst>
          </p:cNvPr>
          <p:cNvSpPr>
            <a:spLocks noGrp="1"/>
          </p:cNvSpPr>
          <p:nvPr>
            <p:ph idx="1"/>
          </p:nvPr>
        </p:nvSpPr>
        <p:spPr>
          <a:xfrm>
            <a:off x="862366" y="2194102"/>
            <a:ext cx="3427001" cy="3908586"/>
          </a:xfrm>
        </p:spPr>
        <p:txBody>
          <a:bodyPr>
            <a:normAutofit/>
          </a:bodyPr>
          <a:lstStyle/>
          <a:p>
            <a:pPr marL="0" indent="0">
              <a:buNone/>
            </a:pPr>
            <a:r>
              <a:rPr lang="en-GB" sz="2000" i="0" dirty="0">
                <a:effectLst/>
                <a:latin typeface="Google Sans"/>
              </a:rPr>
              <a:t>Developing </a:t>
            </a:r>
            <a:r>
              <a:rPr lang="en-GB" sz="2000" i="0" dirty="0" err="1">
                <a:effectLst/>
                <a:latin typeface="Google Sans"/>
              </a:rPr>
              <a:t>PySpark</a:t>
            </a:r>
            <a:r>
              <a:rPr lang="en-GB" sz="2000" i="0" dirty="0">
                <a:effectLst/>
                <a:latin typeface="Google Sans"/>
              </a:rPr>
              <a:t> Notebooks:</a:t>
            </a:r>
            <a:endParaRPr lang="en-GB" sz="2000" dirty="0">
              <a:latin typeface="Google Sans"/>
            </a:endParaRPr>
          </a:p>
          <a:p>
            <a:r>
              <a:rPr lang="en-GB" sz="2000" b="0" i="0" dirty="0">
                <a:effectLst/>
                <a:latin typeface="Google Sans"/>
              </a:rPr>
              <a:t>Create a </a:t>
            </a:r>
            <a:r>
              <a:rPr lang="en-GB" sz="2000" b="0" i="0" dirty="0" err="1">
                <a:effectLst/>
                <a:latin typeface="Google Sans"/>
              </a:rPr>
              <a:t>PySpark</a:t>
            </a:r>
            <a:r>
              <a:rPr lang="en-GB" sz="2000" b="0" i="0" dirty="0">
                <a:effectLst/>
                <a:latin typeface="Google Sans"/>
              </a:rPr>
              <a:t> notebook within the workspace to write </a:t>
            </a:r>
            <a:r>
              <a:rPr lang="en-GB" sz="2000" b="0" i="0" dirty="0" err="1">
                <a:effectLst/>
                <a:latin typeface="Google Sans"/>
              </a:rPr>
              <a:t>PySpark</a:t>
            </a:r>
            <a:r>
              <a:rPr lang="en-GB" sz="2000" b="0" i="0" dirty="0">
                <a:effectLst/>
                <a:latin typeface="Google Sans"/>
              </a:rPr>
              <a:t> code for data anonymization.</a:t>
            </a:r>
          </a:p>
          <a:p>
            <a:endParaRPr lang="en-GB" sz="2000" b="0" i="0" dirty="0">
              <a:effectLst/>
              <a:latin typeface="Söhne"/>
            </a:endParaRPr>
          </a:p>
          <a:p>
            <a:endParaRPr lang="en-IN" sz="2000" dirty="0"/>
          </a:p>
        </p:txBody>
      </p:sp>
      <p:pic>
        <p:nvPicPr>
          <p:cNvPr id="5" name="Picture 4" descr="A screenshot of a computer&#10;&#10;Description automatically generated">
            <a:extLst>
              <a:ext uri="{FF2B5EF4-FFF2-40B4-BE49-F238E27FC236}">
                <a16:creationId xmlns:a16="http://schemas.microsoft.com/office/drawing/2014/main" id="{604488FF-8F8D-40B2-040A-8E57A3CDD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57" y="1709737"/>
            <a:ext cx="6155141" cy="3462266"/>
          </a:xfrm>
          <a:prstGeom prst="rect">
            <a:avLst/>
          </a:prstGeom>
        </p:spPr>
      </p:pic>
    </p:spTree>
    <p:extLst>
      <p:ext uri="{BB962C8B-B14F-4D97-AF65-F5344CB8AC3E}">
        <p14:creationId xmlns:p14="http://schemas.microsoft.com/office/powerpoint/2010/main" val="62518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8AE60FB-384D-067F-D0A7-1EEA42073082}"/>
              </a:ext>
            </a:extLst>
          </p:cNvPr>
          <p:cNvSpPr>
            <a:spLocks noGrp="1"/>
          </p:cNvSpPr>
          <p:nvPr>
            <p:ph idx="1"/>
          </p:nvPr>
        </p:nvSpPr>
        <p:spPr>
          <a:xfrm>
            <a:off x="862366" y="2194102"/>
            <a:ext cx="3427001" cy="3908586"/>
          </a:xfrm>
        </p:spPr>
        <p:txBody>
          <a:bodyPr>
            <a:normAutofit/>
          </a:bodyPr>
          <a:lstStyle/>
          <a:p>
            <a:pPr marL="0" indent="0">
              <a:buNone/>
            </a:pPr>
            <a:r>
              <a:rPr lang="en-GB" sz="2000" b="0" i="0" dirty="0">
                <a:effectLst/>
                <a:latin typeface="Söhne"/>
              </a:rPr>
              <a:t>Creating a Cluster and Connecting to Notebook:</a:t>
            </a:r>
            <a:endParaRPr lang="en-IN" sz="2000" dirty="0"/>
          </a:p>
        </p:txBody>
      </p:sp>
      <p:pic>
        <p:nvPicPr>
          <p:cNvPr id="5" name="Picture 4" descr="A screenshot of a computer&#10;&#10;Description automatically generated">
            <a:extLst>
              <a:ext uri="{FF2B5EF4-FFF2-40B4-BE49-F238E27FC236}">
                <a16:creationId xmlns:a16="http://schemas.microsoft.com/office/drawing/2014/main" id="{576AC541-1D1F-74E9-5A81-56D7C6B44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733" y="1603342"/>
            <a:ext cx="6491230" cy="3651316"/>
          </a:xfrm>
          <a:prstGeom prst="rect">
            <a:avLst/>
          </a:prstGeom>
        </p:spPr>
      </p:pic>
    </p:spTree>
    <p:extLst>
      <p:ext uri="{BB962C8B-B14F-4D97-AF65-F5344CB8AC3E}">
        <p14:creationId xmlns:p14="http://schemas.microsoft.com/office/powerpoint/2010/main" val="408834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B5543F1-53A4-6456-4449-0B6D8654D4AD}"/>
              </a:ext>
            </a:extLst>
          </p:cNvPr>
          <p:cNvSpPr>
            <a:spLocks noGrp="1"/>
          </p:cNvSpPr>
          <p:nvPr>
            <p:ph idx="1"/>
          </p:nvPr>
        </p:nvSpPr>
        <p:spPr>
          <a:xfrm>
            <a:off x="862366" y="2194102"/>
            <a:ext cx="3427001" cy="3908586"/>
          </a:xfrm>
        </p:spPr>
        <p:txBody>
          <a:bodyPr>
            <a:normAutofit/>
          </a:bodyPr>
          <a:lstStyle/>
          <a:p>
            <a:pPr marL="0" indent="0">
              <a:buNone/>
            </a:pPr>
            <a:r>
              <a:rPr lang="en-GB" sz="2000" dirty="0"/>
              <a:t>Importing Libraries and Creating a Spark Session:</a:t>
            </a:r>
          </a:p>
          <a:p>
            <a:r>
              <a:rPr lang="en-GB" sz="2000" dirty="0"/>
              <a:t>Import necessary libraries and use </a:t>
            </a:r>
            <a:r>
              <a:rPr lang="en-GB" sz="2000" dirty="0" err="1"/>
              <a:t>SparkSession.builder</a:t>
            </a:r>
            <a:r>
              <a:rPr lang="en-GB" sz="2000" dirty="0"/>
              <a:t> to configure and create a </a:t>
            </a:r>
            <a:r>
              <a:rPr lang="en-GB" sz="2000" dirty="0" err="1"/>
              <a:t>SparkSession</a:t>
            </a:r>
            <a:r>
              <a:rPr lang="en-GB" sz="2000" dirty="0"/>
              <a:t> for data processing.</a:t>
            </a:r>
          </a:p>
          <a:p>
            <a:pPr marL="0" indent="0">
              <a:buNone/>
            </a:pPr>
            <a:endParaRPr lang="en-IN" sz="2000" dirty="0"/>
          </a:p>
        </p:txBody>
      </p:sp>
      <p:pic>
        <p:nvPicPr>
          <p:cNvPr id="10" name="Picture 9">
            <a:extLst>
              <a:ext uri="{FF2B5EF4-FFF2-40B4-BE49-F238E27FC236}">
                <a16:creationId xmlns:a16="http://schemas.microsoft.com/office/drawing/2014/main" id="{7113FB2E-1CBB-90CB-0BA5-5B304935DDE8}"/>
              </a:ext>
            </a:extLst>
          </p:cNvPr>
          <p:cNvPicPr>
            <a:picLocks noChangeAspect="1"/>
          </p:cNvPicPr>
          <p:nvPr/>
        </p:nvPicPr>
        <p:blipFill rotWithShape="1">
          <a:blip r:embed="rId2"/>
          <a:srcRect r="25055"/>
          <a:stretch/>
        </p:blipFill>
        <p:spPr>
          <a:xfrm>
            <a:off x="5452008" y="2194102"/>
            <a:ext cx="5877626" cy="2646887"/>
          </a:xfrm>
          <a:prstGeom prst="rect">
            <a:avLst/>
          </a:prstGeom>
        </p:spPr>
      </p:pic>
    </p:spTree>
    <p:extLst>
      <p:ext uri="{BB962C8B-B14F-4D97-AF65-F5344CB8AC3E}">
        <p14:creationId xmlns:p14="http://schemas.microsoft.com/office/powerpoint/2010/main" val="2965182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TotalTime>
  <Words>470</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Google Sans</vt:lpstr>
      <vt:lpstr>Söhne</vt:lpstr>
      <vt:lpstr>Office Theme</vt:lpstr>
      <vt:lpstr>Data Security and Anonymization</vt:lpstr>
      <vt:lpstr>Introduction</vt:lpstr>
      <vt:lpstr>  Project Overview  </vt:lpstr>
      <vt:lpstr>Architecture diagram</vt:lpstr>
      <vt:lpstr> Azure Resources Used for this Project (Technologies/Tools Used): </vt:lpstr>
      <vt:lpstr>  Execution Overview  </vt:lpstr>
      <vt:lpstr>PowerPoint Presentation</vt:lpstr>
      <vt:lpstr>PowerPoint Presentation</vt:lpstr>
      <vt:lpstr>PowerPoint Presentation</vt:lpstr>
      <vt:lpstr>PowerPoint Presentation</vt:lpstr>
      <vt:lpstr>PowerPoint Presentation</vt:lpstr>
      <vt:lpstr>Result: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Security and Anonymization</dc:title>
  <dc:creator>Krushnakumar Patle</dc:creator>
  <cp:lastModifiedBy>Krushnakumar Patle</cp:lastModifiedBy>
  <cp:revision>1</cp:revision>
  <dcterms:created xsi:type="dcterms:W3CDTF">2024-02-27T09:02:58Z</dcterms:created>
  <dcterms:modified xsi:type="dcterms:W3CDTF">2024-02-29T04:53:15Z</dcterms:modified>
</cp:coreProperties>
</file>