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AB70-F810-409B-A56C-03BE3EB0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35837"/>
            <a:ext cx="8791575" cy="1974126"/>
          </a:xfrm>
        </p:spPr>
        <p:txBody>
          <a:bodyPr>
            <a:normAutofit/>
          </a:bodyPr>
          <a:lstStyle/>
          <a:p>
            <a:r>
              <a:rPr lang="en-IN" sz="5600" b="1" dirty="0"/>
              <a:t>Emotion based music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2E94-7340-4740-9990-48EF5D135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						-By</a:t>
            </a:r>
          </a:p>
          <a:p>
            <a:r>
              <a:rPr lang="en-IN" dirty="0"/>
              <a:t>						Krushnal Soni(17it111)</a:t>
            </a:r>
          </a:p>
          <a:p>
            <a:r>
              <a:rPr lang="en-IN" dirty="0"/>
              <a:t>						</a:t>
            </a:r>
            <a:r>
              <a:rPr lang="en-IN" dirty="0" err="1"/>
              <a:t>urvish</a:t>
            </a:r>
            <a:r>
              <a:rPr lang="en-IN" dirty="0"/>
              <a:t> </a:t>
            </a:r>
            <a:r>
              <a:rPr lang="en-IN" dirty="0" err="1"/>
              <a:t>soni</a:t>
            </a:r>
            <a:r>
              <a:rPr lang="en-IN" dirty="0"/>
              <a:t>(17it112)							</a:t>
            </a:r>
          </a:p>
        </p:txBody>
      </p:sp>
    </p:spTree>
    <p:extLst>
      <p:ext uri="{BB962C8B-B14F-4D97-AF65-F5344CB8AC3E}">
        <p14:creationId xmlns:p14="http://schemas.microsoft.com/office/powerpoint/2010/main" val="188892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DDF7-0214-44A0-BEB8-5CE55DC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349-B960-4DD3-B8D2-1270DD06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0" y="2097087"/>
            <a:ext cx="9658906" cy="391309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Advantages:-</a:t>
            </a:r>
          </a:p>
          <a:p>
            <a:pPr marL="0" indent="0">
              <a:buNone/>
            </a:pPr>
            <a:r>
              <a:rPr lang="en-US" dirty="0"/>
              <a:t>1) Easy to use.</a:t>
            </a:r>
          </a:p>
          <a:p>
            <a:pPr marL="0" indent="0">
              <a:buNone/>
            </a:pPr>
            <a:r>
              <a:rPr lang="en-US" dirty="0"/>
              <a:t>2) No worry  of selecting songs.</a:t>
            </a:r>
          </a:p>
          <a:p>
            <a:pPr marL="0" indent="0">
              <a:buNone/>
            </a:pPr>
            <a:r>
              <a:rPr lang="en-US" dirty="0"/>
              <a:t>3) Can be used in vehicle .</a:t>
            </a:r>
          </a:p>
          <a:p>
            <a:endParaRPr lang="en-US" dirty="0"/>
          </a:p>
          <a:p>
            <a:r>
              <a:rPr lang="en-US" dirty="0"/>
              <a:t>Disadvantages:-</a:t>
            </a:r>
          </a:p>
          <a:p>
            <a:pPr marL="0" indent="0">
              <a:buNone/>
            </a:pPr>
            <a:r>
              <a:rPr lang="en-US" dirty="0"/>
              <a:t>1) Classification works on database provided by user.</a:t>
            </a:r>
          </a:p>
          <a:p>
            <a:pPr marL="0" indent="0">
              <a:buNone/>
            </a:pPr>
            <a:r>
              <a:rPr lang="en-US" dirty="0"/>
              <a:t>2) Emotion based music player do not cover all emotions, hence less accuracy.</a:t>
            </a:r>
          </a:p>
          <a:p>
            <a:pPr marL="0" indent="0">
              <a:buNone/>
            </a:pPr>
            <a:r>
              <a:rPr lang="en-US" dirty="0"/>
              <a:t>3) Implementation under bad light conditions is not accurate.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00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E9BC-EA66-42AC-BD93-F9B12B7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509B-4C4C-402F-AEF2-ECEE1550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used more then 4 emotions and classify music according the moods, which can be very precise and helpful.</a:t>
            </a:r>
          </a:p>
          <a:p>
            <a:r>
              <a:rPr lang="en-US" dirty="0"/>
              <a:t>Implementation under bad light conditions can be improved to increase accuracy of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30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5CA-1883-4FCC-B748-CD99CAFE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/>
                <a:cs typeface="Times New Roman"/>
              </a:rPr>
              <a:t>Overview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B07D-AF7D-4D74-B736-F6162064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2" y="1722268"/>
            <a:ext cx="8433786" cy="4216893"/>
          </a:xfrm>
        </p:spPr>
        <p:txBody>
          <a:bodyPr>
            <a:normAutofit fontScale="62500" lnSpcReduction="20000"/>
          </a:bodyPr>
          <a:lstStyle/>
          <a:p>
            <a:r>
              <a:rPr lang="en-US" sz="3000" dirty="0"/>
              <a:t>Introduction</a:t>
            </a:r>
          </a:p>
          <a:p>
            <a:r>
              <a:rPr lang="en-US" sz="3000" dirty="0"/>
              <a:t>Project </a:t>
            </a:r>
            <a:r>
              <a:rPr lang="en-US" sz="3000" dirty="0" err="1"/>
              <a:t>defination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Result calculation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Playing music</a:t>
            </a:r>
          </a:p>
          <a:p>
            <a:r>
              <a:rPr lang="en-US" sz="3000" dirty="0"/>
              <a:t>Hardware and software requirements</a:t>
            </a:r>
          </a:p>
          <a:p>
            <a:r>
              <a:rPr lang="en-US" sz="3000" dirty="0"/>
              <a:t>Flowchart</a:t>
            </a:r>
          </a:p>
          <a:p>
            <a:r>
              <a:rPr lang="en-US" sz="3000" dirty="0"/>
              <a:t>Screenshots</a:t>
            </a:r>
          </a:p>
          <a:p>
            <a:r>
              <a:rPr lang="en-US" sz="3000" dirty="0"/>
              <a:t>Limitations</a:t>
            </a:r>
          </a:p>
          <a:p>
            <a:r>
              <a:rPr lang="en-US" sz="3000" dirty="0"/>
              <a:t>Future enhancement</a:t>
            </a:r>
          </a:p>
          <a:p>
            <a:r>
              <a:rPr lang="en-US" sz="30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7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96C-D6DC-4B12-A848-127547D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F7F3-5A0A-402E-AF1D-1465461E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8" y="2097088"/>
            <a:ext cx="9973213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Nowadays, people tend to increasingly have more stress because of the bad economy, high living expenses, etc. Listening to music is a key activity that assists to reduce stress. </a:t>
            </a:r>
          </a:p>
          <a:p>
            <a:r>
              <a:rPr lang="en-US" dirty="0"/>
              <a:t>Moreover, there is no music player which is able to select songs based on the user emotion. </a:t>
            </a:r>
          </a:p>
          <a:p>
            <a:r>
              <a:rPr lang="en-US" dirty="0"/>
              <a:t>To solve this problem, our project proposes an music player based on facial emotions, which is able to suggest songs based on the user's emotions: sad, happy, neutral and angry.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B688-161C-4317-8B52-11BC470F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8EBE-606D-4319-BABE-7A345816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based on music classification based on facial expression i.e., by using command </a:t>
            </a:r>
            <a:r>
              <a:rPr lang="en-US" b="1" dirty="0"/>
              <a:t>python capture.py</a:t>
            </a:r>
            <a:r>
              <a:rPr lang="en-US" dirty="0"/>
              <a:t> system captures expression of a person and then decides the mood of that person and plays music according to the database which is been provided by us.</a:t>
            </a:r>
          </a:p>
          <a:p>
            <a:r>
              <a:rPr lang="en-US" dirty="0"/>
              <a:t>It is made by using </a:t>
            </a:r>
            <a:r>
              <a:rPr lang="en-US" b="1" dirty="0" err="1"/>
              <a:t>Fisherface</a:t>
            </a:r>
            <a:r>
              <a:rPr lang="en-US" b="1" dirty="0"/>
              <a:t> algorithm.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6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DD0B-D0A3-4345-9771-D6F6E101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calculation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963E-3D67-4A6A-84E8-D952C464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model we have not stick on one image for testing, While the code will run it will take around 10 images in a short time(1-2 sec) and for all those images it will compute result and according to the average value of that it will give result. </a:t>
            </a:r>
          </a:p>
          <a:p>
            <a:r>
              <a:rPr lang="en-US" dirty="0"/>
              <a:t>That computed image is then compared to database and mood is decided and music is played accordingly.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5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34D-69BE-4254-B8FF-A8CE15E3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Playing music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9546-3D63-404F-8BCA-B5D61948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playing songs:</a:t>
            </a:r>
          </a:p>
          <a:p>
            <a:pPr marL="457200" lvl="1" indent="0">
              <a:buNone/>
            </a:pPr>
            <a:r>
              <a:rPr lang="en-US" dirty="0"/>
              <a:t>1) In JavaScript file we have implemented too much methods for the switching of song.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Based on Emotion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Random</a:t>
            </a:r>
          </a:p>
          <a:p>
            <a:pPr marL="457200" lvl="1" indent="0">
              <a:buNone/>
            </a:pPr>
            <a:r>
              <a:rPr lang="en-US" dirty="0"/>
              <a:t>2) In third one we directly used random function and all the methods are dynamic it can handle as change in number of songs accordingly.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96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4A65-7ED5-4234-A879-9BC40BA8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software requirements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CC0E-1698-4D55-9C57-57E4345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HARDWARE:</a:t>
            </a:r>
          </a:p>
          <a:p>
            <a:pPr marL="457200" lvl="1" indent="0">
              <a:buNone/>
            </a:pPr>
            <a:r>
              <a:rPr lang="en-US" dirty="0"/>
              <a:t>1) x64 based processor</a:t>
            </a:r>
          </a:p>
          <a:p>
            <a:pPr marL="457200" lvl="1" indent="0">
              <a:buNone/>
            </a:pPr>
            <a:r>
              <a:rPr lang="en-US" dirty="0"/>
              <a:t>2) 8GB RAM</a:t>
            </a:r>
          </a:p>
          <a:p>
            <a:r>
              <a:rPr lang="en-US" sz="2000" dirty="0"/>
              <a:t>SOFTWARE:</a:t>
            </a:r>
          </a:p>
          <a:p>
            <a:pPr marL="0" indent="0">
              <a:buNone/>
            </a:pPr>
            <a:r>
              <a:rPr lang="en-US" sz="2000" dirty="0"/>
              <a:t>      1) Python 3.6 and above</a:t>
            </a:r>
          </a:p>
          <a:p>
            <a:pPr marL="0" indent="0">
              <a:buNone/>
            </a:pPr>
            <a:r>
              <a:rPr lang="en-US" sz="2000" dirty="0"/>
              <a:t>      2) Packages:  </a:t>
            </a:r>
            <a:r>
              <a:rPr lang="en-US" sz="2000" dirty="0" err="1"/>
              <a:t>EeL</a:t>
            </a:r>
            <a:r>
              <a:rPr lang="en-US" sz="2000" dirty="0"/>
              <a:t> , </a:t>
            </a:r>
            <a:r>
              <a:rPr lang="en-US" sz="2000" dirty="0" err="1"/>
              <a:t>Opency</a:t>
            </a:r>
            <a:r>
              <a:rPr lang="en-US" sz="2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3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53F6-66F1-4C9E-80B9-00F8DF7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B2B17-C45D-411F-B14E-5CCE04A2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359" y="2025301"/>
            <a:ext cx="6971439" cy="42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2C9C-AD3F-4A96-8247-92DC6E3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Images related to project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F586BF7-169D-488C-8482-2A8D0826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95" y="1791092"/>
            <a:ext cx="5248252" cy="2757234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B339FC2-D37C-420E-AA5B-222FAF85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30" y="1988340"/>
            <a:ext cx="5935999" cy="347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D826D-6497-40BC-8ABD-0C545534C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30" y="2646433"/>
            <a:ext cx="5935998" cy="35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C07DE-79C6-4109-A292-C2456ED01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30" y="3271636"/>
            <a:ext cx="5935999" cy="338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F385A7-DB42-4C04-8E07-BDD36429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030" y="3955497"/>
            <a:ext cx="5967475" cy="340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F9410F-484B-4FB5-ADFC-48AA155B2E5A}"/>
              </a:ext>
            </a:extLst>
          </p:cNvPr>
          <p:cNvSpPr txBox="1"/>
          <p:nvPr/>
        </p:nvSpPr>
        <p:spPr>
          <a:xfrm>
            <a:off x="1882066" y="4758431"/>
            <a:ext cx="253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Fig1.1 Webpage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F35CF-18CE-484E-8DD1-14361956CBC5}"/>
              </a:ext>
            </a:extLst>
          </p:cNvPr>
          <p:cNvSpPr txBox="1"/>
          <p:nvPr/>
        </p:nvSpPr>
        <p:spPr>
          <a:xfrm>
            <a:off x="6096000" y="4758431"/>
            <a:ext cx="744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1.2 </a:t>
            </a:r>
            <a:r>
              <a:rPr lang="en-IN" b="1" dirty="0" err="1"/>
              <a:t>Sad.angry,happy,and</a:t>
            </a:r>
            <a:r>
              <a:rPr lang="en-IN" b="1" dirty="0"/>
              <a:t> neutral emoji detected</a:t>
            </a:r>
          </a:p>
        </p:txBody>
      </p:sp>
    </p:spTree>
    <p:extLst>
      <p:ext uri="{BB962C8B-B14F-4D97-AF65-F5344CB8AC3E}">
        <p14:creationId xmlns:p14="http://schemas.microsoft.com/office/powerpoint/2010/main" val="387550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491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Tw Cen MT</vt:lpstr>
      <vt:lpstr>Circuit</vt:lpstr>
      <vt:lpstr>Emotion based music player</vt:lpstr>
      <vt:lpstr>Overview </vt:lpstr>
      <vt:lpstr>Introduction</vt:lpstr>
      <vt:lpstr>Defination</vt:lpstr>
      <vt:lpstr>Result calculation</vt:lpstr>
      <vt:lpstr>Playing music</vt:lpstr>
      <vt:lpstr>Hardware and software requirements</vt:lpstr>
      <vt:lpstr>Flowchart</vt:lpstr>
      <vt:lpstr>Images related to project</vt:lpstr>
      <vt:lpstr>Advantages &amp; Disadvantages</vt:lpstr>
      <vt:lpstr>Future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based music player</dc:title>
  <dc:creator>Krushnal Soni</dc:creator>
  <cp:lastModifiedBy>Krushnal Soni</cp:lastModifiedBy>
  <cp:revision>6</cp:revision>
  <dcterms:created xsi:type="dcterms:W3CDTF">2020-10-09T13:46:43Z</dcterms:created>
  <dcterms:modified xsi:type="dcterms:W3CDTF">2020-10-09T14:16:42Z</dcterms:modified>
</cp:coreProperties>
</file>