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Project: Dentistry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Krish</a:t>
            </a:r>
          </a:p>
          <a:p>
            <a:r>
              <a:t>Date: March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analyze dentistry-related data, clean the dataset, and apply machine learning models to gain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information on gender distribution, patient details, and related dentistry data. Data preprocessing and cleaning were performed.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gender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Accuracy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odel_accura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provided insights into gender distribution and model accuracy. Future improvements include optimizing the model and adding more data points.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