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4798-B66B-4F2D-7866-2BD238C31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2231870"/>
            <a:ext cx="7315200" cy="1808747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Emergency Route Planning Using A*</a:t>
            </a:r>
            <a:r>
              <a:rPr lang="en-US" b="1" dirty="0"/>
              <a:t> Algorithm and Geospatial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3657-6D84-BB85-94D7-0AF7DC75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533" y="4327345"/>
            <a:ext cx="7315200" cy="118978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Presented By </a:t>
            </a:r>
          </a:p>
          <a:p>
            <a:r>
              <a:rPr lang="en-US" sz="2400" b="1" dirty="0"/>
              <a:t>Krushna Paul (612203101)</a:t>
            </a:r>
          </a:p>
          <a:p>
            <a:r>
              <a:rPr lang="en-US" sz="2400" b="1" dirty="0"/>
              <a:t>Tejas Kumare(612203104)</a:t>
            </a:r>
          </a:p>
        </p:txBody>
      </p:sp>
    </p:spTree>
    <p:extLst>
      <p:ext uri="{BB962C8B-B14F-4D97-AF65-F5344CB8AC3E}">
        <p14:creationId xmlns:p14="http://schemas.microsoft.com/office/powerpoint/2010/main" val="314783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231E-DE0B-DB83-5A0A-ED4EEDF6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ptos Serif" panose="02020604070405020304" pitchFamily="18" charset="0"/>
                <a:cs typeface="Aptos Serif" panose="02020604070405020304" pitchFamily="18" charset="0"/>
              </a:rPr>
              <a:t>Challenges and Solutions</a:t>
            </a:r>
            <a:br>
              <a:rPr lang="en-US" b="1" u="sng" dirty="0">
                <a:latin typeface="Aptos Serif" panose="02020604070405020304" pitchFamily="18" charset="0"/>
                <a:cs typeface="Aptos Serif" panose="02020604070405020304" pitchFamily="18" charset="0"/>
              </a:rPr>
            </a:br>
            <a:endParaRPr lang="en-US" u="sng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0EE7-46DB-6C2F-292F-C6B0FEA1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Challenge 1</a:t>
            </a:r>
            <a:r>
              <a:rPr lang="en-US" dirty="0">
                <a:solidFill>
                  <a:schemeClr val="tx1"/>
                </a:solidFill>
              </a:rPr>
              <a:t>: Managing large OSM data for Pune.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Solution</a:t>
            </a:r>
            <a:r>
              <a:rPr lang="en-US" dirty="0">
                <a:solidFill>
                  <a:schemeClr val="tx1"/>
                </a:solidFill>
              </a:rPr>
              <a:t>:  Limit to "drive" network type for optimal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Challenge 2</a:t>
            </a:r>
            <a:r>
              <a:rPr lang="en-US" dirty="0">
                <a:solidFill>
                  <a:schemeClr val="tx1"/>
                </a:solidFill>
              </a:rPr>
              <a:t>: Accurate geospatial calculations.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Solution</a:t>
            </a:r>
            <a:r>
              <a:rPr lang="en-US" dirty="0">
                <a:solidFill>
                  <a:schemeClr val="tx1"/>
                </a:solidFill>
              </a:rPr>
              <a:t>:  Use geopy for precise distance measurements.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Challenge 3</a:t>
            </a:r>
            <a:r>
              <a:rPr lang="en-US" dirty="0">
                <a:solidFill>
                  <a:schemeClr val="tx1"/>
                </a:solidFill>
              </a:rPr>
              <a:t>: Efficient route calculation.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Solution</a:t>
            </a:r>
            <a:r>
              <a:rPr lang="en-US" dirty="0">
                <a:solidFill>
                  <a:schemeClr val="tx1"/>
                </a:solidFill>
              </a:rPr>
              <a:t>:  Optimize A* implementation with heuristic tuning.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6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B904-DCDF-AF7C-983E-7EF6CA40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ptos Serif" panose="02020604070405020304" pitchFamily="18" charset="0"/>
                <a:cs typeface="Aptos Serif" panose="0202060407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CD39CB-2F8C-F248-ECE1-9C54B6F8D9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785518"/>
            <a:ext cx="652294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user-friendly application for emergency routing.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multiple technologies to achieve real-world results.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Future 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to include traffic and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support for other transport modes (walking, cycling).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E0A1-4A8F-9E1D-ABD2-C60581B6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Aptos Serif" panose="020B0502040204020203" pitchFamily="18" charset="0"/>
                <a:cs typeface="Aptos Serif" panose="020B0502040204020203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AB787E-22CA-97F7-AE88-848870DAC1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647020"/>
            <a:ext cx="7964744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develop a web application that calculates the shortest path from a user-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location to the nearest emergency hospital.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real-world road networks from OpenStreetMap (OSM).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 the A* algorithm for route optimization.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Visualizes results on an interactive map with Folium.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1E36-F344-D741-E571-3D1F3DD4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ptos Serif" panose="02020604070405020304" pitchFamily="18" charset="0"/>
                <a:cs typeface="Aptos Serif" panose="02020604070405020304" pitchFamily="18" charset="0"/>
              </a:rPr>
              <a:t>Data 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14585-A37E-1F1F-4FDB-4CE32CE62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993269"/>
            <a:ext cx="830740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Hospital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CSV file containing hospital details in Pune (filtered for emergency services).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Geometry data for locations in WKT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Road Network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Extracted from OpenStreetMap using OSMNx.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5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AAEF-61A0-4C42-76DB-10EEB82A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ptos Serif" panose="02020604070405020304" pitchFamily="18" charset="0"/>
                <a:cs typeface="Aptos Serif" panose="02020604070405020304" pitchFamily="18" charset="0"/>
              </a:rPr>
              <a:t>Key 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2D1011-EC0C-C922-89C3-08FC080DA0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4805" y="1294198"/>
            <a:ext cx="8296182" cy="440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framework for backend functionality.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OSMNx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retrieve road networks.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NetworkX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graph-based calculations and pathfinding.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Folium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visualize maps and routes interactively.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Geopy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calculate geodesic distances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manage hospital data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285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1414-7A62-DC90-FBB1-2746E598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ptos Serif" panose="02020604070405020304" pitchFamily="18" charset="0"/>
                <a:cs typeface="Aptos Serif" panose="02020604070405020304" pitchFamily="18" charset="0"/>
              </a:rPr>
              <a:t>A* Algorithm </a:t>
            </a:r>
            <a:br>
              <a:rPr lang="en-US" u="sng" dirty="0">
                <a:latin typeface="Aptos Serif" panose="02020604070405020304" pitchFamily="18" charset="0"/>
                <a:cs typeface="Aptos Serif" panose="02020604070405020304" pitchFamily="18" charset="0"/>
              </a:rPr>
            </a:br>
            <a:r>
              <a:rPr lang="en-US" u="sng" dirty="0">
                <a:latin typeface="Aptos Serif" panose="02020604070405020304" pitchFamily="18" charset="0"/>
                <a:cs typeface="Aptos Serif" panose="0202060407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E7D-BEF4-0040-F398-8F055548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Definition</a:t>
            </a:r>
            <a:r>
              <a:rPr lang="en-US" dirty="0">
                <a:solidFill>
                  <a:schemeClr val="tx1"/>
                </a:solidFill>
              </a:rPr>
              <a:t>: A graph traversal and pathfinding algorithm.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Components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Graph</a:t>
            </a:r>
            <a:r>
              <a:rPr lang="en-US" dirty="0">
                <a:solidFill>
                  <a:schemeClr val="tx1"/>
                </a:solidFill>
              </a:rPr>
              <a:t>: Nodes (road intersections) and edges (roads).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Heuristic</a:t>
            </a:r>
            <a:r>
              <a:rPr lang="en-US" dirty="0">
                <a:solidFill>
                  <a:schemeClr val="tx1"/>
                </a:solidFill>
              </a:rPr>
              <a:t>: Geodesic distance between nodes.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Priority Queue</a:t>
            </a:r>
            <a:r>
              <a:rPr lang="en-US" dirty="0">
                <a:solidFill>
                  <a:schemeClr val="tx1"/>
                </a:solidFill>
              </a:rPr>
              <a:t>: Keeps track of the next node to visit based on cost.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Steps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Initialize the priority queue with the start node.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Expand the least-cost node.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 costs and continue until the goal node is reached.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Reconstruct the path.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7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16A9-2074-C2F2-F703-E0C28F7C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ptos Serif" panose="02020604070405020304" pitchFamily="18" charset="0"/>
                <a:cs typeface="Aptos Serif" panose="02020604070405020304" pitchFamily="18" charset="0"/>
              </a:rPr>
              <a:t>Application Workflow</a:t>
            </a:r>
            <a:br>
              <a:rPr lang="en-US" b="1" u="sng" dirty="0">
                <a:latin typeface="Aptos Serif" panose="02020604070405020304" pitchFamily="18" charset="0"/>
                <a:cs typeface="Aptos Serif" panose="02020604070405020304" pitchFamily="18" charset="0"/>
              </a:rPr>
            </a:br>
            <a:endParaRPr lang="en-US" u="sng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8F90-873A-C9A3-0F83-9A205AB0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  User Input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Select a location from the dropdown menu.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  Hospital Filtering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Identify the nearest emergency hospital using geodesic distance.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  Road Network Analysis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Map start and destination locations to nearest OSM nodes.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  Pathfinding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Use the A* algorithm to find the shortest path.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  Visualization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Plot the path and emergency hospitals on an interactive map.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7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6A1D-51B4-6F3A-BF54-6D9EAC5E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ptos Serif" panose="02020604070405020304" pitchFamily="18" charset="0"/>
                <a:cs typeface="Aptos Serif" panose="02020604070405020304" pitchFamily="18" charset="0"/>
              </a:rPr>
              <a:t>Implementation Details</a:t>
            </a:r>
            <a:endParaRPr lang="en-US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7129-B3BA-2E10-08BA-1D7EF3F3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  Backend 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Flask handles user requests and renders templates.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A* algorithm is implemented with NetworkX and geopy.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  Frontend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Folium map embedded in the web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  Data 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Emergency hospitals filtered from a CSV file.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Road network fetched dynamically from OSMNx.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0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0B44-C533-0C83-6DAF-460139F6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Example</a:t>
            </a:r>
            <a:r>
              <a:rPr lang="en-US" u="sng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n-US" u="sng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2400" i="1" dirty="0">
                <a:solidFill>
                  <a:schemeClr val="tx1"/>
                </a:solidFill>
              </a:rPr>
              <a:t>Selecting the desired location to find the nearest hospital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3896A-F5AA-D984-ABC1-283E00EF2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30712"/>
            <a:ext cx="7315200" cy="4387050"/>
          </a:xfrm>
        </p:spPr>
      </p:pic>
    </p:spTree>
    <p:extLst>
      <p:ext uri="{BB962C8B-B14F-4D97-AF65-F5344CB8AC3E}">
        <p14:creationId xmlns:p14="http://schemas.microsoft.com/office/powerpoint/2010/main" val="264407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6D25-767F-53FA-C8F7-C7548DA9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Output :</a:t>
            </a:r>
            <a:br>
              <a:rPr lang="en-US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</a:br>
            <a:br>
              <a:rPr lang="en-US" i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We get the nearest hospital nearby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5E0307-D303-E15F-D6B9-CAEDF67F0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187" y="863600"/>
            <a:ext cx="6950301" cy="5121275"/>
          </a:xfrm>
        </p:spPr>
      </p:pic>
    </p:spTree>
    <p:extLst>
      <p:ext uri="{BB962C8B-B14F-4D97-AF65-F5344CB8AC3E}">
        <p14:creationId xmlns:p14="http://schemas.microsoft.com/office/powerpoint/2010/main" val="18625834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55</TotalTime>
  <Words>508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Serif</vt:lpstr>
      <vt:lpstr>Arial</vt:lpstr>
      <vt:lpstr>Corbel</vt:lpstr>
      <vt:lpstr>Wingdings</vt:lpstr>
      <vt:lpstr>Wingdings 2</vt:lpstr>
      <vt:lpstr>Frame</vt:lpstr>
      <vt:lpstr>Emergency Route Planning Using A* Algorithm and Geospatial Data</vt:lpstr>
      <vt:lpstr>Introduction</vt:lpstr>
      <vt:lpstr>Data Sources</vt:lpstr>
      <vt:lpstr>Key Technologies Used</vt:lpstr>
      <vt:lpstr>A* Algorithm  Overview</vt:lpstr>
      <vt:lpstr>Application Workflow </vt:lpstr>
      <vt:lpstr>Implementation Details</vt:lpstr>
      <vt:lpstr>Example :  Selecting the desired location to find the nearest hospital</vt:lpstr>
      <vt:lpstr>Output :  We get the nearest hospital nearby </vt:lpstr>
      <vt:lpstr>Challenges and Solutions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Krushna Paul</dc:creator>
  <cp:lastModifiedBy>Krushna Paul</cp:lastModifiedBy>
  <cp:revision>27</cp:revision>
  <dcterms:created xsi:type="dcterms:W3CDTF">2024-12-02T18:27:00Z</dcterms:created>
  <dcterms:modified xsi:type="dcterms:W3CDTF">2024-12-02T19:31:06Z</dcterms:modified>
</cp:coreProperties>
</file>