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5" r:id="rId4"/>
    <p:sldId id="264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34:57.2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796 52,'-29'0,"0"2,1 0,-1 2,-51 15,64-15,1 2,1 0,-1 0,1 2,0 0,1 0,0 1,0 1,1 0,-16 17,-73 77,-21 24,104-104,1 1,1 0,1 1,-21 50,-33 118,58-157,2 0,2 1,-4 64,9 114,3-112,-1-95,1 1,0 0,0-1,1 1,0 0,1-1,0 0,0 0,1 0,0 0,0 0,12 15,-3-9,0 0,1-1,0-1,1 0,24 16,78 65,-85-66,1-1,2-1,57 32,-59-41,12 7,1-2,1-2,95 28,63 0,208 38,-52-27,68-6,437-7,-806-47,49 3,0-6,195-31,-34-12,4-1,-53 20,-31 7,-111 7,-6 3,-1-3,70-25,-105 26,-1-1,41-24,-61 29,-1 0,-1-2,0 0,0-1,-1 0,0-1,11-15,-12 10,0 0,-1 0,-1-1,-1 0,-1-1,0 0,5-26,-1-7,8-88,-14 99,3 1,25-76,-21 80,-2-1,-1 1,7-66,-16 81,0-1,-1 1,-2-1,0 1,-1-1,-2 1,0 0,-1 1,-1-1,-1 1,-1 1,-1-1,-1 1,0 1,-1 0,-17-19,9 13,-1 1,-1 0,-28-22,36 35,0 1,-1 0,-1 1,1 1,-1 0,-1 1,-19-6,-62-26,69 26,-41-14,-110-36,143 52,-14-5,0 2,-77-10,-56 2,-197-11,-935 32,594 3,698-3,-1-2,-29-6,28 4,-45-3,-85-8,77 6,51 5,1-1,0-1,0-1,-36-17,50 19,-14-3,-1 0,1 2,-1 1,-49-4,-114 6,169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38:20.6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38:26.3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210 207,'-59'52,"37"-34,0 2,-36 41,52-53,1-1,0 1,0 1,0-1,1 1,1-1,-1 1,1 0,1 0,0 1,0-1,1 0,0 11,5 211,1-205,1-1,1 0,1 0,1-1,1 0,20 33,7 19,-31-62,1 0,0-1,1 0,1-1,0 1,0-1,1-1,1 0,0-1,0 0,1 0,1-1,-1-1,1 0,1-1,14 6,7 1,1-1,0-2,0-2,1-1,71 5,192-11,-172-4,-82 2,-1 1,-1-1,1-3,-1-1,0-2,85-23,-112 23,22-7,0-2,72-38,-106 49,0 0,0-1,-1 1,0-1,0 0,0 0,-1 0,0 0,0 0,0-1,0 0,-1 0,0 1,0-1,-1 0,1 0,-1-1,-1 1,1 0,-1-8,0-17,-2 0,-9-53,10 71,-10-45,-2 1,-3 1,-2 0,-3 1,-35-68,45 104,0 0,-2 0,0 1,-1 1,-1 0,-1 1,0 1,-33-24,20 20,-1 1,-1 2,0 0,-63-19,-19-13,85 35,0 0,-1 2,0 2,-31-7,-49-4,-2 4,-154-1,251 17,0 1,0 0,0 1,0 0,0 1,1 1,-1 0,1 1,0 0,0 1,0 1,1 0,0 0,1 1,-1 1,-10 11,15-15,1 0,-1 1,2-1,-1 2,0-1,1 0,1 1,-1 0,1 0,0 1,0-1,1 1,0 0,1 0,-1 0,1 0,1 0,0 0,0 1,1-1,0 10,1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38:59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1 153,'28'-1,"1"-2,-1-1,0-1,51-16,-73 19,37-10,8-2,68-28,-86 30,1 2,-1 1,51-5,-83 13,18-2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39:00.5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35:01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40:50.18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650 11,'-31'-1,"0"2,0 0,1 2,-1 2,-47 12,4 10,1 2,-95 55,161-80,0 1,0 0,0 0,1 1,0 0,0 0,1 0,-1 1,1-1,1 1,-1 1,1-1,1 1,-1-1,1 1,0 0,1 0,-2 15,-1 10,3 0,1 0,4 52,1-7,-6-6,1 52,2-110,1-1,0 1,0-1,2 0,-1 0,12 24,-12-32,0 0,1 0,0 0,0 0,1 0,-1-1,1 0,0 0,0 0,0-1,1 1,9 3,10 4,43 12,-44-15,299 81,-277-78,-19-4,-3 1,1-2,0 0,0-2,1 0,0-2,-1-1,1-1,42-5,1-4,0 3,137 6,-82 2,-30 3,102 17,-102-10,104 2,-63-12,165-7,-274 1,0-1,0-2,0-1,-1-1,-1-1,33-17,50-20,-83 38,-1-1,0-1,0-1,-1-1,-1 0,33-29,-43 33,-1-1,0-1,-1 1,0-1,0-1,-1 0,-1 0,0-1,0 1,-2-1,1-1,-2 1,4-18,20-93,-15 71,-2 0,6-71,-17 121,0-1,-1 1,1-1,-1 1,0-1,1 1,-2 0,1-1,0 1,-1 0,1 0,-1 0,0 0,0 0,0 0,0 1,-1-1,1 1,-1-1,1 1,-1 0,0 0,0 0,0 0,-6-2,-7-3,-1 1,0 0,-32-6,31 8,-44-12,-324-62,321 73,30 2,-52-9,54 6,-52-3,-16-2,34 3,-1 3,-123 6,69 2,28-2,-109-3,135-11,50 9,0 0,-31-2,1 3,-85-19,89 13,1 2,-74-3,89 10,0 0,0-2,0-2,1 0,-34-10,-36-13,76 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40:56.643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40:57.337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40:57.72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40:58.509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42:08.01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2391 55,'-2064'0,"2054"1,0 0,0 0,0 1,1 0,-1 1,0 0,1 0,0 1,0 1,0 0,0 0,1 0,0 1,0 0,0 1,1 0,0 0,0 0,1 1,0 0,0 0,1 1,-5 10,-2 8,1 0,2 1,-11 51,1-2,-29 125,44-166,2 0,1 1,5 53,-3-84,1 1,0-1,0 1,0-1,1 0,0 0,0 0,1 0,0 0,0-1,0 0,0 0,1 0,0 0,0-1,0 1,7 3,14 9,1 0,38 16,-48-25,226 94,-194-83,1-2,84 16,11 4,-79-21,128 16,-45-11,126 8,-228-26,-13 1,63 17,-67-14,1 0,53 3,313-8,-188-4,-168 1,-1-2,1-2,-1-1,0-3,-1 0,0-3,-1-1,0-2,-1-2,-1-1,0-2,63-47,-92 61,-1 0,1-1,-1 0,0 0,0-1,-1 1,0-1,0 0,-1-1,0 1,-1-1,0 0,0 0,0 0,1-18,-1-9,-1 0,-5-67,-1 24,5 55,-2 0,-1 0,0 0,-2 0,-13-44,3 35,-1 1,-1 1,-1 0,-43-54,28 40,32 44,-9-12,0 0,0 0,-1 1,-1 0,0 1,0 0,-23-16,-71-41,-116-57,211 121,-1 0,0 1,1 1,-1 0,0 0,0 1,-22 1,11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6T21:45:53.998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E6D9-0E36-4724-8B91-25FC14A9F3E0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71B1-D324-408A-BDED-88E0ABDBCC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9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4.xml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0D236A-2E70-4690-B95C-7CF054C8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682"/>
            <a:ext cx="9144000" cy="3082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7C167C-A766-4DE9-B373-891A0708EEDB}"/>
                  </a:ext>
                </a:extLst>
              </p14:cNvPr>
              <p14:cNvContentPartPr/>
              <p14:nvPr/>
            </p14:nvContentPartPr>
            <p14:xfrm>
              <a:off x="4109738" y="4045025"/>
              <a:ext cx="1959480" cy="79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7C167C-A766-4DE9-B373-891A0708EE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0738" y="4036385"/>
                <a:ext cx="197712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A28F00-A478-4612-B14F-4A2D440FE7B5}"/>
                  </a:ext>
                </a:extLst>
              </p14:cNvPr>
              <p14:cNvContentPartPr/>
              <p14:nvPr/>
            </p14:nvContentPartPr>
            <p14:xfrm>
              <a:off x="-1357942" y="149586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A28F00-A478-4612-B14F-4A2D440FE7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66942" y="14872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19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630" y="1000108"/>
            <a:ext cx="8632088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B93-BDC0-4285-97ED-84DB4AADB2A4}"/>
              </a:ext>
            </a:extLst>
          </p:cNvPr>
          <p:cNvSpPr txBox="1"/>
          <p:nvPr/>
        </p:nvSpPr>
        <p:spPr>
          <a:xfrm>
            <a:off x="1871700" y="622039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any screen comes like below just SKIP the question.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44EB2-B9CD-4EAD-9A3A-9745BAEB1336}"/>
              </a:ext>
            </a:extLst>
          </p:cNvPr>
          <p:cNvGrpSpPr/>
          <p:nvPr/>
        </p:nvGrpSpPr>
        <p:grpSpPr>
          <a:xfrm>
            <a:off x="251520" y="1828576"/>
            <a:ext cx="3867690" cy="3200847"/>
            <a:chOff x="251520" y="1828576"/>
            <a:chExt cx="3867690" cy="32008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ADEBB5-437A-4336-9203-FD97A9221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1828576"/>
              <a:ext cx="3867690" cy="320084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D5B4E5-39BE-41EE-9058-0DD615570593}"/>
                    </a:ext>
                  </a:extLst>
                </p14:cNvPr>
                <p14:cNvContentPartPr/>
                <p14:nvPr/>
              </p14:nvContentPartPr>
              <p14:xfrm>
                <a:off x="2839571" y="4439996"/>
                <a:ext cx="1100160" cy="420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D5B4E5-39BE-41EE-9058-0DD6155705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30931" y="4431356"/>
                  <a:ext cx="111780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6FBCEF-C686-4F1C-995D-56CA7DC05F3D}"/>
              </a:ext>
            </a:extLst>
          </p:cNvPr>
          <p:cNvGrpSpPr/>
          <p:nvPr/>
        </p:nvGrpSpPr>
        <p:grpSpPr>
          <a:xfrm>
            <a:off x="3029291" y="2142785"/>
            <a:ext cx="360720" cy="64800"/>
            <a:chOff x="3029291" y="2142785"/>
            <a:chExt cx="36072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59F394-6F3E-44FE-BCB1-CFAB8DD1D6A5}"/>
                    </a:ext>
                  </a:extLst>
                </p14:cNvPr>
                <p14:cNvContentPartPr/>
                <p14:nvPr/>
              </p14:nvContentPartPr>
              <p14:xfrm>
                <a:off x="3029291" y="214278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59F394-6F3E-44FE-BCB1-CFAB8DD1D6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0291" y="2133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AADF58-A174-40EE-B371-A5777747E5A4}"/>
                    </a:ext>
                  </a:extLst>
                </p14:cNvPr>
                <p14:cNvContentPartPr/>
                <p14:nvPr/>
              </p14:nvContentPartPr>
              <p14:xfrm>
                <a:off x="3278771" y="2207225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AADF58-A174-40EE-B371-A5777747E5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9771" y="2198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998D12-237B-432C-AE8A-3B441A29B88C}"/>
                    </a:ext>
                  </a:extLst>
                </p14:cNvPr>
                <p14:cNvContentPartPr/>
                <p14:nvPr/>
              </p14:nvContentPartPr>
              <p14:xfrm>
                <a:off x="3278771" y="2207225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998D12-237B-432C-AE8A-3B441A29B88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69771" y="21985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6E607A-C722-4A40-8B4B-850BA9DD44BD}"/>
                    </a:ext>
                  </a:extLst>
                </p14:cNvPr>
                <p14:cNvContentPartPr/>
                <p14:nvPr/>
              </p14:nvContentPartPr>
              <p14:xfrm>
                <a:off x="3389651" y="2151785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6E607A-C722-4A40-8B4B-850BA9DD44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0651" y="21431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6CE152C-17E8-4664-9A6F-0967C253B9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5879" y="1841647"/>
            <a:ext cx="4170237" cy="3187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7355EA-223F-41BF-A41B-0FE265DF1B3A}"/>
                  </a:ext>
                </a:extLst>
              </p14:cNvPr>
              <p14:cNvContentPartPr/>
              <p14:nvPr/>
            </p14:nvContentPartPr>
            <p14:xfrm>
              <a:off x="7304018" y="4459745"/>
              <a:ext cx="1112760" cy="491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7355EA-223F-41BF-A41B-0FE265DF1B3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95378" y="4451105"/>
                <a:ext cx="11304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9374BF-08AC-49B9-8251-E5B380E9C161}"/>
                  </a:ext>
                </a:extLst>
              </p14:cNvPr>
              <p14:cNvContentPartPr/>
              <p14:nvPr/>
            </p14:nvContentPartPr>
            <p14:xfrm>
              <a:off x="-1357942" y="263166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9374BF-08AC-49B9-8251-E5B380E9C1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66942" y="26230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51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6BDF0F-19DB-46A7-B9D3-B8134D34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125"/>
            <a:ext cx="9144000" cy="43717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39381B-10CE-4043-9CBE-F5D4A3ECCC6E}"/>
                  </a:ext>
                </a:extLst>
              </p14:cNvPr>
              <p14:cNvContentPartPr/>
              <p14:nvPr/>
            </p14:nvContentPartPr>
            <p14:xfrm>
              <a:off x="3306131" y="270582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39381B-10CE-4043-9CBE-F5D4A3ECC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7491" y="2697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B1744B-5CD4-483D-97EC-4ED58A83274E}"/>
                  </a:ext>
                </a:extLst>
              </p14:cNvPr>
              <p14:cNvContentPartPr/>
              <p14:nvPr/>
            </p14:nvContentPartPr>
            <p14:xfrm>
              <a:off x="3314051" y="1126145"/>
              <a:ext cx="605880" cy="45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B1744B-5CD4-483D-97EC-4ED58A8327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5411" y="1117145"/>
                <a:ext cx="623520" cy="4719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6F4525-3874-46AF-A0D3-335388D16C7C}"/>
              </a:ext>
            </a:extLst>
          </p:cNvPr>
          <p:cNvSpPr txBox="1"/>
          <p:nvPr/>
        </p:nvSpPr>
        <p:spPr>
          <a:xfrm>
            <a:off x="1691680" y="363655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Once you login click on projects (if not on it already)</a:t>
            </a:r>
          </a:p>
          <a:p>
            <a:pPr marL="285750" indent="-285750">
              <a:buFontTx/>
              <a:buChar char="-"/>
            </a:pPr>
            <a:r>
              <a:rPr lang="en-GB"/>
              <a:t>Create </a:t>
            </a:r>
            <a:r>
              <a:rPr lang="en-GB" dirty="0"/>
              <a:t>bug by clicking on below link.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DE15A4-58C4-4B4B-BE27-72F6E0EE67F5}"/>
                  </a:ext>
                </a:extLst>
              </p14:cNvPr>
              <p14:cNvContentPartPr/>
              <p14:nvPr/>
            </p14:nvContentPartPr>
            <p14:xfrm>
              <a:off x="3721931" y="1145585"/>
              <a:ext cx="221760" cy="55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DE15A4-58C4-4B4B-BE27-72F6E0EE67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3291" y="1136585"/>
                <a:ext cx="239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354268-234A-4233-B595-B5CB57C236EB}"/>
                  </a:ext>
                </a:extLst>
              </p14:cNvPr>
              <p14:cNvContentPartPr/>
              <p14:nvPr/>
            </p14:nvContentPartPr>
            <p14:xfrm>
              <a:off x="5818211" y="130182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354268-234A-4233-B595-B5CB57C236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9571" y="129282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58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B0B1C-84E6-4CAE-8B5A-F430CB69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24388"/>
            <a:ext cx="5727078" cy="5949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DF0537-17B4-4FFF-A3EE-A885179A18A1}"/>
              </a:ext>
            </a:extLst>
          </p:cNvPr>
          <p:cNvSpPr txBox="1"/>
          <p:nvPr/>
        </p:nvSpPr>
        <p:spPr>
          <a:xfrm>
            <a:off x="1547664" y="26064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Create bug as shown in class for one of your failed test cases.</a:t>
            </a:r>
          </a:p>
        </p:txBody>
      </p:sp>
    </p:spTree>
    <p:extLst>
      <p:ext uri="{BB962C8B-B14F-4D97-AF65-F5344CB8AC3E}">
        <p14:creationId xmlns:p14="http://schemas.microsoft.com/office/powerpoint/2010/main" val="285621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Mitesh Shrimanker</cp:lastModifiedBy>
  <cp:revision>9</cp:revision>
  <dcterms:created xsi:type="dcterms:W3CDTF">2020-05-14T16:00:32Z</dcterms:created>
  <dcterms:modified xsi:type="dcterms:W3CDTF">2021-02-26T22:06:10Z</dcterms:modified>
</cp:coreProperties>
</file>