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5080-6DBD-4F14-AC5D-DFFB6EF8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B06EC1-F77B-45E8-BB9A-74AA60259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88159-0476-4B02-B95B-79A5514DFA2C}"/>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63142D2A-5CD6-4710-B02A-349F9D293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E6080-5651-4AC3-8707-8825DABF6B8C}"/>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1178762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53BF-AB2B-48FE-A3CE-5B50D5942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F4290-BFD7-4056-8217-0B00BAC65E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00C43-63FF-476D-B728-A356EE9E99CC}"/>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6970A692-B3FE-48B0-908B-AE035DF44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E8511-750F-477B-B56F-0C32D3D19D4A}"/>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306006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D09079-227F-4B91-970A-5832DEFB36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740B25-EDBC-4F34-8CE4-FC41C97F53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43FA9-8D25-46AD-9CD0-A6DAFF58C9A1}"/>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81412A5B-B467-49A0-8C81-DA1B0E1AD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59850-4EE5-4A7C-8F72-2EE02831064E}"/>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7810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8846-3D93-4E01-B645-FE5C1E234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735DC-5B49-45F9-B5EE-AC07A755D7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CBCAF-5B23-4B09-92CD-D762030D0A55}"/>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A0E13261-6B44-44E6-9759-6196B52E6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630EA-F6A7-414E-BFEF-30402179DAE8}"/>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72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48B-B049-44EB-897C-7029B731D4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4305E3-2895-4627-AE10-2E35AB924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58C66C-69D0-47F1-8868-B4D8F5D8A62D}"/>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65130B73-0C6D-4401-8643-A306E4AB9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8B029-4125-4313-828D-7F02AD8DA4BC}"/>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303778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0F80-F1AB-4BFF-A78F-2C9637CCA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4E42B-02E2-4628-BD11-DAC58A2F0B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20267A-D7D1-4E9F-9D01-BDE2561D1C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17195-8F71-4FA9-AA13-7180E54F5186}"/>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6" name="Footer Placeholder 5">
            <a:extLst>
              <a:ext uri="{FF2B5EF4-FFF2-40B4-BE49-F238E27FC236}">
                <a16:creationId xmlns:a16="http://schemas.microsoft.com/office/drawing/2014/main" id="{24E823A8-8A1B-4A25-BFB0-F23A559A5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C7ADD-396E-4020-B181-6972FF865A5B}"/>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35643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A534-A357-46F5-B403-B4CC684962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56811-14AB-469E-A283-124422783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F02971-67A3-4603-A420-51152E1192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72B1A2-5287-45C0-93E9-8644F0281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B55231-1347-407F-ACA2-96DF78B2F6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BDC24A-2465-4F41-BD7D-6F3CC5DE7F82}"/>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8" name="Footer Placeholder 7">
            <a:extLst>
              <a:ext uri="{FF2B5EF4-FFF2-40B4-BE49-F238E27FC236}">
                <a16:creationId xmlns:a16="http://schemas.microsoft.com/office/drawing/2014/main" id="{8B970719-DA5F-4A1D-B56A-DEC5B09ECC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8D5BD-4C04-4834-BCE7-2C17674EBD28}"/>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297580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6E7A-3414-480C-964E-9125884B3D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7D5B62-AFA0-4024-A343-320D02845F70}"/>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4" name="Footer Placeholder 3">
            <a:extLst>
              <a:ext uri="{FF2B5EF4-FFF2-40B4-BE49-F238E27FC236}">
                <a16:creationId xmlns:a16="http://schemas.microsoft.com/office/drawing/2014/main" id="{842A0A62-020F-46FB-AAB6-B9C8E81E7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8A0236-563F-4575-A906-6A54A2D0D579}"/>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181567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1E8D6-5F05-4CCA-9467-E3ECD3D13CDF}"/>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3" name="Footer Placeholder 2">
            <a:extLst>
              <a:ext uri="{FF2B5EF4-FFF2-40B4-BE49-F238E27FC236}">
                <a16:creationId xmlns:a16="http://schemas.microsoft.com/office/drawing/2014/main" id="{E0373E7F-D615-4D7B-91DA-8C8AC1315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E7AF85-6AB5-44C9-B8F1-BF74D013CB5B}"/>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29088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91DB-FC92-48D8-A7A9-372D0A2C9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01B5E-CFC4-4582-A27A-C4E4946B6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3804AC-3923-4A8A-83A5-81ED1D729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A44961-3EED-4319-8A15-F805EA0BA9D4}"/>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6" name="Footer Placeholder 5">
            <a:extLst>
              <a:ext uri="{FF2B5EF4-FFF2-40B4-BE49-F238E27FC236}">
                <a16:creationId xmlns:a16="http://schemas.microsoft.com/office/drawing/2014/main" id="{AF0ED2A7-F089-4E55-B014-2D92172BA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F95BA-2EBB-4AF3-9907-D6B555F4A13A}"/>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421621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8434-582B-4015-A6A0-927091723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F409F1-721A-429E-B113-99DF80708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55FC6-213B-4E28-8714-E14F83384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02FF9D-87BF-4F60-ADD5-9D1A041024AE}"/>
              </a:ext>
            </a:extLst>
          </p:cNvPr>
          <p:cNvSpPr>
            <a:spLocks noGrp="1"/>
          </p:cNvSpPr>
          <p:nvPr>
            <p:ph type="dt" sz="half" idx="10"/>
          </p:nvPr>
        </p:nvSpPr>
        <p:spPr/>
        <p:txBody>
          <a:bodyPr/>
          <a:lstStyle/>
          <a:p>
            <a:fld id="{15AEC7D8-AAF2-4A15-9BB0-AB1746C468FD}" type="datetimeFigureOut">
              <a:rPr lang="en-US" smtClean="0"/>
              <a:t>2/9/2018</a:t>
            </a:fld>
            <a:endParaRPr lang="en-US"/>
          </a:p>
        </p:txBody>
      </p:sp>
      <p:sp>
        <p:nvSpPr>
          <p:cNvPr id="6" name="Footer Placeholder 5">
            <a:extLst>
              <a:ext uri="{FF2B5EF4-FFF2-40B4-BE49-F238E27FC236}">
                <a16:creationId xmlns:a16="http://schemas.microsoft.com/office/drawing/2014/main" id="{E85049E8-6E51-4FD9-B8FD-3477A4222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F7DC1-AC34-49E5-8828-5CFFEB717864}"/>
              </a:ext>
            </a:extLst>
          </p:cNvPr>
          <p:cNvSpPr>
            <a:spLocks noGrp="1"/>
          </p:cNvSpPr>
          <p:nvPr>
            <p:ph type="sldNum" sz="quarter" idx="12"/>
          </p:nvPr>
        </p:nvSpPr>
        <p:spPr/>
        <p:txBody>
          <a:bodyPr/>
          <a:lstStyle/>
          <a:p>
            <a:fld id="{295FE9C6-0AC6-4107-B750-F2DF571873B6}" type="slidenum">
              <a:rPr lang="en-US" smtClean="0"/>
              <a:t>‹#›</a:t>
            </a:fld>
            <a:endParaRPr lang="en-US"/>
          </a:p>
        </p:txBody>
      </p:sp>
    </p:spTree>
    <p:extLst>
      <p:ext uri="{BB962C8B-B14F-4D97-AF65-F5344CB8AC3E}">
        <p14:creationId xmlns:p14="http://schemas.microsoft.com/office/powerpoint/2010/main" val="11326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AA92D-F515-49B9-A27F-0D7BBAF1E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AAD5F-069C-4E0E-9DEE-B1FECFD62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5DB3D-0A7E-4DBF-A132-766821AB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EC7D8-AAF2-4A15-9BB0-AB1746C468FD}" type="datetimeFigureOut">
              <a:rPr lang="en-US" smtClean="0"/>
              <a:t>2/9/2018</a:t>
            </a:fld>
            <a:endParaRPr lang="en-US"/>
          </a:p>
        </p:txBody>
      </p:sp>
      <p:sp>
        <p:nvSpPr>
          <p:cNvPr id="5" name="Footer Placeholder 4">
            <a:extLst>
              <a:ext uri="{FF2B5EF4-FFF2-40B4-BE49-F238E27FC236}">
                <a16:creationId xmlns:a16="http://schemas.microsoft.com/office/drawing/2014/main" id="{D086C272-D8F4-40F9-817E-985C8B0E7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2FF4D-F2F6-44BC-8C78-13BB257F9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FE9C6-0AC6-4107-B750-F2DF571873B6}" type="slidenum">
              <a:rPr lang="en-US" smtClean="0"/>
              <a:t>‹#›</a:t>
            </a:fld>
            <a:endParaRPr lang="en-US"/>
          </a:p>
        </p:txBody>
      </p:sp>
    </p:spTree>
    <p:extLst>
      <p:ext uri="{BB962C8B-B14F-4D97-AF65-F5344CB8AC3E}">
        <p14:creationId xmlns:p14="http://schemas.microsoft.com/office/powerpoint/2010/main" val="1467333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4C0F1-4D3A-439F-9041-FE743B9BB684}"/>
              </a:ext>
            </a:extLst>
          </p:cNvPr>
          <p:cNvSpPr txBox="1"/>
          <p:nvPr/>
        </p:nvSpPr>
        <p:spPr>
          <a:xfrm>
            <a:off x="989814" y="612742"/>
            <a:ext cx="10096108" cy="923330"/>
          </a:xfrm>
          <a:prstGeom prst="rect">
            <a:avLst/>
          </a:prstGeom>
          <a:noFill/>
        </p:spPr>
        <p:txBody>
          <a:bodyPr wrap="square" rtlCol="0">
            <a:spAutoFit/>
          </a:bodyPr>
          <a:lstStyle/>
          <a:p>
            <a:r>
              <a:rPr lang="en-US" dirty="0"/>
              <a:t>Thesis: We selected a group of publicly traded stocks to measure the affect of various events on each stock. Each group member focused on the event and stocks of their choice. Through data analysis and visualizations, we attempt to answer questions that we are interested in.</a:t>
            </a:r>
          </a:p>
        </p:txBody>
      </p:sp>
      <p:sp>
        <p:nvSpPr>
          <p:cNvPr id="3" name="TextBox 2">
            <a:extLst>
              <a:ext uri="{FF2B5EF4-FFF2-40B4-BE49-F238E27FC236}">
                <a16:creationId xmlns:a16="http://schemas.microsoft.com/office/drawing/2014/main" id="{857701C3-E45D-495F-B509-A55E25056F8B}"/>
              </a:ext>
            </a:extLst>
          </p:cNvPr>
          <p:cNvSpPr txBox="1"/>
          <p:nvPr/>
        </p:nvSpPr>
        <p:spPr>
          <a:xfrm>
            <a:off x="1121790" y="2130458"/>
            <a:ext cx="9407950" cy="3139321"/>
          </a:xfrm>
          <a:prstGeom prst="rect">
            <a:avLst/>
          </a:prstGeom>
          <a:noFill/>
        </p:spPr>
        <p:txBody>
          <a:bodyPr wrap="square" rtlCol="0">
            <a:spAutoFit/>
          </a:bodyPr>
          <a:lstStyle/>
          <a:p>
            <a:r>
              <a:rPr lang="en-US" dirty="0">
                <a:solidFill>
                  <a:srgbClr val="0000FF"/>
                </a:solidFill>
              </a:rPr>
              <a:t>My questions:</a:t>
            </a:r>
          </a:p>
          <a:p>
            <a:endParaRPr lang="en-US" dirty="0">
              <a:solidFill>
                <a:srgbClr val="0000FF"/>
              </a:solidFill>
            </a:endParaRPr>
          </a:p>
          <a:p>
            <a:pPr marL="342900" indent="-342900">
              <a:buAutoNum type="arabicPeriod"/>
            </a:pPr>
            <a:r>
              <a:rPr lang="en-US" dirty="0"/>
              <a:t>Can we measure the variance of an event’s effect across different stocks?</a:t>
            </a:r>
          </a:p>
          <a:p>
            <a:pPr marL="342900" indent="-342900">
              <a:buAutoNum type="arabicPeriod"/>
            </a:pPr>
            <a:endParaRPr lang="en-US" dirty="0"/>
          </a:p>
          <a:p>
            <a:pPr marL="342900" indent="-342900">
              <a:buAutoNum type="arabicPeriod"/>
            </a:pPr>
            <a:r>
              <a:rPr lang="en-US" dirty="0"/>
              <a:t>Is there different pattern of recovery for each stock price in the time period following the event?</a:t>
            </a:r>
          </a:p>
          <a:p>
            <a:pPr marL="342900" indent="-342900">
              <a:buAutoNum type="arabicPeriod"/>
            </a:pPr>
            <a:endParaRPr lang="en-US" dirty="0"/>
          </a:p>
          <a:p>
            <a:r>
              <a:rPr lang="en-US" dirty="0">
                <a:solidFill>
                  <a:srgbClr val="0000FF"/>
                </a:solidFill>
              </a:rPr>
              <a:t>What if we had more time to work on this project?</a:t>
            </a:r>
          </a:p>
          <a:p>
            <a:endParaRPr lang="en-US" dirty="0"/>
          </a:p>
          <a:p>
            <a:r>
              <a:rPr lang="en-US" dirty="0"/>
              <a:t>I would spend the time analyzing a similar event from a different time period. Comparable results would provide a degree of </a:t>
            </a:r>
            <a:r>
              <a:rPr lang="en-US"/>
              <a:t>validation of </a:t>
            </a:r>
            <a:r>
              <a:rPr lang="en-US" dirty="0"/>
              <a:t>my current observations.</a:t>
            </a:r>
          </a:p>
        </p:txBody>
      </p:sp>
    </p:spTree>
    <p:extLst>
      <p:ext uri="{BB962C8B-B14F-4D97-AF65-F5344CB8AC3E}">
        <p14:creationId xmlns:p14="http://schemas.microsoft.com/office/powerpoint/2010/main" val="72969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BA20A-F2D1-4882-8AD3-2A726A0D1822}"/>
              </a:ext>
            </a:extLst>
          </p:cNvPr>
          <p:cNvPicPr>
            <a:picLocks noChangeAspect="1"/>
          </p:cNvPicPr>
          <p:nvPr/>
        </p:nvPicPr>
        <p:blipFill>
          <a:blip r:embed="rId2"/>
          <a:stretch>
            <a:fillRect/>
          </a:stretch>
        </p:blipFill>
        <p:spPr>
          <a:xfrm>
            <a:off x="2459992" y="1489435"/>
            <a:ext cx="6815919" cy="1314538"/>
          </a:xfrm>
          <a:prstGeom prst="rect">
            <a:avLst/>
          </a:prstGeom>
        </p:spPr>
      </p:pic>
      <p:pic>
        <p:nvPicPr>
          <p:cNvPr id="5" name="Picture 4">
            <a:extLst>
              <a:ext uri="{FF2B5EF4-FFF2-40B4-BE49-F238E27FC236}">
                <a16:creationId xmlns:a16="http://schemas.microsoft.com/office/drawing/2014/main" id="{52F41A38-3EB0-4885-AC34-2BD54F6FA8ED}"/>
              </a:ext>
            </a:extLst>
          </p:cNvPr>
          <p:cNvPicPr>
            <a:picLocks noChangeAspect="1"/>
          </p:cNvPicPr>
          <p:nvPr/>
        </p:nvPicPr>
        <p:blipFill>
          <a:blip r:embed="rId3"/>
          <a:stretch>
            <a:fillRect/>
          </a:stretch>
        </p:blipFill>
        <p:spPr>
          <a:xfrm>
            <a:off x="2544832" y="3336818"/>
            <a:ext cx="6815919" cy="1219306"/>
          </a:xfrm>
          <a:prstGeom prst="rect">
            <a:avLst/>
          </a:prstGeom>
        </p:spPr>
      </p:pic>
      <p:sp>
        <p:nvSpPr>
          <p:cNvPr id="6" name="TextBox 5">
            <a:extLst>
              <a:ext uri="{FF2B5EF4-FFF2-40B4-BE49-F238E27FC236}">
                <a16:creationId xmlns:a16="http://schemas.microsoft.com/office/drawing/2014/main" id="{0D1C0670-39E4-48FE-8405-CDC667D02922}"/>
              </a:ext>
            </a:extLst>
          </p:cNvPr>
          <p:cNvSpPr txBox="1"/>
          <p:nvPr/>
        </p:nvSpPr>
        <p:spPr>
          <a:xfrm>
            <a:off x="2554259" y="518474"/>
            <a:ext cx="6721652" cy="372127"/>
          </a:xfrm>
          <a:prstGeom prst="rect">
            <a:avLst/>
          </a:prstGeom>
          <a:noFill/>
        </p:spPr>
        <p:txBody>
          <a:bodyPr wrap="square" rtlCol="0">
            <a:spAutoFit/>
          </a:bodyPr>
          <a:lstStyle/>
          <a:p>
            <a:r>
              <a:rPr lang="en-US" dirty="0">
                <a:solidFill>
                  <a:srgbClr val="0000FF"/>
                </a:solidFill>
              </a:rPr>
              <a:t>Sentiment Analysis</a:t>
            </a:r>
          </a:p>
        </p:txBody>
      </p:sp>
    </p:spTree>
    <p:extLst>
      <p:ext uri="{BB962C8B-B14F-4D97-AF65-F5344CB8AC3E}">
        <p14:creationId xmlns:p14="http://schemas.microsoft.com/office/powerpoint/2010/main" val="64466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B1E98-CE87-42E6-BDCD-61D9C2CDA15D}"/>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218779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3BC88A-B3DD-4197-8C53-C11315BDA339}"/>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189925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D121C-34C7-4BC7-8FE0-2183FE31E60E}"/>
              </a:ext>
            </a:extLst>
          </p:cNvPr>
          <p:cNvPicPr>
            <a:picLocks noChangeAspect="1"/>
          </p:cNvPicPr>
          <p:nvPr/>
        </p:nvPicPr>
        <p:blipFill>
          <a:blip r:embed="rId2"/>
          <a:stretch>
            <a:fillRect/>
          </a:stretch>
        </p:blipFill>
        <p:spPr>
          <a:xfrm>
            <a:off x="952500" y="685800"/>
            <a:ext cx="10287000" cy="5486400"/>
          </a:xfrm>
          <a:prstGeom prst="rect">
            <a:avLst/>
          </a:prstGeom>
        </p:spPr>
      </p:pic>
    </p:spTree>
    <p:extLst>
      <p:ext uri="{BB962C8B-B14F-4D97-AF65-F5344CB8AC3E}">
        <p14:creationId xmlns:p14="http://schemas.microsoft.com/office/powerpoint/2010/main" val="280198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Komron</dc:creator>
  <cp:lastModifiedBy>Komron</cp:lastModifiedBy>
  <cp:revision>5</cp:revision>
  <dcterms:created xsi:type="dcterms:W3CDTF">2018-02-09T21:26:03Z</dcterms:created>
  <dcterms:modified xsi:type="dcterms:W3CDTF">2018-02-09T21:58:34Z</dcterms:modified>
</cp:coreProperties>
</file>