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85" r:id="rId4"/>
    <p:sldId id="286" r:id="rId5"/>
    <p:sldId id="288" r:id="rId6"/>
    <p:sldId id="289" r:id="rId7"/>
    <p:sldId id="290" r:id="rId8"/>
    <p:sldId id="291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FD94E9-3C39-4EB0-A1E9-20AD5326947A}">
  <a:tblStyle styleId="{17FD94E9-3C39-4EB0-A1E9-20AD532694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03451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03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99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87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6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75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3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18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67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cha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inschedule.com/blog/erc20-token-standard-ico/" TargetMode="External"/><Relationship Id="rId5" Type="http://schemas.openxmlformats.org/officeDocument/2006/relationships/hyperlink" Target="https://www.youtube.com/watch?v=SSo_EIwHSd4" TargetMode="External"/><Relationship Id="rId4" Type="http://schemas.openxmlformats.org/officeDocument/2006/relationships/hyperlink" Target="https://www.youtube.com/watch?v=XdKv5uwEk5A&amp;list=PLS5SEs8ZftgWFuKg2wbm_0GLV0Tiy1R-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89711" y="1360350"/>
            <a:ext cx="8545196" cy="893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dirty="0" smtClean="0">
                <a:latin typeface="Cambria" panose="02040503050406030204" pitchFamily="18" charset="0"/>
              </a:rPr>
              <a:t>Token </a:t>
            </a:r>
            <a:r>
              <a:rPr lang="en-US" sz="4800" dirty="0">
                <a:latin typeface="Cambria" panose="02040503050406030204" pitchFamily="18" charset="0"/>
              </a:rPr>
              <a:t>Based System</a:t>
            </a:r>
            <a:endParaRPr sz="4800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1421" y="2805858"/>
            <a:ext cx="4636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Bodoni MT" panose="02070603080606020203" pitchFamily="18" charset="0"/>
              </a:rPr>
              <a:t>Guided By :</a:t>
            </a:r>
          </a:p>
          <a:p>
            <a:r>
              <a:rPr lang="en-US" sz="1800" dirty="0" smtClean="0">
                <a:latin typeface="Bodoni MT" panose="02070603080606020203" pitchFamily="18" charset="0"/>
              </a:rPr>
              <a:t>Dr. Parth Shah</a:t>
            </a:r>
          </a:p>
          <a:p>
            <a:r>
              <a:rPr lang="en-US" sz="1800" dirty="0" smtClean="0">
                <a:latin typeface="Bodoni MT" panose="02070603080606020203" pitchFamily="18" charset="0"/>
              </a:rPr>
              <a:t>Associate Professor (Head </a:t>
            </a:r>
            <a:r>
              <a:rPr lang="en-US" sz="1800" dirty="0">
                <a:latin typeface="Bodoni MT" panose="02070603080606020203" pitchFamily="18" charset="0"/>
              </a:rPr>
              <a:t>o</a:t>
            </a:r>
            <a:r>
              <a:rPr lang="en-US" sz="1800" dirty="0" smtClean="0">
                <a:latin typeface="Bodoni MT" panose="02070603080606020203" pitchFamily="18" charset="0"/>
              </a:rPr>
              <a:t>f Department)</a:t>
            </a:r>
          </a:p>
          <a:p>
            <a:r>
              <a:rPr lang="en-US" sz="1800" dirty="0" smtClean="0">
                <a:latin typeface="Bodoni MT" panose="02070603080606020203" pitchFamily="18" charset="0"/>
              </a:rPr>
              <a:t>Department of Information Technology</a:t>
            </a:r>
            <a:endParaRPr lang="en-US" sz="1800" dirty="0">
              <a:latin typeface="Bodoni MT" panose="020706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3317" y="4558242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 smtClean="0">
                <a:latin typeface="Bodoni MT" panose="02070603080606020203" pitchFamily="18" charset="0"/>
              </a:rPr>
              <a:t>Represented </a:t>
            </a:r>
            <a:r>
              <a:rPr lang="en-US" sz="1800" b="1" dirty="0">
                <a:latin typeface="Bodoni MT" panose="02070603080606020203" pitchFamily="18" charset="0"/>
              </a:rPr>
              <a:t>By :</a:t>
            </a:r>
          </a:p>
          <a:p>
            <a:pPr algn="r"/>
            <a:r>
              <a:rPr lang="en-US" sz="1800" dirty="0" smtClean="0">
                <a:latin typeface="Bodoni MT" panose="02070603080606020203" pitchFamily="18" charset="0"/>
              </a:rPr>
              <a:t>Krutarth Dave (16IT019)</a:t>
            </a:r>
          </a:p>
          <a:p>
            <a:pPr algn="r"/>
            <a:r>
              <a:rPr lang="en-US" sz="1800" dirty="0" smtClean="0">
                <a:latin typeface="Bodoni MT" panose="02070603080606020203" pitchFamily="18" charset="0"/>
              </a:rPr>
              <a:t>Yashvi Soni (16IT135)</a:t>
            </a:r>
            <a:endParaRPr lang="en-US" sz="1800" dirty="0">
              <a:latin typeface="Bodoni MT" panose="02070603080606020203" pitchFamily="18" charset="0"/>
            </a:endParaRPr>
          </a:p>
          <a:p>
            <a:pPr algn="r"/>
            <a:r>
              <a:rPr lang="en-US" sz="1800" dirty="0">
                <a:latin typeface="Bodoni MT" panose="02070603080606020203" pitchFamily="18" charset="0"/>
              </a:rPr>
              <a:t>Department of Information Technology</a:t>
            </a:r>
          </a:p>
        </p:txBody>
      </p:sp>
      <p:pic>
        <p:nvPicPr>
          <p:cNvPr id="7" name="Picture 6" descr="Image result for charusat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19D79E-9095-4B1E-907B-B12C57D3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64" y="0"/>
            <a:ext cx="846635" cy="8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charusat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FFA934-1BBC-4646-AB88-52BCF711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39542" cy="8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Cambria" panose="02040503050406030204" pitchFamily="18" charset="0"/>
              </a:rPr>
              <a:t>Content</a:t>
            </a:r>
            <a:endParaRPr sz="4800" b="1" dirty="0">
              <a:latin typeface="Cambria" panose="02040503050406030204" pitchFamily="18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0" y="6333000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5850" y="1347726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Bodoni MT" panose="02070603080606020203" pitchFamily="18" charset="0"/>
                <a:hlinkClick r:id="rId3" action="ppaction://hlinksldjump"/>
              </a:rPr>
              <a:t>Introduction</a:t>
            </a:r>
            <a:endParaRPr lang="en-US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Bodoni MT" panose="02070603080606020203" pitchFamily="18" charset="0"/>
                <a:hlinkClick r:id="rId4" action="ppaction://hlinksldjump"/>
              </a:rPr>
              <a:t>Technology behind Project</a:t>
            </a:r>
            <a:endParaRPr lang="en-US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doni MT" panose="02070603080606020203" pitchFamily="18" charset="0"/>
                <a:hlinkClick r:id="rId5" action="ppaction://hlinksldjump"/>
              </a:rPr>
              <a:t>Requirement Specification</a:t>
            </a:r>
            <a:endParaRPr lang="en-US" sz="2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Bodoni MT" panose="02070603080606020203" pitchFamily="18" charset="0"/>
                <a:hlinkClick r:id="rId6" action="ppaction://hlinksldjump"/>
              </a:rPr>
              <a:t>Examples</a:t>
            </a:r>
            <a:endParaRPr lang="en-US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Bodoni MT" panose="02070603080606020203" pitchFamily="18" charset="0"/>
                <a:hlinkClick r:id="rId5" action="ppaction://hlinksldjump"/>
              </a:rPr>
              <a:t>Advantages</a:t>
            </a:r>
            <a:endParaRPr lang="en-US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Bodoni MT" panose="02070603080606020203" pitchFamily="18" charset="0"/>
                <a:hlinkClick r:id="rId7" action="ppaction://hlinksldjump"/>
              </a:rPr>
              <a:t>References</a:t>
            </a:r>
            <a:endParaRPr lang="en-US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Cambria" panose="02040503050406030204" pitchFamily="18" charset="0"/>
              </a:rPr>
              <a:t>Introduction</a:t>
            </a:r>
            <a:endParaRPr sz="4800" b="1" dirty="0">
              <a:latin typeface="Cambria" panose="02040503050406030204" pitchFamily="18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0" y="6333000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5" name="Picture 4" descr="Image result for home image">
            <a:hlinkClick r:id="rId3" action="ppaction://hlinksldjump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99" y="6342404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o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30" y="2918401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95459" y="1347726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smtClean="0">
                <a:latin typeface="Bodoni MT" panose="02070603080606020203" pitchFamily="18" charset="0"/>
              </a:rPr>
              <a:t>A token is an abstraction for underlying smart contracts.</a:t>
            </a:r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9708" y="0"/>
            <a:ext cx="7568141" cy="134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latin typeface="Cambria" panose="02040503050406030204" pitchFamily="18" charset="0"/>
              </a:rPr>
              <a:t>Technology Behind Project</a:t>
            </a:r>
            <a:endParaRPr sz="4400" b="1" dirty="0">
              <a:latin typeface="Cambria" panose="02040503050406030204" pitchFamily="18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0" y="6333000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4" y="2327130"/>
            <a:ext cx="8239125" cy="2390775"/>
          </a:xfrm>
          <a:prstGeom prst="rect">
            <a:avLst/>
          </a:prstGeom>
        </p:spPr>
      </p:pic>
      <p:pic>
        <p:nvPicPr>
          <p:cNvPr id="8" name="Picture 7" descr="Image result for home image">
            <a:hlinkClick r:id="rId4" action="ppaction://hlinksldjump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99" y="6342404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Cambria" panose="02040503050406030204" pitchFamily="18" charset="0"/>
              </a:rPr>
              <a:t>Examples</a:t>
            </a:r>
            <a:endParaRPr sz="4800" b="1" dirty="0">
              <a:latin typeface="Cambria" panose="02040503050406030204" pitchFamily="18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0" y="6333000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459" y="1347726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 smtClean="0">
                <a:latin typeface="Bodoni MT" panose="02070603080606020203" pitchFamily="18" charset="0"/>
              </a:rPr>
              <a:t>WhenHub</a:t>
            </a:r>
            <a:endParaRPr lang="en-US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odoni MT" panose="02070603080606020203" pitchFamily="18" charset="0"/>
              </a:rPr>
              <a:t>Victor </a:t>
            </a:r>
            <a:r>
              <a:rPr lang="en-US" dirty="0" smtClean="0">
                <a:latin typeface="Bodoni MT" panose="02070603080606020203" pitchFamily="18" charset="0"/>
              </a:rPr>
              <a:t>token</a:t>
            </a:r>
            <a:endParaRPr lang="en-US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5" name="Picture 4" descr="Image result for home image">
            <a:hlinkClick r:id="rId3" action="ppaction://hlinksldjump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99" y="6342404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latin typeface="Cambria" panose="02040503050406030204" pitchFamily="18" charset="0"/>
              </a:rPr>
              <a:t>A</a:t>
            </a:r>
            <a:r>
              <a:rPr lang="en" sz="4800" b="1" dirty="0" smtClean="0">
                <a:latin typeface="Cambria" panose="02040503050406030204" pitchFamily="18" charset="0"/>
              </a:rPr>
              <a:t>dvantages</a:t>
            </a:r>
            <a:endParaRPr sz="4800" b="1" dirty="0">
              <a:latin typeface="Cambria" panose="02040503050406030204" pitchFamily="18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0" y="6333000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459" y="1347726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Bodoni MT" panose="02070603080606020203" pitchFamily="18" charset="0"/>
              </a:rPr>
              <a:t>Crypto currency, cannot be lost.(unless you forget password!)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odoni MT" panose="02070603080606020203" pitchFamily="18" charset="0"/>
              </a:rPr>
              <a:t>No banks are involved, so no third party charge.</a:t>
            </a:r>
          </a:p>
        </p:txBody>
      </p:sp>
      <p:pic>
        <p:nvPicPr>
          <p:cNvPr id="5" name="Picture 4" descr="Image result for home image">
            <a:hlinkClick r:id="rId3" action="ppaction://hlinksldjump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99" y="6342404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Cambria" panose="02040503050406030204" pitchFamily="18" charset="0"/>
              </a:rPr>
              <a:t>References</a:t>
            </a:r>
            <a:endParaRPr sz="4800" b="1" dirty="0">
              <a:latin typeface="Cambria" panose="02040503050406030204" pitchFamily="18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0" y="6333000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459" y="1347726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latin typeface="Bodoni MT" panose="02070603080606020203" pitchFamily="18" charset="0"/>
                <a:hlinkClick r:id="rId3"/>
              </a:rPr>
              <a:t>https</a:t>
            </a:r>
            <a:r>
              <a:rPr lang="en-US" sz="2000" dirty="0">
                <a:latin typeface="Bodoni MT" panose="02070603080606020203" pitchFamily="18" charset="0"/>
                <a:hlinkClick r:id="rId3"/>
              </a:rPr>
              <a:t>://en.wikipedia.org/wiki/Blockchain</a:t>
            </a:r>
            <a:endParaRPr lang="en-US" sz="20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odoni MT" panose="02070603080606020203" pitchFamily="18" charset="0"/>
                <a:hlinkClick r:id="rId4"/>
              </a:rPr>
              <a:t>https</a:t>
            </a:r>
            <a:r>
              <a:rPr lang="en-US" sz="2000" dirty="0">
                <a:latin typeface="Bodoni MT" panose="02070603080606020203" pitchFamily="18" charset="0"/>
                <a:hlinkClick r:id="rId4"/>
              </a:rPr>
              <a:t>://</a:t>
            </a:r>
            <a:r>
              <a:rPr lang="en-US" sz="2000" dirty="0" smtClean="0">
                <a:latin typeface="Bodoni MT" panose="02070603080606020203" pitchFamily="18" charset="0"/>
                <a:hlinkClick r:id="rId4"/>
              </a:rPr>
              <a:t>www.youtube.com/watch?v=XdKv5uwEk5A&amp;list=PLS5SEs8ZftgWFuKg2wbm_0GLV0Tiy1R-n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odoni MT" panose="02070603080606020203" pitchFamily="18" charset="0"/>
                <a:hlinkClick r:id="rId5"/>
              </a:rPr>
              <a:t>https</a:t>
            </a:r>
            <a:r>
              <a:rPr lang="en-US" sz="2000" dirty="0">
                <a:latin typeface="Bodoni MT" panose="02070603080606020203" pitchFamily="18" charset="0"/>
                <a:hlinkClick r:id="rId5"/>
              </a:rPr>
              <a:t>://</a:t>
            </a:r>
            <a:r>
              <a:rPr lang="en-US" sz="2000" dirty="0" smtClean="0">
                <a:latin typeface="Bodoni MT" panose="02070603080606020203" pitchFamily="18" charset="0"/>
                <a:hlinkClick r:id="rId5"/>
              </a:rPr>
              <a:t>www.youtube.com/watch?v=SSo_EIwHSd4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Bodoni MT" panose="02070603080606020203" pitchFamily="18" charset="0"/>
                <a:hlinkClick r:id="rId6"/>
              </a:rPr>
              <a:t>https://www.coinschedule.com/blog/erc20-token-standard-ico</a:t>
            </a:r>
            <a:r>
              <a:rPr lang="en-US" sz="2000" dirty="0" smtClean="0">
                <a:latin typeface="Bodoni MT" panose="02070603080606020203" pitchFamily="18" charset="0"/>
                <a:hlinkClick r:id="rId6"/>
              </a:rPr>
              <a:t>/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>
            <a:spLocks noGrp="1"/>
          </p:cNvSpPr>
          <p:nvPr>
            <p:ph type="body" idx="4294967295"/>
          </p:nvPr>
        </p:nvSpPr>
        <p:spPr>
          <a:xfrm>
            <a:off x="436419" y="1696143"/>
            <a:ext cx="8192400" cy="21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5400" b="1" dirty="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0" y="6333000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6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114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Bodoni MT</vt:lpstr>
      <vt:lpstr>Cambria</vt:lpstr>
      <vt:lpstr>Roboto Slab</vt:lpstr>
      <vt:lpstr>Source Sans Pro</vt:lpstr>
      <vt:lpstr>Cordelia template</vt:lpstr>
      <vt:lpstr>Token Based System</vt:lpstr>
      <vt:lpstr>Content</vt:lpstr>
      <vt:lpstr>Introduction</vt:lpstr>
      <vt:lpstr>Technology Behind Project</vt:lpstr>
      <vt:lpstr>Examples</vt:lpstr>
      <vt:lpstr>Advantages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Based System</dc:title>
  <dc:creator>YASHVI_SONI</dc:creator>
  <cp:lastModifiedBy>krutarth</cp:lastModifiedBy>
  <cp:revision>29</cp:revision>
  <dcterms:modified xsi:type="dcterms:W3CDTF">2018-09-08T03:35:34Z</dcterms:modified>
</cp:coreProperties>
</file>