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8"/>
  </p:notesMasterIdLst>
  <p:sldIdLst>
    <p:sldId id="256" r:id="rId2"/>
    <p:sldId id="257" r:id="rId3"/>
    <p:sldId id="261" r:id="rId4"/>
    <p:sldId id="262" r:id="rId5"/>
    <p:sldId id="263" r:id="rId6"/>
    <p:sldId id="258" r:id="rId7"/>
    <p:sldId id="267" r:id="rId8"/>
    <p:sldId id="271" r:id="rId9"/>
    <p:sldId id="259" r:id="rId10"/>
    <p:sldId id="260" r:id="rId11"/>
    <p:sldId id="264" r:id="rId12"/>
    <p:sldId id="265" r:id="rId13"/>
    <p:sldId id="266" r:id="rId14"/>
    <p:sldId id="268" r:id="rId15"/>
    <p:sldId id="269" r:id="rId16"/>
    <p:sldId id="270" r:id="rId17"/>
  </p:sldIdLst>
  <p:sldSz cx="12192000" cy="6858000"/>
  <p:notesSz cx="6858000" cy="9144000"/>
  <p:custDataLst>
    <p:tags r:id="rId19"/>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F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1" d="100"/>
          <a:sy n="81" d="100"/>
        </p:scale>
        <p:origin x="522"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72532-2365-4550-8B7C-814F0932B43A}" type="datetimeFigureOut">
              <a:rPr lang="en-US" smtClean="0"/>
              <a:t>12/27/2018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6A672-4FCD-4D73-BD21-E8DEC81395C3}" type="slidenum">
              <a:rPr lang="en-US" smtClean="0"/>
              <a:t>‹#›</a:t>
            </a:fld>
            <a:endParaRPr lang="en-US"/>
          </a:p>
        </p:txBody>
      </p:sp>
    </p:spTree>
    <p:extLst>
      <p:ext uri="{BB962C8B-B14F-4D97-AF65-F5344CB8AC3E}">
        <p14:creationId xmlns:p14="http://schemas.microsoft.com/office/powerpoint/2010/main" val="152246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 Text - Standard">
    <p:spTree>
      <p:nvGrpSpPr>
        <p:cNvPr id="1" name=""/>
        <p:cNvGrpSpPr/>
        <p:nvPr/>
      </p:nvGrpSpPr>
      <p:grpSpPr>
        <a:xfrm>
          <a:off x="0" y="0"/>
          <a:ext cx="0" cy="0"/>
          <a:chOff x="0" y="0"/>
          <a:chExt cx="0" cy="0"/>
        </a:xfrm>
      </p:grpSpPr>
      <p:sp>
        <p:nvSpPr>
          <p:cNvPr id="5" name="BlueGradient"/>
          <p:cNvSpPr/>
          <p:nvPr userDrawn="1"/>
        </p:nvSpPr>
        <p:spPr bwMode="gray">
          <a:xfrm>
            <a:off x="0" y="4280400"/>
            <a:ext cx="12192000" cy="2592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4" name="LegalEntity"/>
          <p:cNvSpPr>
            <a:spLocks noGrp="1"/>
          </p:cNvSpPr>
          <p:nvPr>
            <p:ph type="body" sz="quarter" idx="13" hasCustomPrompt="1"/>
          </p:nvPr>
        </p:nvSpPr>
        <p:spPr>
          <a:xfrm>
            <a:off x="7790400" y="4546800"/>
            <a:ext cx="3840000" cy="208800"/>
          </a:xfrm>
          <a:prstGeom prst="rect">
            <a:avLst/>
          </a:prstGeom>
        </p:spPr>
        <p:txBody>
          <a:bodyPr lIns="0" tIns="0" rIns="0" bIns="0">
            <a:noAutofit/>
          </a:bodyPr>
          <a:lstStyle>
            <a:lvl1pPr marL="0" indent="0" algn="r">
              <a:buFontTx/>
              <a:buNone/>
              <a:defRPr sz="1200"/>
            </a:lvl1pPr>
            <a:lvl2pPr marL="475200" indent="0" algn="r">
              <a:buFontTx/>
              <a:buNone/>
              <a:defRPr sz="1200"/>
            </a:lvl2pPr>
            <a:lvl3pPr algn="r">
              <a:buFontTx/>
              <a:buNone/>
              <a:defRPr sz="1200"/>
            </a:lvl3pPr>
            <a:lvl4pPr marL="1425600" indent="0" algn="r">
              <a:buFontTx/>
              <a:buNone/>
              <a:defRPr sz="1200"/>
            </a:lvl4pPr>
            <a:lvl5pPr marL="2001600" indent="0" algn="r">
              <a:buFontTx/>
              <a:buNone/>
              <a:defRPr sz="1200"/>
            </a:lvl5pPr>
          </a:lstStyle>
          <a:p>
            <a:pPr lvl="0"/>
            <a:r>
              <a:rPr lang="en-GB" noProof="0" dirty="0" smtClean="0"/>
              <a:t>[Insert legal entity - classification level]</a:t>
            </a:r>
          </a:p>
        </p:txBody>
      </p:sp>
      <p:sp>
        <p:nvSpPr>
          <p:cNvPr id="7" name="CityDate"/>
          <p:cNvSpPr>
            <a:spLocks noGrp="1"/>
          </p:cNvSpPr>
          <p:nvPr>
            <p:ph type="body" sz="quarter" idx="18" hasCustomPrompt="1"/>
          </p:nvPr>
        </p:nvSpPr>
        <p:spPr>
          <a:xfrm>
            <a:off x="720000" y="4942800"/>
            <a:ext cx="6720000" cy="208800"/>
          </a:xfrm>
        </p:spPr>
        <p:txBody>
          <a:bodyPr anchor="b">
            <a:normAutofit/>
          </a:bodyPr>
          <a:lstStyle>
            <a:lvl1pPr marL="0" indent="0" fontAlgn="auto">
              <a:spcBef>
                <a:spcPts val="0"/>
              </a:spcBef>
              <a:spcAft>
                <a:spcPts val="0"/>
              </a:spcAft>
              <a:buNone/>
              <a:defRPr sz="1000" b="1">
                <a:latin typeface="+mn-lt"/>
              </a:defRPr>
            </a:lvl1pPr>
          </a:lstStyle>
          <a:p>
            <a:pPr fontAlgn="auto">
              <a:spcBef>
                <a:spcPts val="0"/>
              </a:spcBef>
              <a:spcAft>
                <a:spcPts val="0"/>
              </a:spcAft>
            </a:pPr>
            <a:r>
              <a:rPr lang="en-GB" noProof="0" dirty="0" smtClean="0"/>
              <a:t>Insert city and date</a:t>
            </a:r>
            <a:endParaRPr lang="en-GB" noProof="0" dirty="0"/>
          </a:p>
        </p:txBody>
      </p:sp>
      <p:sp>
        <p:nvSpPr>
          <p:cNvPr id="3" name="NameFunction"/>
          <p:cNvSpPr>
            <a:spLocks noGrp="1"/>
          </p:cNvSpPr>
          <p:nvPr>
            <p:ph type="body" sz="quarter" idx="17" hasCustomPrompt="1"/>
          </p:nvPr>
        </p:nvSpPr>
        <p:spPr>
          <a:xfrm>
            <a:off x="719667" y="4546800"/>
            <a:ext cx="6720000" cy="208800"/>
          </a:xfrm>
        </p:spPr>
        <p:txBody>
          <a:bodyPr>
            <a:noAutofit/>
          </a:bodyPr>
          <a:lstStyle>
            <a:lvl1pPr marL="0" indent="0">
              <a:spcBef>
                <a:spcPts val="0"/>
              </a:spcBef>
              <a:buNone/>
              <a:defRPr sz="12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smtClean="0"/>
              <a:t>Insert name and function</a:t>
            </a:r>
            <a:endParaRPr lang="en-GB" noProof="0" dirty="0"/>
          </a:p>
        </p:txBody>
      </p:sp>
      <p:sp>
        <p:nvSpPr>
          <p:cNvPr id="24" name="Subtitle"/>
          <p:cNvSpPr>
            <a:spLocks noGrp="1"/>
          </p:cNvSpPr>
          <p:nvPr>
            <p:ph type="body" sz="quarter" idx="12" hasCustomPrompt="1"/>
          </p:nvPr>
        </p:nvSpPr>
        <p:spPr>
          <a:xfrm>
            <a:off x="719665" y="3279600"/>
            <a:ext cx="10905600" cy="828000"/>
          </a:xfrm>
          <a:prstGeom prst="rect">
            <a:avLst/>
          </a:prstGeom>
        </p:spPr>
        <p:txBody>
          <a:bodyPr lIns="0" tIns="0" rIns="0" bIns="0" anchor="b" anchorCtr="0">
            <a:normAutofit/>
          </a:bodyPr>
          <a:lstStyle>
            <a:lvl1pPr marL="0" indent="0">
              <a:lnSpc>
                <a:spcPts val="2400"/>
              </a:lnSpc>
              <a:spcBef>
                <a:spcPts val="0"/>
              </a:spcBef>
              <a:buNone/>
              <a:defRPr sz="2400"/>
            </a:lvl1pPr>
          </a:lstStyle>
          <a:p>
            <a:pPr lvl="0"/>
            <a:r>
              <a:rPr lang="en-GB" noProof="0" dirty="0" smtClean="0"/>
              <a:t>Insert subtitle</a:t>
            </a:r>
            <a:endParaRPr lang="en-GB" noProof="0" dirty="0"/>
          </a:p>
        </p:txBody>
      </p:sp>
      <p:sp>
        <p:nvSpPr>
          <p:cNvPr id="21" name="Title"/>
          <p:cNvSpPr>
            <a:spLocks noGrp="1"/>
          </p:cNvSpPr>
          <p:nvPr>
            <p:ph type="title" hasCustomPrompt="1"/>
          </p:nvPr>
        </p:nvSpPr>
        <p:spPr>
          <a:xfrm>
            <a:off x="720000" y="892800"/>
            <a:ext cx="8884800" cy="222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ts val="3200"/>
              </a:lnSpc>
              <a:defRPr lang="en-GB" sz="3400" noProof="0" dirty="0">
                <a:latin typeface="+mj-lt"/>
                <a:cs typeface="+mj-cs"/>
              </a:defRPr>
            </a:lvl1pPr>
          </a:lstStyle>
          <a:p>
            <a:pPr lvl="0" defTabSz="966788"/>
            <a:r>
              <a:rPr lang="en-GB" noProof="0" dirty="0" smtClean="0"/>
              <a:t>Insert title</a:t>
            </a:r>
            <a:endParaRPr lang="en-GB" noProof="0" dirty="0"/>
          </a:p>
        </p:txBody>
      </p:sp>
      <p:pic>
        <p:nvPicPr>
          <p:cNvPr id="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67" y="5433061"/>
            <a:ext cx="10558293" cy="1438659"/>
          </a:xfrm>
          <a:prstGeom prst="rect">
            <a:avLst/>
          </a:prstGeom>
        </p:spPr>
      </p:pic>
    </p:spTree>
    <p:extLst>
      <p:ext uri="{BB962C8B-B14F-4D97-AF65-F5344CB8AC3E}">
        <p14:creationId xmlns:p14="http://schemas.microsoft.com/office/powerpoint/2010/main" val="919336245"/>
      </p:ext>
    </p:extLst>
  </p:cSld>
  <p:clrMapOvr>
    <a:masterClrMapping/>
  </p:clrMapOvr>
  <p:timing>
    <p:tnLst>
      <p:par>
        <p:cTn id="1" dur="indefinite" restart="never" nodeType="tmRoot"/>
      </p:par>
    </p:tnLst>
  </p:timing>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One Bank White">
    <p:spTree>
      <p:nvGrpSpPr>
        <p:cNvPr id="1" name=""/>
        <p:cNvGrpSpPr/>
        <p:nvPr/>
      </p:nvGrpSpPr>
      <p:grpSpPr>
        <a:xfrm>
          <a:off x="0" y="0"/>
          <a:ext cx="0" cy="0"/>
          <a:chOff x="0" y="0"/>
          <a:chExt cx="0" cy="0"/>
        </a:xfrm>
      </p:grpSpPr>
      <p:sp>
        <p:nvSpPr>
          <p:cNvPr id="16" name="BlueGradient"/>
          <p:cNvSpPr/>
          <p:nvPr userDrawn="1"/>
        </p:nvSpPr>
        <p:spPr bwMode="gray">
          <a:xfrm>
            <a:off x="0" y="4280400"/>
            <a:ext cx="12192000" cy="2592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endParaRPr>
          </a:p>
        </p:txBody>
      </p:sp>
      <p:sp>
        <p:nvSpPr>
          <p:cNvPr id="8" name="TitlePicture"/>
          <p:cNvSpPr>
            <a:spLocks noGrp="1"/>
          </p:cNvSpPr>
          <p:nvPr>
            <p:ph type="pic" sz="quarter" idx="13" hasCustomPrompt="1"/>
          </p:nvPr>
        </p:nvSpPr>
        <p:spPr>
          <a:xfrm>
            <a:off x="0" y="0"/>
            <a:ext cx="12192000" cy="4280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smtClean="0"/>
              <a:t>Insert picture</a:t>
            </a:r>
            <a:endParaRPr lang="en-GB" noProof="1"/>
          </a:p>
        </p:txBody>
      </p:sp>
      <p:sp>
        <p:nvSpPr>
          <p:cNvPr id="13" name="LegalEntity"/>
          <p:cNvSpPr>
            <a:spLocks noGrp="1"/>
          </p:cNvSpPr>
          <p:nvPr>
            <p:ph type="body" sz="quarter" idx="14" hasCustomPrompt="1"/>
          </p:nvPr>
        </p:nvSpPr>
        <p:spPr>
          <a:xfrm>
            <a:off x="7790400" y="4546800"/>
            <a:ext cx="3840000" cy="208800"/>
          </a:xfrm>
          <a:prstGeom prst="rect">
            <a:avLst/>
          </a:prstGeom>
        </p:spPr>
        <p:txBody>
          <a:bodyPr lIns="0" tIns="0" rIns="0" bIns="0">
            <a:noAutofit/>
          </a:bodyPr>
          <a:lstStyle>
            <a:lvl1pPr marL="0" marR="0" indent="0" algn="r" defTabSz="342875" rtl="0" eaLnBrk="1" fontAlgn="auto" latinLnBrk="0" hangingPunct="1">
              <a:lnSpc>
                <a:spcPct val="100000"/>
              </a:lnSpc>
              <a:spcBef>
                <a:spcPct val="20000"/>
              </a:spcBef>
              <a:spcAft>
                <a:spcPts val="0"/>
              </a:spcAft>
              <a:buClr>
                <a:srgbClr val="E1061C"/>
              </a:buClr>
              <a:buSzTx/>
              <a:buFontTx/>
              <a:buNone/>
              <a:tabLst/>
              <a:defRPr sz="1200">
                <a:latin typeface="+mn-lt"/>
              </a:defRPr>
            </a:lvl1pPr>
            <a:lvl2pPr marL="475200" indent="0" algn="r">
              <a:buFontTx/>
              <a:buNone/>
              <a:defRPr sz="1200"/>
            </a:lvl2pPr>
            <a:lvl3pPr algn="r">
              <a:buFontTx/>
              <a:buNone/>
              <a:defRPr sz="1200"/>
            </a:lvl3pPr>
            <a:lvl4pPr marL="1425600" indent="0" algn="r">
              <a:buFontTx/>
              <a:buNone/>
              <a:defRPr sz="1200"/>
            </a:lvl4pPr>
            <a:lvl5pPr marL="2001600" indent="0" algn="r">
              <a:buFontTx/>
              <a:buNone/>
              <a:defRPr sz="1200"/>
            </a:lvl5pPr>
          </a:lstStyle>
          <a:p>
            <a:pPr marL="0" marR="0" lvl="0" indent="0" algn="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10" name="CityDate"/>
          <p:cNvSpPr>
            <a:spLocks noGrp="1"/>
          </p:cNvSpPr>
          <p:nvPr>
            <p:ph type="body" sz="quarter" idx="18" hasCustomPrompt="1"/>
          </p:nvPr>
        </p:nvSpPr>
        <p:spPr>
          <a:xfrm>
            <a:off x="720000" y="4942800"/>
            <a:ext cx="6720000" cy="208800"/>
          </a:xfrm>
        </p:spPr>
        <p:txBody>
          <a:bodyPr anchor="b">
            <a:normAutofit/>
          </a:bodyPr>
          <a:lstStyle>
            <a:lvl1pPr marL="0" indent="0" fontAlgn="auto">
              <a:spcBef>
                <a:spcPts val="0"/>
              </a:spcBef>
              <a:spcAft>
                <a:spcPts val="0"/>
              </a:spcAft>
              <a:buNone/>
              <a:defRPr sz="1000" b="1">
                <a:latin typeface="+mn-lt"/>
              </a:defRPr>
            </a:lvl1pPr>
          </a:lstStyle>
          <a:p>
            <a:pPr fontAlgn="auto">
              <a:spcBef>
                <a:spcPts val="0"/>
              </a:spcBef>
              <a:spcAft>
                <a:spcPts val="0"/>
              </a:spcAft>
            </a:pPr>
            <a:r>
              <a:rPr lang="en-GB" noProof="0" dirty="0" smtClean="0"/>
              <a:t>Insert city and date</a:t>
            </a:r>
            <a:endParaRPr lang="en-GB" noProof="0" dirty="0"/>
          </a:p>
        </p:txBody>
      </p:sp>
      <p:sp>
        <p:nvSpPr>
          <p:cNvPr id="11" name="NameFunction"/>
          <p:cNvSpPr>
            <a:spLocks noGrp="1"/>
          </p:cNvSpPr>
          <p:nvPr>
            <p:ph type="body" sz="quarter" idx="17" hasCustomPrompt="1"/>
          </p:nvPr>
        </p:nvSpPr>
        <p:spPr>
          <a:xfrm>
            <a:off x="719667" y="4546800"/>
            <a:ext cx="6720000" cy="208800"/>
          </a:xfrm>
        </p:spPr>
        <p:txBody>
          <a:bodyPr>
            <a:noAutofit/>
          </a:bodyPr>
          <a:lstStyle>
            <a:lvl1pPr marL="0" indent="0">
              <a:spcBef>
                <a:spcPts val="0"/>
              </a:spcBef>
              <a:buNone/>
              <a:defRPr sz="12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smtClean="0"/>
              <a:t>Insert name and function</a:t>
            </a:r>
            <a:endParaRPr lang="en-GB" noProof="0" dirty="0"/>
          </a:p>
        </p:txBody>
      </p:sp>
      <p:sp>
        <p:nvSpPr>
          <p:cNvPr id="12" name="Subtitle"/>
          <p:cNvSpPr>
            <a:spLocks noGrp="1"/>
          </p:cNvSpPr>
          <p:nvPr>
            <p:ph type="body" sz="quarter" idx="12" hasCustomPrompt="1"/>
          </p:nvPr>
        </p:nvSpPr>
        <p:spPr>
          <a:xfrm>
            <a:off x="719665" y="3279600"/>
            <a:ext cx="10905600" cy="828000"/>
          </a:xfrm>
          <a:prstGeom prst="rect">
            <a:avLst/>
          </a:prstGeom>
        </p:spPr>
        <p:txBody>
          <a:bodyPr lIns="0" tIns="0" rIns="0" bIns="0" anchor="b" anchorCtr="0">
            <a:normAutofit/>
          </a:bodyPr>
          <a:lstStyle>
            <a:lvl1pPr marL="0" indent="0">
              <a:lnSpc>
                <a:spcPts val="2400"/>
              </a:lnSpc>
              <a:spcBef>
                <a:spcPts val="0"/>
              </a:spcBef>
              <a:buNone/>
              <a:defRPr sz="2400"/>
            </a:lvl1pPr>
          </a:lstStyle>
          <a:p>
            <a:pPr lvl="0"/>
            <a:r>
              <a:rPr lang="en-GB" noProof="0" dirty="0" smtClean="0"/>
              <a:t>Insert subtitle</a:t>
            </a:r>
            <a:endParaRPr lang="en-GB" noProof="0" dirty="0"/>
          </a:p>
        </p:txBody>
      </p:sp>
      <p:sp>
        <p:nvSpPr>
          <p:cNvPr id="9" name="Title"/>
          <p:cNvSpPr>
            <a:spLocks noGrp="1"/>
          </p:cNvSpPr>
          <p:nvPr>
            <p:ph type="title" hasCustomPrompt="1"/>
          </p:nvPr>
        </p:nvSpPr>
        <p:spPr>
          <a:xfrm>
            <a:off x="720000" y="892800"/>
            <a:ext cx="7680000" cy="1062000"/>
          </a:xfrm>
          <a:prstGeom prst="rect">
            <a:avLst/>
          </a:prstGeom>
        </p:spPr>
        <p:txBody>
          <a:bodyPr lIns="0" tIns="0" rIns="0" bIns="0" anchor="t" anchorCtr="0">
            <a:noAutofit/>
          </a:bodyPr>
          <a:lstStyle>
            <a:lvl1pPr algn="l">
              <a:lnSpc>
                <a:spcPts val="3200"/>
              </a:lnSpc>
              <a:defRPr sz="3400" b="1"/>
            </a:lvl1pPr>
          </a:lstStyle>
          <a:p>
            <a:r>
              <a:rPr lang="en-GB" noProof="0" dirty="0" smtClean="0"/>
              <a:t>Insert title</a:t>
            </a:r>
            <a:endParaRPr lang="en-GB" noProof="0" dirty="0"/>
          </a:p>
        </p:txBody>
      </p:sp>
      <p:sp>
        <p:nvSpPr>
          <p:cNvPr id="3" name="CompositeLogo"/>
          <p:cNvSpPr>
            <a:spLocks noGrp="1" noChangeAspect="1"/>
          </p:cNvSpPr>
          <p:nvPr>
            <p:ph type="body" sz="quarter" idx="16"/>
          </p:nvPr>
        </p:nvSpPr>
        <p:spPr bwMode="gray">
          <a:xfrm>
            <a:off x="8649600" y="432001"/>
            <a:ext cx="29808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vl2pPr>
              <a:defRPr sz="100"/>
            </a:lvl2pPr>
            <a:lvl3pPr>
              <a:defRPr sz="100"/>
            </a:lvl3pPr>
            <a:lvl4pPr>
              <a:defRPr sz="100"/>
            </a:lvl4pPr>
            <a:lvl5pPr>
              <a:defRPr sz="100"/>
            </a:lvl5pPr>
          </a:lstStyle>
          <a:p>
            <a:pPr lvl="0"/>
            <a:r>
              <a:rPr lang="en-US" noProof="1" smtClean="0"/>
              <a:t>Edit Master text styles</a:t>
            </a:r>
          </a:p>
        </p:txBody>
      </p:sp>
      <p:pic>
        <p:nvPicPr>
          <p:cNvPr id="2" name="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34067" y="5433061"/>
            <a:ext cx="10558293" cy="1438659"/>
          </a:xfrm>
          <a:prstGeom prst="rect">
            <a:avLst/>
          </a:prstGeom>
        </p:spPr>
      </p:pic>
    </p:spTree>
    <p:extLst>
      <p:ext uri="{BB962C8B-B14F-4D97-AF65-F5344CB8AC3E}">
        <p14:creationId xmlns:p14="http://schemas.microsoft.com/office/powerpoint/2010/main" val="1036974709"/>
      </p:ext>
    </p:extLst>
  </p:cSld>
  <p:clrMapOvr>
    <a:masterClrMapping/>
  </p:clrMapOvr>
  <p:timing>
    <p:tnLst>
      <p:par>
        <p:cTn id="1" dur="indefinite" restart="never" nodeType="tmRoot"/>
      </p:par>
    </p:tnLst>
  </p:timing>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rnal Slide - Picture and Text">
    <p:spTree>
      <p:nvGrpSpPr>
        <p:cNvPr id="1" name=""/>
        <p:cNvGrpSpPr/>
        <p:nvPr/>
      </p:nvGrpSpPr>
      <p:grpSpPr>
        <a:xfrm>
          <a:off x="0" y="0"/>
          <a:ext cx="0" cy="0"/>
          <a:chOff x="0" y="0"/>
          <a:chExt cx="0" cy="0"/>
        </a:xfrm>
      </p:grpSpPr>
      <p:sp>
        <p:nvSpPr>
          <p:cNvPr id="8" name="Picture"/>
          <p:cNvSpPr>
            <a:spLocks noGrp="1"/>
          </p:cNvSpPr>
          <p:nvPr>
            <p:ph type="pic" sz="quarter" idx="15"/>
          </p:nvPr>
        </p:nvSpPr>
        <p:spPr>
          <a:xfrm>
            <a:off x="0" y="1033200"/>
            <a:ext cx="7723200" cy="5832000"/>
          </a:xfrm>
        </p:spPr>
        <p:txBody>
          <a:bodyPr>
            <a:normAutofit/>
          </a:bodyPr>
          <a:lstStyle>
            <a:lvl1pPr marL="0" indent="0">
              <a:buFontTx/>
              <a:buNone/>
              <a:defRPr sz="100">
                <a:noFill/>
                <a:latin typeface="UniCredit" panose="02000506040000020004" pitchFamily="2" charset="0"/>
              </a:defRPr>
            </a:lvl1pPr>
          </a:lstStyle>
          <a:p>
            <a:r>
              <a:rPr lang="en-US" noProof="1" smtClean="0"/>
              <a:t>Click icon to add picture</a:t>
            </a:r>
            <a:endParaRPr lang="en-GB" noProof="1"/>
          </a:p>
        </p:txBody>
      </p:sp>
      <p:sp>
        <p:nvSpPr>
          <p:cNvPr id="7" name="LegalEntity"/>
          <p:cNvSpPr>
            <a:spLocks noGrp="1"/>
          </p:cNvSpPr>
          <p:nvPr>
            <p:ph type="body" sz="quarter" idx="12" hasCustomPrompt="1"/>
          </p:nvPr>
        </p:nvSpPr>
        <p:spPr>
          <a:xfrm>
            <a:off x="4416000" y="6705380"/>
            <a:ext cx="336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5" name="Text"/>
          <p:cNvSpPr>
            <a:spLocks noGrp="1"/>
          </p:cNvSpPr>
          <p:nvPr>
            <p:ph sz="quarter" idx="16" hasCustomPrompt="1"/>
          </p:nvPr>
        </p:nvSpPr>
        <p:spPr>
          <a:xfrm>
            <a:off x="7977600" y="1260000"/>
            <a:ext cx="3974400" cy="4680000"/>
          </a:xfrm>
        </p:spPr>
        <p:txBody>
          <a:bodyPr anchor="ctr"/>
          <a:lstStyle>
            <a:lvl1pPr marL="176213" marR="0" indent="-176213" algn="l" defTabSz="457200" rtl="0" eaLnBrk="1" fontAlgn="auto" latinLnBrk="0" hangingPunct="1">
              <a:lnSpc>
                <a:spcPct val="100000"/>
              </a:lnSpc>
              <a:spcBef>
                <a:spcPct val="20000"/>
              </a:spcBef>
              <a:spcAft>
                <a:spcPts val="0"/>
              </a:spcAft>
              <a:buClr>
                <a:srgbClr val="E1061C"/>
              </a:buClr>
              <a:buSzTx/>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E1061C"/>
              </a:buClr>
              <a:buSzTx/>
              <a:buFont typeface="Arial"/>
              <a:buChar char="•"/>
              <a:tabLst/>
              <a:defRPr/>
            </a:lvl2pPr>
            <a:lvl3pPr marL="1079500" marR="0" indent="-165100" algn="l" defTabSz="457200" rtl="0" eaLnBrk="1" fontAlgn="auto" latinLnBrk="0" hangingPunct="1">
              <a:lnSpc>
                <a:spcPct val="100000"/>
              </a:lnSpc>
              <a:spcBef>
                <a:spcPct val="20000"/>
              </a:spcBef>
              <a:spcAft>
                <a:spcPts val="0"/>
              </a:spcAft>
              <a:buClr>
                <a:srgbClr val="E1061C"/>
              </a:buClr>
              <a:buSzTx/>
              <a:buFont typeface="Arial"/>
              <a:buChar char="•"/>
              <a:tabLst/>
              <a:defRPr/>
            </a:lvl3pPr>
            <a:lvl4pPr marL="1522413" marR="0" indent="-150813" algn="l" defTabSz="457200" rtl="0" eaLnBrk="1" fontAlgn="auto" latinLnBrk="0" hangingPunct="1">
              <a:lnSpc>
                <a:spcPct val="100000"/>
              </a:lnSpc>
              <a:spcBef>
                <a:spcPct val="20000"/>
              </a:spcBef>
              <a:spcAft>
                <a:spcPts val="0"/>
              </a:spcAft>
              <a:buClr>
                <a:srgbClr val="E1061C"/>
              </a:buClr>
              <a:buSzTx/>
              <a:buFont typeface="Arial"/>
              <a:buChar char="•"/>
              <a:tabLst/>
              <a:defRPr/>
            </a:lvl4pPr>
            <a:lvl5pPr marL="1973263" marR="0" indent="-144463" algn="l" defTabSz="4572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2" name="Title"/>
          <p:cNvSpPr>
            <a:spLocks noGrp="1"/>
          </p:cNvSpPr>
          <p:nvPr>
            <p:ph type="title" hasCustomPrompt="1"/>
          </p:nvPr>
        </p:nvSpPr>
        <p:spPr/>
        <p:txBody>
          <a:bodyPr/>
          <a:lstStyle>
            <a:lvl1pPr>
              <a:lnSpc>
                <a:spcPts val="2200"/>
              </a:lnSpc>
              <a:defRPr/>
            </a:lvl1pPr>
          </a:lstStyle>
          <a:p>
            <a:r>
              <a:rPr lang="en-GB" noProof="0" dirty="0" smtClean="0"/>
              <a:t>Insert title</a:t>
            </a:r>
            <a:endParaRPr lang="en-GB" noProof="0" dirty="0"/>
          </a:p>
        </p:txBody>
      </p:sp>
    </p:spTree>
    <p:extLst>
      <p:ext uri="{BB962C8B-B14F-4D97-AF65-F5344CB8AC3E}">
        <p14:creationId xmlns:p14="http://schemas.microsoft.com/office/powerpoint/2010/main" val="34299017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ernal Slide - Picture only 1">
    <p:spTree>
      <p:nvGrpSpPr>
        <p:cNvPr id="1" name=""/>
        <p:cNvGrpSpPr/>
        <p:nvPr/>
      </p:nvGrpSpPr>
      <p:grpSpPr>
        <a:xfrm>
          <a:off x="0" y="0"/>
          <a:ext cx="0" cy="0"/>
          <a:chOff x="0" y="0"/>
          <a:chExt cx="0" cy="0"/>
        </a:xfrm>
      </p:grpSpPr>
      <p:sp>
        <p:nvSpPr>
          <p:cNvPr id="8" name="Picture"/>
          <p:cNvSpPr>
            <a:spLocks noGrp="1"/>
          </p:cNvSpPr>
          <p:nvPr>
            <p:ph type="pic" sz="quarter" idx="13" hasCustomPrompt="1"/>
          </p:nvPr>
        </p:nvSpPr>
        <p:spPr>
          <a:xfrm>
            <a:off x="0" y="1033200"/>
            <a:ext cx="12192000" cy="58320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smtClean="0"/>
              <a:t>Insert picture</a:t>
            </a:r>
            <a:endParaRPr lang="en-GB" noProof="1"/>
          </a:p>
        </p:txBody>
      </p:sp>
      <p:sp>
        <p:nvSpPr>
          <p:cNvPr id="4" name="LegalEntity"/>
          <p:cNvSpPr>
            <a:spLocks noGrp="1"/>
          </p:cNvSpPr>
          <p:nvPr>
            <p:ph type="body" sz="quarter" idx="14" hasCustomPrompt="1"/>
          </p:nvPr>
        </p:nvSpPr>
        <p:spPr>
          <a:xfrm>
            <a:off x="4416000" y="6705380"/>
            <a:ext cx="336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6" name="UCOne"/>
          <p:cNvSpPr>
            <a:spLocks noGrp="1"/>
          </p:cNvSpPr>
          <p:nvPr>
            <p:ph type="body" sz="quarter" idx="15"/>
          </p:nvPr>
        </p:nvSpPr>
        <p:spPr>
          <a:xfrm>
            <a:off x="11467200" y="6318000"/>
            <a:ext cx="480000" cy="360000"/>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smtClean="0"/>
              <a:t>Edit Master text styles</a:t>
            </a:r>
          </a:p>
        </p:txBody>
      </p:sp>
      <p:sp>
        <p:nvSpPr>
          <p:cNvPr id="7" name="SlideNumber"/>
          <p:cNvSpPr>
            <a:spLocks noGrp="1"/>
          </p:cNvSpPr>
          <p:nvPr>
            <p:ph type="sldNum" sz="quarter" idx="11"/>
          </p:nvPr>
        </p:nvSpPr>
        <p:spPr>
          <a:xfrm>
            <a:off x="360000" y="6318000"/>
            <a:ext cx="360000" cy="360000"/>
          </a:xfrm>
        </p:spPr>
        <p:txBody>
          <a:bodyPr/>
          <a:lstStyle/>
          <a:p>
            <a:pPr>
              <a:defRPr/>
            </a:pPr>
            <a:fld id="{1D1043DC-2681-49D5-9D69-158B3FA3398E}" type="slidenum">
              <a:rPr lang="en-GB" noProof="1" dirty="0" smtClean="0"/>
              <a:pPr>
                <a:defRPr/>
              </a:pPr>
              <a:t>‹#›</a:t>
            </a:fld>
            <a:endParaRPr lang="en-GB" noProof="1"/>
          </a:p>
        </p:txBody>
      </p:sp>
      <p:sp>
        <p:nvSpPr>
          <p:cNvPr id="9" name="Headline"/>
          <p:cNvSpPr>
            <a:spLocks noChangeShapeType="1"/>
          </p:cNvSpPr>
          <p:nvPr userDrawn="1"/>
        </p:nvSpPr>
        <p:spPr bwMode="auto">
          <a:xfrm>
            <a:off x="0" y="1026000"/>
            <a:ext cx="12192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endParaRPr>
          </a:p>
        </p:txBody>
      </p:sp>
      <p:sp>
        <p:nvSpPr>
          <p:cNvPr id="2" name="Title"/>
          <p:cNvSpPr>
            <a:spLocks noGrp="1"/>
          </p:cNvSpPr>
          <p:nvPr>
            <p:ph type="title" hasCustomPrompt="1"/>
          </p:nvPr>
        </p:nvSpPr>
        <p:spPr/>
        <p:txBody>
          <a:bodyPr/>
          <a:lstStyle>
            <a:lvl1pPr>
              <a:lnSpc>
                <a:spcPts val="2200"/>
              </a:lnSpc>
              <a:defRPr/>
            </a:lvl1pPr>
          </a:lstStyle>
          <a:p>
            <a:r>
              <a:rPr lang="en-GB" noProof="0" dirty="0" smtClean="0"/>
              <a:t>Insert title</a:t>
            </a:r>
            <a:endParaRPr lang="en-GB" noProof="0" dirty="0"/>
          </a:p>
        </p:txBody>
      </p:sp>
    </p:spTree>
    <p:extLst>
      <p:ext uri="{BB962C8B-B14F-4D97-AF65-F5344CB8AC3E}">
        <p14:creationId xmlns:p14="http://schemas.microsoft.com/office/powerpoint/2010/main" val="13622396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ernal Slide - Picture only 2">
    <p:spTree>
      <p:nvGrpSpPr>
        <p:cNvPr id="1" name=""/>
        <p:cNvGrpSpPr/>
        <p:nvPr/>
      </p:nvGrpSpPr>
      <p:grpSpPr>
        <a:xfrm>
          <a:off x="0" y="0"/>
          <a:ext cx="0" cy="0"/>
          <a:chOff x="0" y="0"/>
          <a:chExt cx="0" cy="0"/>
        </a:xfrm>
      </p:grpSpPr>
      <p:sp>
        <p:nvSpPr>
          <p:cNvPr id="6" name="Picture"/>
          <p:cNvSpPr>
            <a:spLocks noGrp="1"/>
          </p:cNvSpPr>
          <p:nvPr>
            <p:ph type="pic" sz="quarter" idx="13" hasCustomPrompt="1"/>
          </p:nvPr>
        </p:nvSpPr>
        <p:spPr>
          <a:xfrm>
            <a:off x="0" y="0"/>
            <a:ext cx="12192000" cy="68580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0" dirty="0" smtClean="0"/>
              <a:t>Insert picture</a:t>
            </a:r>
            <a:endParaRPr lang="en-GB" noProof="0" dirty="0"/>
          </a:p>
        </p:txBody>
      </p:sp>
      <p:sp>
        <p:nvSpPr>
          <p:cNvPr id="4" name="LegalEntity"/>
          <p:cNvSpPr>
            <a:spLocks noGrp="1"/>
          </p:cNvSpPr>
          <p:nvPr>
            <p:ph type="body" sz="quarter" idx="14" hasCustomPrompt="1"/>
          </p:nvPr>
        </p:nvSpPr>
        <p:spPr>
          <a:xfrm>
            <a:off x="4416000" y="6705380"/>
            <a:ext cx="336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7" name="UCOne"/>
          <p:cNvSpPr>
            <a:spLocks noGrp="1"/>
          </p:cNvSpPr>
          <p:nvPr>
            <p:ph type="body" sz="quarter" idx="15"/>
          </p:nvPr>
        </p:nvSpPr>
        <p:spPr>
          <a:xfrm>
            <a:off x="11467200" y="6318000"/>
            <a:ext cx="480000" cy="360000"/>
          </a:xfrm>
          <a:blipFill>
            <a:blip r:embed="rId2"/>
            <a:stretch>
              <a:fillRect/>
            </a:stretch>
          </a:blipFill>
        </p:spPr>
        <p:txBody>
          <a:bodyPr>
            <a:normAutofit/>
          </a:bodyPr>
          <a:lstStyle>
            <a:lvl1pPr marL="0" indent="0">
              <a:buNone/>
              <a:defRPr sz="100">
                <a:noFill/>
                <a:latin typeface="UniCredit" panose="02000506040000020004" pitchFamily="2" charset="0"/>
              </a:defRPr>
            </a:lvl1pPr>
            <a:lvl2pPr marL="457188" indent="0">
              <a:buNone/>
              <a:defRPr sz="100">
                <a:latin typeface="UniCredit" panose="02000506040000020004" pitchFamily="2" charset="0"/>
              </a:defRPr>
            </a:lvl2pPr>
            <a:lvl3pPr marL="914377" indent="0">
              <a:buNone/>
              <a:defRPr sz="100">
                <a:latin typeface="UniCredit" panose="02000506040000020004" pitchFamily="2" charset="0"/>
              </a:defRPr>
            </a:lvl3pPr>
            <a:lvl4pPr marL="1371566" indent="0">
              <a:buNone/>
              <a:defRPr sz="100">
                <a:latin typeface="UniCredit" panose="02000506040000020004" pitchFamily="2" charset="0"/>
              </a:defRPr>
            </a:lvl4pPr>
            <a:lvl5pPr marL="1828755" indent="0">
              <a:buNone/>
              <a:defRPr sz="100">
                <a:latin typeface="UniCredit" panose="02000506040000020004" pitchFamily="2" charset="0"/>
              </a:defRPr>
            </a:lvl5pPr>
          </a:lstStyle>
          <a:p>
            <a:pPr lvl="0"/>
            <a:r>
              <a:rPr lang="en-US" noProof="1" smtClean="0"/>
              <a:t>Edit Master text styles</a:t>
            </a:r>
          </a:p>
        </p:txBody>
      </p:sp>
      <p:sp>
        <p:nvSpPr>
          <p:cNvPr id="8" name="SlideNumber"/>
          <p:cNvSpPr>
            <a:spLocks noGrp="1"/>
          </p:cNvSpPr>
          <p:nvPr>
            <p:ph type="sldNum" sz="quarter" idx="11"/>
          </p:nvPr>
        </p:nvSpPr>
        <p:spPr>
          <a:xfrm>
            <a:off x="360000" y="6318000"/>
            <a:ext cx="360000" cy="360000"/>
          </a:xfrm>
        </p:spPr>
        <p:txBody>
          <a:bodyPr/>
          <a:lstStyle/>
          <a:p>
            <a:pPr>
              <a:defRPr/>
            </a:pPr>
            <a:fld id="{1D1043DC-2681-49D5-9D69-158B3FA3398E}" type="slidenum">
              <a:rPr lang="en-GB" noProof="1" dirty="0" smtClean="0"/>
              <a:pPr>
                <a:defRPr/>
              </a:pPr>
              <a:t>‹#›</a:t>
            </a:fld>
            <a:endParaRPr lang="en-GB" noProof="1"/>
          </a:p>
        </p:txBody>
      </p:sp>
      <p:sp>
        <p:nvSpPr>
          <p:cNvPr id="2" name="Title"/>
          <p:cNvSpPr>
            <a:spLocks noGrp="1"/>
          </p:cNvSpPr>
          <p:nvPr>
            <p:ph type="title" hasCustomPrompt="1"/>
          </p:nvPr>
        </p:nvSpPr>
        <p:spPr>
          <a:xfrm>
            <a:off x="1440000" y="972000"/>
            <a:ext cx="5193600" cy="1472400"/>
          </a:xfrm>
        </p:spPr>
        <p:txBody>
          <a:bodyPr anchor="t" anchorCtr="0"/>
          <a:lstStyle>
            <a:lvl1pPr>
              <a:lnSpc>
                <a:spcPts val="3400"/>
              </a:lnSpc>
              <a:defRPr sz="3400"/>
            </a:lvl1pPr>
          </a:lstStyle>
          <a:p>
            <a:r>
              <a:rPr lang="en-GB" noProof="0" dirty="0" smtClean="0"/>
              <a:t>Insert title</a:t>
            </a:r>
            <a:endParaRPr lang="en-GB" noProof="0" dirty="0"/>
          </a:p>
        </p:txBody>
      </p:sp>
    </p:spTree>
    <p:extLst>
      <p:ext uri="{BB962C8B-B14F-4D97-AF65-F5344CB8AC3E}">
        <p14:creationId xmlns:p14="http://schemas.microsoft.com/office/powerpoint/2010/main" val="15635629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ernal Slide - Picture only 3">
    <p:spTree>
      <p:nvGrpSpPr>
        <p:cNvPr id="1" name=""/>
        <p:cNvGrpSpPr/>
        <p:nvPr/>
      </p:nvGrpSpPr>
      <p:grpSpPr>
        <a:xfrm>
          <a:off x="0" y="0"/>
          <a:ext cx="0" cy="0"/>
          <a:chOff x="0" y="0"/>
          <a:chExt cx="0" cy="0"/>
        </a:xfrm>
      </p:grpSpPr>
      <p:sp>
        <p:nvSpPr>
          <p:cNvPr id="8" name="BlueGradient"/>
          <p:cNvSpPr/>
          <p:nvPr userDrawn="1"/>
        </p:nvSpPr>
        <p:spPr>
          <a:xfrm>
            <a:off x="0" y="5248800"/>
            <a:ext cx="12192000" cy="1620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endParaRPr>
          </a:p>
        </p:txBody>
      </p:sp>
      <p:sp>
        <p:nvSpPr>
          <p:cNvPr id="7" name="Picture"/>
          <p:cNvSpPr>
            <a:spLocks noGrp="1"/>
          </p:cNvSpPr>
          <p:nvPr>
            <p:ph type="pic" sz="quarter" idx="13" hasCustomPrompt="1"/>
          </p:nvPr>
        </p:nvSpPr>
        <p:spPr>
          <a:xfrm>
            <a:off x="0" y="0"/>
            <a:ext cx="12192000" cy="52488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smtClean="0"/>
              <a:t>Insert picture</a:t>
            </a:r>
            <a:endParaRPr lang="en-GB" noProof="1"/>
          </a:p>
        </p:txBody>
      </p:sp>
      <p:sp>
        <p:nvSpPr>
          <p:cNvPr id="4" name="LegalEntity"/>
          <p:cNvSpPr>
            <a:spLocks noGrp="1"/>
          </p:cNvSpPr>
          <p:nvPr>
            <p:ph type="body" sz="quarter" idx="14" hasCustomPrompt="1"/>
          </p:nvPr>
        </p:nvSpPr>
        <p:spPr>
          <a:xfrm>
            <a:off x="4416000" y="6705380"/>
            <a:ext cx="3359149"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UniCredit" panose="02000506040000020004" pitchFamily="2" charset="0"/>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pic>
        <p:nvPicPr>
          <p:cNvPr id="3" name="UCOn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67201" y="6318001"/>
            <a:ext cx="479553" cy="359665"/>
          </a:xfrm>
          <a:prstGeom prst="rect">
            <a:avLst/>
          </a:prstGeom>
        </p:spPr>
      </p:pic>
      <p:sp>
        <p:nvSpPr>
          <p:cNvPr id="2" name="Title"/>
          <p:cNvSpPr>
            <a:spLocks noGrp="1"/>
          </p:cNvSpPr>
          <p:nvPr>
            <p:ph type="title" hasCustomPrompt="1"/>
          </p:nvPr>
        </p:nvSpPr>
        <p:spPr>
          <a:xfrm>
            <a:off x="720000" y="5580000"/>
            <a:ext cx="10296000" cy="979200"/>
          </a:xfrm>
        </p:spPr>
        <p:txBody>
          <a:bodyPr/>
          <a:lstStyle>
            <a:lvl1pPr>
              <a:lnSpc>
                <a:spcPts val="3400"/>
              </a:lnSpc>
              <a:defRPr sz="3400"/>
            </a:lvl1pPr>
          </a:lstStyle>
          <a:p>
            <a:r>
              <a:rPr lang="en-GB" noProof="0" dirty="0" smtClean="0"/>
              <a:t>Insert title</a:t>
            </a:r>
            <a:endParaRPr lang="en-GB" noProof="0" dirty="0"/>
          </a:p>
        </p:txBody>
      </p:sp>
    </p:spTree>
    <p:extLst>
      <p:ext uri="{BB962C8B-B14F-4D97-AF65-F5344CB8AC3E}">
        <p14:creationId xmlns:p14="http://schemas.microsoft.com/office/powerpoint/2010/main" val="24512891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nal Slide - 1 Column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4416000" y="6705380"/>
            <a:ext cx="3360000" cy="144000"/>
          </a:xfrm>
        </p:spPr>
        <p:txBody>
          <a:bodyPr>
            <a:noAutofit/>
          </a:bodyPr>
          <a:lstStyle>
            <a:lvl1pPr marL="0" indent="0" algn="ctr">
              <a:buFontTx/>
              <a:buNone/>
              <a:defRPr sz="1000">
                <a:latin typeface="+mn-lt"/>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lvl="0"/>
            <a:r>
              <a:rPr lang="en-GB" noProof="0" dirty="0" smtClean="0"/>
              <a:t>[Insert legal entity - classification level]</a:t>
            </a:r>
          </a:p>
        </p:txBody>
      </p:sp>
      <p:sp>
        <p:nvSpPr>
          <p:cNvPr id="8" name="Baseline"/>
          <p:cNvSpPr>
            <a:spLocks noChangeShapeType="1"/>
          </p:cNvSpPr>
          <p:nvPr userDrawn="1"/>
        </p:nvSpPr>
        <p:spPr bwMode="auto">
          <a:xfrm>
            <a:off x="0" y="6127200"/>
            <a:ext cx="12192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endParaRPr>
          </a:p>
        </p:txBody>
      </p:sp>
      <p:sp>
        <p:nvSpPr>
          <p:cNvPr id="5" name="Footer"/>
          <p:cNvSpPr>
            <a:spLocks noGrp="1"/>
          </p:cNvSpPr>
          <p:nvPr>
            <p:ph type="body" sz="quarter" idx="16" hasCustomPrompt="1"/>
          </p:nvPr>
        </p:nvSpPr>
        <p:spPr>
          <a:xfrm>
            <a:off x="960000" y="6318250"/>
            <a:ext cx="10272000" cy="360000"/>
          </a:xfrm>
        </p:spPr>
        <p:txBody>
          <a:bodyPr>
            <a:noAutofit/>
          </a:bodyPr>
          <a:lstStyle>
            <a:lvl1pPr marL="0" indent="0">
              <a:buNone/>
              <a:defRPr sz="800">
                <a:latin typeface="+mn-lt"/>
              </a:defRPr>
            </a:lvl1pPr>
            <a:lvl2pPr marL="457188" indent="0">
              <a:buNone/>
              <a:defRPr sz="800">
                <a:latin typeface="UniCredit" panose="02000506040000020004" pitchFamily="2" charset="0"/>
              </a:defRPr>
            </a:lvl2pPr>
            <a:lvl3pPr marL="914377" indent="0">
              <a:buNone/>
              <a:defRPr sz="800">
                <a:latin typeface="UniCredit" panose="02000506040000020004" pitchFamily="2" charset="0"/>
              </a:defRPr>
            </a:lvl3pPr>
            <a:lvl4pPr marL="1371566" indent="0">
              <a:buNone/>
              <a:defRPr sz="800">
                <a:latin typeface="UniCredit" panose="02000506040000020004" pitchFamily="2" charset="0"/>
              </a:defRPr>
            </a:lvl4pPr>
            <a:lvl5pPr marL="1828755" indent="0">
              <a:buNone/>
              <a:defRPr sz="800">
                <a:latin typeface="UniCredit" panose="02000506040000020004" pitchFamily="2" charset="0"/>
              </a:defRPr>
            </a:lvl5pPr>
          </a:lstStyle>
          <a:p>
            <a:pPr lvl="0"/>
            <a:r>
              <a:rPr lang="en-GB" noProof="0" dirty="0" smtClean="0"/>
              <a:t>Insert notes</a:t>
            </a:r>
            <a:endParaRPr lang="en-GB" noProof="0" dirty="0"/>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6" name="Text"/>
          <p:cNvSpPr>
            <a:spLocks noGrp="1"/>
          </p:cNvSpPr>
          <p:nvPr>
            <p:ph sz="quarter" idx="15" hasCustomPrompt="1"/>
          </p:nvPr>
        </p:nvSpPr>
        <p:spPr>
          <a:xfrm>
            <a:off x="360000" y="1260000"/>
            <a:ext cx="11577600" cy="4680000"/>
          </a:xfrm>
        </p:spPr>
        <p:txBody>
          <a:bodyPr/>
          <a:lstStyle>
            <a:lvl1pPr marL="176213" marR="0" indent="-176213" algn="l" defTabSz="457200" rtl="0" eaLnBrk="1" fontAlgn="auto" latinLnBrk="0" hangingPunct="1">
              <a:lnSpc>
                <a:spcPct val="100000"/>
              </a:lnSpc>
              <a:spcBef>
                <a:spcPct val="20000"/>
              </a:spcBef>
              <a:spcAft>
                <a:spcPts val="0"/>
              </a:spcAft>
              <a:buClr>
                <a:srgbClr val="E1061C"/>
              </a:buClr>
              <a:buSzTx/>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E1061C"/>
              </a:buClr>
              <a:buSzTx/>
              <a:buFont typeface="Arial"/>
              <a:buChar char="•"/>
              <a:tabLst/>
              <a:defRPr/>
            </a:lvl2pPr>
            <a:lvl3pPr marL="1079500" marR="0" indent="-165100" algn="l" defTabSz="457200" rtl="0" eaLnBrk="1" fontAlgn="auto" latinLnBrk="0" hangingPunct="1">
              <a:lnSpc>
                <a:spcPct val="100000"/>
              </a:lnSpc>
              <a:spcBef>
                <a:spcPct val="20000"/>
              </a:spcBef>
              <a:spcAft>
                <a:spcPts val="0"/>
              </a:spcAft>
              <a:buClr>
                <a:srgbClr val="E1061C"/>
              </a:buClr>
              <a:buSzTx/>
              <a:buFont typeface="Arial"/>
              <a:buChar char="•"/>
              <a:tabLst/>
              <a:defRPr/>
            </a:lvl3pPr>
            <a:lvl4pPr marL="1522413" marR="0" indent="-150813" algn="l" defTabSz="457200" rtl="0" eaLnBrk="1" fontAlgn="auto" latinLnBrk="0" hangingPunct="1">
              <a:lnSpc>
                <a:spcPct val="100000"/>
              </a:lnSpc>
              <a:spcBef>
                <a:spcPct val="20000"/>
              </a:spcBef>
              <a:spcAft>
                <a:spcPts val="0"/>
              </a:spcAft>
              <a:buClr>
                <a:srgbClr val="E1061C"/>
              </a:buClr>
              <a:buSzTx/>
              <a:buFont typeface="Arial"/>
              <a:buChar char="•"/>
              <a:tabLst/>
              <a:defRPr/>
            </a:lvl4pPr>
            <a:lvl5pPr marL="1973263" marR="0" indent="-144463" algn="l" defTabSz="4572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2" name="Title"/>
          <p:cNvSpPr>
            <a:spLocks noGrp="1"/>
          </p:cNvSpPr>
          <p:nvPr>
            <p:ph type="title" hasCustomPrompt="1"/>
          </p:nvPr>
        </p:nvSpPr>
        <p:spPr/>
        <p:txBody>
          <a:bodyPr/>
          <a:lstStyle>
            <a:lvl1pPr>
              <a:lnSpc>
                <a:spcPts val="2200"/>
              </a:lnSpc>
              <a:defRPr/>
            </a:lvl1pPr>
          </a:lstStyle>
          <a:p>
            <a:r>
              <a:rPr lang="en-GB" noProof="0" dirty="0" smtClean="0"/>
              <a:t>Insert title</a:t>
            </a:r>
            <a:endParaRPr lang="en-GB" noProof="0" dirty="0"/>
          </a:p>
        </p:txBody>
      </p:sp>
    </p:spTree>
    <p:extLst>
      <p:ext uri="{BB962C8B-B14F-4D97-AF65-F5344CB8AC3E}">
        <p14:creationId xmlns:p14="http://schemas.microsoft.com/office/powerpoint/2010/main" val="35846683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nal Slide - 1 Column Text without Line">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4416000" y="6705380"/>
            <a:ext cx="336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8" name="Footer"/>
          <p:cNvSpPr>
            <a:spLocks noGrp="1"/>
          </p:cNvSpPr>
          <p:nvPr>
            <p:ph type="body" sz="quarter" idx="16" hasCustomPrompt="1"/>
          </p:nvPr>
        </p:nvSpPr>
        <p:spPr>
          <a:xfrm>
            <a:off x="960000" y="6318250"/>
            <a:ext cx="10272000" cy="360000"/>
          </a:xfrm>
        </p:spPr>
        <p:txBody>
          <a:bodyPr>
            <a:noAutofit/>
          </a:bodyPr>
          <a:lstStyle>
            <a:lvl1pPr marL="0" indent="0">
              <a:buNone/>
              <a:defRPr sz="800">
                <a:latin typeface="+mn-lt"/>
              </a:defRPr>
            </a:lvl1pPr>
            <a:lvl2pPr marL="457188" indent="0">
              <a:buNone/>
              <a:defRPr sz="800">
                <a:latin typeface="UniCredit" panose="02000506040000020004" pitchFamily="2" charset="0"/>
              </a:defRPr>
            </a:lvl2pPr>
            <a:lvl3pPr marL="914377" indent="0">
              <a:buNone/>
              <a:defRPr sz="800">
                <a:latin typeface="UniCredit" panose="02000506040000020004" pitchFamily="2" charset="0"/>
              </a:defRPr>
            </a:lvl3pPr>
            <a:lvl4pPr marL="1371566" indent="0">
              <a:buNone/>
              <a:defRPr sz="800">
                <a:latin typeface="UniCredit" panose="02000506040000020004" pitchFamily="2" charset="0"/>
              </a:defRPr>
            </a:lvl4pPr>
            <a:lvl5pPr marL="1828755" indent="0">
              <a:buNone/>
              <a:defRPr sz="800">
                <a:latin typeface="UniCredit" panose="02000506040000020004" pitchFamily="2" charset="0"/>
              </a:defRPr>
            </a:lvl5pPr>
          </a:lstStyle>
          <a:p>
            <a:pPr lvl="0"/>
            <a:r>
              <a:rPr lang="en-GB" noProof="0" dirty="0" smtClean="0"/>
              <a:t>Insert notes</a:t>
            </a:r>
            <a:endParaRPr lang="en-GB" noProof="0" dirty="0"/>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6" name="Text"/>
          <p:cNvSpPr>
            <a:spLocks noGrp="1"/>
          </p:cNvSpPr>
          <p:nvPr>
            <p:ph sz="quarter" idx="15" hasCustomPrompt="1"/>
          </p:nvPr>
        </p:nvSpPr>
        <p:spPr>
          <a:xfrm>
            <a:off x="360000" y="1260000"/>
            <a:ext cx="11577600" cy="4680000"/>
          </a:xfrm>
        </p:spPr>
        <p:txBody>
          <a:bodyPr/>
          <a:lstStyle>
            <a:lvl1pPr marL="176213" marR="0" indent="-176213" algn="l" defTabSz="457200" rtl="0" eaLnBrk="1" fontAlgn="auto" latinLnBrk="0" hangingPunct="1">
              <a:lnSpc>
                <a:spcPct val="100000"/>
              </a:lnSpc>
              <a:spcBef>
                <a:spcPct val="20000"/>
              </a:spcBef>
              <a:spcAft>
                <a:spcPts val="0"/>
              </a:spcAft>
              <a:buClr>
                <a:srgbClr val="E1061C"/>
              </a:buClr>
              <a:buSzTx/>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E1061C"/>
              </a:buClr>
              <a:buSzTx/>
              <a:buFont typeface="Arial"/>
              <a:buChar char="•"/>
              <a:tabLst/>
              <a:defRPr/>
            </a:lvl2pPr>
            <a:lvl3pPr marL="1079500" marR="0" indent="-165100" algn="l" defTabSz="457200" rtl="0" eaLnBrk="1" fontAlgn="auto" latinLnBrk="0" hangingPunct="1">
              <a:lnSpc>
                <a:spcPct val="100000"/>
              </a:lnSpc>
              <a:spcBef>
                <a:spcPct val="20000"/>
              </a:spcBef>
              <a:spcAft>
                <a:spcPts val="0"/>
              </a:spcAft>
              <a:buClr>
                <a:srgbClr val="E1061C"/>
              </a:buClr>
              <a:buSzTx/>
              <a:buFont typeface="Arial"/>
              <a:buChar char="•"/>
              <a:tabLst/>
              <a:defRPr/>
            </a:lvl3pPr>
            <a:lvl4pPr marL="1522413" marR="0" indent="-150813" algn="l" defTabSz="457200" rtl="0" eaLnBrk="1" fontAlgn="auto" latinLnBrk="0" hangingPunct="1">
              <a:lnSpc>
                <a:spcPct val="100000"/>
              </a:lnSpc>
              <a:spcBef>
                <a:spcPct val="20000"/>
              </a:spcBef>
              <a:spcAft>
                <a:spcPts val="0"/>
              </a:spcAft>
              <a:buClr>
                <a:srgbClr val="E1061C"/>
              </a:buClr>
              <a:buSzTx/>
              <a:buFont typeface="Arial"/>
              <a:buChar char="•"/>
              <a:tabLst/>
              <a:defRPr/>
            </a:lvl4pPr>
            <a:lvl5pPr marL="1973263" marR="0" indent="-144463" algn="l" defTabSz="4572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2" name="Title"/>
          <p:cNvSpPr>
            <a:spLocks noGrp="1"/>
          </p:cNvSpPr>
          <p:nvPr>
            <p:ph type="title" hasCustomPrompt="1"/>
          </p:nvPr>
        </p:nvSpPr>
        <p:spPr/>
        <p:txBody>
          <a:bodyPr/>
          <a:lstStyle>
            <a:lvl1pPr>
              <a:lnSpc>
                <a:spcPts val="2200"/>
              </a:lnSpc>
              <a:defRPr/>
            </a:lvl1pPr>
          </a:lstStyle>
          <a:p>
            <a:r>
              <a:rPr lang="en-GB" noProof="0" dirty="0" smtClean="0"/>
              <a:t>Insert title</a:t>
            </a:r>
            <a:endParaRPr lang="en-GB" noProof="0" dirty="0"/>
          </a:p>
        </p:txBody>
      </p:sp>
    </p:spTree>
    <p:extLst>
      <p:ext uri="{BB962C8B-B14F-4D97-AF65-F5344CB8AC3E}">
        <p14:creationId xmlns:p14="http://schemas.microsoft.com/office/powerpoint/2010/main" val="13415220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nal Slide - 2 Columns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4416000" y="6705380"/>
            <a:ext cx="336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10" name="Baseline"/>
          <p:cNvSpPr>
            <a:spLocks noChangeShapeType="1"/>
          </p:cNvSpPr>
          <p:nvPr userDrawn="1"/>
        </p:nvSpPr>
        <p:spPr bwMode="auto">
          <a:xfrm>
            <a:off x="0" y="6127200"/>
            <a:ext cx="12192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endParaRPr>
          </a:p>
        </p:txBody>
      </p:sp>
      <p:sp>
        <p:nvSpPr>
          <p:cNvPr id="11" name="Footer"/>
          <p:cNvSpPr>
            <a:spLocks noGrp="1"/>
          </p:cNvSpPr>
          <p:nvPr>
            <p:ph type="body" sz="quarter" idx="16" hasCustomPrompt="1"/>
          </p:nvPr>
        </p:nvSpPr>
        <p:spPr>
          <a:xfrm>
            <a:off x="960000" y="6318250"/>
            <a:ext cx="10272000" cy="360000"/>
          </a:xfrm>
        </p:spPr>
        <p:txBody>
          <a:bodyPr>
            <a:noAutofit/>
          </a:bodyPr>
          <a:lstStyle>
            <a:lvl1pPr marL="0" indent="0">
              <a:buNone/>
              <a:defRPr sz="800">
                <a:latin typeface="+mn-lt"/>
              </a:defRPr>
            </a:lvl1pPr>
            <a:lvl2pPr marL="457188" indent="0">
              <a:buNone/>
              <a:defRPr sz="800">
                <a:latin typeface="UniCredit" panose="02000506040000020004" pitchFamily="2" charset="0"/>
              </a:defRPr>
            </a:lvl2pPr>
            <a:lvl3pPr marL="914377" indent="0">
              <a:buNone/>
              <a:defRPr sz="800">
                <a:latin typeface="UniCredit" panose="02000506040000020004" pitchFamily="2" charset="0"/>
              </a:defRPr>
            </a:lvl3pPr>
            <a:lvl4pPr marL="1371566" indent="0">
              <a:buNone/>
              <a:defRPr sz="800">
                <a:latin typeface="UniCredit" panose="02000506040000020004" pitchFamily="2" charset="0"/>
              </a:defRPr>
            </a:lvl4pPr>
            <a:lvl5pPr marL="1828755" indent="0">
              <a:buNone/>
              <a:defRPr sz="800">
                <a:latin typeface="UniCredit" panose="02000506040000020004" pitchFamily="2" charset="0"/>
              </a:defRPr>
            </a:lvl5pPr>
          </a:lstStyle>
          <a:p>
            <a:pPr lvl="0"/>
            <a:r>
              <a:rPr lang="en-GB" noProof="0" dirty="0" smtClean="0"/>
              <a:t>Insert notes</a:t>
            </a:r>
            <a:endParaRPr lang="en-GB" noProof="0" dirty="0"/>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12" name="ContentColumn2"/>
          <p:cNvSpPr>
            <a:spLocks noGrp="1"/>
          </p:cNvSpPr>
          <p:nvPr>
            <p:ph sz="quarter" idx="18" hasCustomPrompt="1"/>
          </p:nvPr>
        </p:nvSpPr>
        <p:spPr>
          <a:xfrm>
            <a:off x="6427200" y="1260000"/>
            <a:ext cx="5520000" cy="4680000"/>
          </a:xfrm>
        </p:spPr>
        <p:txBody>
          <a:bodyPr/>
          <a:lstStyle>
            <a:lvl1pPr marL="176213" marR="0" indent="-176213" algn="l" defTabSz="457200" rtl="0" eaLnBrk="1" fontAlgn="auto" latinLnBrk="0" hangingPunct="1">
              <a:lnSpc>
                <a:spcPct val="100000"/>
              </a:lnSpc>
              <a:spcBef>
                <a:spcPct val="20000"/>
              </a:spcBef>
              <a:spcAft>
                <a:spcPts val="0"/>
              </a:spcAft>
              <a:buClr>
                <a:srgbClr val="E1061C"/>
              </a:buClr>
              <a:buSzTx/>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E1061C"/>
              </a:buClr>
              <a:buSzTx/>
              <a:buFont typeface="Arial"/>
              <a:buChar char="•"/>
              <a:tabLst/>
              <a:defRPr/>
            </a:lvl2pPr>
            <a:lvl3pPr marL="1079500" marR="0" indent="-165100" algn="l" defTabSz="457200" rtl="0" eaLnBrk="1" fontAlgn="auto" latinLnBrk="0" hangingPunct="1">
              <a:lnSpc>
                <a:spcPct val="100000"/>
              </a:lnSpc>
              <a:spcBef>
                <a:spcPct val="20000"/>
              </a:spcBef>
              <a:spcAft>
                <a:spcPts val="0"/>
              </a:spcAft>
              <a:buClr>
                <a:srgbClr val="E1061C"/>
              </a:buClr>
              <a:buSzTx/>
              <a:buFont typeface="Arial"/>
              <a:buChar char="•"/>
              <a:tabLst/>
              <a:defRPr/>
            </a:lvl3pPr>
            <a:lvl4pPr marL="1522413" marR="0" indent="-150813" algn="l" defTabSz="457200" rtl="0" eaLnBrk="1" fontAlgn="auto" latinLnBrk="0" hangingPunct="1">
              <a:lnSpc>
                <a:spcPct val="100000"/>
              </a:lnSpc>
              <a:spcBef>
                <a:spcPct val="20000"/>
              </a:spcBef>
              <a:spcAft>
                <a:spcPts val="0"/>
              </a:spcAft>
              <a:buClr>
                <a:srgbClr val="E1061C"/>
              </a:buClr>
              <a:buSzTx/>
              <a:buFont typeface="Arial"/>
              <a:buChar char="•"/>
              <a:tabLst/>
              <a:defRPr/>
            </a:lvl4pPr>
            <a:lvl5pPr marL="1973263" marR="0" indent="-144463" algn="l" defTabSz="4572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5" name="ContentColumn1"/>
          <p:cNvSpPr>
            <a:spLocks noGrp="1"/>
          </p:cNvSpPr>
          <p:nvPr>
            <p:ph sz="quarter" idx="17" hasCustomPrompt="1"/>
          </p:nvPr>
        </p:nvSpPr>
        <p:spPr>
          <a:xfrm>
            <a:off x="360000" y="1260000"/>
            <a:ext cx="5520000" cy="4680000"/>
          </a:xfrm>
        </p:spPr>
        <p:txBody>
          <a:bodyPr/>
          <a:lstStyle>
            <a:lvl1pPr marL="176213" marR="0" indent="-176213" algn="l" defTabSz="457200" rtl="0" eaLnBrk="1" fontAlgn="auto" latinLnBrk="0" hangingPunct="1">
              <a:lnSpc>
                <a:spcPct val="100000"/>
              </a:lnSpc>
              <a:spcBef>
                <a:spcPct val="20000"/>
              </a:spcBef>
              <a:spcAft>
                <a:spcPts val="0"/>
              </a:spcAft>
              <a:buClr>
                <a:srgbClr val="E1061C"/>
              </a:buClr>
              <a:buSzTx/>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E1061C"/>
              </a:buClr>
              <a:buSzTx/>
              <a:buFont typeface="Arial"/>
              <a:buChar char="•"/>
              <a:tabLst/>
              <a:defRPr/>
            </a:lvl2pPr>
            <a:lvl3pPr marL="1079500" marR="0" indent="-165100" algn="l" defTabSz="457200" rtl="0" eaLnBrk="1" fontAlgn="auto" latinLnBrk="0" hangingPunct="1">
              <a:lnSpc>
                <a:spcPct val="100000"/>
              </a:lnSpc>
              <a:spcBef>
                <a:spcPct val="20000"/>
              </a:spcBef>
              <a:spcAft>
                <a:spcPts val="0"/>
              </a:spcAft>
              <a:buClr>
                <a:srgbClr val="E1061C"/>
              </a:buClr>
              <a:buSzTx/>
              <a:buFont typeface="Arial"/>
              <a:buChar char="•"/>
              <a:tabLst/>
              <a:defRPr/>
            </a:lvl3pPr>
            <a:lvl4pPr marL="1522413" marR="0" indent="-150813" algn="l" defTabSz="457200" rtl="0" eaLnBrk="1" fontAlgn="auto" latinLnBrk="0" hangingPunct="1">
              <a:lnSpc>
                <a:spcPct val="100000"/>
              </a:lnSpc>
              <a:spcBef>
                <a:spcPct val="20000"/>
              </a:spcBef>
              <a:spcAft>
                <a:spcPts val="0"/>
              </a:spcAft>
              <a:buClr>
                <a:srgbClr val="E1061C"/>
              </a:buClr>
              <a:buSzTx/>
              <a:buFont typeface="Arial"/>
              <a:buChar char="•"/>
              <a:tabLst/>
              <a:defRPr/>
            </a:lvl4pPr>
            <a:lvl5pPr marL="1973263" marR="0" indent="-144463" algn="l" defTabSz="4572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2" name="Title"/>
          <p:cNvSpPr>
            <a:spLocks noGrp="1"/>
          </p:cNvSpPr>
          <p:nvPr>
            <p:ph type="title" hasCustomPrompt="1"/>
          </p:nvPr>
        </p:nvSpPr>
        <p:spPr/>
        <p:txBody>
          <a:bodyPr/>
          <a:lstStyle>
            <a:lvl1pPr>
              <a:lnSpc>
                <a:spcPts val="2200"/>
              </a:lnSpc>
              <a:defRPr/>
            </a:lvl1pPr>
          </a:lstStyle>
          <a:p>
            <a:r>
              <a:rPr lang="en-GB" noProof="0" dirty="0" smtClean="0"/>
              <a:t>Insert title</a:t>
            </a:r>
            <a:endParaRPr lang="en-GB" noProof="0" dirty="0"/>
          </a:p>
        </p:txBody>
      </p:sp>
    </p:spTree>
    <p:extLst>
      <p:ext uri="{BB962C8B-B14F-4D97-AF65-F5344CB8AC3E}">
        <p14:creationId xmlns:p14="http://schemas.microsoft.com/office/powerpoint/2010/main" val="26612294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nal Slide - 2 Columns Text without Line">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4416000" y="6705380"/>
            <a:ext cx="336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8" name="Footer"/>
          <p:cNvSpPr>
            <a:spLocks noGrp="1"/>
          </p:cNvSpPr>
          <p:nvPr>
            <p:ph type="body" sz="quarter" idx="17" hasCustomPrompt="1"/>
          </p:nvPr>
        </p:nvSpPr>
        <p:spPr>
          <a:xfrm>
            <a:off x="960000" y="6318250"/>
            <a:ext cx="10272000" cy="360000"/>
          </a:xfrm>
        </p:spPr>
        <p:txBody>
          <a:bodyPr>
            <a:noAutofit/>
          </a:bodyPr>
          <a:lstStyle>
            <a:lvl1pPr marL="0" indent="0">
              <a:buNone/>
              <a:defRPr sz="800">
                <a:latin typeface="+mn-lt"/>
              </a:defRPr>
            </a:lvl1pPr>
            <a:lvl2pPr marL="457188" indent="0">
              <a:buNone/>
              <a:defRPr sz="800">
                <a:latin typeface="UniCredit" panose="02000506040000020004" pitchFamily="2" charset="0"/>
              </a:defRPr>
            </a:lvl2pPr>
            <a:lvl3pPr marL="914377" indent="0">
              <a:buNone/>
              <a:defRPr sz="800">
                <a:latin typeface="UniCredit" panose="02000506040000020004" pitchFamily="2" charset="0"/>
              </a:defRPr>
            </a:lvl3pPr>
            <a:lvl4pPr marL="1371566" indent="0">
              <a:buNone/>
              <a:defRPr sz="800">
                <a:latin typeface="UniCredit" panose="02000506040000020004" pitchFamily="2" charset="0"/>
              </a:defRPr>
            </a:lvl4pPr>
            <a:lvl5pPr marL="1828755" indent="0">
              <a:buNone/>
              <a:defRPr sz="800">
                <a:latin typeface="UniCredit" panose="02000506040000020004" pitchFamily="2" charset="0"/>
              </a:defRPr>
            </a:lvl5pPr>
          </a:lstStyle>
          <a:p>
            <a:pPr lvl="0"/>
            <a:r>
              <a:rPr lang="en-GB" noProof="0" dirty="0" smtClean="0"/>
              <a:t>Insert notes</a:t>
            </a:r>
            <a:endParaRPr lang="en-GB" noProof="0" dirty="0"/>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11" name="ContentColumn2"/>
          <p:cNvSpPr>
            <a:spLocks noGrp="1"/>
          </p:cNvSpPr>
          <p:nvPr>
            <p:ph sz="quarter" idx="16" hasCustomPrompt="1"/>
          </p:nvPr>
        </p:nvSpPr>
        <p:spPr>
          <a:xfrm>
            <a:off x="6427200" y="1260000"/>
            <a:ext cx="5520000" cy="4680000"/>
          </a:xfrm>
        </p:spPr>
        <p:txBody>
          <a:bodyPr/>
          <a:lstStyle>
            <a:lvl1pPr marL="176213" marR="0" indent="-176213" algn="l" defTabSz="457200" rtl="0" eaLnBrk="1" fontAlgn="auto" latinLnBrk="0" hangingPunct="1">
              <a:lnSpc>
                <a:spcPct val="100000"/>
              </a:lnSpc>
              <a:spcBef>
                <a:spcPct val="20000"/>
              </a:spcBef>
              <a:spcAft>
                <a:spcPts val="0"/>
              </a:spcAft>
              <a:buClr>
                <a:srgbClr val="E1061C"/>
              </a:buClr>
              <a:buSzTx/>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E1061C"/>
              </a:buClr>
              <a:buSzTx/>
              <a:buFont typeface="Arial"/>
              <a:buChar char="•"/>
              <a:tabLst/>
              <a:defRPr/>
            </a:lvl2pPr>
            <a:lvl3pPr marL="1079500" marR="0" indent="-165100" algn="l" defTabSz="457200" rtl="0" eaLnBrk="1" fontAlgn="auto" latinLnBrk="0" hangingPunct="1">
              <a:lnSpc>
                <a:spcPct val="100000"/>
              </a:lnSpc>
              <a:spcBef>
                <a:spcPct val="20000"/>
              </a:spcBef>
              <a:spcAft>
                <a:spcPts val="0"/>
              </a:spcAft>
              <a:buClr>
                <a:srgbClr val="E1061C"/>
              </a:buClr>
              <a:buSzTx/>
              <a:buFont typeface="Arial"/>
              <a:buChar char="•"/>
              <a:tabLst/>
              <a:defRPr/>
            </a:lvl3pPr>
            <a:lvl4pPr marL="1522413" marR="0" indent="-150813" algn="l" defTabSz="457200" rtl="0" eaLnBrk="1" fontAlgn="auto" latinLnBrk="0" hangingPunct="1">
              <a:lnSpc>
                <a:spcPct val="100000"/>
              </a:lnSpc>
              <a:spcBef>
                <a:spcPct val="20000"/>
              </a:spcBef>
              <a:spcAft>
                <a:spcPts val="0"/>
              </a:spcAft>
              <a:buClr>
                <a:srgbClr val="E1061C"/>
              </a:buClr>
              <a:buSzTx/>
              <a:buFont typeface="Arial"/>
              <a:buChar char="•"/>
              <a:tabLst/>
              <a:defRPr/>
            </a:lvl4pPr>
            <a:lvl5pPr marL="1973263" marR="0" indent="-144463" algn="l" defTabSz="4572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6" name="ContentColumn1"/>
          <p:cNvSpPr>
            <a:spLocks noGrp="1"/>
          </p:cNvSpPr>
          <p:nvPr>
            <p:ph sz="quarter" idx="15" hasCustomPrompt="1"/>
          </p:nvPr>
        </p:nvSpPr>
        <p:spPr>
          <a:xfrm>
            <a:off x="359833" y="1260000"/>
            <a:ext cx="5520000" cy="4680000"/>
          </a:xfrm>
        </p:spPr>
        <p:txBody>
          <a:bodyPr/>
          <a:lstStyle>
            <a:lvl1pPr marL="176213" marR="0" indent="-176213" algn="l" defTabSz="457200" rtl="0" eaLnBrk="1" fontAlgn="auto" latinLnBrk="0" hangingPunct="1">
              <a:lnSpc>
                <a:spcPct val="100000"/>
              </a:lnSpc>
              <a:spcBef>
                <a:spcPct val="20000"/>
              </a:spcBef>
              <a:spcAft>
                <a:spcPts val="0"/>
              </a:spcAft>
              <a:buClr>
                <a:srgbClr val="E1061C"/>
              </a:buClr>
              <a:buSzTx/>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E1061C"/>
              </a:buClr>
              <a:buSzTx/>
              <a:buFont typeface="Arial"/>
              <a:buChar char="•"/>
              <a:tabLst/>
              <a:defRPr/>
            </a:lvl2pPr>
            <a:lvl3pPr marL="1079500" marR="0" indent="-165100" algn="l" defTabSz="457200" rtl="0" eaLnBrk="1" fontAlgn="auto" latinLnBrk="0" hangingPunct="1">
              <a:lnSpc>
                <a:spcPct val="100000"/>
              </a:lnSpc>
              <a:spcBef>
                <a:spcPct val="20000"/>
              </a:spcBef>
              <a:spcAft>
                <a:spcPts val="0"/>
              </a:spcAft>
              <a:buClr>
                <a:srgbClr val="E1061C"/>
              </a:buClr>
              <a:buSzTx/>
              <a:buFont typeface="Arial"/>
              <a:buChar char="•"/>
              <a:tabLst/>
              <a:defRPr/>
            </a:lvl3pPr>
            <a:lvl4pPr marL="1522413" marR="0" indent="-150813" algn="l" defTabSz="457200" rtl="0" eaLnBrk="1" fontAlgn="auto" latinLnBrk="0" hangingPunct="1">
              <a:lnSpc>
                <a:spcPct val="100000"/>
              </a:lnSpc>
              <a:spcBef>
                <a:spcPct val="20000"/>
              </a:spcBef>
              <a:spcAft>
                <a:spcPts val="0"/>
              </a:spcAft>
              <a:buClr>
                <a:srgbClr val="E1061C"/>
              </a:buClr>
              <a:buSzTx/>
              <a:buFont typeface="Arial"/>
              <a:buChar char="•"/>
              <a:tabLst/>
              <a:defRPr/>
            </a:lvl4pPr>
            <a:lvl5pPr marL="1973263" marR="0" indent="-144463" algn="l" defTabSz="4572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2" name="Title"/>
          <p:cNvSpPr>
            <a:spLocks noGrp="1"/>
          </p:cNvSpPr>
          <p:nvPr>
            <p:ph type="title" hasCustomPrompt="1"/>
          </p:nvPr>
        </p:nvSpPr>
        <p:spPr/>
        <p:txBody>
          <a:bodyPr/>
          <a:lstStyle>
            <a:lvl1pPr>
              <a:lnSpc>
                <a:spcPts val="2200"/>
              </a:lnSpc>
              <a:defRPr/>
            </a:lvl1pPr>
          </a:lstStyle>
          <a:p>
            <a:r>
              <a:rPr lang="en-GB" noProof="0" dirty="0" smtClean="0"/>
              <a:t>Insert title</a:t>
            </a:r>
            <a:endParaRPr lang="en-GB" noProof="0" dirty="0"/>
          </a:p>
        </p:txBody>
      </p:sp>
    </p:spTree>
    <p:extLst>
      <p:ext uri="{BB962C8B-B14F-4D97-AF65-F5344CB8AC3E}">
        <p14:creationId xmlns:p14="http://schemas.microsoft.com/office/powerpoint/2010/main" val="27777499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4416000" y="6705380"/>
            <a:ext cx="336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457200" indent="0" algn="ctr">
              <a:buFontTx/>
              <a:buNone/>
              <a:defRPr sz="900"/>
            </a:lvl2pPr>
            <a:lvl3pPr marL="914400" indent="0" algn="ctr">
              <a:buFontTx/>
              <a:buNone/>
              <a:defRPr sz="900"/>
            </a:lvl3pPr>
            <a:lvl4pPr marL="1371600" indent="0" algn="ctr">
              <a:buFontTx/>
              <a:buNone/>
              <a:defRPr sz="900"/>
            </a:lvl4pPr>
            <a:lvl5pPr marL="1828800" indent="0" algn="ctr">
              <a:buFontTx/>
              <a:buNone/>
              <a:defRPr sz="900"/>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8" name="Footer"/>
          <p:cNvSpPr>
            <a:spLocks noGrp="1"/>
          </p:cNvSpPr>
          <p:nvPr>
            <p:ph type="body" sz="quarter" idx="16" hasCustomPrompt="1"/>
          </p:nvPr>
        </p:nvSpPr>
        <p:spPr>
          <a:xfrm>
            <a:off x="960000" y="6318250"/>
            <a:ext cx="10272000" cy="360000"/>
          </a:xfrm>
        </p:spPr>
        <p:txBody>
          <a:bodyPr>
            <a:noAutofit/>
          </a:bodyPr>
          <a:lstStyle>
            <a:lvl1pPr marL="0" indent="0">
              <a:buNone/>
              <a:defRPr sz="800">
                <a:latin typeface="+mn-lt"/>
              </a:defRPr>
            </a:lvl1pPr>
            <a:lvl2pPr marL="457188" indent="0">
              <a:buNone/>
              <a:defRPr sz="800">
                <a:latin typeface="UniCredit" panose="02000506040000020004" pitchFamily="2" charset="0"/>
              </a:defRPr>
            </a:lvl2pPr>
            <a:lvl3pPr marL="914377" indent="0">
              <a:buNone/>
              <a:defRPr sz="800">
                <a:latin typeface="UniCredit" panose="02000506040000020004" pitchFamily="2" charset="0"/>
              </a:defRPr>
            </a:lvl3pPr>
            <a:lvl4pPr marL="1371566" indent="0">
              <a:buNone/>
              <a:defRPr sz="800">
                <a:latin typeface="UniCredit" panose="02000506040000020004" pitchFamily="2" charset="0"/>
              </a:defRPr>
            </a:lvl4pPr>
            <a:lvl5pPr marL="1828755" indent="0">
              <a:buNone/>
              <a:defRPr sz="800">
                <a:latin typeface="UniCredit" panose="02000506040000020004" pitchFamily="2" charset="0"/>
              </a:defRPr>
            </a:lvl5pPr>
          </a:lstStyle>
          <a:p>
            <a:pPr lvl="0"/>
            <a:r>
              <a:rPr lang="en-GB" noProof="0" dirty="0" smtClean="0"/>
              <a:t>Insert notes</a:t>
            </a:r>
            <a:endParaRPr lang="en-GB" noProof="0" dirty="0"/>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5" name="Text"/>
          <p:cNvSpPr>
            <a:spLocks noGrp="1"/>
          </p:cNvSpPr>
          <p:nvPr>
            <p:ph type="body" sz="quarter" idx="15" hasCustomPrompt="1"/>
          </p:nvPr>
        </p:nvSpPr>
        <p:spPr>
          <a:xfrm>
            <a:off x="360000" y="1260000"/>
            <a:ext cx="11587200" cy="4680000"/>
          </a:xfrm>
        </p:spPr>
        <p:txBody>
          <a:bodyPr anchor="ctr">
            <a:noAutofit/>
          </a:bodyPr>
          <a:lstStyle>
            <a:lvl1pPr marL="266400" indent="-266400">
              <a:buClr>
                <a:srgbClr val="E1061C"/>
              </a:buClr>
              <a:defRPr sz="1800"/>
            </a:lvl1pPr>
            <a:lvl2pPr>
              <a:buClr>
                <a:srgbClr val="E1061C"/>
              </a:buClr>
              <a:defRPr sz="1800"/>
            </a:lvl2pPr>
            <a:lvl3pPr>
              <a:buClr>
                <a:srgbClr val="E1061C"/>
              </a:buClr>
              <a:defRPr sz="1800"/>
            </a:lvl3pPr>
            <a:lvl4pPr>
              <a:spcBef>
                <a:spcPts val="432"/>
              </a:spcBef>
              <a:buClr>
                <a:srgbClr val="E1061C"/>
              </a:buClr>
              <a:defRPr sz="1800"/>
            </a:lvl4pPr>
            <a:lvl5pPr>
              <a:spcBef>
                <a:spcPts val="432"/>
              </a:spcBef>
              <a:buClr>
                <a:srgbClr val="E1061C"/>
              </a:buClr>
              <a:defRPr sz="1800"/>
            </a:lvl5p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2" name="Title"/>
          <p:cNvSpPr>
            <a:spLocks noGrp="1"/>
          </p:cNvSpPr>
          <p:nvPr>
            <p:ph type="title" hasCustomPrompt="1"/>
          </p:nvPr>
        </p:nvSpPr>
        <p:spPr/>
        <p:txBody>
          <a:bodyPr/>
          <a:lstStyle>
            <a:lvl1pPr>
              <a:lnSpc>
                <a:spcPts val="2200"/>
              </a:lnSpc>
              <a:defRPr/>
            </a:lvl1pPr>
          </a:lstStyle>
          <a:p>
            <a:r>
              <a:rPr lang="en-GB" noProof="0" dirty="0" smtClean="0"/>
              <a:t>Insert agenda</a:t>
            </a:r>
            <a:endParaRPr lang="en-GB" noProof="0" dirty="0"/>
          </a:p>
        </p:txBody>
      </p:sp>
    </p:spTree>
    <p:extLst>
      <p:ext uri="{BB962C8B-B14F-4D97-AF65-F5344CB8AC3E}">
        <p14:creationId xmlns:p14="http://schemas.microsoft.com/office/powerpoint/2010/main" val="1972167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page - Text - One Bank">
    <p:spTree>
      <p:nvGrpSpPr>
        <p:cNvPr id="1" name=""/>
        <p:cNvGrpSpPr/>
        <p:nvPr/>
      </p:nvGrpSpPr>
      <p:grpSpPr>
        <a:xfrm>
          <a:off x="0" y="0"/>
          <a:ext cx="0" cy="0"/>
          <a:chOff x="0" y="0"/>
          <a:chExt cx="0" cy="0"/>
        </a:xfrm>
      </p:grpSpPr>
      <p:sp>
        <p:nvSpPr>
          <p:cNvPr id="5" name="BlueGradient"/>
          <p:cNvSpPr/>
          <p:nvPr userDrawn="1"/>
        </p:nvSpPr>
        <p:spPr bwMode="gray">
          <a:xfrm>
            <a:off x="0" y="4280400"/>
            <a:ext cx="12192000" cy="2592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4" name="LegalEntity"/>
          <p:cNvSpPr>
            <a:spLocks noGrp="1"/>
          </p:cNvSpPr>
          <p:nvPr>
            <p:ph type="body" sz="quarter" idx="13" hasCustomPrompt="1"/>
          </p:nvPr>
        </p:nvSpPr>
        <p:spPr>
          <a:xfrm>
            <a:off x="7790400" y="4546800"/>
            <a:ext cx="3840000" cy="208800"/>
          </a:xfrm>
          <a:prstGeom prst="rect">
            <a:avLst/>
          </a:prstGeom>
        </p:spPr>
        <p:txBody>
          <a:bodyPr lIns="0" tIns="0" rIns="0" bIns="0">
            <a:noAutofit/>
          </a:bodyPr>
          <a:lstStyle>
            <a:lvl1pPr marL="0" indent="0" algn="r">
              <a:buFontTx/>
              <a:buNone/>
              <a:defRPr sz="1200"/>
            </a:lvl1pPr>
            <a:lvl2pPr marL="475200" indent="0" algn="r">
              <a:buFontTx/>
              <a:buNone/>
              <a:defRPr sz="1200"/>
            </a:lvl2pPr>
            <a:lvl3pPr algn="r">
              <a:buFontTx/>
              <a:buNone/>
              <a:defRPr sz="1200"/>
            </a:lvl3pPr>
            <a:lvl4pPr marL="1425600" indent="0" algn="r">
              <a:buFontTx/>
              <a:buNone/>
              <a:defRPr sz="1200"/>
            </a:lvl4pPr>
            <a:lvl5pPr marL="2001600" indent="0" algn="r">
              <a:buFontTx/>
              <a:buNone/>
              <a:defRPr sz="1200"/>
            </a:lvl5pPr>
          </a:lstStyle>
          <a:p>
            <a:pPr lvl="0"/>
            <a:r>
              <a:rPr lang="en-GB" noProof="0" dirty="0" smtClean="0"/>
              <a:t>[Insert legal entity - classification level]</a:t>
            </a:r>
          </a:p>
        </p:txBody>
      </p:sp>
      <p:sp>
        <p:nvSpPr>
          <p:cNvPr id="7" name="CityDate"/>
          <p:cNvSpPr>
            <a:spLocks noGrp="1"/>
          </p:cNvSpPr>
          <p:nvPr>
            <p:ph type="body" sz="quarter" idx="18" hasCustomPrompt="1"/>
          </p:nvPr>
        </p:nvSpPr>
        <p:spPr>
          <a:xfrm>
            <a:off x="720000" y="4942800"/>
            <a:ext cx="6720000" cy="208800"/>
          </a:xfrm>
        </p:spPr>
        <p:txBody>
          <a:bodyPr anchor="b">
            <a:normAutofit/>
          </a:bodyPr>
          <a:lstStyle>
            <a:lvl1pPr marL="0" indent="0" fontAlgn="auto">
              <a:spcBef>
                <a:spcPts val="0"/>
              </a:spcBef>
              <a:spcAft>
                <a:spcPts val="0"/>
              </a:spcAft>
              <a:buNone/>
              <a:defRPr sz="1000" b="1">
                <a:latin typeface="+mn-lt"/>
              </a:defRPr>
            </a:lvl1pPr>
          </a:lstStyle>
          <a:p>
            <a:pPr fontAlgn="auto">
              <a:spcBef>
                <a:spcPts val="0"/>
              </a:spcBef>
              <a:spcAft>
                <a:spcPts val="0"/>
              </a:spcAft>
            </a:pPr>
            <a:r>
              <a:rPr lang="en-GB" noProof="0" dirty="0" smtClean="0"/>
              <a:t>Insert city and date</a:t>
            </a:r>
            <a:endParaRPr lang="en-GB" noProof="0" dirty="0"/>
          </a:p>
        </p:txBody>
      </p:sp>
      <p:sp>
        <p:nvSpPr>
          <p:cNvPr id="3" name="NameFunction"/>
          <p:cNvSpPr>
            <a:spLocks noGrp="1"/>
          </p:cNvSpPr>
          <p:nvPr>
            <p:ph type="body" sz="quarter" idx="17" hasCustomPrompt="1"/>
          </p:nvPr>
        </p:nvSpPr>
        <p:spPr>
          <a:xfrm>
            <a:off x="719667" y="4546800"/>
            <a:ext cx="6720000" cy="208800"/>
          </a:xfrm>
        </p:spPr>
        <p:txBody>
          <a:bodyPr>
            <a:noAutofit/>
          </a:bodyPr>
          <a:lstStyle>
            <a:lvl1pPr marL="0" indent="0">
              <a:spcBef>
                <a:spcPts val="0"/>
              </a:spcBef>
              <a:buNone/>
              <a:defRPr sz="12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smtClean="0"/>
              <a:t>Insert name and function</a:t>
            </a:r>
            <a:endParaRPr lang="en-GB" noProof="0" dirty="0"/>
          </a:p>
        </p:txBody>
      </p:sp>
      <p:sp>
        <p:nvSpPr>
          <p:cNvPr id="24" name="Subtitle"/>
          <p:cNvSpPr>
            <a:spLocks noGrp="1"/>
          </p:cNvSpPr>
          <p:nvPr>
            <p:ph type="body" sz="quarter" idx="12" hasCustomPrompt="1"/>
          </p:nvPr>
        </p:nvSpPr>
        <p:spPr>
          <a:xfrm>
            <a:off x="719665" y="3279600"/>
            <a:ext cx="10905600" cy="828000"/>
          </a:xfrm>
          <a:prstGeom prst="rect">
            <a:avLst/>
          </a:prstGeom>
        </p:spPr>
        <p:txBody>
          <a:bodyPr lIns="0" tIns="0" rIns="0" bIns="0" anchor="b" anchorCtr="0">
            <a:normAutofit/>
          </a:bodyPr>
          <a:lstStyle>
            <a:lvl1pPr marL="0" indent="0">
              <a:lnSpc>
                <a:spcPts val="2400"/>
              </a:lnSpc>
              <a:spcBef>
                <a:spcPts val="0"/>
              </a:spcBef>
              <a:buNone/>
              <a:defRPr sz="2400"/>
            </a:lvl1pPr>
          </a:lstStyle>
          <a:p>
            <a:pPr lvl="0"/>
            <a:r>
              <a:rPr lang="en-GB" noProof="0" dirty="0" smtClean="0"/>
              <a:t>Insert subtitle</a:t>
            </a:r>
            <a:endParaRPr lang="en-GB" noProof="0" dirty="0"/>
          </a:p>
        </p:txBody>
      </p:sp>
      <p:sp>
        <p:nvSpPr>
          <p:cNvPr id="21" name="Title"/>
          <p:cNvSpPr>
            <a:spLocks noGrp="1"/>
          </p:cNvSpPr>
          <p:nvPr>
            <p:ph type="title" hasCustomPrompt="1"/>
          </p:nvPr>
        </p:nvSpPr>
        <p:spPr>
          <a:xfrm>
            <a:off x="720000" y="892800"/>
            <a:ext cx="7680000" cy="222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ts val="3200"/>
              </a:lnSpc>
              <a:defRPr lang="en-GB" sz="3400" noProof="0" dirty="0">
                <a:latin typeface="+mj-lt"/>
                <a:cs typeface="+mj-cs"/>
              </a:defRPr>
            </a:lvl1pPr>
          </a:lstStyle>
          <a:p>
            <a:pPr lvl="0" defTabSz="966788"/>
            <a:r>
              <a:rPr lang="en-GB" noProof="0" dirty="0" smtClean="0"/>
              <a:t>Insert title</a:t>
            </a:r>
            <a:endParaRPr lang="en-GB" noProof="0" dirty="0"/>
          </a:p>
        </p:txBody>
      </p:sp>
      <p:sp>
        <p:nvSpPr>
          <p:cNvPr id="6" name="CompositeLogo"/>
          <p:cNvSpPr>
            <a:spLocks noGrp="1" noChangeAspect="1"/>
          </p:cNvSpPr>
          <p:nvPr>
            <p:ph type="body" sz="quarter" idx="16"/>
          </p:nvPr>
        </p:nvSpPr>
        <p:spPr bwMode="gray">
          <a:xfrm>
            <a:off x="8649600" y="432001"/>
            <a:ext cx="29808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smtClean="0"/>
              <a:t>Edit Master text styles</a:t>
            </a:r>
          </a:p>
        </p:txBody>
      </p:sp>
      <p:pic>
        <p:nvPicPr>
          <p:cNvPr id="2" name="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34067" y="5433061"/>
            <a:ext cx="10558293" cy="1438659"/>
          </a:xfrm>
          <a:prstGeom prst="rect">
            <a:avLst/>
          </a:prstGeom>
        </p:spPr>
      </p:pic>
    </p:spTree>
    <p:extLst>
      <p:ext uri="{BB962C8B-B14F-4D97-AF65-F5344CB8AC3E}">
        <p14:creationId xmlns:p14="http://schemas.microsoft.com/office/powerpoint/2010/main" val="2039772701"/>
      </p:ext>
    </p:extLst>
  </p:cSld>
  <p:clrMapOvr>
    <a:masterClrMapping/>
  </p:clrMapOvr>
  <p:timing>
    <p:tnLst>
      <p:par>
        <p:cTn id="1" dur="indefinite" restart="never" nodeType="tmRoot"/>
      </p:par>
    </p:tnLst>
  </p:timing>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Standard">
    <p:spTree>
      <p:nvGrpSpPr>
        <p:cNvPr id="1" name=""/>
        <p:cNvGrpSpPr/>
        <p:nvPr/>
      </p:nvGrpSpPr>
      <p:grpSpPr>
        <a:xfrm>
          <a:off x="0" y="0"/>
          <a:ext cx="0" cy="0"/>
          <a:chOff x="0" y="0"/>
          <a:chExt cx="0" cy="0"/>
        </a:xfrm>
      </p:grpSpPr>
      <p:sp>
        <p:nvSpPr>
          <p:cNvPr id="16" name="BlueGradient"/>
          <p:cNvSpPr/>
          <p:nvPr userDrawn="1"/>
        </p:nvSpPr>
        <p:spPr bwMode="gray">
          <a:xfrm>
            <a:off x="0" y="4280400"/>
            <a:ext cx="12192000" cy="2592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endParaRPr>
          </a:p>
        </p:txBody>
      </p:sp>
      <p:sp>
        <p:nvSpPr>
          <p:cNvPr id="8" name="TitlePicture"/>
          <p:cNvSpPr>
            <a:spLocks noGrp="1"/>
          </p:cNvSpPr>
          <p:nvPr>
            <p:ph type="pic" sz="quarter" idx="13" hasCustomPrompt="1"/>
          </p:nvPr>
        </p:nvSpPr>
        <p:spPr>
          <a:xfrm>
            <a:off x="0" y="0"/>
            <a:ext cx="12192000" cy="4280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smtClean="0"/>
              <a:t>Insert picture</a:t>
            </a:r>
            <a:endParaRPr lang="en-GB" noProof="1"/>
          </a:p>
        </p:txBody>
      </p:sp>
      <p:sp>
        <p:nvSpPr>
          <p:cNvPr id="13" name="LegalEntity"/>
          <p:cNvSpPr>
            <a:spLocks noGrp="1"/>
          </p:cNvSpPr>
          <p:nvPr>
            <p:ph type="body" sz="quarter" idx="14" hasCustomPrompt="1"/>
          </p:nvPr>
        </p:nvSpPr>
        <p:spPr>
          <a:xfrm>
            <a:off x="7790400" y="4546800"/>
            <a:ext cx="3840000" cy="208800"/>
          </a:xfrm>
          <a:prstGeom prst="rect">
            <a:avLst/>
          </a:prstGeom>
        </p:spPr>
        <p:txBody>
          <a:bodyPr lIns="0" tIns="0" rIns="0" bIns="0">
            <a:noAutofit/>
          </a:bodyPr>
          <a:lstStyle>
            <a:lvl1pPr marL="0" marR="0" indent="0" algn="r" defTabSz="342875" rtl="0" eaLnBrk="1" fontAlgn="auto" latinLnBrk="0" hangingPunct="1">
              <a:lnSpc>
                <a:spcPct val="100000"/>
              </a:lnSpc>
              <a:spcBef>
                <a:spcPct val="20000"/>
              </a:spcBef>
              <a:spcAft>
                <a:spcPts val="0"/>
              </a:spcAft>
              <a:buClr>
                <a:srgbClr val="E1061C"/>
              </a:buClr>
              <a:buSzTx/>
              <a:buFontTx/>
              <a:buNone/>
              <a:tabLst/>
              <a:defRPr sz="1200">
                <a:latin typeface="+mn-lt"/>
              </a:defRPr>
            </a:lvl1pPr>
            <a:lvl2pPr marL="475200" indent="0" algn="r">
              <a:buFontTx/>
              <a:buNone/>
              <a:defRPr sz="1200"/>
            </a:lvl2pPr>
            <a:lvl3pPr algn="r">
              <a:buFontTx/>
              <a:buNone/>
              <a:defRPr sz="1200"/>
            </a:lvl3pPr>
            <a:lvl4pPr marL="1425600" indent="0" algn="r">
              <a:buFontTx/>
              <a:buNone/>
              <a:defRPr sz="1200"/>
            </a:lvl4pPr>
            <a:lvl5pPr marL="2001600" indent="0" algn="r">
              <a:buFontTx/>
              <a:buNone/>
              <a:defRPr sz="1200"/>
            </a:lvl5pPr>
          </a:lstStyle>
          <a:p>
            <a:pPr marL="0" marR="0" lvl="0" indent="0" algn="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10" name="CityDate"/>
          <p:cNvSpPr>
            <a:spLocks noGrp="1"/>
          </p:cNvSpPr>
          <p:nvPr>
            <p:ph type="body" sz="quarter" idx="18" hasCustomPrompt="1"/>
          </p:nvPr>
        </p:nvSpPr>
        <p:spPr>
          <a:xfrm>
            <a:off x="720000" y="4942800"/>
            <a:ext cx="6720000" cy="208800"/>
          </a:xfrm>
        </p:spPr>
        <p:txBody>
          <a:bodyPr anchor="b">
            <a:normAutofit/>
          </a:bodyPr>
          <a:lstStyle>
            <a:lvl1pPr marL="0" indent="0" fontAlgn="auto">
              <a:spcBef>
                <a:spcPts val="0"/>
              </a:spcBef>
              <a:spcAft>
                <a:spcPts val="0"/>
              </a:spcAft>
              <a:buNone/>
              <a:defRPr sz="1000" b="1">
                <a:latin typeface="+mn-lt"/>
              </a:defRPr>
            </a:lvl1pPr>
          </a:lstStyle>
          <a:p>
            <a:pPr fontAlgn="auto">
              <a:spcBef>
                <a:spcPts val="0"/>
              </a:spcBef>
              <a:spcAft>
                <a:spcPts val="0"/>
              </a:spcAft>
            </a:pPr>
            <a:r>
              <a:rPr lang="en-GB" noProof="0" dirty="0" smtClean="0"/>
              <a:t>Insert city and date</a:t>
            </a:r>
            <a:endParaRPr lang="en-GB" noProof="0" dirty="0"/>
          </a:p>
        </p:txBody>
      </p:sp>
      <p:sp>
        <p:nvSpPr>
          <p:cNvPr id="11" name="NameFunction"/>
          <p:cNvSpPr>
            <a:spLocks noGrp="1"/>
          </p:cNvSpPr>
          <p:nvPr>
            <p:ph type="body" sz="quarter" idx="17" hasCustomPrompt="1"/>
          </p:nvPr>
        </p:nvSpPr>
        <p:spPr>
          <a:xfrm>
            <a:off x="719667" y="4546800"/>
            <a:ext cx="6720000" cy="208800"/>
          </a:xfrm>
        </p:spPr>
        <p:txBody>
          <a:bodyPr>
            <a:noAutofit/>
          </a:bodyPr>
          <a:lstStyle>
            <a:lvl1pPr marL="0" indent="0">
              <a:spcBef>
                <a:spcPts val="0"/>
              </a:spcBef>
              <a:buNone/>
              <a:defRPr sz="12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smtClean="0"/>
              <a:t>Insert name and function</a:t>
            </a:r>
            <a:endParaRPr lang="en-GB" noProof="0" dirty="0"/>
          </a:p>
        </p:txBody>
      </p:sp>
      <p:sp>
        <p:nvSpPr>
          <p:cNvPr id="12" name="Subtitle"/>
          <p:cNvSpPr>
            <a:spLocks noGrp="1"/>
          </p:cNvSpPr>
          <p:nvPr>
            <p:ph type="body" sz="quarter" idx="12" hasCustomPrompt="1"/>
          </p:nvPr>
        </p:nvSpPr>
        <p:spPr>
          <a:xfrm>
            <a:off x="719665" y="3279600"/>
            <a:ext cx="10905600" cy="828000"/>
          </a:xfrm>
          <a:prstGeom prst="rect">
            <a:avLst/>
          </a:prstGeom>
        </p:spPr>
        <p:txBody>
          <a:bodyPr lIns="0" tIns="0" rIns="0" bIns="0" anchor="b" anchorCtr="0">
            <a:normAutofit/>
          </a:bodyPr>
          <a:lstStyle>
            <a:lvl1pPr marL="0" indent="0">
              <a:lnSpc>
                <a:spcPts val="2400"/>
              </a:lnSpc>
              <a:spcBef>
                <a:spcPts val="0"/>
              </a:spcBef>
              <a:buNone/>
              <a:defRPr sz="2400"/>
            </a:lvl1pPr>
          </a:lstStyle>
          <a:p>
            <a:pPr lvl="0"/>
            <a:r>
              <a:rPr lang="en-GB" noProof="0" dirty="0" smtClean="0"/>
              <a:t>Insert subtitle</a:t>
            </a:r>
            <a:endParaRPr lang="en-GB" noProof="0" dirty="0"/>
          </a:p>
        </p:txBody>
      </p:sp>
      <p:sp>
        <p:nvSpPr>
          <p:cNvPr id="9" name="Title"/>
          <p:cNvSpPr>
            <a:spLocks noGrp="1"/>
          </p:cNvSpPr>
          <p:nvPr>
            <p:ph type="title" hasCustomPrompt="1"/>
          </p:nvPr>
        </p:nvSpPr>
        <p:spPr>
          <a:xfrm>
            <a:off x="720000" y="892800"/>
            <a:ext cx="8884800" cy="1062000"/>
          </a:xfrm>
          <a:prstGeom prst="rect">
            <a:avLst/>
          </a:prstGeom>
        </p:spPr>
        <p:txBody>
          <a:bodyPr lIns="0" tIns="0" rIns="0" bIns="0" anchor="t" anchorCtr="0">
            <a:noAutofit/>
          </a:bodyPr>
          <a:lstStyle>
            <a:lvl1pPr algn="l">
              <a:lnSpc>
                <a:spcPts val="3200"/>
              </a:lnSpc>
              <a:defRPr sz="3400" b="1"/>
            </a:lvl1pPr>
          </a:lstStyle>
          <a:p>
            <a:r>
              <a:rPr lang="en-GB" noProof="0" dirty="0" smtClean="0"/>
              <a:t>Insert title</a:t>
            </a:r>
            <a:endParaRPr lang="en-GB" noProof="0" dirty="0"/>
          </a:p>
        </p:txBody>
      </p:sp>
      <p:pic>
        <p:nvPicPr>
          <p:cNvPr id="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67" y="5433061"/>
            <a:ext cx="10558293" cy="1438659"/>
          </a:xfrm>
          <a:prstGeom prst="rect">
            <a:avLst/>
          </a:prstGeom>
        </p:spPr>
      </p:pic>
    </p:spTree>
    <p:extLst>
      <p:ext uri="{BB962C8B-B14F-4D97-AF65-F5344CB8AC3E}">
        <p14:creationId xmlns:p14="http://schemas.microsoft.com/office/powerpoint/2010/main" val="1843960882"/>
      </p:ext>
    </p:extLst>
  </p:cSld>
  <p:clrMapOvr>
    <a:masterClrMapping/>
  </p:clrMapOvr>
  <p:timing>
    <p:tnLst>
      <p:par>
        <p:cTn id="1" dur="indefinite" restart="never" nodeType="tmRoot"/>
      </p:par>
    </p:tnLst>
  </p:timing>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One Bank Black">
    <p:spTree>
      <p:nvGrpSpPr>
        <p:cNvPr id="1" name=""/>
        <p:cNvGrpSpPr/>
        <p:nvPr/>
      </p:nvGrpSpPr>
      <p:grpSpPr>
        <a:xfrm>
          <a:off x="0" y="0"/>
          <a:ext cx="0" cy="0"/>
          <a:chOff x="0" y="0"/>
          <a:chExt cx="0" cy="0"/>
        </a:xfrm>
      </p:grpSpPr>
      <p:sp>
        <p:nvSpPr>
          <p:cNvPr id="16" name="BlueGradient"/>
          <p:cNvSpPr/>
          <p:nvPr userDrawn="1"/>
        </p:nvSpPr>
        <p:spPr bwMode="gray">
          <a:xfrm>
            <a:off x="0" y="4280400"/>
            <a:ext cx="12192000" cy="2592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endParaRPr>
          </a:p>
        </p:txBody>
      </p:sp>
      <p:sp>
        <p:nvSpPr>
          <p:cNvPr id="8" name="TitlePicture"/>
          <p:cNvSpPr>
            <a:spLocks noGrp="1"/>
          </p:cNvSpPr>
          <p:nvPr>
            <p:ph type="pic" sz="quarter" idx="13" hasCustomPrompt="1"/>
          </p:nvPr>
        </p:nvSpPr>
        <p:spPr>
          <a:xfrm>
            <a:off x="0" y="0"/>
            <a:ext cx="12192000" cy="4280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smtClean="0"/>
              <a:t>Insert picture</a:t>
            </a:r>
            <a:endParaRPr lang="en-GB" noProof="1"/>
          </a:p>
        </p:txBody>
      </p:sp>
      <p:sp>
        <p:nvSpPr>
          <p:cNvPr id="13" name="LegalEntity"/>
          <p:cNvSpPr>
            <a:spLocks noGrp="1"/>
          </p:cNvSpPr>
          <p:nvPr>
            <p:ph type="body" sz="quarter" idx="14" hasCustomPrompt="1"/>
          </p:nvPr>
        </p:nvSpPr>
        <p:spPr>
          <a:xfrm>
            <a:off x="7790400" y="4546800"/>
            <a:ext cx="3840000" cy="208800"/>
          </a:xfrm>
          <a:prstGeom prst="rect">
            <a:avLst/>
          </a:prstGeom>
        </p:spPr>
        <p:txBody>
          <a:bodyPr lIns="0" tIns="0" rIns="0" bIns="0">
            <a:noAutofit/>
          </a:bodyPr>
          <a:lstStyle>
            <a:lvl1pPr marL="0" marR="0" indent="0" algn="r" defTabSz="342875" rtl="0" eaLnBrk="1" fontAlgn="auto" latinLnBrk="0" hangingPunct="1">
              <a:lnSpc>
                <a:spcPct val="100000"/>
              </a:lnSpc>
              <a:spcBef>
                <a:spcPct val="20000"/>
              </a:spcBef>
              <a:spcAft>
                <a:spcPts val="0"/>
              </a:spcAft>
              <a:buClr>
                <a:srgbClr val="E1061C"/>
              </a:buClr>
              <a:buSzTx/>
              <a:buFontTx/>
              <a:buNone/>
              <a:tabLst/>
              <a:defRPr sz="1200">
                <a:latin typeface="+mn-lt"/>
              </a:defRPr>
            </a:lvl1pPr>
            <a:lvl2pPr marL="475200" indent="0" algn="r">
              <a:buFontTx/>
              <a:buNone/>
              <a:defRPr sz="1200"/>
            </a:lvl2pPr>
            <a:lvl3pPr algn="r">
              <a:buFontTx/>
              <a:buNone/>
              <a:defRPr sz="1200"/>
            </a:lvl3pPr>
            <a:lvl4pPr marL="1425600" indent="0" algn="r">
              <a:buFontTx/>
              <a:buNone/>
              <a:defRPr sz="1200"/>
            </a:lvl4pPr>
            <a:lvl5pPr marL="2001600" indent="0" algn="r">
              <a:buFontTx/>
              <a:buNone/>
              <a:defRPr sz="1200"/>
            </a:lvl5pPr>
          </a:lstStyle>
          <a:p>
            <a:pPr marL="0" marR="0" lvl="0" indent="0" algn="r" defTabSz="342875" rtl="0" eaLnBrk="1" fontAlgn="auto" latinLnBrk="0" hangingPunct="1">
              <a:lnSpc>
                <a:spcPct val="100000"/>
              </a:lnSpc>
              <a:spcBef>
                <a:spcPct val="20000"/>
              </a:spcBef>
              <a:spcAft>
                <a:spcPts val="0"/>
              </a:spcAft>
              <a:buClr>
                <a:srgbClr val="E1061C"/>
              </a:buClr>
              <a:buSzTx/>
              <a:buFontTx/>
              <a:buNone/>
              <a:tabLst/>
              <a:defRPr/>
            </a:pPr>
            <a:r>
              <a:rPr lang="en-GB" noProof="0" dirty="0" smtClean="0"/>
              <a:t>[Insert legal entity - classification level]</a:t>
            </a:r>
          </a:p>
        </p:txBody>
      </p:sp>
      <p:sp>
        <p:nvSpPr>
          <p:cNvPr id="10" name="CityDate"/>
          <p:cNvSpPr>
            <a:spLocks noGrp="1"/>
          </p:cNvSpPr>
          <p:nvPr>
            <p:ph type="body" sz="quarter" idx="18" hasCustomPrompt="1"/>
          </p:nvPr>
        </p:nvSpPr>
        <p:spPr>
          <a:xfrm>
            <a:off x="720000" y="4942800"/>
            <a:ext cx="6720000" cy="208800"/>
          </a:xfrm>
        </p:spPr>
        <p:txBody>
          <a:bodyPr anchor="b">
            <a:normAutofit/>
          </a:bodyPr>
          <a:lstStyle>
            <a:lvl1pPr marL="0" indent="0" fontAlgn="auto">
              <a:spcBef>
                <a:spcPts val="0"/>
              </a:spcBef>
              <a:spcAft>
                <a:spcPts val="0"/>
              </a:spcAft>
              <a:buNone/>
              <a:defRPr sz="1000" b="1">
                <a:latin typeface="+mn-lt"/>
              </a:defRPr>
            </a:lvl1pPr>
          </a:lstStyle>
          <a:p>
            <a:pPr fontAlgn="auto">
              <a:spcBef>
                <a:spcPts val="0"/>
              </a:spcBef>
              <a:spcAft>
                <a:spcPts val="0"/>
              </a:spcAft>
            </a:pPr>
            <a:r>
              <a:rPr lang="en-GB" noProof="0" dirty="0" smtClean="0"/>
              <a:t>Insert city and date</a:t>
            </a:r>
            <a:endParaRPr lang="en-GB" noProof="0" dirty="0"/>
          </a:p>
        </p:txBody>
      </p:sp>
      <p:sp>
        <p:nvSpPr>
          <p:cNvPr id="11" name="NameFunction"/>
          <p:cNvSpPr>
            <a:spLocks noGrp="1"/>
          </p:cNvSpPr>
          <p:nvPr>
            <p:ph type="body" sz="quarter" idx="17" hasCustomPrompt="1"/>
          </p:nvPr>
        </p:nvSpPr>
        <p:spPr>
          <a:xfrm>
            <a:off x="719667" y="4546800"/>
            <a:ext cx="6720000" cy="208800"/>
          </a:xfrm>
        </p:spPr>
        <p:txBody>
          <a:bodyPr>
            <a:noAutofit/>
          </a:bodyPr>
          <a:lstStyle>
            <a:lvl1pPr marL="0" indent="0">
              <a:spcBef>
                <a:spcPts val="0"/>
              </a:spcBef>
              <a:buNone/>
              <a:defRPr sz="12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smtClean="0"/>
              <a:t>Insert name and function</a:t>
            </a:r>
            <a:endParaRPr lang="en-GB" noProof="0" dirty="0"/>
          </a:p>
        </p:txBody>
      </p:sp>
      <p:sp>
        <p:nvSpPr>
          <p:cNvPr id="12" name="Subtitle"/>
          <p:cNvSpPr>
            <a:spLocks noGrp="1"/>
          </p:cNvSpPr>
          <p:nvPr>
            <p:ph type="body" sz="quarter" idx="12" hasCustomPrompt="1"/>
          </p:nvPr>
        </p:nvSpPr>
        <p:spPr>
          <a:xfrm>
            <a:off x="719665" y="3279600"/>
            <a:ext cx="10905600" cy="828000"/>
          </a:xfrm>
          <a:prstGeom prst="rect">
            <a:avLst/>
          </a:prstGeom>
        </p:spPr>
        <p:txBody>
          <a:bodyPr lIns="0" tIns="0" rIns="0" bIns="0" anchor="b" anchorCtr="0">
            <a:normAutofit/>
          </a:bodyPr>
          <a:lstStyle>
            <a:lvl1pPr marL="0" indent="0">
              <a:lnSpc>
                <a:spcPts val="2400"/>
              </a:lnSpc>
              <a:spcBef>
                <a:spcPts val="0"/>
              </a:spcBef>
              <a:buNone/>
              <a:defRPr sz="2400"/>
            </a:lvl1pPr>
          </a:lstStyle>
          <a:p>
            <a:pPr lvl="0"/>
            <a:r>
              <a:rPr lang="en-GB" noProof="0" dirty="0" smtClean="0"/>
              <a:t>Insert subtitle</a:t>
            </a:r>
            <a:endParaRPr lang="en-GB" noProof="0" dirty="0"/>
          </a:p>
        </p:txBody>
      </p:sp>
      <p:sp>
        <p:nvSpPr>
          <p:cNvPr id="9" name="Title"/>
          <p:cNvSpPr>
            <a:spLocks noGrp="1"/>
          </p:cNvSpPr>
          <p:nvPr>
            <p:ph type="title" hasCustomPrompt="1"/>
          </p:nvPr>
        </p:nvSpPr>
        <p:spPr>
          <a:xfrm>
            <a:off x="720000" y="892800"/>
            <a:ext cx="7680000" cy="1062000"/>
          </a:xfrm>
          <a:prstGeom prst="rect">
            <a:avLst/>
          </a:prstGeom>
        </p:spPr>
        <p:txBody>
          <a:bodyPr lIns="0" tIns="0" rIns="0" bIns="0" anchor="t" anchorCtr="0">
            <a:noAutofit/>
          </a:bodyPr>
          <a:lstStyle>
            <a:lvl1pPr algn="l">
              <a:lnSpc>
                <a:spcPts val="3200"/>
              </a:lnSpc>
              <a:defRPr sz="3400" b="1"/>
            </a:lvl1pPr>
          </a:lstStyle>
          <a:p>
            <a:r>
              <a:rPr lang="en-GB" noProof="0" dirty="0" smtClean="0"/>
              <a:t>Insert title</a:t>
            </a:r>
            <a:endParaRPr lang="en-GB" noProof="0" dirty="0"/>
          </a:p>
        </p:txBody>
      </p:sp>
      <p:sp>
        <p:nvSpPr>
          <p:cNvPr id="3" name="CompositeLogo"/>
          <p:cNvSpPr>
            <a:spLocks noGrp="1" noChangeAspect="1"/>
          </p:cNvSpPr>
          <p:nvPr>
            <p:ph type="body" sz="quarter" idx="16"/>
          </p:nvPr>
        </p:nvSpPr>
        <p:spPr bwMode="gray">
          <a:xfrm>
            <a:off x="8649600" y="432001"/>
            <a:ext cx="29808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vl2pPr>
              <a:defRPr sz="100"/>
            </a:lvl2pPr>
            <a:lvl3pPr>
              <a:defRPr sz="100"/>
            </a:lvl3pPr>
            <a:lvl4pPr>
              <a:defRPr sz="100"/>
            </a:lvl4pPr>
            <a:lvl5pPr>
              <a:defRPr sz="100"/>
            </a:lvl5pPr>
          </a:lstStyle>
          <a:p>
            <a:pPr lvl="0"/>
            <a:r>
              <a:rPr lang="en-US" noProof="1" smtClean="0"/>
              <a:t>Edit Master text styles</a:t>
            </a:r>
          </a:p>
        </p:txBody>
      </p:sp>
      <p:pic>
        <p:nvPicPr>
          <p:cNvPr id="2" name="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34067" y="5433061"/>
            <a:ext cx="10558293" cy="1438659"/>
          </a:xfrm>
          <a:prstGeom prst="rect">
            <a:avLst/>
          </a:prstGeom>
        </p:spPr>
      </p:pic>
    </p:spTree>
    <p:extLst>
      <p:ext uri="{BB962C8B-B14F-4D97-AF65-F5344CB8AC3E}">
        <p14:creationId xmlns:p14="http://schemas.microsoft.com/office/powerpoint/2010/main" val="4065331605"/>
      </p:ext>
    </p:extLst>
  </p:cSld>
  <p:clrMapOvr>
    <a:masterClrMapping/>
  </p:clrMapOvr>
  <p:timing>
    <p:tnLst>
      <p:par>
        <p:cTn id="1" dur="indefinite" restart="never" nodeType="tmRoot"/>
      </p:par>
    </p:tnLst>
  </p:timing>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UCOne"/>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467201" y="6318001"/>
            <a:ext cx="479553" cy="359665"/>
          </a:xfrm>
          <a:prstGeom prst="rect">
            <a:avLst/>
          </a:prstGeom>
        </p:spPr>
      </p:pic>
      <p:sp>
        <p:nvSpPr>
          <p:cNvPr id="8" name="Headline"/>
          <p:cNvSpPr>
            <a:spLocks noChangeShapeType="1"/>
          </p:cNvSpPr>
          <p:nvPr/>
        </p:nvSpPr>
        <p:spPr bwMode="auto">
          <a:xfrm>
            <a:off x="0" y="1026000"/>
            <a:ext cx="12192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cs typeface="Arial" panose="020B0604020202020204" pitchFamily="34" charset="0"/>
            </a:endParaRPr>
          </a:p>
        </p:txBody>
      </p:sp>
      <p:sp>
        <p:nvSpPr>
          <p:cNvPr id="6" name="SlideNumber"/>
          <p:cNvSpPr>
            <a:spLocks noGrp="1"/>
          </p:cNvSpPr>
          <p:nvPr>
            <p:ph type="sldNum" sz="quarter" idx="4"/>
          </p:nvPr>
        </p:nvSpPr>
        <p:spPr>
          <a:xfrm>
            <a:off x="360000" y="6318000"/>
            <a:ext cx="360000" cy="360000"/>
          </a:xfrm>
          <a:prstGeom prst="rect">
            <a:avLst/>
          </a:prstGeom>
        </p:spPr>
        <p:txBody>
          <a:bodyPr vert="horz" lIns="0" tIns="0" rIns="0" bIns="0" rtlCol="0" anchor="ctr"/>
          <a:lstStyle>
            <a:lvl1pPr algn="l" fontAlgn="auto">
              <a:spcBef>
                <a:spcPts val="0"/>
              </a:spcBef>
              <a:spcAft>
                <a:spcPts val="0"/>
              </a:spcAft>
              <a:defRPr sz="900" baseline="0" smtClean="0">
                <a:solidFill>
                  <a:srgbClr val="00AFD0"/>
                </a:solidFill>
                <a:latin typeface="+mn-lt"/>
                <a:cs typeface="Arial" panose="020B0604020202020204" pitchFamily="34" charset="0"/>
              </a:defRPr>
            </a:lvl1pPr>
          </a:lstStyle>
          <a:p>
            <a:pPr>
              <a:defRPr/>
            </a:pPr>
            <a:fld id="{1D1043DC-2681-49D5-9D69-158B3FA3398E}" type="slidenum">
              <a:rPr lang="en-GB" noProof="1" dirty="0" smtClean="0"/>
              <a:pPr>
                <a:defRPr/>
              </a:pPr>
              <a:t>‹#›</a:t>
            </a:fld>
            <a:endParaRPr lang="en-GB" noProof="1"/>
          </a:p>
        </p:txBody>
      </p:sp>
      <p:sp>
        <p:nvSpPr>
          <p:cNvPr id="3" name="Text"/>
          <p:cNvSpPr>
            <a:spLocks noGrp="1"/>
          </p:cNvSpPr>
          <p:nvPr>
            <p:ph type="body" idx="1"/>
          </p:nvPr>
        </p:nvSpPr>
        <p:spPr>
          <a:xfrm>
            <a:off x="360000" y="1206000"/>
            <a:ext cx="11587200" cy="4680000"/>
          </a:xfrm>
          <a:prstGeom prst="rect">
            <a:avLst/>
          </a:prstGeom>
        </p:spPr>
        <p:txBody>
          <a:bodyPr vert="horz" lIns="0" tIns="0" rIns="0" bIns="0" rtlCol="0">
            <a:normAutofit/>
          </a:bodyPr>
          <a:lstStyle/>
          <a:p>
            <a:pPr lvl="0"/>
            <a:r>
              <a:rPr lang="en-GB" noProof="0" dirty="0" smtClean="0"/>
              <a:t>Insert text</a:t>
            </a:r>
          </a:p>
          <a:p>
            <a:pPr lvl="1"/>
            <a:r>
              <a:rPr lang="en-GB" noProof="0" dirty="0" smtClean="0"/>
              <a:t>2° level</a:t>
            </a:r>
          </a:p>
          <a:p>
            <a:pPr lvl="2"/>
            <a:r>
              <a:rPr lang="en-GB" noProof="0" dirty="0" smtClean="0"/>
              <a:t>3° level</a:t>
            </a:r>
          </a:p>
          <a:p>
            <a:pPr lvl="3"/>
            <a:r>
              <a:rPr lang="en-GB" noProof="0" dirty="0" smtClean="0"/>
              <a:t>4° level</a:t>
            </a:r>
          </a:p>
          <a:p>
            <a:pPr lvl="4"/>
            <a:r>
              <a:rPr lang="en-GB" noProof="0" dirty="0" smtClean="0"/>
              <a:t>5° level</a:t>
            </a:r>
            <a:endParaRPr lang="en-GB" noProof="0" dirty="0"/>
          </a:p>
        </p:txBody>
      </p:sp>
      <p:sp>
        <p:nvSpPr>
          <p:cNvPr id="2" name="Title"/>
          <p:cNvSpPr>
            <a:spLocks noGrp="1"/>
          </p:cNvSpPr>
          <p:nvPr>
            <p:ph type="title"/>
          </p:nvPr>
        </p:nvSpPr>
        <p:spPr>
          <a:xfrm>
            <a:off x="360000" y="0"/>
            <a:ext cx="11587200" cy="1008000"/>
          </a:xfrm>
          <a:prstGeom prst="rect">
            <a:avLst/>
          </a:prstGeom>
        </p:spPr>
        <p:txBody>
          <a:bodyPr vert="horz" lIns="0" tIns="0" rIns="0" bIns="0" rtlCol="0" anchor="ctr">
            <a:noAutofit/>
          </a:bodyPr>
          <a:lstStyle/>
          <a:p>
            <a:r>
              <a:rPr lang="en-GB" noProof="0" dirty="0" smtClean="0"/>
              <a:t>Insert title</a:t>
            </a:r>
            <a:endParaRPr lang="en-GB" noProof="0" dirty="0"/>
          </a:p>
        </p:txBody>
      </p:sp>
    </p:spTree>
    <p:extLst>
      <p:ext uri="{BB962C8B-B14F-4D97-AF65-F5344CB8AC3E}">
        <p14:creationId xmlns:p14="http://schemas.microsoft.com/office/powerpoint/2010/main" val="4093149914"/>
      </p:ext>
    </p:extLst>
  </p:cSld>
  <p:clrMap bg1="lt1" tx1="dk1" bg2="lt2" tx2="dk2" accent1="accent1" accent2="accent2" accent3="accent3" accent4="accent4" accent5="accent5" accent6="accent6" hlink="hlink" folHlink="folHlink"/>
  <p:sldLayoutIdLst>
    <p:sldLayoutId id="2147483670" r:id="rId1"/>
    <p:sldLayoutId id="2147483669" r:id="rId2"/>
    <p:sldLayoutId id="2147483672" r:id="rId3"/>
    <p:sldLayoutId id="2147483673" r:id="rId4"/>
    <p:sldLayoutId id="2147483674" r:id="rId5"/>
    <p:sldLayoutId id="2147483676" r:id="rId6"/>
    <p:sldLayoutId id="2147483680" r:id="rId7"/>
    <p:sldLayoutId id="2147483671" r:id="rId8"/>
    <p:sldLayoutId id="2147483681" r:id="rId9"/>
    <p:sldLayoutId id="2147483682" r:id="rId10"/>
    <p:sldLayoutId id="2147483675" r:id="rId11"/>
    <p:sldLayoutId id="2147483665" r:id="rId12"/>
    <p:sldLayoutId id="2147483666" r:id="rId13"/>
    <p:sldLayoutId id="2147483667" r:id="rId14"/>
  </p:sldLayoutIdLst>
  <p:timing>
    <p:tnLst>
      <p:par>
        <p:cTn id="1" dur="indefinite" restart="never" nodeType="tmRoot"/>
      </p:par>
    </p:tnLst>
  </p:timing>
  <p:hf hdr="0" dt="0"/>
  <p:txStyles>
    <p:titleStyle>
      <a:lvl1pPr algn="l" rtl="0" eaLnBrk="1" fontAlgn="base" hangingPunct="1">
        <a:lnSpc>
          <a:spcPts val="2400"/>
        </a:lnSpc>
        <a:spcBef>
          <a:spcPct val="0"/>
        </a:spcBef>
        <a:spcAft>
          <a:spcPct val="0"/>
        </a:spcAft>
        <a:defRPr sz="2200" b="1" kern="1200">
          <a:solidFill>
            <a:schemeClr val="tx1"/>
          </a:solidFill>
          <a:latin typeface="+mj-lt"/>
          <a:ea typeface="+mj-ea"/>
          <a:cs typeface="Arial" panose="020B0604020202020204" pitchFamily="34" charset="0"/>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875" algn="ctr" rtl="0" eaLnBrk="1" fontAlgn="base" hangingPunct="1">
        <a:spcBef>
          <a:spcPct val="0"/>
        </a:spcBef>
        <a:spcAft>
          <a:spcPct val="0"/>
        </a:spcAft>
        <a:defRPr sz="3300">
          <a:solidFill>
            <a:schemeClr val="tx1"/>
          </a:solidFill>
          <a:latin typeface="Arial" charset="0"/>
        </a:defRPr>
      </a:lvl6pPr>
      <a:lvl7pPr marL="685749" algn="ctr" rtl="0" eaLnBrk="1" fontAlgn="base" hangingPunct="1">
        <a:spcBef>
          <a:spcPct val="0"/>
        </a:spcBef>
        <a:spcAft>
          <a:spcPct val="0"/>
        </a:spcAft>
        <a:defRPr sz="3300">
          <a:solidFill>
            <a:schemeClr val="tx1"/>
          </a:solidFill>
          <a:latin typeface="Arial" charset="0"/>
        </a:defRPr>
      </a:lvl7pPr>
      <a:lvl8pPr marL="1028624" algn="ctr" rtl="0" eaLnBrk="1" fontAlgn="base" hangingPunct="1">
        <a:spcBef>
          <a:spcPct val="0"/>
        </a:spcBef>
        <a:spcAft>
          <a:spcPct val="0"/>
        </a:spcAft>
        <a:defRPr sz="3300">
          <a:solidFill>
            <a:schemeClr val="tx1"/>
          </a:solidFill>
          <a:latin typeface="Arial" charset="0"/>
        </a:defRPr>
      </a:lvl8pPr>
      <a:lvl9pPr marL="1371498" algn="ctr" rtl="0" eaLnBrk="1" fontAlgn="base" hangingPunct="1">
        <a:spcBef>
          <a:spcPct val="0"/>
        </a:spcBef>
        <a:spcAft>
          <a:spcPct val="0"/>
        </a:spcAft>
        <a:defRPr sz="3300">
          <a:solidFill>
            <a:schemeClr val="tx1"/>
          </a:solidFill>
          <a:latin typeface="Arial" charset="0"/>
        </a:defRPr>
      </a:lvl9pPr>
    </p:titleStyle>
    <p:bodyStyle>
      <a:lvl1pPr marL="176396" marR="0" indent="-1763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626384" marR="0" indent="-169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1079973" marR="0" indent="-1655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522762" marR="0" indent="-151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972751" marR="0" indent="-1439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GB" dirty="0"/>
          </a:p>
        </p:txBody>
      </p:sp>
      <p:sp>
        <p:nvSpPr>
          <p:cNvPr id="3" name="Text Placeholder 2"/>
          <p:cNvSpPr>
            <a:spLocks noGrp="1"/>
          </p:cNvSpPr>
          <p:nvPr>
            <p:ph type="body" sz="quarter" idx="18"/>
          </p:nvPr>
        </p:nvSpPr>
        <p:spPr/>
        <p:txBody>
          <a:bodyPr/>
          <a:lstStyle/>
          <a:p>
            <a:endParaRPr lang="en-GB" dirty="0"/>
          </a:p>
        </p:txBody>
      </p:sp>
      <p:sp>
        <p:nvSpPr>
          <p:cNvPr id="4" name="Text Placeholder 3"/>
          <p:cNvSpPr>
            <a:spLocks noGrp="1"/>
          </p:cNvSpPr>
          <p:nvPr>
            <p:ph type="body" sz="quarter" idx="17"/>
          </p:nvPr>
        </p:nvSpPr>
        <p:spPr/>
        <p:txBody>
          <a:bodyPr/>
          <a:lstStyle/>
          <a:p>
            <a:endParaRPr lang="en-GB" dirty="0"/>
          </a:p>
        </p:txBody>
      </p:sp>
      <p:sp>
        <p:nvSpPr>
          <p:cNvPr id="5" name="Text Placeholder 4"/>
          <p:cNvSpPr>
            <a:spLocks noGrp="1"/>
          </p:cNvSpPr>
          <p:nvPr>
            <p:ph type="body" sz="quarter" idx="12"/>
          </p:nvPr>
        </p:nvSpPr>
        <p:spPr/>
        <p:txBody>
          <a:bodyPr/>
          <a:lstStyle/>
          <a:p>
            <a:endParaRPr lang="en-GB" dirty="0"/>
          </a:p>
        </p:txBody>
      </p:sp>
      <p:sp>
        <p:nvSpPr>
          <p:cNvPr id="6" name="Title 5"/>
          <p:cNvSpPr>
            <a:spLocks noGrp="1"/>
          </p:cNvSpPr>
          <p:nvPr>
            <p:ph type="title"/>
          </p:nvPr>
        </p:nvSpPr>
        <p:spPr/>
        <p:txBody>
          <a:bodyPr/>
          <a:lstStyle/>
          <a:p>
            <a:endParaRPr lang="en-GB" dirty="0"/>
          </a:p>
        </p:txBody>
      </p:sp>
    </p:spTree>
    <p:extLst>
      <p:ext uri="{BB962C8B-B14F-4D97-AF65-F5344CB8AC3E}">
        <p14:creationId xmlns:p14="http://schemas.microsoft.com/office/powerpoint/2010/main" val="1739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10</a:t>
            </a:fld>
            <a:endParaRPr lang="en-GB" noProof="1"/>
          </a:p>
        </p:txBody>
      </p:sp>
      <p:sp>
        <p:nvSpPr>
          <p:cNvPr id="6" name="Title 5"/>
          <p:cNvSpPr>
            <a:spLocks noGrp="1"/>
          </p:cNvSpPr>
          <p:nvPr>
            <p:ph type="title"/>
          </p:nvPr>
        </p:nvSpPr>
        <p:spPr/>
        <p:txBody>
          <a:bodyPr/>
          <a:lstStyle/>
          <a:p>
            <a:r>
              <a:rPr lang="en-US" dirty="0" smtClean="0"/>
              <a:t>Get started</a:t>
            </a:r>
            <a:endParaRPr lang="ru-RU" dirty="0"/>
          </a:p>
        </p:txBody>
      </p:sp>
      <p:sp>
        <p:nvSpPr>
          <p:cNvPr id="9" name="Rectangle 3"/>
          <p:cNvSpPr>
            <a:spLocks noGrp="1" noChangeArrowheads="1"/>
          </p:cNvSpPr>
          <p:nvPr>
            <p:ph sz="quarter" idx="15"/>
          </p:nvPr>
        </p:nvSpPr>
        <p:spPr bwMode="auto">
          <a:xfrm>
            <a:off x="360000" y="976373"/>
            <a:ext cx="321434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import</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pandas</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as</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pd</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endParaRPr kumimoji="0" lang="en-US" altLang="ru-RU" sz="1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import</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numpy</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as</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np</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endParaRPr kumimoji="0" lang="en-US" altLang="ru-RU" sz="1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import</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pycountry</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endParaRPr kumimoji="0" lang="en-US" altLang="ru-RU" sz="1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import</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matplotlib.pyplot</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as</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plt</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from</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matplotlib</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endParaRPr kumimoji="0" lang="en-US" altLang="ru-RU" sz="1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dirty="0">
              <a:latin typeface="Arial Unicode MS" panose="020B0604020202020204" pitchFamily="34" charset="-128"/>
            </a:endParaRPr>
          </a:p>
          <a:p>
            <a:pPr marL="0" indent="0" defTabSz="914400" eaLnBrk="0" fontAlgn="base" hangingPunct="0">
              <a:spcBef>
                <a:spcPct val="0"/>
              </a:spcBef>
              <a:spcAft>
                <a:spcPct val="0"/>
              </a:spcAft>
              <a:buClrTx/>
              <a:buNone/>
            </a:pPr>
            <a:r>
              <a:rPr kumimoji="0" lang="en-US" altLang="ru-RU" sz="1000" b="0" i="0" u="none" strike="noStrike" cap="none" normalizeH="0" baseline="0" dirty="0" smtClean="0">
                <a:ln>
                  <a:noFill/>
                </a:ln>
                <a:solidFill>
                  <a:schemeClr val="tx1"/>
                </a:solidFill>
                <a:effectLst/>
                <a:latin typeface="Arial Unicode MS" panose="020B0604020202020204" pitchFamily="34" charset="-128"/>
              </a:rPr>
              <a:t>i</a:t>
            </a:r>
            <a:r>
              <a:rPr lang="ru-RU" altLang="ru-RU" sz="1000" dirty="0" err="1">
                <a:latin typeface="Arial Unicode MS" panose="020B0604020202020204" pitchFamily="34" charset="-128"/>
              </a:rPr>
              <a:t>mport</a:t>
            </a:r>
            <a:r>
              <a:rPr lang="ru-RU" altLang="ru-RU" sz="1000" dirty="0">
                <a:latin typeface="Arial Unicode MS" panose="020B0604020202020204" pitchFamily="34" charset="-128"/>
              </a:rPr>
              <a:t> </a:t>
            </a:r>
            <a:r>
              <a:rPr lang="ru-RU" altLang="ru-RU" sz="1000" dirty="0" err="1">
                <a:latin typeface="Arial Unicode MS" panose="020B0604020202020204" pitchFamily="34" charset="-128"/>
              </a:rPr>
              <a:t>warnings</a:t>
            </a:r>
            <a:r>
              <a:rPr lang="ru-RU" altLang="ru-RU" sz="1000" dirty="0">
                <a:latin typeface="Arial Unicode MS" panose="020B0604020202020204" pitchFamily="34" charset="-128"/>
              </a:rPr>
              <a:t> </a:t>
            </a:r>
            <a:r>
              <a:rPr lang="ru-RU" altLang="ru-RU" sz="1200" dirty="0" err="1">
                <a:latin typeface="Arial" panose="020B0604020202020204" pitchFamily="34" charset="0"/>
              </a:rPr>
              <a:t>warnings</a:t>
            </a:r>
            <a:r>
              <a:rPr lang="ru-RU" altLang="ru-RU" sz="1800" dirty="0" err="1">
                <a:latin typeface="Arial" panose="020B0604020202020204" pitchFamily="34" charset="0"/>
              </a:rPr>
              <a:t>.</a:t>
            </a:r>
            <a:r>
              <a:rPr lang="ru-RU" altLang="ru-RU" sz="1200" dirty="0" err="1">
                <a:latin typeface="Arial" panose="020B0604020202020204" pitchFamily="34" charset="0"/>
              </a:rPr>
              <a:t>filterwarnings</a:t>
            </a:r>
            <a:r>
              <a:rPr lang="ru-RU" altLang="ru-RU" sz="1000" dirty="0">
                <a:latin typeface="Arial Unicode MS" panose="020B0604020202020204" pitchFamily="34" charset="-128"/>
              </a:rPr>
              <a:t>('</a:t>
            </a:r>
            <a:r>
              <a:rPr lang="ru-RU" altLang="ru-RU" sz="1000" dirty="0" err="1">
                <a:latin typeface="Arial Unicode MS" panose="020B0604020202020204" pitchFamily="34" charset="-128"/>
              </a:rPr>
              <a:t>ignore</a:t>
            </a:r>
            <a:r>
              <a:rPr lang="ru-RU" altLang="ru-RU" sz="1000" dirty="0">
                <a:latin typeface="Arial Unicode MS" panose="020B0604020202020204" pitchFamily="34" charset="-128"/>
              </a:rPr>
              <a:t>')</a:t>
            </a:r>
            <a:r>
              <a:rPr lang="ru-RU" altLang="ru-RU" sz="800" dirty="0"/>
              <a:t> </a:t>
            </a:r>
            <a:endParaRPr lang="ru-RU" altLang="ru-RU"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import</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cm</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from</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mpl_toolkits.mplot3d </a:t>
            </a:r>
            <a:r>
              <a:rPr kumimoji="0" lang="ru-RU" altLang="ru-RU" sz="1000" b="0" i="0" u="none" strike="noStrike" cap="none" normalizeH="0" baseline="0" dirty="0" err="1" smtClean="0">
                <a:ln>
                  <a:noFill/>
                </a:ln>
                <a:solidFill>
                  <a:schemeClr val="tx1"/>
                </a:solidFill>
                <a:effectLst/>
                <a:latin typeface="Arial Unicode MS" panose="020B0604020202020204" pitchFamily="34" charset="-128"/>
              </a:rPr>
              <a:t>import</a:t>
            </a:r>
            <a:r>
              <a:rPr kumimoji="0" lang="ru-RU" altLang="ru-RU" sz="1000" b="0" i="0" u="none" strike="noStrike" cap="none" normalizeH="0" baseline="0" dirty="0" smtClean="0">
                <a:ln>
                  <a:noFill/>
                </a:ln>
                <a:solidFill>
                  <a:schemeClr val="tx1"/>
                </a:solidFill>
                <a:effectLst/>
                <a:latin typeface="Arial Unicode MS" panose="020B0604020202020204" pitchFamily="34" charset="-128"/>
              </a:rPr>
              <a:t> Axes3D</a:t>
            </a:r>
            <a:r>
              <a:rPr kumimoji="0" lang="ru-RU" altLang="ru-RU" sz="800" b="0" i="0" u="none" strike="noStrike" cap="none" normalizeH="0" baseline="0" dirty="0" smtClean="0">
                <a:ln>
                  <a:noFill/>
                </a:ln>
                <a:solidFill>
                  <a:schemeClr val="tx1"/>
                </a:solidFill>
                <a:effectLst/>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548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11</a:t>
            </a:fld>
            <a:endParaRPr lang="en-GB" noProof="1"/>
          </a:p>
        </p:txBody>
      </p:sp>
      <p:sp>
        <p:nvSpPr>
          <p:cNvPr id="5" name="Content Placeholder 4"/>
          <p:cNvSpPr>
            <a:spLocks noGrp="1"/>
          </p:cNvSpPr>
          <p:nvPr>
            <p:ph sz="quarter" idx="15"/>
          </p:nvPr>
        </p:nvSpPr>
        <p:spPr/>
        <p:txBody>
          <a:bodyPr/>
          <a:lstStyle/>
          <a:p>
            <a:r>
              <a:rPr lang="en-US" dirty="0"/>
              <a:t>n an Unsupervised case you're trying to build a prediction where you don't </a:t>
            </a:r>
            <a:r>
              <a:rPr lang="en-US" dirty="0" smtClean="0"/>
              <a:t>actually </a:t>
            </a:r>
            <a:r>
              <a:rPr lang="en-US" dirty="0"/>
              <a:t>have the outcome to train the algorithm. </a:t>
            </a:r>
            <a:r>
              <a:rPr lang="en-US" dirty="0" smtClean="0"/>
              <a:t>So </a:t>
            </a:r>
            <a:r>
              <a:rPr lang="en-US" dirty="0"/>
              <a:t>I would define unsupervised learning as trying to uncover unobserved factors. </a:t>
            </a:r>
            <a:r>
              <a:rPr lang="en-US" dirty="0" smtClean="0"/>
              <a:t>And </a:t>
            </a:r>
            <a:r>
              <a:rPr lang="en-US" dirty="0"/>
              <a:t>some examples of this would be clustering, mixture models and </a:t>
            </a:r>
            <a:r>
              <a:rPr lang="en-US" dirty="0" smtClean="0"/>
              <a:t>principal </a:t>
            </a:r>
            <a:r>
              <a:rPr lang="en-US" dirty="0"/>
              <a:t>components. </a:t>
            </a:r>
            <a:r>
              <a:rPr lang="en-US" dirty="0" smtClean="0"/>
              <a:t>To </a:t>
            </a:r>
            <a:r>
              <a:rPr lang="en-US" dirty="0"/>
              <a:t>give you an example I will go back to one of the first examples of clustering. </a:t>
            </a:r>
            <a:r>
              <a:rPr lang="en-US" dirty="0" smtClean="0"/>
              <a:t>And </a:t>
            </a:r>
            <a:r>
              <a:rPr lang="en-US" dirty="0"/>
              <a:t>that is, for the famous g factor is psychometrics. </a:t>
            </a:r>
            <a:r>
              <a:rPr lang="en-US" dirty="0" smtClean="0"/>
              <a:t>So </a:t>
            </a:r>
            <a:r>
              <a:rPr lang="en-US" dirty="0"/>
              <a:t>people like Spearmen, a famous psychometrician and statistician, </a:t>
            </a:r>
            <a:r>
              <a:rPr lang="en-US" dirty="0" smtClean="0"/>
              <a:t>used </a:t>
            </a:r>
            <a:r>
              <a:rPr lang="en-US" dirty="0"/>
              <a:t>factor analysis to combine collection of questionnaire data to find </a:t>
            </a:r>
            <a:r>
              <a:rPr lang="en-US" dirty="0" smtClean="0"/>
              <a:t>that </a:t>
            </a:r>
            <a:r>
              <a:rPr lang="en-US" dirty="0"/>
              <a:t>people who took these tests, these psychometric tests, tended to cluster. </a:t>
            </a:r>
            <a:r>
              <a:rPr lang="en-US" dirty="0" smtClean="0"/>
              <a:t>They </a:t>
            </a:r>
            <a:r>
              <a:rPr lang="en-US" dirty="0"/>
              <a:t>hypothesized that these clusters represented some outcome, some unmeasured </a:t>
            </a:r>
            <a:r>
              <a:rPr lang="en-US" dirty="0" smtClean="0"/>
              <a:t>outcome </a:t>
            </a:r>
            <a:r>
              <a:rPr lang="en-US" dirty="0"/>
              <a:t>that represents some kind of intrinsic intellectual ability. </a:t>
            </a:r>
            <a:r>
              <a:rPr lang="en-US" dirty="0" smtClean="0"/>
              <a:t>So </a:t>
            </a:r>
            <a:r>
              <a:rPr lang="en-US" dirty="0"/>
              <a:t>this was one of the first examples of unsupervised clustering </a:t>
            </a:r>
            <a:r>
              <a:rPr lang="en-US" dirty="0" smtClean="0"/>
              <a:t>done </a:t>
            </a:r>
            <a:r>
              <a:rPr lang="en-US" dirty="0"/>
              <a:t>well before the advent of computers I might add. </a:t>
            </a:r>
            <a:endParaRPr lang="en-US" dirty="0" smtClean="0"/>
          </a:p>
          <a:p>
            <a:endParaRPr lang="en-US" dirty="0"/>
          </a:p>
          <a:p>
            <a:endParaRPr lang="en-US" dirty="0" smtClean="0"/>
          </a:p>
          <a:p>
            <a:r>
              <a:rPr lang="en-US" dirty="0"/>
              <a:t>supervised learning is using a collection of predictors and some observed </a:t>
            </a:r>
            <a:r>
              <a:rPr lang="en-US" dirty="0" smtClean="0"/>
              <a:t>outcomes </a:t>
            </a:r>
            <a:r>
              <a:rPr lang="en-US" dirty="0"/>
              <a:t>to build an algorithm to predict this outcome when it's not observed. </a:t>
            </a:r>
            <a:r>
              <a:rPr lang="en-US" dirty="0" smtClean="0"/>
              <a:t>So </a:t>
            </a:r>
            <a:r>
              <a:rPr lang="en-US" dirty="0"/>
              <a:t>some examples of supervised learning algorithms include random forests, </a:t>
            </a:r>
            <a:r>
              <a:rPr lang="en-US" dirty="0" smtClean="0"/>
              <a:t>boosting</a:t>
            </a:r>
            <a:r>
              <a:rPr lang="en-US" dirty="0"/>
              <a:t>, support vector machines. supervised learning is using a collection of predictors and some observed </a:t>
            </a:r>
            <a:r>
              <a:rPr lang="en-US" dirty="0" smtClean="0"/>
              <a:t>outcomes </a:t>
            </a:r>
            <a:r>
              <a:rPr lang="en-US" dirty="0"/>
              <a:t>to build an algorithm to predict this outcome when it's not observed. </a:t>
            </a:r>
            <a:r>
              <a:rPr lang="en-US" dirty="0" smtClean="0"/>
              <a:t>So </a:t>
            </a:r>
            <a:r>
              <a:rPr lang="en-US" dirty="0"/>
              <a:t>some examples of supervised learning algorithms include random forests</a:t>
            </a:r>
            <a:r>
              <a:rPr lang="en-US"/>
              <a:t>, </a:t>
            </a:r>
            <a:r>
              <a:rPr lang="en-US" smtClean="0"/>
              <a:t>boosting</a:t>
            </a:r>
            <a:r>
              <a:rPr lang="en-US" dirty="0"/>
              <a:t>, support vector machines. </a:t>
            </a:r>
          </a:p>
          <a:p>
            <a:endParaRPr lang="en-US" dirty="0"/>
          </a:p>
          <a:p>
            <a:endParaRPr lang="en-US" dirty="0"/>
          </a:p>
          <a:p>
            <a:endParaRPr lang="ru-RU" dirty="0"/>
          </a:p>
        </p:txBody>
      </p:sp>
      <p:sp>
        <p:nvSpPr>
          <p:cNvPr id="6" name="Title 5"/>
          <p:cNvSpPr>
            <a:spLocks noGrp="1"/>
          </p:cNvSpPr>
          <p:nvPr>
            <p:ph type="title"/>
          </p:nvPr>
        </p:nvSpPr>
        <p:spPr/>
        <p:txBody>
          <a:bodyPr/>
          <a:lstStyle/>
          <a:p>
            <a:endParaRPr lang="ru-RU"/>
          </a:p>
        </p:txBody>
      </p:sp>
    </p:spTree>
    <p:extLst>
      <p:ext uri="{BB962C8B-B14F-4D97-AF65-F5344CB8AC3E}">
        <p14:creationId xmlns:p14="http://schemas.microsoft.com/office/powerpoint/2010/main" val="107567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12</a:t>
            </a:fld>
            <a:endParaRPr lang="en-GB" noProof="1"/>
          </a:p>
        </p:txBody>
      </p:sp>
      <p:sp>
        <p:nvSpPr>
          <p:cNvPr id="5" name="Content Placeholder 4"/>
          <p:cNvSpPr>
            <a:spLocks noGrp="1"/>
          </p:cNvSpPr>
          <p:nvPr>
            <p:ph sz="quarter" idx="15"/>
          </p:nvPr>
        </p:nvSpPr>
        <p:spPr/>
        <p:txBody>
          <a:bodyPr/>
          <a:lstStyle/>
          <a:p>
            <a:pPr marL="0" indent="0">
              <a:buNone/>
            </a:pPr>
            <a:r>
              <a:rPr lang="en-US" dirty="0"/>
              <a:t>Movie </a:t>
            </a:r>
            <a:r>
              <a:rPr lang="en-US" dirty="0" smtClean="0"/>
              <a:t>recommendation for</a:t>
            </a:r>
            <a:r>
              <a:rPr lang="ru-RU" dirty="0" smtClean="0"/>
              <a:t> </a:t>
            </a:r>
            <a:r>
              <a:rPr lang="en-US" dirty="0" smtClean="0"/>
              <a:t>Netflix– </a:t>
            </a:r>
            <a:r>
              <a:rPr lang="ru-RU" dirty="0" smtClean="0"/>
              <a:t>как похожий эксперимент провести используя данные о платежах клиентов?</a:t>
            </a:r>
            <a:endParaRPr lang="ru-RU" dirty="0"/>
          </a:p>
        </p:txBody>
      </p:sp>
      <p:sp>
        <p:nvSpPr>
          <p:cNvPr id="6" name="Title 5"/>
          <p:cNvSpPr>
            <a:spLocks noGrp="1"/>
          </p:cNvSpPr>
          <p:nvPr>
            <p:ph type="title"/>
          </p:nvPr>
        </p:nvSpPr>
        <p:spPr/>
        <p:txBody>
          <a:bodyPr/>
          <a:lstStyle/>
          <a:p>
            <a:endParaRPr lang="ru-RU" dirty="0"/>
          </a:p>
        </p:txBody>
      </p:sp>
    </p:spTree>
    <p:extLst>
      <p:ext uri="{BB962C8B-B14F-4D97-AF65-F5344CB8AC3E}">
        <p14:creationId xmlns:p14="http://schemas.microsoft.com/office/powerpoint/2010/main" val="161658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13</a:t>
            </a:fld>
            <a:endParaRPr lang="en-GB" noProof="1"/>
          </a:p>
        </p:txBody>
      </p:sp>
      <p:pic>
        <p:nvPicPr>
          <p:cNvPr id="7" name="Content Placeholder 6"/>
          <p:cNvPicPr>
            <a:picLocks noGrp="1" noChangeAspect="1"/>
          </p:cNvPicPr>
          <p:nvPr>
            <p:ph sz="quarter" idx="15"/>
          </p:nvPr>
        </p:nvPicPr>
        <p:blipFill>
          <a:blip r:embed="rId2"/>
          <a:stretch>
            <a:fillRect/>
          </a:stretch>
        </p:blipFill>
        <p:spPr>
          <a:xfrm>
            <a:off x="1909965" y="1290315"/>
            <a:ext cx="8478433" cy="4620270"/>
          </a:xfrm>
          <a:prstGeom prst="rect">
            <a:avLst/>
          </a:prstGeom>
        </p:spPr>
      </p:pic>
      <p:sp>
        <p:nvSpPr>
          <p:cNvPr id="6" name="Title 5"/>
          <p:cNvSpPr>
            <a:spLocks noGrp="1"/>
          </p:cNvSpPr>
          <p:nvPr>
            <p:ph type="title"/>
          </p:nvPr>
        </p:nvSpPr>
        <p:spPr/>
        <p:txBody>
          <a:bodyPr/>
          <a:lstStyle/>
          <a:p>
            <a:endParaRPr lang="ru-RU"/>
          </a:p>
        </p:txBody>
      </p:sp>
    </p:spTree>
    <p:extLst>
      <p:ext uri="{BB962C8B-B14F-4D97-AF65-F5344CB8AC3E}">
        <p14:creationId xmlns:p14="http://schemas.microsoft.com/office/powerpoint/2010/main" val="256606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14</a:t>
            </a:fld>
            <a:endParaRPr lang="en-GB" noProof="1"/>
          </a:p>
        </p:txBody>
      </p:sp>
      <p:sp>
        <p:nvSpPr>
          <p:cNvPr id="5" name="Content Placeholder 4"/>
          <p:cNvSpPr>
            <a:spLocks noGrp="1"/>
          </p:cNvSpPr>
          <p:nvPr>
            <p:ph sz="quarter" idx="15"/>
          </p:nvPr>
        </p:nvSpPr>
        <p:spPr>
          <a:xfrm>
            <a:off x="360000" y="1260000"/>
            <a:ext cx="11712664" cy="2385024"/>
          </a:xfrm>
        </p:spPr>
        <p:txBody>
          <a:bodyPr>
            <a:normAutofit lnSpcReduction="10000"/>
          </a:bodyPr>
          <a:lstStyle/>
          <a:p>
            <a:endParaRPr lang="en-US" dirty="0"/>
          </a:p>
          <a:p>
            <a:r>
              <a:rPr lang="en-US" dirty="0"/>
              <a:t>Usually, most of the analysis that takes place and most of the production doesn't </a:t>
            </a:r>
            <a:r>
              <a:rPr lang="en-US" dirty="0" smtClean="0"/>
              <a:t>actually </a:t>
            </a:r>
            <a:r>
              <a:rPr lang="en-US" dirty="0"/>
              <a:t>happen in the database, it happens elsewhere. </a:t>
            </a:r>
            <a:r>
              <a:rPr lang="en-US" dirty="0" smtClean="0"/>
              <a:t>So</a:t>
            </a:r>
            <a:r>
              <a:rPr lang="en-US" dirty="0"/>
              <a:t>, you usually have to pull it out with another programming language to </a:t>
            </a:r>
            <a:r>
              <a:rPr lang="en-US" dirty="0" smtClean="0"/>
              <a:t>pull </a:t>
            </a:r>
            <a:r>
              <a:rPr lang="en-US" dirty="0"/>
              <a:t>the data out of that database and analyze it. </a:t>
            </a:r>
            <a:r>
              <a:rPr lang="en-US" dirty="0" smtClean="0"/>
              <a:t>So</a:t>
            </a:r>
            <a:r>
              <a:rPr lang="en-US" dirty="0"/>
              <a:t>, the two most common languages for doing that. </a:t>
            </a:r>
          </a:p>
          <a:p>
            <a:endParaRPr lang="en-US" dirty="0" smtClean="0"/>
          </a:p>
          <a:p>
            <a:endParaRPr lang="en-US" dirty="0"/>
          </a:p>
          <a:p>
            <a:r>
              <a:rPr lang="en-US" dirty="0"/>
              <a:t>the next tool that </a:t>
            </a:r>
            <a:r>
              <a:rPr lang="en-US" dirty="0" smtClean="0"/>
              <a:t>is </a:t>
            </a:r>
            <a:r>
              <a:rPr lang="en-US" dirty="0"/>
              <a:t>in the data scientist toolbox is actually communication. </a:t>
            </a:r>
            <a:r>
              <a:rPr lang="en-US" dirty="0" smtClean="0"/>
              <a:t>A </a:t>
            </a:r>
            <a:r>
              <a:rPr lang="en-US" dirty="0"/>
              <a:t>data scientist or a data engineer has a job that's typically </a:t>
            </a:r>
            <a:r>
              <a:rPr lang="en-US" dirty="0" smtClean="0"/>
              <a:t>changing </a:t>
            </a:r>
            <a:r>
              <a:rPr lang="en-US" dirty="0"/>
              <a:t>quite rapidly as new packages and new sort of tools become available, and so </a:t>
            </a:r>
            <a:r>
              <a:rPr lang="en-US" dirty="0" smtClean="0"/>
              <a:t>the </a:t>
            </a:r>
            <a:r>
              <a:rPr lang="en-US" dirty="0"/>
              <a:t>quickest way to keep them up to speed is to have quick communication and </a:t>
            </a:r>
            <a:r>
              <a:rPr lang="en-US" dirty="0" smtClean="0"/>
              <a:t>to </a:t>
            </a:r>
            <a:r>
              <a:rPr lang="en-US" dirty="0"/>
              <a:t>have an open channel of communication</a:t>
            </a:r>
            <a:r>
              <a:rPr lang="en-US" dirty="0" smtClean="0"/>
              <a:t>.</a:t>
            </a:r>
          </a:p>
          <a:p>
            <a:endParaRPr lang="en-US" dirty="0"/>
          </a:p>
          <a:p>
            <a:endParaRPr lang="en-US" dirty="0" smtClean="0"/>
          </a:p>
          <a:p>
            <a:endParaRPr lang="en-US" dirty="0"/>
          </a:p>
          <a:p>
            <a:endParaRPr lang="ru-RU" dirty="0"/>
          </a:p>
        </p:txBody>
      </p:sp>
      <p:sp>
        <p:nvSpPr>
          <p:cNvPr id="6" name="Title 5"/>
          <p:cNvSpPr>
            <a:spLocks noGrp="1"/>
          </p:cNvSpPr>
          <p:nvPr>
            <p:ph type="title"/>
          </p:nvPr>
        </p:nvSpPr>
        <p:spPr/>
        <p:txBody>
          <a:bodyPr/>
          <a:lstStyle/>
          <a:p>
            <a:r>
              <a:rPr lang="en-US" dirty="0" smtClean="0"/>
              <a:t>Data science toolbox</a:t>
            </a:r>
            <a:endParaRPr lang="ru-RU" dirty="0"/>
          </a:p>
        </p:txBody>
      </p:sp>
      <p:pic>
        <p:nvPicPr>
          <p:cNvPr id="7" name="Picture 6"/>
          <p:cNvPicPr>
            <a:picLocks noChangeAspect="1"/>
          </p:cNvPicPr>
          <p:nvPr/>
        </p:nvPicPr>
        <p:blipFill>
          <a:blip r:embed="rId2"/>
          <a:stretch>
            <a:fillRect/>
          </a:stretch>
        </p:blipFill>
        <p:spPr>
          <a:xfrm>
            <a:off x="6816080" y="3502350"/>
            <a:ext cx="4320480" cy="2429689"/>
          </a:xfrm>
          <a:prstGeom prst="rect">
            <a:avLst/>
          </a:prstGeom>
        </p:spPr>
      </p:pic>
      <p:sp>
        <p:nvSpPr>
          <p:cNvPr id="8" name="Rectangle 7"/>
          <p:cNvSpPr/>
          <p:nvPr/>
        </p:nvSpPr>
        <p:spPr>
          <a:xfrm>
            <a:off x="412893" y="3623903"/>
            <a:ext cx="6288360" cy="1277273"/>
          </a:xfrm>
          <a:prstGeom prst="rect">
            <a:avLst/>
          </a:prstGeom>
        </p:spPr>
        <p:txBody>
          <a:bodyPr wrap="square">
            <a:spAutoFit/>
          </a:bodyPr>
          <a:lstStyle/>
          <a:p>
            <a:endParaRPr lang="en-US" sz="1100" dirty="0"/>
          </a:p>
          <a:p>
            <a:r>
              <a:rPr lang="en-US" sz="1100" dirty="0"/>
              <a:t>The first order of business is just making sure your sort of data house is in order. </a:t>
            </a:r>
            <a:r>
              <a:rPr lang="en-US" sz="1100" dirty="0" smtClean="0"/>
              <a:t>And </a:t>
            </a:r>
            <a:r>
              <a:rPr lang="en-US" sz="1100" dirty="0"/>
              <a:t>the way to </a:t>
            </a:r>
            <a:r>
              <a:rPr lang="en-US" sz="1100" dirty="0" smtClean="0"/>
              <a:t>do </a:t>
            </a:r>
            <a:r>
              <a:rPr lang="en-US" sz="1100" dirty="0"/>
              <a:t>that is to make sure you focus on infrastructure. </a:t>
            </a:r>
            <a:r>
              <a:rPr lang="en-US" sz="1100" dirty="0" smtClean="0"/>
              <a:t>So </a:t>
            </a:r>
            <a:r>
              <a:rPr lang="en-US" sz="1100" dirty="0"/>
              <a:t>the first thing that you need to do is build out the infrastructure for </a:t>
            </a:r>
            <a:r>
              <a:rPr lang="en-US" sz="1100" dirty="0" smtClean="0"/>
              <a:t>storing </a:t>
            </a:r>
            <a:r>
              <a:rPr lang="en-US" sz="1100" dirty="0"/>
              <a:t>the data, the databases and so forth. </a:t>
            </a:r>
            <a:r>
              <a:rPr lang="en-US" sz="1100" dirty="0" smtClean="0"/>
              <a:t>The </a:t>
            </a:r>
            <a:r>
              <a:rPr lang="en-US" sz="1100" dirty="0"/>
              <a:t>software that's </a:t>
            </a:r>
            <a:r>
              <a:rPr lang="en-US" sz="1100" dirty="0" err="1"/>
              <a:t>gonna</a:t>
            </a:r>
            <a:r>
              <a:rPr lang="en-US" sz="1100" dirty="0"/>
              <a:t> be run to pull those data, </a:t>
            </a:r>
            <a:r>
              <a:rPr lang="en-US" sz="1100" dirty="0" smtClean="0"/>
              <a:t>the </a:t>
            </a:r>
            <a:r>
              <a:rPr lang="en-US" sz="1100" dirty="0"/>
              <a:t>servers that are </a:t>
            </a:r>
            <a:r>
              <a:rPr lang="en-US" sz="1100" dirty="0" err="1"/>
              <a:t>gonna</a:t>
            </a:r>
            <a:r>
              <a:rPr lang="en-US" sz="1100" dirty="0"/>
              <a:t> serve the data to other people, and </a:t>
            </a:r>
            <a:r>
              <a:rPr lang="en-US" sz="1100" dirty="0" smtClean="0"/>
              <a:t>the </a:t>
            </a:r>
            <a:r>
              <a:rPr lang="en-US" sz="1100" dirty="0"/>
              <a:t>servers that you'll interact with yourself in order to get the data out. </a:t>
            </a:r>
            <a:r>
              <a:rPr lang="en-US" sz="1100" dirty="0" smtClean="0"/>
              <a:t>So </a:t>
            </a:r>
            <a:r>
              <a:rPr lang="en-US" sz="1100" dirty="0"/>
              <a:t>all that sort of requires infrastructure building up at first</a:t>
            </a:r>
          </a:p>
        </p:txBody>
      </p:sp>
    </p:spTree>
    <p:extLst>
      <p:ext uri="{BB962C8B-B14F-4D97-AF65-F5344CB8AC3E}">
        <p14:creationId xmlns:p14="http://schemas.microsoft.com/office/powerpoint/2010/main" val="53324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15</a:t>
            </a:fld>
            <a:endParaRPr lang="en-GB" noProof="1"/>
          </a:p>
        </p:txBody>
      </p:sp>
      <p:sp>
        <p:nvSpPr>
          <p:cNvPr id="5" name="Content Placeholder 4"/>
          <p:cNvSpPr>
            <a:spLocks noGrp="1"/>
          </p:cNvSpPr>
          <p:nvPr>
            <p:ph sz="quarter" idx="15"/>
          </p:nvPr>
        </p:nvSpPr>
        <p:spPr/>
        <p:txBody>
          <a:bodyPr>
            <a:normAutofit/>
          </a:bodyPr>
          <a:lstStyle/>
          <a:p>
            <a:endParaRPr lang="en-US" dirty="0"/>
          </a:p>
          <a:p>
            <a:r>
              <a:rPr lang="en-US" dirty="0"/>
              <a:t>There are a few sort of key things that they need to know, they might need to know </a:t>
            </a:r>
            <a:r>
              <a:rPr lang="en-US" dirty="0" smtClean="0"/>
              <a:t>how </a:t>
            </a:r>
            <a:r>
              <a:rPr lang="en-US" dirty="0"/>
              <a:t>to build and manage some databases, things like SQL, things like MongoDB. </a:t>
            </a:r>
            <a:r>
              <a:rPr lang="en-US" dirty="0" smtClean="0"/>
              <a:t>They </a:t>
            </a:r>
            <a:r>
              <a:rPr lang="en-US" dirty="0"/>
              <a:t>might also need to know how to do things like implement or run, </a:t>
            </a:r>
            <a:r>
              <a:rPr lang="en-US" dirty="0" smtClean="0"/>
              <a:t>things </a:t>
            </a:r>
            <a:r>
              <a:rPr lang="en-US" dirty="0"/>
              <a:t>like Hadoop, which is a parallel processing </a:t>
            </a:r>
            <a:r>
              <a:rPr lang="en-US" dirty="0" smtClean="0"/>
              <a:t>infrastructure. So </a:t>
            </a:r>
            <a:r>
              <a:rPr lang="en-US" dirty="0"/>
              <a:t>what does a data engineer do? </a:t>
            </a:r>
            <a:r>
              <a:rPr lang="en-US" dirty="0" smtClean="0"/>
              <a:t>They </a:t>
            </a:r>
            <a:r>
              <a:rPr lang="en-US" dirty="0"/>
              <a:t>might do things like build infrastructure. </a:t>
            </a:r>
            <a:r>
              <a:rPr lang="en-US" dirty="0" smtClean="0"/>
              <a:t>So </a:t>
            </a:r>
            <a:r>
              <a:rPr lang="en-US" dirty="0"/>
              <a:t>they would build out what are your databases, the hardware for that. </a:t>
            </a:r>
            <a:r>
              <a:rPr lang="en-US" dirty="0" smtClean="0"/>
              <a:t>Whether </a:t>
            </a:r>
            <a:r>
              <a:rPr lang="en-US" dirty="0"/>
              <a:t>it's purchasing that, and organizing it, and ordering it. </a:t>
            </a:r>
            <a:r>
              <a:rPr lang="en-US" dirty="0" smtClean="0"/>
              <a:t>Or </a:t>
            </a:r>
            <a:r>
              <a:rPr lang="en-US" dirty="0"/>
              <a:t>they might build out your system for actually computing on that, </a:t>
            </a:r>
            <a:r>
              <a:rPr lang="en-US" dirty="0" smtClean="0"/>
              <a:t>whether </a:t>
            </a:r>
            <a:r>
              <a:rPr lang="en-US" dirty="0"/>
              <a:t>it's what servers they're </a:t>
            </a:r>
            <a:r>
              <a:rPr lang="en-US" dirty="0" err="1"/>
              <a:t>gonna</a:t>
            </a:r>
            <a:r>
              <a:rPr lang="en-US" dirty="0"/>
              <a:t> buy and how they're </a:t>
            </a:r>
            <a:r>
              <a:rPr lang="en-US" dirty="0" err="1"/>
              <a:t>gonna</a:t>
            </a:r>
            <a:r>
              <a:rPr lang="en-US" dirty="0"/>
              <a:t> organize that. </a:t>
            </a:r>
            <a:r>
              <a:rPr lang="en-US" dirty="0" smtClean="0"/>
              <a:t>And </a:t>
            </a:r>
            <a:r>
              <a:rPr lang="en-US" dirty="0"/>
              <a:t>what software they're </a:t>
            </a:r>
            <a:r>
              <a:rPr lang="en-US" dirty="0" err="1"/>
              <a:t>gonna</a:t>
            </a:r>
            <a:r>
              <a:rPr lang="en-US" dirty="0"/>
              <a:t> run on top of the database, </a:t>
            </a:r>
            <a:r>
              <a:rPr lang="en-US" dirty="0" smtClean="0"/>
              <a:t>what </a:t>
            </a:r>
            <a:r>
              <a:rPr lang="en-US" dirty="0"/>
              <a:t>software they're </a:t>
            </a:r>
            <a:r>
              <a:rPr lang="en-US" dirty="0" err="1"/>
              <a:t>gonna</a:t>
            </a:r>
            <a:r>
              <a:rPr lang="en-US" dirty="0"/>
              <a:t> run on top of the server. </a:t>
            </a:r>
            <a:r>
              <a:rPr lang="en-US" dirty="0" smtClean="0"/>
              <a:t>And </a:t>
            </a:r>
            <a:r>
              <a:rPr lang="en-US" dirty="0"/>
              <a:t>then, they manage the data storage and use. </a:t>
            </a:r>
            <a:r>
              <a:rPr lang="en-US" dirty="0" smtClean="0"/>
              <a:t>So </a:t>
            </a:r>
            <a:r>
              <a:rPr lang="en-US" dirty="0"/>
              <a:t>they might monitor how those work.</a:t>
            </a:r>
          </a:p>
          <a:p>
            <a:endParaRPr lang="en-US" dirty="0"/>
          </a:p>
          <a:p>
            <a:endParaRPr lang="en-US" dirty="0"/>
          </a:p>
          <a:p>
            <a:r>
              <a:rPr lang="en-US" dirty="0"/>
              <a:t>So what does a data scientist do? </a:t>
            </a:r>
            <a:r>
              <a:rPr lang="en-US" dirty="0" smtClean="0"/>
              <a:t>As </a:t>
            </a:r>
            <a:r>
              <a:rPr lang="en-US" dirty="0"/>
              <a:t>it's typically defined, a data scientist runs experiments, pulls and </a:t>
            </a:r>
            <a:r>
              <a:rPr lang="en-US" dirty="0" smtClean="0"/>
              <a:t>cleans </a:t>
            </a:r>
            <a:r>
              <a:rPr lang="en-US" dirty="0"/>
              <a:t>data, analyzes it and then communicates the results to people. So they need to be able to do statistics. </a:t>
            </a:r>
            <a:r>
              <a:rPr lang="en-US" dirty="0" smtClean="0"/>
              <a:t>So</a:t>
            </a:r>
            <a:r>
              <a:rPr lang="en-US" dirty="0"/>
              <a:t>, often they'll have learned that either in classes, so </a:t>
            </a:r>
            <a:r>
              <a:rPr lang="en-US" dirty="0" smtClean="0"/>
              <a:t>that </a:t>
            </a:r>
            <a:r>
              <a:rPr lang="en-US" dirty="0"/>
              <a:t>they will have a qualification in statistics, whether it's a degree or </a:t>
            </a:r>
            <a:r>
              <a:rPr lang="en-US" dirty="0" smtClean="0"/>
              <a:t>they've </a:t>
            </a:r>
            <a:r>
              <a:rPr lang="en-US" dirty="0"/>
              <a:t>taken a large number of classes, or they've taken some online classes. </a:t>
            </a:r>
            <a:r>
              <a:rPr lang="en-US" dirty="0" smtClean="0"/>
              <a:t>They </a:t>
            </a:r>
            <a:r>
              <a:rPr lang="en-US" dirty="0"/>
              <a:t>probably need to know something about prediction and machine </a:t>
            </a:r>
            <a:r>
              <a:rPr lang="en-US" dirty="0" err="1" smtClean="0"/>
              <a:t>learning.So</a:t>
            </a:r>
            <a:r>
              <a:rPr lang="en-US" dirty="0" smtClean="0"/>
              <a:t> </a:t>
            </a:r>
            <a:r>
              <a:rPr lang="en-US" dirty="0"/>
              <a:t>they need to be able to do statistics. </a:t>
            </a:r>
            <a:r>
              <a:rPr lang="en-US" dirty="0" smtClean="0"/>
              <a:t>So</a:t>
            </a:r>
            <a:r>
              <a:rPr lang="en-US" dirty="0"/>
              <a:t>, often they'll have learned that either in classes, so </a:t>
            </a:r>
            <a:r>
              <a:rPr lang="en-US" dirty="0" smtClean="0"/>
              <a:t>that </a:t>
            </a:r>
            <a:r>
              <a:rPr lang="en-US" dirty="0"/>
              <a:t>they will have a qualification in statistics, whether it's a degree or </a:t>
            </a:r>
            <a:r>
              <a:rPr lang="en-US" dirty="0" smtClean="0"/>
              <a:t>they've </a:t>
            </a:r>
            <a:r>
              <a:rPr lang="en-US" dirty="0"/>
              <a:t>taken a large number of classes, or </a:t>
            </a:r>
            <a:r>
              <a:rPr lang="en-US" dirty="0" err="1" smtClean="0"/>
              <a:t>hey've</a:t>
            </a:r>
            <a:r>
              <a:rPr lang="en-US" dirty="0" smtClean="0"/>
              <a:t> </a:t>
            </a:r>
            <a:r>
              <a:rPr lang="en-US" dirty="0"/>
              <a:t>taken some online classes. </a:t>
            </a:r>
            <a:r>
              <a:rPr lang="en-US" dirty="0" smtClean="0"/>
              <a:t>They </a:t>
            </a:r>
            <a:r>
              <a:rPr lang="en-US" dirty="0"/>
              <a:t>probably need to know something about prediction and machine learning.</a:t>
            </a:r>
          </a:p>
          <a:p>
            <a:endParaRPr lang="en-US" dirty="0"/>
          </a:p>
          <a:p>
            <a:endParaRPr lang="ru-RU" dirty="0"/>
          </a:p>
        </p:txBody>
      </p:sp>
      <p:sp>
        <p:nvSpPr>
          <p:cNvPr id="6" name="Title 5"/>
          <p:cNvSpPr>
            <a:spLocks noGrp="1"/>
          </p:cNvSpPr>
          <p:nvPr>
            <p:ph type="title"/>
          </p:nvPr>
        </p:nvSpPr>
        <p:spPr/>
        <p:txBody>
          <a:bodyPr/>
          <a:lstStyle/>
          <a:p>
            <a:r>
              <a:rPr lang="en-US" dirty="0" smtClean="0"/>
              <a:t>Data engineer vs Data scientist</a:t>
            </a:r>
            <a:endParaRPr lang="ru-RU" dirty="0"/>
          </a:p>
        </p:txBody>
      </p:sp>
    </p:spTree>
    <p:extLst>
      <p:ext uri="{BB962C8B-B14F-4D97-AF65-F5344CB8AC3E}">
        <p14:creationId xmlns:p14="http://schemas.microsoft.com/office/powerpoint/2010/main" val="207845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16</a:t>
            </a:fld>
            <a:endParaRPr lang="en-GB" noProof="1"/>
          </a:p>
        </p:txBody>
      </p:sp>
      <p:sp>
        <p:nvSpPr>
          <p:cNvPr id="5" name="Content Placeholder 4"/>
          <p:cNvSpPr>
            <a:spLocks noGrp="1"/>
          </p:cNvSpPr>
          <p:nvPr>
            <p:ph sz="quarter" idx="15"/>
          </p:nvPr>
        </p:nvSpPr>
        <p:spPr/>
        <p:txBody>
          <a:bodyPr/>
          <a:lstStyle/>
          <a:p>
            <a:endParaRPr lang="en-US" dirty="0"/>
          </a:p>
          <a:p>
            <a:r>
              <a:rPr lang="en-US" dirty="0"/>
              <a:t>And you can identify these organizational problems as a way, </a:t>
            </a:r>
            <a:r>
              <a:rPr lang="en-US" dirty="0" smtClean="0"/>
              <a:t>as </a:t>
            </a:r>
            <a:r>
              <a:rPr lang="en-US" dirty="0"/>
              <a:t>a target to try to hit. </a:t>
            </a:r>
            <a:r>
              <a:rPr lang="en-US" dirty="0" smtClean="0"/>
              <a:t>Now</a:t>
            </a:r>
            <a:r>
              <a:rPr lang="en-US" dirty="0"/>
              <a:t>, sometimes data is useful for those and sometimes it isn't. </a:t>
            </a:r>
            <a:r>
              <a:rPr lang="en-US" dirty="0" smtClean="0"/>
              <a:t>So </a:t>
            </a:r>
            <a:r>
              <a:rPr lang="en-US" dirty="0"/>
              <a:t>setting specific targets like that, </a:t>
            </a:r>
            <a:r>
              <a:rPr lang="en-US" dirty="0" smtClean="0"/>
              <a:t>like </a:t>
            </a:r>
            <a:r>
              <a:rPr lang="en-US" dirty="0"/>
              <a:t>a percent growth increase, can be very hard to hit all the time. </a:t>
            </a:r>
            <a:endParaRPr lang="en-US" dirty="0" smtClean="0"/>
          </a:p>
          <a:p>
            <a:endParaRPr lang="en-US" dirty="0"/>
          </a:p>
          <a:p>
            <a:r>
              <a:rPr lang="en-US" dirty="0"/>
              <a:t>Solving an internal problem might be cleaning up the code, </a:t>
            </a:r>
            <a:r>
              <a:rPr lang="en-US" dirty="0" smtClean="0"/>
              <a:t>cleaning </a:t>
            </a:r>
            <a:r>
              <a:rPr lang="en-US" dirty="0"/>
              <a:t>up the documentations, and getting it ready for other people to use. </a:t>
            </a:r>
            <a:endParaRPr lang="en-US" dirty="0" smtClean="0"/>
          </a:p>
          <a:p>
            <a:r>
              <a:rPr lang="en-US" dirty="0" smtClean="0"/>
              <a:t>The </a:t>
            </a:r>
            <a:r>
              <a:rPr lang="en-US" dirty="0"/>
              <a:t>data don't necessarily always do exactly what you want them to do. </a:t>
            </a:r>
            <a:endParaRPr lang="en-US" dirty="0" smtClean="0"/>
          </a:p>
          <a:p>
            <a:endParaRPr lang="en-US" dirty="0" smtClean="0"/>
          </a:p>
          <a:p>
            <a:r>
              <a:rPr lang="en-US" dirty="0"/>
              <a:t>So, the first thing that a data scientist needs to do to be really effective is to </a:t>
            </a:r>
            <a:r>
              <a:rPr lang="en-US" dirty="0" smtClean="0"/>
              <a:t>be </a:t>
            </a:r>
            <a:r>
              <a:rPr lang="en-US" dirty="0"/>
              <a:t>working on a concrete </a:t>
            </a:r>
            <a:r>
              <a:rPr lang="en-US" dirty="0" smtClean="0"/>
              <a:t>problem. And </a:t>
            </a:r>
            <a:r>
              <a:rPr lang="en-US" dirty="0"/>
              <a:t>those concrete problems often don't come out of the data science team, </a:t>
            </a:r>
            <a:r>
              <a:rPr lang="en-US" dirty="0" smtClean="0"/>
              <a:t>they </a:t>
            </a:r>
            <a:r>
              <a:rPr lang="en-US" dirty="0"/>
              <a:t>often come out of another team.</a:t>
            </a:r>
          </a:p>
          <a:p>
            <a:endParaRPr lang="en-US" dirty="0"/>
          </a:p>
          <a:p>
            <a:endParaRPr lang="en-US" dirty="0"/>
          </a:p>
          <a:p>
            <a:endParaRPr lang="en-US" dirty="0"/>
          </a:p>
          <a:p>
            <a:endParaRPr lang="en-US" dirty="0" smtClean="0"/>
          </a:p>
          <a:p>
            <a:endParaRPr lang="ru-RU" dirty="0"/>
          </a:p>
        </p:txBody>
      </p:sp>
      <p:sp>
        <p:nvSpPr>
          <p:cNvPr id="6" name="Title 5"/>
          <p:cNvSpPr>
            <a:spLocks noGrp="1"/>
          </p:cNvSpPr>
          <p:nvPr>
            <p:ph type="title"/>
          </p:nvPr>
        </p:nvSpPr>
        <p:spPr/>
        <p:txBody>
          <a:bodyPr/>
          <a:lstStyle/>
          <a:p>
            <a:r>
              <a:rPr lang="en-US" dirty="0" smtClean="0"/>
              <a:t>What a success is?</a:t>
            </a:r>
            <a:endParaRPr lang="ru-RU" dirty="0"/>
          </a:p>
        </p:txBody>
      </p:sp>
    </p:spTree>
    <p:extLst>
      <p:ext uri="{BB962C8B-B14F-4D97-AF65-F5344CB8AC3E}">
        <p14:creationId xmlns:p14="http://schemas.microsoft.com/office/powerpoint/2010/main" val="259812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2</a:t>
            </a:fld>
            <a:endParaRPr lang="en-GB" noProof="1"/>
          </a:p>
        </p:txBody>
      </p:sp>
      <p:sp>
        <p:nvSpPr>
          <p:cNvPr id="5" name="Text Placeholder 4"/>
          <p:cNvSpPr>
            <a:spLocks noGrp="1"/>
          </p:cNvSpPr>
          <p:nvPr>
            <p:ph type="body" sz="quarter" idx="15"/>
          </p:nvPr>
        </p:nvSpPr>
        <p:spPr/>
        <p:txBody>
          <a:bodyPr/>
          <a:lstStyle/>
          <a:p>
            <a:r>
              <a:rPr lang="en-US" dirty="0" smtClean="0"/>
              <a:t>Intro</a:t>
            </a:r>
          </a:p>
          <a:p>
            <a:r>
              <a:rPr lang="en-US" dirty="0" smtClean="0"/>
              <a:t>Get started</a:t>
            </a:r>
          </a:p>
          <a:p>
            <a:r>
              <a:rPr lang="en-US" dirty="0" smtClean="0"/>
              <a:t>Data extraction</a:t>
            </a:r>
          </a:p>
          <a:p>
            <a:r>
              <a:rPr lang="en-US" dirty="0" smtClean="0"/>
              <a:t>Data visualization</a:t>
            </a:r>
          </a:p>
          <a:p>
            <a:r>
              <a:rPr lang="en-US" smtClean="0"/>
              <a:t>What next?</a:t>
            </a:r>
          </a:p>
          <a:p>
            <a:endParaRPr lang="ru-RU" dirty="0"/>
          </a:p>
        </p:txBody>
      </p:sp>
      <p:sp>
        <p:nvSpPr>
          <p:cNvPr id="6" name="Title 5"/>
          <p:cNvSpPr>
            <a:spLocks noGrp="1"/>
          </p:cNvSpPr>
          <p:nvPr>
            <p:ph type="title"/>
          </p:nvPr>
        </p:nvSpPr>
        <p:spPr/>
        <p:txBody>
          <a:bodyPr/>
          <a:lstStyle/>
          <a:p>
            <a:r>
              <a:rPr lang="en-US" dirty="0" smtClean="0"/>
              <a:t>Syllabus</a:t>
            </a:r>
            <a:endParaRPr lang="ru-RU" dirty="0"/>
          </a:p>
        </p:txBody>
      </p:sp>
    </p:spTree>
    <p:extLst>
      <p:ext uri="{BB962C8B-B14F-4D97-AF65-F5344CB8AC3E}">
        <p14:creationId xmlns:p14="http://schemas.microsoft.com/office/powerpoint/2010/main" val="365140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3</a:t>
            </a:fld>
            <a:endParaRPr lang="en-GB" noProof="1"/>
          </a:p>
        </p:txBody>
      </p:sp>
      <p:sp>
        <p:nvSpPr>
          <p:cNvPr id="5" name="Text Placeholder 4"/>
          <p:cNvSpPr>
            <a:spLocks noGrp="1"/>
          </p:cNvSpPr>
          <p:nvPr>
            <p:ph type="body" sz="quarter" idx="15"/>
          </p:nvPr>
        </p:nvSpPr>
        <p:spPr>
          <a:xfrm>
            <a:off x="263352" y="1124744"/>
            <a:ext cx="11521280" cy="4968552"/>
          </a:xfrm>
        </p:spPr>
        <p:txBody>
          <a:bodyPr anchor="t"/>
          <a:lstStyle/>
          <a:p>
            <a:pPr marL="0" indent="0">
              <a:buNone/>
            </a:pPr>
            <a:r>
              <a:rPr lang="en-US" dirty="0" smtClean="0"/>
              <a:t>																			</a:t>
            </a:r>
            <a:r>
              <a:rPr lang="en-US" i="1" dirty="0" smtClean="0"/>
              <a:t>The key world in “Data Science” is not Data, it is Science</a:t>
            </a:r>
          </a:p>
          <a:p>
            <a:pPr marL="0" indent="0">
              <a:buNone/>
            </a:pPr>
            <a:endParaRPr lang="en-US" i="1" dirty="0"/>
          </a:p>
          <a:p>
            <a:pPr marL="0" indent="0">
              <a:buNone/>
            </a:pPr>
            <a:r>
              <a:rPr lang="en-US" dirty="0"/>
              <a:t> </a:t>
            </a:r>
            <a:r>
              <a:rPr lang="ru-RU" dirty="0" smtClean="0"/>
              <a:t>Когда кто-то анализирует данные, или пытается использовать данные для развития бизнеса</a:t>
            </a:r>
          </a:p>
          <a:p>
            <a:r>
              <a:rPr lang="en-US" dirty="0"/>
              <a:t>you're actually using that data to </a:t>
            </a:r>
          </a:p>
          <a:p>
            <a:r>
              <a:rPr lang="en-US" dirty="0"/>
              <a:t>answer a specific, concrete question that could be useful for your organization</a:t>
            </a:r>
            <a:r>
              <a:rPr lang="en-US" dirty="0" smtClean="0"/>
              <a:t>.</a:t>
            </a:r>
            <a:endParaRPr lang="ru-RU" dirty="0" smtClean="0"/>
          </a:p>
          <a:p>
            <a:r>
              <a:rPr lang="en-US" dirty="0" smtClean="0"/>
              <a:t>at </a:t>
            </a:r>
            <a:r>
              <a:rPr lang="en-US" dirty="0"/>
              <a:t>the core the question was, how can we identify movies that people will </a:t>
            </a:r>
            <a:r>
              <a:rPr lang="en-US" dirty="0" smtClean="0"/>
              <a:t>like</a:t>
            </a:r>
            <a:endParaRPr lang="ru-RU" dirty="0" smtClean="0"/>
          </a:p>
          <a:p>
            <a:endParaRPr lang="ru-RU" dirty="0"/>
          </a:p>
          <a:p>
            <a:endParaRPr lang="en-US" dirty="0" smtClean="0"/>
          </a:p>
          <a:p>
            <a:endParaRPr lang="en-US" dirty="0"/>
          </a:p>
          <a:p>
            <a:pPr marL="0" indent="0">
              <a:buNone/>
            </a:pPr>
            <a:endParaRPr lang="ru-RU" dirty="0"/>
          </a:p>
        </p:txBody>
      </p:sp>
      <p:sp>
        <p:nvSpPr>
          <p:cNvPr id="6" name="Title 5"/>
          <p:cNvSpPr>
            <a:spLocks noGrp="1"/>
          </p:cNvSpPr>
          <p:nvPr>
            <p:ph type="title"/>
          </p:nvPr>
        </p:nvSpPr>
        <p:spPr/>
        <p:txBody>
          <a:bodyPr/>
          <a:lstStyle/>
          <a:p>
            <a:endParaRPr lang="ru-RU"/>
          </a:p>
        </p:txBody>
      </p:sp>
      <p:pic>
        <p:nvPicPr>
          <p:cNvPr id="7" name="Picture 6"/>
          <p:cNvPicPr>
            <a:picLocks noChangeAspect="1"/>
          </p:cNvPicPr>
          <p:nvPr/>
        </p:nvPicPr>
        <p:blipFill>
          <a:blip r:embed="rId2"/>
          <a:stretch>
            <a:fillRect/>
          </a:stretch>
        </p:blipFill>
        <p:spPr>
          <a:xfrm>
            <a:off x="366761" y="3356992"/>
            <a:ext cx="4421899" cy="2453828"/>
          </a:xfrm>
          <a:prstGeom prst="rect">
            <a:avLst/>
          </a:prstGeom>
        </p:spPr>
      </p:pic>
    </p:spTree>
    <p:extLst>
      <p:ext uri="{BB962C8B-B14F-4D97-AF65-F5344CB8AC3E}">
        <p14:creationId xmlns:p14="http://schemas.microsoft.com/office/powerpoint/2010/main" val="370690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4</a:t>
            </a:fld>
            <a:endParaRPr lang="en-GB" noProof="1"/>
          </a:p>
        </p:txBody>
      </p:sp>
      <p:sp>
        <p:nvSpPr>
          <p:cNvPr id="5" name="Text Placeholder 4"/>
          <p:cNvSpPr>
            <a:spLocks noGrp="1"/>
          </p:cNvSpPr>
          <p:nvPr>
            <p:ph type="body" sz="quarter" idx="15"/>
          </p:nvPr>
        </p:nvSpPr>
        <p:spPr/>
        <p:txBody>
          <a:bodyPr anchor="t"/>
          <a:lstStyle/>
          <a:p>
            <a:endParaRPr lang="en-US" dirty="0"/>
          </a:p>
          <a:p>
            <a:r>
              <a:rPr lang="en-US" dirty="0"/>
              <a:t>There's the actual data science, the actual learning from data. </a:t>
            </a:r>
            <a:r>
              <a:rPr lang="en-US" dirty="0" smtClean="0"/>
              <a:t>And </a:t>
            </a:r>
            <a:r>
              <a:rPr lang="en-US" dirty="0"/>
              <a:t>doing, discovering what the right prediction model is. </a:t>
            </a:r>
          </a:p>
          <a:p>
            <a:r>
              <a:rPr lang="en-US" dirty="0"/>
              <a:t>And then there's the implementation component which is often </a:t>
            </a:r>
            <a:r>
              <a:rPr lang="en-US" dirty="0" smtClean="0"/>
              <a:t>lumped </a:t>
            </a:r>
            <a:r>
              <a:rPr lang="en-US" dirty="0"/>
              <a:t>into data engineering which is how you actually implement or </a:t>
            </a:r>
            <a:r>
              <a:rPr lang="en-US" dirty="0" smtClean="0"/>
              <a:t>scale </a:t>
            </a:r>
            <a:r>
              <a:rPr lang="en-US" dirty="0"/>
              <a:t>that technology to be able to apply it to, say, a large customer base or </a:t>
            </a:r>
            <a:r>
              <a:rPr lang="en-US" dirty="0" smtClean="0"/>
              <a:t>to </a:t>
            </a:r>
            <a:r>
              <a:rPr lang="en-US" dirty="0"/>
              <a:t>a large number of people all at once. </a:t>
            </a:r>
            <a:endParaRPr lang="en-US" dirty="0" smtClean="0"/>
          </a:p>
          <a:p>
            <a:endParaRPr lang="en-US" dirty="0"/>
          </a:p>
          <a:p>
            <a:r>
              <a:rPr lang="en-US" dirty="0"/>
              <a:t>And so there are these trade-offs that always come up in data science. The </a:t>
            </a:r>
            <a:r>
              <a:rPr lang="en-US" dirty="0" err="1"/>
              <a:t>tradeo-ffs</a:t>
            </a:r>
            <a:r>
              <a:rPr lang="en-US" dirty="0"/>
              <a:t> between interpretability and accuracy or interpretability and </a:t>
            </a:r>
            <a:r>
              <a:rPr lang="en-US" dirty="0" smtClean="0"/>
              <a:t>speed</a:t>
            </a:r>
            <a:r>
              <a:rPr lang="en-US" dirty="0"/>
              <a:t>, or interpretability and scalability, and so forth</a:t>
            </a:r>
            <a:r>
              <a:rPr lang="en-US" dirty="0" smtClean="0"/>
              <a:t>.</a:t>
            </a:r>
          </a:p>
          <a:p>
            <a:endParaRPr lang="en-US" dirty="0"/>
          </a:p>
          <a:p>
            <a:endParaRPr lang="en-US" dirty="0"/>
          </a:p>
          <a:p>
            <a:r>
              <a:rPr lang="en-US" dirty="0"/>
              <a:t>And so, another component of this is like being able to identify what's hype </a:t>
            </a:r>
            <a:r>
              <a:rPr lang="en-US" dirty="0" smtClean="0"/>
              <a:t>and </a:t>
            </a:r>
            <a:r>
              <a:rPr lang="en-US" dirty="0"/>
              <a:t>what's not</a:t>
            </a:r>
            <a:r>
              <a:rPr lang="en-US" dirty="0" smtClean="0"/>
              <a:t>.</a:t>
            </a:r>
          </a:p>
          <a:p>
            <a:endParaRPr lang="en-US" dirty="0"/>
          </a:p>
          <a:p>
            <a:r>
              <a:rPr lang="en-US" dirty="0"/>
              <a:t>they care less about the underlying psychology and </a:t>
            </a:r>
            <a:r>
              <a:rPr lang="en-US" dirty="0" smtClean="0"/>
              <a:t>fundamental </a:t>
            </a:r>
            <a:r>
              <a:rPr lang="en-US" dirty="0"/>
              <a:t>truths of why you're doing these things, but </a:t>
            </a:r>
            <a:r>
              <a:rPr lang="en-US" dirty="0" smtClean="0"/>
              <a:t>more </a:t>
            </a:r>
            <a:r>
              <a:rPr lang="en-US" dirty="0"/>
              <a:t>care about, </a:t>
            </a:r>
            <a:r>
              <a:rPr lang="en-US" dirty="0" smtClean="0"/>
              <a:t>we </a:t>
            </a:r>
            <a:r>
              <a:rPr lang="en-US" dirty="0" err="1"/>
              <a:t>wanna</a:t>
            </a:r>
            <a:r>
              <a:rPr lang="en-US" dirty="0"/>
              <a:t> give the person the most relevant ads, so </a:t>
            </a:r>
            <a:r>
              <a:rPr lang="en-US" dirty="0" smtClean="0"/>
              <a:t>they </a:t>
            </a:r>
            <a:r>
              <a:rPr lang="en-US" dirty="0"/>
              <a:t>click and then they buy </a:t>
            </a:r>
            <a:r>
              <a:rPr lang="en-US" dirty="0" smtClean="0"/>
              <a:t>things</a:t>
            </a:r>
          </a:p>
          <a:p>
            <a:r>
              <a:rPr lang="en-US" dirty="0" smtClean="0"/>
              <a:t>A/B testing</a:t>
            </a:r>
            <a:endParaRPr lang="en-US" dirty="0"/>
          </a:p>
          <a:p>
            <a:endParaRPr lang="en-US" dirty="0"/>
          </a:p>
          <a:p>
            <a:endParaRPr lang="en-US" dirty="0"/>
          </a:p>
          <a:p>
            <a:endParaRPr lang="en-US" dirty="0"/>
          </a:p>
          <a:p>
            <a:endParaRPr lang="ru-RU" dirty="0"/>
          </a:p>
        </p:txBody>
      </p:sp>
      <p:sp>
        <p:nvSpPr>
          <p:cNvPr id="6" name="Title 5"/>
          <p:cNvSpPr>
            <a:spLocks noGrp="1"/>
          </p:cNvSpPr>
          <p:nvPr>
            <p:ph type="title"/>
          </p:nvPr>
        </p:nvSpPr>
        <p:spPr/>
        <p:txBody>
          <a:bodyPr/>
          <a:lstStyle/>
          <a:p>
            <a:r>
              <a:rPr lang="ru-RU" dirty="0" smtClean="0"/>
              <a:t>С</a:t>
            </a:r>
            <a:r>
              <a:rPr lang="en-US" dirty="0" err="1" smtClean="0"/>
              <a:t>omponents</a:t>
            </a:r>
            <a:r>
              <a:rPr lang="en-US" dirty="0" smtClean="0"/>
              <a:t> of Data science</a:t>
            </a:r>
            <a:endParaRPr lang="ru-RU" dirty="0"/>
          </a:p>
        </p:txBody>
      </p:sp>
    </p:spTree>
    <p:extLst>
      <p:ext uri="{BB962C8B-B14F-4D97-AF65-F5344CB8AC3E}">
        <p14:creationId xmlns:p14="http://schemas.microsoft.com/office/powerpoint/2010/main" val="315329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5</a:t>
            </a:fld>
            <a:endParaRPr lang="en-GB" noProof="1"/>
          </a:p>
        </p:txBody>
      </p:sp>
      <p:sp>
        <p:nvSpPr>
          <p:cNvPr id="5" name="Text Placeholder 4"/>
          <p:cNvSpPr>
            <a:spLocks noGrp="1"/>
          </p:cNvSpPr>
          <p:nvPr>
            <p:ph type="body" sz="quarter" idx="15"/>
          </p:nvPr>
        </p:nvSpPr>
        <p:spPr/>
        <p:txBody>
          <a:bodyPr/>
          <a:lstStyle/>
          <a:p>
            <a:r>
              <a:rPr lang="en-US" dirty="0"/>
              <a:t>machine learning as a set of algorithms </a:t>
            </a:r>
            <a:r>
              <a:rPr lang="en-US" dirty="0" smtClean="0"/>
              <a:t>that </a:t>
            </a:r>
            <a:r>
              <a:rPr lang="en-US" dirty="0"/>
              <a:t>take a set of inputs and return a prediction</a:t>
            </a:r>
          </a:p>
          <a:p>
            <a:endParaRPr lang="ru-RU" dirty="0"/>
          </a:p>
        </p:txBody>
      </p:sp>
      <p:sp>
        <p:nvSpPr>
          <p:cNvPr id="6" name="Title 5"/>
          <p:cNvSpPr>
            <a:spLocks noGrp="1"/>
          </p:cNvSpPr>
          <p:nvPr>
            <p:ph type="title"/>
          </p:nvPr>
        </p:nvSpPr>
        <p:spPr/>
        <p:txBody>
          <a:bodyPr/>
          <a:lstStyle/>
          <a:p>
            <a:endParaRPr lang="ru-RU"/>
          </a:p>
        </p:txBody>
      </p:sp>
    </p:spTree>
    <p:extLst>
      <p:ext uri="{BB962C8B-B14F-4D97-AF65-F5344CB8AC3E}">
        <p14:creationId xmlns:p14="http://schemas.microsoft.com/office/powerpoint/2010/main" val="357394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6</a:t>
            </a:fld>
            <a:endParaRPr lang="en-GB" noProof="1"/>
          </a:p>
        </p:txBody>
      </p:sp>
      <p:sp>
        <p:nvSpPr>
          <p:cNvPr id="5" name="Content Placeholder 4"/>
          <p:cNvSpPr>
            <a:spLocks noGrp="1"/>
          </p:cNvSpPr>
          <p:nvPr>
            <p:ph sz="quarter" idx="15"/>
          </p:nvPr>
        </p:nvSpPr>
        <p:spPr/>
        <p:txBody>
          <a:bodyPr/>
          <a:lstStyle/>
          <a:p>
            <a:r>
              <a:rPr lang="ru-RU" dirty="0" smtClean="0"/>
              <a:t>Давайте скачаем данные с сайта ЦБ и посмотрим, что можно с ними сделать</a:t>
            </a:r>
            <a:r>
              <a:rPr lang="en-US" dirty="0" smtClean="0"/>
              <a:t>(</a:t>
            </a:r>
            <a:r>
              <a:rPr lang="de-DE" dirty="0" err="1"/>
              <a:t>exploratory</a:t>
            </a:r>
            <a:r>
              <a:rPr lang="de-DE" dirty="0"/>
              <a:t> </a:t>
            </a:r>
            <a:r>
              <a:rPr lang="de-DE" dirty="0" err="1"/>
              <a:t>data</a:t>
            </a:r>
            <a:r>
              <a:rPr lang="de-DE" dirty="0"/>
              <a:t> </a:t>
            </a:r>
            <a:r>
              <a:rPr lang="de-DE" dirty="0" err="1"/>
              <a:t>analysis</a:t>
            </a:r>
            <a:r>
              <a:rPr lang="en-US" dirty="0" smtClean="0"/>
              <a:t>)</a:t>
            </a:r>
            <a:r>
              <a:rPr lang="ru-RU" dirty="0" smtClean="0"/>
              <a:t>.</a:t>
            </a:r>
            <a:endParaRPr lang="en-US" dirty="0" smtClean="0"/>
          </a:p>
          <a:p>
            <a:endParaRPr lang="en-US" dirty="0"/>
          </a:p>
          <a:p>
            <a:r>
              <a:rPr lang="ru-RU" dirty="0" smtClean="0"/>
              <a:t>Потом необходимо </a:t>
            </a:r>
            <a:r>
              <a:rPr lang="de-DE" dirty="0" err="1"/>
              <a:t>challenge</a:t>
            </a:r>
            <a:r>
              <a:rPr lang="de-DE" dirty="0"/>
              <a:t> </a:t>
            </a:r>
            <a:r>
              <a:rPr lang="de-DE" dirty="0" err="1"/>
              <a:t>your</a:t>
            </a:r>
            <a:r>
              <a:rPr lang="de-DE" dirty="0"/>
              <a:t> </a:t>
            </a:r>
            <a:r>
              <a:rPr lang="de-DE" dirty="0" err="1" smtClean="0"/>
              <a:t>results</a:t>
            </a:r>
            <a:endParaRPr lang="ru-RU" dirty="0" smtClean="0"/>
          </a:p>
          <a:p>
            <a:endParaRPr lang="ru-RU" dirty="0"/>
          </a:p>
          <a:p>
            <a:endParaRPr lang="ru-RU" dirty="0"/>
          </a:p>
        </p:txBody>
      </p:sp>
      <p:sp>
        <p:nvSpPr>
          <p:cNvPr id="6" name="Title 5"/>
          <p:cNvSpPr>
            <a:spLocks noGrp="1"/>
          </p:cNvSpPr>
          <p:nvPr>
            <p:ph type="title"/>
          </p:nvPr>
        </p:nvSpPr>
        <p:spPr/>
        <p:txBody>
          <a:bodyPr/>
          <a:lstStyle/>
          <a:p>
            <a:endParaRPr lang="ru-RU" dirty="0"/>
          </a:p>
        </p:txBody>
      </p:sp>
    </p:spTree>
    <p:extLst>
      <p:ext uri="{BB962C8B-B14F-4D97-AF65-F5344CB8AC3E}">
        <p14:creationId xmlns:p14="http://schemas.microsoft.com/office/powerpoint/2010/main" val="366459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7</a:t>
            </a:fld>
            <a:endParaRPr lang="en-GB" noProof="1"/>
          </a:p>
        </p:txBody>
      </p:sp>
      <p:sp>
        <p:nvSpPr>
          <p:cNvPr id="5" name="Content Placeholder 4"/>
          <p:cNvSpPr>
            <a:spLocks noGrp="1"/>
          </p:cNvSpPr>
          <p:nvPr>
            <p:ph sz="quarter" idx="15"/>
          </p:nvPr>
        </p:nvSpPr>
        <p:spPr/>
        <p:txBody>
          <a:bodyPr/>
          <a:lstStyle/>
          <a:p>
            <a:r>
              <a:rPr lang="ru-RU" dirty="0" smtClean="0"/>
              <a:t>1. </a:t>
            </a:r>
            <a:r>
              <a:rPr lang="en-US" b="1" dirty="0" smtClean="0"/>
              <a:t>Thinking of the question</a:t>
            </a:r>
          </a:p>
          <a:p>
            <a:r>
              <a:rPr lang="en-US" dirty="0" smtClean="0"/>
              <a:t>2. </a:t>
            </a:r>
            <a:r>
              <a:rPr lang="en-US" b="1" dirty="0" smtClean="0"/>
              <a:t>Getting the data</a:t>
            </a:r>
          </a:p>
          <a:p>
            <a:r>
              <a:rPr lang="en-US" dirty="0" smtClean="0"/>
              <a:t>3. </a:t>
            </a:r>
            <a:r>
              <a:rPr lang="en-US" b="1" dirty="0" smtClean="0"/>
              <a:t>Exploratory data analysis</a:t>
            </a:r>
            <a:r>
              <a:rPr lang="en-US" dirty="0" smtClean="0"/>
              <a:t> to start to develop a sketch of the solution</a:t>
            </a:r>
          </a:p>
          <a:p>
            <a:r>
              <a:rPr lang="en-US" dirty="0" smtClean="0"/>
              <a:t>4. If you got the right data and it appropriate to move on than </a:t>
            </a:r>
            <a:r>
              <a:rPr lang="en-US" b="1" dirty="0" smtClean="0"/>
              <a:t>formal modeling phase</a:t>
            </a:r>
          </a:p>
          <a:p>
            <a:r>
              <a:rPr lang="en-US" dirty="0" smtClean="0"/>
              <a:t>5. </a:t>
            </a:r>
            <a:r>
              <a:rPr lang="en-US" b="1" dirty="0" smtClean="0"/>
              <a:t>Challenge your result</a:t>
            </a:r>
            <a:r>
              <a:rPr lang="en-US" dirty="0" smtClean="0"/>
              <a:t> trough the variety of approaches</a:t>
            </a:r>
          </a:p>
          <a:p>
            <a:r>
              <a:rPr lang="en-US" dirty="0" smtClean="0"/>
              <a:t>6. </a:t>
            </a:r>
            <a:r>
              <a:rPr lang="en-US" b="1" dirty="0" smtClean="0"/>
              <a:t>Interpretation phase </a:t>
            </a:r>
            <a:r>
              <a:rPr lang="en-US" dirty="0" smtClean="0"/>
              <a:t>to get a sense of the totality of evidence with respect to kind of answering the question.</a:t>
            </a:r>
          </a:p>
          <a:p>
            <a:r>
              <a:rPr lang="en-US" dirty="0" smtClean="0"/>
              <a:t>7. Communication </a:t>
            </a:r>
            <a:r>
              <a:rPr lang="en-US" dirty="0" smtClean="0"/>
              <a:t>phase</a:t>
            </a:r>
          </a:p>
          <a:p>
            <a:endParaRPr lang="en-US" dirty="0"/>
          </a:p>
          <a:p>
            <a:endParaRPr lang="en-US" dirty="0" smtClean="0"/>
          </a:p>
          <a:p>
            <a:r>
              <a:rPr lang="en-US" dirty="0"/>
              <a:t>Setting Expectations,</a:t>
            </a:r>
          </a:p>
          <a:p>
            <a:r>
              <a:rPr lang="en-US" dirty="0"/>
              <a:t>Collecting information (data), comparing the data to your expectations, and if the expectations don’t match,</a:t>
            </a:r>
          </a:p>
          <a:p>
            <a:r>
              <a:rPr lang="en-US" dirty="0"/>
              <a:t>Revising your expectations or fixing the data so your data and your expectations match.</a:t>
            </a:r>
          </a:p>
          <a:p>
            <a:pPr marL="0" indent="0">
              <a:buNone/>
            </a:pPr>
            <a:r>
              <a:rPr lang="en-US" dirty="0"/>
              <a:t>Iterating through this 3-step process is what we call the “epicycle of data analysis.” As you go through every stage of an analysis, you will need to go through the epicycle to continuously refine your question, your exploratory data analysis, your formal models, your interpretation, and your communication. </a:t>
            </a:r>
          </a:p>
          <a:p>
            <a:endParaRPr lang="en-US" dirty="0" smtClean="0"/>
          </a:p>
          <a:p>
            <a:endParaRPr lang="ru-RU" dirty="0"/>
          </a:p>
        </p:txBody>
      </p:sp>
      <p:sp>
        <p:nvSpPr>
          <p:cNvPr id="6" name="Title 5"/>
          <p:cNvSpPr>
            <a:spLocks noGrp="1"/>
          </p:cNvSpPr>
          <p:nvPr>
            <p:ph type="title"/>
          </p:nvPr>
        </p:nvSpPr>
        <p:spPr/>
        <p:txBody>
          <a:bodyPr/>
          <a:lstStyle/>
          <a:p>
            <a:r>
              <a:rPr lang="en-US" dirty="0" smtClean="0"/>
              <a:t>Data science project phases</a:t>
            </a:r>
            <a:endParaRPr lang="ru-RU" dirty="0"/>
          </a:p>
        </p:txBody>
      </p:sp>
      <p:pic>
        <p:nvPicPr>
          <p:cNvPr id="7" name="Picture 6"/>
          <p:cNvPicPr>
            <a:picLocks noChangeAspect="1"/>
          </p:cNvPicPr>
          <p:nvPr/>
        </p:nvPicPr>
        <p:blipFill>
          <a:blip r:embed="rId2"/>
          <a:stretch>
            <a:fillRect/>
          </a:stretch>
        </p:blipFill>
        <p:spPr>
          <a:xfrm>
            <a:off x="9552384" y="1288342"/>
            <a:ext cx="2255219" cy="2621078"/>
          </a:xfrm>
          <a:prstGeom prst="rect">
            <a:avLst/>
          </a:prstGeom>
        </p:spPr>
      </p:pic>
    </p:spTree>
    <p:extLst>
      <p:ext uri="{BB962C8B-B14F-4D97-AF65-F5344CB8AC3E}">
        <p14:creationId xmlns:p14="http://schemas.microsoft.com/office/powerpoint/2010/main" val="53568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8</a:t>
            </a:fld>
            <a:endParaRPr lang="en-GB" noProof="1"/>
          </a:p>
        </p:txBody>
      </p:sp>
      <p:sp>
        <p:nvSpPr>
          <p:cNvPr id="5" name="Content Placeholder 4"/>
          <p:cNvSpPr>
            <a:spLocks noGrp="1"/>
          </p:cNvSpPr>
          <p:nvPr>
            <p:ph sz="quarter" idx="15"/>
          </p:nvPr>
        </p:nvSpPr>
        <p:spPr/>
        <p:txBody>
          <a:bodyPr/>
          <a:lstStyle/>
          <a:p>
            <a:pPr marL="0" indent="0">
              <a:buNone/>
            </a:pPr>
            <a:r>
              <a:rPr lang="en-US" dirty="0" smtClean="0"/>
              <a:t>Descriptive</a:t>
            </a:r>
          </a:p>
          <a:p>
            <a:pPr marL="0" indent="0">
              <a:buNone/>
            </a:pPr>
            <a:r>
              <a:rPr lang="en-US" dirty="0" smtClean="0"/>
              <a:t>Exploratory  - trends and relationships between variables in your data set</a:t>
            </a:r>
          </a:p>
          <a:p>
            <a:pPr marL="0" indent="0">
              <a:buNone/>
            </a:pPr>
            <a:r>
              <a:rPr lang="en-US" dirty="0" err="1" smtClean="0"/>
              <a:t>Infernatial</a:t>
            </a:r>
            <a:endParaRPr lang="en-US" dirty="0" smtClean="0"/>
          </a:p>
          <a:p>
            <a:pPr marL="0" indent="0">
              <a:buNone/>
            </a:pPr>
            <a:r>
              <a:rPr lang="en-US" dirty="0" smtClean="0"/>
              <a:t>Predictive – you can take a set of features and use them to predict another feature</a:t>
            </a:r>
          </a:p>
          <a:p>
            <a:pPr marL="0" indent="0">
              <a:buNone/>
            </a:pPr>
            <a:r>
              <a:rPr lang="en-US" dirty="0" smtClean="0"/>
              <a:t>Causal</a:t>
            </a:r>
          </a:p>
          <a:p>
            <a:pPr marL="0" indent="0">
              <a:buNone/>
            </a:pPr>
            <a:r>
              <a:rPr lang="en-US" dirty="0" smtClean="0"/>
              <a:t>Mechanistic</a:t>
            </a:r>
          </a:p>
          <a:p>
            <a:pPr marL="0" indent="0">
              <a:buNone/>
            </a:pPr>
            <a:endParaRPr lang="en-US" dirty="0"/>
          </a:p>
          <a:p>
            <a:pPr marL="0" indent="0">
              <a:buNone/>
            </a:pPr>
            <a:r>
              <a:rPr lang="en-US" dirty="0"/>
              <a:t>For example, we often think we're asking a causal question, but the way that we've done the analysis or collected the data is really results in us asking an inferential question, and that is the classic correlation does not imply causation type of problem. Another good example is when we think we're doing inferential, we're asking an inferential type of question. But in reality we're doing something more exploratory and so that's sometimes called data dredging. </a:t>
            </a:r>
            <a:r>
              <a:rPr lang="en-US"/>
              <a:t>Another mistake that's commonly ma...</a:t>
            </a:r>
            <a:endParaRPr lang="en-US" dirty="0" smtClean="0"/>
          </a:p>
          <a:p>
            <a:pPr marL="0" indent="0">
              <a:buNone/>
            </a:pPr>
            <a:endParaRPr lang="ru-RU" dirty="0"/>
          </a:p>
        </p:txBody>
      </p:sp>
      <p:sp>
        <p:nvSpPr>
          <p:cNvPr id="6" name="Title 5"/>
          <p:cNvSpPr>
            <a:spLocks noGrp="1"/>
          </p:cNvSpPr>
          <p:nvPr>
            <p:ph type="title"/>
          </p:nvPr>
        </p:nvSpPr>
        <p:spPr/>
        <p:txBody>
          <a:bodyPr/>
          <a:lstStyle/>
          <a:p>
            <a:r>
              <a:rPr lang="en-US" dirty="0" smtClean="0"/>
              <a:t>Type of questions you can ask with data analysis	</a:t>
            </a:r>
            <a:endParaRPr lang="ru-RU" dirty="0"/>
          </a:p>
        </p:txBody>
      </p:sp>
    </p:spTree>
    <p:extLst>
      <p:ext uri="{BB962C8B-B14F-4D97-AF65-F5344CB8AC3E}">
        <p14:creationId xmlns:p14="http://schemas.microsoft.com/office/powerpoint/2010/main" val="194305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ru-RU"/>
          </a:p>
        </p:txBody>
      </p:sp>
      <p:sp>
        <p:nvSpPr>
          <p:cNvPr id="3" name="Text Placeholder 2"/>
          <p:cNvSpPr>
            <a:spLocks noGrp="1"/>
          </p:cNvSpPr>
          <p:nvPr>
            <p:ph type="body" sz="quarter" idx="16"/>
          </p:nvPr>
        </p:nvSpPr>
        <p:spPr/>
        <p:txBody>
          <a:bodyPr/>
          <a:lstStyle/>
          <a:p>
            <a:endParaRPr lang="ru-RU"/>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9</a:t>
            </a:fld>
            <a:endParaRPr lang="en-GB" noProof="1"/>
          </a:p>
        </p:txBody>
      </p:sp>
      <p:sp>
        <p:nvSpPr>
          <p:cNvPr id="5" name="Content Placeholder 4"/>
          <p:cNvSpPr>
            <a:spLocks noGrp="1"/>
          </p:cNvSpPr>
          <p:nvPr>
            <p:ph sz="quarter" idx="15"/>
          </p:nvPr>
        </p:nvSpPr>
        <p:spPr/>
        <p:txBody>
          <a:bodyPr/>
          <a:lstStyle/>
          <a:p>
            <a:pPr marL="0" indent="0">
              <a:buNone/>
            </a:pPr>
            <a:r>
              <a:rPr lang="ru-RU" b="1" dirty="0" err="1"/>
              <a:t>pip</a:t>
            </a:r>
            <a:r>
              <a:rPr lang="ru-RU" b="1" dirty="0"/>
              <a:t> </a:t>
            </a:r>
            <a:r>
              <a:rPr lang="ru-RU" dirty="0"/>
              <a:t>— это система управления пакетами, которая используется для установки и управления программными пакетами, написанными на </a:t>
            </a:r>
            <a:r>
              <a:rPr lang="ru-RU" dirty="0" err="1"/>
              <a:t>Python</a:t>
            </a:r>
            <a:r>
              <a:rPr lang="ru-RU" dirty="0"/>
              <a:t>.  С её помощью устанавливаем библиотеки, которые будем использовать:</a:t>
            </a:r>
          </a:p>
          <a:p>
            <a:pPr marL="450850" lvl="1" indent="0">
              <a:buNone/>
            </a:pPr>
            <a:r>
              <a:rPr lang="ru-RU" dirty="0"/>
              <a:t/>
            </a:r>
            <a:br>
              <a:rPr lang="ru-RU" dirty="0"/>
            </a:br>
            <a:r>
              <a:rPr lang="ru-RU" b="1" dirty="0" err="1"/>
              <a:t>sklearn</a:t>
            </a:r>
            <a:r>
              <a:rPr lang="ru-RU" b="1" dirty="0"/>
              <a:t> </a:t>
            </a:r>
            <a:r>
              <a:rPr lang="ru-RU" dirty="0"/>
              <a:t>— библиотека, алгоритмов машинного обучения, она понадобится нам в дальнейшем для классификации исследуемых данных,</a:t>
            </a:r>
          </a:p>
          <a:p>
            <a:pPr marL="450850" lvl="1" indent="0">
              <a:buNone/>
            </a:pPr>
            <a:r>
              <a:rPr lang="ru-RU" b="1" dirty="0" err="1"/>
              <a:t>matplotlib</a:t>
            </a:r>
            <a:r>
              <a:rPr lang="ru-RU" b="1" dirty="0"/>
              <a:t> </a:t>
            </a:r>
            <a:r>
              <a:rPr lang="ru-RU" dirty="0"/>
              <a:t>— библиотека для построения графиков,</a:t>
            </a:r>
          </a:p>
          <a:p>
            <a:pPr marL="450850" lvl="1" indent="0">
              <a:buNone/>
            </a:pPr>
            <a:r>
              <a:rPr lang="ru-RU" b="1" dirty="0" err="1"/>
              <a:t>pandas</a:t>
            </a:r>
            <a:r>
              <a:rPr lang="ru-RU" dirty="0"/>
              <a:t> — библиотека для обработки и анализа данных. Будем использовать для первичной обработки данных,</a:t>
            </a:r>
          </a:p>
          <a:p>
            <a:pPr marL="450850" lvl="1" indent="0">
              <a:buNone/>
            </a:pPr>
            <a:r>
              <a:rPr lang="ru-RU" b="1" dirty="0" err="1"/>
              <a:t>numpy</a:t>
            </a:r>
            <a:r>
              <a:rPr lang="ru-RU" dirty="0"/>
              <a:t> — математическая библиотека с поддержкой многомерных массивов</a:t>
            </a:r>
          </a:p>
          <a:p>
            <a:pPr marL="0" indent="0">
              <a:buNone/>
            </a:pPr>
            <a:endParaRPr lang="ru-RU" dirty="0"/>
          </a:p>
        </p:txBody>
      </p:sp>
      <p:sp>
        <p:nvSpPr>
          <p:cNvPr id="6" name="Title 5"/>
          <p:cNvSpPr>
            <a:spLocks noGrp="1"/>
          </p:cNvSpPr>
          <p:nvPr>
            <p:ph type="title"/>
          </p:nvPr>
        </p:nvSpPr>
        <p:spPr/>
        <p:txBody>
          <a:bodyPr/>
          <a:lstStyle/>
          <a:p>
            <a:endParaRPr lang="ru-RU"/>
          </a:p>
        </p:txBody>
      </p:sp>
    </p:spTree>
    <p:extLst>
      <p:ext uri="{BB962C8B-B14F-4D97-AF65-F5344CB8AC3E}">
        <p14:creationId xmlns:p14="http://schemas.microsoft.com/office/powerpoint/2010/main" val="38993695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UniPower"/>
  <p:tag name="BRANDKEY" val="BK0002"/>
  <p:tag name="FONT" val="UniCredit"/>
  <p:tag name="FORMAT" val="Standard"/>
  <p:tag name="VARIATION" val="English"/>
</p:tagLst>
</file>

<file path=ppt/theme/theme1.xml><?xml version="1.0" encoding="utf-8"?>
<a:theme xmlns:a="http://schemas.openxmlformats.org/drawingml/2006/main" name="UCGUniCredit">
  <a:themeElements>
    <a:clrScheme name="UCG">
      <a:dk1>
        <a:sysClr val="windowText" lastClr="000000"/>
      </a:dk1>
      <a:lt1>
        <a:sysClr val="window" lastClr="FFFFFF"/>
      </a:lt1>
      <a:dk2>
        <a:srgbClr val="999999"/>
      </a:dk2>
      <a:lt2>
        <a:srgbClr val="CCCCCC"/>
      </a:lt2>
      <a:accent1>
        <a:srgbClr val="00AFD0"/>
      </a:accent1>
      <a:accent2>
        <a:srgbClr val="C0E4ED"/>
      </a:accent2>
      <a:accent3>
        <a:srgbClr val="3B8BCA"/>
      </a:accent3>
      <a:accent4>
        <a:srgbClr val="005095"/>
      </a:accent4>
      <a:accent5>
        <a:srgbClr val="9FCA7A"/>
      </a:accent5>
      <a:accent6>
        <a:srgbClr val="9E3A8B"/>
      </a:accent6>
      <a:hlink>
        <a:srgbClr val="3B8BCA"/>
      </a:hlink>
      <a:folHlink>
        <a:srgbClr val="000000"/>
      </a:folHlink>
    </a:clrScheme>
    <a:fontScheme name="UniCredit">
      <a:majorFont>
        <a:latin typeface="UniCredit"/>
        <a:ea typeface=""/>
        <a:cs typeface=""/>
      </a:majorFont>
      <a:minorFont>
        <a:latin typeface="UniCredi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FD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a:latin typeface="+mn-lt"/>
          </a:defRPr>
        </a:defPPr>
      </a:lstStyle>
    </a:txDef>
  </a:objectDefaults>
  <a:extraClrSchemeLst/>
  <a:extLst>
    <a:ext uri="{05A4C25C-085E-4340-85A3-A5531E510DB2}">
      <thm15:themeFamily xmlns:thm15="http://schemas.microsoft.com/office/thememl/2012/main" name="Presentation1" id="{65F54A3C-69B9-458F-97FE-51F1DCF447E0}" vid="{E277AC72-DA5D-4AE3-A6E4-A628944B1C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26046</TotalTime>
  <Words>1575</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Unicode MS</vt:lpstr>
      <vt:lpstr>Arial</vt:lpstr>
      <vt:lpstr>Calibri</vt:lpstr>
      <vt:lpstr>UniCredit</vt:lpstr>
      <vt:lpstr>UCGUniCredit</vt:lpstr>
      <vt:lpstr>PowerPoint Presentation</vt:lpstr>
      <vt:lpstr>Syllabus</vt:lpstr>
      <vt:lpstr>PowerPoint Presentation</vt:lpstr>
      <vt:lpstr>Сomponents of Data science</vt:lpstr>
      <vt:lpstr>PowerPoint Presentation</vt:lpstr>
      <vt:lpstr>PowerPoint Presentation</vt:lpstr>
      <vt:lpstr>Data science project phases</vt:lpstr>
      <vt:lpstr>Type of questions you can ask with data analysis </vt:lpstr>
      <vt:lpstr>PowerPoint Presentation</vt:lpstr>
      <vt:lpstr>Get started</vt:lpstr>
      <vt:lpstr>PowerPoint Presentation</vt:lpstr>
      <vt:lpstr>PowerPoint Presentation</vt:lpstr>
      <vt:lpstr>PowerPoint Presentation</vt:lpstr>
      <vt:lpstr>Data science toolbox</vt:lpstr>
      <vt:lpstr>Data engineer vs Data scientist</vt:lpstr>
      <vt:lpstr>What a success is?</vt:lpstr>
    </vt:vector>
  </TitlesOfParts>
  <Company>AO UniCredit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QSR2, Anastasiya Y. Krutenyuk - UniCredit</dc:creator>
  <cp:lastModifiedBy>QSR2, Anastasiya Y. Krutenyuk - UniCredit</cp:lastModifiedBy>
  <cp:revision>28</cp:revision>
  <dcterms:created xsi:type="dcterms:W3CDTF">2018-12-17T12:30:19Z</dcterms:created>
  <dcterms:modified xsi:type="dcterms:W3CDTF">2019-01-09T14:49:08Z</dcterms:modified>
  <cp:version>3.10.2.7</cp:version>
</cp:coreProperties>
</file>