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317" r:id="rId2"/>
    <p:sldId id="305" r:id="rId3"/>
    <p:sldId id="306" r:id="rId4"/>
    <p:sldId id="307" r:id="rId5"/>
    <p:sldId id="308" r:id="rId6"/>
    <p:sldId id="310" r:id="rId7"/>
    <p:sldId id="311" r:id="rId8"/>
    <p:sldId id="312" r:id="rId9"/>
    <p:sldId id="316" r:id="rId10"/>
    <p:sldId id="313" r:id="rId11"/>
    <p:sldId id="31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Q0Dpaxa3eThH5p+L7orAjpNq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7D6C20-E431-4A57-A86A-BD8FDE27AEE0}">
  <a:tblStyle styleId="{DA7D6C20-E431-4A57-A86A-BD8FDE27A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" descr="A white and gold rectangles&#10;&#10;Description automatically generated with low confidence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1576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" descr="A picture containing text, logo, font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3376" y="1"/>
            <a:ext cx="2688624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"/>
          <p:cNvSpPr/>
          <p:nvPr/>
        </p:nvSpPr>
        <p:spPr>
          <a:xfrm>
            <a:off x="0" y="6235701"/>
            <a:ext cx="12192000" cy="6222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0" y="6812280"/>
            <a:ext cx="12192000" cy="45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7AC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189186" y="1825625"/>
            <a:ext cx="11887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6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6" r:id="rId3"/>
    <p:sldLayoutId id="2147483697" r:id="rId4"/>
    <p:sldLayoutId id="2147483698" r:id="rId5"/>
    <p:sldLayoutId id="214748372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connect/odbc/download-odbc-driver-for-sql-server?view=sql-server-ver17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sms/install/install?redirectedfrom=MSDN" TargetMode="External"/><Relationship Id="rId2" Type="http://schemas.openxmlformats.org/officeDocument/2006/relationships/hyperlink" Target="https://www.microsoft.com/en-in/sql-server/sql-server-download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samples/adventureworks-install-configure?view=sql-server-ver15&amp;tabs=ssm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db.com/downloads/postgres-postgresql-download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on.com/postgresql/postgresql-getting-started/postgresql-sample-databas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2A5ED-12C7-F030-B62F-4F21F29B9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C3A9-0D8D-4860-6DFD-3A2489B2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260" y="319087"/>
            <a:ext cx="8185340" cy="1061413"/>
          </a:xfrm>
        </p:spPr>
        <p:txBody>
          <a:bodyPr/>
          <a:lstStyle/>
          <a:p>
            <a:pPr marL="50800" indent="0">
              <a:buNone/>
            </a:pPr>
            <a:r>
              <a:rPr lang="en-IN" b="1" dirty="0"/>
              <a:t>Lab -3 :    </a:t>
            </a:r>
            <a:r>
              <a:rPr lang="en-US" b="1" dirty="0"/>
              <a:t>ETL Pipeline Implementation: Exporting Data from SQL Server to PostgreSQL</a:t>
            </a:r>
            <a:endParaRPr lang="en-IN" b="1" dirty="0"/>
          </a:p>
          <a:p>
            <a:pPr marL="508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052D9-0C2C-936E-5A5D-E6EB6274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" y="1627463"/>
            <a:ext cx="12152153" cy="44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2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11B4F7-75CD-42F6-53FC-65CC022B1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822D2-866C-1087-21A1-6A07B55B5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just">
              <a:buNone/>
            </a:pPr>
            <a:r>
              <a:rPr lang="en-IN" dirty="0">
                <a:hlinkClick r:id="rId2"/>
              </a:rPr>
              <a:t>https://learn.microsoft.com/en-us/sql/connect/odbc/download-odbc-driver-for-sql-server?view=sql-server-ver17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57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0640F-94F2-E13A-737E-CB964D18D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3865-A256-27C8-54F6-8FB9965D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61" y="230776"/>
            <a:ext cx="9731339" cy="5646041"/>
          </a:xfrm>
        </p:spPr>
        <p:txBody>
          <a:bodyPr/>
          <a:lstStyle/>
          <a:p>
            <a:pPr marL="50800" indent="0">
              <a:buNone/>
            </a:pPr>
            <a:r>
              <a:rPr lang="en-IN" sz="2400" dirty="0"/>
              <a:t>USE master;</a:t>
            </a:r>
          </a:p>
          <a:p>
            <a:pPr marL="50800" indent="0">
              <a:buNone/>
            </a:pPr>
            <a:r>
              <a:rPr lang="en-IN" sz="2400" dirty="0"/>
              <a:t>GO</a:t>
            </a:r>
          </a:p>
          <a:p>
            <a:pPr marL="50800" indent="0">
              <a:buNone/>
            </a:pPr>
            <a:r>
              <a:rPr lang="en-IN" sz="2400" dirty="0"/>
              <a:t>CREATE LOGIN </a:t>
            </a:r>
            <a:r>
              <a:rPr lang="en-IN" sz="2400" dirty="0" err="1"/>
              <a:t>etl</a:t>
            </a:r>
            <a:r>
              <a:rPr lang="en-IN" sz="2400" dirty="0"/>
              <a:t> </a:t>
            </a:r>
          </a:p>
          <a:p>
            <a:pPr marL="50800" indent="0">
              <a:buNone/>
            </a:pPr>
            <a:r>
              <a:rPr lang="en-IN" sz="2400" dirty="0"/>
              <a:t>WITH PASSWORD = '</a:t>
            </a:r>
            <a:r>
              <a:rPr lang="en-IN" sz="2400" dirty="0" err="1"/>
              <a:t>demopass</a:t>
            </a:r>
            <a:r>
              <a:rPr lang="en-IN" sz="2400" dirty="0"/>
              <a:t>',</a:t>
            </a:r>
          </a:p>
          <a:p>
            <a:pPr marL="50800" indent="0">
              <a:buNone/>
            </a:pPr>
            <a:r>
              <a:rPr lang="en-IN" sz="2400" dirty="0"/>
              <a:t>DEFAULT_DATABASE = AdventureWorksDW2022;</a:t>
            </a:r>
          </a:p>
          <a:p>
            <a:pPr marL="50800" indent="0">
              <a:buNone/>
            </a:pPr>
            <a:r>
              <a:rPr lang="en-IN" sz="2400" dirty="0"/>
              <a:t>GO</a:t>
            </a:r>
          </a:p>
          <a:p>
            <a:pPr marL="50800" indent="0">
              <a:buNone/>
            </a:pPr>
            <a:r>
              <a:rPr lang="en-IN" sz="2400" dirty="0"/>
              <a:t>USE AdventureWorksDW2022;</a:t>
            </a:r>
          </a:p>
          <a:p>
            <a:pPr marL="50800" indent="0">
              <a:buNone/>
            </a:pPr>
            <a:r>
              <a:rPr lang="en-IN" sz="2400" dirty="0"/>
              <a:t>GO</a:t>
            </a:r>
          </a:p>
          <a:p>
            <a:pPr marL="50800" indent="0">
              <a:buNone/>
            </a:pPr>
            <a:r>
              <a:rPr lang="nb-NO" sz="2400" dirty="0"/>
              <a:t>CREATE USER etl FOR LOGIN etl;</a:t>
            </a:r>
          </a:p>
          <a:p>
            <a:pPr marL="50800" indent="0">
              <a:buNone/>
            </a:pPr>
            <a:r>
              <a:rPr lang="en-IN" sz="2400" dirty="0"/>
              <a:t>GO</a:t>
            </a:r>
          </a:p>
          <a:p>
            <a:pPr marL="50800" indent="0">
              <a:buNone/>
            </a:pPr>
            <a:r>
              <a:rPr lang="en-IN" sz="2400" dirty="0"/>
              <a:t>GRANT CONNECT TO </a:t>
            </a:r>
            <a:r>
              <a:rPr lang="en-IN" sz="2400" dirty="0" err="1"/>
              <a:t>etl</a:t>
            </a:r>
            <a:r>
              <a:rPr lang="en-IN" sz="2400" dirty="0"/>
              <a:t>;</a:t>
            </a:r>
          </a:p>
          <a:p>
            <a:pPr marL="50800" indent="0">
              <a:buNone/>
            </a:pPr>
            <a:r>
              <a:rPr lang="en-IN" sz="2400" dirty="0"/>
              <a:t>GO</a:t>
            </a:r>
          </a:p>
          <a:p>
            <a:endParaRPr lang="en-IN" sz="2400" dirty="0"/>
          </a:p>
          <a:p>
            <a:pPr marL="508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544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2848B-7B75-D032-AC53-E5CF260B13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50B3D-BC08-18B6-BD4B-8CE530D7B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IN" dirty="0">
                <a:hlinkClick r:id="rId2"/>
              </a:rPr>
              <a:t>https://www.microsoft.com/en-in/sql-server/sql-server-downloads</a:t>
            </a:r>
            <a:endParaRPr lang="en-IN" dirty="0"/>
          </a:p>
          <a:p>
            <a:pPr marL="50800" indent="0">
              <a:buNone/>
            </a:pPr>
            <a:endParaRPr lang="en-IN" dirty="0"/>
          </a:p>
          <a:p>
            <a:pPr marL="50800" indent="0">
              <a:buNone/>
            </a:pPr>
            <a:r>
              <a:rPr lang="en-IN" dirty="0">
                <a:hlinkClick r:id="rId3"/>
              </a:rPr>
              <a:t>Install SQL Server Management Studio | Microsoft Learn</a:t>
            </a:r>
            <a:r>
              <a:rPr lang="en-IN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C41B4-C384-D9F9-522E-AEABDDA84383}"/>
              </a:ext>
            </a:extLst>
          </p:cNvPr>
          <p:cNvSpPr txBox="1"/>
          <p:nvPr/>
        </p:nvSpPr>
        <p:spPr>
          <a:xfrm>
            <a:off x="189186" y="270070"/>
            <a:ext cx="913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SQL Server Express  Step by Step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38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B95E3-B957-73C1-3591-AE748F3E7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3DAB-07E5-3EED-8703-018BFC21B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just">
              <a:buNone/>
            </a:pPr>
            <a:r>
              <a:rPr lang="en-IN" dirty="0">
                <a:hlinkClick r:id="rId2"/>
              </a:rPr>
              <a:t>https://learn.microsoft.com/en-us/sql/samples/adventureworks-install-configure?view=sql-server-ver15&amp;tabs=ssms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C5AF8-3FA2-9707-1A8F-64B1E78CEA19}"/>
              </a:ext>
            </a:extLst>
          </p:cNvPr>
          <p:cNvSpPr txBox="1"/>
          <p:nvPr/>
        </p:nvSpPr>
        <p:spPr>
          <a:xfrm>
            <a:off x="189186" y="270070"/>
            <a:ext cx="913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sample Database</a:t>
            </a:r>
          </a:p>
        </p:txBody>
      </p:sp>
    </p:spTree>
    <p:extLst>
      <p:ext uri="{BB962C8B-B14F-4D97-AF65-F5344CB8AC3E}">
        <p14:creationId xmlns:p14="http://schemas.microsoft.com/office/powerpoint/2010/main" val="29037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C219C-4655-11ED-C05C-C101883059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5FBC-1A24-3E1A-8EE4-C2C16BAFA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 </a:t>
            </a:r>
          </a:p>
          <a:p>
            <a:pPr marL="50800" indent="0">
              <a:buNone/>
            </a:pPr>
            <a:r>
              <a:rPr lang="en-IN" dirty="0">
                <a:hlinkClick r:id="rId2"/>
              </a:rPr>
              <a:t>https://www.enterprisedb.com/downloads/postgres-postgresql-downloads</a:t>
            </a:r>
            <a:r>
              <a:rPr lang="en-IN" dirty="0"/>
              <a:t> </a:t>
            </a:r>
          </a:p>
          <a:p>
            <a:pPr marL="50800" indent="0">
              <a:buNone/>
            </a:pPr>
            <a:endParaRPr lang="en-IN" dirty="0"/>
          </a:p>
          <a:p>
            <a:pPr marL="50800" indent="0">
              <a:buNone/>
            </a:pPr>
            <a:endParaRPr lang="en-IN" dirty="0"/>
          </a:p>
          <a:p>
            <a:pPr marL="50800" indent="0">
              <a:buNone/>
            </a:pPr>
            <a:r>
              <a:rPr lang="en-IN" b="1" dirty="0"/>
              <a:t>Password: 12345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826AB-8B63-BFDC-B517-508FB7494453}"/>
              </a:ext>
            </a:extLst>
          </p:cNvPr>
          <p:cNvSpPr txBox="1"/>
          <p:nvPr/>
        </p:nvSpPr>
        <p:spPr>
          <a:xfrm>
            <a:off x="189186" y="270070"/>
            <a:ext cx="913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PostgreSQL on windows</a:t>
            </a:r>
          </a:p>
        </p:txBody>
      </p:sp>
    </p:spTree>
    <p:extLst>
      <p:ext uri="{BB962C8B-B14F-4D97-AF65-F5344CB8AC3E}">
        <p14:creationId xmlns:p14="http://schemas.microsoft.com/office/powerpoint/2010/main" val="99663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EC0BB-BA80-DF58-D8D8-8FF9E0E10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E1A49-8224-0580-7336-32AB9C034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IN" dirty="0">
                <a:hlinkClick r:id="rId2"/>
              </a:rPr>
              <a:t>https://neon.com/postgresql/postgresql-getting-started/postgresql-sample-database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7923E-C859-7C79-39A3-49970BCF901D}"/>
              </a:ext>
            </a:extLst>
          </p:cNvPr>
          <p:cNvSpPr txBox="1"/>
          <p:nvPr/>
        </p:nvSpPr>
        <p:spPr>
          <a:xfrm>
            <a:off x="189186" y="270070"/>
            <a:ext cx="913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Sample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57870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FAAF9-30DF-3C10-4845-2FC163ABC3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4B05E-39DE-C9C3-C8FC-122840E77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467E9-5919-CF61-9841-603F33E2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685"/>
            <a:ext cx="12192000" cy="50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3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90AC89-22BC-64AE-B639-A1E4DDC605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A62AC-3C17-1598-186C-95D663D07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6" y="811658"/>
            <a:ext cx="11887200" cy="5365305"/>
          </a:xfrm>
        </p:spPr>
        <p:txBody>
          <a:bodyPr/>
          <a:lstStyle/>
          <a:p>
            <a:pPr marL="50800" indent="0">
              <a:buNone/>
            </a:pPr>
            <a:r>
              <a:rPr lang="en-IN" dirty="0"/>
              <a:t>CREATE DATABASE </a:t>
            </a:r>
            <a:r>
              <a:rPr lang="en-IN" dirty="0" err="1"/>
              <a:t>adventureworks</a:t>
            </a:r>
            <a:endParaRPr lang="en-IN" dirty="0"/>
          </a:p>
          <a:p>
            <a:pPr marL="50800" indent="0">
              <a:buNone/>
            </a:pPr>
            <a:r>
              <a:rPr lang="en-IN" dirty="0"/>
              <a:t>    WITH    OWNER = postgres    </a:t>
            </a:r>
          </a:p>
          <a:p>
            <a:pPr marL="50800" indent="0">
              <a:buNone/>
            </a:pPr>
            <a:r>
              <a:rPr lang="en-IN" dirty="0"/>
              <a:t>     ENCODING = 'UTF8'    </a:t>
            </a:r>
          </a:p>
          <a:p>
            <a:pPr marL="50800" indent="0">
              <a:buNone/>
            </a:pPr>
            <a:r>
              <a:rPr lang="en-IN" dirty="0"/>
              <a:t>      LC_COLLATE = 'English_India.1252'    </a:t>
            </a:r>
          </a:p>
          <a:p>
            <a:pPr marL="50800" indent="0">
              <a:buNone/>
            </a:pPr>
            <a:r>
              <a:rPr lang="en-IN" dirty="0"/>
              <a:t>      LC_CTYPE = 'English_India.1252'    </a:t>
            </a:r>
          </a:p>
          <a:p>
            <a:pPr marL="50800" indent="0">
              <a:buNone/>
            </a:pPr>
            <a:r>
              <a:rPr lang="en-IN" dirty="0"/>
              <a:t>      LOCALE_PROVIDER = '</a:t>
            </a:r>
            <a:r>
              <a:rPr lang="en-IN" dirty="0" err="1"/>
              <a:t>libc</a:t>
            </a:r>
            <a:r>
              <a:rPr lang="en-IN" dirty="0"/>
              <a:t>'    </a:t>
            </a:r>
          </a:p>
          <a:p>
            <a:pPr marL="50800" indent="0">
              <a:buNone/>
            </a:pPr>
            <a:r>
              <a:rPr lang="en-IN" dirty="0"/>
              <a:t>      TABLESPACE = </a:t>
            </a:r>
            <a:r>
              <a:rPr lang="en-IN" dirty="0" err="1"/>
              <a:t>pg_default</a:t>
            </a:r>
            <a:r>
              <a:rPr lang="en-IN" dirty="0"/>
              <a:t>    </a:t>
            </a:r>
          </a:p>
          <a:p>
            <a:pPr marL="50800" indent="0">
              <a:buNone/>
            </a:pPr>
            <a:r>
              <a:rPr lang="en-IN" dirty="0"/>
              <a:t>     CONNECTION LIMIT = -1    </a:t>
            </a:r>
          </a:p>
          <a:p>
            <a:pPr marL="50800" indent="0">
              <a:buNone/>
            </a:pPr>
            <a:r>
              <a:rPr lang="en-IN" dirty="0"/>
              <a:t>IS_TEMPLATE = False;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082441B-289E-4EEE-EE04-4B710136A74D}"/>
              </a:ext>
            </a:extLst>
          </p:cNvPr>
          <p:cNvSpPr txBox="1">
            <a:spLocks/>
          </p:cNvSpPr>
          <p:nvPr/>
        </p:nvSpPr>
        <p:spPr>
          <a:xfrm>
            <a:off x="304800" y="136525"/>
            <a:ext cx="6137097" cy="51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Font typeface="Arial"/>
              <a:buNone/>
            </a:pPr>
            <a:r>
              <a:rPr lang="en-IN" b="1" dirty="0"/>
              <a:t>Creating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8759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CD5B3-A429-9681-CB6D-72B812492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0637-9091-C8C4-FD90-87F4F7AB2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CREATE ROLE </a:t>
            </a:r>
            <a:r>
              <a:rPr lang="en-US" dirty="0" err="1"/>
              <a:t>etl</a:t>
            </a:r>
            <a:r>
              <a:rPr lang="en-US" dirty="0"/>
              <a:t> WITH</a:t>
            </a:r>
          </a:p>
          <a:p>
            <a:pPr marL="50800" indent="0">
              <a:buNone/>
            </a:pPr>
            <a:r>
              <a:rPr lang="en-US" dirty="0"/>
              <a:t>    LOGIN</a:t>
            </a:r>
          </a:p>
          <a:p>
            <a:pPr marL="50800" indent="0">
              <a:buNone/>
            </a:pPr>
            <a:r>
              <a:rPr lang="en-US" dirty="0"/>
              <a:t>    PASSWORD '</a:t>
            </a:r>
            <a:r>
              <a:rPr lang="en-US" dirty="0" err="1"/>
              <a:t>demopass</a:t>
            </a:r>
            <a:r>
              <a:rPr lang="en-US" dirty="0"/>
              <a:t>';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-- Step 2: Grant privileges on the </a:t>
            </a:r>
            <a:r>
              <a:rPr lang="en-US" dirty="0" err="1"/>
              <a:t>AdventureWorks</a:t>
            </a:r>
            <a:r>
              <a:rPr lang="en-US" dirty="0"/>
              <a:t> database</a:t>
            </a:r>
          </a:p>
          <a:p>
            <a:pPr marL="50800" indent="0">
              <a:buNone/>
            </a:pPr>
            <a:r>
              <a:rPr lang="en-US" dirty="0"/>
              <a:t>GRANT ALL PRIVILEGES ON DATABASE adventureworks TO </a:t>
            </a:r>
            <a:r>
              <a:rPr lang="en-US" dirty="0" err="1"/>
              <a:t>etl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9D22DD-1E66-AB2D-1964-09CB9EE88FE3}"/>
              </a:ext>
            </a:extLst>
          </p:cNvPr>
          <p:cNvSpPr txBox="1">
            <a:spLocks/>
          </p:cNvSpPr>
          <p:nvPr/>
        </p:nvSpPr>
        <p:spPr>
          <a:xfrm>
            <a:off x="304800" y="136525"/>
            <a:ext cx="9219344" cy="51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Font typeface="Arial"/>
              <a:buNone/>
            </a:pPr>
            <a:r>
              <a:rPr lang="en-IN" b="1" dirty="0"/>
              <a:t>Creating the Role and Granting the privileges</a:t>
            </a:r>
          </a:p>
        </p:txBody>
      </p:sp>
    </p:spTree>
    <p:extLst>
      <p:ext uri="{BB962C8B-B14F-4D97-AF65-F5344CB8AC3E}">
        <p14:creationId xmlns:p14="http://schemas.microsoft.com/office/powerpoint/2010/main" val="327979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50D52-258F-7829-B32C-69B2690DEE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FCFC-F365-E217-B24C-F99CFF32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137" y="942047"/>
            <a:ext cx="11887200" cy="4351338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-- Run this while connected to adventureworks</a:t>
            </a:r>
          </a:p>
          <a:p>
            <a:pPr marL="50800" indent="0">
              <a:buNone/>
            </a:pPr>
            <a:r>
              <a:rPr lang="en-US" dirty="0"/>
              <a:t>GRANT USAGE, CREATE ON SCHEMA public TO </a:t>
            </a:r>
            <a:r>
              <a:rPr lang="en-US" dirty="0" err="1"/>
              <a:t>etl</a:t>
            </a:r>
            <a:r>
              <a:rPr lang="en-US" dirty="0"/>
              <a:t>;</a:t>
            </a:r>
          </a:p>
          <a:p>
            <a:pPr marL="50800" indent="0">
              <a:buNone/>
            </a:pPr>
            <a:r>
              <a:rPr lang="en-US" dirty="0"/>
              <a:t>GRANT ALL PRIVILEGES ON ALL TABLES IN SCHEMA public TO </a:t>
            </a:r>
            <a:r>
              <a:rPr lang="en-US" dirty="0" err="1"/>
              <a:t>etl</a:t>
            </a:r>
            <a:r>
              <a:rPr lang="en-US" dirty="0"/>
              <a:t>;</a:t>
            </a:r>
          </a:p>
          <a:p>
            <a:pPr marL="50800" indent="0">
              <a:buNone/>
            </a:pPr>
            <a:r>
              <a:rPr lang="en-US" dirty="0"/>
              <a:t>GRANT ALL PRIVILEGES ON ALL SEQUENCES IN SCHEMA public TO </a:t>
            </a:r>
            <a:r>
              <a:rPr lang="en-US" dirty="0" err="1"/>
              <a:t>etl</a:t>
            </a:r>
            <a:r>
              <a:rPr lang="en-US" dirty="0"/>
              <a:t>;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ALTER DEFAULT PRIVILEGES IN SCHEMA public</a:t>
            </a:r>
          </a:p>
          <a:p>
            <a:pPr marL="50800" indent="0">
              <a:buNone/>
            </a:pPr>
            <a:r>
              <a:rPr lang="en-US" dirty="0"/>
              <a:t>GRANT ALL PRIVILEGES ON TABLES TO </a:t>
            </a:r>
            <a:r>
              <a:rPr lang="en-US" dirty="0" err="1"/>
              <a:t>etl</a:t>
            </a:r>
            <a:r>
              <a:rPr lang="en-US" dirty="0"/>
              <a:t>;</a:t>
            </a:r>
          </a:p>
          <a:p>
            <a:pPr marL="50800" indent="0">
              <a:buNone/>
            </a:pPr>
            <a:r>
              <a:rPr lang="en-US" dirty="0"/>
              <a:t>ALTER DEFAULT PRIVILEGES IN SCHEMA public</a:t>
            </a:r>
          </a:p>
          <a:p>
            <a:pPr marL="50800" indent="0">
              <a:buNone/>
            </a:pPr>
            <a:r>
              <a:rPr lang="en-US" dirty="0"/>
              <a:t>GRANT ALL PRIVILEGES ON SEQUENCES TO </a:t>
            </a:r>
            <a:r>
              <a:rPr lang="en-US" dirty="0" err="1"/>
              <a:t>etl</a:t>
            </a:r>
            <a:r>
              <a:rPr lang="en-US" dirty="0"/>
              <a:t>;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4021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342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 Shobha</dc:creator>
  <cp:lastModifiedBy>user u</cp:lastModifiedBy>
  <cp:revision>24</cp:revision>
  <dcterms:created xsi:type="dcterms:W3CDTF">2025-07-21T04:01:29Z</dcterms:created>
  <dcterms:modified xsi:type="dcterms:W3CDTF">2025-09-03T03:30:39Z</dcterms:modified>
</cp:coreProperties>
</file>