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70" r:id="rId3"/>
    <p:sldId id="257" r:id="rId4"/>
    <p:sldId id="258" r:id="rId5"/>
    <p:sldId id="269" r:id="rId6"/>
    <p:sldId id="274" r:id="rId7"/>
    <p:sldId id="275" r:id="rId8"/>
    <p:sldId id="271" r:id="rId9"/>
    <p:sldId id="272" r:id="rId10"/>
    <p:sldId id="265" r:id="rId11"/>
    <p:sldId id="261" r:id="rId12"/>
    <p:sldId id="262" r:id="rId13"/>
    <p:sldId id="273" r:id="rId14"/>
    <p:sldId id="263" r:id="rId15"/>
    <p:sldId id="26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B81AD8-04DB-4EAC-8E34-E0A0FBE01CE1}">
          <p14:sldIdLst>
            <p14:sldId id="268"/>
            <p14:sldId id="270"/>
            <p14:sldId id="257"/>
            <p14:sldId id="258"/>
            <p14:sldId id="269"/>
            <p14:sldId id="274"/>
            <p14:sldId id="275"/>
            <p14:sldId id="271"/>
            <p14:sldId id="272"/>
            <p14:sldId id="265"/>
            <p14:sldId id="261"/>
            <p14:sldId id="262"/>
            <p14:sldId id="273"/>
            <p14:sldId id="263"/>
            <p14:sldId id="26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F805-3215-444A-8229-64A93144596C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7B823-A8BC-904A-BD2A-1CC1EBC6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A78-83B3-2294-6DB6-199AFACC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04499-4B24-1F66-0892-3698E1416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C096-3AC8-C944-0525-11354F01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BB92-CCF9-F149-B0B2-E98579B72931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8306-FD83-2902-5519-1EF37E1C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1F4F-BFCE-7F0E-213E-3D8ECF1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0D2C-A5B5-C2EC-E098-C9C5460F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3ADB-5804-5233-5111-34CCEEC8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A7A2-C112-259C-30F3-5BA0802C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27C-7D8D-514B-9492-0248DBAA28E9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42BC-5BF1-CA5E-A7A5-493AC5AB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4DE-7ACC-BD37-7E22-A60036A7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76CD7-67DE-10E5-66B1-0300482FE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4E6-01D5-5EFB-2665-550D1DF1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7EF1-3950-94A5-6A40-51F7A667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284-FFA0-7444-BA50-869F2C78CB48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4AD67-3426-79DE-B0FA-E56C5D94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E0C2-2F91-3C88-2216-AE1A95DE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6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EBD-C3FE-147A-D363-88C6F859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59A-5109-4659-099B-190D054F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9B8F-A98E-3085-0B8C-633F2654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4D12-73AA-904D-A782-F4D8F2B0C071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AE06-A6E6-71D9-B9B0-D763252F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B131-6E01-5ECA-BA8E-D4E8029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68DE-E290-1F08-DF30-0537B5C2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7CD4-0FC4-196F-02FE-4BBA5E9D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7282-A908-8137-C74C-C925514B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1BA8-D024-894D-9A13-B5197D91A369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16CEF-C6D2-7F03-6743-804D0C03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1BD44-051C-2E14-831F-B1A647E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5AA8-D616-BAE4-E5C3-EE6D28D6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D05B-A28E-55D6-8E55-DED93ACA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8A9C-C33E-6961-45CB-F200AE68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9AF9-1690-272A-29E5-9A6FFA54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E9A-8275-B442-A908-AF91A37367B3}" type="datetime1">
              <a:rPr lang="en-IN" smtClean="0"/>
              <a:t>09/12/22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70D8-3129-BA9E-53D8-730F07F8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8886-64BD-864D-210D-FB17644C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327D-0A17-A6FC-4F53-BC982A4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1A72-5900-7770-2F8C-DCD1E500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747EB-39D8-F102-D9DC-28A6DFC3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0FCF9-264B-3EF7-84C7-B9F05C93A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6DA0-C081-4C02-5720-6063AC651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1C9F6-21D5-9435-7A88-2C9D4081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958E-4071-E74E-B19B-5B16308E9FF0}" type="datetime1">
              <a:rPr lang="en-IN" smtClean="0"/>
              <a:t>09/12/22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AB86C-4558-5651-99D4-92B6278A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4CC7B-37F1-2358-7769-5643BBD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563-4319-4749-D47F-BD4DB3E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16DF-B99B-14F7-1D01-64405FC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0F3-3AF1-5F4A-BD71-20EC6DD090CC}" type="datetime1">
              <a:rPr lang="en-IN" smtClean="0"/>
              <a:t>09/12/22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05A3A-3432-9593-612C-958A99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19D4-9913-F68B-03B1-8E055E6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83514-AEE8-CFC3-818D-D3EA081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4E87-5D96-D243-8F5E-6C6FEBBC2905}" type="datetime1">
              <a:rPr lang="en-IN" smtClean="0"/>
              <a:t>09/12/22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CA3B-E7CC-7D74-A6CA-06922D3C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E317-6E70-05CF-FFE9-37937BDF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F733-F45E-C385-9CDD-05A047EF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3802-1291-9FA0-C602-16B215D2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435D-518F-D4C5-C6A0-F427116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7A6F-573E-DDB7-F9C0-4226B2FA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261B-E1F8-CC42-815C-F17A2FFFCB21}" type="datetime1">
              <a:rPr lang="en-IN" smtClean="0"/>
              <a:t>09/12/22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2B40-6009-A486-DE6F-1D5EDED5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6360-B181-AE71-26B5-5CC9FB8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D545-D0E8-57B7-DF3F-E11C6680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8BD7C-5F92-9127-B57E-4C68FDD8D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7C750-5D70-A28F-FBC9-04D351C5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8C74-E4A1-058D-CA53-79627456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40CF-ADD1-5F4D-8845-CA5029C4FADC}" type="datetime1">
              <a:rPr lang="en-IN" smtClean="0"/>
              <a:t>09/12/22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490F-BBDE-4E8D-624F-9EBE4D2C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8953-0D42-085D-4857-820EF3DF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10EEB-6021-DC23-BD6A-C9EBBF6E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8D714-F329-B9DD-24AD-E44DBF33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0B1F2-BAB5-A8DD-6C00-0D9C38139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6CAF-941A-B645-BE04-04A32BFEF6FB}" type="datetime1">
              <a:rPr lang="en-IN" smtClean="0"/>
              <a:t>09/12/22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1593-D988-6016-AEF3-48892F9D7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AA69-C241-8057-BB1B-BFB324423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418FE-CAE4-514A-8AA6-C27BD796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7196236" y="2655052"/>
            <a:ext cx="4490800" cy="2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2133"/>
              </a:spcAft>
            </a:pPr>
            <a:r>
              <a:rPr lang="en" sz="48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OPTIC LINK </a:t>
            </a:r>
            <a:endParaRPr sz="48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7112766" y="358457"/>
            <a:ext cx="4078537" cy="141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2133"/>
              </a:spcAft>
            </a:pPr>
            <a:r>
              <a:rPr lang="en" sz="2667" dirty="0">
                <a:latin typeface="Roboto"/>
                <a:ea typeface="Roboto"/>
                <a:cs typeface="Roboto"/>
                <a:sym typeface="Roboto"/>
              </a:rPr>
              <a:t>MIS 6308 SEC003-89049</a:t>
            </a:r>
            <a:endParaRPr lang="en-IN" sz="2667" dirty="0">
              <a:latin typeface="Roboto"/>
              <a:ea typeface="Roboto"/>
              <a:cs typeface="Roboto"/>
              <a:sym typeface="Roboto"/>
            </a:endParaRPr>
          </a:p>
          <a:p>
            <a:pPr algn="r">
              <a:lnSpc>
                <a:spcPct val="115000"/>
              </a:lnSpc>
              <a:spcAft>
                <a:spcPts val="2133"/>
              </a:spcAft>
            </a:pPr>
            <a:r>
              <a:rPr lang="en-IN" sz="2667" dirty="0">
                <a:latin typeface="Roboto"/>
                <a:ea typeface="Roboto"/>
                <a:cs typeface="Roboto"/>
                <a:sym typeface="Roboto"/>
              </a:rPr>
              <a:t>GROUP NO 7</a:t>
            </a:r>
            <a:endParaRPr lang="en-IN" sz="266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864926" y="4539652"/>
            <a:ext cx="5302241" cy="1776360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5"/>
          <p:cNvSpPr/>
          <p:nvPr/>
        </p:nvSpPr>
        <p:spPr>
          <a:xfrm>
            <a:off x="830174" y="4451421"/>
            <a:ext cx="5371845" cy="186379"/>
          </a:xfrm>
          <a:custGeom>
            <a:avLst/>
            <a:gdLst/>
            <a:ahLst/>
            <a:cxnLst/>
            <a:rect l="l" t="t" r="r" b="b"/>
            <a:pathLst>
              <a:path w="53638" h="1861" extrusionOk="0">
                <a:moveTo>
                  <a:pt x="1" y="0"/>
                </a:moveTo>
                <a:cubicBezTo>
                  <a:pt x="237" y="633"/>
                  <a:pt x="496" y="1252"/>
                  <a:pt x="774" y="1861"/>
                </a:cubicBezTo>
                <a:lnTo>
                  <a:pt x="52864" y="1861"/>
                </a:lnTo>
                <a:cubicBezTo>
                  <a:pt x="53143" y="1252"/>
                  <a:pt x="53401" y="631"/>
                  <a:pt x="5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5"/>
          <p:cNvSpPr/>
          <p:nvPr/>
        </p:nvSpPr>
        <p:spPr>
          <a:xfrm>
            <a:off x="907690" y="4637799"/>
            <a:ext cx="5216713" cy="278717"/>
          </a:xfrm>
          <a:custGeom>
            <a:avLst/>
            <a:gdLst/>
            <a:ahLst/>
            <a:cxnLst/>
            <a:rect l="l" t="t" r="r" b="b"/>
            <a:pathLst>
              <a:path w="52089" h="2783" extrusionOk="0">
                <a:moveTo>
                  <a:pt x="0" y="1"/>
                </a:moveTo>
                <a:cubicBezTo>
                  <a:pt x="439" y="957"/>
                  <a:pt x="929" y="1885"/>
                  <a:pt x="1466" y="2783"/>
                </a:cubicBezTo>
                <a:lnTo>
                  <a:pt x="50624" y="2783"/>
                </a:lnTo>
                <a:cubicBezTo>
                  <a:pt x="51161" y="1885"/>
                  <a:pt x="51650" y="957"/>
                  <a:pt x="52089" y="1"/>
                </a:cubicBezTo>
                <a:close/>
              </a:path>
            </a:pathLst>
          </a:custGeom>
          <a:solidFill>
            <a:srgbClr val="9FB0B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" name="Google Shape;63;p15"/>
          <p:cNvSpPr/>
          <p:nvPr/>
        </p:nvSpPr>
        <p:spPr>
          <a:xfrm>
            <a:off x="646097" y="552901"/>
            <a:ext cx="5740097" cy="5763132"/>
          </a:xfrm>
          <a:custGeom>
            <a:avLst/>
            <a:gdLst/>
            <a:ahLst/>
            <a:cxnLst/>
            <a:rect l="l" t="t" r="r" b="b"/>
            <a:pathLst>
              <a:path w="57315" h="57545" extrusionOk="0">
                <a:moveTo>
                  <a:pt x="28657" y="0"/>
                </a:moveTo>
                <a:cubicBezTo>
                  <a:pt x="21056" y="0"/>
                  <a:pt x="13767" y="3032"/>
                  <a:pt x="8393" y="8427"/>
                </a:cubicBezTo>
                <a:cubicBezTo>
                  <a:pt x="3019" y="13823"/>
                  <a:pt x="0" y="21141"/>
                  <a:pt x="0" y="28772"/>
                </a:cubicBezTo>
                <a:cubicBezTo>
                  <a:pt x="0" y="36403"/>
                  <a:pt x="3019" y="43721"/>
                  <a:pt x="8393" y="49117"/>
                </a:cubicBezTo>
                <a:cubicBezTo>
                  <a:pt x="13767" y="54513"/>
                  <a:pt x="21056" y="57544"/>
                  <a:pt x="28657" y="57544"/>
                </a:cubicBezTo>
                <a:cubicBezTo>
                  <a:pt x="36257" y="57544"/>
                  <a:pt x="43546" y="54513"/>
                  <a:pt x="48920" y="49117"/>
                </a:cubicBezTo>
                <a:cubicBezTo>
                  <a:pt x="54295" y="43721"/>
                  <a:pt x="57314" y="36403"/>
                  <a:pt x="57314" y="28772"/>
                </a:cubicBezTo>
                <a:cubicBezTo>
                  <a:pt x="57314" y="21141"/>
                  <a:pt x="54295" y="13823"/>
                  <a:pt x="48920" y="8427"/>
                </a:cubicBezTo>
                <a:cubicBezTo>
                  <a:pt x="43546" y="3032"/>
                  <a:pt x="36257" y="0"/>
                  <a:pt x="28657" y="0"/>
                </a:cubicBezTo>
                <a:close/>
              </a:path>
            </a:pathLst>
          </a:custGeom>
          <a:solidFill>
            <a:srgbClr val="A8E8EB">
              <a:alpha val="2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5"/>
          <p:cNvSpPr/>
          <p:nvPr/>
        </p:nvSpPr>
        <p:spPr>
          <a:xfrm>
            <a:off x="864926" y="4539652"/>
            <a:ext cx="5302241" cy="1776360"/>
          </a:xfrm>
          <a:custGeom>
            <a:avLst/>
            <a:gdLst/>
            <a:ahLst/>
            <a:cxnLst/>
            <a:rect l="l" t="t" r="r" b="b"/>
            <a:pathLst>
              <a:path w="52943" h="17737" extrusionOk="0">
                <a:moveTo>
                  <a:pt x="1" y="0"/>
                </a:moveTo>
                <a:cubicBezTo>
                  <a:pt x="4312" y="10413"/>
                  <a:pt x="14540" y="17736"/>
                  <a:pt x="26472" y="17736"/>
                </a:cubicBezTo>
                <a:cubicBezTo>
                  <a:pt x="38403" y="17736"/>
                  <a:pt x="48632" y="10414"/>
                  <a:pt x="52943" y="0"/>
                </a:cubicBezTo>
                <a:close/>
              </a:path>
            </a:pathLst>
          </a:custGeom>
          <a:solidFill>
            <a:srgbClr val="707D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" name="Google Shape;65;p15"/>
          <p:cNvSpPr/>
          <p:nvPr/>
        </p:nvSpPr>
        <p:spPr>
          <a:xfrm>
            <a:off x="2300287" y="1761605"/>
            <a:ext cx="709964" cy="403204"/>
          </a:xfrm>
          <a:custGeom>
            <a:avLst/>
            <a:gdLst/>
            <a:ahLst/>
            <a:cxnLst/>
            <a:rect l="l" t="t" r="r" b="b"/>
            <a:pathLst>
              <a:path w="7089" h="4026" extrusionOk="0">
                <a:moveTo>
                  <a:pt x="2542" y="1"/>
                </a:moveTo>
                <a:cubicBezTo>
                  <a:pt x="1665" y="1"/>
                  <a:pt x="952" y="710"/>
                  <a:pt x="942" y="1588"/>
                </a:cubicBezTo>
                <a:cubicBezTo>
                  <a:pt x="403" y="1720"/>
                  <a:pt x="1" y="2207"/>
                  <a:pt x="1" y="2789"/>
                </a:cubicBezTo>
                <a:cubicBezTo>
                  <a:pt x="1" y="3472"/>
                  <a:pt x="552" y="4026"/>
                  <a:pt x="1232" y="4026"/>
                </a:cubicBezTo>
                <a:lnTo>
                  <a:pt x="5853" y="4026"/>
                </a:lnTo>
                <a:cubicBezTo>
                  <a:pt x="6534" y="4026"/>
                  <a:pt x="7085" y="3472"/>
                  <a:pt x="7085" y="2789"/>
                </a:cubicBezTo>
                <a:cubicBezTo>
                  <a:pt x="7088" y="2106"/>
                  <a:pt x="6536" y="1553"/>
                  <a:pt x="5854" y="1553"/>
                </a:cubicBezTo>
                <a:cubicBezTo>
                  <a:pt x="5729" y="1553"/>
                  <a:pt x="5608" y="1571"/>
                  <a:pt x="5494" y="1606"/>
                </a:cubicBezTo>
                <a:cubicBezTo>
                  <a:pt x="5352" y="1121"/>
                  <a:pt x="4907" y="767"/>
                  <a:pt x="4378" y="767"/>
                </a:cubicBezTo>
                <a:cubicBezTo>
                  <a:pt x="4228" y="767"/>
                  <a:pt x="4084" y="797"/>
                  <a:pt x="3953" y="849"/>
                </a:cubicBezTo>
                <a:cubicBezTo>
                  <a:pt x="3683" y="346"/>
                  <a:pt x="3152" y="1"/>
                  <a:pt x="2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Google Shape;66;p15"/>
          <p:cNvSpPr/>
          <p:nvPr/>
        </p:nvSpPr>
        <p:spPr>
          <a:xfrm>
            <a:off x="2119815" y="2038819"/>
            <a:ext cx="463093" cy="263095"/>
          </a:xfrm>
          <a:custGeom>
            <a:avLst/>
            <a:gdLst/>
            <a:ahLst/>
            <a:cxnLst/>
            <a:rect l="l" t="t" r="r" b="b"/>
            <a:pathLst>
              <a:path w="4624" h="2627" extrusionOk="0">
                <a:moveTo>
                  <a:pt x="1658" y="0"/>
                </a:moveTo>
                <a:cubicBezTo>
                  <a:pt x="1085" y="0"/>
                  <a:pt x="621" y="464"/>
                  <a:pt x="615" y="1037"/>
                </a:cubicBezTo>
                <a:cubicBezTo>
                  <a:pt x="263" y="1122"/>
                  <a:pt x="1" y="1440"/>
                  <a:pt x="1" y="1820"/>
                </a:cubicBezTo>
                <a:cubicBezTo>
                  <a:pt x="1" y="2265"/>
                  <a:pt x="360" y="2627"/>
                  <a:pt x="804" y="2627"/>
                </a:cubicBezTo>
                <a:lnTo>
                  <a:pt x="3818" y="2627"/>
                </a:lnTo>
                <a:cubicBezTo>
                  <a:pt x="4262" y="2627"/>
                  <a:pt x="4621" y="2266"/>
                  <a:pt x="4621" y="1820"/>
                </a:cubicBezTo>
                <a:cubicBezTo>
                  <a:pt x="4623" y="1372"/>
                  <a:pt x="4263" y="1011"/>
                  <a:pt x="3820" y="1011"/>
                </a:cubicBezTo>
                <a:cubicBezTo>
                  <a:pt x="3738" y="1011"/>
                  <a:pt x="3659" y="1024"/>
                  <a:pt x="3585" y="1047"/>
                </a:cubicBezTo>
                <a:cubicBezTo>
                  <a:pt x="3493" y="731"/>
                  <a:pt x="3202" y="500"/>
                  <a:pt x="2856" y="500"/>
                </a:cubicBezTo>
                <a:cubicBezTo>
                  <a:pt x="2758" y="500"/>
                  <a:pt x="2666" y="519"/>
                  <a:pt x="2579" y="553"/>
                </a:cubicBezTo>
                <a:cubicBezTo>
                  <a:pt x="2403" y="225"/>
                  <a:pt x="2057" y="0"/>
                  <a:pt x="1658" y="0"/>
                </a:cubicBezTo>
                <a:close/>
              </a:path>
            </a:pathLst>
          </a:custGeom>
          <a:solidFill>
            <a:srgbClr val="DEF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Google Shape;67;p15"/>
          <p:cNvSpPr/>
          <p:nvPr/>
        </p:nvSpPr>
        <p:spPr>
          <a:xfrm>
            <a:off x="4463845" y="2622591"/>
            <a:ext cx="674411" cy="108763"/>
          </a:xfrm>
          <a:custGeom>
            <a:avLst/>
            <a:gdLst/>
            <a:ahLst/>
            <a:cxnLst/>
            <a:rect l="l" t="t" r="r" b="b"/>
            <a:pathLst>
              <a:path w="6734" h="1086" extrusionOk="0">
                <a:moveTo>
                  <a:pt x="542" y="1"/>
                </a:moveTo>
                <a:cubicBezTo>
                  <a:pt x="243" y="1"/>
                  <a:pt x="0" y="243"/>
                  <a:pt x="0" y="543"/>
                </a:cubicBezTo>
                <a:cubicBezTo>
                  <a:pt x="0" y="842"/>
                  <a:pt x="243" y="1085"/>
                  <a:pt x="542" y="1085"/>
                </a:cubicBezTo>
                <a:lnTo>
                  <a:pt x="6191" y="1085"/>
                </a:lnTo>
                <a:cubicBezTo>
                  <a:pt x="6491" y="1085"/>
                  <a:pt x="6734" y="842"/>
                  <a:pt x="6734" y="543"/>
                </a:cubicBezTo>
                <a:cubicBezTo>
                  <a:pt x="6734" y="243"/>
                  <a:pt x="6492" y="1"/>
                  <a:pt x="6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5"/>
          <p:cNvSpPr/>
          <p:nvPr/>
        </p:nvSpPr>
        <p:spPr>
          <a:xfrm>
            <a:off x="4571608" y="2536262"/>
            <a:ext cx="433349" cy="86429"/>
          </a:xfrm>
          <a:custGeom>
            <a:avLst/>
            <a:gdLst/>
            <a:ahLst/>
            <a:cxnLst/>
            <a:rect l="l" t="t" r="r" b="b"/>
            <a:pathLst>
              <a:path w="4327" h="863" extrusionOk="0">
                <a:moveTo>
                  <a:pt x="169" y="0"/>
                </a:moveTo>
                <a:cubicBezTo>
                  <a:pt x="76" y="0"/>
                  <a:pt x="3" y="76"/>
                  <a:pt x="3" y="168"/>
                </a:cubicBezTo>
                <a:cubicBezTo>
                  <a:pt x="0" y="679"/>
                  <a:pt x="486" y="863"/>
                  <a:pt x="942" y="863"/>
                </a:cubicBezTo>
                <a:lnTo>
                  <a:pt x="4159" y="863"/>
                </a:lnTo>
                <a:cubicBezTo>
                  <a:pt x="4252" y="863"/>
                  <a:pt x="4327" y="787"/>
                  <a:pt x="4327" y="695"/>
                </a:cubicBezTo>
                <a:cubicBezTo>
                  <a:pt x="4327" y="601"/>
                  <a:pt x="4251" y="527"/>
                  <a:pt x="4159" y="527"/>
                </a:cubicBezTo>
                <a:lnTo>
                  <a:pt x="942" y="527"/>
                </a:lnTo>
                <a:cubicBezTo>
                  <a:pt x="716" y="527"/>
                  <a:pt x="337" y="480"/>
                  <a:pt x="337" y="168"/>
                </a:cubicBezTo>
                <a:cubicBezTo>
                  <a:pt x="337" y="74"/>
                  <a:pt x="261" y="0"/>
                  <a:pt x="169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5"/>
          <p:cNvSpPr/>
          <p:nvPr/>
        </p:nvSpPr>
        <p:spPr>
          <a:xfrm>
            <a:off x="4717427" y="2524544"/>
            <a:ext cx="60992" cy="82624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0" y="0"/>
                </a:moveTo>
                <a:lnTo>
                  <a:pt x="296" y="824"/>
                </a:lnTo>
                <a:lnTo>
                  <a:pt x="608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70;p15"/>
          <p:cNvSpPr/>
          <p:nvPr/>
        </p:nvSpPr>
        <p:spPr>
          <a:xfrm>
            <a:off x="4842516" y="2524544"/>
            <a:ext cx="60992" cy="82624"/>
          </a:xfrm>
          <a:custGeom>
            <a:avLst/>
            <a:gdLst/>
            <a:ahLst/>
            <a:cxnLst/>
            <a:rect l="l" t="t" r="r" b="b"/>
            <a:pathLst>
              <a:path w="609" h="825" extrusionOk="0">
                <a:moveTo>
                  <a:pt x="1" y="0"/>
                </a:moveTo>
                <a:lnTo>
                  <a:pt x="296" y="824"/>
                </a:lnTo>
                <a:lnTo>
                  <a:pt x="609" y="824"/>
                </a:lnTo>
                <a:lnTo>
                  <a:pt x="313" y="0"/>
                </a:ln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4635103" y="2259548"/>
            <a:ext cx="496043" cy="20029"/>
          </a:xfrm>
          <a:custGeom>
            <a:avLst/>
            <a:gdLst/>
            <a:ahLst/>
            <a:cxnLst/>
            <a:rect l="l" t="t" r="r" b="b"/>
            <a:pathLst>
              <a:path w="4953" h="200" extrusionOk="0">
                <a:moveTo>
                  <a:pt x="100" y="0"/>
                </a:moveTo>
                <a:cubicBezTo>
                  <a:pt x="45" y="1"/>
                  <a:pt x="1" y="46"/>
                  <a:pt x="1" y="101"/>
                </a:cubicBezTo>
                <a:cubicBezTo>
                  <a:pt x="1" y="155"/>
                  <a:pt x="46" y="200"/>
                  <a:pt x="101" y="200"/>
                </a:cubicBezTo>
                <a:lnTo>
                  <a:pt x="4853" y="200"/>
                </a:lnTo>
                <a:cubicBezTo>
                  <a:pt x="4907" y="200"/>
                  <a:pt x="4952" y="155"/>
                  <a:pt x="4952" y="101"/>
                </a:cubicBezTo>
                <a:cubicBezTo>
                  <a:pt x="4952" y="45"/>
                  <a:pt x="4907" y="0"/>
                  <a:pt x="4853" y="0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72;p15"/>
          <p:cNvSpPr/>
          <p:nvPr/>
        </p:nvSpPr>
        <p:spPr>
          <a:xfrm>
            <a:off x="4872861" y="2243225"/>
            <a:ext cx="20131" cy="114772"/>
          </a:xfrm>
          <a:custGeom>
            <a:avLst/>
            <a:gdLst/>
            <a:ahLst/>
            <a:cxnLst/>
            <a:rect l="l" t="t" r="r" b="b"/>
            <a:pathLst>
              <a:path w="201" h="1146" extrusionOk="0">
                <a:moveTo>
                  <a:pt x="101" y="1"/>
                </a:moveTo>
                <a:cubicBezTo>
                  <a:pt x="46" y="1"/>
                  <a:pt x="1" y="46"/>
                  <a:pt x="1" y="101"/>
                </a:cubicBezTo>
                <a:lnTo>
                  <a:pt x="1" y="1046"/>
                </a:lnTo>
                <a:cubicBezTo>
                  <a:pt x="1" y="1101"/>
                  <a:pt x="46" y="1146"/>
                  <a:pt x="101" y="1146"/>
                </a:cubicBezTo>
                <a:cubicBezTo>
                  <a:pt x="156" y="1146"/>
                  <a:pt x="200" y="1101"/>
                  <a:pt x="200" y="1046"/>
                </a:cubicBezTo>
                <a:lnTo>
                  <a:pt x="200" y="101"/>
                </a:lnTo>
                <a:cubicBezTo>
                  <a:pt x="200" y="46"/>
                  <a:pt x="156" y="1"/>
                  <a:pt x="101" y="1"/>
                </a:cubicBezTo>
                <a:close/>
              </a:path>
            </a:pathLst>
          </a:custGeom>
          <a:solidFill>
            <a:srgbClr val="8A8A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" name="Google Shape;73;p15"/>
          <p:cNvSpPr/>
          <p:nvPr/>
        </p:nvSpPr>
        <p:spPr>
          <a:xfrm>
            <a:off x="4882977" y="2296503"/>
            <a:ext cx="100" cy="10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5"/>
          <p:cNvSpPr/>
          <p:nvPr/>
        </p:nvSpPr>
        <p:spPr>
          <a:xfrm>
            <a:off x="4817979" y="2296503"/>
            <a:ext cx="130095" cy="42664"/>
          </a:xfrm>
          <a:custGeom>
            <a:avLst/>
            <a:gdLst/>
            <a:ahLst/>
            <a:cxnLst/>
            <a:rect l="l" t="t" r="r" b="b"/>
            <a:pathLst>
              <a:path w="1299" h="426" extrusionOk="0">
                <a:moveTo>
                  <a:pt x="359" y="1"/>
                </a:moveTo>
                <a:cubicBezTo>
                  <a:pt x="269" y="1"/>
                  <a:pt x="88" y="220"/>
                  <a:pt x="0" y="425"/>
                </a:cubicBezTo>
                <a:lnTo>
                  <a:pt x="1299" y="425"/>
                </a:lnTo>
                <a:cubicBezTo>
                  <a:pt x="1212" y="219"/>
                  <a:pt x="1031" y="1"/>
                  <a:pt x="941" y="1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5173615" y="2252738"/>
            <a:ext cx="164547" cy="92037"/>
          </a:xfrm>
          <a:custGeom>
            <a:avLst/>
            <a:gdLst/>
            <a:ahLst/>
            <a:cxnLst/>
            <a:rect l="l" t="t" r="r" b="b"/>
            <a:pathLst>
              <a:path w="1643" h="919" extrusionOk="0">
                <a:moveTo>
                  <a:pt x="977" y="1"/>
                </a:moveTo>
                <a:cubicBezTo>
                  <a:pt x="963" y="1"/>
                  <a:pt x="950" y="6"/>
                  <a:pt x="940" y="15"/>
                </a:cubicBezTo>
                <a:lnTo>
                  <a:pt x="24" y="820"/>
                </a:lnTo>
                <a:cubicBezTo>
                  <a:pt x="6" y="836"/>
                  <a:pt x="1" y="860"/>
                  <a:pt x="9" y="882"/>
                </a:cubicBezTo>
                <a:cubicBezTo>
                  <a:pt x="15" y="904"/>
                  <a:pt x="35" y="919"/>
                  <a:pt x="60" y="919"/>
                </a:cubicBezTo>
                <a:lnTo>
                  <a:pt x="1048" y="919"/>
                </a:lnTo>
                <a:cubicBezTo>
                  <a:pt x="1069" y="919"/>
                  <a:pt x="1089" y="907"/>
                  <a:pt x="1099" y="888"/>
                </a:cubicBezTo>
                <a:lnTo>
                  <a:pt x="1635" y="83"/>
                </a:lnTo>
                <a:cubicBezTo>
                  <a:pt x="1643" y="64"/>
                  <a:pt x="1642" y="44"/>
                  <a:pt x="1632" y="27"/>
                </a:cubicBezTo>
                <a:cubicBezTo>
                  <a:pt x="1621" y="11"/>
                  <a:pt x="1604" y="1"/>
                  <a:pt x="15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" name="Google Shape;76;p15"/>
          <p:cNvSpPr/>
          <p:nvPr/>
        </p:nvSpPr>
        <p:spPr>
          <a:xfrm>
            <a:off x="5191041" y="2359999"/>
            <a:ext cx="120380" cy="82424"/>
          </a:xfrm>
          <a:custGeom>
            <a:avLst/>
            <a:gdLst/>
            <a:ahLst/>
            <a:cxnLst/>
            <a:rect l="l" t="t" r="r" b="b"/>
            <a:pathLst>
              <a:path w="1202" h="823" extrusionOk="0">
                <a:moveTo>
                  <a:pt x="62" y="0"/>
                </a:moveTo>
                <a:cubicBezTo>
                  <a:pt x="40" y="0"/>
                  <a:pt x="19" y="14"/>
                  <a:pt x="10" y="35"/>
                </a:cubicBezTo>
                <a:cubicBezTo>
                  <a:pt x="1" y="55"/>
                  <a:pt x="6" y="80"/>
                  <a:pt x="23" y="96"/>
                </a:cubicBezTo>
                <a:lnTo>
                  <a:pt x="745" y="807"/>
                </a:lnTo>
                <a:cubicBezTo>
                  <a:pt x="755" y="818"/>
                  <a:pt x="768" y="823"/>
                  <a:pt x="783" y="823"/>
                </a:cubicBezTo>
                <a:lnTo>
                  <a:pt x="1144" y="823"/>
                </a:lnTo>
                <a:cubicBezTo>
                  <a:pt x="1164" y="823"/>
                  <a:pt x="1181" y="813"/>
                  <a:pt x="1192" y="794"/>
                </a:cubicBezTo>
                <a:cubicBezTo>
                  <a:pt x="1202" y="777"/>
                  <a:pt x="1202" y="756"/>
                  <a:pt x="1192" y="738"/>
                </a:cubicBezTo>
                <a:lnTo>
                  <a:pt x="770" y="27"/>
                </a:lnTo>
                <a:cubicBezTo>
                  <a:pt x="760" y="10"/>
                  <a:pt x="741" y="0"/>
                  <a:pt x="7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5"/>
          <p:cNvSpPr/>
          <p:nvPr/>
        </p:nvSpPr>
        <p:spPr>
          <a:xfrm>
            <a:off x="4587932" y="2325947"/>
            <a:ext cx="733699" cy="221732"/>
          </a:xfrm>
          <a:custGeom>
            <a:avLst/>
            <a:gdLst/>
            <a:ahLst/>
            <a:cxnLst/>
            <a:rect l="l" t="t" r="r" b="b"/>
            <a:pathLst>
              <a:path w="7326" h="2214" extrusionOk="0">
                <a:moveTo>
                  <a:pt x="2261" y="0"/>
                </a:moveTo>
                <a:cubicBezTo>
                  <a:pt x="861" y="0"/>
                  <a:pt x="0" y="796"/>
                  <a:pt x="0" y="1368"/>
                </a:cubicBezTo>
                <a:cubicBezTo>
                  <a:pt x="0" y="1889"/>
                  <a:pt x="476" y="2214"/>
                  <a:pt x="1241" y="2214"/>
                </a:cubicBezTo>
                <a:lnTo>
                  <a:pt x="3574" y="2214"/>
                </a:lnTo>
                <a:cubicBezTo>
                  <a:pt x="3590" y="2214"/>
                  <a:pt x="3605" y="2207"/>
                  <a:pt x="3615" y="2196"/>
                </a:cubicBezTo>
                <a:lnTo>
                  <a:pt x="4608" y="1102"/>
                </a:lnTo>
                <a:lnTo>
                  <a:pt x="7162" y="431"/>
                </a:lnTo>
                <a:cubicBezTo>
                  <a:pt x="7180" y="426"/>
                  <a:pt x="7194" y="413"/>
                  <a:pt x="7200" y="396"/>
                </a:cubicBezTo>
                <a:lnTo>
                  <a:pt x="7318" y="75"/>
                </a:lnTo>
                <a:cubicBezTo>
                  <a:pt x="7325" y="59"/>
                  <a:pt x="7322" y="39"/>
                  <a:pt x="7312" y="24"/>
                </a:cubicBezTo>
                <a:cubicBezTo>
                  <a:pt x="7302" y="9"/>
                  <a:pt x="7284" y="0"/>
                  <a:pt x="72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" name="Google Shape;78;p15"/>
          <p:cNvSpPr/>
          <p:nvPr/>
        </p:nvSpPr>
        <p:spPr>
          <a:xfrm>
            <a:off x="4613971" y="2352287"/>
            <a:ext cx="196795" cy="128192"/>
          </a:xfrm>
          <a:custGeom>
            <a:avLst/>
            <a:gdLst/>
            <a:ahLst/>
            <a:cxnLst/>
            <a:rect l="l" t="t" r="r" b="b"/>
            <a:pathLst>
              <a:path w="1965" h="1280" extrusionOk="0">
                <a:moveTo>
                  <a:pt x="1908" y="0"/>
                </a:moveTo>
                <a:cubicBezTo>
                  <a:pt x="1046" y="0"/>
                  <a:pt x="574" y="328"/>
                  <a:pt x="330" y="603"/>
                </a:cubicBezTo>
                <a:cubicBezTo>
                  <a:pt x="63" y="902"/>
                  <a:pt x="5" y="1201"/>
                  <a:pt x="2" y="1213"/>
                </a:cubicBezTo>
                <a:cubicBezTo>
                  <a:pt x="0" y="1229"/>
                  <a:pt x="4" y="1247"/>
                  <a:pt x="14" y="1259"/>
                </a:cubicBezTo>
                <a:cubicBezTo>
                  <a:pt x="26" y="1272"/>
                  <a:pt x="42" y="1279"/>
                  <a:pt x="58" y="1279"/>
                </a:cubicBezTo>
                <a:lnTo>
                  <a:pt x="1117" y="1279"/>
                </a:lnTo>
                <a:cubicBezTo>
                  <a:pt x="1126" y="1279"/>
                  <a:pt x="1132" y="1278"/>
                  <a:pt x="1140" y="1275"/>
                </a:cubicBezTo>
                <a:lnTo>
                  <a:pt x="1930" y="952"/>
                </a:lnTo>
                <a:cubicBezTo>
                  <a:pt x="1950" y="943"/>
                  <a:pt x="1965" y="922"/>
                  <a:pt x="1965" y="900"/>
                </a:cubicBezTo>
                <a:lnTo>
                  <a:pt x="1965" y="57"/>
                </a:lnTo>
                <a:cubicBezTo>
                  <a:pt x="1965" y="26"/>
                  <a:pt x="1939" y="0"/>
                  <a:pt x="1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" name="Google Shape;79;p15"/>
          <p:cNvSpPr/>
          <p:nvPr/>
        </p:nvSpPr>
        <p:spPr>
          <a:xfrm>
            <a:off x="4873863" y="2389242"/>
            <a:ext cx="95143" cy="95143"/>
          </a:xfrm>
          <a:custGeom>
            <a:avLst/>
            <a:gdLst/>
            <a:ahLst/>
            <a:cxnLst/>
            <a:rect l="l" t="t" r="r" b="b"/>
            <a:pathLst>
              <a:path w="950" h="950" extrusionOk="0">
                <a:moveTo>
                  <a:pt x="312" y="1"/>
                </a:moveTo>
                <a:lnTo>
                  <a:pt x="312" y="312"/>
                </a:lnTo>
                <a:lnTo>
                  <a:pt x="1" y="312"/>
                </a:lnTo>
                <a:lnTo>
                  <a:pt x="1" y="638"/>
                </a:lnTo>
                <a:lnTo>
                  <a:pt x="312" y="638"/>
                </a:lnTo>
                <a:lnTo>
                  <a:pt x="312" y="949"/>
                </a:lnTo>
                <a:lnTo>
                  <a:pt x="638" y="949"/>
                </a:lnTo>
                <a:lnTo>
                  <a:pt x="638" y="638"/>
                </a:lnTo>
                <a:lnTo>
                  <a:pt x="949" y="638"/>
                </a:lnTo>
                <a:lnTo>
                  <a:pt x="949" y="312"/>
                </a:lnTo>
                <a:lnTo>
                  <a:pt x="638" y="312"/>
                </a:lnTo>
                <a:lnTo>
                  <a:pt x="6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830174" y="4451422"/>
            <a:ext cx="5371945" cy="62193"/>
          </a:xfrm>
          <a:custGeom>
            <a:avLst/>
            <a:gdLst/>
            <a:ahLst/>
            <a:cxnLst/>
            <a:rect l="l" t="t" r="r" b="b"/>
            <a:pathLst>
              <a:path w="53639" h="621" extrusionOk="0">
                <a:moveTo>
                  <a:pt x="1" y="0"/>
                </a:moveTo>
                <a:cubicBezTo>
                  <a:pt x="79" y="209"/>
                  <a:pt x="159" y="415"/>
                  <a:pt x="242" y="620"/>
                </a:cubicBezTo>
                <a:lnTo>
                  <a:pt x="53397" y="620"/>
                </a:lnTo>
                <a:cubicBezTo>
                  <a:pt x="53481" y="415"/>
                  <a:pt x="53560" y="209"/>
                  <a:pt x="536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5"/>
          <p:cNvSpPr/>
          <p:nvPr/>
        </p:nvSpPr>
        <p:spPr>
          <a:xfrm>
            <a:off x="2738647" y="2544373"/>
            <a:ext cx="1555731" cy="1907256"/>
          </a:xfrm>
          <a:custGeom>
            <a:avLst/>
            <a:gdLst/>
            <a:ahLst/>
            <a:cxnLst/>
            <a:rect l="l" t="t" r="r" b="b"/>
            <a:pathLst>
              <a:path w="15534" h="19044" extrusionOk="0">
                <a:moveTo>
                  <a:pt x="1" y="1"/>
                </a:moveTo>
                <a:lnTo>
                  <a:pt x="1" y="19043"/>
                </a:lnTo>
                <a:lnTo>
                  <a:pt x="15534" y="19043"/>
                </a:lnTo>
                <a:lnTo>
                  <a:pt x="1553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5"/>
          <p:cNvSpPr/>
          <p:nvPr/>
        </p:nvSpPr>
        <p:spPr>
          <a:xfrm>
            <a:off x="2666238" y="2410674"/>
            <a:ext cx="1700447" cy="133700"/>
          </a:xfrm>
          <a:custGeom>
            <a:avLst/>
            <a:gdLst/>
            <a:ahLst/>
            <a:cxnLst/>
            <a:rect l="l" t="t" r="r" b="b"/>
            <a:pathLst>
              <a:path w="16979" h="1335" extrusionOk="0">
                <a:moveTo>
                  <a:pt x="0" y="1"/>
                </a:moveTo>
                <a:lnTo>
                  <a:pt x="0" y="1335"/>
                </a:lnTo>
                <a:lnTo>
                  <a:pt x="16978" y="1335"/>
                </a:lnTo>
                <a:lnTo>
                  <a:pt x="169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5"/>
          <p:cNvSpPr/>
          <p:nvPr/>
        </p:nvSpPr>
        <p:spPr>
          <a:xfrm>
            <a:off x="2704697" y="2544373"/>
            <a:ext cx="1623732" cy="53480"/>
          </a:xfrm>
          <a:custGeom>
            <a:avLst/>
            <a:gdLst/>
            <a:ahLst/>
            <a:cxnLst/>
            <a:rect l="l" t="t" r="r" b="b"/>
            <a:pathLst>
              <a:path w="16213" h="534" extrusionOk="0">
                <a:moveTo>
                  <a:pt x="0" y="1"/>
                </a:moveTo>
                <a:lnTo>
                  <a:pt x="0" y="534"/>
                </a:lnTo>
                <a:lnTo>
                  <a:pt x="16212" y="534"/>
                </a:lnTo>
                <a:lnTo>
                  <a:pt x="1621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5"/>
          <p:cNvSpPr/>
          <p:nvPr/>
        </p:nvSpPr>
        <p:spPr>
          <a:xfrm>
            <a:off x="2738647" y="3667651"/>
            <a:ext cx="1555731" cy="141512"/>
          </a:xfrm>
          <a:custGeom>
            <a:avLst/>
            <a:gdLst/>
            <a:ahLst/>
            <a:cxnLst/>
            <a:rect l="l" t="t" r="r" b="b"/>
            <a:pathLst>
              <a:path w="15534" h="1413" extrusionOk="0">
                <a:moveTo>
                  <a:pt x="1" y="0"/>
                </a:moveTo>
                <a:lnTo>
                  <a:pt x="1" y="1412"/>
                </a:lnTo>
                <a:lnTo>
                  <a:pt x="15534" y="1412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5"/>
          <p:cNvSpPr/>
          <p:nvPr/>
        </p:nvSpPr>
        <p:spPr>
          <a:xfrm>
            <a:off x="2738647" y="3633601"/>
            <a:ext cx="1555731" cy="34151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0"/>
                </a:lnTo>
                <a:lnTo>
                  <a:pt x="15534" y="340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5"/>
          <p:cNvSpPr/>
          <p:nvPr/>
        </p:nvSpPr>
        <p:spPr>
          <a:xfrm>
            <a:off x="2910506" y="3967699"/>
            <a:ext cx="1212116" cy="87131"/>
          </a:xfrm>
          <a:custGeom>
            <a:avLst/>
            <a:gdLst/>
            <a:ahLst/>
            <a:cxnLst/>
            <a:rect l="l" t="t" r="r" b="b"/>
            <a:pathLst>
              <a:path w="12103" h="870" extrusionOk="0">
                <a:moveTo>
                  <a:pt x="1" y="1"/>
                </a:moveTo>
                <a:lnTo>
                  <a:pt x="1" y="870"/>
                </a:lnTo>
                <a:lnTo>
                  <a:pt x="12103" y="870"/>
                </a:lnTo>
                <a:lnTo>
                  <a:pt x="121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" name="Google Shape;87;p15"/>
          <p:cNvSpPr/>
          <p:nvPr/>
        </p:nvSpPr>
        <p:spPr>
          <a:xfrm>
            <a:off x="2735041" y="3809062"/>
            <a:ext cx="1555731" cy="34151"/>
          </a:xfrm>
          <a:custGeom>
            <a:avLst/>
            <a:gdLst/>
            <a:ahLst/>
            <a:cxnLst/>
            <a:rect l="l" t="t" r="r" b="b"/>
            <a:pathLst>
              <a:path w="15534" h="341" extrusionOk="0">
                <a:moveTo>
                  <a:pt x="1" y="0"/>
                </a:moveTo>
                <a:lnTo>
                  <a:pt x="1" y="341"/>
                </a:lnTo>
                <a:lnTo>
                  <a:pt x="15534" y="341"/>
                </a:lnTo>
                <a:lnTo>
                  <a:pt x="15534" y="0"/>
                </a:lnTo>
                <a:close/>
              </a:path>
            </a:pathLst>
          </a:custGeom>
          <a:solidFill>
            <a:srgbClr val="249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" name="Google Shape;88;p15"/>
          <p:cNvSpPr/>
          <p:nvPr/>
        </p:nvSpPr>
        <p:spPr>
          <a:xfrm>
            <a:off x="3085770" y="2175123"/>
            <a:ext cx="861391" cy="1792685"/>
          </a:xfrm>
          <a:custGeom>
            <a:avLst/>
            <a:gdLst/>
            <a:ahLst/>
            <a:cxnLst/>
            <a:rect l="l" t="t" r="r" b="b"/>
            <a:pathLst>
              <a:path w="8601" h="17900" extrusionOk="0">
                <a:moveTo>
                  <a:pt x="0" y="0"/>
                </a:moveTo>
                <a:lnTo>
                  <a:pt x="0" y="17900"/>
                </a:lnTo>
                <a:lnTo>
                  <a:pt x="8600" y="17900"/>
                </a:lnTo>
                <a:lnTo>
                  <a:pt x="8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5"/>
          <p:cNvSpPr/>
          <p:nvPr/>
        </p:nvSpPr>
        <p:spPr>
          <a:xfrm>
            <a:off x="3342256" y="1991448"/>
            <a:ext cx="348723" cy="348723"/>
          </a:xfrm>
          <a:custGeom>
            <a:avLst/>
            <a:gdLst/>
            <a:ahLst/>
            <a:cxnLst/>
            <a:rect l="l" t="t" r="r" b="b"/>
            <a:pathLst>
              <a:path w="3482" h="3482" extrusionOk="0">
                <a:moveTo>
                  <a:pt x="1743" y="1"/>
                </a:moveTo>
                <a:cubicBezTo>
                  <a:pt x="1742" y="1"/>
                  <a:pt x="1741" y="1"/>
                  <a:pt x="1741" y="1"/>
                </a:cubicBezTo>
                <a:cubicBezTo>
                  <a:pt x="779" y="1"/>
                  <a:pt x="0" y="779"/>
                  <a:pt x="0" y="1741"/>
                </a:cubicBezTo>
                <a:cubicBezTo>
                  <a:pt x="0" y="2703"/>
                  <a:pt x="779" y="3482"/>
                  <a:pt x="1741" y="3482"/>
                </a:cubicBezTo>
                <a:cubicBezTo>
                  <a:pt x="2703" y="3482"/>
                  <a:pt x="3481" y="2703"/>
                  <a:pt x="3481" y="1741"/>
                </a:cubicBezTo>
                <a:cubicBezTo>
                  <a:pt x="3481" y="780"/>
                  <a:pt x="2703" y="1"/>
                  <a:pt x="17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5"/>
          <p:cNvSpPr/>
          <p:nvPr/>
        </p:nvSpPr>
        <p:spPr>
          <a:xfrm>
            <a:off x="3372601" y="202179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2876" h="2876" extrusionOk="0">
                <a:moveTo>
                  <a:pt x="1438" y="1"/>
                </a:moveTo>
                <a:cubicBezTo>
                  <a:pt x="644" y="1"/>
                  <a:pt x="0" y="644"/>
                  <a:pt x="0" y="1438"/>
                </a:cubicBezTo>
                <a:cubicBezTo>
                  <a:pt x="0" y="2232"/>
                  <a:pt x="644" y="2876"/>
                  <a:pt x="1438" y="2876"/>
                </a:cubicBezTo>
                <a:cubicBezTo>
                  <a:pt x="2232" y="2876"/>
                  <a:pt x="2875" y="2232"/>
                  <a:pt x="2875" y="1438"/>
                </a:cubicBezTo>
                <a:cubicBezTo>
                  <a:pt x="2875" y="644"/>
                  <a:pt x="2232" y="1"/>
                  <a:pt x="14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Google Shape;91;p15"/>
          <p:cNvSpPr/>
          <p:nvPr/>
        </p:nvSpPr>
        <p:spPr>
          <a:xfrm>
            <a:off x="3431090" y="2080280"/>
            <a:ext cx="170956" cy="170856"/>
          </a:xfrm>
          <a:custGeom>
            <a:avLst/>
            <a:gdLst/>
            <a:ahLst/>
            <a:cxnLst/>
            <a:rect l="l" t="t" r="r" b="b"/>
            <a:pathLst>
              <a:path w="1707" h="1706" extrusionOk="0">
                <a:moveTo>
                  <a:pt x="560" y="1"/>
                </a:moveTo>
                <a:lnTo>
                  <a:pt x="560" y="561"/>
                </a:lnTo>
                <a:lnTo>
                  <a:pt x="0" y="561"/>
                </a:lnTo>
                <a:lnTo>
                  <a:pt x="0" y="1147"/>
                </a:lnTo>
                <a:lnTo>
                  <a:pt x="560" y="1147"/>
                </a:lnTo>
                <a:lnTo>
                  <a:pt x="560" y="1705"/>
                </a:lnTo>
                <a:lnTo>
                  <a:pt x="1146" y="1705"/>
                </a:lnTo>
                <a:lnTo>
                  <a:pt x="1146" y="1147"/>
                </a:lnTo>
                <a:lnTo>
                  <a:pt x="1706" y="1147"/>
                </a:lnTo>
                <a:lnTo>
                  <a:pt x="1706" y="561"/>
                </a:lnTo>
                <a:lnTo>
                  <a:pt x="1146" y="561"/>
                </a:lnTo>
                <a:lnTo>
                  <a:pt x="1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Google Shape;92;p15"/>
          <p:cNvSpPr/>
          <p:nvPr/>
        </p:nvSpPr>
        <p:spPr>
          <a:xfrm>
            <a:off x="3172000" y="2410273"/>
            <a:ext cx="77917" cy="133800"/>
          </a:xfrm>
          <a:custGeom>
            <a:avLst/>
            <a:gdLst/>
            <a:ahLst/>
            <a:cxnLst/>
            <a:rect l="l" t="t" r="r" b="b"/>
            <a:pathLst>
              <a:path w="778" h="1336" extrusionOk="0">
                <a:moveTo>
                  <a:pt x="1" y="1"/>
                </a:moveTo>
                <a:lnTo>
                  <a:pt x="1" y="1336"/>
                </a:lnTo>
                <a:lnTo>
                  <a:pt x="271" y="1336"/>
                </a:lnTo>
                <a:lnTo>
                  <a:pt x="271" y="742"/>
                </a:lnTo>
                <a:lnTo>
                  <a:pt x="507" y="742"/>
                </a:lnTo>
                <a:lnTo>
                  <a:pt x="507" y="1336"/>
                </a:lnTo>
                <a:lnTo>
                  <a:pt x="777" y="1336"/>
                </a:lnTo>
                <a:lnTo>
                  <a:pt x="777" y="1"/>
                </a:lnTo>
                <a:lnTo>
                  <a:pt x="507" y="1"/>
                </a:lnTo>
                <a:lnTo>
                  <a:pt x="507" y="548"/>
                </a:lnTo>
                <a:lnTo>
                  <a:pt x="271" y="548"/>
                </a:lnTo>
                <a:lnTo>
                  <a:pt x="2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Google Shape;93;p15"/>
          <p:cNvSpPr/>
          <p:nvPr/>
        </p:nvSpPr>
        <p:spPr>
          <a:xfrm>
            <a:off x="3276257" y="2408571"/>
            <a:ext cx="79119" cy="137405"/>
          </a:xfrm>
          <a:custGeom>
            <a:avLst/>
            <a:gdLst/>
            <a:ahLst/>
            <a:cxnLst/>
            <a:rect l="l" t="t" r="r" b="b"/>
            <a:pathLst>
              <a:path w="790" h="1372" extrusionOk="0">
                <a:moveTo>
                  <a:pt x="394" y="195"/>
                </a:moveTo>
                <a:cubicBezTo>
                  <a:pt x="415" y="195"/>
                  <a:pt x="431" y="198"/>
                  <a:pt x="446" y="205"/>
                </a:cubicBezTo>
                <a:cubicBezTo>
                  <a:pt x="461" y="211"/>
                  <a:pt x="472" y="218"/>
                  <a:pt x="481" y="228"/>
                </a:cubicBezTo>
                <a:cubicBezTo>
                  <a:pt x="488" y="239"/>
                  <a:pt x="496" y="252"/>
                  <a:pt x="501" y="268"/>
                </a:cubicBezTo>
                <a:cubicBezTo>
                  <a:pt x="506" y="286"/>
                  <a:pt x="508" y="300"/>
                  <a:pt x="509" y="315"/>
                </a:cubicBezTo>
                <a:cubicBezTo>
                  <a:pt x="511" y="331"/>
                  <a:pt x="512" y="349"/>
                  <a:pt x="512" y="371"/>
                </a:cubicBezTo>
                <a:lnTo>
                  <a:pt x="512" y="996"/>
                </a:lnTo>
                <a:cubicBezTo>
                  <a:pt x="512" y="1018"/>
                  <a:pt x="511" y="1036"/>
                  <a:pt x="509" y="1051"/>
                </a:cubicBezTo>
                <a:cubicBezTo>
                  <a:pt x="508" y="1066"/>
                  <a:pt x="506" y="1083"/>
                  <a:pt x="501" y="1100"/>
                </a:cubicBezTo>
                <a:cubicBezTo>
                  <a:pt x="497" y="1116"/>
                  <a:pt x="488" y="1130"/>
                  <a:pt x="481" y="1140"/>
                </a:cubicBezTo>
                <a:cubicBezTo>
                  <a:pt x="473" y="1150"/>
                  <a:pt x="462" y="1158"/>
                  <a:pt x="446" y="1166"/>
                </a:cubicBezTo>
                <a:cubicBezTo>
                  <a:pt x="432" y="1172"/>
                  <a:pt x="415" y="1176"/>
                  <a:pt x="394" y="1176"/>
                </a:cubicBezTo>
                <a:cubicBezTo>
                  <a:pt x="374" y="1176"/>
                  <a:pt x="355" y="1172"/>
                  <a:pt x="342" y="1166"/>
                </a:cubicBezTo>
                <a:cubicBezTo>
                  <a:pt x="328" y="1157"/>
                  <a:pt x="317" y="1150"/>
                  <a:pt x="308" y="1140"/>
                </a:cubicBezTo>
                <a:cubicBezTo>
                  <a:pt x="301" y="1131"/>
                  <a:pt x="295" y="1116"/>
                  <a:pt x="290" y="1100"/>
                </a:cubicBezTo>
                <a:cubicBezTo>
                  <a:pt x="285" y="1082"/>
                  <a:pt x="282" y="1066"/>
                  <a:pt x="281" y="1051"/>
                </a:cubicBezTo>
                <a:cubicBezTo>
                  <a:pt x="280" y="1036"/>
                  <a:pt x="278" y="1018"/>
                  <a:pt x="278" y="996"/>
                </a:cubicBezTo>
                <a:lnTo>
                  <a:pt x="278" y="371"/>
                </a:lnTo>
                <a:cubicBezTo>
                  <a:pt x="278" y="349"/>
                  <a:pt x="280" y="331"/>
                  <a:pt x="281" y="315"/>
                </a:cubicBezTo>
                <a:cubicBezTo>
                  <a:pt x="282" y="300"/>
                  <a:pt x="285" y="286"/>
                  <a:pt x="290" y="268"/>
                </a:cubicBezTo>
                <a:cubicBezTo>
                  <a:pt x="295" y="252"/>
                  <a:pt x="301" y="239"/>
                  <a:pt x="308" y="228"/>
                </a:cubicBezTo>
                <a:cubicBezTo>
                  <a:pt x="317" y="219"/>
                  <a:pt x="328" y="211"/>
                  <a:pt x="342" y="205"/>
                </a:cubicBezTo>
                <a:cubicBezTo>
                  <a:pt x="355" y="198"/>
                  <a:pt x="374" y="195"/>
                  <a:pt x="394" y="195"/>
                </a:cubicBezTo>
                <a:close/>
                <a:moveTo>
                  <a:pt x="394" y="0"/>
                </a:moveTo>
                <a:cubicBezTo>
                  <a:pt x="322" y="0"/>
                  <a:pt x="260" y="10"/>
                  <a:pt x="209" y="30"/>
                </a:cubicBezTo>
                <a:cubicBezTo>
                  <a:pt x="158" y="48"/>
                  <a:pt x="118" y="77"/>
                  <a:pt x="87" y="115"/>
                </a:cubicBezTo>
                <a:cubicBezTo>
                  <a:pt x="57" y="154"/>
                  <a:pt x="35" y="198"/>
                  <a:pt x="21" y="251"/>
                </a:cubicBezTo>
                <a:cubicBezTo>
                  <a:pt x="7" y="303"/>
                  <a:pt x="0" y="364"/>
                  <a:pt x="0" y="436"/>
                </a:cubicBezTo>
                <a:lnTo>
                  <a:pt x="0" y="930"/>
                </a:lnTo>
                <a:cubicBezTo>
                  <a:pt x="0" y="1002"/>
                  <a:pt x="7" y="1064"/>
                  <a:pt x="21" y="1116"/>
                </a:cubicBezTo>
                <a:cubicBezTo>
                  <a:pt x="35" y="1169"/>
                  <a:pt x="57" y="1215"/>
                  <a:pt x="87" y="1254"/>
                </a:cubicBezTo>
                <a:cubicBezTo>
                  <a:pt x="117" y="1293"/>
                  <a:pt x="158" y="1322"/>
                  <a:pt x="209" y="1342"/>
                </a:cubicBezTo>
                <a:cubicBezTo>
                  <a:pt x="260" y="1361"/>
                  <a:pt x="322" y="1371"/>
                  <a:pt x="394" y="1371"/>
                </a:cubicBezTo>
                <a:cubicBezTo>
                  <a:pt x="534" y="1371"/>
                  <a:pt x="636" y="1332"/>
                  <a:pt x="697" y="1259"/>
                </a:cubicBezTo>
                <a:cubicBezTo>
                  <a:pt x="759" y="1183"/>
                  <a:pt x="789" y="1074"/>
                  <a:pt x="789" y="930"/>
                </a:cubicBezTo>
                <a:lnTo>
                  <a:pt x="789" y="436"/>
                </a:lnTo>
                <a:cubicBezTo>
                  <a:pt x="789" y="293"/>
                  <a:pt x="759" y="184"/>
                  <a:pt x="697" y="110"/>
                </a:cubicBezTo>
                <a:cubicBezTo>
                  <a:pt x="636" y="37"/>
                  <a:pt x="534" y="0"/>
                  <a:pt x="3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Google Shape;94;p15"/>
          <p:cNvSpPr/>
          <p:nvPr/>
        </p:nvSpPr>
        <p:spPr>
          <a:xfrm>
            <a:off x="3378211" y="2408271"/>
            <a:ext cx="72208" cy="137707"/>
          </a:xfrm>
          <a:custGeom>
            <a:avLst/>
            <a:gdLst/>
            <a:ahLst/>
            <a:cxnLst/>
            <a:rect l="l" t="t" r="r" b="b"/>
            <a:pathLst>
              <a:path w="721" h="1375" extrusionOk="0">
                <a:moveTo>
                  <a:pt x="359" y="0"/>
                </a:moveTo>
                <a:cubicBezTo>
                  <a:pt x="247" y="0"/>
                  <a:pt x="160" y="31"/>
                  <a:pt x="97" y="90"/>
                </a:cubicBezTo>
                <a:cubicBezTo>
                  <a:pt x="32" y="148"/>
                  <a:pt x="0" y="233"/>
                  <a:pt x="0" y="341"/>
                </a:cubicBezTo>
                <a:cubicBezTo>
                  <a:pt x="0" y="393"/>
                  <a:pt x="9" y="440"/>
                  <a:pt x="24" y="483"/>
                </a:cubicBezTo>
                <a:cubicBezTo>
                  <a:pt x="39" y="526"/>
                  <a:pt x="58" y="561"/>
                  <a:pt x="80" y="588"/>
                </a:cubicBezTo>
                <a:cubicBezTo>
                  <a:pt x="103" y="617"/>
                  <a:pt x="131" y="647"/>
                  <a:pt x="168" y="678"/>
                </a:cubicBezTo>
                <a:lnTo>
                  <a:pt x="311" y="802"/>
                </a:lnTo>
                <a:cubicBezTo>
                  <a:pt x="363" y="847"/>
                  <a:pt x="398" y="887"/>
                  <a:pt x="421" y="923"/>
                </a:cubicBezTo>
                <a:cubicBezTo>
                  <a:pt x="445" y="958"/>
                  <a:pt x="456" y="1003"/>
                  <a:pt x="456" y="1056"/>
                </a:cubicBezTo>
                <a:cubicBezTo>
                  <a:pt x="456" y="1088"/>
                  <a:pt x="449" y="1114"/>
                  <a:pt x="434" y="1135"/>
                </a:cubicBezTo>
                <a:cubicBezTo>
                  <a:pt x="420" y="1155"/>
                  <a:pt x="397" y="1165"/>
                  <a:pt x="365" y="1165"/>
                </a:cubicBezTo>
                <a:cubicBezTo>
                  <a:pt x="322" y="1165"/>
                  <a:pt x="290" y="1145"/>
                  <a:pt x="267" y="1103"/>
                </a:cubicBezTo>
                <a:cubicBezTo>
                  <a:pt x="247" y="1060"/>
                  <a:pt x="236" y="998"/>
                  <a:pt x="235" y="915"/>
                </a:cubicBezTo>
                <a:lnTo>
                  <a:pt x="0" y="957"/>
                </a:lnTo>
                <a:cubicBezTo>
                  <a:pt x="6" y="1099"/>
                  <a:pt x="39" y="1204"/>
                  <a:pt x="101" y="1272"/>
                </a:cubicBezTo>
                <a:cubicBezTo>
                  <a:pt x="162" y="1339"/>
                  <a:pt x="254" y="1374"/>
                  <a:pt x="378" y="1374"/>
                </a:cubicBezTo>
                <a:cubicBezTo>
                  <a:pt x="480" y="1374"/>
                  <a:pt x="562" y="1342"/>
                  <a:pt x="626" y="1277"/>
                </a:cubicBezTo>
                <a:cubicBezTo>
                  <a:pt x="688" y="1215"/>
                  <a:pt x="721" y="1135"/>
                  <a:pt x="721" y="1038"/>
                </a:cubicBezTo>
                <a:cubicBezTo>
                  <a:pt x="721" y="994"/>
                  <a:pt x="716" y="954"/>
                  <a:pt x="705" y="915"/>
                </a:cubicBezTo>
                <a:cubicBezTo>
                  <a:pt x="693" y="877"/>
                  <a:pt x="678" y="840"/>
                  <a:pt x="659" y="808"/>
                </a:cubicBezTo>
                <a:cubicBezTo>
                  <a:pt x="640" y="777"/>
                  <a:pt x="618" y="749"/>
                  <a:pt x="596" y="723"/>
                </a:cubicBezTo>
                <a:cubicBezTo>
                  <a:pt x="574" y="698"/>
                  <a:pt x="548" y="672"/>
                  <a:pt x="518" y="645"/>
                </a:cubicBezTo>
                <a:lnTo>
                  <a:pt x="378" y="522"/>
                </a:lnTo>
                <a:cubicBezTo>
                  <a:pt x="358" y="504"/>
                  <a:pt x="342" y="489"/>
                  <a:pt x="332" y="479"/>
                </a:cubicBezTo>
                <a:cubicBezTo>
                  <a:pt x="322" y="469"/>
                  <a:pt x="309" y="454"/>
                  <a:pt x="297" y="436"/>
                </a:cubicBezTo>
                <a:cubicBezTo>
                  <a:pt x="284" y="419"/>
                  <a:pt x="275" y="399"/>
                  <a:pt x="270" y="380"/>
                </a:cubicBezTo>
                <a:cubicBezTo>
                  <a:pt x="262" y="361"/>
                  <a:pt x="260" y="339"/>
                  <a:pt x="260" y="315"/>
                </a:cubicBezTo>
                <a:cubicBezTo>
                  <a:pt x="260" y="284"/>
                  <a:pt x="267" y="259"/>
                  <a:pt x="285" y="236"/>
                </a:cubicBezTo>
                <a:cubicBezTo>
                  <a:pt x="300" y="215"/>
                  <a:pt x="324" y="204"/>
                  <a:pt x="353" y="203"/>
                </a:cubicBezTo>
                <a:cubicBezTo>
                  <a:pt x="357" y="202"/>
                  <a:pt x="360" y="202"/>
                  <a:pt x="363" y="202"/>
                </a:cubicBezTo>
                <a:cubicBezTo>
                  <a:pt x="377" y="202"/>
                  <a:pt x="389" y="206"/>
                  <a:pt x="399" y="211"/>
                </a:cubicBezTo>
                <a:cubicBezTo>
                  <a:pt x="413" y="218"/>
                  <a:pt x="423" y="226"/>
                  <a:pt x="430" y="238"/>
                </a:cubicBezTo>
                <a:cubicBezTo>
                  <a:pt x="438" y="250"/>
                  <a:pt x="443" y="265"/>
                  <a:pt x="449" y="284"/>
                </a:cubicBezTo>
                <a:cubicBezTo>
                  <a:pt x="452" y="303"/>
                  <a:pt x="456" y="322"/>
                  <a:pt x="457" y="341"/>
                </a:cubicBezTo>
                <a:cubicBezTo>
                  <a:pt x="459" y="359"/>
                  <a:pt x="460" y="383"/>
                  <a:pt x="461" y="409"/>
                </a:cubicBezTo>
                <a:lnTo>
                  <a:pt x="694" y="372"/>
                </a:lnTo>
                <a:cubicBezTo>
                  <a:pt x="691" y="344"/>
                  <a:pt x="689" y="318"/>
                  <a:pt x="686" y="296"/>
                </a:cubicBezTo>
                <a:cubicBezTo>
                  <a:pt x="682" y="272"/>
                  <a:pt x="677" y="247"/>
                  <a:pt x="670" y="221"/>
                </a:cubicBezTo>
                <a:cubicBezTo>
                  <a:pt x="663" y="194"/>
                  <a:pt x="653" y="172"/>
                  <a:pt x="643" y="151"/>
                </a:cubicBezTo>
                <a:cubicBezTo>
                  <a:pt x="631" y="131"/>
                  <a:pt x="617" y="111"/>
                  <a:pt x="600" y="91"/>
                </a:cubicBezTo>
                <a:cubicBezTo>
                  <a:pt x="584" y="72"/>
                  <a:pt x="563" y="55"/>
                  <a:pt x="542" y="42"/>
                </a:cubicBezTo>
                <a:cubicBezTo>
                  <a:pt x="518" y="30"/>
                  <a:pt x="492" y="19"/>
                  <a:pt x="461" y="11"/>
                </a:cubicBezTo>
                <a:cubicBezTo>
                  <a:pt x="430" y="4"/>
                  <a:pt x="395" y="0"/>
                  <a:pt x="3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5"/>
          <p:cNvSpPr/>
          <p:nvPr/>
        </p:nvSpPr>
        <p:spPr>
          <a:xfrm>
            <a:off x="3472752" y="2410274"/>
            <a:ext cx="76715" cy="134001"/>
          </a:xfrm>
          <a:custGeom>
            <a:avLst/>
            <a:gdLst/>
            <a:ahLst/>
            <a:cxnLst/>
            <a:rect l="l" t="t" r="r" b="b"/>
            <a:pathLst>
              <a:path w="766" h="1338" extrusionOk="0">
                <a:moveTo>
                  <a:pt x="359" y="189"/>
                </a:moveTo>
                <a:cubicBezTo>
                  <a:pt x="393" y="189"/>
                  <a:pt x="420" y="193"/>
                  <a:pt x="441" y="200"/>
                </a:cubicBezTo>
                <a:cubicBezTo>
                  <a:pt x="461" y="208"/>
                  <a:pt x="477" y="220"/>
                  <a:pt x="487" y="239"/>
                </a:cubicBezTo>
                <a:cubicBezTo>
                  <a:pt x="497" y="256"/>
                  <a:pt x="503" y="276"/>
                  <a:pt x="505" y="296"/>
                </a:cubicBezTo>
                <a:cubicBezTo>
                  <a:pt x="508" y="317"/>
                  <a:pt x="509" y="345"/>
                  <a:pt x="509" y="379"/>
                </a:cubicBezTo>
                <a:cubicBezTo>
                  <a:pt x="509" y="449"/>
                  <a:pt x="499" y="496"/>
                  <a:pt x="479" y="522"/>
                </a:cubicBezTo>
                <a:cubicBezTo>
                  <a:pt x="458" y="550"/>
                  <a:pt x="418" y="563"/>
                  <a:pt x="359" y="563"/>
                </a:cubicBezTo>
                <a:lnTo>
                  <a:pt x="272" y="563"/>
                </a:lnTo>
                <a:lnTo>
                  <a:pt x="272" y="189"/>
                </a:lnTo>
                <a:close/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273" y="1338"/>
                </a:lnTo>
                <a:lnTo>
                  <a:pt x="273" y="756"/>
                </a:lnTo>
                <a:lnTo>
                  <a:pt x="393" y="756"/>
                </a:lnTo>
                <a:cubicBezTo>
                  <a:pt x="449" y="756"/>
                  <a:pt x="499" y="749"/>
                  <a:pt x="543" y="737"/>
                </a:cubicBezTo>
                <a:cubicBezTo>
                  <a:pt x="586" y="725"/>
                  <a:pt x="625" y="705"/>
                  <a:pt x="659" y="678"/>
                </a:cubicBezTo>
                <a:cubicBezTo>
                  <a:pt x="694" y="649"/>
                  <a:pt x="720" y="611"/>
                  <a:pt x="739" y="562"/>
                </a:cubicBezTo>
                <a:cubicBezTo>
                  <a:pt x="756" y="512"/>
                  <a:pt x="765" y="454"/>
                  <a:pt x="765" y="384"/>
                </a:cubicBezTo>
                <a:cubicBezTo>
                  <a:pt x="765" y="128"/>
                  <a:pt x="649" y="1"/>
                  <a:pt x="4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5"/>
          <p:cNvSpPr/>
          <p:nvPr/>
        </p:nvSpPr>
        <p:spPr>
          <a:xfrm>
            <a:off x="3571402" y="2410273"/>
            <a:ext cx="27140" cy="133800"/>
          </a:xfrm>
          <a:custGeom>
            <a:avLst/>
            <a:gdLst/>
            <a:ahLst/>
            <a:cxnLst/>
            <a:rect l="l" t="t" r="r" b="b"/>
            <a:pathLst>
              <a:path w="271" h="1336" extrusionOk="0">
                <a:moveTo>
                  <a:pt x="0" y="1"/>
                </a:moveTo>
                <a:lnTo>
                  <a:pt x="0" y="1336"/>
                </a:lnTo>
                <a:lnTo>
                  <a:pt x="270" y="1336"/>
                </a:lnTo>
                <a:lnTo>
                  <a:pt x="2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3617971" y="2410174"/>
            <a:ext cx="69604" cy="133900"/>
          </a:xfrm>
          <a:custGeom>
            <a:avLst/>
            <a:gdLst/>
            <a:ahLst/>
            <a:cxnLst/>
            <a:rect l="l" t="t" r="r" b="b"/>
            <a:pathLst>
              <a:path w="695" h="1337" extrusionOk="0">
                <a:moveTo>
                  <a:pt x="1" y="0"/>
                </a:moveTo>
                <a:lnTo>
                  <a:pt x="1" y="201"/>
                </a:lnTo>
                <a:lnTo>
                  <a:pt x="215" y="201"/>
                </a:lnTo>
                <a:lnTo>
                  <a:pt x="215" y="1337"/>
                </a:lnTo>
                <a:lnTo>
                  <a:pt x="485" y="1337"/>
                </a:lnTo>
                <a:lnTo>
                  <a:pt x="485" y="201"/>
                </a:lnTo>
                <a:lnTo>
                  <a:pt x="694" y="201"/>
                </a:lnTo>
                <a:lnTo>
                  <a:pt x="6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5"/>
          <p:cNvSpPr/>
          <p:nvPr/>
        </p:nvSpPr>
        <p:spPr>
          <a:xfrm>
            <a:off x="3699495" y="2410273"/>
            <a:ext cx="82023" cy="133800"/>
          </a:xfrm>
          <a:custGeom>
            <a:avLst/>
            <a:gdLst/>
            <a:ahLst/>
            <a:cxnLst/>
            <a:rect l="l" t="t" r="r" b="b"/>
            <a:pathLst>
              <a:path w="819" h="1336" extrusionOk="0">
                <a:moveTo>
                  <a:pt x="410" y="340"/>
                </a:moveTo>
                <a:lnTo>
                  <a:pt x="490" y="872"/>
                </a:lnTo>
                <a:lnTo>
                  <a:pt x="332" y="872"/>
                </a:lnTo>
                <a:lnTo>
                  <a:pt x="410" y="340"/>
                </a:lnTo>
                <a:close/>
                <a:moveTo>
                  <a:pt x="261" y="1"/>
                </a:moveTo>
                <a:lnTo>
                  <a:pt x="0" y="1336"/>
                </a:lnTo>
                <a:lnTo>
                  <a:pt x="257" y="1336"/>
                </a:lnTo>
                <a:lnTo>
                  <a:pt x="306" y="1041"/>
                </a:lnTo>
                <a:lnTo>
                  <a:pt x="517" y="1041"/>
                </a:lnTo>
                <a:lnTo>
                  <a:pt x="566" y="1336"/>
                </a:lnTo>
                <a:lnTo>
                  <a:pt x="819" y="1336"/>
                </a:lnTo>
                <a:lnTo>
                  <a:pt x="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3802750" y="2410274"/>
            <a:ext cx="58287" cy="134001"/>
          </a:xfrm>
          <a:custGeom>
            <a:avLst/>
            <a:gdLst/>
            <a:ahLst/>
            <a:cxnLst/>
            <a:rect l="l" t="t" r="r" b="b"/>
            <a:pathLst>
              <a:path w="582" h="1338" extrusionOk="0">
                <a:moveTo>
                  <a:pt x="1" y="1"/>
                </a:moveTo>
                <a:lnTo>
                  <a:pt x="1" y="1336"/>
                </a:lnTo>
                <a:lnTo>
                  <a:pt x="1" y="1338"/>
                </a:lnTo>
                <a:lnTo>
                  <a:pt x="582" y="1338"/>
                </a:lnTo>
                <a:lnTo>
                  <a:pt x="582" y="1152"/>
                </a:lnTo>
                <a:lnTo>
                  <a:pt x="272" y="1152"/>
                </a:lnTo>
                <a:lnTo>
                  <a:pt x="2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15"/>
          <p:cNvSpPr/>
          <p:nvPr/>
        </p:nvSpPr>
        <p:spPr>
          <a:xfrm>
            <a:off x="3172001" y="2642020"/>
            <a:ext cx="688932" cy="1325785"/>
          </a:xfrm>
          <a:custGeom>
            <a:avLst/>
            <a:gdLst/>
            <a:ahLst/>
            <a:cxnLst/>
            <a:rect l="l" t="t" r="r" b="b"/>
            <a:pathLst>
              <a:path w="6879" h="13238" extrusionOk="0">
                <a:moveTo>
                  <a:pt x="1" y="1"/>
                </a:moveTo>
                <a:lnTo>
                  <a:pt x="1" y="13238"/>
                </a:lnTo>
                <a:lnTo>
                  <a:pt x="6879" y="13238"/>
                </a:lnTo>
                <a:lnTo>
                  <a:pt x="68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01;p15"/>
          <p:cNvSpPr/>
          <p:nvPr/>
        </p:nvSpPr>
        <p:spPr>
          <a:xfrm>
            <a:off x="3009355" y="4054728"/>
            <a:ext cx="69204" cy="396795"/>
          </a:xfrm>
          <a:custGeom>
            <a:avLst/>
            <a:gdLst/>
            <a:ahLst/>
            <a:cxnLst/>
            <a:rect l="l" t="t" r="r" b="b"/>
            <a:pathLst>
              <a:path w="691" h="3962" extrusionOk="0">
                <a:moveTo>
                  <a:pt x="1" y="1"/>
                </a:moveTo>
                <a:lnTo>
                  <a:pt x="1" y="3961"/>
                </a:lnTo>
                <a:lnTo>
                  <a:pt x="691" y="3961"/>
                </a:lnTo>
                <a:lnTo>
                  <a:pt x="6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5"/>
          <p:cNvSpPr/>
          <p:nvPr/>
        </p:nvSpPr>
        <p:spPr>
          <a:xfrm>
            <a:off x="3954479" y="4054728"/>
            <a:ext cx="69104" cy="396795"/>
          </a:xfrm>
          <a:custGeom>
            <a:avLst/>
            <a:gdLst/>
            <a:ahLst/>
            <a:cxnLst/>
            <a:rect l="l" t="t" r="r" b="b"/>
            <a:pathLst>
              <a:path w="690" h="3962" extrusionOk="0">
                <a:moveTo>
                  <a:pt x="1" y="1"/>
                </a:moveTo>
                <a:lnTo>
                  <a:pt x="1" y="3961"/>
                </a:lnTo>
                <a:lnTo>
                  <a:pt x="689" y="3961"/>
                </a:lnTo>
                <a:lnTo>
                  <a:pt x="68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03;p15"/>
          <p:cNvSpPr/>
          <p:nvPr/>
        </p:nvSpPr>
        <p:spPr>
          <a:xfrm>
            <a:off x="3210758" y="4451422"/>
            <a:ext cx="611516" cy="62193"/>
          </a:xfrm>
          <a:custGeom>
            <a:avLst/>
            <a:gdLst/>
            <a:ahLst/>
            <a:cxnLst/>
            <a:rect l="l" t="t" r="r" b="b"/>
            <a:pathLst>
              <a:path w="6106" h="621" extrusionOk="0">
                <a:moveTo>
                  <a:pt x="1" y="0"/>
                </a:moveTo>
                <a:lnTo>
                  <a:pt x="1" y="620"/>
                </a:lnTo>
                <a:lnTo>
                  <a:pt x="6106" y="62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04;p15"/>
          <p:cNvSpPr/>
          <p:nvPr/>
        </p:nvSpPr>
        <p:spPr>
          <a:xfrm>
            <a:off x="3210758" y="4451421"/>
            <a:ext cx="611516" cy="26139"/>
          </a:xfrm>
          <a:custGeom>
            <a:avLst/>
            <a:gdLst/>
            <a:ahLst/>
            <a:cxnLst/>
            <a:rect l="l" t="t" r="r" b="b"/>
            <a:pathLst>
              <a:path w="6106" h="261" extrusionOk="0">
                <a:moveTo>
                  <a:pt x="1" y="0"/>
                </a:moveTo>
                <a:lnTo>
                  <a:pt x="1" y="260"/>
                </a:lnTo>
                <a:lnTo>
                  <a:pt x="6106" y="260"/>
                </a:lnTo>
                <a:lnTo>
                  <a:pt x="610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2992430" y="4513514"/>
            <a:ext cx="1048271" cy="62293"/>
          </a:xfrm>
          <a:custGeom>
            <a:avLst/>
            <a:gdLst/>
            <a:ahLst/>
            <a:cxnLst/>
            <a:rect l="l" t="t" r="r" b="b"/>
            <a:pathLst>
              <a:path w="10467" h="622" extrusionOk="0">
                <a:moveTo>
                  <a:pt x="0" y="0"/>
                </a:moveTo>
                <a:lnTo>
                  <a:pt x="0" y="622"/>
                </a:lnTo>
                <a:lnTo>
                  <a:pt x="10466" y="622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Google Shape;106;p15"/>
          <p:cNvSpPr/>
          <p:nvPr/>
        </p:nvSpPr>
        <p:spPr>
          <a:xfrm>
            <a:off x="2739649" y="4575708"/>
            <a:ext cx="1553727" cy="62193"/>
          </a:xfrm>
          <a:custGeom>
            <a:avLst/>
            <a:gdLst/>
            <a:ahLst/>
            <a:cxnLst/>
            <a:rect l="l" t="t" r="r" b="b"/>
            <a:pathLst>
              <a:path w="15514" h="621" extrusionOk="0">
                <a:moveTo>
                  <a:pt x="1" y="1"/>
                </a:moveTo>
                <a:lnTo>
                  <a:pt x="1" y="621"/>
                </a:lnTo>
                <a:lnTo>
                  <a:pt x="15514" y="621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5"/>
          <p:cNvSpPr/>
          <p:nvPr/>
        </p:nvSpPr>
        <p:spPr>
          <a:xfrm>
            <a:off x="2992430" y="4513513"/>
            <a:ext cx="1048271" cy="26139"/>
          </a:xfrm>
          <a:custGeom>
            <a:avLst/>
            <a:gdLst/>
            <a:ahLst/>
            <a:cxnLst/>
            <a:rect l="l" t="t" r="r" b="b"/>
            <a:pathLst>
              <a:path w="10467" h="261" extrusionOk="0">
                <a:moveTo>
                  <a:pt x="0" y="0"/>
                </a:moveTo>
                <a:lnTo>
                  <a:pt x="0" y="260"/>
                </a:lnTo>
                <a:lnTo>
                  <a:pt x="10466" y="260"/>
                </a:lnTo>
                <a:lnTo>
                  <a:pt x="1046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Google Shape;108;p15"/>
          <p:cNvSpPr/>
          <p:nvPr/>
        </p:nvSpPr>
        <p:spPr>
          <a:xfrm>
            <a:off x="2739649" y="4575707"/>
            <a:ext cx="1553727" cy="26039"/>
          </a:xfrm>
          <a:custGeom>
            <a:avLst/>
            <a:gdLst/>
            <a:ahLst/>
            <a:cxnLst/>
            <a:rect l="l" t="t" r="r" b="b"/>
            <a:pathLst>
              <a:path w="15514" h="260" extrusionOk="0">
                <a:moveTo>
                  <a:pt x="1" y="1"/>
                </a:moveTo>
                <a:lnTo>
                  <a:pt x="1" y="259"/>
                </a:lnTo>
                <a:lnTo>
                  <a:pt x="15514" y="259"/>
                </a:lnTo>
                <a:lnTo>
                  <a:pt x="155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4294290" y="2681879"/>
            <a:ext cx="979167" cy="133800"/>
          </a:xfrm>
          <a:custGeom>
            <a:avLst/>
            <a:gdLst/>
            <a:ahLst/>
            <a:cxnLst/>
            <a:rect l="l" t="t" r="r" b="b"/>
            <a:pathLst>
              <a:path w="9777" h="1336" extrusionOk="0">
                <a:moveTo>
                  <a:pt x="1" y="1"/>
                </a:moveTo>
                <a:lnTo>
                  <a:pt x="1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Google Shape;110;p15"/>
          <p:cNvSpPr/>
          <p:nvPr/>
        </p:nvSpPr>
        <p:spPr>
          <a:xfrm>
            <a:off x="4294290" y="2815579"/>
            <a:ext cx="874309" cy="1635951"/>
          </a:xfrm>
          <a:custGeom>
            <a:avLst/>
            <a:gdLst/>
            <a:ahLst/>
            <a:cxnLst/>
            <a:rect l="l" t="t" r="r" b="b"/>
            <a:pathLst>
              <a:path w="8730" h="16335" extrusionOk="0">
                <a:moveTo>
                  <a:pt x="1" y="0"/>
                </a:moveTo>
                <a:lnTo>
                  <a:pt x="1" y="16334"/>
                </a:lnTo>
                <a:lnTo>
                  <a:pt x="8730" y="16334"/>
                </a:lnTo>
                <a:lnTo>
                  <a:pt x="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15"/>
          <p:cNvSpPr/>
          <p:nvPr/>
        </p:nvSpPr>
        <p:spPr>
          <a:xfrm>
            <a:off x="4387731" y="2935858"/>
            <a:ext cx="169955" cy="295343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Google Shape;112;p15"/>
          <p:cNvSpPr/>
          <p:nvPr/>
        </p:nvSpPr>
        <p:spPr>
          <a:xfrm>
            <a:off x="4411166" y="2963700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15"/>
          <p:cNvSpPr/>
          <p:nvPr/>
        </p:nvSpPr>
        <p:spPr>
          <a:xfrm>
            <a:off x="4398748" y="3071261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Google Shape;114;p15"/>
          <p:cNvSpPr/>
          <p:nvPr/>
        </p:nvSpPr>
        <p:spPr>
          <a:xfrm>
            <a:off x="4646720" y="2935858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" name="Google Shape;115;p15"/>
          <p:cNvSpPr/>
          <p:nvPr/>
        </p:nvSpPr>
        <p:spPr>
          <a:xfrm>
            <a:off x="4669857" y="2963700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15"/>
          <p:cNvSpPr/>
          <p:nvPr/>
        </p:nvSpPr>
        <p:spPr>
          <a:xfrm>
            <a:off x="4657438" y="3071261"/>
            <a:ext cx="148223" cy="24436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0"/>
                </a:moveTo>
                <a:lnTo>
                  <a:pt x="1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7" name="Google Shape;117;p15"/>
          <p:cNvSpPr/>
          <p:nvPr/>
        </p:nvSpPr>
        <p:spPr>
          <a:xfrm>
            <a:off x="4905511" y="2935858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8" name="Google Shape;118;p15"/>
          <p:cNvSpPr/>
          <p:nvPr/>
        </p:nvSpPr>
        <p:spPr>
          <a:xfrm>
            <a:off x="4928646" y="2963700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" name="Google Shape;119;p15"/>
          <p:cNvSpPr/>
          <p:nvPr/>
        </p:nvSpPr>
        <p:spPr>
          <a:xfrm>
            <a:off x="4916228" y="3071261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0"/>
                </a:moveTo>
                <a:lnTo>
                  <a:pt x="0" y="244"/>
                </a:lnTo>
                <a:lnTo>
                  <a:pt x="1479" y="244"/>
                </a:lnTo>
                <a:lnTo>
                  <a:pt x="14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15"/>
          <p:cNvSpPr/>
          <p:nvPr/>
        </p:nvSpPr>
        <p:spPr>
          <a:xfrm>
            <a:off x="4387731" y="3372410"/>
            <a:ext cx="169955" cy="295343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8"/>
                </a:lnTo>
                <a:lnTo>
                  <a:pt x="1696" y="2948"/>
                </a:lnTo>
                <a:lnTo>
                  <a:pt x="16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15"/>
          <p:cNvSpPr/>
          <p:nvPr/>
        </p:nvSpPr>
        <p:spPr>
          <a:xfrm>
            <a:off x="4411166" y="3400452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15"/>
          <p:cNvSpPr/>
          <p:nvPr/>
        </p:nvSpPr>
        <p:spPr>
          <a:xfrm>
            <a:off x="4398748" y="3507713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15"/>
          <p:cNvSpPr/>
          <p:nvPr/>
        </p:nvSpPr>
        <p:spPr>
          <a:xfrm>
            <a:off x="4646720" y="3372410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15"/>
          <p:cNvSpPr/>
          <p:nvPr/>
        </p:nvSpPr>
        <p:spPr>
          <a:xfrm>
            <a:off x="4669857" y="3400452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1"/>
                </a:moveTo>
                <a:lnTo>
                  <a:pt x="1" y="2389"/>
                </a:lnTo>
                <a:lnTo>
                  <a:pt x="1231" y="2389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15"/>
          <p:cNvSpPr/>
          <p:nvPr/>
        </p:nvSpPr>
        <p:spPr>
          <a:xfrm>
            <a:off x="4657438" y="3507713"/>
            <a:ext cx="148223" cy="24537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15"/>
          <p:cNvSpPr/>
          <p:nvPr/>
        </p:nvSpPr>
        <p:spPr>
          <a:xfrm>
            <a:off x="4905511" y="3372410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15"/>
          <p:cNvSpPr/>
          <p:nvPr/>
        </p:nvSpPr>
        <p:spPr>
          <a:xfrm>
            <a:off x="4928646" y="3400452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1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15"/>
          <p:cNvSpPr/>
          <p:nvPr/>
        </p:nvSpPr>
        <p:spPr>
          <a:xfrm>
            <a:off x="4916228" y="3507713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15"/>
          <p:cNvSpPr/>
          <p:nvPr/>
        </p:nvSpPr>
        <p:spPr>
          <a:xfrm>
            <a:off x="4387731" y="3809062"/>
            <a:ext cx="169955" cy="295343"/>
          </a:xfrm>
          <a:custGeom>
            <a:avLst/>
            <a:gdLst/>
            <a:ahLst/>
            <a:cxnLst/>
            <a:rect l="l" t="t" r="r" b="b"/>
            <a:pathLst>
              <a:path w="1697" h="2949" extrusionOk="0">
                <a:moveTo>
                  <a:pt x="1" y="0"/>
                </a:moveTo>
                <a:lnTo>
                  <a:pt x="1" y="2949"/>
                </a:lnTo>
                <a:lnTo>
                  <a:pt x="1696" y="2949"/>
                </a:lnTo>
                <a:lnTo>
                  <a:pt x="1696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15"/>
          <p:cNvSpPr/>
          <p:nvPr/>
        </p:nvSpPr>
        <p:spPr>
          <a:xfrm>
            <a:off x="4411166" y="3837104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131;p15"/>
          <p:cNvSpPr/>
          <p:nvPr/>
        </p:nvSpPr>
        <p:spPr>
          <a:xfrm>
            <a:off x="4398748" y="3944365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15"/>
          <p:cNvSpPr/>
          <p:nvPr/>
        </p:nvSpPr>
        <p:spPr>
          <a:xfrm>
            <a:off x="4646720" y="3809062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15"/>
          <p:cNvSpPr/>
          <p:nvPr/>
        </p:nvSpPr>
        <p:spPr>
          <a:xfrm>
            <a:off x="4669857" y="3837104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1" y="0"/>
                </a:moveTo>
                <a:lnTo>
                  <a:pt x="1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15"/>
          <p:cNvSpPr/>
          <p:nvPr/>
        </p:nvSpPr>
        <p:spPr>
          <a:xfrm>
            <a:off x="4657438" y="3944365"/>
            <a:ext cx="148223" cy="24537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15"/>
          <p:cNvSpPr/>
          <p:nvPr/>
        </p:nvSpPr>
        <p:spPr>
          <a:xfrm>
            <a:off x="4905511" y="3809062"/>
            <a:ext cx="169755" cy="295343"/>
          </a:xfrm>
          <a:custGeom>
            <a:avLst/>
            <a:gdLst/>
            <a:ahLst/>
            <a:cxnLst/>
            <a:rect l="l" t="t" r="r" b="b"/>
            <a:pathLst>
              <a:path w="1695" h="2949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15"/>
          <p:cNvSpPr/>
          <p:nvPr/>
        </p:nvSpPr>
        <p:spPr>
          <a:xfrm>
            <a:off x="4928646" y="3837104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15"/>
          <p:cNvSpPr/>
          <p:nvPr/>
        </p:nvSpPr>
        <p:spPr>
          <a:xfrm>
            <a:off x="4916228" y="3944365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15"/>
          <p:cNvSpPr/>
          <p:nvPr/>
        </p:nvSpPr>
        <p:spPr>
          <a:xfrm>
            <a:off x="4294290" y="2815579"/>
            <a:ext cx="932697" cy="53580"/>
          </a:xfrm>
          <a:custGeom>
            <a:avLst/>
            <a:gdLst/>
            <a:ahLst/>
            <a:cxnLst/>
            <a:rect l="l" t="t" r="r" b="b"/>
            <a:pathLst>
              <a:path w="9313" h="535" extrusionOk="0">
                <a:moveTo>
                  <a:pt x="1" y="0"/>
                </a:moveTo>
                <a:lnTo>
                  <a:pt x="1" y="534"/>
                </a:lnTo>
                <a:lnTo>
                  <a:pt x="9313" y="534"/>
                </a:lnTo>
                <a:lnTo>
                  <a:pt x="931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Google Shape;139;p15"/>
          <p:cNvSpPr/>
          <p:nvPr/>
        </p:nvSpPr>
        <p:spPr>
          <a:xfrm>
            <a:off x="4294290" y="4253126"/>
            <a:ext cx="875111" cy="198497"/>
          </a:xfrm>
          <a:custGeom>
            <a:avLst/>
            <a:gdLst/>
            <a:ahLst/>
            <a:cxnLst/>
            <a:rect l="l" t="t" r="r" b="b"/>
            <a:pathLst>
              <a:path w="8738" h="1982" extrusionOk="0">
                <a:moveTo>
                  <a:pt x="1" y="1"/>
                </a:moveTo>
                <a:lnTo>
                  <a:pt x="1" y="1981"/>
                </a:lnTo>
                <a:lnTo>
                  <a:pt x="8738" y="1981"/>
                </a:lnTo>
                <a:lnTo>
                  <a:pt x="87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15"/>
          <p:cNvSpPr/>
          <p:nvPr/>
        </p:nvSpPr>
        <p:spPr>
          <a:xfrm>
            <a:off x="4411166" y="2963400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15"/>
          <p:cNvSpPr/>
          <p:nvPr/>
        </p:nvSpPr>
        <p:spPr>
          <a:xfrm>
            <a:off x="4669857" y="2963400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15"/>
          <p:cNvSpPr/>
          <p:nvPr/>
        </p:nvSpPr>
        <p:spPr>
          <a:xfrm>
            <a:off x="4928646" y="2963400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15"/>
          <p:cNvSpPr/>
          <p:nvPr/>
        </p:nvSpPr>
        <p:spPr>
          <a:xfrm>
            <a:off x="4411166" y="3095197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15"/>
          <p:cNvSpPr/>
          <p:nvPr/>
        </p:nvSpPr>
        <p:spPr>
          <a:xfrm>
            <a:off x="4669857" y="3095197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" name="Google Shape;145;p15"/>
          <p:cNvSpPr/>
          <p:nvPr/>
        </p:nvSpPr>
        <p:spPr>
          <a:xfrm>
            <a:off x="4928646" y="3095197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" name="Google Shape;146;p15"/>
          <p:cNvSpPr/>
          <p:nvPr/>
        </p:nvSpPr>
        <p:spPr>
          <a:xfrm>
            <a:off x="4411166" y="3400453"/>
            <a:ext cx="123385" cy="10736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" name="Google Shape;147;p15"/>
          <p:cNvSpPr/>
          <p:nvPr/>
        </p:nvSpPr>
        <p:spPr>
          <a:xfrm>
            <a:off x="4669857" y="3400453"/>
            <a:ext cx="123385" cy="10736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1"/>
                </a:moveTo>
                <a:lnTo>
                  <a:pt x="1" y="1072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" name="Google Shape;148;p15"/>
          <p:cNvSpPr/>
          <p:nvPr/>
        </p:nvSpPr>
        <p:spPr>
          <a:xfrm>
            <a:off x="4928646" y="3400453"/>
            <a:ext cx="123385" cy="10736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1"/>
                </a:moveTo>
                <a:lnTo>
                  <a:pt x="0" y="1072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" name="Google Shape;149;p15"/>
          <p:cNvSpPr/>
          <p:nvPr/>
        </p:nvSpPr>
        <p:spPr>
          <a:xfrm>
            <a:off x="4411166" y="3532248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15"/>
          <p:cNvSpPr/>
          <p:nvPr/>
        </p:nvSpPr>
        <p:spPr>
          <a:xfrm>
            <a:off x="4669857" y="3532248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15"/>
          <p:cNvSpPr/>
          <p:nvPr/>
        </p:nvSpPr>
        <p:spPr>
          <a:xfrm>
            <a:off x="4928646" y="3532248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15"/>
          <p:cNvSpPr/>
          <p:nvPr/>
        </p:nvSpPr>
        <p:spPr>
          <a:xfrm>
            <a:off x="4411166" y="3837104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15"/>
          <p:cNvSpPr/>
          <p:nvPr/>
        </p:nvSpPr>
        <p:spPr>
          <a:xfrm>
            <a:off x="4669857" y="3837104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5"/>
          <p:cNvSpPr/>
          <p:nvPr/>
        </p:nvSpPr>
        <p:spPr>
          <a:xfrm>
            <a:off x="4928646" y="3837104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15"/>
          <p:cNvSpPr/>
          <p:nvPr/>
        </p:nvSpPr>
        <p:spPr>
          <a:xfrm>
            <a:off x="4411166" y="3968900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15"/>
          <p:cNvSpPr/>
          <p:nvPr/>
        </p:nvSpPr>
        <p:spPr>
          <a:xfrm>
            <a:off x="4669857" y="3968900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2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15"/>
          <p:cNvSpPr/>
          <p:nvPr/>
        </p:nvSpPr>
        <p:spPr>
          <a:xfrm>
            <a:off x="4928646" y="3968900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2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5"/>
          <p:cNvSpPr/>
          <p:nvPr/>
        </p:nvSpPr>
        <p:spPr>
          <a:xfrm>
            <a:off x="1759672" y="2681579"/>
            <a:ext cx="979067" cy="133800"/>
          </a:xfrm>
          <a:custGeom>
            <a:avLst/>
            <a:gdLst/>
            <a:ahLst/>
            <a:cxnLst/>
            <a:rect l="l" t="t" r="r" b="b"/>
            <a:pathLst>
              <a:path w="9776" h="1336" extrusionOk="0">
                <a:moveTo>
                  <a:pt x="0" y="1"/>
                </a:moveTo>
                <a:lnTo>
                  <a:pt x="0" y="1335"/>
                </a:lnTo>
                <a:lnTo>
                  <a:pt x="9776" y="1335"/>
                </a:lnTo>
                <a:lnTo>
                  <a:pt x="97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5"/>
          <p:cNvSpPr/>
          <p:nvPr/>
        </p:nvSpPr>
        <p:spPr>
          <a:xfrm>
            <a:off x="1864332" y="2815178"/>
            <a:ext cx="874409" cy="1635951"/>
          </a:xfrm>
          <a:custGeom>
            <a:avLst/>
            <a:gdLst/>
            <a:ahLst/>
            <a:cxnLst/>
            <a:rect l="l" t="t" r="r" b="b"/>
            <a:pathLst>
              <a:path w="8731" h="16335" extrusionOk="0">
                <a:moveTo>
                  <a:pt x="1" y="0"/>
                </a:moveTo>
                <a:lnTo>
                  <a:pt x="1" y="16334"/>
                </a:lnTo>
                <a:lnTo>
                  <a:pt x="8731" y="16334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5"/>
          <p:cNvSpPr/>
          <p:nvPr/>
        </p:nvSpPr>
        <p:spPr>
          <a:xfrm>
            <a:off x="1957971" y="2935457"/>
            <a:ext cx="169755" cy="295443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4" y="2949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15"/>
          <p:cNvSpPr/>
          <p:nvPr/>
        </p:nvSpPr>
        <p:spPr>
          <a:xfrm>
            <a:off x="1981108" y="2963399"/>
            <a:ext cx="123385" cy="23915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0" y="1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15"/>
          <p:cNvSpPr/>
          <p:nvPr/>
        </p:nvSpPr>
        <p:spPr>
          <a:xfrm>
            <a:off x="1968689" y="3070761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15"/>
          <p:cNvSpPr/>
          <p:nvPr/>
        </p:nvSpPr>
        <p:spPr>
          <a:xfrm>
            <a:off x="2216662" y="2935457"/>
            <a:ext cx="169855" cy="295443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0"/>
                </a:moveTo>
                <a:lnTo>
                  <a:pt x="1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15"/>
          <p:cNvSpPr/>
          <p:nvPr/>
        </p:nvSpPr>
        <p:spPr>
          <a:xfrm>
            <a:off x="2239797" y="2963399"/>
            <a:ext cx="123385" cy="239159"/>
          </a:xfrm>
          <a:custGeom>
            <a:avLst/>
            <a:gdLst/>
            <a:ahLst/>
            <a:cxnLst/>
            <a:rect l="l" t="t" r="r" b="b"/>
            <a:pathLst>
              <a:path w="1232" h="2388" extrusionOk="0">
                <a:moveTo>
                  <a:pt x="1" y="1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15"/>
          <p:cNvSpPr/>
          <p:nvPr/>
        </p:nvSpPr>
        <p:spPr>
          <a:xfrm>
            <a:off x="2227478" y="3070761"/>
            <a:ext cx="148121" cy="24537"/>
          </a:xfrm>
          <a:custGeom>
            <a:avLst/>
            <a:gdLst/>
            <a:ahLst/>
            <a:cxnLst/>
            <a:rect l="l" t="t" r="r" b="b"/>
            <a:pathLst>
              <a:path w="1479" h="245" extrusionOk="0">
                <a:moveTo>
                  <a:pt x="0" y="1"/>
                </a:moveTo>
                <a:lnTo>
                  <a:pt x="0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Google Shape;166;p15"/>
          <p:cNvSpPr/>
          <p:nvPr/>
        </p:nvSpPr>
        <p:spPr>
          <a:xfrm>
            <a:off x="2475451" y="2935457"/>
            <a:ext cx="169755" cy="295443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0"/>
                </a:moveTo>
                <a:lnTo>
                  <a:pt x="0" y="2949"/>
                </a:lnTo>
                <a:lnTo>
                  <a:pt x="1695" y="2949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15"/>
          <p:cNvSpPr/>
          <p:nvPr/>
        </p:nvSpPr>
        <p:spPr>
          <a:xfrm>
            <a:off x="2498786" y="2963399"/>
            <a:ext cx="123284" cy="239159"/>
          </a:xfrm>
          <a:custGeom>
            <a:avLst/>
            <a:gdLst/>
            <a:ahLst/>
            <a:cxnLst/>
            <a:rect l="l" t="t" r="r" b="b"/>
            <a:pathLst>
              <a:path w="1231" h="2388" extrusionOk="0">
                <a:moveTo>
                  <a:pt x="0" y="1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15"/>
          <p:cNvSpPr/>
          <p:nvPr/>
        </p:nvSpPr>
        <p:spPr>
          <a:xfrm>
            <a:off x="2486267" y="3070761"/>
            <a:ext cx="148223" cy="24537"/>
          </a:xfrm>
          <a:custGeom>
            <a:avLst/>
            <a:gdLst/>
            <a:ahLst/>
            <a:cxnLst/>
            <a:rect l="l" t="t" r="r" b="b"/>
            <a:pathLst>
              <a:path w="1480" h="245" extrusionOk="0">
                <a:moveTo>
                  <a:pt x="1" y="1"/>
                </a:moveTo>
                <a:lnTo>
                  <a:pt x="1" y="244"/>
                </a:lnTo>
                <a:lnTo>
                  <a:pt x="1479" y="244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15"/>
          <p:cNvSpPr/>
          <p:nvPr/>
        </p:nvSpPr>
        <p:spPr>
          <a:xfrm>
            <a:off x="1957971" y="3372209"/>
            <a:ext cx="169755" cy="295243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4" y="2948"/>
                </a:lnTo>
                <a:lnTo>
                  <a:pt x="1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15"/>
          <p:cNvSpPr/>
          <p:nvPr/>
        </p:nvSpPr>
        <p:spPr>
          <a:xfrm>
            <a:off x="1981108" y="3400051"/>
            <a:ext cx="123385" cy="239259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9"/>
                </a:lnTo>
                <a:lnTo>
                  <a:pt x="1231" y="2389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15"/>
          <p:cNvSpPr/>
          <p:nvPr/>
        </p:nvSpPr>
        <p:spPr>
          <a:xfrm>
            <a:off x="1968689" y="3507513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15"/>
          <p:cNvSpPr/>
          <p:nvPr/>
        </p:nvSpPr>
        <p:spPr>
          <a:xfrm>
            <a:off x="2216662" y="3372209"/>
            <a:ext cx="169855" cy="295243"/>
          </a:xfrm>
          <a:custGeom>
            <a:avLst/>
            <a:gdLst/>
            <a:ahLst/>
            <a:cxnLst/>
            <a:rect l="l" t="t" r="r" b="b"/>
            <a:pathLst>
              <a:path w="1696" h="2948" extrusionOk="0">
                <a:moveTo>
                  <a:pt x="1" y="0"/>
                </a:moveTo>
                <a:lnTo>
                  <a:pt x="1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" name="Google Shape;173;p15"/>
          <p:cNvSpPr/>
          <p:nvPr/>
        </p:nvSpPr>
        <p:spPr>
          <a:xfrm>
            <a:off x="2239797" y="3400051"/>
            <a:ext cx="123385" cy="239259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9"/>
                </a:lnTo>
                <a:lnTo>
                  <a:pt x="1232" y="2389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15"/>
          <p:cNvSpPr/>
          <p:nvPr/>
        </p:nvSpPr>
        <p:spPr>
          <a:xfrm>
            <a:off x="2227478" y="3507513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15"/>
          <p:cNvSpPr/>
          <p:nvPr/>
        </p:nvSpPr>
        <p:spPr>
          <a:xfrm>
            <a:off x="2475451" y="3372209"/>
            <a:ext cx="169755" cy="295243"/>
          </a:xfrm>
          <a:custGeom>
            <a:avLst/>
            <a:gdLst/>
            <a:ahLst/>
            <a:cxnLst/>
            <a:rect l="l" t="t" r="r" b="b"/>
            <a:pathLst>
              <a:path w="1695" h="2948" extrusionOk="0">
                <a:moveTo>
                  <a:pt x="0" y="0"/>
                </a:moveTo>
                <a:lnTo>
                  <a:pt x="0" y="2948"/>
                </a:lnTo>
                <a:lnTo>
                  <a:pt x="1695" y="2948"/>
                </a:lnTo>
                <a:lnTo>
                  <a:pt x="169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" name="Google Shape;176;p15"/>
          <p:cNvSpPr/>
          <p:nvPr/>
        </p:nvSpPr>
        <p:spPr>
          <a:xfrm>
            <a:off x="2498786" y="3400051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9"/>
                </a:lnTo>
                <a:lnTo>
                  <a:pt x="1230" y="2389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7" name="Google Shape;177;p15"/>
          <p:cNvSpPr/>
          <p:nvPr/>
        </p:nvSpPr>
        <p:spPr>
          <a:xfrm>
            <a:off x="2486267" y="3507513"/>
            <a:ext cx="148223" cy="24436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15"/>
          <p:cNvSpPr/>
          <p:nvPr/>
        </p:nvSpPr>
        <p:spPr>
          <a:xfrm>
            <a:off x="1957971" y="3808561"/>
            <a:ext cx="169755" cy="295443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4" y="2950"/>
                </a:lnTo>
                <a:lnTo>
                  <a:pt x="16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15"/>
          <p:cNvSpPr/>
          <p:nvPr/>
        </p:nvSpPr>
        <p:spPr>
          <a:xfrm>
            <a:off x="1981108" y="3836703"/>
            <a:ext cx="123385" cy="239259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0" y="0"/>
                </a:moveTo>
                <a:lnTo>
                  <a:pt x="0" y="2388"/>
                </a:lnTo>
                <a:lnTo>
                  <a:pt x="1231" y="2388"/>
                </a:lnTo>
                <a:lnTo>
                  <a:pt x="1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180;p15"/>
          <p:cNvSpPr/>
          <p:nvPr/>
        </p:nvSpPr>
        <p:spPr>
          <a:xfrm>
            <a:off x="1968689" y="3944063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1" name="Google Shape;181;p15"/>
          <p:cNvSpPr/>
          <p:nvPr/>
        </p:nvSpPr>
        <p:spPr>
          <a:xfrm>
            <a:off x="2216662" y="3808561"/>
            <a:ext cx="169855" cy="295443"/>
          </a:xfrm>
          <a:custGeom>
            <a:avLst/>
            <a:gdLst/>
            <a:ahLst/>
            <a:cxnLst/>
            <a:rect l="l" t="t" r="r" b="b"/>
            <a:pathLst>
              <a:path w="1696" h="2950" extrusionOk="0">
                <a:moveTo>
                  <a:pt x="1" y="1"/>
                </a:moveTo>
                <a:lnTo>
                  <a:pt x="1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2" name="Google Shape;182;p15"/>
          <p:cNvSpPr/>
          <p:nvPr/>
        </p:nvSpPr>
        <p:spPr>
          <a:xfrm>
            <a:off x="2239797" y="3836703"/>
            <a:ext cx="123385" cy="239259"/>
          </a:xfrm>
          <a:custGeom>
            <a:avLst/>
            <a:gdLst/>
            <a:ahLst/>
            <a:cxnLst/>
            <a:rect l="l" t="t" r="r" b="b"/>
            <a:pathLst>
              <a:path w="1232" h="2389" extrusionOk="0">
                <a:moveTo>
                  <a:pt x="1" y="0"/>
                </a:moveTo>
                <a:lnTo>
                  <a:pt x="1" y="2388"/>
                </a:lnTo>
                <a:lnTo>
                  <a:pt x="1232" y="2388"/>
                </a:lnTo>
                <a:lnTo>
                  <a:pt x="12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Google Shape;183;p15"/>
          <p:cNvSpPr/>
          <p:nvPr/>
        </p:nvSpPr>
        <p:spPr>
          <a:xfrm>
            <a:off x="2227478" y="3944063"/>
            <a:ext cx="148121" cy="24436"/>
          </a:xfrm>
          <a:custGeom>
            <a:avLst/>
            <a:gdLst/>
            <a:ahLst/>
            <a:cxnLst/>
            <a:rect l="l" t="t" r="r" b="b"/>
            <a:pathLst>
              <a:path w="1479" h="244" extrusionOk="0">
                <a:moveTo>
                  <a:pt x="0" y="1"/>
                </a:moveTo>
                <a:lnTo>
                  <a:pt x="0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15"/>
          <p:cNvSpPr/>
          <p:nvPr/>
        </p:nvSpPr>
        <p:spPr>
          <a:xfrm>
            <a:off x="2475451" y="3808561"/>
            <a:ext cx="169755" cy="295443"/>
          </a:xfrm>
          <a:custGeom>
            <a:avLst/>
            <a:gdLst/>
            <a:ahLst/>
            <a:cxnLst/>
            <a:rect l="l" t="t" r="r" b="b"/>
            <a:pathLst>
              <a:path w="1695" h="2950" extrusionOk="0">
                <a:moveTo>
                  <a:pt x="0" y="1"/>
                </a:moveTo>
                <a:lnTo>
                  <a:pt x="0" y="2950"/>
                </a:lnTo>
                <a:lnTo>
                  <a:pt x="1695" y="2950"/>
                </a:lnTo>
                <a:lnTo>
                  <a:pt x="16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15"/>
          <p:cNvSpPr/>
          <p:nvPr/>
        </p:nvSpPr>
        <p:spPr>
          <a:xfrm>
            <a:off x="2498786" y="3836703"/>
            <a:ext cx="123284" cy="239259"/>
          </a:xfrm>
          <a:custGeom>
            <a:avLst/>
            <a:gdLst/>
            <a:ahLst/>
            <a:cxnLst/>
            <a:rect l="l" t="t" r="r" b="b"/>
            <a:pathLst>
              <a:path w="1231" h="2389" extrusionOk="0">
                <a:moveTo>
                  <a:pt x="0" y="0"/>
                </a:moveTo>
                <a:lnTo>
                  <a:pt x="0" y="2388"/>
                </a:lnTo>
                <a:lnTo>
                  <a:pt x="1230" y="2388"/>
                </a:lnTo>
                <a:lnTo>
                  <a:pt x="12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15"/>
          <p:cNvSpPr/>
          <p:nvPr/>
        </p:nvSpPr>
        <p:spPr>
          <a:xfrm>
            <a:off x="2486267" y="3944063"/>
            <a:ext cx="148223" cy="24436"/>
          </a:xfrm>
          <a:custGeom>
            <a:avLst/>
            <a:gdLst/>
            <a:ahLst/>
            <a:cxnLst/>
            <a:rect l="l" t="t" r="r" b="b"/>
            <a:pathLst>
              <a:path w="1480" h="244" extrusionOk="0">
                <a:moveTo>
                  <a:pt x="1" y="1"/>
                </a:moveTo>
                <a:lnTo>
                  <a:pt x="1" y="243"/>
                </a:lnTo>
                <a:lnTo>
                  <a:pt x="1479" y="243"/>
                </a:lnTo>
                <a:lnTo>
                  <a:pt x="1479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15"/>
          <p:cNvSpPr/>
          <p:nvPr/>
        </p:nvSpPr>
        <p:spPr>
          <a:xfrm>
            <a:off x="1864332" y="4252724"/>
            <a:ext cx="874409" cy="198597"/>
          </a:xfrm>
          <a:custGeom>
            <a:avLst/>
            <a:gdLst/>
            <a:ahLst/>
            <a:cxnLst/>
            <a:rect l="l" t="t" r="r" b="b"/>
            <a:pathLst>
              <a:path w="8731" h="1983" extrusionOk="0">
                <a:moveTo>
                  <a:pt x="1" y="0"/>
                </a:moveTo>
                <a:lnTo>
                  <a:pt x="1" y="1982"/>
                </a:lnTo>
                <a:lnTo>
                  <a:pt x="8731" y="1982"/>
                </a:lnTo>
                <a:lnTo>
                  <a:pt x="8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15"/>
          <p:cNvSpPr/>
          <p:nvPr/>
        </p:nvSpPr>
        <p:spPr>
          <a:xfrm>
            <a:off x="1805943" y="2815178"/>
            <a:ext cx="932797" cy="53580"/>
          </a:xfrm>
          <a:custGeom>
            <a:avLst/>
            <a:gdLst/>
            <a:ahLst/>
            <a:cxnLst/>
            <a:rect l="l" t="t" r="r" b="b"/>
            <a:pathLst>
              <a:path w="9314" h="535" extrusionOk="0">
                <a:moveTo>
                  <a:pt x="1" y="0"/>
                </a:moveTo>
                <a:lnTo>
                  <a:pt x="1" y="534"/>
                </a:lnTo>
                <a:lnTo>
                  <a:pt x="9314" y="534"/>
                </a:lnTo>
                <a:lnTo>
                  <a:pt x="9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15"/>
          <p:cNvSpPr/>
          <p:nvPr/>
        </p:nvSpPr>
        <p:spPr>
          <a:xfrm>
            <a:off x="1981108" y="2963400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1"/>
                </a:moveTo>
                <a:lnTo>
                  <a:pt x="0" y="1074"/>
                </a:lnTo>
                <a:lnTo>
                  <a:pt x="1231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15"/>
          <p:cNvSpPr/>
          <p:nvPr/>
        </p:nvSpPr>
        <p:spPr>
          <a:xfrm>
            <a:off x="2239797" y="2963400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1"/>
                </a:moveTo>
                <a:lnTo>
                  <a:pt x="1" y="1074"/>
                </a:lnTo>
                <a:lnTo>
                  <a:pt x="1232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15"/>
          <p:cNvSpPr/>
          <p:nvPr/>
        </p:nvSpPr>
        <p:spPr>
          <a:xfrm>
            <a:off x="2498786" y="2963400"/>
            <a:ext cx="123284" cy="10756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1"/>
                </a:moveTo>
                <a:lnTo>
                  <a:pt x="0" y="1074"/>
                </a:lnTo>
                <a:lnTo>
                  <a:pt x="1230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15"/>
          <p:cNvSpPr/>
          <p:nvPr/>
        </p:nvSpPr>
        <p:spPr>
          <a:xfrm>
            <a:off x="1981108" y="3095197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2239797" y="3095197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498786" y="3095197"/>
            <a:ext cx="123284" cy="10756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1981108" y="3400052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2239797" y="3400052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7" name="Google Shape;197;p15"/>
          <p:cNvSpPr/>
          <p:nvPr/>
        </p:nvSpPr>
        <p:spPr>
          <a:xfrm>
            <a:off x="2498786" y="3400052"/>
            <a:ext cx="123284" cy="10756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15"/>
          <p:cNvSpPr/>
          <p:nvPr/>
        </p:nvSpPr>
        <p:spPr>
          <a:xfrm>
            <a:off x="1981108" y="3531849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0" y="0"/>
                </a:moveTo>
                <a:lnTo>
                  <a:pt x="0" y="1074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15"/>
          <p:cNvSpPr/>
          <p:nvPr/>
        </p:nvSpPr>
        <p:spPr>
          <a:xfrm>
            <a:off x="2239797" y="3531849"/>
            <a:ext cx="123385" cy="107561"/>
          </a:xfrm>
          <a:custGeom>
            <a:avLst/>
            <a:gdLst/>
            <a:ahLst/>
            <a:cxnLst/>
            <a:rect l="l" t="t" r="r" b="b"/>
            <a:pathLst>
              <a:path w="1232" h="1074" extrusionOk="0">
                <a:moveTo>
                  <a:pt x="1" y="0"/>
                </a:moveTo>
                <a:lnTo>
                  <a:pt x="1" y="1074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15"/>
          <p:cNvSpPr/>
          <p:nvPr/>
        </p:nvSpPr>
        <p:spPr>
          <a:xfrm>
            <a:off x="2498786" y="3531849"/>
            <a:ext cx="123284" cy="107561"/>
          </a:xfrm>
          <a:custGeom>
            <a:avLst/>
            <a:gdLst/>
            <a:ahLst/>
            <a:cxnLst/>
            <a:rect l="l" t="t" r="r" b="b"/>
            <a:pathLst>
              <a:path w="1231" h="1074" extrusionOk="0">
                <a:moveTo>
                  <a:pt x="0" y="0"/>
                </a:moveTo>
                <a:lnTo>
                  <a:pt x="0" y="1074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15"/>
          <p:cNvSpPr/>
          <p:nvPr/>
        </p:nvSpPr>
        <p:spPr>
          <a:xfrm>
            <a:off x="1981108" y="3836703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0" y="0"/>
                </a:moveTo>
                <a:lnTo>
                  <a:pt x="0" y="1073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2" name="Google Shape;202;p15"/>
          <p:cNvSpPr/>
          <p:nvPr/>
        </p:nvSpPr>
        <p:spPr>
          <a:xfrm>
            <a:off x="2239797" y="3836703"/>
            <a:ext cx="123385" cy="107461"/>
          </a:xfrm>
          <a:custGeom>
            <a:avLst/>
            <a:gdLst/>
            <a:ahLst/>
            <a:cxnLst/>
            <a:rect l="l" t="t" r="r" b="b"/>
            <a:pathLst>
              <a:path w="1232" h="1073" extrusionOk="0">
                <a:moveTo>
                  <a:pt x="1" y="0"/>
                </a:moveTo>
                <a:lnTo>
                  <a:pt x="1" y="1073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15"/>
          <p:cNvSpPr/>
          <p:nvPr/>
        </p:nvSpPr>
        <p:spPr>
          <a:xfrm>
            <a:off x="2498786" y="3836703"/>
            <a:ext cx="123284" cy="107461"/>
          </a:xfrm>
          <a:custGeom>
            <a:avLst/>
            <a:gdLst/>
            <a:ahLst/>
            <a:cxnLst/>
            <a:rect l="l" t="t" r="r" b="b"/>
            <a:pathLst>
              <a:path w="1231" h="1073" extrusionOk="0">
                <a:moveTo>
                  <a:pt x="0" y="0"/>
                </a:moveTo>
                <a:lnTo>
                  <a:pt x="0" y="1073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4" name="Google Shape;204;p15"/>
          <p:cNvSpPr/>
          <p:nvPr/>
        </p:nvSpPr>
        <p:spPr>
          <a:xfrm>
            <a:off x="1981108" y="3968601"/>
            <a:ext cx="123385" cy="10736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0" y="0"/>
                </a:moveTo>
                <a:lnTo>
                  <a:pt x="0" y="1071"/>
                </a:lnTo>
                <a:lnTo>
                  <a:pt x="1231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15"/>
          <p:cNvSpPr/>
          <p:nvPr/>
        </p:nvSpPr>
        <p:spPr>
          <a:xfrm>
            <a:off x="2239797" y="3968601"/>
            <a:ext cx="123385" cy="107361"/>
          </a:xfrm>
          <a:custGeom>
            <a:avLst/>
            <a:gdLst/>
            <a:ahLst/>
            <a:cxnLst/>
            <a:rect l="l" t="t" r="r" b="b"/>
            <a:pathLst>
              <a:path w="1232" h="1072" extrusionOk="0">
                <a:moveTo>
                  <a:pt x="1" y="0"/>
                </a:moveTo>
                <a:lnTo>
                  <a:pt x="1" y="1071"/>
                </a:lnTo>
                <a:lnTo>
                  <a:pt x="1232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6" name="Google Shape;206;p15"/>
          <p:cNvSpPr/>
          <p:nvPr/>
        </p:nvSpPr>
        <p:spPr>
          <a:xfrm>
            <a:off x="2498786" y="3968601"/>
            <a:ext cx="123284" cy="107361"/>
          </a:xfrm>
          <a:custGeom>
            <a:avLst/>
            <a:gdLst/>
            <a:ahLst/>
            <a:cxnLst/>
            <a:rect l="l" t="t" r="r" b="b"/>
            <a:pathLst>
              <a:path w="1231" h="1072" extrusionOk="0">
                <a:moveTo>
                  <a:pt x="0" y="0"/>
                </a:moveTo>
                <a:lnTo>
                  <a:pt x="0" y="1071"/>
                </a:lnTo>
                <a:lnTo>
                  <a:pt x="1230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7" name="Google Shape;207;p15"/>
          <p:cNvSpPr/>
          <p:nvPr/>
        </p:nvSpPr>
        <p:spPr>
          <a:xfrm>
            <a:off x="3316318" y="4052024"/>
            <a:ext cx="400300" cy="399499"/>
          </a:xfrm>
          <a:custGeom>
            <a:avLst/>
            <a:gdLst/>
            <a:ahLst/>
            <a:cxnLst/>
            <a:rect l="l" t="t" r="r" b="b"/>
            <a:pathLst>
              <a:path w="3997" h="3989" extrusionOk="0">
                <a:moveTo>
                  <a:pt x="0" y="0"/>
                </a:moveTo>
                <a:lnTo>
                  <a:pt x="0" y="3988"/>
                </a:lnTo>
                <a:lnTo>
                  <a:pt x="3997" y="3988"/>
                </a:lnTo>
                <a:lnTo>
                  <a:pt x="39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8" name="Google Shape;208;p15"/>
          <p:cNvSpPr/>
          <p:nvPr/>
        </p:nvSpPr>
        <p:spPr>
          <a:xfrm>
            <a:off x="3348366" y="4083171"/>
            <a:ext cx="336404" cy="368452"/>
          </a:xfrm>
          <a:custGeom>
            <a:avLst/>
            <a:gdLst/>
            <a:ahLst/>
            <a:cxnLst/>
            <a:rect l="l" t="t" r="r" b="b"/>
            <a:pathLst>
              <a:path w="3359" h="3679" extrusionOk="0">
                <a:moveTo>
                  <a:pt x="1" y="0"/>
                </a:moveTo>
                <a:lnTo>
                  <a:pt x="1" y="3678"/>
                </a:lnTo>
                <a:lnTo>
                  <a:pt x="3359" y="3678"/>
                </a:lnTo>
                <a:lnTo>
                  <a:pt x="3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9" name="Google Shape;209;p15"/>
          <p:cNvSpPr/>
          <p:nvPr/>
        </p:nvSpPr>
        <p:spPr>
          <a:xfrm>
            <a:off x="3503599" y="4073658"/>
            <a:ext cx="25839" cy="377967"/>
          </a:xfrm>
          <a:custGeom>
            <a:avLst/>
            <a:gdLst/>
            <a:ahLst/>
            <a:cxnLst/>
            <a:rect l="l" t="t" r="r" b="b"/>
            <a:pathLst>
              <a:path w="258" h="3774" extrusionOk="0">
                <a:moveTo>
                  <a:pt x="1" y="1"/>
                </a:moveTo>
                <a:lnTo>
                  <a:pt x="1" y="3773"/>
                </a:lnTo>
                <a:lnTo>
                  <a:pt x="258" y="3773"/>
                </a:lnTo>
                <a:lnTo>
                  <a:pt x="258" y="1"/>
                </a:lnTo>
                <a:close/>
              </a:path>
            </a:pathLst>
          </a:custGeom>
          <a:solidFill>
            <a:srgbClr val="3289B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15"/>
          <p:cNvSpPr/>
          <p:nvPr/>
        </p:nvSpPr>
        <p:spPr>
          <a:xfrm>
            <a:off x="3348365" y="4083171"/>
            <a:ext cx="154832" cy="368152"/>
          </a:xfrm>
          <a:custGeom>
            <a:avLst/>
            <a:gdLst/>
            <a:ahLst/>
            <a:cxnLst/>
            <a:rect l="l" t="t" r="r" b="b"/>
            <a:pathLst>
              <a:path w="1546" h="3676" extrusionOk="0">
                <a:moveTo>
                  <a:pt x="1" y="0"/>
                </a:moveTo>
                <a:lnTo>
                  <a:pt x="1" y="3675"/>
                </a:lnTo>
                <a:lnTo>
                  <a:pt x="154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15"/>
          <p:cNvSpPr/>
          <p:nvPr/>
        </p:nvSpPr>
        <p:spPr>
          <a:xfrm>
            <a:off x="3529338" y="4083171"/>
            <a:ext cx="154932" cy="368152"/>
          </a:xfrm>
          <a:custGeom>
            <a:avLst/>
            <a:gdLst/>
            <a:ahLst/>
            <a:cxnLst/>
            <a:rect l="l" t="t" r="r" b="b"/>
            <a:pathLst>
              <a:path w="1547" h="3676" extrusionOk="0">
                <a:moveTo>
                  <a:pt x="1" y="0"/>
                </a:moveTo>
                <a:lnTo>
                  <a:pt x="1" y="3675"/>
                </a:lnTo>
                <a:lnTo>
                  <a:pt x="154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15"/>
          <p:cNvSpPr/>
          <p:nvPr/>
        </p:nvSpPr>
        <p:spPr>
          <a:xfrm>
            <a:off x="3222075" y="2705313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15"/>
          <p:cNvSpPr/>
          <p:nvPr/>
        </p:nvSpPr>
        <p:spPr>
          <a:xfrm>
            <a:off x="3222075" y="2705313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15"/>
          <p:cNvSpPr/>
          <p:nvPr/>
        </p:nvSpPr>
        <p:spPr>
          <a:xfrm>
            <a:off x="3381816" y="2705313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" name="Google Shape;215;p15"/>
          <p:cNvSpPr/>
          <p:nvPr/>
        </p:nvSpPr>
        <p:spPr>
          <a:xfrm>
            <a:off x="3381816" y="2705313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15"/>
          <p:cNvSpPr/>
          <p:nvPr/>
        </p:nvSpPr>
        <p:spPr>
          <a:xfrm>
            <a:off x="3541356" y="2705313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15"/>
          <p:cNvSpPr/>
          <p:nvPr/>
        </p:nvSpPr>
        <p:spPr>
          <a:xfrm>
            <a:off x="3541456" y="2705313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15"/>
          <p:cNvSpPr/>
          <p:nvPr/>
        </p:nvSpPr>
        <p:spPr>
          <a:xfrm>
            <a:off x="3701096" y="2705313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15"/>
          <p:cNvSpPr/>
          <p:nvPr/>
        </p:nvSpPr>
        <p:spPr>
          <a:xfrm>
            <a:off x="3701096" y="2705313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15"/>
          <p:cNvSpPr/>
          <p:nvPr/>
        </p:nvSpPr>
        <p:spPr>
          <a:xfrm>
            <a:off x="3222075" y="2860947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" name="Google Shape;221;p15"/>
          <p:cNvSpPr/>
          <p:nvPr/>
        </p:nvSpPr>
        <p:spPr>
          <a:xfrm>
            <a:off x="3222075" y="2860947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15"/>
          <p:cNvSpPr/>
          <p:nvPr/>
        </p:nvSpPr>
        <p:spPr>
          <a:xfrm>
            <a:off x="3381816" y="2860947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15"/>
          <p:cNvSpPr/>
          <p:nvPr/>
        </p:nvSpPr>
        <p:spPr>
          <a:xfrm>
            <a:off x="3381816" y="2860947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15"/>
          <p:cNvSpPr/>
          <p:nvPr/>
        </p:nvSpPr>
        <p:spPr>
          <a:xfrm>
            <a:off x="3541356" y="2860947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15"/>
          <p:cNvSpPr/>
          <p:nvPr/>
        </p:nvSpPr>
        <p:spPr>
          <a:xfrm>
            <a:off x="3541456" y="2860947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15"/>
          <p:cNvSpPr/>
          <p:nvPr/>
        </p:nvSpPr>
        <p:spPr>
          <a:xfrm>
            <a:off x="3701096" y="2860947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7" name="Google Shape;227;p15"/>
          <p:cNvSpPr/>
          <p:nvPr/>
        </p:nvSpPr>
        <p:spPr>
          <a:xfrm>
            <a:off x="3701096" y="2860947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8" name="Google Shape;228;p15"/>
          <p:cNvSpPr/>
          <p:nvPr/>
        </p:nvSpPr>
        <p:spPr>
          <a:xfrm>
            <a:off x="3222075" y="3016579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15"/>
          <p:cNvSpPr/>
          <p:nvPr/>
        </p:nvSpPr>
        <p:spPr>
          <a:xfrm>
            <a:off x="3222075" y="3016579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15"/>
          <p:cNvSpPr/>
          <p:nvPr/>
        </p:nvSpPr>
        <p:spPr>
          <a:xfrm>
            <a:off x="3381816" y="3016579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15"/>
          <p:cNvSpPr/>
          <p:nvPr/>
        </p:nvSpPr>
        <p:spPr>
          <a:xfrm>
            <a:off x="3381816" y="3016579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p15"/>
          <p:cNvSpPr/>
          <p:nvPr/>
        </p:nvSpPr>
        <p:spPr>
          <a:xfrm>
            <a:off x="3541356" y="3016579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15"/>
          <p:cNvSpPr/>
          <p:nvPr/>
        </p:nvSpPr>
        <p:spPr>
          <a:xfrm>
            <a:off x="3541456" y="3016579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4" name="Google Shape;234;p15"/>
          <p:cNvSpPr/>
          <p:nvPr/>
        </p:nvSpPr>
        <p:spPr>
          <a:xfrm>
            <a:off x="3701096" y="3016579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15"/>
          <p:cNvSpPr/>
          <p:nvPr/>
        </p:nvSpPr>
        <p:spPr>
          <a:xfrm>
            <a:off x="3701096" y="3016579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6" name="Google Shape;236;p15"/>
          <p:cNvSpPr/>
          <p:nvPr/>
        </p:nvSpPr>
        <p:spPr>
          <a:xfrm>
            <a:off x="3222075" y="3172111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7" name="Google Shape;237;p15"/>
          <p:cNvSpPr/>
          <p:nvPr/>
        </p:nvSpPr>
        <p:spPr>
          <a:xfrm>
            <a:off x="3222075" y="3172111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8" name="Google Shape;238;p15"/>
          <p:cNvSpPr/>
          <p:nvPr/>
        </p:nvSpPr>
        <p:spPr>
          <a:xfrm>
            <a:off x="3381816" y="3172111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9" name="Google Shape;239;p15"/>
          <p:cNvSpPr/>
          <p:nvPr/>
        </p:nvSpPr>
        <p:spPr>
          <a:xfrm>
            <a:off x="3381816" y="3172111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0" name="Google Shape;240;p15"/>
          <p:cNvSpPr/>
          <p:nvPr/>
        </p:nvSpPr>
        <p:spPr>
          <a:xfrm>
            <a:off x="3541356" y="3172111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1" name="Google Shape;241;p15"/>
          <p:cNvSpPr/>
          <p:nvPr/>
        </p:nvSpPr>
        <p:spPr>
          <a:xfrm>
            <a:off x="3541456" y="3172111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15"/>
          <p:cNvSpPr/>
          <p:nvPr/>
        </p:nvSpPr>
        <p:spPr>
          <a:xfrm>
            <a:off x="3701096" y="3172111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15"/>
          <p:cNvSpPr/>
          <p:nvPr/>
        </p:nvSpPr>
        <p:spPr>
          <a:xfrm>
            <a:off x="3701096" y="3172111"/>
            <a:ext cx="109965" cy="109965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15"/>
          <p:cNvSpPr/>
          <p:nvPr/>
        </p:nvSpPr>
        <p:spPr>
          <a:xfrm>
            <a:off x="3222075" y="3327843"/>
            <a:ext cx="109864" cy="109764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15"/>
          <p:cNvSpPr/>
          <p:nvPr/>
        </p:nvSpPr>
        <p:spPr>
          <a:xfrm>
            <a:off x="3222075" y="3327843"/>
            <a:ext cx="109864" cy="109764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6" name="Google Shape;246;p15"/>
          <p:cNvSpPr/>
          <p:nvPr/>
        </p:nvSpPr>
        <p:spPr>
          <a:xfrm>
            <a:off x="3381816" y="3327843"/>
            <a:ext cx="109864" cy="109764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7" name="Google Shape;247;p15"/>
          <p:cNvSpPr/>
          <p:nvPr/>
        </p:nvSpPr>
        <p:spPr>
          <a:xfrm>
            <a:off x="3381816" y="3327843"/>
            <a:ext cx="109864" cy="109764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8" name="Google Shape;248;p15"/>
          <p:cNvSpPr/>
          <p:nvPr/>
        </p:nvSpPr>
        <p:spPr>
          <a:xfrm>
            <a:off x="3541356" y="3327843"/>
            <a:ext cx="109965" cy="109764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9" name="Google Shape;249;p15"/>
          <p:cNvSpPr/>
          <p:nvPr/>
        </p:nvSpPr>
        <p:spPr>
          <a:xfrm>
            <a:off x="3541456" y="3327843"/>
            <a:ext cx="109864" cy="109764"/>
          </a:xfrm>
          <a:custGeom>
            <a:avLst/>
            <a:gdLst/>
            <a:ahLst/>
            <a:cxnLst/>
            <a:rect l="l" t="t" r="r" b="b"/>
            <a:pathLst>
              <a:path w="1097" h="1096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0" name="Google Shape;250;p15"/>
          <p:cNvSpPr/>
          <p:nvPr/>
        </p:nvSpPr>
        <p:spPr>
          <a:xfrm>
            <a:off x="3701096" y="3327843"/>
            <a:ext cx="109965" cy="109764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1" name="Google Shape;251;p15"/>
          <p:cNvSpPr/>
          <p:nvPr/>
        </p:nvSpPr>
        <p:spPr>
          <a:xfrm>
            <a:off x="3701096" y="3327843"/>
            <a:ext cx="109965" cy="109764"/>
          </a:xfrm>
          <a:custGeom>
            <a:avLst/>
            <a:gdLst/>
            <a:ahLst/>
            <a:cxnLst/>
            <a:rect l="l" t="t" r="r" b="b"/>
            <a:pathLst>
              <a:path w="1098" h="1096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2" name="Google Shape;252;p15"/>
          <p:cNvSpPr/>
          <p:nvPr/>
        </p:nvSpPr>
        <p:spPr>
          <a:xfrm>
            <a:off x="3222075" y="3483476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15"/>
          <p:cNvSpPr/>
          <p:nvPr/>
        </p:nvSpPr>
        <p:spPr>
          <a:xfrm>
            <a:off x="3222075" y="3483476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4" name="Google Shape;254;p15"/>
          <p:cNvSpPr/>
          <p:nvPr/>
        </p:nvSpPr>
        <p:spPr>
          <a:xfrm>
            <a:off x="3381816" y="3483476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5" name="Google Shape;255;p15"/>
          <p:cNvSpPr/>
          <p:nvPr/>
        </p:nvSpPr>
        <p:spPr>
          <a:xfrm>
            <a:off x="3381816" y="3483476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6" name="Google Shape;256;p15"/>
          <p:cNvSpPr/>
          <p:nvPr/>
        </p:nvSpPr>
        <p:spPr>
          <a:xfrm>
            <a:off x="3541356" y="3483476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0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15"/>
          <p:cNvSpPr/>
          <p:nvPr/>
        </p:nvSpPr>
        <p:spPr>
          <a:xfrm>
            <a:off x="3541456" y="3483476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0"/>
                </a:moveTo>
                <a:lnTo>
                  <a:pt x="0" y="1096"/>
                </a:lnTo>
                <a:lnTo>
                  <a:pt x="1096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8" name="Google Shape;258;p15"/>
          <p:cNvSpPr/>
          <p:nvPr/>
        </p:nvSpPr>
        <p:spPr>
          <a:xfrm>
            <a:off x="3701096" y="3483476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" name="Google Shape;259;p15"/>
          <p:cNvSpPr/>
          <p:nvPr/>
        </p:nvSpPr>
        <p:spPr>
          <a:xfrm>
            <a:off x="3701096" y="3483476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0"/>
                </a:moveTo>
                <a:lnTo>
                  <a:pt x="1" y="1096"/>
                </a:lnTo>
                <a:lnTo>
                  <a:pt x="1097" y="0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0" name="Google Shape;260;p15"/>
          <p:cNvSpPr/>
          <p:nvPr/>
        </p:nvSpPr>
        <p:spPr>
          <a:xfrm>
            <a:off x="3222075" y="3639108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1" name="Google Shape;261;p15"/>
          <p:cNvSpPr/>
          <p:nvPr/>
        </p:nvSpPr>
        <p:spPr>
          <a:xfrm>
            <a:off x="3222075" y="3639108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2" name="Google Shape;262;p15"/>
          <p:cNvSpPr/>
          <p:nvPr/>
        </p:nvSpPr>
        <p:spPr>
          <a:xfrm>
            <a:off x="3381816" y="3639108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15"/>
          <p:cNvSpPr/>
          <p:nvPr/>
        </p:nvSpPr>
        <p:spPr>
          <a:xfrm>
            <a:off x="3381816" y="3639108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15"/>
          <p:cNvSpPr/>
          <p:nvPr/>
        </p:nvSpPr>
        <p:spPr>
          <a:xfrm>
            <a:off x="3541356" y="3639108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15"/>
          <p:cNvSpPr/>
          <p:nvPr/>
        </p:nvSpPr>
        <p:spPr>
          <a:xfrm>
            <a:off x="3541456" y="3639108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6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15"/>
          <p:cNvSpPr/>
          <p:nvPr/>
        </p:nvSpPr>
        <p:spPr>
          <a:xfrm>
            <a:off x="3701096" y="3639108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15"/>
          <p:cNvSpPr/>
          <p:nvPr/>
        </p:nvSpPr>
        <p:spPr>
          <a:xfrm>
            <a:off x="3701096" y="3639108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6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15"/>
          <p:cNvSpPr/>
          <p:nvPr/>
        </p:nvSpPr>
        <p:spPr>
          <a:xfrm>
            <a:off x="3222075" y="3794640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15"/>
          <p:cNvSpPr/>
          <p:nvPr/>
        </p:nvSpPr>
        <p:spPr>
          <a:xfrm>
            <a:off x="3222075" y="3794640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0" name="Google Shape;270;p15"/>
          <p:cNvSpPr/>
          <p:nvPr/>
        </p:nvSpPr>
        <p:spPr>
          <a:xfrm>
            <a:off x="3381816" y="3794640"/>
            <a:ext cx="109864" cy="109864"/>
          </a:xfrm>
          <a:custGeom>
            <a:avLst/>
            <a:gdLst/>
            <a:ahLst/>
            <a:cxnLst/>
            <a:rect l="l" t="t" r="r" b="b"/>
            <a:pathLst>
              <a:path w="1097" h="1097" extrusionOk="0">
                <a:moveTo>
                  <a:pt x="0" y="1"/>
                </a:moveTo>
                <a:lnTo>
                  <a:pt x="0" y="1097"/>
                </a:lnTo>
                <a:lnTo>
                  <a:pt x="1096" y="1097"/>
                </a:lnTo>
                <a:lnTo>
                  <a:pt x="109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Google Shape;271;p15"/>
          <p:cNvSpPr/>
          <p:nvPr/>
        </p:nvSpPr>
        <p:spPr>
          <a:xfrm>
            <a:off x="3381816" y="3794640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2" name="Google Shape;272;p15"/>
          <p:cNvSpPr/>
          <p:nvPr/>
        </p:nvSpPr>
        <p:spPr>
          <a:xfrm>
            <a:off x="3541356" y="3794640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0" y="1"/>
                </a:moveTo>
                <a:lnTo>
                  <a:pt x="0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3" name="Google Shape;273;p15"/>
          <p:cNvSpPr/>
          <p:nvPr/>
        </p:nvSpPr>
        <p:spPr>
          <a:xfrm>
            <a:off x="3541456" y="3794640"/>
            <a:ext cx="109864" cy="109965"/>
          </a:xfrm>
          <a:custGeom>
            <a:avLst/>
            <a:gdLst/>
            <a:ahLst/>
            <a:cxnLst/>
            <a:rect l="l" t="t" r="r" b="b"/>
            <a:pathLst>
              <a:path w="1097" h="1098" extrusionOk="0">
                <a:moveTo>
                  <a:pt x="0" y="1"/>
                </a:moveTo>
                <a:lnTo>
                  <a:pt x="0" y="1098"/>
                </a:lnTo>
                <a:lnTo>
                  <a:pt x="1096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Google Shape;274;p15"/>
          <p:cNvSpPr/>
          <p:nvPr/>
        </p:nvSpPr>
        <p:spPr>
          <a:xfrm>
            <a:off x="3701096" y="3794640"/>
            <a:ext cx="109965" cy="109864"/>
          </a:xfrm>
          <a:custGeom>
            <a:avLst/>
            <a:gdLst/>
            <a:ahLst/>
            <a:cxnLst/>
            <a:rect l="l" t="t" r="r" b="b"/>
            <a:pathLst>
              <a:path w="1098" h="1097" extrusionOk="0">
                <a:moveTo>
                  <a:pt x="1" y="1"/>
                </a:moveTo>
                <a:lnTo>
                  <a:pt x="1" y="1097"/>
                </a:lnTo>
                <a:lnTo>
                  <a:pt x="1097" y="1097"/>
                </a:lnTo>
                <a:lnTo>
                  <a:pt x="10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Google Shape;275;p15"/>
          <p:cNvSpPr/>
          <p:nvPr/>
        </p:nvSpPr>
        <p:spPr>
          <a:xfrm>
            <a:off x="3701096" y="3794640"/>
            <a:ext cx="109965" cy="109965"/>
          </a:xfrm>
          <a:custGeom>
            <a:avLst/>
            <a:gdLst/>
            <a:ahLst/>
            <a:cxnLst/>
            <a:rect l="l" t="t" r="r" b="b"/>
            <a:pathLst>
              <a:path w="1098" h="1098" extrusionOk="0">
                <a:moveTo>
                  <a:pt x="1" y="1"/>
                </a:moveTo>
                <a:lnTo>
                  <a:pt x="1" y="1098"/>
                </a:lnTo>
                <a:lnTo>
                  <a:pt x="1097" y="1"/>
                </a:lnTo>
                <a:close/>
              </a:path>
            </a:pathLst>
          </a:custGeom>
          <a:solidFill>
            <a:srgbClr val="E1F6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6" name="Google Shape;276;p15"/>
          <p:cNvSpPr/>
          <p:nvPr/>
        </p:nvSpPr>
        <p:spPr>
          <a:xfrm>
            <a:off x="907690" y="4637700"/>
            <a:ext cx="5216813" cy="78217"/>
          </a:xfrm>
          <a:custGeom>
            <a:avLst/>
            <a:gdLst/>
            <a:ahLst/>
            <a:cxnLst/>
            <a:rect l="l" t="t" r="r" b="b"/>
            <a:pathLst>
              <a:path w="52090" h="781" extrusionOk="0">
                <a:moveTo>
                  <a:pt x="0" y="1"/>
                </a:moveTo>
                <a:cubicBezTo>
                  <a:pt x="121" y="262"/>
                  <a:pt x="246" y="522"/>
                  <a:pt x="374" y="780"/>
                </a:cubicBezTo>
                <a:lnTo>
                  <a:pt x="51716" y="780"/>
                </a:lnTo>
                <a:cubicBezTo>
                  <a:pt x="51844" y="522"/>
                  <a:pt x="51970" y="262"/>
                  <a:pt x="52090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" name="Google Shape;277;p15"/>
          <p:cNvSpPr/>
          <p:nvPr/>
        </p:nvSpPr>
        <p:spPr>
          <a:xfrm>
            <a:off x="1054511" y="4916415"/>
            <a:ext cx="4923173" cy="89535"/>
          </a:xfrm>
          <a:custGeom>
            <a:avLst/>
            <a:gdLst/>
            <a:ahLst/>
            <a:cxnLst/>
            <a:rect l="l" t="t" r="r" b="b"/>
            <a:pathLst>
              <a:path w="49158" h="894" extrusionOk="0">
                <a:moveTo>
                  <a:pt x="1" y="1"/>
                </a:moveTo>
                <a:cubicBezTo>
                  <a:pt x="181" y="302"/>
                  <a:pt x="366" y="600"/>
                  <a:pt x="558" y="894"/>
                </a:cubicBezTo>
                <a:lnTo>
                  <a:pt x="48602" y="894"/>
                </a:lnTo>
                <a:cubicBezTo>
                  <a:pt x="48792" y="599"/>
                  <a:pt x="48978" y="300"/>
                  <a:pt x="49158" y="1"/>
                </a:cubicBez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8" name="Google Shape;278;p15"/>
          <p:cNvSpPr/>
          <p:nvPr/>
        </p:nvSpPr>
        <p:spPr>
          <a:xfrm>
            <a:off x="1609547" y="5587918"/>
            <a:ext cx="3813412" cy="57285"/>
          </a:xfrm>
          <a:custGeom>
            <a:avLst/>
            <a:gdLst/>
            <a:ahLst/>
            <a:cxnLst/>
            <a:rect l="l" t="t" r="r" b="b"/>
            <a:pathLst>
              <a:path w="38077" h="572" extrusionOk="0">
                <a:moveTo>
                  <a:pt x="0" y="1"/>
                </a:moveTo>
                <a:cubicBezTo>
                  <a:pt x="218" y="194"/>
                  <a:pt x="438" y="384"/>
                  <a:pt x="660" y="572"/>
                </a:cubicBezTo>
                <a:lnTo>
                  <a:pt x="37416" y="572"/>
                </a:lnTo>
                <a:cubicBezTo>
                  <a:pt x="37638" y="384"/>
                  <a:pt x="37858" y="194"/>
                  <a:pt x="3807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9" name="Google Shape;279;p15"/>
          <p:cNvSpPr/>
          <p:nvPr/>
        </p:nvSpPr>
        <p:spPr>
          <a:xfrm>
            <a:off x="1575897" y="5236092"/>
            <a:ext cx="726889" cy="49875"/>
          </a:xfrm>
          <a:custGeom>
            <a:avLst/>
            <a:gdLst/>
            <a:ahLst/>
            <a:cxnLst/>
            <a:rect l="l" t="t" r="r" b="b"/>
            <a:pathLst>
              <a:path w="7258" h="498" extrusionOk="0">
                <a:moveTo>
                  <a:pt x="249" y="1"/>
                </a:moveTo>
                <a:cubicBezTo>
                  <a:pt x="112" y="1"/>
                  <a:pt x="1" y="111"/>
                  <a:pt x="1" y="249"/>
                </a:cubicBezTo>
                <a:cubicBezTo>
                  <a:pt x="1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6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0" name="Google Shape;280;p15"/>
          <p:cNvSpPr/>
          <p:nvPr/>
        </p:nvSpPr>
        <p:spPr>
          <a:xfrm>
            <a:off x="2627079" y="5236092"/>
            <a:ext cx="726688" cy="49875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6" y="386"/>
                  <a:pt x="7256" y="249"/>
                </a:cubicBezTo>
                <a:cubicBezTo>
                  <a:pt x="7256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" name="Google Shape;281;p15"/>
          <p:cNvSpPr/>
          <p:nvPr/>
        </p:nvSpPr>
        <p:spPr>
          <a:xfrm>
            <a:off x="3678363" y="5236092"/>
            <a:ext cx="726688" cy="49875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2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6"/>
                  <a:pt x="7256" y="249"/>
                </a:cubicBezTo>
                <a:cubicBezTo>
                  <a:pt x="7256" y="111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2" name="Google Shape;282;p15"/>
          <p:cNvSpPr/>
          <p:nvPr/>
        </p:nvSpPr>
        <p:spPr>
          <a:xfrm>
            <a:off x="4729446" y="5236092"/>
            <a:ext cx="726788" cy="49875"/>
          </a:xfrm>
          <a:custGeom>
            <a:avLst/>
            <a:gdLst/>
            <a:ahLst/>
            <a:cxnLst/>
            <a:rect l="l" t="t" r="r" b="b"/>
            <a:pathLst>
              <a:path w="7257" h="498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7"/>
                  <a:pt x="249" y="497"/>
                </a:cubicBezTo>
                <a:lnTo>
                  <a:pt x="7008" y="497"/>
                </a:lnTo>
                <a:cubicBezTo>
                  <a:pt x="7145" y="497"/>
                  <a:pt x="7257" y="386"/>
                  <a:pt x="7257" y="249"/>
                </a:cubicBezTo>
                <a:cubicBezTo>
                  <a:pt x="7257" y="111"/>
                  <a:pt x="7146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3" name="Google Shape;283;p15"/>
          <p:cNvSpPr/>
          <p:nvPr/>
        </p:nvSpPr>
        <p:spPr>
          <a:xfrm>
            <a:off x="4729645" y="5947255"/>
            <a:ext cx="191787" cy="49775"/>
          </a:xfrm>
          <a:custGeom>
            <a:avLst/>
            <a:gdLst/>
            <a:ahLst/>
            <a:cxnLst/>
            <a:rect l="l" t="t" r="r" b="b"/>
            <a:pathLst>
              <a:path w="1915" h="497" extrusionOk="0">
                <a:moveTo>
                  <a:pt x="248" y="1"/>
                </a:moveTo>
                <a:cubicBezTo>
                  <a:pt x="111" y="1"/>
                  <a:pt x="0" y="111"/>
                  <a:pt x="0" y="249"/>
                </a:cubicBezTo>
                <a:cubicBezTo>
                  <a:pt x="0" y="386"/>
                  <a:pt x="111" y="496"/>
                  <a:pt x="248" y="496"/>
                </a:cubicBezTo>
                <a:lnTo>
                  <a:pt x="999" y="496"/>
                </a:lnTo>
                <a:cubicBezTo>
                  <a:pt x="1307" y="337"/>
                  <a:pt x="1613" y="172"/>
                  <a:pt x="1915" y="2"/>
                </a:cubicBezTo>
                <a:lnTo>
                  <a:pt x="248" y="2"/>
                </a:lnTo>
                <a:lnTo>
                  <a:pt x="2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15"/>
          <p:cNvSpPr/>
          <p:nvPr/>
        </p:nvSpPr>
        <p:spPr>
          <a:xfrm>
            <a:off x="3678363" y="5947055"/>
            <a:ext cx="726688" cy="49875"/>
          </a:xfrm>
          <a:custGeom>
            <a:avLst/>
            <a:gdLst/>
            <a:ahLst/>
            <a:cxnLst/>
            <a:rect l="l" t="t" r="r" b="b"/>
            <a:pathLst>
              <a:path w="7256" h="498" extrusionOk="0">
                <a:moveTo>
                  <a:pt x="248" y="1"/>
                </a:moveTo>
                <a:cubicBezTo>
                  <a:pt x="112" y="1"/>
                  <a:pt x="0" y="112"/>
                  <a:pt x="0" y="249"/>
                </a:cubicBezTo>
                <a:cubicBezTo>
                  <a:pt x="0" y="387"/>
                  <a:pt x="111" y="497"/>
                  <a:pt x="248" y="497"/>
                </a:cubicBezTo>
                <a:lnTo>
                  <a:pt x="7008" y="497"/>
                </a:lnTo>
                <a:cubicBezTo>
                  <a:pt x="7144" y="497"/>
                  <a:pt x="7256" y="387"/>
                  <a:pt x="7256" y="249"/>
                </a:cubicBezTo>
                <a:cubicBezTo>
                  <a:pt x="7256" y="112"/>
                  <a:pt x="7144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5" name="Google Shape;285;p15"/>
          <p:cNvSpPr/>
          <p:nvPr/>
        </p:nvSpPr>
        <p:spPr>
          <a:xfrm>
            <a:off x="2110901" y="5947055"/>
            <a:ext cx="191888" cy="49775"/>
          </a:xfrm>
          <a:custGeom>
            <a:avLst/>
            <a:gdLst/>
            <a:ahLst/>
            <a:cxnLst/>
            <a:rect l="l" t="t" r="r" b="b"/>
            <a:pathLst>
              <a:path w="1916" h="497" extrusionOk="0">
                <a:moveTo>
                  <a:pt x="1" y="1"/>
                </a:moveTo>
                <a:cubicBezTo>
                  <a:pt x="301" y="172"/>
                  <a:pt x="607" y="336"/>
                  <a:pt x="915" y="496"/>
                </a:cubicBezTo>
                <a:lnTo>
                  <a:pt x="1666" y="496"/>
                </a:lnTo>
                <a:cubicBezTo>
                  <a:pt x="1667" y="496"/>
                  <a:pt x="1668" y="496"/>
                  <a:pt x="1668" y="496"/>
                </a:cubicBezTo>
                <a:cubicBezTo>
                  <a:pt x="1805" y="496"/>
                  <a:pt x="1915" y="386"/>
                  <a:pt x="1915" y="249"/>
                </a:cubicBezTo>
                <a:cubicBezTo>
                  <a:pt x="1915" y="112"/>
                  <a:pt x="1804" y="1"/>
                  <a:pt x="16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6" name="Google Shape;286;p15"/>
          <p:cNvSpPr/>
          <p:nvPr/>
        </p:nvSpPr>
        <p:spPr>
          <a:xfrm>
            <a:off x="2627179" y="5947255"/>
            <a:ext cx="726788" cy="49775"/>
          </a:xfrm>
          <a:custGeom>
            <a:avLst/>
            <a:gdLst/>
            <a:ahLst/>
            <a:cxnLst/>
            <a:rect l="l" t="t" r="r" b="b"/>
            <a:pathLst>
              <a:path w="7257" h="497" extrusionOk="0">
                <a:moveTo>
                  <a:pt x="249" y="1"/>
                </a:moveTo>
                <a:cubicBezTo>
                  <a:pt x="112" y="1"/>
                  <a:pt x="0" y="111"/>
                  <a:pt x="0" y="249"/>
                </a:cubicBezTo>
                <a:cubicBezTo>
                  <a:pt x="0" y="386"/>
                  <a:pt x="112" y="496"/>
                  <a:pt x="249" y="496"/>
                </a:cubicBezTo>
                <a:lnTo>
                  <a:pt x="7008" y="496"/>
                </a:lnTo>
                <a:cubicBezTo>
                  <a:pt x="7145" y="496"/>
                  <a:pt x="7257" y="386"/>
                  <a:pt x="7257" y="249"/>
                </a:cubicBezTo>
                <a:cubicBezTo>
                  <a:pt x="7255" y="110"/>
                  <a:pt x="7145" y="1"/>
                  <a:pt x="7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7" name="Google Shape;287;p15"/>
          <p:cNvSpPr/>
          <p:nvPr/>
        </p:nvSpPr>
        <p:spPr>
          <a:xfrm>
            <a:off x="1145248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8" name="Google Shape;288;p15"/>
          <p:cNvSpPr/>
          <p:nvPr/>
        </p:nvSpPr>
        <p:spPr>
          <a:xfrm>
            <a:off x="1538741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15"/>
          <p:cNvSpPr/>
          <p:nvPr/>
        </p:nvSpPr>
        <p:spPr>
          <a:xfrm>
            <a:off x="1932232" y="4693583"/>
            <a:ext cx="19829" cy="245167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15"/>
          <p:cNvSpPr/>
          <p:nvPr/>
        </p:nvSpPr>
        <p:spPr>
          <a:xfrm>
            <a:off x="2325726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1" name="Google Shape;291;p15"/>
          <p:cNvSpPr/>
          <p:nvPr/>
        </p:nvSpPr>
        <p:spPr>
          <a:xfrm>
            <a:off x="2719218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2" name="Google Shape;292;p15"/>
          <p:cNvSpPr/>
          <p:nvPr/>
        </p:nvSpPr>
        <p:spPr>
          <a:xfrm>
            <a:off x="3112711" y="4693583"/>
            <a:ext cx="19829" cy="245167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" name="Google Shape;293;p15"/>
          <p:cNvSpPr/>
          <p:nvPr/>
        </p:nvSpPr>
        <p:spPr>
          <a:xfrm>
            <a:off x="3506203" y="4693583"/>
            <a:ext cx="19829" cy="245167"/>
          </a:xfrm>
          <a:custGeom>
            <a:avLst/>
            <a:gdLst/>
            <a:ahLst/>
            <a:cxnLst/>
            <a:rect l="l" t="t" r="r" b="b"/>
            <a:pathLst>
              <a:path w="198" h="2448" extrusionOk="0">
                <a:moveTo>
                  <a:pt x="0" y="0"/>
                </a:moveTo>
                <a:lnTo>
                  <a:pt x="0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" name="Google Shape;294;p15"/>
          <p:cNvSpPr/>
          <p:nvPr/>
        </p:nvSpPr>
        <p:spPr>
          <a:xfrm>
            <a:off x="3899697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4293189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0" y="0"/>
                </a:moveTo>
                <a:lnTo>
                  <a:pt x="0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4686682" y="4693583"/>
            <a:ext cx="20029" cy="245167"/>
          </a:xfrm>
          <a:custGeom>
            <a:avLst/>
            <a:gdLst/>
            <a:ahLst/>
            <a:cxnLst/>
            <a:rect l="l" t="t" r="r" b="b"/>
            <a:pathLst>
              <a:path w="200" h="2448" extrusionOk="0">
                <a:moveTo>
                  <a:pt x="1" y="0"/>
                </a:moveTo>
                <a:lnTo>
                  <a:pt x="1" y="2448"/>
                </a:lnTo>
                <a:lnTo>
                  <a:pt x="199" y="2448"/>
                </a:lnTo>
                <a:lnTo>
                  <a:pt x="199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5080174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8" name="Google Shape;298;p15"/>
          <p:cNvSpPr/>
          <p:nvPr/>
        </p:nvSpPr>
        <p:spPr>
          <a:xfrm>
            <a:off x="5473666" y="4693583"/>
            <a:ext cx="19929" cy="245167"/>
          </a:xfrm>
          <a:custGeom>
            <a:avLst/>
            <a:gdLst/>
            <a:ahLst/>
            <a:cxnLst/>
            <a:rect l="l" t="t" r="r" b="b"/>
            <a:pathLst>
              <a:path w="199" h="2448" extrusionOk="0">
                <a:moveTo>
                  <a:pt x="1" y="0"/>
                </a:moveTo>
                <a:lnTo>
                  <a:pt x="1" y="2448"/>
                </a:lnTo>
                <a:lnTo>
                  <a:pt x="198" y="2448"/>
                </a:lnTo>
                <a:lnTo>
                  <a:pt x="198" y="0"/>
                </a:lnTo>
                <a:close/>
              </a:path>
            </a:pathLst>
          </a:custGeom>
          <a:solidFill>
            <a:srgbClr val="8997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" name="Google Shape;299;p15"/>
          <p:cNvSpPr/>
          <p:nvPr/>
        </p:nvSpPr>
        <p:spPr>
          <a:xfrm>
            <a:off x="1860625" y="4253125"/>
            <a:ext cx="884124" cy="58488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0" y="1"/>
                </a:moveTo>
                <a:lnTo>
                  <a:pt x="0" y="584"/>
                </a:lnTo>
                <a:lnTo>
                  <a:pt x="8827" y="584"/>
                </a:lnTo>
                <a:lnTo>
                  <a:pt x="88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" name="Google Shape;300;p15"/>
          <p:cNvSpPr/>
          <p:nvPr/>
        </p:nvSpPr>
        <p:spPr>
          <a:xfrm>
            <a:off x="4294290" y="4253125"/>
            <a:ext cx="884124" cy="58488"/>
          </a:xfrm>
          <a:custGeom>
            <a:avLst/>
            <a:gdLst/>
            <a:ahLst/>
            <a:cxnLst/>
            <a:rect l="l" t="t" r="r" b="b"/>
            <a:pathLst>
              <a:path w="8828" h="584" extrusionOk="0">
                <a:moveTo>
                  <a:pt x="1" y="1"/>
                </a:moveTo>
                <a:lnTo>
                  <a:pt x="1" y="584"/>
                </a:lnTo>
                <a:lnTo>
                  <a:pt x="8828" y="584"/>
                </a:lnTo>
                <a:lnTo>
                  <a:pt x="88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" name="Google Shape;301;p15"/>
          <p:cNvSpPr/>
          <p:nvPr/>
        </p:nvSpPr>
        <p:spPr>
          <a:xfrm>
            <a:off x="3947769" y="1599663"/>
            <a:ext cx="580169" cy="329493"/>
          </a:xfrm>
          <a:custGeom>
            <a:avLst/>
            <a:gdLst/>
            <a:ahLst/>
            <a:cxnLst/>
            <a:rect l="l" t="t" r="r" b="b"/>
            <a:pathLst>
              <a:path w="5793" h="3290" extrusionOk="0">
                <a:moveTo>
                  <a:pt x="3716" y="0"/>
                </a:moveTo>
                <a:cubicBezTo>
                  <a:pt x="3216" y="0"/>
                  <a:pt x="2783" y="281"/>
                  <a:pt x="2561" y="693"/>
                </a:cubicBezTo>
                <a:cubicBezTo>
                  <a:pt x="2454" y="651"/>
                  <a:pt x="2338" y="626"/>
                  <a:pt x="2216" y="626"/>
                </a:cubicBezTo>
                <a:cubicBezTo>
                  <a:pt x="1783" y="626"/>
                  <a:pt x="1418" y="916"/>
                  <a:pt x="1303" y="1312"/>
                </a:cubicBezTo>
                <a:cubicBezTo>
                  <a:pt x="1210" y="1283"/>
                  <a:pt x="1110" y="1268"/>
                  <a:pt x="1008" y="1268"/>
                </a:cubicBezTo>
                <a:cubicBezTo>
                  <a:pt x="452" y="1268"/>
                  <a:pt x="0" y="1720"/>
                  <a:pt x="2" y="2278"/>
                </a:cubicBezTo>
                <a:cubicBezTo>
                  <a:pt x="2" y="2836"/>
                  <a:pt x="453" y="3290"/>
                  <a:pt x="1009" y="3290"/>
                </a:cubicBezTo>
                <a:lnTo>
                  <a:pt x="4786" y="3290"/>
                </a:lnTo>
                <a:cubicBezTo>
                  <a:pt x="5341" y="3290"/>
                  <a:pt x="5793" y="2836"/>
                  <a:pt x="5793" y="2278"/>
                </a:cubicBezTo>
                <a:cubicBezTo>
                  <a:pt x="5793" y="1802"/>
                  <a:pt x="5465" y="1404"/>
                  <a:pt x="5024" y="1296"/>
                </a:cubicBezTo>
                <a:cubicBezTo>
                  <a:pt x="5015" y="579"/>
                  <a:pt x="4433" y="0"/>
                  <a:pt x="37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86958-72BA-AD69-E731-3B8DFF0B2989}"/>
              </a:ext>
            </a:extLst>
          </p:cNvPr>
          <p:cNvSpPr txBox="1"/>
          <p:nvPr/>
        </p:nvSpPr>
        <p:spPr>
          <a:xfrm>
            <a:off x="7956363" y="3904504"/>
            <a:ext cx="3193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Aditi Jaiswal</a:t>
            </a:r>
          </a:p>
          <a:p>
            <a:r>
              <a:rPr lang="en-US" dirty="0"/>
              <a:t>Kruthagama Divakar</a:t>
            </a:r>
          </a:p>
          <a:p>
            <a:r>
              <a:rPr lang="en-US" dirty="0"/>
              <a:t>Malav Shah</a:t>
            </a:r>
          </a:p>
          <a:p>
            <a:r>
              <a:rPr lang="en-US" dirty="0"/>
              <a:t>Monica Vittal</a:t>
            </a:r>
          </a:p>
          <a:p>
            <a:r>
              <a:rPr lang="en-US" dirty="0"/>
              <a:t>Ashitosh Bhinge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5E7844C-05D9-FA3C-322D-4D3066FD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" y="-6789"/>
            <a:ext cx="66421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EBCBBC8-2AFA-704C-C11B-9A75925444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"/>
          <a:stretch/>
        </p:blipFill>
        <p:spPr bwMode="auto">
          <a:xfrm>
            <a:off x="1476834" y="2152649"/>
            <a:ext cx="9517224" cy="45701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6D68C-C6D3-17EA-C320-845A7DFC0264}"/>
              </a:ext>
            </a:extLst>
          </p:cNvPr>
          <p:cNvSpPr txBox="1"/>
          <p:nvPr/>
        </p:nvSpPr>
        <p:spPr>
          <a:xfrm>
            <a:off x="102870" y="148697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914400" algn="l"/>
                <a:tab pos="2621915" algn="l"/>
              </a:tabLst>
            </a:pPr>
            <a:r>
              <a:rPr lang="en-US" sz="2000" b="1" u="sng" dirty="0"/>
              <a:t>Context Diagram</a:t>
            </a:r>
            <a:endParaRPr lang="en-US" sz="2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32225-EC7C-E3C0-47EB-7098D9A5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2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59F22-FE5E-DAD4-D152-9F710D36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BF0EFD-4722-1153-69A1-597DCE3AA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9" y="1468504"/>
            <a:ext cx="4896154" cy="5236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AD004-182F-7FB2-96EA-83206A084E91}"/>
              </a:ext>
            </a:extLst>
          </p:cNvPr>
          <p:cNvSpPr txBox="1"/>
          <p:nvPr/>
        </p:nvSpPr>
        <p:spPr>
          <a:xfrm>
            <a:off x="651510" y="1639696"/>
            <a:ext cx="60944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914400" algn="l"/>
                <a:tab pos="2621915" algn="l"/>
              </a:tabLst>
            </a:pPr>
            <a:r>
              <a:rPr lang="en-US" b="1" u="sng" dirty="0"/>
              <a:t>Use Case Diagram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74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6D9DD-7987-57FA-4944-12EE0F5A0A27}"/>
              </a:ext>
            </a:extLst>
          </p:cNvPr>
          <p:cNvSpPr txBox="1"/>
          <p:nvPr/>
        </p:nvSpPr>
        <p:spPr>
          <a:xfrm>
            <a:off x="213491" y="108204"/>
            <a:ext cx="194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F2B99F4-0AF1-B0D6-2850-9B1BCD2C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477536"/>
            <a:ext cx="11978509" cy="62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7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6D9DD-7987-57FA-4944-12EE0F5A0A27}"/>
              </a:ext>
            </a:extLst>
          </p:cNvPr>
          <p:cNvSpPr txBox="1"/>
          <p:nvPr/>
        </p:nvSpPr>
        <p:spPr>
          <a:xfrm>
            <a:off x="66675" y="108204"/>
            <a:ext cx="194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Activity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D9315E-BFB9-6EEA-F7A0-F7B4E104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77536"/>
            <a:ext cx="12125325" cy="63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3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B1BC6-2F5E-466A-B757-AC2BEA32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463DC-06F9-B3CE-6429-117CA7B91419}"/>
              </a:ext>
            </a:extLst>
          </p:cNvPr>
          <p:cNvSpPr txBox="1"/>
          <p:nvPr/>
        </p:nvSpPr>
        <p:spPr>
          <a:xfrm>
            <a:off x="505778" y="1704785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Class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11A38F2-AC14-1932-1B5B-243DD79C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4" y="2304584"/>
            <a:ext cx="10689606" cy="43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8E5740-C52B-D298-D5B9-4A3ACC65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5762E-32C9-D2D7-C4B1-416964943D5D}"/>
              </a:ext>
            </a:extLst>
          </p:cNvPr>
          <p:cNvSpPr txBox="1"/>
          <p:nvPr/>
        </p:nvSpPr>
        <p:spPr>
          <a:xfrm>
            <a:off x="719138" y="1657350"/>
            <a:ext cx="82925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Future Scope</a:t>
            </a:r>
          </a:p>
          <a:p>
            <a:endParaRPr lang="en-US" sz="2800" b="1" u="sng" dirty="0"/>
          </a:p>
          <a:p>
            <a:pPr marL="342900" lvl="0" indent="-342900" algn="just">
              <a:buFont typeface="Symbol" pitchFamily="2" charset="2"/>
              <a:buChar char="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of a Mobile application to access patient files for physicians and patients from OPTIC LINK.</a:t>
            </a:r>
          </a:p>
          <a:p>
            <a:pPr lvl="0"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consultation capabilities of OPTIC LINK for remote consultation.</a:t>
            </a:r>
          </a:p>
          <a:p>
            <a:pPr lvl="0"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Reports for internal audits.</a:t>
            </a:r>
          </a:p>
          <a:p>
            <a:pPr lvl="0"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 the functionality of OPTIC LINK to any other hospital department.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99484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EF35A-A90F-3B7A-462E-72B9AAB9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08196-1CA9-6D82-EAFA-2B02751DD958}"/>
              </a:ext>
            </a:extLst>
          </p:cNvPr>
          <p:cNvSpPr txBox="1"/>
          <p:nvPr/>
        </p:nvSpPr>
        <p:spPr>
          <a:xfrm>
            <a:off x="3228975" y="3186113"/>
            <a:ext cx="5672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576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B78A0-6FAA-753D-08B9-57B800AD0F72}"/>
              </a:ext>
            </a:extLst>
          </p:cNvPr>
          <p:cNvSpPr txBox="1"/>
          <p:nvPr/>
        </p:nvSpPr>
        <p:spPr>
          <a:xfrm>
            <a:off x="481584" y="1764227"/>
            <a:ext cx="1122883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clinic and hospital in Columbia Asia that does retina scans and measurements currently employs a separate registration system, imaging system, software, and database that eventually connects to the hospital’s primary electronic medical record (EMR) system and central database.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the lack of integration between the separate device software and EPIC, doctors can only view patient files from specific locations. 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multilayered overall system results in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affecting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ntegrity and availability. Moreover, the extensive dependencies have made the system unstable.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9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B1444-D7D0-CCAA-7020-634F568B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124DFB8-7403-4A50-B938-FF555D02E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220117"/>
            <a:ext cx="9505950" cy="4428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95D06-CFF9-AE06-0DF7-C6029343E6C6}"/>
              </a:ext>
            </a:extLst>
          </p:cNvPr>
          <p:cNvSpPr txBox="1"/>
          <p:nvPr/>
        </p:nvSpPr>
        <p:spPr>
          <a:xfrm>
            <a:off x="441820" y="1712032"/>
            <a:ext cx="1796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AS-IS ANALYSIS</a:t>
            </a:r>
          </a:p>
        </p:txBody>
      </p:sp>
    </p:spTree>
    <p:extLst>
      <p:ext uri="{BB962C8B-B14F-4D97-AF65-F5344CB8AC3E}">
        <p14:creationId xmlns:p14="http://schemas.microsoft.com/office/powerpoint/2010/main" val="298848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BF2D7-7049-C8C7-4A98-CB51614C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9E525-B8D2-F563-EBF9-9EA2D33E1102}"/>
              </a:ext>
            </a:extLst>
          </p:cNvPr>
          <p:cNvSpPr txBox="1"/>
          <p:nvPr/>
        </p:nvSpPr>
        <p:spPr>
          <a:xfrm>
            <a:off x="367340" y="1674674"/>
            <a:ext cx="1161511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914400" algn="l"/>
                <a:tab pos="2621915" algn="l"/>
              </a:tabLs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IoT, database consolidation, system integration, 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of a new web-based application for simple accessibility, this project is focused on improving the workflow of the ophthalmology department at the Columbia Asia Group.</a:t>
            </a:r>
          </a:p>
          <a:p>
            <a:pPr>
              <a:tabLst>
                <a:tab pos="914400" algn="l"/>
                <a:tab pos="2621915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achieve improved access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experience and outcome.</a:t>
            </a:r>
          </a:p>
          <a:p>
            <a:pPr>
              <a:tabLst>
                <a:tab pos="914400" algn="l"/>
                <a:tab pos="2621915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914400" algn="l"/>
                <a:tab pos="2621915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Access: Patients and doctors are vital stakeholders in the healthcare system. We aim to provide convenient access to the system. Therefore, we digitize the whole ecosystem of hospitals and record-keeping storage, resulting in access from anywhere and anytime.</a:t>
            </a:r>
          </a:p>
          <a:p>
            <a:pPr>
              <a:tabLst>
                <a:tab pos="914400" algn="l"/>
                <a:tab pos="2621915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tabLst>
                <a:tab pos="914400" algn="l"/>
                <a:tab pos="2621915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Experience: Aims to provide a seamless patient experience starting from reception to discharge.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B78A0-6FAA-753D-08B9-57B800AD0F72}"/>
              </a:ext>
            </a:extLst>
          </p:cNvPr>
          <p:cNvSpPr txBox="1"/>
          <p:nvPr/>
        </p:nvSpPr>
        <p:spPr>
          <a:xfrm>
            <a:off x="481584" y="1800803"/>
            <a:ext cx="112288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914400" algn="l"/>
                <a:tab pos="2621915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fundamental objective of OPTIC LINK is to establish a single point for data collection, and preliminary storage and to facilitate data flow into the hospital's central database.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components of this project are:</a:t>
            </a:r>
          </a:p>
          <a:p>
            <a:pPr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OPTIC LINK's Facial Recognition feature, enabled by ML algorithm, to register and identify patients, instead of the location-specific registration system.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 the need for discrete device-specific databases and connect all the devices, regardless of type and brand to OPTIC LINK’s cloud, using NAS (Network Attached Storage).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OPTIC LINKS interactive UI which facilitates easy navigation between examination and images and has tools for clinical analytics and business intelligence.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OPTIC LINK with the hospital's Central Database and EMR for ease of access.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Migrate Historical data into OPTIC-LINK’s Database.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914400" algn="l"/>
                <a:tab pos="26219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Physicians and Hospital staff with the new application.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B78A0-6FAA-753D-08B9-57B800AD0F72}"/>
              </a:ext>
            </a:extLst>
          </p:cNvPr>
          <p:cNvSpPr txBox="1"/>
          <p:nvPr/>
        </p:nvSpPr>
        <p:spPr>
          <a:xfrm>
            <a:off x="371856" y="1544771"/>
            <a:ext cx="112288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914400" algn="l"/>
                <a:tab pos="2621915" algn="l"/>
              </a:tabLs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</a:t>
            </a:r>
          </a:p>
          <a:p>
            <a:pPr algn="just">
              <a:tabLst>
                <a:tab pos="914400" algn="l"/>
                <a:tab pos="2621915" algn="l"/>
              </a:tabLst>
            </a:pP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PROJECT PLANNING-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Develop WBS and understand the current system and work on change management- 3 days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ANALYSIS TASKS-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Meet with Hospital Administration to analyse the pain points- 2 weeks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Speak with patients to learn about their opinions on the current system- 2 weeks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Interact with technical staff for the existing devices- 2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Connect with development team and gather information for the new system- ½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Collaborate with the existing database and data administrators- ½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Track user activities and define new requirements- 1 day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DESIGN TASKS-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Create and design user flow and use cases- 2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Design Database Schema- 1 week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Design wireframes and access links- 2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Define hardware (camera and kiosk) requirement- 1 day</a:t>
            </a:r>
          </a:p>
          <a:p>
            <a:pPr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B78A0-6FAA-753D-08B9-57B800AD0F72}"/>
              </a:ext>
            </a:extLst>
          </p:cNvPr>
          <p:cNvSpPr txBox="1"/>
          <p:nvPr/>
        </p:nvSpPr>
        <p:spPr>
          <a:xfrm>
            <a:off x="481584" y="1800803"/>
            <a:ext cx="112288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914400" algn="l"/>
                <a:tab pos="2621915" algn="l"/>
              </a:tabLs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WBS</a:t>
            </a:r>
          </a:p>
          <a:p>
            <a:pPr algn="just">
              <a:tabLst>
                <a:tab pos="914400" algn="l"/>
                <a:tab pos="2621915" algn="l"/>
              </a:tabLst>
            </a:pP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BUILD TASKS-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Database creation- 5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Integrate existing database with the new one- 3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Develop user interface for doctors and patients- 2 weeks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Hardware Installation- 4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Establish link between cloud and all the hardware devices- 2 days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Integrate database with front end- 1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Testing- 1 week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Resolve testing bugs and issues- 1 week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Deploy code in production environment- 1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Testing the real-time usage- 1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Resolve real-time issues- 1 day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</a:rPr>
              <a:t>Feedback from users on the product and future enhancements- Real time (continuous process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just">
              <a:tabLst>
                <a:tab pos="914400" algn="l"/>
                <a:tab pos="2621915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tabLst>
                <a:tab pos="914400" algn="l"/>
                <a:tab pos="262191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75090C-932F-8F49-4AA5-4AB9DC34D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02135"/>
              </p:ext>
            </p:extLst>
          </p:nvPr>
        </p:nvGraphicFramePr>
        <p:xfrm>
          <a:off x="0" y="1468504"/>
          <a:ext cx="12192000" cy="5389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846458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04040522"/>
                    </a:ext>
                  </a:extLst>
                </a:gridCol>
              </a:tblGrid>
              <a:tr h="381693">
                <a:tc>
                  <a:txBody>
                    <a:bodyPr/>
                    <a:lstStyle/>
                    <a:p>
                      <a:r>
                        <a:rPr lang="en-IN" dirty="0" err="1"/>
                        <a:t>Delivarables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97628"/>
                  </a:ext>
                </a:extLst>
              </a:tr>
              <a:tr h="1115936">
                <a:tc>
                  <a:txBody>
                    <a:bodyPr/>
                    <a:lstStyle/>
                    <a:p>
                      <a:pPr marL="11430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14400" algn="l"/>
                          <a:tab pos="2621915" algn="l"/>
                        </a:tabLst>
                      </a:pPr>
                      <a:r>
                        <a:rPr lang="en-US" sz="1600" dirty="0">
                          <a:effectLst/>
                        </a:rPr>
                        <a:t>Capture Patient Demographics for new patient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 new patient file is created in the Hospital Database and a unique MRN is assigned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20803"/>
                  </a:ext>
                </a:extLst>
              </a:tr>
              <a:tr h="858809">
                <a:tc>
                  <a:txBody>
                    <a:bodyPr/>
                    <a:lstStyle/>
                    <a:p>
                      <a:pPr marL="11430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14400" algn="l"/>
                          <a:tab pos="2621915" algn="l"/>
                        </a:tabLst>
                      </a:pPr>
                      <a:r>
                        <a:rPr lang="en-US" sz="1600" dirty="0">
                          <a:effectLst/>
                        </a:rPr>
                        <a:t>Utilize the facial recognition software to check in patients for follow-up visits using IoT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Patient file is retrieved after matching facial features with internal records.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37572"/>
                  </a:ext>
                </a:extLst>
              </a:tr>
              <a:tr h="858412">
                <a:tc>
                  <a:txBody>
                    <a:bodyPr/>
                    <a:lstStyle/>
                    <a:p>
                      <a:pPr marL="11430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14400" algn="l"/>
                          <a:tab pos="2621915" algn="l"/>
                        </a:tabLst>
                      </a:pPr>
                      <a:r>
                        <a:rPr lang="en-US" sz="1600" dirty="0">
                          <a:effectLst/>
                        </a:rPr>
                        <a:t>Store and navigate through Images and Measurements from multiple devices and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Hospital staff can access patient records from any hospital/clinic through the OPTIC LINK cloud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43165"/>
                  </a:ext>
                </a:extLst>
              </a:tr>
              <a:tr h="858412">
                <a:tc>
                  <a:txBody>
                    <a:bodyPr/>
                    <a:lstStyle/>
                    <a:p>
                      <a:pPr marL="11430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14400" algn="l"/>
                          <a:tab pos="2621915" algn="l"/>
                        </a:tabLst>
                      </a:pPr>
                      <a:r>
                        <a:rPr lang="en-US" sz="1600" dirty="0">
                          <a:effectLst/>
                        </a:rPr>
                        <a:t>Merge any duplicate records into one single patient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There is a unique patient file for every MRN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35594"/>
                  </a:ext>
                </a:extLst>
              </a:tr>
              <a:tr h="1316232">
                <a:tc>
                  <a:txBody>
                    <a:bodyPr/>
                    <a:lstStyle/>
                    <a:p>
                      <a:pPr marL="114300" lvl="0" indent="0">
                        <a:lnSpc>
                          <a:spcPct val="9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  <a:tabLst>
                          <a:tab pos="914400" algn="l"/>
                          <a:tab pos="2621915" algn="l"/>
                        </a:tabLst>
                      </a:pPr>
                      <a:r>
                        <a:rPr lang="en-US" sz="1600" dirty="0">
                          <a:effectLst/>
                        </a:rPr>
                        <a:t>Generate standard HL7 messages and DICOM images to pass on to the main EMR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Data from each optical device is converted to the standard format accepted Hospital-wide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29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C0BDC-6530-24AA-04B8-48E86861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6850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33CCAD-CF83-8FCD-0989-2B396DC94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0" y="1941195"/>
            <a:ext cx="7306319" cy="4787688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40B86-9B57-D00E-5E8E-67F528281873}"/>
              </a:ext>
            </a:extLst>
          </p:cNvPr>
          <p:cNvSpPr txBox="1"/>
          <p:nvPr/>
        </p:nvSpPr>
        <p:spPr>
          <a:xfrm>
            <a:off x="579120" y="1599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914400" algn="l"/>
                <a:tab pos="2621915" algn="l"/>
              </a:tabLst>
            </a:pPr>
            <a:r>
              <a:rPr lang="en-US" sz="2000" b="1" u="sng" dirty="0"/>
              <a:t>Proposed State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611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777</Words>
  <Application>Microsoft Macintosh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Roboto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Divakar, Kruthagama</dc:creator>
  <cp:lastModifiedBy>Divakar, Kruthagama</cp:lastModifiedBy>
  <cp:revision>16</cp:revision>
  <dcterms:created xsi:type="dcterms:W3CDTF">2022-12-03T23:50:48Z</dcterms:created>
  <dcterms:modified xsi:type="dcterms:W3CDTF">2022-12-09T23:17:47Z</dcterms:modified>
</cp:coreProperties>
</file>