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" Type="http://schemas.openxmlformats.org/officeDocument/2006/relationships/image" Target="../media/image1.jp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" Type="http://schemas.openxmlformats.org/officeDocument/2006/relationships/image" Target="../media/image2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" Type="http://schemas.openxmlformats.org/officeDocument/2006/relationships/image" Target="../media/image3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" Type="http://schemas.openxmlformats.org/officeDocument/2006/relationships/image" Target="../media/image4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E006B1B7EA314F8B3A8CBBEF69CDC8" ma:contentTypeVersion="11" ma:contentTypeDescription="Create a new document." ma:contentTypeScope="" ma:versionID="9d667ea0d9d5ff1367da45888cba7404">
  <xsd:schema xmlns:xsd="http://www.w3.org/2001/XMLSchema" xmlns:xs="http://www.w3.org/2001/XMLSchema" xmlns:p="http://schemas.microsoft.com/office/2006/metadata/properties" xmlns:ns2="0a518d3e-a0f5-4324-833f-50749581f2f5" xmlns:ns3="03d15402-23cf-4e73-8e7f-32676c63a053" targetNamespace="http://schemas.microsoft.com/office/2006/metadata/properties" ma:root="true" ma:fieldsID="66a4a7653a183d00f9bc7590def12c36" ns2:_="" ns3:_="">
    <xsd:import namespace="0a518d3e-a0f5-4324-833f-50749581f2f5"/>
    <xsd:import namespace="03d15402-23cf-4e73-8e7f-32676c63a0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18d3e-a0f5-4324-833f-50749581f2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ca7166d-de03-4c3e-865e-07adad3d8b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d15402-23cf-4e73-8e7f-32676c63a05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ed13651-53da-4330-93c8-4956595c79a6}" ma:internalName="TaxCatchAll" ma:showField="CatchAllData" ma:web="03d15402-23cf-4e73-8e7f-32676c63a0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d15402-23cf-4e73-8e7f-32676c63a053" xsi:nil="true"/>
    <lcf76f155ced4ddcb4097134ff3c332f xmlns="0a518d3e-a0f5-4324-833f-50749581f2f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8445F1-3728-4C72-90D1-6BBE1E2186EE}"/>
</file>

<file path=customXml/itemProps2.xml><?xml version="1.0" encoding="utf-8"?>
<ds:datastoreItem xmlns:ds="http://schemas.openxmlformats.org/officeDocument/2006/customXml" ds:itemID="{68AB5C82-E504-4976-9136-6435963730C1}"/>
</file>

<file path=customXml/itemProps3.xml><?xml version="1.0" encoding="utf-8"?>
<ds:datastoreItem xmlns:ds="http://schemas.openxmlformats.org/officeDocument/2006/customXml" ds:itemID="{1648C3CE-79B8-4B60-B307-385ECB8334F5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0x010100AEE006B1B7EA314F8B3A8CBBEF69CDC8</vt:lpwstr>
  </property>
</Properties>
</file>