
<file path=[Content_Types].xml><?xml version="1.0" encoding="utf-8"?>
<Types xmlns="http://schemas.openxmlformats.org/package/2006/content-types">
  <Default ContentType="image/jpeg" Extension="jfif"/>
  <Default ContentType="image/jpeg" Extension="jpeg"/>
  <Default ContentType="image/jpeg" Extension="jp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presentationml.presentation.main+xml" PartName="/ppt/presentation.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notesMaster+xml" PartName="/ppt/notesMasters/notesMaster1.xml"/>
  <Override ContentType="application/vnd.openxmlformats-officedocument.presentationml.presProps+xml" PartName="/ppt/presProps.xml"/>
  <Override ContentType="application/vnd.openxmlformats-officedocument.presentationml.viewProps+xml" PartName="/ppt/viewProps.xml"/>
  <Override ContentType="application/vnd.openxmlformats-officedocument.theme+xml" PartName="/ppt/theme/theme1.xml"/>
  <Override ContentType="application/vnd.openxmlformats-officedocument.presentationml.tableStyles+xml" PartName="/ppt/tableStyle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theme+xml" PartName="/ppt/theme/theme2.xml"/>
  <Override ContentType="application/vnd.openxmlformats-officedocument.drawingml.diagramData+xml" PartName="/ppt/diagrams/data1.xml"/>
  <Override ContentType="application/vnd.openxmlformats-officedocument.drawingml.diagramLayout+xml" PartName="/ppt/diagrams/layout1.xml"/>
  <Override ContentType="application/vnd.openxmlformats-officedocument.drawingml.diagramStyle+xml" PartName="/ppt/diagrams/quickStyle1.xml"/>
  <Override ContentType="application/vnd.openxmlformats-officedocument.drawingml.diagramColors+xml" PartName="/ppt/diagrams/colors1.xml"/>
  <Override ContentType="application/vnd.ms-office.drawingml.diagramDrawing+xml" PartName="/ppt/diagrams/drawing1.xml"/>
  <Override ContentType="application/vnd.openxmlformats-officedocument.drawingml.diagramData+xml" PartName="/ppt/diagrams/data2.xml"/>
  <Override ContentType="application/vnd.openxmlformats-officedocument.drawingml.diagramLayout+xml" PartName="/ppt/diagrams/layout2.xml"/>
  <Override ContentType="application/vnd.openxmlformats-officedocument.drawingml.diagramStyle+xml" PartName="/ppt/diagrams/quickStyle2.xml"/>
  <Override ContentType="application/vnd.openxmlformats-officedocument.drawingml.diagramColors+xml" PartName="/ppt/diagrams/colors2.xml"/>
  <Override ContentType="application/vnd.ms-office.drawingml.diagramDrawing+xml" PartName="/ppt/diagrams/drawing2.xml"/>
  <Override ContentType="application/vnd.openxmlformats-officedocument.drawingml.diagramData+xml" PartName="/ppt/diagrams/data3.xml"/>
  <Override ContentType="application/vnd.openxmlformats-officedocument.drawingml.diagramLayout+xml" PartName="/ppt/diagrams/layout3.xml"/>
  <Override ContentType="application/vnd.openxmlformats-officedocument.drawingml.diagramStyle+xml" PartName="/ppt/diagrams/quickStyle3.xml"/>
  <Override ContentType="application/vnd.openxmlformats-officedocument.drawingml.diagramColors+xml" PartName="/ppt/diagrams/colors3.xml"/>
  <Override ContentType="application/vnd.ms-office.drawingml.diagramDrawing+xml" PartName="/ppt/diagrams/drawing3.xml"/>
  <Override ContentType="application/vnd.openxmlformats-officedocument.drawingml.diagramData+xml" PartName="/ppt/diagrams/data4.xml"/>
  <Override ContentType="application/vnd.openxmlformats-officedocument.drawingml.diagramLayout+xml" PartName="/ppt/diagrams/layout4.xml"/>
  <Override ContentType="application/vnd.openxmlformats-officedocument.drawingml.diagramStyle+xml" PartName="/ppt/diagrams/quickStyle4.xml"/>
  <Override ContentType="application/vnd.openxmlformats-officedocument.drawingml.diagramColors+xml" PartName="/ppt/diagrams/colors4.xml"/>
  <Override ContentType="application/vnd.ms-office.drawingml.diagramDrawing+xml" PartName="/ppt/diagrams/drawing4.xml"/>
  <Override ContentType="application/vnd.openxmlformats-package.core-properties+xml" PartName="/docProps/core.xml"/>
  <Override ContentType="application/vnd.openxmlformats-officedocument.extended-properties+xml" PartName="/docProps/app.xml"/>
  <Override ContentType="application/vnd.openxmlformats-officedocument.custom-properties+xml" PartName="/docProps/custom.xml"/>
</Types>
</file>

<file path=_rels/.rels><?xml version="1.0" encoding="UTF-8" standalone="yes" ?><Relationships xmlns="http://schemas.openxmlformats.org/package/2006/relationships"><Relationship Id="rId3" Target="docProps/core.xml" Type="http://schemas.openxmlformats.org/package/2006/relationships/metadata/core-properties"/><Relationship Id="rId2" Target="docProps/thumbnail.jpeg" Type="http://schemas.openxmlformats.org/package/2006/relationships/metadata/thumbnail"/><Relationship Id="rId1" Target="ppt/presentation.xml" Type="http://schemas.openxmlformats.org/officeDocument/2006/relationships/officeDocument"/><Relationship Id="rId4" Target="docProps/app.xml" Type="http://schemas.openxmlformats.org/officeDocument/2006/relationships/extended-properties"/><Relationship Id="rId5" Target="docProps/custom.xml" Type="http://schemas.openxmlformats.org/officeDocument/2006/relationships/custom-properties"/></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9" r:id="rId1"/>
  </p:sldMasterIdLst>
  <p:notesMasterIdLst>
    <p:notesMasterId r:id="rId25"/>
  </p:notesMasterIdLst>
  <p:sldIdLst>
    <p:sldId id="256" r:id="rId2"/>
    <p:sldId id="257" r:id="rId3"/>
    <p:sldId id="280" r:id="rId4"/>
    <p:sldId id="258" r:id="rId5"/>
    <p:sldId id="259" r:id="rId6"/>
    <p:sldId id="260" r:id="rId7"/>
    <p:sldId id="261" r:id="rId8"/>
    <p:sldId id="262" r:id="rId9"/>
    <p:sldId id="263" r:id="rId10"/>
    <p:sldId id="264" r:id="rId11"/>
    <p:sldId id="265" r:id="rId12"/>
    <p:sldId id="266" r:id="rId13"/>
    <p:sldId id="272" r:id="rId14"/>
    <p:sldId id="267" r:id="rId15"/>
    <p:sldId id="274" r:id="rId16"/>
    <p:sldId id="276" r:id="rId17"/>
    <p:sldId id="273" r:id="rId18"/>
    <p:sldId id="269" r:id="rId19"/>
    <p:sldId id="277" r:id="rId20"/>
    <p:sldId id="278" r:id="rId21"/>
    <p:sldId id="270" r:id="rId22"/>
    <p:sldId id="271" r:id="rId23"/>
    <p:sldId id="279" r:id="rId2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86" d="100"/>
          <a:sy n="86" d="100"/>
        </p:scale>
        <p:origin x="562" y="5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_rels/data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_rels/drawing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svg"/><Relationship Id="rId1" Type="http://schemas.openxmlformats.org/officeDocument/2006/relationships/image" Target="../media/image43.png"/><Relationship Id="rId6" Type="http://schemas.openxmlformats.org/officeDocument/2006/relationships/image" Target="../media/image48.svg"/><Relationship Id="rId5" Type="http://schemas.openxmlformats.org/officeDocument/2006/relationships/image" Target="../media/image47.png"/><Relationship Id="rId4" Type="http://schemas.openxmlformats.org/officeDocument/2006/relationships/image" Target="../media/image46.svg"/></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18/5/colors/Iconchunking_neutralicon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bg1"/>
    </dgm:txFillClrLst>
    <dgm:txEffectClrLst/>
  </dgm:styleLbl>
</dgm:colorsDef>
</file>

<file path=ppt/diagrams/data1.xml><?xml version="1.0" encoding="utf-8"?>
<dgm:dataModel xmlns:dgm="http://schemas.openxmlformats.org/drawingml/2006/diagram" xmlns:a="http://schemas.openxmlformats.org/drawingml/2006/main">
  <dgm:ptLst>
    <dgm:pt modelId="{03BEBBA8-C181-46AE-A0EF-95033FAD4AD6}" type="doc">
      <dgm:prSet loTypeId="urn:microsoft.com/office/officeart/2008/layout/LinedList" loCatId="list" qsTypeId="urn:microsoft.com/office/officeart/2005/8/quickstyle/simple1" qsCatId="simple" csTypeId="urn:microsoft.com/office/officeart/2005/8/colors/colorful2" csCatId="colorful" phldr="1"/>
      <dgm:spPr/>
      <dgm:t>
        <a:bodyPr/>
        <a:lstStyle/>
        <a:p>
          <a:endParaRPr lang="en-US"/>
        </a:p>
      </dgm:t>
    </dgm:pt>
    <dgm:pt modelId="{E7D77DC3-966F-4635-AF58-869E82F9125F}">
      <dgm:prSet phldrT="[Text]"/>
      <dgm:spPr/>
      <dgm:t>
        <a:bodyPr/>
        <a:lstStyle/>
        <a:p>
          <a:r>
            <a:rPr lang="en-US">
              <a:latin typeface="Times New Roman" panose="02020603050405020304" pitchFamily="18" charset="0"/>
              <a:cs typeface="Times New Roman" panose="02020603050405020304" pitchFamily="18" charset="0"/>
            </a:rPr>
            <a:t>Introduction</a:t>
          </a:r>
          <a:endParaRPr lang="en-US" dirty="0"/>
        </a:p>
      </dgm:t>
    </dgm:pt>
    <dgm:pt modelId="{41566D58-DF18-490B-B442-0FEAA8A6DA8F}" type="parTrans" cxnId="{CAE008AB-916D-4B01-80D5-622E8EECD011}">
      <dgm:prSet/>
      <dgm:spPr/>
      <dgm:t>
        <a:bodyPr/>
        <a:lstStyle/>
        <a:p>
          <a:endParaRPr lang="en-US"/>
        </a:p>
      </dgm:t>
    </dgm:pt>
    <dgm:pt modelId="{B0C66512-21EB-4D18-93DC-4E9A333A8304}" type="sibTrans" cxnId="{CAE008AB-916D-4B01-80D5-622E8EECD011}">
      <dgm:prSet/>
      <dgm:spPr/>
      <dgm:t>
        <a:bodyPr/>
        <a:lstStyle/>
        <a:p>
          <a:endParaRPr lang="en-US"/>
        </a:p>
      </dgm:t>
    </dgm:pt>
    <dgm:pt modelId="{2CA235EE-6147-41AE-8E8E-62507998017F}">
      <dgm:prSet/>
      <dgm:spPr/>
      <dgm:t>
        <a:bodyPr/>
        <a:lstStyle/>
        <a:p>
          <a:r>
            <a:rPr lang="en-US" dirty="0">
              <a:latin typeface="Times New Roman" panose="02020603050405020304" pitchFamily="18" charset="0"/>
              <a:cs typeface="Times New Roman" panose="02020603050405020304" pitchFamily="18" charset="0"/>
            </a:rPr>
            <a:t>Literature Survey</a:t>
          </a:r>
        </a:p>
      </dgm:t>
    </dgm:pt>
    <dgm:pt modelId="{6FA443DC-EFA9-4109-B520-E9E5E4ECD12B}" type="parTrans" cxnId="{0C1811BC-DF25-4B63-ACE7-92F1255C6A88}">
      <dgm:prSet/>
      <dgm:spPr/>
      <dgm:t>
        <a:bodyPr/>
        <a:lstStyle/>
        <a:p>
          <a:endParaRPr lang="en-US"/>
        </a:p>
      </dgm:t>
    </dgm:pt>
    <dgm:pt modelId="{F46EAE50-2349-4DC0-801B-9256D262F20F}" type="sibTrans" cxnId="{0C1811BC-DF25-4B63-ACE7-92F1255C6A88}">
      <dgm:prSet/>
      <dgm:spPr/>
      <dgm:t>
        <a:bodyPr/>
        <a:lstStyle/>
        <a:p>
          <a:endParaRPr lang="en-US"/>
        </a:p>
      </dgm:t>
    </dgm:pt>
    <dgm:pt modelId="{5FEA4161-F31F-4E44-9C08-402BC0C831E6}">
      <dgm:prSet/>
      <dgm:spPr/>
      <dgm:t>
        <a:bodyPr/>
        <a:lstStyle/>
        <a:p>
          <a:r>
            <a:rPr lang="en-US" dirty="0">
              <a:latin typeface="Times New Roman" panose="02020603050405020304" pitchFamily="18" charset="0"/>
              <a:cs typeface="Times New Roman" panose="02020603050405020304" pitchFamily="18" charset="0"/>
            </a:rPr>
            <a:t>Problem Statement</a:t>
          </a:r>
        </a:p>
      </dgm:t>
    </dgm:pt>
    <dgm:pt modelId="{0D19ECDC-A655-45C1-9E9B-FE32A74F6F35}" type="parTrans" cxnId="{192A738E-FCEE-4AA9-B694-2870CC9C14C7}">
      <dgm:prSet/>
      <dgm:spPr/>
      <dgm:t>
        <a:bodyPr/>
        <a:lstStyle/>
        <a:p>
          <a:endParaRPr lang="en-US"/>
        </a:p>
      </dgm:t>
    </dgm:pt>
    <dgm:pt modelId="{2BEE8168-C0F5-40D8-A1CE-4B9E49572DD6}" type="sibTrans" cxnId="{192A738E-FCEE-4AA9-B694-2870CC9C14C7}">
      <dgm:prSet/>
      <dgm:spPr/>
      <dgm:t>
        <a:bodyPr/>
        <a:lstStyle/>
        <a:p>
          <a:endParaRPr lang="en-US"/>
        </a:p>
      </dgm:t>
    </dgm:pt>
    <dgm:pt modelId="{3E291618-52A7-45D5-AF9C-3CE86A53438B}">
      <dgm:prSet/>
      <dgm:spPr/>
      <dgm:t>
        <a:bodyPr/>
        <a:lstStyle/>
        <a:p>
          <a:r>
            <a:rPr lang="en-US" dirty="0">
              <a:latin typeface="Times New Roman" panose="02020603050405020304" pitchFamily="18" charset="0"/>
              <a:cs typeface="Times New Roman" panose="02020603050405020304" pitchFamily="18" charset="0"/>
            </a:rPr>
            <a:t>Challenges</a:t>
          </a:r>
        </a:p>
      </dgm:t>
    </dgm:pt>
    <dgm:pt modelId="{F2B6C41B-FB26-4477-BE36-0995CBED1248}" type="parTrans" cxnId="{86B658C1-5A90-4525-AC29-A3D2B3716FE5}">
      <dgm:prSet/>
      <dgm:spPr/>
      <dgm:t>
        <a:bodyPr/>
        <a:lstStyle/>
        <a:p>
          <a:endParaRPr lang="en-US"/>
        </a:p>
      </dgm:t>
    </dgm:pt>
    <dgm:pt modelId="{2DC049AC-5CDF-45F9-A029-6A4C237D4A2A}" type="sibTrans" cxnId="{86B658C1-5A90-4525-AC29-A3D2B3716FE5}">
      <dgm:prSet/>
      <dgm:spPr/>
      <dgm:t>
        <a:bodyPr/>
        <a:lstStyle/>
        <a:p>
          <a:endParaRPr lang="en-US"/>
        </a:p>
      </dgm:t>
    </dgm:pt>
    <dgm:pt modelId="{22944313-9302-475E-99C0-E72DC0C182AF}">
      <dgm:prSet/>
      <dgm:spPr/>
      <dgm:t>
        <a:bodyPr/>
        <a:lstStyle/>
        <a:p>
          <a:r>
            <a:rPr lang="en-US" dirty="0">
              <a:latin typeface="Times New Roman" panose="02020603050405020304" pitchFamily="18" charset="0"/>
              <a:cs typeface="Times New Roman" panose="02020603050405020304" pitchFamily="18" charset="0"/>
            </a:rPr>
            <a:t>Objectives</a:t>
          </a:r>
        </a:p>
      </dgm:t>
    </dgm:pt>
    <dgm:pt modelId="{FD259B8A-1A02-42A9-A9C5-CEECA98845BD}" type="parTrans" cxnId="{EE6BB7EE-6700-4D18-8225-63F30AD95266}">
      <dgm:prSet/>
      <dgm:spPr/>
      <dgm:t>
        <a:bodyPr/>
        <a:lstStyle/>
        <a:p>
          <a:endParaRPr lang="en-US"/>
        </a:p>
      </dgm:t>
    </dgm:pt>
    <dgm:pt modelId="{95EB56DA-E261-4780-B1B3-8085B56E6C28}" type="sibTrans" cxnId="{EE6BB7EE-6700-4D18-8225-63F30AD95266}">
      <dgm:prSet/>
      <dgm:spPr/>
      <dgm:t>
        <a:bodyPr/>
        <a:lstStyle/>
        <a:p>
          <a:endParaRPr lang="en-US"/>
        </a:p>
      </dgm:t>
    </dgm:pt>
    <dgm:pt modelId="{D849A7E2-4FF1-4952-AA6B-8E7217D68E8F}">
      <dgm:prSet/>
      <dgm:spPr/>
      <dgm:t>
        <a:bodyPr/>
        <a:lstStyle/>
        <a:p>
          <a:r>
            <a:rPr lang="en-US" dirty="0">
              <a:latin typeface="Times New Roman" panose="02020603050405020304" pitchFamily="18" charset="0"/>
              <a:cs typeface="Times New Roman" panose="02020603050405020304" pitchFamily="18" charset="0"/>
            </a:rPr>
            <a:t>Proposed Methodology</a:t>
          </a:r>
        </a:p>
      </dgm:t>
    </dgm:pt>
    <dgm:pt modelId="{0F4B1DC5-740B-42D6-953D-D78C0BBAB5EB}" type="parTrans" cxnId="{4739E788-51AF-4A5C-86F9-C4B78559EC93}">
      <dgm:prSet/>
      <dgm:spPr/>
      <dgm:t>
        <a:bodyPr/>
        <a:lstStyle/>
        <a:p>
          <a:endParaRPr lang="en-US"/>
        </a:p>
      </dgm:t>
    </dgm:pt>
    <dgm:pt modelId="{DFFC3F52-9997-45CD-AB6E-2D4855DC3483}" type="sibTrans" cxnId="{4739E788-51AF-4A5C-86F9-C4B78559EC93}">
      <dgm:prSet/>
      <dgm:spPr/>
      <dgm:t>
        <a:bodyPr/>
        <a:lstStyle/>
        <a:p>
          <a:endParaRPr lang="en-US"/>
        </a:p>
      </dgm:t>
    </dgm:pt>
    <dgm:pt modelId="{5346BFCE-1F26-4B2C-A3EC-83495B987DB8}">
      <dgm:prSet/>
      <dgm:spPr/>
      <dgm:t>
        <a:bodyPr/>
        <a:lstStyle/>
        <a:p>
          <a:r>
            <a:rPr lang="en-US" dirty="0">
              <a:latin typeface="Times New Roman" panose="02020603050405020304" pitchFamily="18" charset="0"/>
              <a:cs typeface="Times New Roman" panose="02020603050405020304" pitchFamily="18" charset="0"/>
            </a:rPr>
            <a:t>Block</a:t>
          </a:r>
          <a:r>
            <a:rPr lang="en-US" baseline="0" dirty="0">
              <a:latin typeface="Times New Roman" panose="02020603050405020304" pitchFamily="18" charset="0"/>
              <a:cs typeface="Times New Roman" panose="02020603050405020304" pitchFamily="18" charset="0"/>
            </a:rPr>
            <a:t> diagram</a:t>
          </a:r>
          <a:endParaRPr lang="en-US" dirty="0">
            <a:latin typeface="Times New Roman" panose="02020603050405020304" pitchFamily="18" charset="0"/>
            <a:cs typeface="Times New Roman" panose="02020603050405020304" pitchFamily="18" charset="0"/>
          </a:endParaRPr>
        </a:p>
      </dgm:t>
    </dgm:pt>
    <dgm:pt modelId="{6E6344EC-17CA-42F6-9A3A-FF7952ABAFB8}" type="parTrans" cxnId="{FE2476DE-B62E-43D3-8FA2-3CD30895642B}">
      <dgm:prSet/>
      <dgm:spPr/>
      <dgm:t>
        <a:bodyPr/>
        <a:lstStyle/>
        <a:p>
          <a:endParaRPr lang="en-US"/>
        </a:p>
      </dgm:t>
    </dgm:pt>
    <dgm:pt modelId="{64950B1F-BA4A-4C2C-9620-C3FF6F04EA28}" type="sibTrans" cxnId="{FE2476DE-B62E-43D3-8FA2-3CD30895642B}">
      <dgm:prSet/>
      <dgm:spPr/>
      <dgm:t>
        <a:bodyPr/>
        <a:lstStyle/>
        <a:p>
          <a:endParaRPr lang="en-US"/>
        </a:p>
      </dgm:t>
    </dgm:pt>
    <dgm:pt modelId="{7EF0A38C-F9B2-4B60-9021-3C0C329DF31B}">
      <dgm:prSet/>
      <dgm:spPr/>
      <dgm:t>
        <a:bodyPr/>
        <a:lstStyle/>
        <a:p>
          <a:r>
            <a:rPr lang="en-US" dirty="0">
              <a:latin typeface="Times New Roman" panose="02020603050405020304" pitchFamily="18" charset="0"/>
              <a:cs typeface="Times New Roman" panose="02020603050405020304" pitchFamily="18" charset="0"/>
            </a:rPr>
            <a:t>Flowchart</a:t>
          </a:r>
        </a:p>
      </dgm:t>
    </dgm:pt>
    <dgm:pt modelId="{22BB4B20-EE40-4FDD-8153-D3D853340C53}" type="parTrans" cxnId="{422E7782-9C2B-4321-803E-3469BC0C0857}">
      <dgm:prSet/>
      <dgm:spPr/>
      <dgm:t>
        <a:bodyPr/>
        <a:lstStyle/>
        <a:p>
          <a:endParaRPr lang="en-US"/>
        </a:p>
      </dgm:t>
    </dgm:pt>
    <dgm:pt modelId="{D65027D2-344C-4EBD-98C0-A5BEFAF3CB91}" type="sibTrans" cxnId="{422E7782-9C2B-4321-803E-3469BC0C0857}">
      <dgm:prSet/>
      <dgm:spPr/>
      <dgm:t>
        <a:bodyPr/>
        <a:lstStyle/>
        <a:p>
          <a:endParaRPr lang="en-US"/>
        </a:p>
      </dgm:t>
    </dgm:pt>
    <dgm:pt modelId="{CAA5174B-DAC3-4A60-984A-A1D98741BB7C}">
      <dgm:prSet/>
      <dgm:spPr/>
      <dgm:t>
        <a:bodyPr/>
        <a:lstStyle/>
        <a:p>
          <a:r>
            <a:rPr lang="en-US" dirty="0">
              <a:latin typeface="Times New Roman" panose="02020603050405020304" pitchFamily="18" charset="0"/>
              <a:cs typeface="Times New Roman" panose="02020603050405020304" pitchFamily="18" charset="0"/>
            </a:rPr>
            <a:t>Results</a:t>
          </a:r>
        </a:p>
      </dgm:t>
    </dgm:pt>
    <dgm:pt modelId="{7FA01822-520E-4BB0-A83D-F74CA0CC0262}" type="parTrans" cxnId="{2420B56E-9FBE-4E51-BB37-38E34B059B1D}">
      <dgm:prSet/>
      <dgm:spPr/>
      <dgm:t>
        <a:bodyPr/>
        <a:lstStyle/>
        <a:p>
          <a:endParaRPr lang="en-US"/>
        </a:p>
      </dgm:t>
    </dgm:pt>
    <dgm:pt modelId="{2661011C-2B28-4E11-9524-EAB68B2A6DB7}" type="sibTrans" cxnId="{2420B56E-9FBE-4E51-BB37-38E34B059B1D}">
      <dgm:prSet/>
      <dgm:spPr/>
      <dgm:t>
        <a:bodyPr/>
        <a:lstStyle/>
        <a:p>
          <a:endParaRPr lang="en-US"/>
        </a:p>
      </dgm:t>
    </dgm:pt>
    <dgm:pt modelId="{F0421F3B-690C-4741-9E4A-7F8F07FDE37D}">
      <dgm:prSet/>
      <dgm:spPr/>
      <dgm:t>
        <a:bodyPr/>
        <a:lstStyle/>
        <a:p>
          <a:r>
            <a:rPr lang="en-US" dirty="0">
              <a:latin typeface="Times New Roman" panose="02020603050405020304" pitchFamily="18" charset="0"/>
              <a:cs typeface="Times New Roman" panose="02020603050405020304" pitchFamily="18" charset="0"/>
            </a:rPr>
            <a:t>Application</a:t>
          </a:r>
        </a:p>
      </dgm:t>
    </dgm:pt>
    <dgm:pt modelId="{4D97717B-05BA-4165-9719-810ED7F0B35A}" type="parTrans" cxnId="{DBD960F9-FCCC-4853-B8C1-2A7DC8D3BC90}">
      <dgm:prSet/>
      <dgm:spPr/>
      <dgm:t>
        <a:bodyPr/>
        <a:lstStyle/>
        <a:p>
          <a:endParaRPr lang="en-US"/>
        </a:p>
      </dgm:t>
    </dgm:pt>
    <dgm:pt modelId="{910DAF0C-DE3E-4B9E-BD8F-D955B1956EA9}" type="sibTrans" cxnId="{DBD960F9-FCCC-4853-B8C1-2A7DC8D3BC90}">
      <dgm:prSet/>
      <dgm:spPr/>
      <dgm:t>
        <a:bodyPr/>
        <a:lstStyle/>
        <a:p>
          <a:endParaRPr lang="en-US"/>
        </a:p>
      </dgm:t>
    </dgm:pt>
    <dgm:pt modelId="{A42AFE19-44B6-46C8-8510-088CBA8C16AF}">
      <dgm:prSet/>
      <dgm:spPr/>
      <dgm:t>
        <a:bodyPr/>
        <a:lstStyle/>
        <a:p>
          <a:r>
            <a:rPr lang="en-US" dirty="0">
              <a:latin typeface="Times New Roman" panose="02020603050405020304" pitchFamily="18" charset="0"/>
              <a:cs typeface="Times New Roman" panose="02020603050405020304" pitchFamily="18" charset="0"/>
            </a:rPr>
            <a:t>Reference</a:t>
          </a:r>
        </a:p>
      </dgm:t>
    </dgm:pt>
    <dgm:pt modelId="{58F84ECF-3097-4E7D-8302-B92D50C0B76F}" type="parTrans" cxnId="{BBC4F0A5-EDCE-4992-93DE-F337691A8694}">
      <dgm:prSet/>
      <dgm:spPr/>
      <dgm:t>
        <a:bodyPr/>
        <a:lstStyle/>
        <a:p>
          <a:endParaRPr lang="en-US"/>
        </a:p>
      </dgm:t>
    </dgm:pt>
    <dgm:pt modelId="{5E5DA444-B55C-4BE5-9A62-D54C5690DC62}" type="sibTrans" cxnId="{BBC4F0A5-EDCE-4992-93DE-F337691A8694}">
      <dgm:prSet/>
      <dgm:spPr/>
      <dgm:t>
        <a:bodyPr/>
        <a:lstStyle/>
        <a:p>
          <a:endParaRPr lang="en-US"/>
        </a:p>
      </dgm:t>
    </dgm:pt>
    <dgm:pt modelId="{9E6A810F-FF60-4ADE-80B9-906D70FE0B85}">
      <dgm:prSet/>
      <dgm:spPr/>
      <dgm:t>
        <a:bodyPr/>
        <a:lstStyle/>
        <a:p>
          <a:r>
            <a:rPr lang="en-US" dirty="0">
              <a:latin typeface="Times New Roman" panose="02020603050405020304" pitchFamily="18" charset="0"/>
              <a:cs typeface="Times New Roman" panose="02020603050405020304" pitchFamily="18" charset="0"/>
            </a:rPr>
            <a:t>Stages of the work</a:t>
          </a:r>
        </a:p>
      </dgm:t>
    </dgm:pt>
    <dgm:pt modelId="{BCD69076-8476-4251-9357-298F35C6E6D0}" type="sibTrans" cxnId="{70B6D52F-7BF1-4C03-91BB-190D50F1D82A}">
      <dgm:prSet/>
      <dgm:spPr/>
      <dgm:t>
        <a:bodyPr/>
        <a:lstStyle/>
        <a:p>
          <a:endParaRPr lang="en-US"/>
        </a:p>
      </dgm:t>
    </dgm:pt>
    <dgm:pt modelId="{EFC1FDC4-51B9-45FF-A15C-3C06B2EE9FF6}" type="parTrans" cxnId="{70B6D52F-7BF1-4C03-91BB-190D50F1D82A}">
      <dgm:prSet/>
      <dgm:spPr/>
      <dgm:t>
        <a:bodyPr/>
        <a:lstStyle/>
        <a:p>
          <a:endParaRPr lang="en-US"/>
        </a:p>
      </dgm:t>
    </dgm:pt>
    <dgm:pt modelId="{007B3609-E9AF-4B10-9E49-A488A6D9B32F}">
      <dgm:prSet/>
      <dgm:spPr/>
      <dgm:t>
        <a:bodyPr/>
        <a:lstStyle/>
        <a:p>
          <a:r>
            <a:rPr lang="en-US" dirty="0">
              <a:latin typeface="Times New Roman" panose="02020603050405020304" pitchFamily="18" charset="0"/>
              <a:cs typeface="Times New Roman" panose="02020603050405020304" pitchFamily="18" charset="0"/>
            </a:rPr>
            <a:t>Future Scope</a:t>
          </a:r>
        </a:p>
      </dgm:t>
    </dgm:pt>
    <dgm:pt modelId="{C0B7340C-5339-4BD6-8BCA-A1CE6B083520}" type="parTrans" cxnId="{459C6B71-747C-419F-88A9-C75A2A7C1068}">
      <dgm:prSet/>
      <dgm:spPr/>
      <dgm:t>
        <a:bodyPr/>
        <a:lstStyle/>
        <a:p>
          <a:endParaRPr lang="en-IN"/>
        </a:p>
      </dgm:t>
    </dgm:pt>
    <dgm:pt modelId="{9782C558-A558-41D4-AABA-A3D47136AF2B}" type="sibTrans" cxnId="{459C6B71-747C-419F-88A9-C75A2A7C1068}">
      <dgm:prSet/>
      <dgm:spPr/>
      <dgm:t>
        <a:bodyPr/>
        <a:lstStyle/>
        <a:p>
          <a:endParaRPr lang="en-IN"/>
        </a:p>
      </dgm:t>
    </dgm:pt>
    <dgm:pt modelId="{144907FC-8D64-4C95-BC1F-198317B1E352}" type="pres">
      <dgm:prSet presAssocID="{03BEBBA8-C181-46AE-A0EF-95033FAD4AD6}" presName="vert0" presStyleCnt="0">
        <dgm:presLayoutVars>
          <dgm:dir/>
          <dgm:animOne val="branch"/>
          <dgm:animLvl val="lvl"/>
        </dgm:presLayoutVars>
      </dgm:prSet>
      <dgm:spPr/>
    </dgm:pt>
    <dgm:pt modelId="{FC8B0A05-EECE-402E-A018-469C5E97C672}" type="pres">
      <dgm:prSet presAssocID="{E7D77DC3-966F-4635-AF58-869E82F9125F}" presName="thickLine" presStyleLbl="alignNode1" presStyleIdx="0" presStyleCnt="13"/>
      <dgm:spPr/>
    </dgm:pt>
    <dgm:pt modelId="{0E6251EA-3FD2-45B3-9D38-CEE7DAC2AF11}" type="pres">
      <dgm:prSet presAssocID="{E7D77DC3-966F-4635-AF58-869E82F9125F}" presName="horz1" presStyleCnt="0"/>
      <dgm:spPr/>
    </dgm:pt>
    <dgm:pt modelId="{805F1599-F382-40AC-B5F0-C1E66BECAE11}" type="pres">
      <dgm:prSet presAssocID="{E7D77DC3-966F-4635-AF58-869E82F9125F}" presName="tx1" presStyleLbl="revTx" presStyleIdx="0" presStyleCnt="13"/>
      <dgm:spPr/>
    </dgm:pt>
    <dgm:pt modelId="{513A5480-0F80-4D60-A790-329170A976D6}" type="pres">
      <dgm:prSet presAssocID="{E7D77DC3-966F-4635-AF58-869E82F9125F}" presName="vert1" presStyleCnt="0"/>
      <dgm:spPr/>
    </dgm:pt>
    <dgm:pt modelId="{61480B72-ADF2-43D7-8A79-1D2314FE33CA}" type="pres">
      <dgm:prSet presAssocID="{2CA235EE-6147-41AE-8E8E-62507998017F}" presName="thickLine" presStyleLbl="alignNode1" presStyleIdx="1" presStyleCnt="13"/>
      <dgm:spPr/>
    </dgm:pt>
    <dgm:pt modelId="{EFD2A40F-49E1-498B-ACCB-7C96D0B82A55}" type="pres">
      <dgm:prSet presAssocID="{2CA235EE-6147-41AE-8E8E-62507998017F}" presName="horz1" presStyleCnt="0"/>
      <dgm:spPr/>
    </dgm:pt>
    <dgm:pt modelId="{17E5941A-F753-424E-BFC9-6466205AE6BA}" type="pres">
      <dgm:prSet presAssocID="{2CA235EE-6147-41AE-8E8E-62507998017F}" presName="tx1" presStyleLbl="revTx" presStyleIdx="1" presStyleCnt="13"/>
      <dgm:spPr/>
    </dgm:pt>
    <dgm:pt modelId="{0BC7A5FA-7940-44B5-9BE3-D7BB3E9C7762}" type="pres">
      <dgm:prSet presAssocID="{2CA235EE-6147-41AE-8E8E-62507998017F}" presName="vert1" presStyleCnt="0"/>
      <dgm:spPr/>
    </dgm:pt>
    <dgm:pt modelId="{521D433E-2E04-4499-94CA-B655F70F1A3F}" type="pres">
      <dgm:prSet presAssocID="{5FEA4161-F31F-4E44-9C08-402BC0C831E6}" presName="thickLine" presStyleLbl="alignNode1" presStyleIdx="2" presStyleCnt="13"/>
      <dgm:spPr/>
    </dgm:pt>
    <dgm:pt modelId="{70FEFB00-34FC-4030-8F57-4574E7072D04}" type="pres">
      <dgm:prSet presAssocID="{5FEA4161-F31F-4E44-9C08-402BC0C831E6}" presName="horz1" presStyleCnt="0"/>
      <dgm:spPr/>
    </dgm:pt>
    <dgm:pt modelId="{B114BDB4-EC78-4022-918D-8C6748211CF0}" type="pres">
      <dgm:prSet presAssocID="{5FEA4161-F31F-4E44-9C08-402BC0C831E6}" presName="tx1" presStyleLbl="revTx" presStyleIdx="2" presStyleCnt="13"/>
      <dgm:spPr/>
    </dgm:pt>
    <dgm:pt modelId="{D53C2932-B3FA-46C2-9E1B-8E50AF478C5B}" type="pres">
      <dgm:prSet presAssocID="{5FEA4161-F31F-4E44-9C08-402BC0C831E6}" presName="vert1" presStyleCnt="0"/>
      <dgm:spPr/>
    </dgm:pt>
    <dgm:pt modelId="{05926533-18E3-4860-B9EB-306CBB0ADC50}" type="pres">
      <dgm:prSet presAssocID="{3E291618-52A7-45D5-AF9C-3CE86A53438B}" presName="thickLine" presStyleLbl="alignNode1" presStyleIdx="3" presStyleCnt="13"/>
      <dgm:spPr/>
    </dgm:pt>
    <dgm:pt modelId="{9DFF50B5-AE78-44E8-BC38-6936E035B890}" type="pres">
      <dgm:prSet presAssocID="{3E291618-52A7-45D5-AF9C-3CE86A53438B}" presName="horz1" presStyleCnt="0"/>
      <dgm:spPr/>
    </dgm:pt>
    <dgm:pt modelId="{6FFAAAB7-A377-455F-803D-0E44787828E7}" type="pres">
      <dgm:prSet presAssocID="{3E291618-52A7-45D5-AF9C-3CE86A53438B}" presName="tx1" presStyleLbl="revTx" presStyleIdx="3" presStyleCnt="13"/>
      <dgm:spPr/>
    </dgm:pt>
    <dgm:pt modelId="{8E8FB361-3A12-4DC9-98C1-30BC7572C23F}" type="pres">
      <dgm:prSet presAssocID="{3E291618-52A7-45D5-AF9C-3CE86A53438B}" presName="vert1" presStyleCnt="0"/>
      <dgm:spPr/>
    </dgm:pt>
    <dgm:pt modelId="{75BEDA1C-5A6C-46A9-BDA5-51DE46FC250B}" type="pres">
      <dgm:prSet presAssocID="{22944313-9302-475E-99C0-E72DC0C182AF}" presName="thickLine" presStyleLbl="alignNode1" presStyleIdx="4" presStyleCnt="13"/>
      <dgm:spPr/>
    </dgm:pt>
    <dgm:pt modelId="{0E3DAABA-7882-4DB0-B30A-ABF16B7FB3AB}" type="pres">
      <dgm:prSet presAssocID="{22944313-9302-475E-99C0-E72DC0C182AF}" presName="horz1" presStyleCnt="0"/>
      <dgm:spPr/>
    </dgm:pt>
    <dgm:pt modelId="{2616BADC-A1E8-40C8-84BB-155B7381EE59}" type="pres">
      <dgm:prSet presAssocID="{22944313-9302-475E-99C0-E72DC0C182AF}" presName="tx1" presStyleLbl="revTx" presStyleIdx="4" presStyleCnt="13"/>
      <dgm:spPr/>
    </dgm:pt>
    <dgm:pt modelId="{415695DB-3331-4E6E-AB78-8FB76A840D45}" type="pres">
      <dgm:prSet presAssocID="{22944313-9302-475E-99C0-E72DC0C182AF}" presName="vert1" presStyleCnt="0"/>
      <dgm:spPr/>
    </dgm:pt>
    <dgm:pt modelId="{8AB3DBBB-B572-4DEE-A447-D02E681AC737}" type="pres">
      <dgm:prSet presAssocID="{D849A7E2-4FF1-4952-AA6B-8E7217D68E8F}" presName="thickLine" presStyleLbl="alignNode1" presStyleIdx="5" presStyleCnt="13"/>
      <dgm:spPr/>
    </dgm:pt>
    <dgm:pt modelId="{EEA1A041-E5CF-44C8-ADDA-DEAEA12E4CBF}" type="pres">
      <dgm:prSet presAssocID="{D849A7E2-4FF1-4952-AA6B-8E7217D68E8F}" presName="horz1" presStyleCnt="0"/>
      <dgm:spPr/>
    </dgm:pt>
    <dgm:pt modelId="{7BC527E2-B76A-4D76-BF43-FD23BF4CE5E3}" type="pres">
      <dgm:prSet presAssocID="{D849A7E2-4FF1-4952-AA6B-8E7217D68E8F}" presName="tx1" presStyleLbl="revTx" presStyleIdx="5" presStyleCnt="13"/>
      <dgm:spPr/>
    </dgm:pt>
    <dgm:pt modelId="{39789FB6-B485-4633-A67C-53579BDCCA7E}" type="pres">
      <dgm:prSet presAssocID="{D849A7E2-4FF1-4952-AA6B-8E7217D68E8F}" presName="vert1" presStyleCnt="0"/>
      <dgm:spPr/>
    </dgm:pt>
    <dgm:pt modelId="{65A2AE85-1911-4629-8DD8-A432F235B4AD}" type="pres">
      <dgm:prSet presAssocID="{5346BFCE-1F26-4B2C-A3EC-83495B987DB8}" presName="thickLine" presStyleLbl="alignNode1" presStyleIdx="6" presStyleCnt="13"/>
      <dgm:spPr/>
    </dgm:pt>
    <dgm:pt modelId="{6C089A25-164D-4CAC-8570-12706BEEB182}" type="pres">
      <dgm:prSet presAssocID="{5346BFCE-1F26-4B2C-A3EC-83495B987DB8}" presName="horz1" presStyleCnt="0"/>
      <dgm:spPr/>
    </dgm:pt>
    <dgm:pt modelId="{E3B4B64C-6E55-4944-B09F-D1327F762A5C}" type="pres">
      <dgm:prSet presAssocID="{5346BFCE-1F26-4B2C-A3EC-83495B987DB8}" presName="tx1" presStyleLbl="revTx" presStyleIdx="6" presStyleCnt="13"/>
      <dgm:spPr/>
    </dgm:pt>
    <dgm:pt modelId="{FE3920DF-03E5-4769-996C-571181A1A207}" type="pres">
      <dgm:prSet presAssocID="{5346BFCE-1F26-4B2C-A3EC-83495B987DB8}" presName="vert1" presStyleCnt="0"/>
      <dgm:spPr/>
    </dgm:pt>
    <dgm:pt modelId="{DDC517BE-C113-4B33-8427-A2C09236CD2D}" type="pres">
      <dgm:prSet presAssocID="{7EF0A38C-F9B2-4B60-9021-3C0C329DF31B}" presName="thickLine" presStyleLbl="alignNode1" presStyleIdx="7" presStyleCnt="13"/>
      <dgm:spPr/>
    </dgm:pt>
    <dgm:pt modelId="{0932A3F5-9D3D-42AC-B9EB-FF1098C9310C}" type="pres">
      <dgm:prSet presAssocID="{7EF0A38C-F9B2-4B60-9021-3C0C329DF31B}" presName="horz1" presStyleCnt="0"/>
      <dgm:spPr/>
    </dgm:pt>
    <dgm:pt modelId="{E7DD5983-2E77-4ADD-97BD-67353CD9296A}" type="pres">
      <dgm:prSet presAssocID="{7EF0A38C-F9B2-4B60-9021-3C0C329DF31B}" presName="tx1" presStyleLbl="revTx" presStyleIdx="7" presStyleCnt="13"/>
      <dgm:spPr/>
    </dgm:pt>
    <dgm:pt modelId="{231A33DE-1C26-4471-8293-EB3889AB8014}" type="pres">
      <dgm:prSet presAssocID="{7EF0A38C-F9B2-4B60-9021-3C0C329DF31B}" presName="vert1" presStyleCnt="0"/>
      <dgm:spPr/>
    </dgm:pt>
    <dgm:pt modelId="{B5125380-3C7D-4C36-960E-D8990AC1961F}" type="pres">
      <dgm:prSet presAssocID="{9E6A810F-FF60-4ADE-80B9-906D70FE0B85}" presName="thickLine" presStyleLbl="alignNode1" presStyleIdx="8" presStyleCnt="13"/>
      <dgm:spPr/>
    </dgm:pt>
    <dgm:pt modelId="{3B20A780-300E-44A7-B922-ABBF7F50BFBF}" type="pres">
      <dgm:prSet presAssocID="{9E6A810F-FF60-4ADE-80B9-906D70FE0B85}" presName="horz1" presStyleCnt="0"/>
      <dgm:spPr/>
    </dgm:pt>
    <dgm:pt modelId="{76A05697-B806-427C-9355-CC3CC8933E01}" type="pres">
      <dgm:prSet presAssocID="{9E6A810F-FF60-4ADE-80B9-906D70FE0B85}" presName="tx1" presStyleLbl="revTx" presStyleIdx="8" presStyleCnt="13"/>
      <dgm:spPr/>
    </dgm:pt>
    <dgm:pt modelId="{1B291A4F-3FC4-4C70-84DA-FE2EA8D6AEB1}" type="pres">
      <dgm:prSet presAssocID="{9E6A810F-FF60-4ADE-80B9-906D70FE0B85}" presName="vert1" presStyleCnt="0"/>
      <dgm:spPr/>
    </dgm:pt>
    <dgm:pt modelId="{A4417A67-9F3B-412C-92F6-5456EE51EB9A}" type="pres">
      <dgm:prSet presAssocID="{CAA5174B-DAC3-4A60-984A-A1D98741BB7C}" presName="thickLine" presStyleLbl="alignNode1" presStyleIdx="9" presStyleCnt="13"/>
      <dgm:spPr/>
    </dgm:pt>
    <dgm:pt modelId="{52D36926-6730-46E6-A6DC-3CDB854AB409}" type="pres">
      <dgm:prSet presAssocID="{CAA5174B-DAC3-4A60-984A-A1D98741BB7C}" presName="horz1" presStyleCnt="0"/>
      <dgm:spPr/>
    </dgm:pt>
    <dgm:pt modelId="{A663974D-9C1E-4020-B0A8-7EDA5FBBADF0}" type="pres">
      <dgm:prSet presAssocID="{CAA5174B-DAC3-4A60-984A-A1D98741BB7C}" presName="tx1" presStyleLbl="revTx" presStyleIdx="9" presStyleCnt="13"/>
      <dgm:spPr/>
    </dgm:pt>
    <dgm:pt modelId="{67AC7D88-E971-4B57-98B1-BEB21EA01DA7}" type="pres">
      <dgm:prSet presAssocID="{CAA5174B-DAC3-4A60-984A-A1D98741BB7C}" presName="vert1" presStyleCnt="0"/>
      <dgm:spPr/>
    </dgm:pt>
    <dgm:pt modelId="{D74030AA-197B-4D2C-8451-142728EAF1AD}" type="pres">
      <dgm:prSet presAssocID="{007B3609-E9AF-4B10-9E49-A488A6D9B32F}" presName="thickLine" presStyleLbl="alignNode1" presStyleIdx="10" presStyleCnt="13"/>
      <dgm:spPr/>
    </dgm:pt>
    <dgm:pt modelId="{08EDB2FD-2A4A-4882-A898-897FBD6E6858}" type="pres">
      <dgm:prSet presAssocID="{007B3609-E9AF-4B10-9E49-A488A6D9B32F}" presName="horz1" presStyleCnt="0"/>
      <dgm:spPr/>
    </dgm:pt>
    <dgm:pt modelId="{057CAF9D-6339-4D0C-833E-D8C6DDD07104}" type="pres">
      <dgm:prSet presAssocID="{007B3609-E9AF-4B10-9E49-A488A6D9B32F}" presName="tx1" presStyleLbl="revTx" presStyleIdx="10" presStyleCnt="13"/>
      <dgm:spPr/>
    </dgm:pt>
    <dgm:pt modelId="{F95392E7-8377-4C2F-99B8-73A32B63FE1D}" type="pres">
      <dgm:prSet presAssocID="{007B3609-E9AF-4B10-9E49-A488A6D9B32F}" presName="vert1" presStyleCnt="0"/>
      <dgm:spPr/>
    </dgm:pt>
    <dgm:pt modelId="{36C7E502-8693-4437-9C22-A333E66675DE}" type="pres">
      <dgm:prSet presAssocID="{F0421F3B-690C-4741-9E4A-7F8F07FDE37D}" presName="thickLine" presStyleLbl="alignNode1" presStyleIdx="11" presStyleCnt="13"/>
      <dgm:spPr/>
    </dgm:pt>
    <dgm:pt modelId="{D628ADAA-E71E-43A9-8960-916A9BDA936E}" type="pres">
      <dgm:prSet presAssocID="{F0421F3B-690C-4741-9E4A-7F8F07FDE37D}" presName="horz1" presStyleCnt="0"/>
      <dgm:spPr/>
    </dgm:pt>
    <dgm:pt modelId="{5391EA5A-532F-4FF4-8504-9679C7563225}" type="pres">
      <dgm:prSet presAssocID="{F0421F3B-690C-4741-9E4A-7F8F07FDE37D}" presName="tx1" presStyleLbl="revTx" presStyleIdx="11" presStyleCnt="13"/>
      <dgm:spPr/>
    </dgm:pt>
    <dgm:pt modelId="{C3658D57-A427-49E2-9830-94E7DF5B0708}" type="pres">
      <dgm:prSet presAssocID="{F0421F3B-690C-4741-9E4A-7F8F07FDE37D}" presName="vert1" presStyleCnt="0"/>
      <dgm:spPr/>
    </dgm:pt>
    <dgm:pt modelId="{598DBC75-242F-4022-9C86-917F5A36AC6F}" type="pres">
      <dgm:prSet presAssocID="{A42AFE19-44B6-46C8-8510-088CBA8C16AF}" presName="thickLine" presStyleLbl="alignNode1" presStyleIdx="12" presStyleCnt="13"/>
      <dgm:spPr/>
    </dgm:pt>
    <dgm:pt modelId="{F21EC31C-5D0D-459D-9CA7-A295FDD8AD9E}" type="pres">
      <dgm:prSet presAssocID="{A42AFE19-44B6-46C8-8510-088CBA8C16AF}" presName="horz1" presStyleCnt="0"/>
      <dgm:spPr/>
    </dgm:pt>
    <dgm:pt modelId="{F7AA7600-C24D-494B-98C6-C54ED7F6D63B}" type="pres">
      <dgm:prSet presAssocID="{A42AFE19-44B6-46C8-8510-088CBA8C16AF}" presName="tx1" presStyleLbl="revTx" presStyleIdx="12" presStyleCnt="13"/>
      <dgm:spPr/>
    </dgm:pt>
    <dgm:pt modelId="{6159D024-5F04-44DB-A875-1028EEB2098F}" type="pres">
      <dgm:prSet presAssocID="{A42AFE19-44B6-46C8-8510-088CBA8C16AF}" presName="vert1" presStyleCnt="0"/>
      <dgm:spPr/>
    </dgm:pt>
  </dgm:ptLst>
  <dgm:cxnLst>
    <dgm:cxn modelId="{70B6D52F-7BF1-4C03-91BB-190D50F1D82A}" srcId="{03BEBBA8-C181-46AE-A0EF-95033FAD4AD6}" destId="{9E6A810F-FF60-4ADE-80B9-906D70FE0B85}" srcOrd="8" destOrd="0" parTransId="{EFC1FDC4-51B9-45FF-A15C-3C06B2EE9FF6}" sibTransId="{BCD69076-8476-4251-9357-298F35C6E6D0}"/>
    <dgm:cxn modelId="{3E00BE46-4E8E-44D1-BCC3-D110A4A9EFFD}" type="presOf" srcId="{D849A7E2-4FF1-4952-AA6B-8E7217D68E8F}" destId="{7BC527E2-B76A-4D76-BF43-FD23BF4CE5E3}" srcOrd="0" destOrd="0" presId="urn:microsoft.com/office/officeart/2008/layout/LinedList"/>
    <dgm:cxn modelId="{50B0516B-DDE0-4390-9D57-F369B2C07AF0}" type="presOf" srcId="{F0421F3B-690C-4741-9E4A-7F8F07FDE37D}" destId="{5391EA5A-532F-4FF4-8504-9679C7563225}" srcOrd="0" destOrd="0" presId="urn:microsoft.com/office/officeart/2008/layout/LinedList"/>
    <dgm:cxn modelId="{2420B56E-9FBE-4E51-BB37-38E34B059B1D}" srcId="{03BEBBA8-C181-46AE-A0EF-95033FAD4AD6}" destId="{CAA5174B-DAC3-4A60-984A-A1D98741BB7C}" srcOrd="9" destOrd="0" parTransId="{7FA01822-520E-4BB0-A83D-F74CA0CC0262}" sibTransId="{2661011C-2B28-4E11-9524-EAB68B2A6DB7}"/>
    <dgm:cxn modelId="{7CDD1A50-9E0B-4195-B2D5-792436C4F206}" type="presOf" srcId="{3E291618-52A7-45D5-AF9C-3CE86A53438B}" destId="{6FFAAAB7-A377-455F-803D-0E44787828E7}" srcOrd="0" destOrd="0" presId="urn:microsoft.com/office/officeart/2008/layout/LinedList"/>
    <dgm:cxn modelId="{459C6B71-747C-419F-88A9-C75A2A7C1068}" srcId="{03BEBBA8-C181-46AE-A0EF-95033FAD4AD6}" destId="{007B3609-E9AF-4B10-9E49-A488A6D9B32F}" srcOrd="10" destOrd="0" parTransId="{C0B7340C-5339-4BD6-8BCA-A1CE6B083520}" sibTransId="{9782C558-A558-41D4-AABA-A3D47136AF2B}"/>
    <dgm:cxn modelId="{601A0154-7305-4008-8AD1-D31866EBD424}" type="presOf" srcId="{2CA235EE-6147-41AE-8E8E-62507998017F}" destId="{17E5941A-F753-424E-BFC9-6466205AE6BA}" srcOrd="0" destOrd="0" presId="urn:microsoft.com/office/officeart/2008/layout/LinedList"/>
    <dgm:cxn modelId="{422E7782-9C2B-4321-803E-3469BC0C0857}" srcId="{03BEBBA8-C181-46AE-A0EF-95033FAD4AD6}" destId="{7EF0A38C-F9B2-4B60-9021-3C0C329DF31B}" srcOrd="7" destOrd="0" parTransId="{22BB4B20-EE40-4FDD-8153-D3D853340C53}" sibTransId="{D65027D2-344C-4EBD-98C0-A5BEFAF3CB91}"/>
    <dgm:cxn modelId="{9C16DC82-08EF-48EE-931E-16A48AB67056}" type="presOf" srcId="{A42AFE19-44B6-46C8-8510-088CBA8C16AF}" destId="{F7AA7600-C24D-494B-98C6-C54ED7F6D63B}" srcOrd="0" destOrd="0" presId="urn:microsoft.com/office/officeart/2008/layout/LinedList"/>
    <dgm:cxn modelId="{9129FA87-E78D-4DA3-BEF7-76C6BC0DF7DC}" type="presOf" srcId="{22944313-9302-475E-99C0-E72DC0C182AF}" destId="{2616BADC-A1E8-40C8-84BB-155B7381EE59}" srcOrd="0" destOrd="0" presId="urn:microsoft.com/office/officeart/2008/layout/LinedList"/>
    <dgm:cxn modelId="{4739E788-51AF-4A5C-86F9-C4B78559EC93}" srcId="{03BEBBA8-C181-46AE-A0EF-95033FAD4AD6}" destId="{D849A7E2-4FF1-4952-AA6B-8E7217D68E8F}" srcOrd="5" destOrd="0" parTransId="{0F4B1DC5-740B-42D6-953D-D78C0BBAB5EB}" sibTransId="{DFFC3F52-9997-45CD-AB6E-2D4855DC3483}"/>
    <dgm:cxn modelId="{192A738E-FCEE-4AA9-B694-2870CC9C14C7}" srcId="{03BEBBA8-C181-46AE-A0EF-95033FAD4AD6}" destId="{5FEA4161-F31F-4E44-9C08-402BC0C831E6}" srcOrd="2" destOrd="0" parTransId="{0D19ECDC-A655-45C1-9E9B-FE32A74F6F35}" sibTransId="{2BEE8168-C0F5-40D8-A1CE-4B9E49572DD6}"/>
    <dgm:cxn modelId="{262E539B-D580-4BDA-8226-286F4FD3E787}" type="presOf" srcId="{E7D77DC3-966F-4635-AF58-869E82F9125F}" destId="{805F1599-F382-40AC-B5F0-C1E66BECAE11}" srcOrd="0" destOrd="0" presId="urn:microsoft.com/office/officeart/2008/layout/LinedList"/>
    <dgm:cxn modelId="{7DDF91A1-5312-49E0-814A-F66D00999981}" type="presOf" srcId="{7EF0A38C-F9B2-4B60-9021-3C0C329DF31B}" destId="{E7DD5983-2E77-4ADD-97BD-67353CD9296A}" srcOrd="0" destOrd="0" presId="urn:microsoft.com/office/officeart/2008/layout/LinedList"/>
    <dgm:cxn modelId="{4A8FEDA4-7D10-49D8-9B84-D115D2BD0E07}" type="presOf" srcId="{CAA5174B-DAC3-4A60-984A-A1D98741BB7C}" destId="{A663974D-9C1E-4020-B0A8-7EDA5FBBADF0}" srcOrd="0" destOrd="0" presId="urn:microsoft.com/office/officeart/2008/layout/LinedList"/>
    <dgm:cxn modelId="{BBC4F0A5-EDCE-4992-93DE-F337691A8694}" srcId="{03BEBBA8-C181-46AE-A0EF-95033FAD4AD6}" destId="{A42AFE19-44B6-46C8-8510-088CBA8C16AF}" srcOrd="12" destOrd="0" parTransId="{58F84ECF-3097-4E7D-8302-B92D50C0B76F}" sibTransId="{5E5DA444-B55C-4BE5-9A62-D54C5690DC62}"/>
    <dgm:cxn modelId="{CAE008AB-916D-4B01-80D5-622E8EECD011}" srcId="{03BEBBA8-C181-46AE-A0EF-95033FAD4AD6}" destId="{E7D77DC3-966F-4635-AF58-869E82F9125F}" srcOrd="0" destOrd="0" parTransId="{41566D58-DF18-490B-B442-0FEAA8A6DA8F}" sibTransId="{B0C66512-21EB-4D18-93DC-4E9A333A8304}"/>
    <dgm:cxn modelId="{0C1811BC-DF25-4B63-ACE7-92F1255C6A88}" srcId="{03BEBBA8-C181-46AE-A0EF-95033FAD4AD6}" destId="{2CA235EE-6147-41AE-8E8E-62507998017F}" srcOrd="1" destOrd="0" parTransId="{6FA443DC-EFA9-4109-B520-E9E5E4ECD12B}" sibTransId="{F46EAE50-2349-4DC0-801B-9256D262F20F}"/>
    <dgm:cxn modelId="{86B658C1-5A90-4525-AC29-A3D2B3716FE5}" srcId="{03BEBBA8-C181-46AE-A0EF-95033FAD4AD6}" destId="{3E291618-52A7-45D5-AF9C-3CE86A53438B}" srcOrd="3" destOrd="0" parTransId="{F2B6C41B-FB26-4477-BE36-0995CBED1248}" sibTransId="{2DC049AC-5CDF-45F9-A029-6A4C237D4A2A}"/>
    <dgm:cxn modelId="{CD9C0ECC-4C98-49C8-9C50-E81CD47BF7AC}" type="presOf" srcId="{007B3609-E9AF-4B10-9E49-A488A6D9B32F}" destId="{057CAF9D-6339-4D0C-833E-D8C6DDD07104}" srcOrd="0" destOrd="0" presId="urn:microsoft.com/office/officeart/2008/layout/LinedList"/>
    <dgm:cxn modelId="{26626CCD-E01F-493D-BA45-B967F4D28642}" type="presOf" srcId="{5FEA4161-F31F-4E44-9C08-402BC0C831E6}" destId="{B114BDB4-EC78-4022-918D-8C6748211CF0}" srcOrd="0" destOrd="0" presId="urn:microsoft.com/office/officeart/2008/layout/LinedList"/>
    <dgm:cxn modelId="{FE2476DE-B62E-43D3-8FA2-3CD30895642B}" srcId="{03BEBBA8-C181-46AE-A0EF-95033FAD4AD6}" destId="{5346BFCE-1F26-4B2C-A3EC-83495B987DB8}" srcOrd="6" destOrd="0" parTransId="{6E6344EC-17CA-42F6-9A3A-FF7952ABAFB8}" sibTransId="{64950B1F-BA4A-4C2C-9620-C3FF6F04EA28}"/>
    <dgm:cxn modelId="{7229E2DE-D83F-4F1F-B9A1-1D56013A4FA9}" type="presOf" srcId="{5346BFCE-1F26-4B2C-A3EC-83495B987DB8}" destId="{E3B4B64C-6E55-4944-B09F-D1327F762A5C}" srcOrd="0" destOrd="0" presId="urn:microsoft.com/office/officeart/2008/layout/LinedList"/>
    <dgm:cxn modelId="{879F2AE9-86E8-4508-A86C-C4FBC0008E38}" type="presOf" srcId="{03BEBBA8-C181-46AE-A0EF-95033FAD4AD6}" destId="{144907FC-8D64-4C95-BC1F-198317B1E352}" srcOrd="0" destOrd="0" presId="urn:microsoft.com/office/officeart/2008/layout/LinedList"/>
    <dgm:cxn modelId="{EE6BB7EE-6700-4D18-8225-63F30AD95266}" srcId="{03BEBBA8-C181-46AE-A0EF-95033FAD4AD6}" destId="{22944313-9302-475E-99C0-E72DC0C182AF}" srcOrd="4" destOrd="0" parTransId="{FD259B8A-1A02-42A9-A9C5-CEECA98845BD}" sibTransId="{95EB56DA-E261-4780-B1B3-8085B56E6C28}"/>
    <dgm:cxn modelId="{DBD960F9-FCCC-4853-B8C1-2A7DC8D3BC90}" srcId="{03BEBBA8-C181-46AE-A0EF-95033FAD4AD6}" destId="{F0421F3B-690C-4741-9E4A-7F8F07FDE37D}" srcOrd="11" destOrd="0" parTransId="{4D97717B-05BA-4165-9719-810ED7F0B35A}" sibTransId="{910DAF0C-DE3E-4B9E-BD8F-D955B1956EA9}"/>
    <dgm:cxn modelId="{30ECA2FB-B884-45E7-A1A2-8E46CF03C91C}" type="presOf" srcId="{9E6A810F-FF60-4ADE-80B9-906D70FE0B85}" destId="{76A05697-B806-427C-9355-CC3CC8933E01}" srcOrd="0" destOrd="0" presId="urn:microsoft.com/office/officeart/2008/layout/LinedList"/>
    <dgm:cxn modelId="{DAF288C9-F2E4-4565-AB43-1F3BA79394D7}" type="presParOf" srcId="{144907FC-8D64-4C95-BC1F-198317B1E352}" destId="{FC8B0A05-EECE-402E-A018-469C5E97C672}" srcOrd="0" destOrd="0" presId="urn:microsoft.com/office/officeart/2008/layout/LinedList"/>
    <dgm:cxn modelId="{C4A25FD1-F7DC-43D8-B01A-AFCC2B5BBD6D}" type="presParOf" srcId="{144907FC-8D64-4C95-BC1F-198317B1E352}" destId="{0E6251EA-3FD2-45B3-9D38-CEE7DAC2AF11}" srcOrd="1" destOrd="0" presId="urn:microsoft.com/office/officeart/2008/layout/LinedList"/>
    <dgm:cxn modelId="{28CAE3D4-8DC8-4E6B-A29E-3767E0136AFF}" type="presParOf" srcId="{0E6251EA-3FD2-45B3-9D38-CEE7DAC2AF11}" destId="{805F1599-F382-40AC-B5F0-C1E66BECAE11}" srcOrd="0" destOrd="0" presId="urn:microsoft.com/office/officeart/2008/layout/LinedList"/>
    <dgm:cxn modelId="{627569F3-97E8-465A-920D-55BB02F8645C}" type="presParOf" srcId="{0E6251EA-3FD2-45B3-9D38-CEE7DAC2AF11}" destId="{513A5480-0F80-4D60-A790-329170A976D6}" srcOrd="1" destOrd="0" presId="urn:microsoft.com/office/officeart/2008/layout/LinedList"/>
    <dgm:cxn modelId="{C9D60CA2-D099-4A6B-98C5-0563B5E00CBE}" type="presParOf" srcId="{144907FC-8D64-4C95-BC1F-198317B1E352}" destId="{61480B72-ADF2-43D7-8A79-1D2314FE33CA}" srcOrd="2" destOrd="0" presId="urn:microsoft.com/office/officeart/2008/layout/LinedList"/>
    <dgm:cxn modelId="{69717084-DE32-47E9-B381-68265CF214C0}" type="presParOf" srcId="{144907FC-8D64-4C95-BC1F-198317B1E352}" destId="{EFD2A40F-49E1-498B-ACCB-7C96D0B82A55}" srcOrd="3" destOrd="0" presId="urn:microsoft.com/office/officeart/2008/layout/LinedList"/>
    <dgm:cxn modelId="{EE03DF0F-1A01-480C-A244-0C01B7461F5C}" type="presParOf" srcId="{EFD2A40F-49E1-498B-ACCB-7C96D0B82A55}" destId="{17E5941A-F753-424E-BFC9-6466205AE6BA}" srcOrd="0" destOrd="0" presId="urn:microsoft.com/office/officeart/2008/layout/LinedList"/>
    <dgm:cxn modelId="{3C972D54-934E-4DF4-AFF5-90E87B5DEBE7}" type="presParOf" srcId="{EFD2A40F-49E1-498B-ACCB-7C96D0B82A55}" destId="{0BC7A5FA-7940-44B5-9BE3-D7BB3E9C7762}" srcOrd="1" destOrd="0" presId="urn:microsoft.com/office/officeart/2008/layout/LinedList"/>
    <dgm:cxn modelId="{D3371768-6B94-4A93-818A-BFCA63D1C1E6}" type="presParOf" srcId="{144907FC-8D64-4C95-BC1F-198317B1E352}" destId="{521D433E-2E04-4499-94CA-B655F70F1A3F}" srcOrd="4" destOrd="0" presId="urn:microsoft.com/office/officeart/2008/layout/LinedList"/>
    <dgm:cxn modelId="{82CA9D8F-3241-45AF-A9EE-EC1673FC49B0}" type="presParOf" srcId="{144907FC-8D64-4C95-BC1F-198317B1E352}" destId="{70FEFB00-34FC-4030-8F57-4574E7072D04}" srcOrd="5" destOrd="0" presId="urn:microsoft.com/office/officeart/2008/layout/LinedList"/>
    <dgm:cxn modelId="{3285CEEE-1CF7-4F56-A5F7-0894AC7CC0CC}" type="presParOf" srcId="{70FEFB00-34FC-4030-8F57-4574E7072D04}" destId="{B114BDB4-EC78-4022-918D-8C6748211CF0}" srcOrd="0" destOrd="0" presId="urn:microsoft.com/office/officeart/2008/layout/LinedList"/>
    <dgm:cxn modelId="{AFB9FC73-FCA9-425C-93CB-70DA6E685423}" type="presParOf" srcId="{70FEFB00-34FC-4030-8F57-4574E7072D04}" destId="{D53C2932-B3FA-46C2-9E1B-8E50AF478C5B}" srcOrd="1" destOrd="0" presId="urn:microsoft.com/office/officeart/2008/layout/LinedList"/>
    <dgm:cxn modelId="{2E71115C-98BF-4639-9D7F-6424CA91A905}" type="presParOf" srcId="{144907FC-8D64-4C95-BC1F-198317B1E352}" destId="{05926533-18E3-4860-B9EB-306CBB0ADC50}" srcOrd="6" destOrd="0" presId="urn:microsoft.com/office/officeart/2008/layout/LinedList"/>
    <dgm:cxn modelId="{88587661-423E-434A-AC2A-14835A2C8157}" type="presParOf" srcId="{144907FC-8D64-4C95-BC1F-198317B1E352}" destId="{9DFF50B5-AE78-44E8-BC38-6936E035B890}" srcOrd="7" destOrd="0" presId="urn:microsoft.com/office/officeart/2008/layout/LinedList"/>
    <dgm:cxn modelId="{CCB9CF4A-DC58-4E3E-91BE-885B2B6ABAA9}" type="presParOf" srcId="{9DFF50B5-AE78-44E8-BC38-6936E035B890}" destId="{6FFAAAB7-A377-455F-803D-0E44787828E7}" srcOrd="0" destOrd="0" presId="urn:microsoft.com/office/officeart/2008/layout/LinedList"/>
    <dgm:cxn modelId="{F6C90573-DD95-45E4-BE6F-3A5D9E0AC779}" type="presParOf" srcId="{9DFF50B5-AE78-44E8-BC38-6936E035B890}" destId="{8E8FB361-3A12-4DC9-98C1-30BC7572C23F}" srcOrd="1" destOrd="0" presId="urn:microsoft.com/office/officeart/2008/layout/LinedList"/>
    <dgm:cxn modelId="{231FEF0F-BE61-4B07-B5DB-974196F123C2}" type="presParOf" srcId="{144907FC-8D64-4C95-BC1F-198317B1E352}" destId="{75BEDA1C-5A6C-46A9-BDA5-51DE46FC250B}" srcOrd="8" destOrd="0" presId="urn:microsoft.com/office/officeart/2008/layout/LinedList"/>
    <dgm:cxn modelId="{7327CB56-DB30-4C7D-9D40-16FD053798C6}" type="presParOf" srcId="{144907FC-8D64-4C95-BC1F-198317B1E352}" destId="{0E3DAABA-7882-4DB0-B30A-ABF16B7FB3AB}" srcOrd="9" destOrd="0" presId="urn:microsoft.com/office/officeart/2008/layout/LinedList"/>
    <dgm:cxn modelId="{28BE7653-337A-485C-957E-460159DD80C8}" type="presParOf" srcId="{0E3DAABA-7882-4DB0-B30A-ABF16B7FB3AB}" destId="{2616BADC-A1E8-40C8-84BB-155B7381EE59}" srcOrd="0" destOrd="0" presId="urn:microsoft.com/office/officeart/2008/layout/LinedList"/>
    <dgm:cxn modelId="{1CEB2A03-D673-4870-BAAF-57E066FF8338}" type="presParOf" srcId="{0E3DAABA-7882-4DB0-B30A-ABF16B7FB3AB}" destId="{415695DB-3331-4E6E-AB78-8FB76A840D45}" srcOrd="1" destOrd="0" presId="urn:microsoft.com/office/officeart/2008/layout/LinedList"/>
    <dgm:cxn modelId="{C3F22FF3-E99C-404C-B4EA-DF6D122D1850}" type="presParOf" srcId="{144907FC-8D64-4C95-BC1F-198317B1E352}" destId="{8AB3DBBB-B572-4DEE-A447-D02E681AC737}" srcOrd="10" destOrd="0" presId="urn:microsoft.com/office/officeart/2008/layout/LinedList"/>
    <dgm:cxn modelId="{E64E469C-8DF7-4F07-B5C3-521D3604080E}" type="presParOf" srcId="{144907FC-8D64-4C95-BC1F-198317B1E352}" destId="{EEA1A041-E5CF-44C8-ADDA-DEAEA12E4CBF}" srcOrd="11" destOrd="0" presId="urn:microsoft.com/office/officeart/2008/layout/LinedList"/>
    <dgm:cxn modelId="{EA0E583C-FC51-46C6-BB7B-F7C20C8E06F2}" type="presParOf" srcId="{EEA1A041-E5CF-44C8-ADDA-DEAEA12E4CBF}" destId="{7BC527E2-B76A-4D76-BF43-FD23BF4CE5E3}" srcOrd="0" destOrd="0" presId="urn:microsoft.com/office/officeart/2008/layout/LinedList"/>
    <dgm:cxn modelId="{7C916333-F34B-4780-A11C-3D78B065BBC7}" type="presParOf" srcId="{EEA1A041-E5CF-44C8-ADDA-DEAEA12E4CBF}" destId="{39789FB6-B485-4633-A67C-53579BDCCA7E}" srcOrd="1" destOrd="0" presId="urn:microsoft.com/office/officeart/2008/layout/LinedList"/>
    <dgm:cxn modelId="{86603E79-4915-4FF0-BAF5-F80B0204FA69}" type="presParOf" srcId="{144907FC-8D64-4C95-BC1F-198317B1E352}" destId="{65A2AE85-1911-4629-8DD8-A432F235B4AD}" srcOrd="12" destOrd="0" presId="urn:microsoft.com/office/officeart/2008/layout/LinedList"/>
    <dgm:cxn modelId="{3974F09F-DD34-4677-9FFA-7F81E0568691}" type="presParOf" srcId="{144907FC-8D64-4C95-BC1F-198317B1E352}" destId="{6C089A25-164D-4CAC-8570-12706BEEB182}" srcOrd="13" destOrd="0" presId="urn:microsoft.com/office/officeart/2008/layout/LinedList"/>
    <dgm:cxn modelId="{B929E9E1-2DF5-4E32-8601-3B509FFE48E4}" type="presParOf" srcId="{6C089A25-164D-4CAC-8570-12706BEEB182}" destId="{E3B4B64C-6E55-4944-B09F-D1327F762A5C}" srcOrd="0" destOrd="0" presId="urn:microsoft.com/office/officeart/2008/layout/LinedList"/>
    <dgm:cxn modelId="{5DA774C8-6CDF-4695-9562-492558375F84}" type="presParOf" srcId="{6C089A25-164D-4CAC-8570-12706BEEB182}" destId="{FE3920DF-03E5-4769-996C-571181A1A207}" srcOrd="1" destOrd="0" presId="urn:microsoft.com/office/officeart/2008/layout/LinedList"/>
    <dgm:cxn modelId="{A92688D6-01EF-4DCD-942C-435CA8AD7F3E}" type="presParOf" srcId="{144907FC-8D64-4C95-BC1F-198317B1E352}" destId="{DDC517BE-C113-4B33-8427-A2C09236CD2D}" srcOrd="14" destOrd="0" presId="urn:microsoft.com/office/officeart/2008/layout/LinedList"/>
    <dgm:cxn modelId="{5695F780-DD2B-4BE5-A959-7DDEEA398842}" type="presParOf" srcId="{144907FC-8D64-4C95-BC1F-198317B1E352}" destId="{0932A3F5-9D3D-42AC-B9EB-FF1098C9310C}" srcOrd="15" destOrd="0" presId="urn:microsoft.com/office/officeart/2008/layout/LinedList"/>
    <dgm:cxn modelId="{3DC4507B-B499-4EE5-84BE-8925C6751A8B}" type="presParOf" srcId="{0932A3F5-9D3D-42AC-B9EB-FF1098C9310C}" destId="{E7DD5983-2E77-4ADD-97BD-67353CD9296A}" srcOrd="0" destOrd="0" presId="urn:microsoft.com/office/officeart/2008/layout/LinedList"/>
    <dgm:cxn modelId="{34E92547-EAD9-4F0A-8D21-4A2F7B48EDAF}" type="presParOf" srcId="{0932A3F5-9D3D-42AC-B9EB-FF1098C9310C}" destId="{231A33DE-1C26-4471-8293-EB3889AB8014}" srcOrd="1" destOrd="0" presId="urn:microsoft.com/office/officeart/2008/layout/LinedList"/>
    <dgm:cxn modelId="{F363EE31-C4E3-42F8-B4FD-A8464E45097E}" type="presParOf" srcId="{144907FC-8D64-4C95-BC1F-198317B1E352}" destId="{B5125380-3C7D-4C36-960E-D8990AC1961F}" srcOrd="16" destOrd="0" presId="urn:microsoft.com/office/officeart/2008/layout/LinedList"/>
    <dgm:cxn modelId="{C4F7EF5E-89DE-4153-8DFC-C7A376C121C9}" type="presParOf" srcId="{144907FC-8D64-4C95-BC1F-198317B1E352}" destId="{3B20A780-300E-44A7-B922-ABBF7F50BFBF}" srcOrd="17" destOrd="0" presId="urn:microsoft.com/office/officeart/2008/layout/LinedList"/>
    <dgm:cxn modelId="{E4D8EB42-B8EF-4625-9BBC-9DECF9E5B7BA}" type="presParOf" srcId="{3B20A780-300E-44A7-B922-ABBF7F50BFBF}" destId="{76A05697-B806-427C-9355-CC3CC8933E01}" srcOrd="0" destOrd="0" presId="urn:microsoft.com/office/officeart/2008/layout/LinedList"/>
    <dgm:cxn modelId="{673C6815-C8E7-49EE-8D31-4CF59C116780}" type="presParOf" srcId="{3B20A780-300E-44A7-B922-ABBF7F50BFBF}" destId="{1B291A4F-3FC4-4C70-84DA-FE2EA8D6AEB1}" srcOrd="1" destOrd="0" presId="urn:microsoft.com/office/officeart/2008/layout/LinedList"/>
    <dgm:cxn modelId="{A97E4C3C-C8BA-4005-98D9-5637C710101A}" type="presParOf" srcId="{144907FC-8D64-4C95-BC1F-198317B1E352}" destId="{A4417A67-9F3B-412C-92F6-5456EE51EB9A}" srcOrd="18" destOrd="0" presId="urn:microsoft.com/office/officeart/2008/layout/LinedList"/>
    <dgm:cxn modelId="{80D765A3-E82D-4077-9CF5-D95223AF3E43}" type="presParOf" srcId="{144907FC-8D64-4C95-BC1F-198317B1E352}" destId="{52D36926-6730-46E6-A6DC-3CDB854AB409}" srcOrd="19" destOrd="0" presId="urn:microsoft.com/office/officeart/2008/layout/LinedList"/>
    <dgm:cxn modelId="{85DCE96F-1DAA-439A-BC7B-54AB2C036B6C}" type="presParOf" srcId="{52D36926-6730-46E6-A6DC-3CDB854AB409}" destId="{A663974D-9C1E-4020-B0A8-7EDA5FBBADF0}" srcOrd="0" destOrd="0" presId="urn:microsoft.com/office/officeart/2008/layout/LinedList"/>
    <dgm:cxn modelId="{B28A1E2C-01E8-4CEF-A811-0776342D2CF4}" type="presParOf" srcId="{52D36926-6730-46E6-A6DC-3CDB854AB409}" destId="{67AC7D88-E971-4B57-98B1-BEB21EA01DA7}" srcOrd="1" destOrd="0" presId="urn:microsoft.com/office/officeart/2008/layout/LinedList"/>
    <dgm:cxn modelId="{8AE92C25-D14D-4981-8931-B26BB703C55C}" type="presParOf" srcId="{144907FC-8D64-4C95-BC1F-198317B1E352}" destId="{D74030AA-197B-4D2C-8451-142728EAF1AD}" srcOrd="20" destOrd="0" presId="urn:microsoft.com/office/officeart/2008/layout/LinedList"/>
    <dgm:cxn modelId="{0150A554-D8B3-4CE2-AEC3-97410629B197}" type="presParOf" srcId="{144907FC-8D64-4C95-BC1F-198317B1E352}" destId="{08EDB2FD-2A4A-4882-A898-897FBD6E6858}" srcOrd="21" destOrd="0" presId="urn:microsoft.com/office/officeart/2008/layout/LinedList"/>
    <dgm:cxn modelId="{D8BEE58D-262B-472A-9EBC-B5C97AB9CE40}" type="presParOf" srcId="{08EDB2FD-2A4A-4882-A898-897FBD6E6858}" destId="{057CAF9D-6339-4D0C-833E-D8C6DDD07104}" srcOrd="0" destOrd="0" presId="urn:microsoft.com/office/officeart/2008/layout/LinedList"/>
    <dgm:cxn modelId="{E0A0CFB7-BC41-4118-AF61-9BC6C0DD7C33}" type="presParOf" srcId="{08EDB2FD-2A4A-4882-A898-897FBD6E6858}" destId="{F95392E7-8377-4C2F-99B8-73A32B63FE1D}" srcOrd="1" destOrd="0" presId="urn:microsoft.com/office/officeart/2008/layout/LinedList"/>
    <dgm:cxn modelId="{529E4209-CEE5-4DBC-9B33-AEE60A9DA88C}" type="presParOf" srcId="{144907FC-8D64-4C95-BC1F-198317B1E352}" destId="{36C7E502-8693-4437-9C22-A333E66675DE}" srcOrd="22" destOrd="0" presId="urn:microsoft.com/office/officeart/2008/layout/LinedList"/>
    <dgm:cxn modelId="{4CB56BEB-BFCA-4622-A89C-F8B96D9FEB89}" type="presParOf" srcId="{144907FC-8D64-4C95-BC1F-198317B1E352}" destId="{D628ADAA-E71E-43A9-8960-916A9BDA936E}" srcOrd="23" destOrd="0" presId="urn:microsoft.com/office/officeart/2008/layout/LinedList"/>
    <dgm:cxn modelId="{57DEA55F-DFD9-47FD-B74A-AF2731CDC149}" type="presParOf" srcId="{D628ADAA-E71E-43A9-8960-916A9BDA936E}" destId="{5391EA5A-532F-4FF4-8504-9679C7563225}" srcOrd="0" destOrd="0" presId="urn:microsoft.com/office/officeart/2008/layout/LinedList"/>
    <dgm:cxn modelId="{EFAEF3CA-8934-4AA4-94E9-5A912812F41F}" type="presParOf" srcId="{D628ADAA-E71E-43A9-8960-916A9BDA936E}" destId="{C3658D57-A427-49E2-9830-94E7DF5B0708}" srcOrd="1" destOrd="0" presId="urn:microsoft.com/office/officeart/2008/layout/LinedList"/>
    <dgm:cxn modelId="{4A2DC1F1-5E9E-4741-8B5C-A6EAE4BB71E1}" type="presParOf" srcId="{144907FC-8D64-4C95-BC1F-198317B1E352}" destId="{598DBC75-242F-4022-9C86-917F5A36AC6F}" srcOrd="24" destOrd="0" presId="urn:microsoft.com/office/officeart/2008/layout/LinedList"/>
    <dgm:cxn modelId="{B6A209F9-CD37-46C3-85D9-EE9C0CC5F266}" type="presParOf" srcId="{144907FC-8D64-4C95-BC1F-198317B1E352}" destId="{F21EC31C-5D0D-459D-9CA7-A295FDD8AD9E}" srcOrd="25" destOrd="0" presId="urn:microsoft.com/office/officeart/2008/layout/LinedList"/>
    <dgm:cxn modelId="{B52B4495-5074-401A-A923-B74EEE258A9B}" type="presParOf" srcId="{F21EC31C-5D0D-459D-9CA7-A295FDD8AD9E}" destId="{F7AA7600-C24D-494B-98C6-C54ED7F6D63B}" srcOrd="0" destOrd="0" presId="urn:microsoft.com/office/officeart/2008/layout/LinedList"/>
    <dgm:cxn modelId="{611D152A-1AF4-4448-B045-ABF89163915F}" type="presParOf" srcId="{F21EC31C-5D0D-459D-9CA7-A295FDD8AD9E}" destId="{6159D024-5F04-44DB-A875-1028EEB2098F}"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70487CBD-2BEF-4AC8-B98B-8D8F01988545}" type="doc">
      <dgm:prSet loTypeId="urn:microsoft.com/office/officeart/2005/8/layout/vProcess5" loCatId="process" qsTypeId="urn:microsoft.com/office/officeart/2005/8/quickstyle/simple1" qsCatId="simple" csTypeId="urn:microsoft.com/office/officeart/2005/8/colors/colorful2" csCatId="colorful"/>
      <dgm:spPr/>
      <dgm:t>
        <a:bodyPr/>
        <a:lstStyle/>
        <a:p>
          <a:endParaRPr lang="en-US"/>
        </a:p>
      </dgm:t>
    </dgm:pt>
    <dgm:pt modelId="{5F7C80A7-B8F4-4F70-8807-D0C2E23067D1}">
      <dgm:prSet/>
      <dgm:spPr/>
      <dgm:t>
        <a:bodyPr/>
        <a:lstStyle/>
        <a:p>
          <a:r>
            <a:rPr lang="en-GB"/>
            <a:t>This methodology provides a modular “plug-and-play” aeroponic growth system which allows for efficient maintenance without any interruption.</a:t>
          </a:r>
          <a:endParaRPr lang="en-US"/>
        </a:p>
      </dgm:t>
    </dgm:pt>
    <dgm:pt modelId="{74D550B9-C830-4C8F-9FCE-904180975E75}" type="parTrans" cxnId="{FA6CE2AA-8886-45A5-9F68-C84A08B466B9}">
      <dgm:prSet/>
      <dgm:spPr/>
      <dgm:t>
        <a:bodyPr/>
        <a:lstStyle/>
        <a:p>
          <a:endParaRPr lang="en-US"/>
        </a:p>
      </dgm:t>
    </dgm:pt>
    <dgm:pt modelId="{3DD2DC5B-416C-46EF-A4E7-8E7FCE3EEBDF}" type="sibTrans" cxnId="{FA6CE2AA-8886-45A5-9F68-C84A08B466B9}">
      <dgm:prSet/>
      <dgm:spPr/>
      <dgm:t>
        <a:bodyPr/>
        <a:lstStyle/>
        <a:p>
          <a:endParaRPr lang="en-US"/>
        </a:p>
      </dgm:t>
    </dgm:pt>
    <dgm:pt modelId="{5F84E9C9-5E98-45DB-980A-303EEC3D2D4C}">
      <dgm:prSet/>
      <dgm:spPr/>
      <dgm:t>
        <a:bodyPr/>
        <a:lstStyle/>
        <a:p>
          <a:r>
            <a:rPr lang="en-GB"/>
            <a:t>An automated system controller that may implement pre-programmed spray operations, monitor, and control the temperature, humidity, light intensity and other suitable plant growth parameters.</a:t>
          </a:r>
          <a:endParaRPr lang="en-US"/>
        </a:p>
      </dgm:t>
    </dgm:pt>
    <dgm:pt modelId="{4475F704-A9C4-475D-8BF4-602D4D28A44A}" type="parTrans" cxnId="{5779AE42-2C29-4A4E-8472-DEE0B0834A6D}">
      <dgm:prSet/>
      <dgm:spPr/>
      <dgm:t>
        <a:bodyPr/>
        <a:lstStyle/>
        <a:p>
          <a:endParaRPr lang="en-US"/>
        </a:p>
      </dgm:t>
    </dgm:pt>
    <dgm:pt modelId="{B741A7C8-15F6-488C-95C4-091D6F24EDC5}" type="sibTrans" cxnId="{5779AE42-2C29-4A4E-8472-DEE0B0834A6D}">
      <dgm:prSet/>
      <dgm:spPr/>
      <dgm:t>
        <a:bodyPr/>
        <a:lstStyle/>
        <a:p>
          <a:endParaRPr lang="en-US"/>
        </a:p>
      </dgm:t>
    </dgm:pt>
    <dgm:pt modelId="{C3D4D7B2-3515-4D9A-B535-3EE89E694309}">
      <dgm:prSet/>
      <dgm:spPr/>
      <dgm:t>
        <a:bodyPr/>
        <a:lstStyle/>
        <a:p>
          <a:r>
            <a:rPr lang="en-GB"/>
            <a:t>Initiates alarms in the event of high or low sensor readings, pump failure, power failure or the occurrence of any other monitored process variable.</a:t>
          </a:r>
          <a:endParaRPr lang="en-US"/>
        </a:p>
      </dgm:t>
    </dgm:pt>
    <dgm:pt modelId="{A58557CA-0DA2-42B8-9FB7-A03147838431}" type="parTrans" cxnId="{89B050BE-8D0D-49AD-98B5-B92608099704}">
      <dgm:prSet/>
      <dgm:spPr/>
      <dgm:t>
        <a:bodyPr/>
        <a:lstStyle/>
        <a:p>
          <a:endParaRPr lang="en-US"/>
        </a:p>
      </dgm:t>
    </dgm:pt>
    <dgm:pt modelId="{5C33BA9D-FA89-477D-A5B5-678C7A33B380}" type="sibTrans" cxnId="{89B050BE-8D0D-49AD-98B5-B92608099704}">
      <dgm:prSet/>
      <dgm:spPr/>
      <dgm:t>
        <a:bodyPr/>
        <a:lstStyle/>
        <a:p>
          <a:endParaRPr lang="en-US"/>
        </a:p>
      </dgm:t>
    </dgm:pt>
    <dgm:pt modelId="{466D3373-F5BD-4BBC-82C6-D53402B34540}">
      <dgm:prSet/>
      <dgm:spPr/>
      <dgm:t>
        <a:bodyPr/>
        <a:lstStyle/>
        <a:p>
          <a:r>
            <a:rPr lang="en-US" b="0" i="0"/>
            <a:t>We designed a mobile interface that a user can easily check every sensor’s value in this system through a webserver which displays sensor’s data such as temperature, humidity</a:t>
          </a:r>
          <a:r>
            <a:rPr lang="en-US"/>
            <a:t> </a:t>
          </a:r>
          <a:r>
            <a:rPr lang="en-US" b="0" i="0"/>
            <a:t>and water level.</a:t>
          </a:r>
          <a:endParaRPr lang="en-US"/>
        </a:p>
      </dgm:t>
    </dgm:pt>
    <dgm:pt modelId="{B6916D1C-B805-4D22-A34D-205BB3A0F34F}" type="parTrans" cxnId="{1B3C658B-B939-463D-8DB1-F8BECC744940}">
      <dgm:prSet/>
      <dgm:spPr/>
      <dgm:t>
        <a:bodyPr/>
        <a:lstStyle/>
        <a:p>
          <a:endParaRPr lang="en-US"/>
        </a:p>
      </dgm:t>
    </dgm:pt>
    <dgm:pt modelId="{C6F4C0C4-20A4-46BF-B26D-9D28E25751E5}" type="sibTrans" cxnId="{1B3C658B-B939-463D-8DB1-F8BECC744940}">
      <dgm:prSet/>
      <dgm:spPr/>
      <dgm:t>
        <a:bodyPr/>
        <a:lstStyle/>
        <a:p>
          <a:endParaRPr lang="en-US"/>
        </a:p>
      </dgm:t>
    </dgm:pt>
    <dgm:pt modelId="{FBDE4816-C3C7-40A5-9D1B-7B01CEE97B45}" type="pres">
      <dgm:prSet presAssocID="{70487CBD-2BEF-4AC8-B98B-8D8F01988545}" presName="outerComposite" presStyleCnt="0">
        <dgm:presLayoutVars>
          <dgm:chMax val="5"/>
          <dgm:dir/>
          <dgm:resizeHandles val="exact"/>
        </dgm:presLayoutVars>
      </dgm:prSet>
      <dgm:spPr/>
    </dgm:pt>
    <dgm:pt modelId="{FA7C84D6-EB53-4D91-AD3A-998EDC9F62B2}" type="pres">
      <dgm:prSet presAssocID="{70487CBD-2BEF-4AC8-B98B-8D8F01988545}" presName="dummyMaxCanvas" presStyleCnt="0">
        <dgm:presLayoutVars/>
      </dgm:prSet>
      <dgm:spPr/>
    </dgm:pt>
    <dgm:pt modelId="{1F49DAB9-90BD-418F-A6D3-876324355075}" type="pres">
      <dgm:prSet presAssocID="{70487CBD-2BEF-4AC8-B98B-8D8F01988545}" presName="FourNodes_1" presStyleLbl="node1" presStyleIdx="0" presStyleCnt="4">
        <dgm:presLayoutVars>
          <dgm:bulletEnabled val="1"/>
        </dgm:presLayoutVars>
      </dgm:prSet>
      <dgm:spPr/>
    </dgm:pt>
    <dgm:pt modelId="{5EC892C1-C647-4434-95B1-C0A531BEEEB5}" type="pres">
      <dgm:prSet presAssocID="{70487CBD-2BEF-4AC8-B98B-8D8F01988545}" presName="FourNodes_2" presStyleLbl="node1" presStyleIdx="1" presStyleCnt="4">
        <dgm:presLayoutVars>
          <dgm:bulletEnabled val="1"/>
        </dgm:presLayoutVars>
      </dgm:prSet>
      <dgm:spPr/>
    </dgm:pt>
    <dgm:pt modelId="{395EC9E2-D492-4BA3-B0E6-D30C18FCD955}" type="pres">
      <dgm:prSet presAssocID="{70487CBD-2BEF-4AC8-B98B-8D8F01988545}" presName="FourNodes_3" presStyleLbl="node1" presStyleIdx="2" presStyleCnt="4">
        <dgm:presLayoutVars>
          <dgm:bulletEnabled val="1"/>
        </dgm:presLayoutVars>
      </dgm:prSet>
      <dgm:spPr/>
    </dgm:pt>
    <dgm:pt modelId="{00ED6323-23E3-4CFB-A661-039084541BD2}" type="pres">
      <dgm:prSet presAssocID="{70487CBD-2BEF-4AC8-B98B-8D8F01988545}" presName="FourNodes_4" presStyleLbl="node1" presStyleIdx="3" presStyleCnt="4">
        <dgm:presLayoutVars>
          <dgm:bulletEnabled val="1"/>
        </dgm:presLayoutVars>
      </dgm:prSet>
      <dgm:spPr/>
    </dgm:pt>
    <dgm:pt modelId="{DCE0E7B7-1C92-43A1-B7FE-E804784D8EAD}" type="pres">
      <dgm:prSet presAssocID="{70487CBD-2BEF-4AC8-B98B-8D8F01988545}" presName="FourConn_1-2" presStyleLbl="fgAccFollowNode1" presStyleIdx="0" presStyleCnt="3">
        <dgm:presLayoutVars>
          <dgm:bulletEnabled val="1"/>
        </dgm:presLayoutVars>
      </dgm:prSet>
      <dgm:spPr/>
    </dgm:pt>
    <dgm:pt modelId="{2AD16A7B-4D2F-4F67-9E91-F2E35A748E4F}" type="pres">
      <dgm:prSet presAssocID="{70487CBD-2BEF-4AC8-B98B-8D8F01988545}" presName="FourConn_2-3" presStyleLbl="fgAccFollowNode1" presStyleIdx="1" presStyleCnt="3">
        <dgm:presLayoutVars>
          <dgm:bulletEnabled val="1"/>
        </dgm:presLayoutVars>
      </dgm:prSet>
      <dgm:spPr/>
    </dgm:pt>
    <dgm:pt modelId="{6F9C63ED-7606-4314-91C7-059E51E338B9}" type="pres">
      <dgm:prSet presAssocID="{70487CBD-2BEF-4AC8-B98B-8D8F01988545}" presName="FourConn_3-4" presStyleLbl="fgAccFollowNode1" presStyleIdx="2" presStyleCnt="3">
        <dgm:presLayoutVars>
          <dgm:bulletEnabled val="1"/>
        </dgm:presLayoutVars>
      </dgm:prSet>
      <dgm:spPr/>
    </dgm:pt>
    <dgm:pt modelId="{7374A152-0CBA-45B0-8439-C43EA7CBCE35}" type="pres">
      <dgm:prSet presAssocID="{70487CBD-2BEF-4AC8-B98B-8D8F01988545}" presName="FourNodes_1_text" presStyleLbl="node1" presStyleIdx="3" presStyleCnt="4">
        <dgm:presLayoutVars>
          <dgm:bulletEnabled val="1"/>
        </dgm:presLayoutVars>
      </dgm:prSet>
      <dgm:spPr/>
    </dgm:pt>
    <dgm:pt modelId="{47599870-F643-45CB-9582-C0D261EB17E1}" type="pres">
      <dgm:prSet presAssocID="{70487CBD-2BEF-4AC8-B98B-8D8F01988545}" presName="FourNodes_2_text" presStyleLbl="node1" presStyleIdx="3" presStyleCnt="4">
        <dgm:presLayoutVars>
          <dgm:bulletEnabled val="1"/>
        </dgm:presLayoutVars>
      </dgm:prSet>
      <dgm:spPr/>
    </dgm:pt>
    <dgm:pt modelId="{37D6E939-C8F2-4E38-A0E7-52A6CE22F740}" type="pres">
      <dgm:prSet presAssocID="{70487CBD-2BEF-4AC8-B98B-8D8F01988545}" presName="FourNodes_3_text" presStyleLbl="node1" presStyleIdx="3" presStyleCnt="4">
        <dgm:presLayoutVars>
          <dgm:bulletEnabled val="1"/>
        </dgm:presLayoutVars>
      </dgm:prSet>
      <dgm:spPr/>
    </dgm:pt>
    <dgm:pt modelId="{06F1EA97-626F-456B-90AE-E0CE63526AAF}" type="pres">
      <dgm:prSet presAssocID="{70487CBD-2BEF-4AC8-B98B-8D8F01988545}" presName="FourNodes_4_text" presStyleLbl="node1" presStyleIdx="3" presStyleCnt="4">
        <dgm:presLayoutVars>
          <dgm:bulletEnabled val="1"/>
        </dgm:presLayoutVars>
      </dgm:prSet>
      <dgm:spPr/>
    </dgm:pt>
  </dgm:ptLst>
  <dgm:cxnLst>
    <dgm:cxn modelId="{6A694D05-5FFB-4382-BEA1-ACA007317F51}" type="presOf" srcId="{C3D4D7B2-3515-4D9A-B535-3EE89E694309}" destId="{395EC9E2-D492-4BA3-B0E6-D30C18FCD955}" srcOrd="0" destOrd="0" presId="urn:microsoft.com/office/officeart/2005/8/layout/vProcess5"/>
    <dgm:cxn modelId="{7E4DF52A-F363-4BEB-B46C-2E0F40372C0D}" type="presOf" srcId="{5F84E9C9-5E98-45DB-980A-303EEC3D2D4C}" destId="{5EC892C1-C647-4434-95B1-C0A531BEEEB5}" srcOrd="0" destOrd="0" presId="urn:microsoft.com/office/officeart/2005/8/layout/vProcess5"/>
    <dgm:cxn modelId="{FFD28434-DD52-480A-96BC-D74BDBC1BCE3}" type="presOf" srcId="{3DD2DC5B-416C-46EF-A4E7-8E7FCE3EEBDF}" destId="{DCE0E7B7-1C92-43A1-B7FE-E804784D8EAD}" srcOrd="0" destOrd="0" presId="urn:microsoft.com/office/officeart/2005/8/layout/vProcess5"/>
    <dgm:cxn modelId="{DF82175C-353F-4F1A-B2DD-B849042062E2}" type="presOf" srcId="{466D3373-F5BD-4BBC-82C6-D53402B34540}" destId="{06F1EA97-626F-456B-90AE-E0CE63526AAF}" srcOrd="1" destOrd="0" presId="urn:microsoft.com/office/officeart/2005/8/layout/vProcess5"/>
    <dgm:cxn modelId="{5779AE42-2C29-4A4E-8472-DEE0B0834A6D}" srcId="{70487CBD-2BEF-4AC8-B98B-8D8F01988545}" destId="{5F84E9C9-5E98-45DB-980A-303EEC3D2D4C}" srcOrd="1" destOrd="0" parTransId="{4475F704-A9C4-475D-8BF4-602D4D28A44A}" sibTransId="{B741A7C8-15F6-488C-95C4-091D6F24EDC5}"/>
    <dgm:cxn modelId="{A5DBA348-0F3B-4876-8C72-E175F48A9C78}" type="presOf" srcId="{466D3373-F5BD-4BBC-82C6-D53402B34540}" destId="{00ED6323-23E3-4CFB-A661-039084541BD2}" srcOrd="0" destOrd="0" presId="urn:microsoft.com/office/officeart/2005/8/layout/vProcess5"/>
    <dgm:cxn modelId="{51690E74-E8AC-498E-BAE2-1C1487701680}" type="presOf" srcId="{5C33BA9D-FA89-477D-A5B5-678C7A33B380}" destId="{6F9C63ED-7606-4314-91C7-059E51E338B9}" srcOrd="0" destOrd="0" presId="urn:microsoft.com/office/officeart/2005/8/layout/vProcess5"/>
    <dgm:cxn modelId="{D2D88177-8F9D-42DD-BF4F-056BA0FD9A53}" type="presOf" srcId="{5F7C80A7-B8F4-4F70-8807-D0C2E23067D1}" destId="{1F49DAB9-90BD-418F-A6D3-876324355075}" srcOrd="0" destOrd="0" presId="urn:microsoft.com/office/officeart/2005/8/layout/vProcess5"/>
    <dgm:cxn modelId="{1B3C658B-B939-463D-8DB1-F8BECC744940}" srcId="{70487CBD-2BEF-4AC8-B98B-8D8F01988545}" destId="{466D3373-F5BD-4BBC-82C6-D53402B34540}" srcOrd="3" destOrd="0" parTransId="{B6916D1C-B805-4D22-A34D-205BB3A0F34F}" sibTransId="{C6F4C0C4-20A4-46BF-B26D-9D28E25751E5}"/>
    <dgm:cxn modelId="{38917A8D-4C4C-4E9B-A989-F976DD746807}" type="presOf" srcId="{5F7C80A7-B8F4-4F70-8807-D0C2E23067D1}" destId="{7374A152-0CBA-45B0-8439-C43EA7CBCE35}" srcOrd="1" destOrd="0" presId="urn:microsoft.com/office/officeart/2005/8/layout/vProcess5"/>
    <dgm:cxn modelId="{87613692-7E11-48C5-BA99-359AB1EDA632}" type="presOf" srcId="{C3D4D7B2-3515-4D9A-B535-3EE89E694309}" destId="{37D6E939-C8F2-4E38-A0E7-52A6CE22F740}" srcOrd="1" destOrd="0" presId="urn:microsoft.com/office/officeart/2005/8/layout/vProcess5"/>
    <dgm:cxn modelId="{A92933A8-115E-4EC5-8E16-1F8B49910E20}" type="presOf" srcId="{5F84E9C9-5E98-45DB-980A-303EEC3D2D4C}" destId="{47599870-F643-45CB-9582-C0D261EB17E1}" srcOrd="1" destOrd="0" presId="urn:microsoft.com/office/officeart/2005/8/layout/vProcess5"/>
    <dgm:cxn modelId="{E27CF7A8-B3C7-440E-8403-B219FFCB4456}" type="presOf" srcId="{70487CBD-2BEF-4AC8-B98B-8D8F01988545}" destId="{FBDE4816-C3C7-40A5-9D1B-7B01CEE97B45}" srcOrd="0" destOrd="0" presId="urn:microsoft.com/office/officeart/2005/8/layout/vProcess5"/>
    <dgm:cxn modelId="{FA6CE2AA-8886-45A5-9F68-C84A08B466B9}" srcId="{70487CBD-2BEF-4AC8-B98B-8D8F01988545}" destId="{5F7C80A7-B8F4-4F70-8807-D0C2E23067D1}" srcOrd="0" destOrd="0" parTransId="{74D550B9-C830-4C8F-9FCE-904180975E75}" sibTransId="{3DD2DC5B-416C-46EF-A4E7-8E7FCE3EEBDF}"/>
    <dgm:cxn modelId="{F0278CB2-2E49-4CB6-A4C5-BDDB3C1832B9}" type="presOf" srcId="{B741A7C8-15F6-488C-95C4-091D6F24EDC5}" destId="{2AD16A7B-4D2F-4F67-9E91-F2E35A748E4F}" srcOrd="0" destOrd="0" presId="urn:microsoft.com/office/officeart/2005/8/layout/vProcess5"/>
    <dgm:cxn modelId="{89B050BE-8D0D-49AD-98B5-B92608099704}" srcId="{70487CBD-2BEF-4AC8-B98B-8D8F01988545}" destId="{C3D4D7B2-3515-4D9A-B535-3EE89E694309}" srcOrd="2" destOrd="0" parTransId="{A58557CA-0DA2-42B8-9FB7-A03147838431}" sibTransId="{5C33BA9D-FA89-477D-A5B5-678C7A33B380}"/>
    <dgm:cxn modelId="{C0A3A6B2-7EC9-4809-B5C3-673A292214CB}" type="presParOf" srcId="{FBDE4816-C3C7-40A5-9D1B-7B01CEE97B45}" destId="{FA7C84D6-EB53-4D91-AD3A-998EDC9F62B2}" srcOrd="0" destOrd="0" presId="urn:microsoft.com/office/officeart/2005/8/layout/vProcess5"/>
    <dgm:cxn modelId="{EF311511-09EC-4E2F-B461-71B21AC4E2FD}" type="presParOf" srcId="{FBDE4816-C3C7-40A5-9D1B-7B01CEE97B45}" destId="{1F49DAB9-90BD-418F-A6D3-876324355075}" srcOrd="1" destOrd="0" presId="urn:microsoft.com/office/officeart/2005/8/layout/vProcess5"/>
    <dgm:cxn modelId="{CACC78E7-3AD5-4381-8A0C-69B95170692D}" type="presParOf" srcId="{FBDE4816-C3C7-40A5-9D1B-7B01CEE97B45}" destId="{5EC892C1-C647-4434-95B1-C0A531BEEEB5}" srcOrd="2" destOrd="0" presId="urn:microsoft.com/office/officeart/2005/8/layout/vProcess5"/>
    <dgm:cxn modelId="{A522D0E0-13B8-4E76-B7F9-B6BF0E504A9B}" type="presParOf" srcId="{FBDE4816-C3C7-40A5-9D1B-7B01CEE97B45}" destId="{395EC9E2-D492-4BA3-B0E6-D30C18FCD955}" srcOrd="3" destOrd="0" presId="urn:microsoft.com/office/officeart/2005/8/layout/vProcess5"/>
    <dgm:cxn modelId="{7D0D043E-BD5F-44F7-ABC0-564B0F05E7A0}" type="presParOf" srcId="{FBDE4816-C3C7-40A5-9D1B-7B01CEE97B45}" destId="{00ED6323-23E3-4CFB-A661-039084541BD2}" srcOrd="4" destOrd="0" presId="urn:microsoft.com/office/officeart/2005/8/layout/vProcess5"/>
    <dgm:cxn modelId="{9D6B7F6C-3A84-46FF-9CCD-0A94850ED6FF}" type="presParOf" srcId="{FBDE4816-C3C7-40A5-9D1B-7B01CEE97B45}" destId="{DCE0E7B7-1C92-43A1-B7FE-E804784D8EAD}" srcOrd="5" destOrd="0" presId="urn:microsoft.com/office/officeart/2005/8/layout/vProcess5"/>
    <dgm:cxn modelId="{CA21BC3E-8E8B-4662-AD5D-578ADFA6E68C}" type="presParOf" srcId="{FBDE4816-C3C7-40A5-9D1B-7B01CEE97B45}" destId="{2AD16A7B-4D2F-4F67-9E91-F2E35A748E4F}" srcOrd="6" destOrd="0" presId="urn:microsoft.com/office/officeart/2005/8/layout/vProcess5"/>
    <dgm:cxn modelId="{1D1579C5-1F4D-4DE9-B10D-7920E091A065}" type="presParOf" srcId="{FBDE4816-C3C7-40A5-9D1B-7B01CEE97B45}" destId="{6F9C63ED-7606-4314-91C7-059E51E338B9}" srcOrd="7" destOrd="0" presId="urn:microsoft.com/office/officeart/2005/8/layout/vProcess5"/>
    <dgm:cxn modelId="{6A30B13B-5413-4BBB-BBCB-147BF4BD45A8}" type="presParOf" srcId="{FBDE4816-C3C7-40A5-9D1B-7B01CEE97B45}" destId="{7374A152-0CBA-45B0-8439-C43EA7CBCE35}" srcOrd="8" destOrd="0" presId="urn:microsoft.com/office/officeart/2005/8/layout/vProcess5"/>
    <dgm:cxn modelId="{F9C7385C-8F22-4EE2-BC05-85077196B2B5}" type="presParOf" srcId="{FBDE4816-C3C7-40A5-9D1B-7B01CEE97B45}" destId="{47599870-F643-45CB-9582-C0D261EB17E1}" srcOrd="9" destOrd="0" presId="urn:microsoft.com/office/officeart/2005/8/layout/vProcess5"/>
    <dgm:cxn modelId="{217CF635-CC53-49B6-9574-C88661633ADA}" type="presParOf" srcId="{FBDE4816-C3C7-40A5-9D1B-7B01CEE97B45}" destId="{37D6E939-C8F2-4E38-A0E7-52A6CE22F740}" srcOrd="10" destOrd="0" presId="urn:microsoft.com/office/officeart/2005/8/layout/vProcess5"/>
    <dgm:cxn modelId="{5A135DDA-6E0F-4B99-B6F5-778C916F012C}" type="presParOf" srcId="{FBDE4816-C3C7-40A5-9D1B-7B01CEE97B45}" destId="{06F1EA97-626F-456B-90AE-E0CE63526AAF}" srcOrd="11" destOrd="0" presId="urn:microsoft.com/office/officeart/2005/8/layout/vProcess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0A255DD-986C-420B-A008-9F7C8D778F27}" type="doc">
      <dgm:prSet loTypeId="urn:microsoft.com/office/officeart/2005/8/layout/StepDownProcess" loCatId="process" qsTypeId="urn:microsoft.com/office/officeart/2005/8/quickstyle/simple1" qsCatId="simple" csTypeId="urn:microsoft.com/office/officeart/2005/8/colors/accent0_1" csCatId="mainScheme" phldr="1"/>
      <dgm:spPr/>
      <dgm:t>
        <a:bodyPr/>
        <a:lstStyle/>
        <a:p>
          <a:endParaRPr lang="en-IN"/>
        </a:p>
      </dgm:t>
    </dgm:pt>
    <dgm:pt modelId="{AC78EA2E-4692-4392-B267-1B20630AC269}">
      <dgm:prSet custT="1"/>
      <dgm:spPr/>
      <dgm:t>
        <a:bodyPr/>
        <a:lstStyle/>
        <a:p>
          <a:r>
            <a:rPr lang="en-US" sz="1600" b="0" i="0" dirty="0">
              <a:latin typeface="Times New Roman" panose="02020603050405020304" pitchFamily="18" charset="0"/>
              <a:cs typeface="Times New Roman" panose="02020603050405020304" pitchFamily="18" charset="0"/>
            </a:rPr>
            <a:t>DEVELOPMENT OF HARDWARE MODEL OF AEROPONIC SYSTEM </a:t>
          </a:r>
          <a:endParaRPr lang="en-IN" sz="1600" dirty="0">
            <a:latin typeface="Times New Roman" panose="02020603050405020304" pitchFamily="18" charset="0"/>
            <a:cs typeface="Times New Roman" panose="02020603050405020304" pitchFamily="18" charset="0"/>
          </a:endParaRPr>
        </a:p>
      </dgm:t>
    </dgm:pt>
    <dgm:pt modelId="{B9FE671C-2509-4698-9821-1D443952ED0D}" type="parTrans" cxnId="{6D122598-7ECF-4803-B0DA-B96A50A7F462}">
      <dgm:prSet/>
      <dgm:spPr/>
      <dgm:t>
        <a:bodyPr/>
        <a:lstStyle/>
        <a:p>
          <a:endParaRPr lang="en-IN"/>
        </a:p>
      </dgm:t>
    </dgm:pt>
    <dgm:pt modelId="{016BEDDE-FC52-4C16-A267-1917C9969227}" type="sibTrans" cxnId="{6D122598-7ECF-4803-B0DA-B96A50A7F462}">
      <dgm:prSet/>
      <dgm:spPr/>
      <dgm:t>
        <a:bodyPr/>
        <a:lstStyle/>
        <a:p>
          <a:endParaRPr lang="en-IN"/>
        </a:p>
      </dgm:t>
    </dgm:pt>
    <dgm:pt modelId="{9706840A-5B66-4185-928B-ECBC2C437A8F}">
      <dgm:prSet custT="1"/>
      <dgm:spPr/>
      <dgm:t>
        <a:bodyPr/>
        <a:lstStyle/>
        <a:p>
          <a:r>
            <a:rPr lang="en-US" sz="1600" b="0" i="0" dirty="0">
              <a:latin typeface="Times New Roman" panose="02020603050405020304" pitchFamily="18" charset="0"/>
              <a:cs typeface="Times New Roman" panose="02020603050405020304" pitchFamily="18" charset="0"/>
            </a:rPr>
            <a:t>ANALYSIS OF GROWTH OF PLANTS</a:t>
          </a:r>
          <a:endParaRPr lang="en-IN" sz="1600" dirty="0">
            <a:latin typeface="Times New Roman" panose="02020603050405020304" pitchFamily="18" charset="0"/>
            <a:cs typeface="Times New Roman" panose="02020603050405020304" pitchFamily="18" charset="0"/>
          </a:endParaRPr>
        </a:p>
      </dgm:t>
    </dgm:pt>
    <dgm:pt modelId="{466FD933-D089-4077-A668-4F3693C05B2D}" type="parTrans" cxnId="{FF8837CE-E639-4213-9886-0F4C370DF12D}">
      <dgm:prSet/>
      <dgm:spPr/>
      <dgm:t>
        <a:bodyPr/>
        <a:lstStyle/>
        <a:p>
          <a:endParaRPr lang="en-IN"/>
        </a:p>
      </dgm:t>
    </dgm:pt>
    <dgm:pt modelId="{3CFB756C-C39C-41F4-99CD-9EA049B4EECC}" type="sibTrans" cxnId="{FF8837CE-E639-4213-9886-0F4C370DF12D}">
      <dgm:prSet/>
      <dgm:spPr/>
      <dgm:t>
        <a:bodyPr/>
        <a:lstStyle/>
        <a:p>
          <a:endParaRPr lang="en-IN"/>
        </a:p>
      </dgm:t>
    </dgm:pt>
    <dgm:pt modelId="{B9BE9E2B-C4C4-4534-A0BC-843F2D371462}">
      <dgm:prSet custT="1"/>
      <dgm:spPr/>
      <dgm:t>
        <a:bodyPr/>
        <a:lstStyle/>
        <a:p>
          <a:r>
            <a:rPr lang="en-US" sz="1600" b="0" i="0" dirty="0">
              <a:latin typeface="Times New Roman" panose="02020603050405020304" pitchFamily="18" charset="0"/>
              <a:cs typeface="Times New Roman" panose="02020603050405020304" pitchFamily="18" charset="0"/>
            </a:rPr>
            <a:t>DEVELOPMENT OF WEB SERVER</a:t>
          </a:r>
          <a:endParaRPr lang="en-IN" sz="1600" dirty="0">
            <a:latin typeface="Times New Roman" panose="02020603050405020304" pitchFamily="18" charset="0"/>
            <a:cs typeface="Times New Roman" panose="02020603050405020304" pitchFamily="18" charset="0"/>
          </a:endParaRPr>
        </a:p>
      </dgm:t>
    </dgm:pt>
    <dgm:pt modelId="{6B38CF64-33B3-4DDE-8534-098DA5F04FF4}" type="parTrans" cxnId="{51EBC7EC-9307-43F3-A055-FFE897B0A078}">
      <dgm:prSet/>
      <dgm:spPr/>
      <dgm:t>
        <a:bodyPr/>
        <a:lstStyle/>
        <a:p>
          <a:endParaRPr lang="en-IN"/>
        </a:p>
      </dgm:t>
    </dgm:pt>
    <dgm:pt modelId="{48D5ED68-EB34-4BEB-8688-B7359EC966F9}" type="sibTrans" cxnId="{51EBC7EC-9307-43F3-A055-FFE897B0A078}">
      <dgm:prSet/>
      <dgm:spPr/>
      <dgm:t>
        <a:bodyPr/>
        <a:lstStyle/>
        <a:p>
          <a:endParaRPr lang="en-IN"/>
        </a:p>
      </dgm:t>
    </dgm:pt>
    <dgm:pt modelId="{489DC5DA-66E7-4FD1-BCF2-757563B5895A}">
      <dgm:prSet custT="1"/>
      <dgm:spPr/>
      <dgm:t>
        <a:bodyPr/>
        <a:lstStyle/>
        <a:p>
          <a:r>
            <a:rPr lang="en-US" sz="1600" dirty="0">
              <a:latin typeface="Times New Roman" panose="02020603050405020304" pitchFamily="18" charset="0"/>
              <a:cs typeface="Times New Roman" panose="02020603050405020304" pitchFamily="18" charset="0"/>
            </a:rPr>
            <a:t>SMART AEROPONIC SYSTEM</a:t>
          </a:r>
          <a:endParaRPr lang="en-IN" sz="1600" dirty="0">
            <a:latin typeface="Times New Roman" panose="02020603050405020304" pitchFamily="18" charset="0"/>
            <a:cs typeface="Times New Roman" panose="02020603050405020304" pitchFamily="18" charset="0"/>
          </a:endParaRPr>
        </a:p>
      </dgm:t>
    </dgm:pt>
    <dgm:pt modelId="{D76C2EB4-C7C3-468B-8D5B-68EAC1494366}" type="parTrans" cxnId="{5F714F07-51B3-4474-8C63-F7C76F9A6663}">
      <dgm:prSet/>
      <dgm:spPr/>
      <dgm:t>
        <a:bodyPr/>
        <a:lstStyle/>
        <a:p>
          <a:endParaRPr lang="en-IN"/>
        </a:p>
      </dgm:t>
    </dgm:pt>
    <dgm:pt modelId="{F8D7BEB0-0546-4CE1-8EBC-5209E8BB28E7}" type="sibTrans" cxnId="{5F714F07-51B3-4474-8C63-F7C76F9A6663}">
      <dgm:prSet/>
      <dgm:spPr/>
      <dgm:t>
        <a:bodyPr/>
        <a:lstStyle/>
        <a:p>
          <a:endParaRPr lang="en-IN"/>
        </a:p>
      </dgm:t>
    </dgm:pt>
    <dgm:pt modelId="{13D92931-06A0-4D84-9748-7EDD3771E6F4}" type="pres">
      <dgm:prSet presAssocID="{90A255DD-986C-420B-A008-9F7C8D778F27}" presName="rootnode" presStyleCnt="0">
        <dgm:presLayoutVars>
          <dgm:chMax/>
          <dgm:chPref/>
          <dgm:dir/>
          <dgm:animLvl val="lvl"/>
        </dgm:presLayoutVars>
      </dgm:prSet>
      <dgm:spPr/>
    </dgm:pt>
    <dgm:pt modelId="{0EB240BB-9F65-4328-B978-03FE3613B8EB}" type="pres">
      <dgm:prSet presAssocID="{AC78EA2E-4692-4392-B267-1B20630AC269}" presName="composite" presStyleCnt="0"/>
      <dgm:spPr/>
    </dgm:pt>
    <dgm:pt modelId="{7E55E13E-409B-4A05-9662-E09DA5FB030C}" type="pres">
      <dgm:prSet presAssocID="{AC78EA2E-4692-4392-B267-1B20630AC269}" presName="bentUpArrow1" presStyleLbl="alignImgPlace1" presStyleIdx="0" presStyleCnt="3"/>
      <dgm:spPr/>
    </dgm:pt>
    <dgm:pt modelId="{0574A2CC-0D45-4377-9D3D-6D09D71CA92E}" type="pres">
      <dgm:prSet presAssocID="{AC78EA2E-4692-4392-B267-1B20630AC269}" presName="ParentText" presStyleLbl="node1" presStyleIdx="0" presStyleCnt="4" custScaleX="250439">
        <dgm:presLayoutVars>
          <dgm:chMax val="1"/>
          <dgm:chPref val="1"/>
          <dgm:bulletEnabled val="1"/>
        </dgm:presLayoutVars>
      </dgm:prSet>
      <dgm:spPr/>
    </dgm:pt>
    <dgm:pt modelId="{50ACEC82-261F-4A85-AA74-DC023C42588E}" type="pres">
      <dgm:prSet presAssocID="{AC78EA2E-4692-4392-B267-1B20630AC269}" presName="ChildText" presStyleLbl="revTx" presStyleIdx="0" presStyleCnt="3">
        <dgm:presLayoutVars>
          <dgm:chMax val="0"/>
          <dgm:chPref val="0"/>
          <dgm:bulletEnabled val="1"/>
        </dgm:presLayoutVars>
      </dgm:prSet>
      <dgm:spPr/>
    </dgm:pt>
    <dgm:pt modelId="{89B65937-6832-444E-AAC2-5A05C3379D13}" type="pres">
      <dgm:prSet presAssocID="{016BEDDE-FC52-4C16-A267-1917C9969227}" presName="sibTrans" presStyleCnt="0"/>
      <dgm:spPr/>
    </dgm:pt>
    <dgm:pt modelId="{6A838910-86C6-46D3-893A-45F8AF8B8998}" type="pres">
      <dgm:prSet presAssocID="{B9BE9E2B-C4C4-4534-A0BC-843F2D371462}" presName="composite" presStyleCnt="0"/>
      <dgm:spPr/>
    </dgm:pt>
    <dgm:pt modelId="{2D2960FE-6D3F-47C8-94D0-2AC0749B0FA5}" type="pres">
      <dgm:prSet presAssocID="{B9BE9E2B-C4C4-4534-A0BC-843F2D371462}" presName="bentUpArrow1" presStyleLbl="alignImgPlace1" presStyleIdx="1" presStyleCnt="3"/>
      <dgm:spPr/>
    </dgm:pt>
    <dgm:pt modelId="{D3502A1E-3E11-4951-AFC4-697B6CB25122}" type="pres">
      <dgm:prSet presAssocID="{B9BE9E2B-C4C4-4534-A0BC-843F2D371462}" presName="ParentText" presStyleLbl="node1" presStyleIdx="1" presStyleCnt="4" custScaleX="259826" custLinFactNeighborX="34299" custLinFactNeighborY="210">
        <dgm:presLayoutVars>
          <dgm:chMax val="1"/>
          <dgm:chPref val="1"/>
          <dgm:bulletEnabled val="1"/>
        </dgm:presLayoutVars>
      </dgm:prSet>
      <dgm:spPr/>
    </dgm:pt>
    <dgm:pt modelId="{6214F0BE-AD69-4A83-A6E8-A05885B33396}" type="pres">
      <dgm:prSet presAssocID="{B9BE9E2B-C4C4-4534-A0BC-843F2D371462}" presName="ChildText" presStyleLbl="revTx" presStyleIdx="1" presStyleCnt="3">
        <dgm:presLayoutVars>
          <dgm:chMax val="0"/>
          <dgm:chPref val="0"/>
          <dgm:bulletEnabled val="1"/>
        </dgm:presLayoutVars>
      </dgm:prSet>
      <dgm:spPr/>
    </dgm:pt>
    <dgm:pt modelId="{9D8D5A01-54EC-4204-B6B7-2B20CCA4AD05}" type="pres">
      <dgm:prSet presAssocID="{48D5ED68-EB34-4BEB-8688-B7359EC966F9}" presName="sibTrans" presStyleCnt="0"/>
      <dgm:spPr/>
    </dgm:pt>
    <dgm:pt modelId="{B9C3D088-24C0-4F5B-80E5-69CAF94901B9}" type="pres">
      <dgm:prSet presAssocID="{9706840A-5B66-4185-928B-ECBC2C437A8F}" presName="composite" presStyleCnt="0"/>
      <dgm:spPr/>
    </dgm:pt>
    <dgm:pt modelId="{B29DDA6B-DC52-4015-A519-35D3B8A57C76}" type="pres">
      <dgm:prSet presAssocID="{9706840A-5B66-4185-928B-ECBC2C437A8F}" presName="bentUpArrow1" presStyleLbl="alignImgPlace1" presStyleIdx="2" presStyleCnt="3"/>
      <dgm:spPr/>
    </dgm:pt>
    <dgm:pt modelId="{9D81426C-5CEA-452A-8512-FA3A33ADA4B9}" type="pres">
      <dgm:prSet presAssocID="{9706840A-5B66-4185-928B-ECBC2C437A8F}" presName="ParentText" presStyleLbl="node1" presStyleIdx="2" presStyleCnt="4" custScaleX="222953" custLinFactNeighborX="39808" custLinFactNeighborY="3319">
        <dgm:presLayoutVars>
          <dgm:chMax val="1"/>
          <dgm:chPref val="1"/>
          <dgm:bulletEnabled val="1"/>
        </dgm:presLayoutVars>
      </dgm:prSet>
      <dgm:spPr/>
    </dgm:pt>
    <dgm:pt modelId="{01F4E074-4C07-48BB-9731-1000920A44A1}" type="pres">
      <dgm:prSet presAssocID="{9706840A-5B66-4185-928B-ECBC2C437A8F}" presName="ChildText" presStyleLbl="revTx" presStyleIdx="2" presStyleCnt="3">
        <dgm:presLayoutVars>
          <dgm:chMax val="0"/>
          <dgm:chPref val="0"/>
          <dgm:bulletEnabled val="1"/>
        </dgm:presLayoutVars>
      </dgm:prSet>
      <dgm:spPr/>
    </dgm:pt>
    <dgm:pt modelId="{8AABB345-2D00-435C-AC0E-799E8AFB2F5C}" type="pres">
      <dgm:prSet presAssocID="{3CFB756C-C39C-41F4-99CD-9EA049B4EECC}" presName="sibTrans" presStyleCnt="0"/>
      <dgm:spPr/>
    </dgm:pt>
    <dgm:pt modelId="{CDA12A11-6522-46C5-8EB6-C6FA8F5915AD}" type="pres">
      <dgm:prSet presAssocID="{489DC5DA-66E7-4FD1-BCF2-757563B5895A}" presName="composite" presStyleCnt="0"/>
      <dgm:spPr/>
    </dgm:pt>
    <dgm:pt modelId="{98156F31-D8D5-4756-8F2D-C98872BCD271}" type="pres">
      <dgm:prSet presAssocID="{489DC5DA-66E7-4FD1-BCF2-757563B5895A}" presName="ParentText" presStyleLbl="node1" presStyleIdx="3" presStyleCnt="4" custScaleX="242249" custLinFactNeighborX="15694" custLinFactNeighborY="-2651">
        <dgm:presLayoutVars>
          <dgm:chMax val="1"/>
          <dgm:chPref val="1"/>
          <dgm:bulletEnabled val="1"/>
        </dgm:presLayoutVars>
      </dgm:prSet>
      <dgm:spPr/>
    </dgm:pt>
  </dgm:ptLst>
  <dgm:cxnLst>
    <dgm:cxn modelId="{5F714F07-51B3-4474-8C63-F7C76F9A6663}" srcId="{90A255DD-986C-420B-A008-9F7C8D778F27}" destId="{489DC5DA-66E7-4FD1-BCF2-757563B5895A}" srcOrd="3" destOrd="0" parTransId="{D76C2EB4-C7C3-468B-8D5B-68EAC1494366}" sibTransId="{F8D7BEB0-0546-4CE1-8EBC-5209E8BB28E7}"/>
    <dgm:cxn modelId="{5715E667-ED98-4568-AEFE-4359C894BDED}" type="presOf" srcId="{9706840A-5B66-4185-928B-ECBC2C437A8F}" destId="{9D81426C-5CEA-452A-8512-FA3A33ADA4B9}" srcOrd="0" destOrd="0" presId="urn:microsoft.com/office/officeart/2005/8/layout/StepDownProcess"/>
    <dgm:cxn modelId="{6D122598-7ECF-4803-B0DA-B96A50A7F462}" srcId="{90A255DD-986C-420B-A008-9F7C8D778F27}" destId="{AC78EA2E-4692-4392-B267-1B20630AC269}" srcOrd="0" destOrd="0" parTransId="{B9FE671C-2509-4698-9821-1D443952ED0D}" sibTransId="{016BEDDE-FC52-4C16-A267-1917C9969227}"/>
    <dgm:cxn modelId="{D056EEBA-ADAB-41E5-A990-183A2187374F}" type="presOf" srcId="{AC78EA2E-4692-4392-B267-1B20630AC269}" destId="{0574A2CC-0D45-4377-9D3D-6D09D71CA92E}" srcOrd="0" destOrd="0" presId="urn:microsoft.com/office/officeart/2005/8/layout/StepDownProcess"/>
    <dgm:cxn modelId="{8A581CBB-99D0-4612-908B-9AFE23F3F2FB}" type="presOf" srcId="{90A255DD-986C-420B-A008-9F7C8D778F27}" destId="{13D92931-06A0-4D84-9748-7EDD3771E6F4}" srcOrd="0" destOrd="0" presId="urn:microsoft.com/office/officeart/2005/8/layout/StepDownProcess"/>
    <dgm:cxn modelId="{FF8837CE-E639-4213-9886-0F4C370DF12D}" srcId="{90A255DD-986C-420B-A008-9F7C8D778F27}" destId="{9706840A-5B66-4185-928B-ECBC2C437A8F}" srcOrd="2" destOrd="0" parTransId="{466FD933-D089-4077-A668-4F3693C05B2D}" sibTransId="{3CFB756C-C39C-41F4-99CD-9EA049B4EECC}"/>
    <dgm:cxn modelId="{4ED1D5DA-C667-48A8-88DE-C1A5F843758C}" type="presOf" srcId="{489DC5DA-66E7-4FD1-BCF2-757563B5895A}" destId="{98156F31-D8D5-4756-8F2D-C98872BCD271}" srcOrd="0" destOrd="0" presId="urn:microsoft.com/office/officeart/2005/8/layout/StepDownProcess"/>
    <dgm:cxn modelId="{51EBC7EC-9307-43F3-A055-FFE897B0A078}" srcId="{90A255DD-986C-420B-A008-9F7C8D778F27}" destId="{B9BE9E2B-C4C4-4534-A0BC-843F2D371462}" srcOrd="1" destOrd="0" parTransId="{6B38CF64-33B3-4DDE-8534-098DA5F04FF4}" sibTransId="{48D5ED68-EB34-4BEB-8688-B7359EC966F9}"/>
    <dgm:cxn modelId="{4C5C21F5-DD84-4BA6-9AF0-D4F7D4E56D96}" type="presOf" srcId="{B9BE9E2B-C4C4-4534-A0BC-843F2D371462}" destId="{D3502A1E-3E11-4951-AFC4-697B6CB25122}" srcOrd="0" destOrd="0" presId="urn:microsoft.com/office/officeart/2005/8/layout/StepDownProcess"/>
    <dgm:cxn modelId="{02DA603C-B0BA-4CF0-8A74-E2BD9284A3AE}" type="presParOf" srcId="{13D92931-06A0-4D84-9748-7EDD3771E6F4}" destId="{0EB240BB-9F65-4328-B978-03FE3613B8EB}" srcOrd="0" destOrd="0" presId="urn:microsoft.com/office/officeart/2005/8/layout/StepDownProcess"/>
    <dgm:cxn modelId="{9749F9F4-C532-43F6-A2A5-862191E42723}" type="presParOf" srcId="{0EB240BB-9F65-4328-B978-03FE3613B8EB}" destId="{7E55E13E-409B-4A05-9662-E09DA5FB030C}" srcOrd="0" destOrd="0" presId="urn:microsoft.com/office/officeart/2005/8/layout/StepDownProcess"/>
    <dgm:cxn modelId="{CE08974E-5DF6-4C73-9F63-BED0C3CAF264}" type="presParOf" srcId="{0EB240BB-9F65-4328-B978-03FE3613B8EB}" destId="{0574A2CC-0D45-4377-9D3D-6D09D71CA92E}" srcOrd="1" destOrd="0" presId="urn:microsoft.com/office/officeart/2005/8/layout/StepDownProcess"/>
    <dgm:cxn modelId="{16ADB01E-3DB1-4CC9-ADF8-854295A68061}" type="presParOf" srcId="{0EB240BB-9F65-4328-B978-03FE3613B8EB}" destId="{50ACEC82-261F-4A85-AA74-DC023C42588E}" srcOrd="2" destOrd="0" presId="urn:microsoft.com/office/officeart/2005/8/layout/StepDownProcess"/>
    <dgm:cxn modelId="{E51C1A1A-DD10-49D3-A9F6-6B34C020714C}" type="presParOf" srcId="{13D92931-06A0-4D84-9748-7EDD3771E6F4}" destId="{89B65937-6832-444E-AAC2-5A05C3379D13}" srcOrd="1" destOrd="0" presId="urn:microsoft.com/office/officeart/2005/8/layout/StepDownProcess"/>
    <dgm:cxn modelId="{47FD989E-D2E8-462D-A5B5-120CD4DFE554}" type="presParOf" srcId="{13D92931-06A0-4D84-9748-7EDD3771E6F4}" destId="{6A838910-86C6-46D3-893A-45F8AF8B8998}" srcOrd="2" destOrd="0" presId="urn:microsoft.com/office/officeart/2005/8/layout/StepDownProcess"/>
    <dgm:cxn modelId="{E04BF520-36AC-4997-B7AE-FFD2150CF8A7}" type="presParOf" srcId="{6A838910-86C6-46D3-893A-45F8AF8B8998}" destId="{2D2960FE-6D3F-47C8-94D0-2AC0749B0FA5}" srcOrd="0" destOrd="0" presId="urn:microsoft.com/office/officeart/2005/8/layout/StepDownProcess"/>
    <dgm:cxn modelId="{585AFA9E-E383-4B89-8358-D1BA6E7580E1}" type="presParOf" srcId="{6A838910-86C6-46D3-893A-45F8AF8B8998}" destId="{D3502A1E-3E11-4951-AFC4-697B6CB25122}" srcOrd="1" destOrd="0" presId="urn:microsoft.com/office/officeart/2005/8/layout/StepDownProcess"/>
    <dgm:cxn modelId="{261003A6-B378-4639-B2C1-02FADA0EADDC}" type="presParOf" srcId="{6A838910-86C6-46D3-893A-45F8AF8B8998}" destId="{6214F0BE-AD69-4A83-A6E8-A05885B33396}" srcOrd="2" destOrd="0" presId="urn:microsoft.com/office/officeart/2005/8/layout/StepDownProcess"/>
    <dgm:cxn modelId="{BE82EA27-C0B1-44B5-989D-97C050C5CB56}" type="presParOf" srcId="{13D92931-06A0-4D84-9748-7EDD3771E6F4}" destId="{9D8D5A01-54EC-4204-B6B7-2B20CCA4AD05}" srcOrd="3" destOrd="0" presId="urn:microsoft.com/office/officeart/2005/8/layout/StepDownProcess"/>
    <dgm:cxn modelId="{FD5FB3AE-0388-4C58-8329-DF0704612E4E}" type="presParOf" srcId="{13D92931-06A0-4D84-9748-7EDD3771E6F4}" destId="{B9C3D088-24C0-4F5B-80E5-69CAF94901B9}" srcOrd="4" destOrd="0" presId="urn:microsoft.com/office/officeart/2005/8/layout/StepDownProcess"/>
    <dgm:cxn modelId="{DADC99C3-50A1-469F-9948-693E046EC692}" type="presParOf" srcId="{B9C3D088-24C0-4F5B-80E5-69CAF94901B9}" destId="{B29DDA6B-DC52-4015-A519-35D3B8A57C76}" srcOrd="0" destOrd="0" presId="urn:microsoft.com/office/officeart/2005/8/layout/StepDownProcess"/>
    <dgm:cxn modelId="{905D0815-7852-4A7E-AD29-130631F3D5A0}" type="presParOf" srcId="{B9C3D088-24C0-4F5B-80E5-69CAF94901B9}" destId="{9D81426C-5CEA-452A-8512-FA3A33ADA4B9}" srcOrd="1" destOrd="0" presId="urn:microsoft.com/office/officeart/2005/8/layout/StepDownProcess"/>
    <dgm:cxn modelId="{78139BA3-C2D8-42EC-9AC9-1D9D384296AC}" type="presParOf" srcId="{B9C3D088-24C0-4F5B-80E5-69CAF94901B9}" destId="{01F4E074-4C07-48BB-9731-1000920A44A1}" srcOrd="2" destOrd="0" presId="urn:microsoft.com/office/officeart/2005/8/layout/StepDownProcess"/>
    <dgm:cxn modelId="{2A514265-E0ED-4ED2-87E4-F145A9285ABF}" type="presParOf" srcId="{13D92931-06A0-4D84-9748-7EDD3771E6F4}" destId="{8AABB345-2D00-435C-AC0E-799E8AFB2F5C}" srcOrd="5" destOrd="0" presId="urn:microsoft.com/office/officeart/2005/8/layout/StepDownProcess"/>
    <dgm:cxn modelId="{EB9A7D60-8D5E-42BC-8CF7-FC31408434E7}" type="presParOf" srcId="{13D92931-06A0-4D84-9748-7EDD3771E6F4}" destId="{CDA12A11-6522-46C5-8EB6-C6FA8F5915AD}" srcOrd="6" destOrd="0" presId="urn:microsoft.com/office/officeart/2005/8/layout/StepDownProcess"/>
    <dgm:cxn modelId="{105418BE-14E1-42A4-9383-76FE304A9944}" type="presParOf" srcId="{CDA12A11-6522-46C5-8EB6-C6FA8F5915AD}" destId="{98156F31-D8D5-4756-8F2D-C98872BCD271}" srcOrd="0" destOrd="0" presId="urn:microsoft.com/office/officeart/2005/8/layout/StepDown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B77A566-F135-4B4A-9F43-916753D16A9F}" type="doc">
      <dgm:prSet loTypeId="urn:microsoft.com/office/officeart/2018/2/layout/IconVerticalSolidList" loCatId="icon" qsTypeId="urn:microsoft.com/office/officeart/2005/8/quickstyle/simple1" qsCatId="simple" csTypeId="urn:microsoft.com/office/officeart/2018/5/colors/Iconchunking_neutralicontext_colorful1" csCatId="colorful" phldr="1"/>
      <dgm:spPr/>
      <dgm:t>
        <a:bodyPr/>
        <a:lstStyle/>
        <a:p>
          <a:endParaRPr lang="en-US"/>
        </a:p>
      </dgm:t>
    </dgm:pt>
    <dgm:pt modelId="{D6950FD9-EC59-4B79-A658-30EC652BBB79}">
      <dgm:prSet/>
      <dgm:spPr/>
      <dgm:t>
        <a:bodyPr/>
        <a:lstStyle/>
        <a:p>
          <a:r>
            <a:rPr lang="en-US" dirty="0"/>
            <a:t>Can be physically implemented in 3</a:t>
          </a:r>
          <a:r>
            <a:rPr lang="en-US" baseline="30000" dirty="0"/>
            <a:t>rd</a:t>
          </a:r>
          <a:r>
            <a:rPr lang="en-US" dirty="0"/>
            <a:t> world countries.</a:t>
          </a:r>
        </a:p>
      </dgm:t>
    </dgm:pt>
    <dgm:pt modelId="{ACB67389-604D-4A96-BC4D-8377E19404E2}" type="parTrans" cxnId="{068FE16C-D944-417F-8330-624FC23BBEA1}">
      <dgm:prSet/>
      <dgm:spPr/>
      <dgm:t>
        <a:bodyPr/>
        <a:lstStyle/>
        <a:p>
          <a:endParaRPr lang="en-US"/>
        </a:p>
      </dgm:t>
    </dgm:pt>
    <dgm:pt modelId="{4C92E8A9-1FBE-47D3-AF30-45BB0DB0AB64}" type="sibTrans" cxnId="{068FE16C-D944-417F-8330-624FC23BBEA1}">
      <dgm:prSet/>
      <dgm:spPr/>
      <dgm:t>
        <a:bodyPr/>
        <a:lstStyle/>
        <a:p>
          <a:endParaRPr lang="en-US"/>
        </a:p>
      </dgm:t>
    </dgm:pt>
    <dgm:pt modelId="{2B857C7D-63CD-40F1-B431-06FC34267295}">
      <dgm:prSet/>
      <dgm:spPr/>
      <dgm:t>
        <a:bodyPr/>
        <a:lstStyle/>
        <a:p>
          <a:r>
            <a:rPr lang="en-US"/>
            <a:t>Can be used in space project.</a:t>
          </a:r>
        </a:p>
      </dgm:t>
    </dgm:pt>
    <dgm:pt modelId="{70C1A777-EC22-4D0C-8B36-EA27B5A33C07}" type="parTrans" cxnId="{3B56515E-4E15-4F88-B7E5-52E225A789DE}">
      <dgm:prSet/>
      <dgm:spPr/>
      <dgm:t>
        <a:bodyPr/>
        <a:lstStyle/>
        <a:p>
          <a:endParaRPr lang="en-US"/>
        </a:p>
      </dgm:t>
    </dgm:pt>
    <dgm:pt modelId="{B067B0B7-9511-4416-A222-DB745D95737F}" type="sibTrans" cxnId="{3B56515E-4E15-4F88-B7E5-52E225A789DE}">
      <dgm:prSet/>
      <dgm:spPr/>
      <dgm:t>
        <a:bodyPr/>
        <a:lstStyle/>
        <a:p>
          <a:endParaRPr lang="en-US"/>
        </a:p>
      </dgm:t>
    </dgm:pt>
    <dgm:pt modelId="{FD2F5E93-DF3B-4A70-8C34-B089BA4BE84A}">
      <dgm:prSet/>
      <dgm:spPr/>
      <dgm:t>
        <a:bodyPr/>
        <a:lstStyle/>
        <a:p>
          <a:r>
            <a:rPr lang="en-US"/>
            <a:t>Easy cultivation can be done in water prone areas.</a:t>
          </a:r>
        </a:p>
      </dgm:t>
    </dgm:pt>
    <dgm:pt modelId="{67B82DB3-A2C8-4A89-A10B-508CD3BD6926}" type="parTrans" cxnId="{CFA46317-B94A-465A-9ABD-4E8CD29FC097}">
      <dgm:prSet/>
      <dgm:spPr/>
      <dgm:t>
        <a:bodyPr/>
        <a:lstStyle/>
        <a:p>
          <a:endParaRPr lang="en-US"/>
        </a:p>
      </dgm:t>
    </dgm:pt>
    <dgm:pt modelId="{555581D4-09DE-47C0-9E63-AFB2271EB39D}" type="sibTrans" cxnId="{CFA46317-B94A-465A-9ABD-4E8CD29FC097}">
      <dgm:prSet/>
      <dgm:spPr/>
      <dgm:t>
        <a:bodyPr/>
        <a:lstStyle/>
        <a:p>
          <a:endParaRPr lang="en-US"/>
        </a:p>
      </dgm:t>
    </dgm:pt>
    <dgm:pt modelId="{588BD14F-172E-498A-B9D2-876F97D4CC47}" type="pres">
      <dgm:prSet presAssocID="{6B77A566-F135-4B4A-9F43-916753D16A9F}" presName="root" presStyleCnt="0">
        <dgm:presLayoutVars>
          <dgm:dir/>
          <dgm:resizeHandles val="exact"/>
        </dgm:presLayoutVars>
      </dgm:prSet>
      <dgm:spPr/>
    </dgm:pt>
    <dgm:pt modelId="{4E96AC89-1F33-4002-8D0E-CB20FE08CD20}" type="pres">
      <dgm:prSet presAssocID="{D6950FD9-EC59-4B79-A658-30EC652BBB79}" presName="compNode" presStyleCnt="0"/>
      <dgm:spPr/>
    </dgm:pt>
    <dgm:pt modelId="{C2F565C6-877E-48C7-8E77-C87F4999859D}" type="pres">
      <dgm:prSet presAssocID="{D6950FD9-EC59-4B79-A658-30EC652BBB79}" presName="bgRect" presStyleLbl="bgShp" presStyleIdx="0" presStyleCnt="3"/>
      <dgm:spPr/>
    </dgm:pt>
    <dgm:pt modelId="{7D1D8A63-68CD-4BA7-8F8E-35D7479F9E8E}" type="pres">
      <dgm:prSet presAssocID="{D6950FD9-EC59-4B79-A658-30EC652BBB79}"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Earth Globe Europe-Africa"/>
        </a:ext>
      </dgm:extLst>
    </dgm:pt>
    <dgm:pt modelId="{05EB1044-180E-4F22-B4C4-7102CAE3AB92}" type="pres">
      <dgm:prSet presAssocID="{D6950FD9-EC59-4B79-A658-30EC652BBB79}" presName="spaceRect" presStyleCnt="0"/>
      <dgm:spPr/>
    </dgm:pt>
    <dgm:pt modelId="{A359F346-E8DF-4A91-A086-8BD14F2945D4}" type="pres">
      <dgm:prSet presAssocID="{D6950FD9-EC59-4B79-A658-30EC652BBB79}" presName="parTx" presStyleLbl="revTx" presStyleIdx="0" presStyleCnt="3">
        <dgm:presLayoutVars>
          <dgm:chMax val="0"/>
          <dgm:chPref val="0"/>
        </dgm:presLayoutVars>
      </dgm:prSet>
      <dgm:spPr/>
    </dgm:pt>
    <dgm:pt modelId="{0FD5A542-FE3F-498C-95D6-A58C7AE17A68}" type="pres">
      <dgm:prSet presAssocID="{4C92E8A9-1FBE-47D3-AF30-45BB0DB0AB64}" presName="sibTrans" presStyleCnt="0"/>
      <dgm:spPr/>
    </dgm:pt>
    <dgm:pt modelId="{A2F3E316-9074-4ECA-BF52-D56976CD1E73}" type="pres">
      <dgm:prSet presAssocID="{2B857C7D-63CD-40F1-B431-06FC34267295}" presName="compNode" presStyleCnt="0"/>
      <dgm:spPr/>
    </dgm:pt>
    <dgm:pt modelId="{00C04653-6FAC-4836-BA1B-62D0F2171413}" type="pres">
      <dgm:prSet presAssocID="{2B857C7D-63CD-40F1-B431-06FC34267295}" presName="bgRect" presStyleLbl="bgShp" presStyleIdx="1" presStyleCnt="3"/>
      <dgm:spPr/>
    </dgm:pt>
    <dgm:pt modelId="{660D304D-AD9A-49EF-A168-EEA42CDC0226}" type="pres">
      <dgm:prSet presAssocID="{2B857C7D-63CD-40F1-B431-06FC34267295}"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Astronaut"/>
        </a:ext>
      </dgm:extLst>
    </dgm:pt>
    <dgm:pt modelId="{DA617FE0-10A3-471C-8C83-C713DB9B03E8}" type="pres">
      <dgm:prSet presAssocID="{2B857C7D-63CD-40F1-B431-06FC34267295}" presName="spaceRect" presStyleCnt="0"/>
      <dgm:spPr/>
    </dgm:pt>
    <dgm:pt modelId="{C0864BE6-E1DE-4964-9ACD-C54C975669C0}" type="pres">
      <dgm:prSet presAssocID="{2B857C7D-63CD-40F1-B431-06FC34267295}" presName="parTx" presStyleLbl="revTx" presStyleIdx="1" presStyleCnt="3">
        <dgm:presLayoutVars>
          <dgm:chMax val="0"/>
          <dgm:chPref val="0"/>
        </dgm:presLayoutVars>
      </dgm:prSet>
      <dgm:spPr/>
    </dgm:pt>
    <dgm:pt modelId="{B91537D1-294D-4CC5-B97B-C03C752DD2F3}" type="pres">
      <dgm:prSet presAssocID="{B067B0B7-9511-4416-A222-DB745D95737F}" presName="sibTrans" presStyleCnt="0"/>
      <dgm:spPr/>
    </dgm:pt>
    <dgm:pt modelId="{AC19E7DE-E24F-48FD-A052-A51ED4645BEE}" type="pres">
      <dgm:prSet presAssocID="{FD2F5E93-DF3B-4A70-8C34-B089BA4BE84A}" presName="compNode" presStyleCnt="0"/>
      <dgm:spPr/>
    </dgm:pt>
    <dgm:pt modelId="{F49F8CAF-61C8-48B7-B838-E007D40DD043}" type="pres">
      <dgm:prSet presAssocID="{FD2F5E93-DF3B-4A70-8C34-B089BA4BE84A}" presName="bgRect" presStyleLbl="bgShp" presStyleIdx="2" presStyleCnt="3"/>
      <dgm:spPr/>
    </dgm:pt>
    <dgm:pt modelId="{8FCF6CFE-97A9-437A-831F-2EC4E0458264}" type="pres">
      <dgm:prSet presAssocID="{FD2F5E93-DF3B-4A70-8C34-B089BA4BE84A}"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ucculent"/>
        </a:ext>
      </dgm:extLst>
    </dgm:pt>
    <dgm:pt modelId="{BAE6369A-AA8C-4D49-A9DA-EAB09B2FD7C7}" type="pres">
      <dgm:prSet presAssocID="{FD2F5E93-DF3B-4A70-8C34-B089BA4BE84A}" presName="spaceRect" presStyleCnt="0"/>
      <dgm:spPr/>
    </dgm:pt>
    <dgm:pt modelId="{6A14F323-E6E3-4CF0-AC71-6B6B67213C27}" type="pres">
      <dgm:prSet presAssocID="{FD2F5E93-DF3B-4A70-8C34-B089BA4BE84A}" presName="parTx" presStyleLbl="revTx" presStyleIdx="2" presStyleCnt="3">
        <dgm:presLayoutVars>
          <dgm:chMax val="0"/>
          <dgm:chPref val="0"/>
        </dgm:presLayoutVars>
      </dgm:prSet>
      <dgm:spPr/>
    </dgm:pt>
  </dgm:ptLst>
  <dgm:cxnLst>
    <dgm:cxn modelId="{EAA02001-FDDF-4DE2-A57A-47CF55E3E381}" type="presOf" srcId="{6B77A566-F135-4B4A-9F43-916753D16A9F}" destId="{588BD14F-172E-498A-B9D2-876F97D4CC47}" srcOrd="0" destOrd="0" presId="urn:microsoft.com/office/officeart/2018/2/layout/IconVerticalSolidList"/>
    <dgm:cxn modelId="{135E100A-0FF2-4B94-A39D-C9BD28622AFA}" type="presOf" srcId="{D6950FD9-EC59-4B79-A658-30EC652BBB79}" destId="{A359F346-E8DF-4A91-A086-8BD14F2945D4}" srcOrd="0" destOrd="0" presId="urn:microsoft.com/office/officeart/2018/2/layout/IconVerticalSolidList"/>
    <dgm:cxn modelId="{CFA46317-B94A-465A-9ABD-4E8CD29FC097}" srcId="{6B77A566-F135-4B4A-9F43-916753D16A9F}" destId="{FD2F5E93-DF3B-4A70-8C34-B089BA4BE84A}" srcOrd="2" destOrd="0" parTransId="{67B82DB3-A2C8-4A89-A10B-508CD3BD6926}" sibTransId="{555581D4-09DE-47C0-9E63-AFB2271EB39D}"/>
    <dgm:cxn modelId="{3B56515E-4E15-4F88-B7E5-52E225A789DE}" srcId="{6B77A566-F135-4B4A-9F43-916753D16A9F}" destId="{2B857C7D-63CD-40F1-B431-06FC34267295}" srcOrd="1" destOrd="0" parTransId="{70C1A777-EC22-4D0C-8B36-EA27B5A33C07}" sibTransId="{B067B0B7-9511-4416-A222-DB745D95737F}"/>
    <dgm:cxn modelId="{C3837646-0440-499C-B564-9CE6F9176B4D}" type="presOf" srcId="{FD2F5E93-DF3B-4A70-8C34-B089BA4BE84A}" destId="{6A14F323-E6E3-4CF0-AC71-6B6B67213C27}" srcOrd="0" destOrd="0" presId="urn:microsoft.com/office/officeart/2018/2/layout/IconVerticalSolidList"/>
    <dgm:cxn modelId="{068FE16C-D944-417F-8330-624FC23BBEA1}" srcId="{6B77A566-F135-4B4A-9F43-916753D16A9F}" destId="{D6950FD9-EC59-4B79-A658-30EC652BBB79}" srcOrd="0" destOrd="0" parTransId="{ACB67389-604D-4A96-BC4D-8377E19404E2}" sibTransId="{4C92E8A9-1FBE-47D3-AF30-45BB0DB0AB64}"/>
    <dgm:cxn modelId="{6FA3D6DB-CFD7-440F-9620-9ECC1FE8B947}" type="presOf" srcId="{2B857C7D-63CD-40F1-B431-06FC34267295}" destId="{C0864BE6-E1DE-4964-9ACD-C54C975669C0}" srcOrd="0" destOrd="0" presId="urn:microsoft.com/office/officeart/2018/2/layout/IconVerticalSolidList"/>
    <dgm:cxn modelId="{A66045EC-83A7-4A26-8967-02F19AC90A0F}" type="presParOf" srcId="{588BD14F-172E-498A-B9D2-876F97D4CC47}" destId="{4E96AC89-1F33-4002-8D0E-CB20FE08CD20}" srcOrd="0" destOrd="0" presId="urn:microsoft.com/office/officeart/2018/2/layout/IconVerticalSolidList"/>
    <dgm:cxn modelId="{A46EFEF6-CDF1-48C9-8F36-81EEC230C2D8}" type="presParOf" srcId="{4E96AC89-1F33-4002-8D0E-CB20FE08CD20}" destId="{C2F565C6-877E-48C7-8E77-C87F4999859D}" srcOrd="0" destOrd="0" presId="urn:microsoft.com/office/officeart/2018/2/layout/IconVerticalSolidList"/>
    <dgm:cxn modelId="{C13845C5-DE34-4419-8BFB-8C8B3D759AAB}" type="presParOf" srcId="{4E96AC89-1F33-4002-8D0E-CB20FE08CD20}" destId="{7D1D8A63-68CD-4BA7-8F8E-35D7479F9E8E}" srcOrd="1" destOrd="0" presId="urn:microsoft.com/office/officeart/2018/2/layout/IconVerticalSolidList"/>
    <dgm:cxn modelId="{07E056B3-FF9C-4C1D-B867-222FE467FE91}" type="presParOf" srcId="{4E96AC89-1F33-4002-8D0E-CB20FE08CD20}" destId="{05EB1044-180E-4F22-B4C4-7102CAE3AB92}" srcOrd="2" destOrd="0" presId="urn:microsoft.com/office/officeart/2018/2/layout/IconVerticalSolidList"/>
    <dgm:cxn modelId="{A5A85B4F-321C-4D75-90C6-D92232178DEB}" type="presParOf" srcId="{4E96AC89-1F33-4002-8D0E-CB20FE08CD20}" destId="{A359F346-E8DF-4A91-A086-8BD14F2945D4}" srcOrd="3" destOrd="0" presId="urn:microsoft.com/office/officeart/2018/2/layout/IconVerticalSolidList"/>
    <dgm:cxn modelId="{C6280B27-37D0-40E9-97B4-0223258CC127}" type="presParOf" srcId="{588BD14F-172E-498A-B9D2-876F97D4CC47}" destId="{0FD5A542-FE3F-498C-95D6-A58C7AE17A68}" srcOrd="1" destOrd="0" presId="urn:microsoft.com/office/officeart/2018/2/layout/IconVerticalSolidList"/>
    <dgm:cxn modelId="{7909BA93-28C5-485F-8899-DCD5F7DF0113}" type="presParOf" srcId="{588BD14F-172E-498A-B9D2-876F97D4CC47}" destId="{A2F3E316-9074-4ECA-BF52-D56976CD1E73}" srcOrd="2" destOrd="0" presId="urn:microsoft.com/office/officeart/2018/2/layout/IconVerticalSolidList"/>
    <dgm:cxn modelId="{0FEA0975-602C-496C-822E-F3432FC4C5D0}" type="presParOf" srcId="{A2F3E316-9074-4ECA-BF52-D56976CD1E73}" destId="{00C04653-6FAC-4836-BA1B-62D0F2171413}" srcOrd="0" destOrd="0" presId="urn:microsoft.com/office/officeart/2018/2/layout/IconVerticalSolidList"/>
    <dgm:cxn modelId="{F68C1D4C-784A-448B-A683-488BEBA7AF9C}" type="presParOf" srcId="{A2F3E316-9074-4ECA-BF52-D56976CD1E73}" destId="{660D304D-AD9A-49EF-A168-EEA42CDC0226}" srcOrd="1" destOrd="0" presId="urn:microsoft.com/office/officeart/2018/2/layout/IconVerticalSolidList"/>
    <dgm:cxn modelId="{848BB852-DDF9-4E24-88FC-88D6310B64C1}" type="presParOf" srcId="{A2F3E316-9074-4ECA-BF52-D56976CD1E73}" destId="{DA617FE0-10A3-471C-8C83-C713DB9B03E8}" srcOrd="2" destOrd="0" presId="urn:microsoft.com/office/officeart/2018/2/layout/IconVerticalSolidList"/>
    <dgm:cxn modelId="{66EFACF6-9EF4-4F07-AA15-ECFB4E4C618D}" type="presParOf" srcId="{A2F3E316-9074-4ECA-BF52-D56976CD1E73}" destId="{C0864BE6-E1DE-4964-9ACD-C54C975669C0}" srcOrd="3" destOrd="0" presId="urn:microsoft.com/office/officeart/2018/2/layout/IconVerticalSolidList"/>
    <dgm:cxn modelId="{E0BF7CCF-5CF4-44AF-AFBE-3AFCAFA614CB}" type="presParOf" srcId="{588BD14F-172E-498A-B9D2-876F97D4CC47}" destId="{B91537D1-294D-4CC5-B97B-C03C752DD2F3}" srcOrd="3" destOrd="0" presId="urn:microsoft.com/office/officeart/2018/2/layout/IconVerticalSolidList"/>
    <dgm:cxn modelId="{22CED2ED-F76F-4BF7-BA7F-0A16CACA54AF}" type="presParOf" srcId="{588BD14F-172E-498A-B9D2-876F97D4CC47}" destId="{AC19E7DE-E24F-48FD-A052-A51ED4645BEE}" srcOrd="4" destOrd="0" presId="urn:microsoft.com/office/officeart/2018/2/layout/IconVerticalSolidList"/>
    <dgm:cxn modelId="{D324E070-4004-46D5-87E9-9CEF10872150}" type="presParOf" srcId="{AC19E7DE-E24F-48FD-A052-A51ED4645BEE}" destId="{F49F8CAF-61C8-48B7-B838-E007D40DD043}" srcOrd="0" destOrd="0" presId="urn:microsoft.com/office/officeart/2018/2/layout/IconVerticalSolidList"/>
    <dgm:cxn modelId="{0F148AA0-4922-4AAD-8CC1-C9B36C2791B0}" type="presParOf" srcId="{AC19E7DE-E24F-48FD-A052-A51ED4645BEE}" destId="{8FCF6CFE-97A9-437A-831F-2EC4E0458264}" srcOrd="1" destOrd="0" presId="urn:microsoft.com/office/officeart/2018/2/layout/IconVerticalSolidList"/>
    <dgm:cxn modelId="{0EA0B385-6387-4507-9AA3-49BBA93F3773}" type="presParOf" srcId="{AC19E7DE-E24F-48FD-A052-A51ED4645BEE}" destId="{BAE6369A-AA8C-4D49-A9DA-EAB09B2FD7C7}" srcOrd="2" destOrd="0" presId="urn:microsoft.com/office/officeart/2018/2/layout/IconVerticalSolidList"/>
    <dgm:cxn modelId="{BD943217-77A5-4ED2-94DD-59C4DFB493B4}" type="presParOf" srcId="{AC19E7DE-E24F-48FD-A052-A51ED4645BEE}" destId="{6A14F323-E6E3-4CF0-AC71-6B6B67213C27}" srcOrd="3" destOrd="0" presId="urn:microsoft.com/office/officeart/2018/2/layout/IconVerticalSolidLis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8B0A05-EECE-402E-A018-469C5E97C672}">
      <dsp:nvSpPr>
        <dsp:cNvPr id="0" name=""/>
        <dsp:cNvSpPr/>
      </dsp:nvSpPr>
      <dsp:spPr>
        <a:xfrm>
          <a:off x="0" y="689"/>
          <a:ext cx="6454951" cy="0"/>
        </a:xfrm>
        <a:prstGeom prst="line">
          <a:avLst/>
        </a:prstGeom>
        <a:solidFill>
          <a:schemeClr val="accent2">
            <a:hueOff val="0"/>
            <a:satOff val="0"/>
            <a:lumOff val="0"/>
            <a:alphaOff val="0"/>
          </a:schemeClr>
        </a:solidFill>
        <a:ln w="15875"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805F1599-F382-40AC-B5F0-C1E66BECAE11}">
      <dsp:nvSpPr>
        <dsp:cNvPr id="0" name=""/>
        <dsp:cNvSpPr/>
      </dsp:nvSpPr>
      <dsp:spPr>
        <a:xfrm>
          <a:off x="0" y="689"/>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a:latin typeface="Times New Roman" panose="02020603050405020304" pitchFamily="18" charset="0"/>
              <a:cs typeface="Times New Roman" panose="02020603050405020304" pitchFamily="18" charset="0"/>
            </a:rPr>
            <a:t>Introduction</a:t>
          </a:r>
          <a:endParaRPr lang="en-US" sz="2000" kern="1200" dirty="0"/>
        </a:p>
      </dsp:txBody>
      <dsp:txXfrm>
        <a:off x="0" y="689"/>
        <a:ext cx="6454951" cy="434502"/>
      </dsp:txXfrm>
    </dsp:sp>
    <dsp:sp modelId="{61480B72-ADF2-43D7-8A79-1D2314FE33CA}">
      <dsp:nvSpPr>
        <dsp:cNvPr id="0" name=""/>
        <dsp:cNvSpPr/>
      </dsp:nvSpPr>
      <dsp:spPr>
        <a:xfrm>
          <a:off x="0" y="435192"/>
          <a:ext cx="6454951" cy="0"/>
        </a:xfrm>
        <a:prstGeom prst="line">
          <a:avLst/>
        </a:prstGeom>
        <a:solidFill>
          <a:schemeClr val="accent2">
            <a:hueOff val="3253"/>
            <a:satOff val="-2240"/>
            <a:lumOff val="-572"/>
            <a:alphaOff val="0"/>
          </a:schemeClr>
        </a:solidFill>
        <a:ln w="15875" cap="flat" cmpd="sng" algn="ctr">
          <a:solidFill>
            <a:schemeClr val="accent2">
              <a:hueOff val="3253"/>
              <a:satOff val="-2240"/>
              <a:lumOff val="-572"/>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17E5941A-F753-424E-BFC9-6466205AE6BA}">
      <dsp:nvSpPr>
        <dsp:cNvPr id="0" name=""/>
        <dsp:cNvSpPr/>
      </dsp:nvSpPr>
      <dsp:spPr>
        <a:xfrm>
          <a:off x="0" y="435192"/>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Literature Survey</a:t>
          </a:r>
        </a:p>
      </dsp:txBody>
      <dsp:txXfrm>
        <a:off x="0" y="435192"/>
        <a:ext cx="6454951" cy="434502"/>
      </dsp:txXfrm>
    </dsp:sp>
    <dsp:sp modelId="{521D433E-2E04-4499-94CA-B655F70F1A3F}">
      <dsp:nvSpPr>
        <dsp:cNvPr id="0" name=""/>
        <dsp:cNvSpPr/>
      </dsp:nvSpPr>
      <dsp:spPr>
        <a:xfrm>
          <a:off x="0" y="869694"/>
          <a:ext cx="6454951" cy="0"/>
        </a:xfrm>
        <a:prstGeom prst="line">
          <a:avLst/>
        </a:prstGeom>
        <a:solidFill>
          <a:schemeClr val="accent2">
            <a:hueOff val="6506"/>
            <a:satOff val="-4479"/>
            <a:lumOff val="-1144"/>
            <a:alphaOff val="0"/>
          </a:schemeClr>
        </a:solidFill>
        <a:ln w="15875" cap="flat" cmpd="sng" algn="ctr">
          <a:solidFill>
            <a:schemeClr val="accent2">
              <a:hueOff val="6506"/>
              <a:satOff val="-4479"/>
              <a:lumOff val="-1144"/>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B114BDB4-EC78-4022-918D-8C6748211CF0}">
      <dsp:nvSpPr>
        <dsp:cNvPr id="0" name=""/>
        <dsp:cNvSpPr/>
      </dsp:nvSpPr>
      <dsp:spPr>
        <a:xfrm>
          <a:off x="0" y="869694"/>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Problem Statement</a:t>
          </a:r>
        </a:p>
      </dsp:txBody>
      <dsp:txXfrm>
        <a:off x="0" y="869694"/>
        <a:ext cx="6454951" cy="434502"/>
      </dsp:txXfrm>
    </dsp:sp>
    <dsp:sp modelId="{05926533-18E3-4860-B9EB-306CBB0ADC50}">
      <dsp:nvSpPr>
        <dsp:cNvPr id="0" name=""/>
        <dsp:cNvSpPr/>
      </dsp:nvSpPr>
      <dsp:spPr>
        <a:xfrm>
          <a:off x="0" y="1304197"/>
          <a:ext cx="6454951" cy="0"/>
        </a:xfrm>
        <a:prstGeom prst="line">
          <a:avLst/>
        </a:prstGeom>
        <a:solidFill>
          <a:schemeClr val="accent2">
            <a:hueOff val="9759"/>
            <a:satOff val="-6719"/>
            <a:lumOff val="-1716"/>
            <a:alphaOff val="0"/>
          </a:schemeClr>
        </a:solidFill>
        <a:ln w="15875" cap="flat" cmpd="sng" algn="ctr">
          <a:solidFill>
            <a:schemeClr val="accent2">
              <a:hueOff val="9759"/>
              <a:satOff val="-6719"/>
              <a:lumOff val="-1716"/>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6FFAAAB7-A377-455F-803D-0E44787828E7}">
      <dsp:nvSpPr>
        <dsp:cNvPr id="0" name=""/>
        <dsp:cNvSpPr/>
      </dsp:nvSpPr>
      <dsp:spPr>
        <a:xfrm>
          <a:off x="0" y="1304197"/>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Challenges</a:t>
          </a:r>
        </a:p>
      </dsp:txBody>
      <dsp:txXfrm>
        <a:off x="0" y="1304197"/>
        <a:ext cx="6454951" cy="434502"/>
      </dsp:txXfrm>
    </dsp:sp>
    <dsp:sp modelId="{75BEDA1C-5A6C-46A9-BDA5-51DE46FC250B}">
      <dsp:nvSpPr>
        <dsp:cNvPr id="0" name=""/>
        <dsp:cNvSpPr/>
      </dsp:nvSpPr>
      <dsp:spPr>
        <a:xfrm>
          <a:off x="0" y="1738699"/>
          <a:ext cx="6454951" cy="0"/>
        </a:xfrm>
        <a:prstGeom prst="line">
          <a:avLst/>
        </a:prstGeom>
        <a:solidFill>
          <a:schemeClr val="accent2">
            <a:hueOff val="13013"/>
            <a:satOff val="-8959"/>
            <a:lumOff val="-2288"/>
            <a:alphaOff val="0"/>
          </a:schemeClr>
        </a:solidFill>
        <a:ln w="15875" cap="flat" cmpd="sng" algn="ctr">
          <a:solidFill>
            <a:schemeClr val="accent2">
              <a:hueOff val="13013"/>
              <a:satOff val="-8959"/>
              <a:lumOff val="-2288"/>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616BADC-A1E8-40C8-84BB-155B7381EE59}">
      <dsp:nvSpPr>
        <dsp:cNvPr id="0" name=""/>
        <dsp:cNvSpPr/>
      </dsp:nvSpPr>
      <dsp:spPr>
        <a:xfrm>
          <a:off x="0" y="1738699"/>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Objectives</a:t>
          </a:r>
        </a:p>
      </dsp:txBody>
      <dsp:txXfrm>
        <a:off x="0" y="1738699"/>
        <a:ext cx="6454951" cy="434502"/>
      </dsp:txXfrm>
    </dsp:sp>
    <dsp:sp modelId="{8AB3DBBB-B572-4DEE-A447-D02E681AC737}">
      <dsp:nvSpPr>
        <dsp:cNvPr id="0" name=""/>
        <dsp:cNvSpPr/>
      </dsp:nvSpPr>
      <dsp:spPr>
        <a:xfrm>
          <a:off x="0" y="2173202"/>
          <a:ext cx="6454951" cy="0"/>
        </a:xfrm>
        <a:prstGeom prst="line">
          <a:avLst/>
        </a:prstGeom>
        <a:solidFill>
          <a:schemeClr val="accent2">
            <a:hueOff val="16266"/>
            <a:satOff val="-11198"/>
            <a:lumOff val="-2860"/>
            <a:alphaOff val="0"/>
          </a:schemeClr>
        </a:solidFill>
        <a:ln w="15875" cap="flat" cmpd="sng" algn="ctr">
          <a:solidFill>
            <a:schemeClr val="accent2">
              <a:hueOff val="16266"/>
              <a:satOff val="-11198"/>
              <a:lumOff val="-286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BC527E2-B76A-4D76-BF43-FD23BF4CE5E3}">
      <dsp:nvSpPr>
        <dsp:cNvPr id="0" name=""/>
        <dsp:cNvSpPr/>
      </dsp:nvSpPr>
      <dsp:spPr>
        <a:xfrm>
          <a:off x="0" y="2173202"/>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Proposed Methodology</a:t>
          </a:r>
        </a:p>
      </dsp:txBody>
      <dsp:txXfrm>
        <a:off x="0" y="2173202"/>
        <a:ext cx="6454951" cy="434502"/>
      </dsp:txXfrm>
    </dsp:sp>
    <dsp:sp modelId="{65A2AE85-1911-4629-8DD8-A432F235B4AD}">
      <dsp:nvSpPr>
        <dsp:cNvPr id="0" name=""/>
        <dsp:cNvSpPr/>
      </dsp:nvSpPr>
      <dsp:spPr>
        <a:xfrm>
          <a:off x="0" y="2607704"/>
          <a:ext cx="6454951" cy="0"/>
        </a:xfrm>
        <a:prstGeom prst="line">
          <a:avLst/>
        </a:prstGeom>
        <a:solidFill>
          <a:schemeClr val="accent2">
            <a:hueOff val="19519"/>
            <a:satOff val="-13438"/>
            <a:lumOff val="-3431"/>
            <a:alphaOff val="0"/>
          </a:schemeClr>
        </a:solidFill>
        <a:ln w="15875" cap="flat" cmpd="sng" algn="ctr">
          <a:solidFill>
            <a:schemeClr val="accent2">
              <a:hueOff val="19519"/>
              <a:satOff val="-13438"/>
              <a:lumOff val="-343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3B4B64C-6E55-4944-B09F-D1327F762A5C}">
      <dsp:nvSpPr>
        <dsp:cNvPr id="0" name=""/>
        <dsp:cNvSpPr/>
      </dsp:nvSpPr>
      <dsp:spPr>
        <a:xfrm>
          <a:off x="0" y="2607704"/>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Block</a:t>
          </a:r>
          <a:r>
            <a:rPr lang="en-US" sz="2000" kern="1200" baseline="0" dirty="0">
              <a:latin typeface="Times New Roman" panose="02020603050405020304" pitchFamily="18" charset="0"/>
              <a:cs typeface="Times New Roman" panose="02020603050405020304" pitchFamily="18" charset="0"/>
            </a:rPr>
            <a:t> diagram</a:t>
          </a:r>
          <a:endParaRPr lang="en-US" sz="2000" kern="1200" dirty="0">
            <a:latin typeface="Times New Roman" panose="02020603050405020304" pitchFamily="18" charset="0"/>
            <a:cs typeface="Times New Roman" panose="02020603050405020304" pitchFamily="18" charset="0"/>
          </a:endParaRPr>
        </a:p>
      </dsp:txBody>
      <dsp:txXfrm>
        <a:off x="0" y="2607704"/>
        <a:ext cx="6454951" cy="434502"/>
      </dsp:txXfrm>
    </dsp:sp>
    <dsp:sp modelId="{DDC517BE-C113-4B33-8427-A2C09236CD2D}">
      <dsp:nvSpPr>
        <dsp:cNvPr id="0" name=""/>
        <dsp:cNvSpPr/>
      </dsp:nvSpPr>
      <dsp:spPr>
        <a:xfrm>
          <a:off x="0" y="3042207"/>
          <a:ext cx="6454951" cy="0"/>
        </a:xfrm>
        <a:prstGeom prst="line">
          <a:avLst/>
        </a:prstGeom>
        <a:solidFill>
          <a:schemeClr val="accent2">
            <a:hueOff val="22772"/>
            <a:satOff val="-15678"/>
            <a:lumOff val="-4003"/>
            <a:alphaOff val="0"/>
          </a:schemeClr>
        </a:solidFill>
        <a:ln w="15875" cap="flat" cmpd="sng" algn="ctr">
          <a:solidFill>
            <a:schemeClr val="accent2">
              <a:hueOff val="22772"/>
              <a:satOff val="-15678"/>
              <a:lumOff val="-400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E7DD5983-2E77-4ADD-97BD-67353CD9296A}">
      <dsp:nvSpPr>
        <dsp:cNvPr id="0" name=""/>
        <dsp:cNvSpPr/>
      </dsp:nvSpPr>
      <dsp:spPr>
        <a:xfrm>
          <a:off x="0" y="3042207"/>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Flowchart</a:t>
          </a:r>
        </a:p>
      </dsp:txBody>
      <dsp:txXfrm>
        <a:off x="0" y="3042207"/>
        <a:ext cx="6454951" cy="434502"/>
      </dsp:txXfrm>
    </dsp:sp>
    <dsp:sp modelId="{B5125380-3C7D-4C36-960E-D8990AC1961F}">
      <dsp:nvSpPr>
        <dsp:cNvPr id="0" name=""/>
        <dsp:cNvSpPr/>
      </dsp:nvSpPr>
      <dsp:spPr>
        <a:xfrm>
          <a:off x="0" y="3476709"/>
          <a:ext cx="6454951" cy="0"/>
        </a:xfrm>
        <a:prstGeom prst="line">
          <a:avLst/>
        </a:prstGeom>
        <a:solidFill>
          <a:schemeClr val="accent2">
            <a:hueOff val="26025"/>
            <a:satOff val="-17917"/>
            <a:lumOff val="-4575"/>
            <a:alphaOff val="0"/>
          </a:schemeClr>
        </a:solidFill>
        <a:ln w="15875" cap="flat" cmpd="sng" algn="ctr">
          <a:solidFill>
            <a:schemeClr val="accent2">
              <a:hueOff val="26025"/>
              <a:satOff val="-17917"/>
              <a:lumOff val="-4575"/>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76A05697-B806-427C-9355-CC3CC8933E01}">
      <dsp:nvSpPr>
        <dsp:cNvPr id="0" name=""/>
        <dsp:cNvSpPr/>
      </dsp:nvSpPr>
      <dsp:spPr>
        <a:xfrm>
          <a:off x="0" y="3476709"/>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Stages of the work</a:t>
          </a:r>
        </a:p>
      </dsp:txBody>
      <dsp:txXfrm>
        <a:off x="0" y="3476709"/>
        <a:ext cx="6454951" cy="434502"/>
      </dsp:txXfrm>
    </dsp:sp>
    <dsp:sp modelId="{A4417A67-9F3B-412C-92F6-5456EE51EB9A}">
      <dsp:nvSpPr>
        <dsp:cNvPr id="0" name=""/>
        <dsp:cNvSpPr/>
      </dsp:nvSpPr>
      <dsp:spPr>
        <a:xfrm>
          <a:off x="0" y="3911212"/>
          <a:ext cx="6454951" cy="0"/>
        </a:xfrm>
        <a:prstGeom prst="line">
          <a:avLst/>
        </a:prstGeom>
        <a:solidFill>
          <a:schemeClr val="accent2">
            <a:hueOff val="29278"/>
            <a:satOff val="-20157"/>
            <a:lumOff val="-5147"/>
            <a:alphaOff val="0"/>
          </a:schemeClr>
        </a:solidFill>
        <a:ln w="15875" cap="flat" cmpd="sng" algn="ctr">
          <a:solidFill>
            <a:schemeClr val="accent2">
              <a:hueOff val="29278"/>
              <a:satOff val="-20157"/>
              <a:lumOff val="-5147"/>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A663974D-9C1E-4020-B0A8-7EDA5FBBADF0}">
      <dsp:nvSpPr>
        <dsp:cNvPr id="0" name=""/>
        <dsp:cNvSpPr/>
      </dsp:nvSpPr>
      <dsp:spPr>
        <a:xfrm>
          <a:off x="0" y="3911212"/>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Results</a:t>
          </a:r>
        </a:p>
      </dsp:txBody>
      <dsp:txXfrm>
        <a:off x="0" y="3911212"/>
        <a:ext cx="6454951" cy="434502"/>
      </dsp:txXfrm>
    </dsp:sp>
    <dsp:sp modelId="{D74030AA-197B-4D2C-8451-142728EAF1AD}">
      <dsp:nvSpPr>
        <dsp:cNvPr id="0" name=""/>
        <dsp:cNvSpPr/>
      </dsp:nvSpPr>
      <dsp:spPr>
        <a:xfrm>
          <a:off x="0" y="4345714"/>
          <a:ext cx="6454951" cy="0"/>
        </a:xfrm>
        <a:prstGeom prst="line">
          <a:avLst/>
        </a:prstGeom>
        <a:solidFill>
          <a:schemeClr val="accent2">
            <a:hueOff val="32532"/>
            <a:satOff val="-22397"/>
            <a:lumOff val="-5719"/>
            <a:alphaOff val="0"/>
          </a:schemeClr>
        </a:solidFill>
        <a:ln w="15875" cap="flat" cmpd="sng" algn="ctr">
          <a:solidFill>
            <a:schemeClr val="accent2">
              <a:hueOff val="32532"/>
              <a:satOff val="-22397"/>
              <a:lumOff val="-5719"/>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057CAF9D-6339-4D0C-833E-D8C6DDD07104}">
      <dsp:nvSpPr>
        <dsp:cNvPr id="0" name=""/>
        <dsp:cNvSpPr/>
      </dsp:nvSpPr>
      <dsp:spPr>
        <a:xfrm>
          <a:off x="0" y="4345714"/>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Future Scope</a:t>
          </a:r>
        </a:p>
      </dsp:txBody>
      <dsp:txXfrm>
        <a:off x="0" y="4345714"/>
        <a:ext cx="6454951" cy="434502"/>
      </dsp:txXfrm>
    </dsp:sp>
    <dsp:sp modelId="{36C7E502-8693-4437-9C22-A333E66675DE}">
      <dsp:nvSpPr>
        <dsp:cNvPr id="0" name=""/>
        <dsp:cNvSpPr/>
      </dsp:nvSpPr>
      <dsp:spPr>
        <a:xfrm>
          <a:off x="0" y="4780217"/>
          <a:ext cx="6454951" cy="0"/>
        </a:xfrm>
        <a:prstGeom prst="line">
          <a:avLst/>
        </a:prstGeom>
        <a:solidFill>
          <a:schemeClr val="accent2">
            <a:hueOff val="35785"/>
            <a:satOff val="-24636"/>
            <a:lumOff val="-6291"/>
            <a:alphaOff val="0"/>
          </a:schemeClr>
        </a:solidFill>
        <a:ln w="15875" cap="flat" cmpd="sng" algn="ctr">
          <a:solidFill>
            <a:schemeClr val="accent2">
              <a:hueOff val="35785"/>
              <a:satOff val="-24636"/>
              <a:lumOff val="-6291"/>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5391EA5A-532F-4FF4-8504-9679C7563225}">
      <dsp:nvSpPr>
        <dsp:cNvPr id="0" name=""/>
        <dsp:cNvSpPr/>
      </dsp:nvSpPr>
      <dsp:spPr>
        <a:xfrm>
          <a:off x="0" y="4780217"/>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Application</a:t>
          </a:r>
        </a:p>
      </dsp:txBody>
      <dsp:txXfrm>
        <a:off x="0" y="4780217"/>
        <a:ext cx="6454951" cy="434502"/>
      </dsp:txXfrm>
    </dsp:sp>
    <dsp:sp modelId="{598DBC75-242F-4022-9C86-917F5A36AC6F}">
      <dsp:nvSpPr>
        <dsp:cNvPr id="0" name=""/>
        <dsp:cNvSpPr/>
      </dsp:nvSpPr>
      <dsp:spPr>
        <a:xfrm>
          <a:off x="0" y="5214719"/>
          <a:ext cx="6454951" cy="0"/>
        </a:xfrm>
        <a:prstGeom prst="line">
          <a:avLst/>
        </a:prstGeom>
        <a:solidFill>
          <a:schemeClr val="accent2">
            <a:hueOff val="39038"/>
            <a:satOff val="-26876"/>
            <a:lumOff val="-6863"/>
            <a:alphaOff val="0"/>
          </a:schemeClr>
        </a:solidFill>
        <a:ln w="15875" cap="flat" cmpd="sng" algn="ctr">
          <a:solidFill>
            <a:schemeClr val="accent2">
              <a:hueOff val="39038"/>
              <a:satOff val="-26876"/>
              <a:lumOff val="-6863"/>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F7AA7600-C24D-494B-98C6-C54ED7F6D63B}">
      <dsp:nvSpPr>
        <dsp:cNvPr id="0" name=""/>
        <dsp:cNvSpPr/>
      </dsp:nvSpPr>
      <dsp:spPr>
        <a:xfrm>
          <a:off x="0" y="5214719"/>
          <a:ext cx="6454951" cy="434502"/>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6200" tIns="76200" rIns="76200" bIns="76200" numCol="1" spcCol="1270" anchor="t" anchorCtr="0">
          <a:noAutofit/>
        </a:bodyPr>
        <a:lstStyle/>
        <a:p>
          <a:pPr marL="0" lvl="0" indent="0" algn="l" defTabSz="889000">
            <a:lnSpc>
              <a:spcPct val="90000"/>
            </a:lnSpc>
            <a:spcBef>
              <a:spcPct val="0"/>
            </a:spcBef>
            <a:spcAft>
              <a:spcPct val="35000"/>
            </a:spcAft>
            <a:buNone/>
          </a:pPr>
          <a:r>
            <a:rPr lang="en-US" sz="2000" kern="1200" dirty="0">
              <a:latin typeface="Times New Roman" panose="02020603050405020304" pitchFamily="18" charset="0"/>
              <a:cs typeface="Times New Roman" panose="02020603050405020304" pitchFamily="18" charset="0"/>
            </a:rPr>
            <a:t>Reference</a:t>
          </a:r>
        </a:p>
      </dsp:txBody>
      <dsp:txXfrm>
        <a:off x="0" y="5214719"/>
        <a:ext cx="6454951" cy="43450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F49DAB9-90BD-418F-A6D3-876324355075}">
      <dsp:nvSpPr>
        <dsp:cNvPr id="0" name=""/>
        <dsp:cNvSpPr/>
      </dsp:nvSpPr>
      <dsp:spPr>
        <a:xfrm>
          <a:off x="0" y="0"/>
          <a:ext cx="8046720" cy="832937"/>
        </a:xfrm>
        <a:prstGeom prst="roundRect">
          <a:avLst>
            <a:gd name="adj" fmla="val 10000"/>
          </a:avLst>
        </a:prstGeom>
        <a:solidFill>
          <a:schemeClr val="accent2">
            <a:hueOff val="0"/>
            <a:satOff val="0"/>
            <a:lumOff val="0"/>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This methodology provides a modular “plug-and-play” aeroponic growth system which allows for efficient maintenance without any interruption.</a:t>
          </a:r>
          <a:endParaRPr lang="en-US" sz="1500" kern="1200"/>
        </a:p>
      </dsp:txBody>
      <dsp:txXfrm>
        <a:off x="24396" y="24396"/>
        <a:ext cx="7077531" cy="784145"/>
      </dsp:txXfrm>
    </dsp:sp>
    <dsp:sp modelId="{5EC892C1-C647-4434-95B1-C0A531BEEEB5}">
      <dsp:nvSpPr>
        <dsp:cNvPr id="0" name=""/>
        <dsp:cNvSpPr/>
      </dsp:nvSpPr>
      <dsp:spPr>
        <a:xfrm>
          <a:off x="673912" y="984380"/>
          <a:ext cx="8046720" cy="832937"/>
        </a:xfrm>
        <a:prstGeom prst="roundRect">
          <a:avLst>
            <a:gd name="adj" fmla="val 10000"/>
          </a:avLst>
        </a:prstGeom>
        <a:solidFill>
          <a:schemeClr val="accent2">
            <a:hueOff val="13013"/>
            <a:satOff val="-8959"/>
            <a:lumOff val="-2288"/>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An automated system controller that may implement pre-programmed spray operations, monitor, and control the temperature, humidity, light intensity and other suitable plant growth parameters.</a:t>
          </a:r>
          <a:endParaRPr lang="en-US" sz="1500" kern="1200"/>
        </a:p>
      </dsp:txBody>
      <dsp:txXfrm>
        <a:off x="698308" y="1008776"/>
        <a:ext cx="6782605" cy="784145"/>
      </dsp:txXfrm>
    </dsp:sp>
    <dsp:sp modelId="{395EC9E2-D492-4BA3-B0E6-D30C18FCD955}">
      <dsp:nvSpPr>
        <dsp:cNvPr id="0" name=""/>
        <dsp:cNvSpPr/>
      </dsp:nvSpPr>
      <dsp:spPr>
        <a:xfrm>
          <a:off x="1337767" y="1968761"/>
          <a:ext cx="8046720" cy="832937"/>
        </a:xfrm>
        <a:prstGeom prst="roundRect">
          <a:avLst>
            <a:gd name="adj" fmla="val 10000"/>
          </a:avLst>
        </a:prstGeom>
        <a:solidFill>
          <a:schemeClr val="accent2">
            <a:hueOff val="26025"/>
            <a:satOff val="-17917"/>
            <a:lumOff val="-4575"/>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GB" sz="1500" kern="1200"/>
            <a:t>Initiates alarms in the event of high or low sensor readings, pump failure, power failure or the occurrence of any other monitored process variable.</a:t>
          </a:r>
          <a:endParaRPr lang="en-US" sz="1500" kern="1200"/>
        </a:p>
      </dsp:txBody>
      <dsp:txXfrm>
        <a:off x="1362163" y="1993157"/>
        <a:ext cx="6792664" cy="784145"/>
      </dsp:txXfrm>
    </dsp:sp>
    <dsp:sp modelId="{00ED6323-23E3-4CFB-A661-039084541BD2}">
      <dsp:nvSpPr>
        <dsp:cNvPr id="0" name=""/>
        <dsp:cNvSpPr/>
      </dsp:nvSpPr>
      <dsp:spPr>
        <a:xfrm>
          <a:off x="2011680" y="2953142"/>
          <a:ext cx="8046720" cy="832937"/>
        </a:xfrm>
        <a:prstGeom prst="roundRect">
          <a:avLst>
            <a:gd name="adj" fmla="val 10000"/>
          </a:avLst>
        </a:prstGeom>
        <a:solidFill>
          <a:schemeClr val="accent2">
            <a:hueOff val="39038"/>
            <a:satOff val="-26876"/>
            <a:lumOff val="-6863"/>
            <a:alphaOff val="0"/>
          </a:schemeClr>
        </a:solidFill>
        <a:ln w="15875"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7150" tIns="57150" rIns="57150" bIns="57150" numCol="1" spcCol="1270" anchor="ctr" anchorCtr="0">
          <a:noAutofit/>
        </a:bodyPr>
        <a:lstStyle/>
        <a:p>
          <a:pPr marL="0" lvl="0" indent="0" algn="l" defTabSz="666750">
            <a:lnSpc>
              <a:spcPct val="90000"/>
            </a:lnSpc>
            <a:spcBef>
              <a:spcPct val="0"/>
            </a:spcBef>
            <a:spcAft>
              <a:spcPct val="35000"/>
            </a:spcAft>
            <a:buNone/>
          </a:pPr>
          <a:r>
            <a:rPr lang="en-US" sz="1500" b="0" i="0" kern="1200"/>
            <a:t>We designed a mobile interface that a user can easily check every sensor’s value in this system through a webserver which displays sensor’s data such as temperature, humidity</a:t>
          </a:r>
          <a:r>
            <a:rPr lang="en-US" sz="1500" kern="1200"/>
            <a:t> </a:t>
          </a:r>
          <a:r>
            <a:rPr lang="en-US" sz="1500" b="0" i="0" kern="1200"/>
            <a:t>and water level.</a:t>
          </a:r>
          <a:endParaRPr lang="en-US" sz="1500" kern="1200"/>
        </a:p>
      </dsp:txBody>
      <dsp:txXfrm>
        <a:off x="2036076" y="2977538"/>
        <a:ext cx="6782605" cy="784145"/>
      </dsp:txXfrm>
    </dsp:sp>
    <dsp:sp modelId="{DCE0E7B7-1C92-43A1-B7FE-E804784D8EAD}">
      <dsp:nvSpPr>
        <dsp:cNvPr id="0" name=""/>
        <dsp:cNvSpPr/>
      </dsp:nvSpPr>
      <dsp:spPr>
        <a:xfrm>
          <a:off x="7505310" y="637954"/>
          <a:ext cx="541409" cy="541409"/>
        </a:xfrm>
        <a:prstGeom prst="downArrow">
          <a:avLst>
            <a:gd name="adj1" fmla="val 55000"/>
            <a:gd name="adj2" fmla="val 45000"/>
          </a:avLst>
        </a:prstGeom>
        <a:solidFill>
          <a:schemeClr val="accent2">
            <a:tint val="40000"/>
            <a:alpha val="90000"/>
            <a:hueOff val="0"/>
            <a:satOff val="0"/>
            <a:lumOff val="0"/>
            <a:alphaOff val="0"/>
          </a:schemeClr>
        </a:solidFill>
        <a:ln w="15875"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7627127" y="637954"/>
        <a:ext cx="297775" cy="407410"/>
      </dsp:txXfrm>
    </dsp:sp>
    <dsp:sp modelId="{2AD16A7B-4D2F-4F67-9E91-F2E35A748E4F}">
      <dsp:nvSpPr>
        <dsp:cNvPr id="0" name=""/>
        <dsp:cNvSpPr/>
      </dsp:nvSpPr>
      <dsp:spPr>
        <a:xfrm>
          <a:off x="8179223" y="1622335"/>
          <a:ext cx="541409" cy="541409"/>
        </a:xfrm>
        <a:prstGeom prst="downArrow">
          <a:avLst>
            <a:gd name="adj1" fmla="val 55000"/>
            <a:gd name="adj2" fmla="val 45000"/>
          </a:avLst>
        </a:prstGeom>
        <a:solidFill>
          <a:schemeClr val="accent2">
            <a:tint val="40000"/>
            <a:alpha val="90000"/>
            <a:hueOff val="123599"/>
            <a:satOff val="-11908"/>
            <a:lumOff val="-1255"/>
            <a:alphaOff val="0"/>
          </a:schemeClr>
        </a:solidFill>
        <a:ln w="15875" cap="flat" cmpd="sng" algn="ctr">
          <a:solidFill>
            <a:schemeClr val="accent2">
              <a:tint val="40000"/>
              <a:alpha val="90000"/>
              <a:hueOff val="123599"/>
              <a:satOff val="-11908"/>
              <a:lumOff val="-1255"/>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301040" y="1622335"/>
        <a:ext cx="297775" cy="407410"/>
      </dsp:txXfrm>
    </dsp:sp>
    <dsp:sp modelId="{6F9C63ED-7606-4314-91C7-059E51E338B9}">
      <dsp:nvSpPr>
        <dsp:cNvPr id="0" name=""/>
        <dsp:cNvSpPr/>
      </dsp:nvSpPr>
      <dsp:spPr>
        <a:xfrm>
          <a:off x="8843077" y="2606716"/>
          <a:ext cx="541409" cy="541409"/>
        </a:xfrm>
        <a:prstGeom prst="downArrow">
          <a:avLst>
            <a:gd name="adj1" fmla="val 55000"/>
            <a:gd name="adj2" fmla="val 45000"/>
          </a:avLst>
        </a:prstGeom>
        <a:solidFill>
          <a:schemeClr val="accent2">
            <a:tint val="40000"/>
            <a:alpha val="90000"/>
            <a:hueOff val="247198"/>
            <a:satOff val="-23816"/>
            <a:lumOff val="-2511"/>
            <a:alphaOff val="0"/>
          </a:schemeClr>
        </a:solidFill>
        <a:ln w="15875" cap="flat" cmpd="sng" algn="ctr">
          <a:solidFill>
            <a:schemeClr val="accent2">
              <a:tint val="40000"/>
              <a:alpha val="90000"/>
              <a:hueOff val="247198"/>
              <a:satOff val="-23816"/>
              <a:lumOff val="-2511"/>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0480" tIns="30480" rIns="30480" bIns="30480" numCol="1" spcCol="1270" anchor="ctr" anchorCtr="0">
          <a:noAutofit/>
        </a:bodyPr>
        <a:lstStyle/>
        <a:p>
          <a:pPr marL="0" lvl="0" indent="0" algn="ctr" defTabSz="1066800">
            <a:lnSpc>
              <a:spcPct val="90000"/>
            </a:lnSpc>
            <a:spcBef>
              <a:spcPct val="0"/>
            </a:spcBef>
            <a:spcAft>
              <a:spcPct val="35000"/>
            </a:spcAft>
            <a:buNone/>
          </a:pPr>
          <a:endParaRPr lang="en-US" sz="2400" kern="1200"/>
        </a:p>
      </dsp:txBody>
      <dsp:txXfrm>
        <a:off x="8964894" y="2606716"/>
        <a:ext cx="297775" cy="40741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E55E13E-409B-4A05-9662-E09DA5FB030C}">
      <dsp:nvSpPr>
        <dsp:cNvPr id="0" name=""/>
        <dsp:cNvSpPr/>
      </dsp:nvSpPr>
      <dsp:spPr>
        <a:xfrm rot="5400000">
          <a:off x="1506539" y="1049273"/>
          <a:ext cx="921490" cy="1049084"/>
        </a:xfrm>
        <a:prstGeom prst="bentUpArrow">
          <a:avLst>
            <a:gd name="adj1" fmla="val 32840"/>
            <a:gd name="adj2" fmla="val 25000"/>
            <a:gd name="adj3" fmla="val 35780"/>
          </a:avLst>
        </a:prstGeom>
        <a:solidFill>
          <a:schemeClr val="dk1">
            <a:tint val="40000"/>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74A2CC-0D45-4377-9D3D-6D09D71CA92E}">
      <dsp:nvSpPr>
        <dsp:cNvPr id="0" name=""/>
        <dsp:cNvSpPr/>
      </dsp:nvSpPr>
      <dsp:spPr>
        <a:xfrm>
          <a:off x="95560" y="27783"/>
          <a:ext cx="3884927" cy="1085822"/>
        </a:xfrm>
        <a:prstGeom prst="roundRect">
          <a:avLst>
            <a:gd name="adj" fmla="val 1667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DEVELOPMENT OF HARDWARE MODEL OF AEROPONIC SYSTEM </a:t>
          </a:r>
          <a:endParaRPr lang="en-IN" sz="1600" kern="1200" dirty="0">
            <a:latin typeface="Times New Roman" panose="02020603050405020304" pitchFamily="18" charset="0"/>
            <a:cs typeface="Times New Roman" panose="02020603050405020304" pitchFamily="18" charset="0"/>
          </a:endParaRPr>
        </a:p>
      </dsp:txBody>
      <dsp:txXfrm>
        <a:off x="148575" y="80798"/>
        <a:ext cx="3778897" cy="979792"/>
      </dsp:txXfrm>
    </dsp:sp>
    <dsp:sp modelId="{50ACEC82-261F-4A85-AA74-DC023C42588E}">
      <dsp:nvSpPr>
        <dsp:cNvPr id="0" name=""/>
        <dsp:cNvSpPr/>
      </dsp:nvSpPr>
      <dsp:spPr>
        <a:xfrm>
          <a:off x="2813647" y="131341"/>
          <a:ext cx="1128229" cy="877609"/>
        </a:xfrm>
        <a:prstGeom prst="rect">
          <a:avLst/>
        </a:prstGeom>
        <a:noFill/>
        <a:ln>
          <a:noFill/>
        </a:ln>
        <a:effectLst/>
      </dsp:spPr>
      <dsp:style>
        <a:lnRef idx="0">
          <a:scrgbClr r="0" g="0" b="0"/>
        </a:lnRef>
        <a:fillRef idx="0">
          <a:scrgbClr r="0" g="0" b="0"/>
        </a:fillRef>
        <a:effectRef idx="0">
          <a:scrgbClr r="0" g="0" b="0"/>
        </a:effectRef>
        <a:fontRef idx="minor"/>
      </dsp:style>
    </dsp:sp>
    <dsp:sp modelId="{2D2960FE-6D3F-47C8-94D0-2AC0749B0FA5}">
      <dsp:nvSpPr>
        <dsp:cNvPr id="0" name=""/>
        <dsp:cNvSpPr/>
      </dsp:nvSpPr>
      <dsp:spPr>
        <a:xfrm rot="5400000">
          <a:off x="3444112" y="2269010"/>
          <a:ext cx="921490" cy="1049084"/>
        </a:xfrm>
        <a:prstGeom prst="bentUpArrow">
          <a:avLst>
            <a:gd name="adj1" fmla="val 32840"/>
            <a:gd name="adj2" fmla="val 25000"/>
            <a:gd name="adj3" fmla="val 35780"/>
          </a:avLst>
        </a:prstGeom>
        <a:solidFill>
          <a:schemeClr val="dk1">
            <a:tint val="40000"/>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D3502A1E-3E11-4951-AFC4-697B6CB25122}">
      <dsp:nvSpPr>
        <dsp:cNvPr id="0" name=""/>
        <dsp:cNvSpPr/>
      </dsp:nvSpPr>
      <dsp:spPr>
        <a:xfrm>
          <a:off x="2492387" y="1249800"/>
          <a:ext cx="4030543" cy="1085822"/>
        </a:xfrm>
        <a:prstGeom prst="roundRect">
          <a:avLst>
            <a:gd name="adj" fmla="val 1667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DEVELOPMENT OF WEB SERVER</a:t>
          </a:r>
          <a:endParaRPr lang="en-IN" sz="1600" kern="1200" dirty="0">
            <a:latin typeface="Times New Roman" panose="02020603050405020304" pitchFamily="18" charset="0"/>
            <a:cs typeface="Times New Roman" panose="02020603050405020304" pitchFamily="18" charset="0"/>
          </a:endParaRPr>
        </a:p>
      </dsp:txBody>
      <dsp:txXfrm>
        <a:off x="2545402" y="1302815"/>
        <a:ext cx="3924513" cy="979792"/>
      </dsp:txXfrm>
    </dsp:sp>
    <dsp:sp modelId="{6214F0BE-AD69-4A83-A6E8-A05885B33396}">
      <dsp:nvSpPr>
        <dsp:cNvPr id="0" name=""/>
        <dsp:cNvSpPr/>
      </dsp:nvSpPr>
      <dsp:spPr>
        <a:xfrm>
          <a:off x="4751220" y="1351078"/>
          <a:ext cx="1128229" cy="877609"/>
        </a:xfrm>
        <a:prstGeom prst="rect">
          <a:avLst/>
        </a:prstGeom>
        <a:noFill/>
        <a:ln>
          <a:noFill/>
        </a:ln>
        <a:effectLst/>
      </dsp:spPr>
      <dsp:style>
        <a:lnRef idx="0">
          <a:scrgbClr r="0" g="0" b="0"/>
        </a:lnRef>
        <a:fillRef idx="0">
          <a:scrgbClr r="0" g="0" b="0"/>
        </a:fillRef>
        <a:effectRef idx="0">
          <a:scrgbClr r="0" g="0" b="0"/>
        </a:effectRef>
        <a:fontRef idx="minor"/>
      </dsp:style>
    </dsp:sp>
    <dsp:sp modelId="{B29DDA6B-DC52-4015-A519-35D3B8A57C76}">
      <dsp:nvSpPr>
        <dsp:cNvPr id="0" name=""/>
        <dsp:cNvSpPr/>
      </dsp:nvSpPr>
      <dsp:spPr>
        <a:xfrm rot="5400000">
          <a:off x="5022881" y="3488747"/>
          <a:ext cx="921490" cy="1049084"/>
        </a:xfrm>
        <a:prstGeom prst="bentUpArrow">
          <a:avLst>
            <a:gd name="adj1" fmla="val 32840"/>
            <a:gd name="adj2" fmla="val 25000"/>
            <a:gd name="adj3" fmla="val 35780"/>
          </a:avLst>
        </a:prstGeom>
        <a:solidFill>
          <a:schemeClr val="dk1">
            <a:tint val="40000"/>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9D81426C-5CEA-452A-8512-FA3A33ADA4B9}">
      <dsp:nvSpPr>
        <dsp:cNvPr id="0" name=""/>
        <dsp:cNvSpPr/>
      </dsp:nvSpPr>
      <dsp:spPr>
        <a:xfrm>
          <a:off x="4442610" y="2503295"/>
          <a:ext cx="3458551" cy="1085822"/>
        </a:xfrm>
        <a:prstGeom prst="roundRect">
          <a:avLst>
            <a:gd name="adj" fmla="val 1667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latin typeface="Times New Roman" panose="02020603050405020304" pitchFamily="18" charset="0"/>
              <a:cs typeface="Times New Roman" panose="02020603050405020304" pitchFamily="18" charset="0"/>
            </a:rPr>
            <a:t>ANALYSIS OF GROWTH OF PLANTS</a:t>
          </a:r>
          <a:endParaRPr lang="en-IN" sz="1600" kern="1200" dirty="0">
            <a:latin typeface="Times New Roman" panose="02020603050405020304" pitchFamily="18" charset="0"/>
            <a:cs typeface="Times New Roman" panose="02020603050405020304" pitchFamily="18" charset="0"/>
          </a:endParaRPr>
        </a:p>
      </dsp:txBody>
      <dsp:txXfrm>
        <a:off x="4495625" y="2556310"/>
        <a:ext cx="3352521" cy="979792"/>
      </dsp:txXfrm>
    </dsp:sp>
    <dsp:sp modelId="{01F4E074-4C07-48BB-9731-1000920A44A1}">
      <dsp:nvSpPr>
        <dsp:cNvPr id="0" name=""/>
        <dsp:cNvSpPr/>
      </dsp:nvSpPr>
      <dsp:spPr>
        <a:xfrm>
          <a:off x="6329989" y="2570815"/>
          <a:ext cx="1128229" cy="877609"/>
        </a:xfrm>
        <a:prstGeom prst="rect">
          <a:avLst/>
        </a:prstGeom>
        <a:noFill/>
        <a:ln>
          <a:noFill/>
        </a:ln>
        <a:effectLst/>
      </dsp:spPr>
      <dsp:style>
        <a:lnRef idx="0">
          <a:scrgbClr r="0" g="0" b="0"/>
        </a:lnRef>
        <a:fillRef idx="0">
          <a:scrgbClr r="0" g="0" b="0"/>
        </a:fillRef>
        <a:effectRef idx="0">
          <a:scrgbClr r="0" g="0" b="0"/>
        </a:effectRef>
        <a:fontRef idx="minor"/>
      </dsp:style>
    </dsp:sp>
    <dsp:sp modelId="{98156F31-D8D5-4756-8F2D-C98872BCD271}">
      <dsp:nvSpPr>
        <dsp:cNvPr id="0" name=""/>
        <dsp:cNvSpPr/>
      </dsp:nvSpPr>
      <dsp:spPr>
        <a:xfrm>
          <a:off x="5785415" y="3658209"/>
          <a:ext cx="3757880" cy="1085822"/>
        </a:xfrm>
        <a:prstGeom prst="roundRect">
          <a:avLst>
            <a:gd name="adj" fmla="val 16670"/>
          </a:avLst>
        </a:prstGeom>
        <a:solidFill>
          <a:schemeClr val="lt1">
            <a:hueOff val="0"/>
            <a:satOff val="0"/>
            <a:lumOff val="0"/>
            <a:alphaOff val="0"/>
          </a:schemeClr>
        </a:solidFill>
        <a:ln w="15875" cap="flat" cmpd="sng" algn="ctr">
          <a:solidFill>
            <a:schemeClr val="dk1">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kern="1200" dirty="0">
              <a:latin typeface="Times New Roman" panose="02020603050405020304" pitchFamily="18" charset="0"/>
              <a:cs typeface="Times New Roman" panose="02020603050405020304" pitchFamily="18" charset="0"/>
            </a:rPr>
            <a:t>SMART AEROPONIC SYSTEM</a:t>
          </a:r>
          <a:endParaRPr lang="en-IN" sz="1600" kern="1200" dirty="0">
            <a:latin typeface="Times New Roman" panose="02020603050405020304" pitchFamily="18" charset="0"/>
            <a:cs typeface="Times New Roman" panose="02020603050405020304" pitchFamily="18" charset="0"/>
          </a:endParaRPr>
        </a:p>
      </dsp:txBody>
      <dsp:txXfrm>
        <a:off x="5838430" y="3711224"/>
        <a:ext cx="3651850" cy="979792"/>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F565C6-877E-48C7-8E77-C87F4999859D}">
      <dsp:nvSpPr>
        <dsp:cNvPr id="0" name=""/>
        <dsp:cNvSpPr/>
      </dsp:nvSpPr>
      <dsp:spPr>
        <a:xfrm>
          <a:off x="0" y="462"/>
          <a:ext cx="10058399" cy="1081473"/>
        </a:xfrm>
        <a:prstGeom prst="roundRect">
          <a:avLst>
            <a:gd name="adj" fmla="val 10000"/>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D1D8A63-68CD-4BA7-8F8E-35D7479F9E8E}">
      <dsp:nvSpPr>
        <dsp:cNvPr id="0" name=""/>
        <dsp:cNvSpPr/>
      </dsp:nvSpPr>
      <dsp:spPr>
        <a:xfrm>
          <a:off x="327145" y="243793"/>
          <a:ext cx="594810" cy="59481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359F346-E8DF-4A91-A086-8BD14F2945D4}">
      <dsp:nvSpPr>
        <dsp:cNvPr id="0" name=""/>
        <dsp:cNvSpPr/>
      </dsp:nvSpPr>
      <dsp:spPr>
        <a:xfrm>
          <a:off x="1249101" y="462"/>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90000"/>
            </a:lnSpc>
            <a:spcBef>
              <a:spcPct val="0"/>
            </a:spcBef>
            <a:spcAft>
              <a:spcPct val="35000"/>
            </a:spcAft>
            <a:buNone/>
          </a:pPr>
          <a:r>
            <a:rPr lang="en-US" sz="2500" kern="1200" dirty="0"/>
            <a:t>Can be physically implemented in 3</a:t>
          </a:r>
          <a:r>
            <a:rPr lang="en-US" sz="2500" kern="1200" baseline="30000" dirty="0"/>
            <a:t>rd</a:t>
          </a:r>
          <a:r>
            <a:rPr lang="en-US" sz="2500" kern="1200" dirty="0"/>
            <a:t> world countries.</a:t>
          </a:r>
        </a:p>
      </dsp:txBody>
      <dsp:txXfrm>
        <a:off x="1249101" y="462"/>
        <a:ext cx="8809298" cy="1081473"/>
      </dsp:txXfrm>
    </dsp:sp>
    <dsp:sp modelId="{00C04653-6FAC-4836-BA1B-62D0F2171413}">
      <dsp:nvSpPr>
        <dsp:cNvPr id="0" name=""/>
        <dsp:cNvSpPr/>
      </dsp:nvSpPr>
      <dsp:spPr>
        <a:xfrm>
          <a:off x="0" y="1352303"/>
          <a:ext cx="10058399" cy="1081473"/>
        </a:xfrm>
        <a:prstGeom prst="roundRect">
          <a:avLst>
            <a:gd name="adj" fmla="val 10000"/>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60D304D-AD9A-49EF-A168-EEA42CDC0226}">
      <dsp:nvSpPr>
        <dsp:cNvPr id="0" name=""/>
        <dsp:cNvSpPr/>
      </dsp:nvSpPr>
      <dsp:spPr>
        <a:xfrm>
          <a:off x="327145" y="1595634"/>
          <a:ext cx="594810" cy="59481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C0864BE6-E1DE-4964-9ACD-C54C975669C0}">
      <dsp:nvSpPr>
        <dsp:cNvPr id="0" name=""/>
        <dsp:cNvSpPr/>
      </dsp:nvSpPr>
      <dsp:spPr>
        <a:xfrm>
          <a:off x="1249101" y="1352303"/>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90000"/>
            </a:lnSpc>
            <a:spcBef>
              <a:spcPct val="0"/>
            </a:spcBef>
            <a:spcAft>
              <a:spcPct val="35000"/>
            </a:spcAft>
            <a:buNone/>
          </a:pPr>
          <a:r>
            <a:rPr lang="en-US" sz="2500" kern="1200"/>
            <a:t>Can be used in space project.</a:t>
          </a:r>
        </a:p>
      </dsp:txBody>
      <dsp:txXfrm>
        <a:off x="1249101" y="1352303"/>
        <a:ext cx="8809298" cy="1081473"/>
      </dsp:txXfrm>
    </dsp:sp>
    <dsp:sp modelId="{F49F8CAF-61C8-48B7-B838-E007D40DD043}">
      <dsp:nvSpPr>
        <dsp:cNvPr id="0" name=""/>
        <dsp:cNvSpPr/>
      </dsp:nvSpPr>
      <dsp:spPr>
        <a:xfrm>
          <a:off x="0" y="2704144"/>
          <a:ext cx="10058399" cy="1081473"/>
        </a:xfrm>
        <a:prstGeom prst="roundRect">
          <a:avLst>
            <a:gd name="adj" fmla="val 10000"/>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8FCF6CFE-97A9-437A-831F-2EC4E0458264}">
      <dsp:nvSpPr>
        <dsp:cNvPr id="0" name=""/>
        <dsp:cNvSpPr/>
      </dsp:nvSpPr>
      <dsp:spPr>
        <a:xfrm>
          <a:off x="327145" y="2947476"/>
          <a:ext cx="594810" cy="59481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5875"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14F323-E6E3-4CF0-AC71-6B6B67213C27}">
      <dsp:nvSpPr>
        <dsp:cNvPr id="0" name=""/>
        <dsp:cNvSpPr/>
      </dsp:nvSpPr>
      <dsp:spPr>
        <a:xfrm>
          <a:off x="1249101" y="2704144"/>
          <a:ext cx="8809298" cy="108147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14456" tIns="114456" rIns="114456" bIns="114456" numCol="1" spcCol="1270" anchor="ctr" anchorCtr="0">
          <a:noAutofit/>
        </a:bodyPr>
        <a:lstStyle/>
        <a:p>
          <a:pPr marL="0" lvl="0" indent="0" algn="l" defTabSz="1111250">
            <a:lnSpc>
              <a:spcPct val="90000"/>
            </a:lnSpc>
            <a:spcBef>
              <a:spcPct val="0"/>
            </a:spcBef>
            <a:spcAft>
              <a:spcPct val="35000"/>
            </a:spcAft>
            <a:buNone/>
          </a:pPr>
          <a:r>
            <a:rPr lang="en-US" sz="2500" kern="1200"/>
            <a:t>Easy cultivation can be done in water prone areas.</a:t>
          </a:r>
        </a:p>
      </dsp:txBody>
      <dsp:txXfrm>
        <a:off x="1249101" y="2704144"/>
        <a:ext cx="8809298" cy="1081473"/>
      </dsp:txXfrm>
    </dsp:sp>
  </dsp:spTree>
</dsp:drawing>
</file>

<file path=ppt/diagrams/layout1.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layout3.xml><?xml version="1.0" encoding="utf-8"?>
<dgm:layoutDef xmlns:dgm="http://schemas.openxmlformats.org/drawingml/2006/diagram" xmlns:a="http://schemas.openxmlformats.org/drawingml/2006/main" uniqueId="urn:microsoft.com/office/officeart/2005/8/layout/StepDownProcess">
  <dgm:title val=""/>
  <dgm:desc val=""/>
  <dgm:catLst>
    <dgm:cat type="process" pri="1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60" srcId="0" destId="10" srcOrd="0" destOrd="0"/>
        <dgm:cxn modelId="12" srcId="10" destId="11" srcOrd="0" destOrd="0"/>
        <dgm:cxn modelId="70" srcId="0" destId="20" srcOrd="1" destOrd="0"/>
        <dgm:cxn modelId="22" srcId="20" destId="21" srcOrd="0" destOrd="0"/>
        <dgm:cxn modelId="80" srcId="0" destId="30" srcOrd="2"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node">
    <dgm:varLst>
      <dgm:chMax/>
      <dgm:chPref/>
      <dgm:dir/>
      <dgm:animLvl val="lvl"/>
    </dgm:varLst>
    <dgm:choose name="Name0">
      <dgm:if name="Name1" func="var" arg="dir" op="equ" val="norm">
        <dgm:alg type="snake">
          <dgm:param type="grDir" val="tL"/>
          <dgm:param type="flowDir" val="row"/>
          <dgm:param type="off" val="off"/>
          <dgm:param type="bkpt" val="fixed"/>
          <dgm:param type="bkPtFixedVal" val="1"/>
        </dgm:alg>
      </dgm:if>
      <dgm:else name="Name2">
        <dgm:alg type="snake">
          <dgm:param type="grDir" val="tR"/>
          <dgm:param type="flowDir" val="row"/>
          <dgm:param type="off" val="off"/>
          <dgm:param type="bkpt" val="fixed"/>
          <dgm:param type="bkPtFixedVal" val="1"/>
        </dgm:alg>
      </dgm:else>
    </dgm:choose>
    <dgm:shape xmlns:r="http://schemas.openxmlformats.org/officeDocument/2006/relationships" r:blip="">
      <dgm:adjLst/>
    </dgm:shape>
    <dgm:choose name="Name3">
      <dgm:if name="Name4" func="var" arg="dir" op="equ" val="norm">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if>
      <dgm:else name="Name5">
        <dgm:constrLst>
          <dgm:constr type="alignOff" forName="rootnode" val="0.48"/>
          <dgm:constr type="primFontSz" for="des" forName="ParentText" val="65"/>
          <dgm:constr type="primFontSz" for="des" forName="ChildText" refType="primFontSz" refFor="des" refForName="ParentText" op="lte"/>
          <dgm:constr type="w" for="ch" forName="composite" refType="w"/>
          <dgm:constr type="h" for="ch" forName="composite" refType="h"/>
          <dgm:constr type="sp" refType="h" refFor="ch" refForName="composite" op="equ" fact="-0.38"/>
        </dgm:constrLst>
      </dgm:else>
    </dgm:choose>
    <dgm:forEach name="nodesForEach" axis="ch" ptType="node">
      <dgm:layoutNode name="composite">
        <dgm:alg type="composite">
          <dgm:param type="ar" val="1.2439"/>
        </dgm:alg>
        <dgm:shape xmlns:r="http://schemas.openxmlformats.org/officeDocument/2006/relationships" r:blip="">
          <dgm:adjLst/>
        </dgm:shape>
        <dgm:choose name="Name6">
          <dgm:if name="Name7" func="var" arg="dir" op="equ" val="norm">
            <dgm:constrLst>
              <dgm:constr type="l" for="ch" forName="bentUpArrow1" refType="w" fact="0.07"/>
              <dgm:constr type="t" for="ch" forName="bentUpArrow1" refType="h" fact="0.524"/>
              <dgm:constr type="w" for="ch" forName="bentUpArrow1" refType="w" fact="0.3844"/>
              <dgm:constr type="h" for="ch" forName="bentUpArrow1" refType="h" fact="0.42"/>
              <dgm:constr type="l" for="ch" forName="ParentText" refType="w" fact="0"/>
              <dgm:constr type="t" for="ch" forName="ParentText" refType="h" fact="0"/>
              <dgm:constr type="w" for="ch" forName="ParentText" refType="w" fact="0.5684"/>
              <dgm:constr type="h" for="ch" forName="ParentText" refType="h" fact="0.4949"/>
              <dgm:constr type="l" for="ch" forName="ChildText" refType="w" refFor="ch" refForName="ParentText"/>
              <dgm:constr type="t" for="ch" forName="ChildText" refType="h" fact="0.05"/>
              <dgm:constr type="w" for="ch" forName="ChildText" refType="w" fact="0.4134"/>
              <dgm:constr type="h" for="ch" forName="ChildText" refType="h" fact="0.4"/>
              <dgm:constr type="l" for="ch" forName="FinalChildText" refType="w" refFor="ch" refForName="ParentText"/>
              <dgm:constr type="t" for="ch" forName="FinalChildText" refType="h" fact="0.05"/>
              <dgm:constr type="w" for="ch" forName="FinalChildText" refType="w" fact="0.4134"/>
              <dgm:constr type="h" for="ch" forName="FinalChildText" refType="h" fact="0.4"/>
            </dgm:constrLst>
          </dgm:if>
          <dgm:else name="Name8">
            <dgm:constrLst>
              <dgm:constr type="r" for="ch" forName="bentUpArrow1" refType="w" fact="0.97"/>
              <dgm:constr type="t" for="ch" forName="bentUpArrow1" refType="h" fact="0.524"/>
              <dgm:constr type="w" for="ch" forName="bentUpArrow1" refType="w" fact="0.3844"/>
              <dgm:constr type="h" for="ch" forName="bentUpArrow1" refType="h" fact="0.42"/>
              <dgm:constr type="l" for="ch" forName="ParentText" refType="w" fact="0.4316"/>
              <dgm:constr type="t" for="ch" forName="ParentText" refType="h" fact="0"/>
              <dgm:constr type="w" for="ch" forName="ParentText" refType="w" fact="0.5684"/>
              <dgm:constr type="h" for="ch" forName="ParentText" refType="h" fact="0.4949"/>
              <dgm:constr type="l" for="ch" forName="ChildText" refType="w" fact="0"/>
              <dgm:constr type="t" for="ch" forName="ChildText" refType="h" fact="0.05"/>
              <dgm:constr type="w" for="ch" forName="ChildText" refType="w" fact="0.4134"/>
              <dgm:constr type="h" for="ch" forName="ChildText" refType="h" fact="0.4"/>
              <dgm:constr type="l" for="ch" forName="FinalChildText" refType="w" fact="0"/>
              <dgm:constr type="t" for="ch" forName="FinalChildText" refType="h" fact="0.05"/>
              <dgm:constr type="w" for="ch" forName="FinalChildText" refType="w" fact="0.4134"/>
              <dgm:constr type="h" for="ch" forName="FinalChildText" refType="h" fact="0.4"/>
            </dgm:constrLst>
          </dgm:else>
        </dgm:choose>
        <dgm:choose name="Name9">
          <dgm:if name="Name10" axis="followSib" ptType="node" func="cnt" op="gte" val="1">
            <dgm:layoutNode name="bentUpArrow1" styleLbl="alignImgPlace1">
              <dgm:alg type="sp"/>
              <dgm:choose name="Name11">
                <dgm:if name="Name12" func="var" arg="dir" op="equ" val="norm">
                  <dgm:shape xmlns:r="http://schemas.openxmlformats.org/officeDocument/2006/relationships" rot="90" type="bentUpArrow" r:blip="">
                    <dgm:adjLst>
                      <dgm:adj idx="1" val="0.3284"/>
                      <dgm:adj idx="2" val="0.25"/>
                      <dgm:adj idx="3" val="0.3578"/>
                    </dgm:adjLst>
                  </dgm:shape>
                </dgm:if>
                <dgm:else name="Name13">
                  <dgm:shape xmlns:r="http://schemas.openxmlformats.org/officeDocument/2006/relationships" rot="180" type="bentArrow" r:blip="">
                    <dgm:adjLst>
                      <dgm:adj idx="1" val="0.3284"/>
                      <dgm:adj idx="2" val="0.25"/>
                      <dgm:adj idx="3" val="0.3578"/>
                      <dgm:adj idx="4" val="0"/>
                    </dgm:adjLst>
                  </dgm:shape>
                </dgm:else>
              </dgm:choose>
              <dgm:presOf/>
            </dgm:layoutNode>
          </dgm:if>
          <dgm:else name="Name14"/>
        </dgm:choose>
        <dgm:layoutNode name="ParentText" styleLbl="node1">
          <dgm:varLst>
            <dgm:chMax val="1"/>
            <dgm:chPref val="1"/>
            <dgm:bulletEnabled val="1"/>
          </dgm:varLst>
          <dgm:alg type="tx"/>
          <dgm:shape xmlns:r="http://schemas.openxmlformats.org/officeDocument/2006/relationships" type="roundRect" r:blip="">
            <dgm:adjLst>
              <dgm:adj idx="1" val="0.1667"/>
            </dgm:adjLst>
          </dgm:shape>
          <dgm:presOf axis="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choose name="Name15">
          <dgm:if name="Name16" axis="followSib" ptType="node" func="cnt" op="equ" val="0">
            <dgm:choose name="Name17">
              <dgm:if name="Name18" axis="ch" ptType="node" func="cnt" op="gte" val="1">
                <dgm:layoutNode name="Final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9"/>
            </dgm:choose>
          </dgm:if>
          <dgm:else name="Name20">
            <dgm:layoutNode name="ChildText" styleLbl="revTx">
              <dgm:varLst>
                <dgm:chMax val="0"/>
                <dgm:chPref val="0"/>
                <dgm:bulletEnabled val="1"/>
              </dgm:varLst>
              <dgm:alg type="tx">
                <dgm:param type="stBulletLvl" val="1"/>
                <dgm:param type="txAnchorVertCh" val="mid"/>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else>
        </dgm:choose>
      </dgm:layoutNode>
      <dgm:forEach name="sibTransForEach" axis="followSib" ptType="sibTrans" cnt="1">
        <dgm:layoutNode name="sibTrans">
          <dgm:alg type="sp"/>
          <dgm:shape xmlns:r="http://schemas.openxmlformats.org/officeDocument/2006/relationships" r:blip="">
            <dgm:adjLst/>
          </dgm:shap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E03E06C-C945-442E-8CF4-1EA5D67E1DB8}" type="datetimeFigureOut">
              <a:rPr lang="en-IN" smtClean="0"/>
              <a:t>22-05-2023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79C0D81-A974-4DCA-AC39-5A37A6360174}" type="slidenum">
              <a:rPr lang="en-IN" smtClean="0"/>
              <a:t>‹#›</a:t>
            </a:fld>
            <a:endParaRPr lang="en-IN"/>
          </a:p>
        </p:txBody>
      </p:sp>
    </p:spTree>
    <p:extLst>
      <p:ext uri="{BB962C8B-B14F-4D97-AF65-F5344CB8AC3E}">
        <p14:creationId xmlns:p14="http://schemas.microsoft.com/office/powerpoint/2010/main" val="13935100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E9181C97-C4BD-4906-BC09-E6ECB4E5BFCD}" type="datetime1">
              <a:rPr lang="en-US" smtClean="0"/>
              <a:t>5/22/2023</a:t>
            </a:fld>
            <a:endParaRPr lang="en-US" dirty="0"/>
          </a:p>
        </p:txBody>
      </p:sp>
      <p:sp>
        <p:nvSpPr>
          <p:cNvPr id="5" name="Footer Placeholder 4"/>
          <p:cNvSpPr>
            <a:spLocks noGrp="1"/>
          </p:cNvSpPr>
          <p:nvPr>
            <p:ph type="ftr" sz="quarter" idx="11"/>
          </p:nvPr>
        </p:nvSpPr>
        <p:spPr/>
        <p:txBody>
          <a:bodyPr/>
          <a:lstStyle/>
          <a:p>
            <a:r>
              <a:rPr lang="en-US"/>
              <a:t>Dept. of ECE, SJBIT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926862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90EA12A-360E-43F6-9B3A-48E7F3D8AFD1}" type="datetime1">
              <a:rPr lang="en-US" smtClean="0"/>
              <a:t>5/22/2023</a:t>
            </a:fld>
            <a:endParaRPr lang="en-US" dirty="0"/>
          </a:p>
        </p:txBody>
      </p:sp>
      <p:sp>
        <p:nvSpPr>
          <p:cNvPr id="5" name="Footer Placeholder 4"/>
          <p:cNvSpPr>
            <a:spLocks noGrp="1"/>
          </p:cNvSpPr>
          <p:nvPr>
            <p:ph type="ftr" sz="quarter" idx="11"/>
          </p:nvPr>
        </p:nvSpPr>
        <p:spPr/>
        <p:txBody>
          <a:bodyPr/>
          <a:lstStyle/>
          <a:p>
            <a:r>
              <a:rPr lang="en-US"/>
              <a:t>Dept. of ECE, SJBIT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4378448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8788B84-CABB-49FD-82AE-4C7CBDE55D24}" type="datetime1">
              <a:rPr lang="en-US" smtClean="0"/>
              <a:t>5/22/2023</a:t>
            </a:fld>
            <a:endParaRPr lang="en-US" dirty="0"/>
          </a:p>
        </p:txBody>
      </p:sp>
      <p:sp>
        <p:nvSpPr>
          <p:cNvPr id="5" name="Footer Placeholder 4"/>
          <p:cNvSpPr>
            <a:spLocks noGrp="1"/>
          </p:cNvSpPr>
          <p:nvPr>
            <p:ph type="ftr" sz="quarter" idx="11"/>
          </p:nvPr>
        </p:nvSpPr>
        <p:spPr/>
        <p:txBody>
          <a:bodyPr/>
          <a:lstStyle/>
          <a:p>
            <a:r>
              <a:rPr lang="en-US"/>
              <a:t>Dept. of ECE, SJBIT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702680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5DCCD5-2DD2-4D9D-8F6E-85AEAEBC5391}" type="datetime1">
              <a:rPr lang="en-US" smtClean="0"/>
              <a:t>5/22/2023</a:t>
            </a:fld>
            <a:endParaRPr lang="en-US" dirty="0"/>
          </a:p>
        </p:txBody>
      </p:sp>
      <p:sp>
        <p:nvSpPr>
          <p:cNvPr id="5" name="Footer Placeholder 4"/>
          <p:cNvSpPr>
            <a:spLocks noGrp="1"/>
          </p:cNvSpPr>
          <p:nvPr>
            <p:ph type="ftr" sz="quarter" idx="11"/>
          </p:nvPr>
        </p:nvSpPr>
        <p:spPr/>
        <p:txBody>
          <a:bodyPr/>
          <a:lstStyle/>
          <a:p>
            <a:r>
              <a:rPr lang="en-US"/>
              <a:t>Dept. of ECE, SJBIT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084719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09DC5B-1868-423F-90B3-A9836DD6EC8B}" type="datetime1">
              <a:rPr lang="en-US" smtClean="0"/>
              <a:t>5/22/2023</a:t>
            </a:fld>
            <a:endParaRPr lang="en-US" dirty="0"/>
          </a:p>
        </p:txBody>
      </p:sp>
      <p:sp>
        <p:nvSpPr>
          <p:cNvPr id="5" name="Footer Placeholder 4"/>
          <p:cNvSpPr>
            <a:spLocks noGrp="1"/>
          </p:cNvSpPr>
          <p:nvPr>
            <p:ph type="ftr" sz="quarter" idx="11"/>
          </p:nvPr>
        </p:nvSpPr>
        <p:spPr/>
        <p:txBody>
          <a:bodyPr/>
          <a:lstStyle/>
          <a:p>
            <a:r>
              <a:rPr lang="en-US"/>
              <a:t>Dept. of ECE, SJBIT</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31306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8BE3E6-3640-4EED-A7AC-DDC68C96CF93}" type="datetime1">
              <a:rPr lang="en-US" smtClean="0"/>
              <a:t>5/22/2023</a:t>
            </a:fld>
            <a:endParaRPr lang="en-US" dirty="0"/>
          </a:p>
        </p:txBody>
      </p:sp>
      <p:sp>
        <p:nvSpPr>
          <p:cNvPr id="6" name="Footer Placeholder 5"/>
          <p:cNvSpPr>
            <a:spLocks noGrp="1"/>
          </p:cNvSpPr>
          <p:nvPr>
            <p:ph type="ftr" sz="quarter" idx="11"/>
          </p:nvPr>
        </p:nvSpPr>
        <p:spPr/>
        <p:txBody>
          <a:bodyPr/>
          <a:lstStyle/>
          <a:p>
            <a:r>
              <a:rPr lang="en-US"/>
              <a:t>Dept. of ECE, SJBIT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426087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C7B2F45-C3F6-4DA7-B5E2-3FE1BA973DE3}" type="datetime1">
              <a:rPr lang="en-US" smtClean="0"/>
              <a:t>5/22/2023</a:t>
            </a:fld>
            <a:endParaRPr lang="en-US" dirty="0"/>
          </a:p>
        </p:txBody>
      </p:sp>
      <p:sp>
        <p:nvSpPr>
          <p:cNvPr id="8" name="Footer Placeholder 7"/>
          <p:cNvSpPr>
            <a:spLocks noGrp="1"/>
          </p:cNvSpPr>
          <p:nvPr>
            <p:ph type="ftr" sz="quarter" idx="11"/>
          </p:nvPr>
        </p:nvSpPr>
        <p:spPr/>
        <p:txBody>
          <a:bodyPr/>
          <a:lstStyle/>
          <a:p>
            <a:r>
              <a:rPr lang="en-US"/>
              <a:t>Dept. of ECE, SJBIT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1433504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2195983-9FD5-4E44-99C7-16969562F862}" type="datetime1">
              <a:rPr lang="en-US" smtClean="0"/>
              <a:t>5/22/2023</a:t>
            </a:fld>
            <a:endParaRPr lang="en-US" dirty="0"/>
          </a:p>
        </p:txBody>
      </p:sp>
      <p:sp>
        <p:nvSpPr>
          <p:cNvPr id="4" name="Footer Placeholder 3"/>
          <p:cNvSpPr>
            <a:spLocks noGrp="1"/>
          </p:cNvSpPr>
          <p:nvPr>
            <p:ph type="ftr" sz="quarter" idx="11"/>
          </p:nvPr>
        </p:nvSpPr>
        <p:spPr/>
        <p:txBody>
          <a:bodyPr/>
          <a:lstStyle/>
          <a:p>
            <a:r>
              <a:rPr lang="en-US"/>
              <a:t>Dept. of ECE, SJBIT</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720802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56BB383D-8178-42BD-A58A-16E332A0B93A}" type="datetime1">
              <a:rPr lang="en-US" smtClean="0"/>
              <a:t>5/22/2023</a:t>
            </a:fld>
            <a:endParaRPr lang="en-US" dirty="0"/>
          </a:p>
        </p:txBody>
      </p:sp>
      <p:sp>
        <p:nvSpPr>
          <p:cNvPr id="8" name="Footer Placeholder 7"/>
          <p:cNvSpPr>
            <a:spLocks noGrp="1"/>
          </p:cNvSpPr>
          <p:nvPr>
            <p:ph type="ftr" sz="quarter" idx="11"/>
          </p:nvPr>
        </p:nvSpPr>
        <p:spPr/>
        <p:txBody>
          <a:bodyPr/>
          <a:lstStyle>
            <a:lvl1pPr>
              <a:defRPr>
                <a:solidFill>
                  <a:srgbClr val="FFFFFF"/>
                </a:solidFill>
              </a:defRPr>
            </a:lvl1pPr>
          </a:lstStyle>
          <a:p>
            <a:r>
              <a:rPr lang="en-US"/>
              <a:t>Dept. of ECE, SJBIT</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29539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51AD6C52-AE3B-423E-BCA5-EF6486812365}" type="datetime1">
              <a:rPr lang="en-US" smtClean="0"/>
              <a:t>5/22/2023</a:t>
            </a:fld>
            <a:endParaRPr lang="en-US" dirty="0"/>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r>
              <a:rPr lang="en-US"/>
              <a:t>Dept. of ECE, SJBIT</a:t>
            </a:r>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1482108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7DB17F9-5E87-4EFE-908B-A34F5BB653DA}" type="datetime1">
              <a:rPr lang="en-US" smtClean="0"/>
              <a:t>5/22/2023</a:t>
            </a:fld>
            <a:endParaRPr lang="en-US" dirty="0"/>
          </a:p>
        </p:txBody>
      </p:sp>
      <p:sp>
        <p:nvSpPr>
          <p:cNvPr id="6" name="Footer Placeholder 5"/>
          <p:cNvSpPr>
            <a:spLocks noGrp="1"/>
          </p:cNvSpPr>
          <p:nvPr>
            <p:ph type="ftr" sz="quarter" idx="11"/>
          </p:nvPr>
        </p:nvSpPr>
        <p:spPr/>
        <p:txBody>
          <a:bodyPr/>
          <a:lstStyle/>
          <a:p>
            <a:r>
              <a:rPr lang="en-US"/>
              <a:t>Dept. of ECE, SJBIT</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093006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30D53027-872C-466D-8821-DC79AB5F13C9}" type="datetime1">
              <a:rPr lang="en-US" smtClean="0"/>
              <a:t>5/22/2023</a:t>
            </a:fld>
            <a:endParaRPr lang="en-US" dirty="0"/>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r>
              <a:rPr lang="en-US"/>
              <a:t>Dept. of ECE, SJBIT</a:t>
            </a:r>
            <a:endParaRPr lang="en-US" dirty="0"/>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D57F1E4F-1CFF-5643-939E-217C01CDF565}" type="slidenum">
              <a:rPr lang="en-US" smtClean="0"/>
              <a:pPr/>
              <a:t>‹#›</a:t>
            </a:fld>
            <a:endParaRPr lang="en-US" dirty="0"/>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2292276"/>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hf hdr="0" dt="0"/>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jpeg"/></Relationships>
</file>

<file path=ppt/slides/_rels/slide10.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2.xml"/><Relationship Id="rId7" Type="http://schemas.openxmlformats.org/officeDocument/2006/relationships/image" Target="../media/image2.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3" Target="../media/image2.jpeg" Type="http://schemas.openxmlformats.org/officeDocument/2006/relationships/image"/><Relationship Id="rId2" Target="../media/image11.jpeg" Type="http://schemas.openxmlformats.org/officeDocument/2006/relationships/image"/><Relationship Id="rId1" Target="../slideLayouts/slideLayout7.xml" Type="http://schemas.openxmlformats.org/officeDocument/2006/relationships/slideLayout"/><Relationship Id="rId4" Target="../media/image4.jpeg" Type="http://schemas.openxmlformats.org/officeDocument/2006/relationships/image"/></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3.xml.rels><?xml version="1.0" encoding="UTF-8" standalone="yes" ?><Relationships xmlns="http://schemas.openxmlformats.org/package/2006/relationships"><Relationship Id="rId8" Target="../media/image19.jpeg" Type="http://schemas.openxmlformats.org/officeDocument/2006/relationships/image"/><Relationship Id="rId3" Target="../media/image14.jpeg" Type="http://schemas.openxmlformats.org/officeDocument/2006/relationships/image"/><Relationship Id="rId7" Target="../media/image18.jpeg" Type="http://schemas.openxmlformats.org/officeDocument/2006/relationships/image"/><Relationship Id="rId12" Target="../media/image21.jpeg" Type="http://schemas.openxmlformats.org/officeDocument/2006/relationships/image"/><Relationship Id="rId2" Target="../media/image13.jpeg" Type="http://schemas.openxmlformats.org/officeDocument/2006/relationships/image"/><Relationship Id="rId1" Target="../slideLayouts/slideLayout2.xml" Type="http://schemas.openxmlformats.org/officeDocument/2006/relationships/slideLayout"/><Relationship Id="rId6" Target="../media/image17.jpeg" Type="http://schemas.openxmlformats.org/officeDocument/2006/relationships/image"/><Relationship Id="rId11" Target="../media/image20.jfif" Type="http://schemas.openxmlformats.org/officeDocument/2006/relationships/image"/><Relationship Id="rId5" Target="../media/image16.jpeg" Type="http://schemas.openxmlformats.org/officeDocument/2006/relationships/image"/><Relationship Id="rId10" Target="../media/image4.jpeg" Type="http://schemas.openxmlformats.org/officeDocument/2006/relationships/image"/><Relationship Id="rId4" Target="../media/image15.jpeg" Type="http://schemas.openxmlformats.org/officeDocument/2006/relationships/image"/><Relationship Id="rId9" Target="../media/image2.jpeg" Type="http://schemas.openxmlformats.org/officeDocument/2006/relationships/image"/></Relationships>
</file>

<file path=ppt/slides/_rels/slide14.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3.xml"/><Relationship Id="rId7" Type="http://schemas.openxmlformats.org/officeDocument/2006/relationships/image" Target="../media/image2.jpe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5.xml.rels><?xml version="1.0" encoding="UTF-8" standalone="yes"?>
<Relationships xmlns="http://schemas.openxmlformats.org/package/2006/relationships"><Relationship Id="rId3" Type="http://schemas.openxmlformats.org/officeDocument/2006/relationships/image" Target="../media/image23.jpeg"/><Relationship Id="rId7" Type="http://schemas.openxmlformats.org/officeDocument/2006/relationships/image" Target="../media/image4.jpeg"/><Relationship Id="rId2" Type="http://schemas.openxmlformats.org/officeDocument/2006/relationships/image" Target="../media/image22.jpe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25.jpeg"/><Relationship Id="rId4" Type="http://schemas.openxmlformats.org/officeDocument/2006/relationships/image" Target="../media/image24.jpeg"/></Relationships>
</file>

<file path=ppt/slides/_rels/slide16.xml.rels><?xml version="1.0" encoding="UTF-8" standalone="yes"?>
<Relationships xmlns="http://schemas.openxmlformats.org/package/2006/relationships"><Relationship Id="rId3" Type="http://schemas.openxmlformats.org/officeDocument/2006/relationships/image" Target="../media/image27.jpeg"/><Relationship Id="rId7" Type="http://schemas.openxmlformats.org/officeDocument/2006/relationships/image" Target="../media/image29.jpeg"/><Relationship Id="rId2" Type="http://schemas.openxmlformats.org/officeDocument/2006/relationships/image" Target="../media/image26.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2.jpeg"/><Relationship Id="rId4" Type="http://schemas.openxmlformats.org/officeDocument/2006/relationships/image" Target="../media/image28.jpeg"/></Relationships>
</file>

<file path=ppt/slides/_rels/slide17.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4.jpeg"/><Relationship Id="rId5" Type="http://schemas.openxmlformats.org/officeDocument/2006/relationships/image" Target="../media/image2.jpeg"/><Relationship Id="rId4" Type="http://schemas.openxmlformats.org/officeDocument/2006/relationships/image" Target="../media/image32.jpeg"/></Relationships>
</file>

<file path=ppt/slides/_rels/slide1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33.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19.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image" Target="../media/image35.jpeg"/><Relationship Id="rId7" Type="http://schemas.openxmlformats.org/officeDocument/2006/relationships/image" Target="../media/image2.jpeg"/><Relationship Id="rId2" Type="http://schemas.openxmlformats.org/officeDocument/2006/relationships/image" Target="../media/image34.jpeg"/><Relationship Id="rId1" Type="http://schemas.openxmlformats.org/officeDocument/2006/relationships/slideLayout" Target="../slideLayouts/slideLayout2.xml"/><Relationship Id="rId6" Type="http://schemas.openxmlformats.org/officeDocument/2006/relationships/image" Target="../media/image38.jpeg"/><Relationship Id="rId5" Type="http://schemas.openxmlformats.org/officeDocument/2006/relationships/image" Target="../media/image37.jpeg"/><Relationship Id="rId4" Type="http://schemas.openxmlformats.org/officeDocument/2006/relationships/image" Target="../media/image36.jpg"/></Relationships>
</file>

<file path=ppt/slides/_rels/slide2.xml.rels><?xml version="1.0" encoding="UTF-8" standalone="yes"?>
<Relationships xmlns="http://schemas.openxmlformats.org/package/2006/relationships"><Relationship Id="rId8" Type="http://schemas.openxmlformats.org/officeDocument/2006/relationships/image" Target="../media/image4.jpeg"/><Relationship Id="rId3" Type="http://schemas.openxmlformats.org/officeDocument/2006/relationships/diagramLayout" Target="../diagrams/layout1.xml"/><Relationship Id="rId7" Type="http://schemas.openxmlformats.org/officeDocument/2006/relationships/image" Target="../media/image2.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40.jpeg"/><Relationship Id="rId7" Type="http://schemas.openxmlformats.org/officeDocument/2006/relationships/image" Target="../media/image4.jpeg"/><Relationship Id="rId2" Type="http://schemas.openxmlformats.org/officeDocument/2006/relationships/image" Target="../media/image39.jpeg"/><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42.jpeg"/><Relationship Id="rId4" Type="http://schemas.openxmlformats.org/officeDocument/2006/relationships/image" Target="../media/image41.jpeg"/></Relationships>
</file>

<file path=ppt/slides/_rels/slide21.xml.rels><?xml version="1.0" encoding="UTF-8" standalone="yes"?>
<Relationships xmlns="http://schemas.openxmlformats.org/package/2006/relationships"><Relationship Id="rId8" Type="http://schemas.microsoft.com/office/2007/relationships/diagramDrawing" Target="../diagrams/drawing4.xml"/><Relationship Id="rId3" Type="http://schemas.openxmlformats.org/officeDocument/2006/relationships/image" Target="../media/image4.jpeg"/><Relationship Id="rId7" Type="http://schemas.openxmlformats.org/officeDocument/2006/relationships/diagramColors" Target="../diagrams/colors4.xml"/><Relationship Id="rId2" Type="http://schemas.openxmlformats.org/officeDocument/2006/relationships/image" Target="../media/image2.jpeg"/><Relationship Id="rId1" Type="http://schemas.openxmlformats.org/officeDocument/2006/relationships/slideLayout" Target="../slideLayouts/slideLayout2.xml"/><Relationship Id="rId6" Type="http://schemas.openxmlformats.org/officeDocument/2006/relationships/diagramQuickStyle" Target="../diagrams/quickStyle4.xml"/><Relationship Id="rId5" Type="http://schemas.openxmlformats.org/officeDocument/2006/relationships/diagramLayout" Target="../diagrams/layout4.xml"/><Relationship Id="rId4" Type="http://schemas.openxmlformats.org/officeDocument/2006/relationships/diagramData" Target="../diagrams/data4.xml"/></Relationships>
</file>

<file path=ppt/slides/_rels/slide2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50.sv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arget="../media/image6.jpeg" Type="http://schemas.openxmlformats.org/officeDocument/2006/relationships/image"/><Relationship Id="rId1" Target="../slideLayouts/slideLayout2.xml" Type="http://schemas.openxmlformats.org/officeDocument/2006/relationships/slideLayout"/></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8.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9.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7.jpeg"/><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0.jpeg"/><Relationship Id="rId1" Type="http://schemas.openxmlformats.org/officeDocument/2006/relationships/slideLayout" Target="../slideLayouts/slideLayout2.xml"/><Relationship Id="rId4" Type="http://schemas.openxmlformats.org/officeDocument/2006/relationships/image" Target="../media/image4.jpeg"/></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pPr algn="ctr" lvl="0">
              <a:defRPr/>
            </a:pPr>
            <a:br>
              <a:rPr dirty="0" lang="en-US"/>
            </a:br>
            <a:endParaRPr dirty="0" lang="en-US"/>
          </a:p>
        </p:txBody>
      </p:sp>
      <p:sp>
        <p:nvSpPr>
          <p:cNvPr id="4" name="Rectangle 3"/>
          <p:cNvSpPr/>
          <p:nvPr/>
        </p:nvSpPr>
        <p:spPr>
          <a:xfrm>
            <a:off x="3326507" y="413714"/>
            <a:ext cx="6096000" cy="646331"/>
          </a:xfrm>
          <a:prstGeom prst="rect">
            <a:avLst/>
          </a:prstGeom>
        </p:spPr>
        <p:txBody>
          <a:bodyPr>
            <a:spAutoFit/>
          </a:bodyPr>
          <a:lstStyle/>
          <a:p>
            <a:pPr algn="ctr"/>
            <a:r>
              <a:rPr b="1" dirty="0" lang="en-US">
                <a:latin charset="0" panose="02020603050405020304" pitchFamily="18" typeface="Times New Roman"/>
                <a:cs charset="0" panose="02020603050405020304" pitchFamily="18" typeface="Times New Roman"/>
              </a:rPr>
              <a:t> || Jai Sri </a:t>
            </a:r>
            <a:r>
              <a:rPr b="1" dirty="0" err="1" lang="en-US">
                <a:latin charset="0" panose="02020603050405020304" pitchFamily="18" typeface="Times New Roman"/>
                <a:cs charset="0" panose="02020603050405020304" pitchFamily="18" typeface="Times New Roman"/>
              </a:rPr>
              <a:t>Gurudev</a:t>
            </a:r>
            <a:r>
              <a:rPr b="1" dirty="0" lang="en-US">
                <a:latin charset="0" panose="02020603050405020304" pitchFamily="18" typeface="Times New Roman"/>
                <a:cs charset="0" panose="02020603050405020304" pitchFamily="18" typeface="Times New Roman"/>
              </a:rPr>
              <a:t> ||</a:t>
            </a:r>
            <a:br>
              <a:rPr b="1" dirty="0" lang="en-US">
                <a:latin charset="0" panose="02020603050405020304" pitchFamily="18" typeface="Times New Roman"/>
                <a:cs charset="0" panose="02020603050405020304" pitchFamily="18" typeface="Times New Roman"/>
              </a:rPr>
            </a:br>
            <a:r>
              <a:rPr b="1" dirty="0" lang="en-US">
                <a:solidFill>
                  <a:srgbClr val="C00000"/>
                </a:solidFill>
                <a:latin charset="0" panose="02020603050405020304" pitchFamily="18" typeface="Times New Roman"/>
                <a:cs charset="0" panose="02020603050405020304" pitchFamily="18" typeface="Times New Roman"/>
              </a:rPr>
              <a:t>     Sri </a:t>
            </a:r>
            <a:r>
              <a:rPr b="1" dirty="0" err="1" lang="en-US">
                <a:solidFill>
                  <a:srgbClr val="C00000"/>
                </a:solidFill>
                <a:latin charset="0" panose="02020603050405020304" pitchFamily="18" typeface="Times New Roman"/>
                <a:cs charset="0" panose="02020603050405020304" pitchFamily="18" typeface="Times New Roman"/>
              </a:rPr>
              <a:t>Adichunchanagiri</a:t>
            </a:r>
            <a:r>
              <a:rPr b="1" dirty="0" lang="en-US">
                <a:solidFill>
                  <a:srgbClr val="C00000"/>
                </a:solidFill>
                <a:latin charset="0" panose="02020603050405020304" pitchFamily="18" typeface="Times New Roman"/>
                <a:cs charset="0" panose="02020603050405020304" pitchFamily="18" typeface="Times New Roman"/>
              </a:rPr>
              <a:t> </a:t>
            </a:r>
            <a:r>
              <a:rPr b="1" dirty="0" err="1" lang="en-US">
                <a:solidFill>
                  <a:srgbClr val="C00000"/>
                </a:solidFill>
                <a:latin charset="0" panose="02020603050405020304" pitchFamily="18" typeface="Times New Roman"/>
                <a:cs charset="0" panose="02020603050405020304" pitchFamily="18" typeface="Times New Roman"/>
              </a:rPr>
              <a:t>Shikshana</a:t>
            </a:r>
            <a:r>
              <a:rPr b="1" dirty="0" lang="en-US">
                <a:solidFill>
                  <a:srgbClr val="C00000"/>
                </a:solidFill>
                <a:latin charset="0" panose="02020603050405020304" pitchFamily="18" typeface="Times New Roman"/>
                <a:cs charset="0" panose="02020603050405020304" pitchFamily="18" typeface="Times New Roman"/>
              </a:rPr>
              <a:t> Trust®</a:t>
            </a:r>
            <a:endParaRPr dirty="0" lang="en-US"/>
          </a:p>
        </p:txBody>
      </p:sp>
      <p:pic>
        <p:nvPicPr>
          <p:cNvPr descr="A picture containing diagram&#10;&#10;Description automatically generated" id="8" name="Picture 7">
            <a:extLst>
              <a:ext uri="{FF2B5EF4-FFF2-40B4-BE49-F238E27FC236}">
                <a16:creationId xmlns:a16="http://schemas.microsoft.com/office/drawing/2014/main" id="{2F458C0D-94EE-4063-ADDD-47D7560145AA}"/>
              </a:ext>
            </a:extLst>
          </p:cNvPr>
          <p:cNvPicPr>
            <a:picLocks noChangeAspect="1"/>
          </p:cNvPicPr>
          <p:nvPr/>
        </p:nvPicPr>
        <p:blipFill rotWithShape="1">
          <a:blip cstate="print" r:embed="rId2">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A picture containing text, clipart, gear&#10;&#10;Description automatically generated" id="9" name="Picture 8">
            <a:extLst>
              <a:ext uri="{FF2B5EF4-FFF2-40B4-BE49-F238E27FC236}">
                <a16:creationId xmlns:a16="http://schemas.microsoft.com/office/drawing/2014/main" id="{A6C1712F-7978-4980-B78E-8540855BCA1D}"/>
              </a:ext>
            </a:extLst>
          </p:cNvPr>
          <p:cNvPicPr/>
          <p:nvPr/>
        </p:nvPicPr>
        <p:blipFill>
          <a:blip r:embed="rId3">
            <a:extLst>
              <a:ext uri="{28A0092B-C50C-407E-A947-70E740481C1C}">
                <a14:useLocalDpi xmlns:a14="http://schemas.microsoft.com/office/drawing/2010/main" val="0"/>
              </a:ext>
            </a:extLst>
          </a:blip>
          <a:srcRect l="176" r="208"/>
          <a:stretch>
            <a:fillRect/>
          </a:stretch>
        </p:blipFill>
        <p:spPr bwMode="auto">
          <a:xfrm>
            <a:off x="488057" y="1035316"/>
            <a:ext cx="1096526" cy="693021"/>
          </a:xfrm>
          <a:prstGeom prst="rect">
            <a:avLst/>
          </a:prstGeom>
        </p:spPr>
      </p:pic>
      <p:pic>
        <p:nvPicPr>
          <p:cNvPr descr="Logo&#10;&#10;Description automatically generated" id="10" name="Picture 9">
            <a:extLst>
              <a:ext uri="{FF2B5EF4-FFF2-40B4-BE49-F238E27FC236}">
                <a16:creationId xmlns:a16="http://schemas.microsoft.com/office/drawing/2014/main" id="{6DB74B53-26F2-497C-A140-8B72F0D1270D}"/>
              </a:ext>
            </a:extLst>
          </p:cNvPr>
          <p:cNvPicPr>
            <a:picLocks noChangeAspect="1"/>
          </p:cNvPicPr>
          <p:nvPr/>
        </p:nvPicPr>
        <p:blipFill>
          <a:blip cstate="print" r:embed="rId4">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pic>
        <p:nvPicPr>
          <p:cNvPr descr="Logo, company name&#10;&#10;Description automatically generated" id="11" name="Picture 10"/>
          <p:cNvPicPr/>
          <p:nvPr/>
        </p:nvPicPr>
        <p:blipFill>
          <a:blip cstate="print" r:embed="rId5">
            <a:extLst>
              <a:ext uri="{28A0092B-C50C-407E-A947-70E740481C1C}">
                <a14:useLocalDpi xmlns:a14="http://schemas.microsoft.com/office/drawing/2010/main" val="0"/>
              </a:ext>
            </a:extLst>
          </a:blip>
          <a:srcRect/>
          <a:stretch>
            <a:fillRect/>
          </a:stretch>
        </p:blipFill>
        <p:spPr bwMode="auto">
          <a:xfrm>
            <a:off x="10442603" y="798595"/>
            <a:ext cx="943876" cy="626435"/>
          </a:xfrm>
          <a:prstGeom prst="rect">
            <a:avLst/>
          </a:prstGeom>
          <a:noFill/>
          <a:ln>
            <a:noFill/>
          </a:ln>
        </p:spPr>
      </p:pic>
      <p:sp>
        <p:nvSpPr>
          <p:cNvPr id="12" name="TextBox 11"/>
          <p:cNvSpPr txBox="1"/>
          <p:nvPr/>
        </p:nvSpPr>
        <p:spPr>
          <a:xfrm>
            <a:off x="3343238" y="909896"/>
            <a:ext cx="6189362" cy="830997"/>
          </a:xfrm>
          <a:prstGeom prst="rect">
            <a:avLst/>
          </a:prstGeom>
          <a:noFill/>
        </p:spPr>
        <p:txBody>
          <a:bodyPr rtlCol="0" wrap="square">
            <a:spAutoFit/>
          </a:bodyPr>
          <a:lstStyle/>
          <a:p>
            <a:pPr algn="ctr" lvl="0"/>
            <a:r>
              <a:rPr b="1" dirty="0" lang="en-US" sz="2400">
                <a:solidFill>
                  <a:srgbClr val="C00000"/>
                </a:solidFill>
                <a:effectLst>
                  <a:outerShdw algn="tl" blurRad="38100" dir="2700000" dist="38100">
                    <a:srgbClr val="000000">
                      <a:alpha val="43137"/>
                    </a:srgbClr>
                  </a:outerShdw>
                </a:effectLst>
                <a:latin charset="0" panose="02020603050405020304" pitchFamily="18" typeface="Times New Roman"/>
                <a:cs charset="0" panose="02020603050405020304" pitchFamily="18" typeface="Times New Roman"/>
              </a:rPr>
              <a:t>SJB INSTITUTE OF TECHNOLOGY</a:t>
            </a:r>
          </a:p>
          <a:p>
            <a:pPr algn="ctr"/>
            <a:endParaRPr dirty="0" lang="en-US" sz="2400"/>
          </a:p>
        </p:txBody>
      </p:sp>
      <p:sp>
        <p:nvSpPr>
          <p:cNvPr id="13" name="TextBox 12"/>
          <p:cNvSpPr txBox="1"/>
          <p:nvPr/>
        </p:nvSpPr>
        <p:spPr>
          <a:xfrm>
            <a:off x="2778630" y="1236097"/>
            <a:ext cx="7571303" cy="769441"/>
          </a:xfrm>
          <a:prstGeom prst="rect">
            <a:avLst/>
          </a:prstGeom>
          <a:noFill/>
        </p:spPr>
        <p:txBody>
          <a:bodyPr rtlCol="0" wrap="none">
            <a:spAutoFit/>
          </a:bodyPr>
          <a:lstStyle/>
          <a:p>
            <a:pPr lvl="0"/>
            <a:r>
              <a:rPr b="1" dirty="0" kern="1200" lang="en-IN" sz="2200">
                <a:solidFill>
                  <a:srgbClr val="0070C0"/>
                </a:solidFill>
                <a:latin charset="0" panose="02020603050405020304" pitchFamily="18" typeface="Times New Roman"/>
                <a:ea charset="0" panose="02040503050406030204" pitchFamily="18" typeface="Cambria"/>
                <a:cs charset="0" panose="02020603050405020304" pitchFamily="18" typeface="Times New Roman"/>
              </a:rPr>
              <a:t>Department of Electronics &amp; Communication Engineering </a:t>
            </a:r>
            <a:r>
              <a:rPr b="1" dirty="0" kern="1200" lang="en-IN" sz="2200">
                <a:solidFill>
                  <a:srgbClr val="0070C0"/>
                </a:solidFill>
                <a:latin charset="0" panose="02020603050405020304" pitchFamily="18" typeface="Times New Roman"/>
                <a:cs charset="0" panose="02020603050405020304" pitchFamily="18" typeface="Times New Roman"/>
              </a:rPr>
              <a:t>	</a:t>
            </a:r>
            <a:endParaRPr dirty="0" kern="1200" lang="en-IN" sz="2200">
              <a:solidFill>
                <a:srgbClr val="0070C0"/>
              </a:solidFill>
              <a:latin charset="0" panose="02020603050405020304" pitchFamily="18" typeface="Times New Roman"/>
              <a:cs charset="0" panose="02020603050405020304" pitchFamily="18" typeface="Times New Roman"/>
            </a:endParaRPr>
          </a:p>
          <a:p>
            <a:endParaRPr dirty="0" lang="en-US" sz="2200"/>
          </a:p>
        </p:txBody>
      </p:sp>
      <p:sp>
        <p:nvSpPr>
          <p:cNvPr id="14" name="Subtitle 4"/>
          <p:cNvSpPr txBox="1">
            <a:spLocks/>
          </p:cNvSpPr>
          <p:nvPr/>
        </p:nvSpPr>
        <p:spPr>
          <a:xfrm>
            <a:off x="2515757" y="1771856"/>
            <a:ext cx="7717500" cy="1013084"/>
          </a:xfrm>
          <a:prstGeom prst="rect">
            <a:avLst/>
          </a:prstGeom>
        </p:spPr>
        <p:txBody>
          <a:bodyPr anchor="t" bIns="45720" lIns="91440" rIns="91440" rtlCol="0" tIns="45720" vert="horz">
            <a:normAutofit/>
          </a:bodyPr>
          <a:lstStyle>
            <a:lvl1pPr algn="l" defTabSz="457200" eaLnBrk="1" hangingPunct="1" indent="0" latinLnBrk="0" marL="0" rtl="0">
              <a:spcBef>
                <a:spcPts val="1000"/>
              </a:spcBef>
              <a:spcAft>
                <a:spcPts val="0"/>
              </a:spcAft>
              <a:buClr>
                <a:schemeClr val="accent1"/>
              </a:buClr>
              <a:buFont charset="2" typeface="Wingdings 3"/>
              <a:buNone/>
              <a:defRPr kern="1200" sz="1800">
                <a:solidFill>
                  <a:schemeClr val="tx1">
                    <a:lumMod val="65000"/>
                    <a:lumOff val="35000"/>
                  </a:schemeClr>
                </a:solidFill>
                <a:latin typeface="+mn-lt"/>
                <a:ea typeface="+mn-ea"/>
                <a:cs typeface="+mn-cs"/>
              </a:defRPr>
            </a:lvl1pPr>
            <a:lvl2pPr algn="ctr" defTabSz="457200" eaLnBrk="1" hangingPunct="1" indent="0" latinLnBrk="0" marL="457200" rtl="0">
              <a:spcBef>
                <a:spcPts val="1000"/>
              </a:spcBef>
              <a:spcAft>
                <a:spcPts val="0"/>
              </a:spcAft>
              <a:buClr>
                <a:schemeClr val="accent1"/>
              </a:buClr>
              <a:buFont charset="2" typeface="Wingdings 3"/>
              <a:buNone/>
              <a:defRPr kern="1200" sz="1600">
                <a:solidFill>
                  <a:schemeClr val="tx1">
                    <a:tint val="75000"/>
                  </a:schemeClr>
                </a:solidFill>
                <a:latin typeface="+mn-lt"/>
                <a:ea typeface="+mn-ea"/>
                <a:cs typeface="+mn-cs"/>
              </a:defRPr>
            </a:lvl2pPr>
            <a:lvl3pPr algn="ctr" defTabSz="457200" eaLnBrk="1" hangingPunct="1" indent="0" latinLnBrk="0" marL="914400" rtl="0">
              <a:spcBef>
                <a:spcPts val="1000"/>
              </a:spcBef>
              <a:spcAft>
                <a:spcPts val="0"/>
              </a:spcAft>
              <a:buClr>
                <a:schemeClr val="accent1"/>
              </a:buClr>
              <a:buFont charset="2" typeface="Wingdings 3"/>
              <a:buNone/>
              <a:defRPr kern="1200" sz="1400">
                <a:solidFill>
                  <a:schemeClr val="tx1">
                    <a:tint val="75000"/>
                  </a:schemeClr>
                </a:solidFill>
                <a:latin typeface="+mn-lt"/>
                <a:ea typeface="+mn-ea"/>
                <a:cs typeface="+mn-cs"/>
              </a:defRPr>
            </a:lvl3pPr>
            <a:lvl4pPr algn="ctr" defTabSz="457200" eaLnBrk="1" hangingPunct="1" indent="0" latinLnBrk="0" marL="1371600" rtl="0">
              <a:spcBef>
                <a:spcPts val="1000"/>
              </a:spcBef>
              <a:spcAft>
                <a:spcPts val="0"/>
              </a:spcAft>
              <a:buClr>
                <a:schemeClr val="accent1"/>
              </a:buClr>
              <a:buFont charset="2" typeface="Wingdings 3"/>
              <a:buNone/>
              <a:defRPr kern="1200" sz="1200">
                <a:solidFill>
                  <a:schemeClr val="tx1">
                    <a:tint val="75000"/>
                  </a:schemeClr>
                </a:solidFill>
                <a:latin typeface="+mn-lt"/>
                <a:ea typeface="+mn-ea"/>
                <a:cs typeface="+mn-cs"/>
              </a:defRPr>
            </a:lvl4pPr>
            <a:lvl5pPr algn="ctr" defTabSz="457200" eaLnBrk="1" hangingPunct="1" indent="0" latinLnBrk="0" marL="1828800" rtl="0">
              <a:spcBef>
                <a:spcPts val="1000"/>
              </a:spcBef>
              <a:spcAft>
                <a:spcPts val="0"/>
              </a:spcAft>
              <a:buClr>
                <a:schemeClr val="accent1"/>
              </a:buClr>
              <a:buFont charset="2" typeface="Wingdings 3"/>
              <a:buNone/>
              <a:defRPr kern="1200" sz="1200">
                <a:solidFill>
                  <a:schemeClr val="tx1">
                    <a:tint val="75000"/>
                  </a:schemeClr>
                </a:solidFill>
                <a:latin typeface="+mn-lt"/>
                <a:ea typeface="+mn-ea"/>
                <a:cs typeface="+mn-cs"/>
              </a:defRPr>
            </a:lvl5pPr>
            <a:lvl6pPr algn="ctr" defTabSz="457200" eaLnBrk="1" hangingPunct="1" indent="0" latinLnBrk="0" marL="2286000" rtl="0">
              <a:spcBef>
                <a:spcPts val="1000"/>
              </a:spcBef>
              <a:spcAft>
                <a:spcPts val="0"/>
              </a:spcAft>
              <a:buClr>
                <a:schemeClr val="accent1"/>
              </a:buClr>
              <a:buFont charset="2" typeface="Wingdings 3"/>
              <a:buNone/>
              <a:defRPr kern="1200" sz="1200">
                <a:solidFill>
                  <a:schemeClr val="tx1">
                    <a:tint val="75000"/>
                  </a:schemeClr>
                </a:solidFill>
                <a:latin typeface="+mn-lt"/>
                <a:ea typeface="+mn-ea"/>
                <a:cs typeface="+mn-cs"/>
              </a:defRPr>
            </a:lvl6pPr>
            <a:lvl7pPr algn="ctr" defTabSz="457200" eaLnBrk="1" hangingPunct="1" indent="0" latinLnBrk="0" marL="2743200" rtl="0">
              <a:spcBef>
                <a:spcPts val="1000"/>
              </a:spcBef>
              <a:spcAft>
                <a:spcPts val="0"/>
              </a:spcAft>
              <a:buClr>
                <a:schemeClr val="accent1"/>
              </a:buClr>
              <a:buFont charset="2" typeface="Wingdings 3"/>
              <a:buNone/>
              <a:defRPr kern="1200" sz="1200">
                <a:solidFill>
                  <a:schemeClr val="tx1">
                    <a:tint val="75000"/>
                  </a:schemeClr>
                </a:solidFill>
                <a:latin typeface="+mn-lt"/>
                <a:ea typeface="+mn-ea"/>
                <a:cs typeface="+mn-cs"/>
              </a:defRPr>
            </a:lvl7pPr>
            <a:lvl8pPr algn="ctr" defTabSz="457200" eaLnBrk="1" hangingPunct="1" indent="0" latinLnBrk="0" marL="3200400" rtl="0">
              <a:spcBef>
                <a:spcPts val="1000"/>
              </a:spcBef>
              <a:spcAft>
                <a:spcPts val="0"/>
              </a:spcAft>
              <a:buClr>
                <a:schemeClr val="accent1"/>
              </a:buClr>
              <a:buFont charset="2" typeface="Wingdings 3"/>
              <a:buNone/>
              <a:defRPr kern="1200" sz="1200">
                <a:solidFill>
                  <a:schemeClr val="tx1">
                    <a:tint val="75000"/>
                  </a:schemeClr>
                </a:solidFill>
                <a:latin typeface="+mn-lt"/>
                <a:ea typeface="+mn-ea"/>
                <a:cs typeface="+mn-cs"/>
              </a:defRPr>
            </a:lvl8pPr>
            <a:lvl9pPr algn="ctr" defTabSz="457200" eaLnBrk="1" hangingPunct="1" indent="0" latinLnBrk="0" marL="3657600" rtl="0">
              <a:spcBef>
                <a:spcPts val="1000"/>
              </a:spcBef>
              <a:spcAft>
                <a:spcPts val="0"/>
              </a:spcAft>
              <a:buClr>
                <a:schemeClr val="accent1"/>
              </a:buClr>
              <a:buFont charset="2" typeface="Wingdings 3"/>
              <a:buNone/>
              <a:defRPr kern="1200" sz="1200">
                <a:solidFill>
                  <a:schemeClr val="tx1">
                    <a:tint val="75000"/>
                  </a:schemeClr>
                </a:solidFill>
                <a:latin typeface="+mn-lt"/>
                <a:ea typeface="+mn-ea"/>
                <a:cs typeface="+mn-cs"/>
              </a:defRPr>
            </a:lvl9pPr>
          </a:lstStyle>
          <a:p>
            <a:pPr algn="ctr"/>
            <a:r>
              <a:rPr b="1" dirty="0" lang="en-IN" sz="2400">
                <a:latin charset="0" panose="02020603050405020304" pitchFamily="18" typeface="Times New Roman"/>
                <a:cs charset="0" panose="02020603050405020304" pitchFamily="18" typeface="Times New Roman"/>
              </a:rPr>
              <a:t>Project Phase II </a:t>
            </a:r>
          </a:p>
          <a:p>
            <a:pPr algn="ctr"/>
            <a:r>
              <a:rPr b="1" dirty="0" lang="en-IN" sz="1600">
                <a:latin charset="0" panose="02020603050405020304" pitchFamily="18" typeface="Times New Roman"/>
                <a:cs charset="0" panose="02020603050405020304" pitchFamily="18" typeface="Times New Roman"/>
              </a:rPr>
              <a:t>Presentation on</a:t>
            </a:r>
          </a:p>
          <a:p>
            <a:pPr algn="ctr"/>
            <a:endParaRPr dirty="0" lang="en-US" sz="2000"/>
          </a:p>
        </p:txBody>
      </p:sp>
      <p:sp>
        <p:nvSpPr>
          <p:cNvPr id="15" name="Title 25">
            <a:extLst>
              <a:ext uri="{FF2B5EF4-FFF2-40B4-BE49-F238E27FC236}">
                <a16:creationId xmlns:a16="http://schemas.microsoft.com/office/drawing/2014/main" id="{1056AC50-A3A1-4918-8687-7B11EF083242}"/>
              </a:ext>
            </a:extLst>
          </p:cNvPr>
          <p:cNvSpPr txBox="1">
            <a:spLocks/>
          </p:cNvSpPr>
          <p:nvPr/>
        </p:nvSpPr>
        <p:spPr>
          <a:xfrm>
            <a:off x="2690712" y="2742177"/>
            <a:ext cx="7367590" cy="830997"/>
          </a:xfrm>
          <a:prstGeom prst="rect">
            <a:avLst/>
          </a:prstGeom>
          <a:ln/>
        </p:spPr>
        <p:style>
          <a:lnRef idx="2">
            <a:schemeClr val="accent1"/>
          </a:lnRef>
          <a:fillRef idx="1">
            <a:schemeClr val="lt1"/>
          </a:fillRef>
          <a:effectRef idx="0">
            <a:schemeClr val="accent1"/>
          </a:effectRef>
          <a:fontRef idx="minor">
            <a:schemeClr val="dk1"/>
          </a:fontRef>
        </p:style>
        <p:txBody>
          <a:bodyPr anchor="b" bIns="45720" lIns="91440" rIns="91440" rtlCol="0" tIns="45720" vert="horz" wrap="square">
            <a:spAutoFit/>
          </a:bodyPr>
          <a:lstStyle>
            <a:lvl1pPr algn="l" defTabSz="457200" eaLnBrk="1" hangingPunct="1" latinLnBrk="0" rtl="0">
              <a:spcBef>
                <a:spcPct val="0"/>
              </a:spcBef>
              <a:buNone/>
              <a:defRPr kern="1200" sz="5400">
                <a:solidFill>
                  <a:schemeClr val="dk1"/>
                </a:solidFill>
                <a:latin typeface="+mn-lt"/>
                <a:ea typeface="+mn-ea"/>
                <a:cs typeface="+mn-cs"/>
              </a:defRPr>
            </a:lvl1pPr>
            <a:lvl2pPr eaLnBrk="1" hangingPunct="1">
              <a:defRPr>
                <a:solidFill>
                  <a:schemeClr val="dk1"/>
                </a:solidFill>
                <a:latin typeface="+mn-lt"/>
                <a:ea typeface="+mn-ea"/>
                <a:cs typeface="+mn-cs"/>
              </a:defRPr>
            </a:lvl2pPr>
            <a:lvl3pPr eaLnBrk="1" hangingPunct="1">
              <a:defRPr>
                <a:solidFill>
                  <a:schemeClr val="dk1"/>
                </a:solidFill>
                <a:latin typeface="+mn-lt"/>
                <a:ea typeface="+mn-ea"/>
                <a:cs typeface="+mn-cs"/>
              </a:defRPr>
            </a:lvl3pPr>
            <a:lvl4pPr eaLnBrk="1" hangingPunct="1">
              <a:defRPr>
                <a:solidFill>
                  <a:schemeClr val="dk1"/>
                </a:solidFill>
                <a:latin typeface="+mn-lt"/>
                <a:ea typeface="+mn-ea"/>
                <a:cs typeface="+mn-cs"/>
              </a:defRPr>
            </a:lvl4pPr>
            <a:lvl5pPr eaLnBrk="1" hangingPunct="1">
              <a:defRPr>
                <a:solidFill>
                  <a:schemeClr val="dk1"/>
                </a:solidFill>
                <a:latin typeface="+mn-lt"/>
                <a:ea typeface="+mn-ea"/>
                <a:cs typeface="+mn-cs"/>
              </a:defRPr>
            </a:lvl5pPr>
            <a:lvl6pPr eaLnBrk="1" hangingPunct="1">
              <a:defRPr>
                <a:solidFill>
                  <a:schemeClr val="dk1"/>
                </a:solidFill>
                <a:latin typeface="+mn-lt"/>
                <a:ea typeface="+mn-ea"/>
                <a:cs typeface="+mn-cs"/>
              </a:defRPr>
            </a:lvl6pPr>
            <a:lvl7pPr eaLnBrk="1" hangingPunct="1">
              <a:defRPr>
                <a:solidFill>
                  <a:schemeClr val="dk1"/>
                </a:solidFill>
                <a:latin typeface="+mn-lt"/>
                <a:ea typeface="+mn-ea"/>
                <a:cs typeface="+mn-cs"/>
              </a:defRPr>
            </a:lvl7pPr>
            <a:lvl8pPr eaLnBrk="1" hangingPunct="1">
              <a:defRPr>
                <a:solidFill>
                  <a:schemeClr val="dk1"/>
                </a:solidFill>
                <a:latin typeface="+mn-lt"/>
                <a:ea typeface="+mn-ea"/>
                <a:cs typeface="+mn-cs"/>
              </a:defRPr>
            </a:lvl8pPr>
            <a:lvl9pPr eaLnBrk="1" hangingPunct="1">
              <a:defRPr>
                <a:solidFill>
                  <a:schemeClr val="dk1"/>
                </a:solidFill>
                <a:latin typeface="+mn-lt"/>
                <a:ea typeface="+mn-ea"/>
                <a:cs typeface="+mn-cs"/>
              </a:defRPr>
            </a:lvl9pPr>
          </a:lstStyle>
          <a:p>
            <a:pPr algn="ctr"/>
            <a:r>
              <a:rPr b="1" dirty="0" lang="en-IN" sz="2400">
                <a:solidFill>
                  <a:srgbClr val="FF0000"/>
                </a:solidFill>
                <a:latin charset="0" panose="02020603050405020304" pitchFamily="18" typeface="Times New Roman"/>
                <a:ea charset="0" panose="02040503050406030204" pitchFamily="18" typeface="Cambria"/>
                <a:cs charset="0" panose="02020603050405020304" pitchFamily="18" typeface="Times New Roman"/>
              </a:rPr>
              <a:t>An Approach towards Development and Analysis of Smart Aeroponic System</a:t>
            </a:r>
          </a:p>
        </p:txBody>
      </p:sp>
      <p:sp>
        <p:nvSpPr>
          <p:cNvPr id="16" name="Rectangle 15">
            <a:extLst>
              <a:ext uri="{FF2B5EF4-FFF2-40B4-BE49-F238E27FC236}">
                <a16:creationId xmlns:a16="http://schemas.microsoft.com/office/drawing/2014/main" id="{E466CC47-1CDE-4ADF-B89B-B733A7EFCC22}"/>
              </a:ext>
            </a:extLst>
          </p:cNvPr>
          <p:cNvSpPr/>
          <p:nvPr/>
        </p:nvSpPr>
        <p:spPr>
          <a:xfrm>
            <a:off x="1160361" y="3968649"/>
            <a:ext cx="3848895" cy="2046714"/>
          </a:xfrm>
          <a:prstGeom prst="rect">
            <a:avLst/>
          </a:prstGeom>
          <a:solidFill>
            <a:schemeClr val="bg1">
              <a:lumMod val="20000"/>
              <a:lumOff val="80000"/>
            </a:schemeClr>
          </a:solidFill>
          <a:ln w="28575">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defTabSz="914400" eaLnBrk="1" fontAlgn="auto" hangingPunct="1" indent="0" latinLnBrk="0" lvl="0" marL="0" marR="0" rtl="0">
              <a:spcBef>
                <a:spcPts val="0"/>
              </a:spcBef>
              <a:spcAft>
                <a:spcPts val="600"/>
              </a:spcAft>
              <a:buClrTx/>
              <a:buSzTx/>
              <a:buFontTx/>
              <a:buNone/>
              <a:tabLst/>
              <a:defRPr/>
            </a:pPr>
            <a:r>
              <a:rPr b="0" baseline="0" cap="all" dirty="0" i="0" kern="1200" kumimoji="0" lang="en-IN" noProof="0" normalizeH="0" spc="0" strike="noStrike" sz="1400" u="none">
                <a:ln>
                  <a:noFill/>
                </a:ln>
                <a:solidFill>
                  <a:srgbClr val="C00000"/>
                </a:solidFill>
                <a:effectLst/>
                <a:uLnTx/>
                <a:uFillTx/>
                <a:latin charset="0" panose="020B0A04020102020204" pitchFamily="34" typeface="Arial Black"/>
                <a:ea typeface="+mn-ea"/>
                <a:cs typeface="+mn-cs"/>
              </a:rPr>
              <a:t>Presented By</a:t>
            </a:r>
          </a:p>
          <a:p>
            <a:pPr algn="just" lvl="0">
              <a:lnSpc>
                <a:spcPct val="150000"/>
              </a:lnSpc>
              <a:tabLst>
                <a:tab algn="l" pos="355600"/>
                <a:tab algn="l" pos="711200"/>
                <a:tab algn="l" pos="1066800"/>
                <a:tab algn="l" pos="1422400"/>
                <a:tab algn="l" pos="1778000"/>
                <a:tab algn="l" pos="2133600"/>
                <a:tab algn="l" pos="2489200"/>
                <a:tab algn="l" pos="2844800"/>
                <a:tab algn="l" pos="3200400"/>
                <a:tab algn="l" pos="3556000"/>
                <a:tab algn="l" pos="3911600"/>
                <a:tab algn="l" pos="4267200"/>
                <a:tab algn="l" pos="4622800"/>
                <a:tab algn="l" pos="4978400"/>
                <a:tab algn="l" pos="5334000"/>
                <a:tab algn="l" pos="5689600"/>
                <a:tab algn="l" pos="6045200"/>
              </a:tabLst>
              <a:defRPr/>
            </a:pPr>
            <a:r>
              <a:rPr b="1" dirty="0" err="1" lang="en-IN">
                <a:solidFill>
                  <a:srgbClr val="002060"/>
                </a:solidFill>
                <a:latin charset="0" panose="02040503050406030204" pitchFamily="18" typeface="Cambria"/>
                <a:ea charset="0" panose="02040503050406030204" pitchFamily="18" typeface="Cambria"/>
              </a:rPr>
              <a:t>Chethan</a:t>
            </a:r>
            <a:r>
              <a:rPr b="1" dirty="0" lang="en-IN">
                <a:solidFill>
                  <a:srgbClr val="002060"/>
                </a:solidFill>
                <a:latin charset="0" panose="02040503050406030204" pitchFamily="18" typeface="Cambria"/>
                <a:ea charset="0" panose="02040503050406030204" pitchFamily="18" typeface="Cambria"/>
              </a:rPr>
              <a:t> S                       1JB19EC022</a:t>
            </a:r>
          </a:p>
          <a:p>
            <a:pPr algn="just" lvl="0">
              <a:lnSpc>
                <a:spcPct val="150000"/>
              </a:lnSpc>
              <a:tabLst>
                <a:tab algn="l" pos="355600"/>
                <a:tab algn="l" pos="711200"/>
                <a:tab algn="l" pos="1066800"/>
                <a:tab algn="l" pos="1422400"/>
                <a:tab algn="l" pos="1778000"/>
                <a:tab algn="l" pos="2133600"/>
                <a:tab algn="l" pos="2489200"/>
                <a:tab algn="l" pos="2844800"/>
                <a:tab algn="l" pos="3200400"/>
                <a:tab algn="l" pos="3556000"/>
                <a:tab algn="l" pos="3911600"/>
                <a:tab algn="l" pos="4267200"/>
                <a:tab algn="l" pos="4622800"/>
                <a:tab algn="l" pos="4978400"/>
                <a:tab algn="l" pos="5334000"/>
                <a:tab algn="l" pos="5689600"/>
                <a:tab algn="l" pos="6045200"/>
              </a:tabLst>
              <a:defRPr/>
            </a:pPr>
            <a:r>
              <a:rPr b="1" dirty="0" err="1" lang="en-IN">
                <a:solidFill>
                  <a:srgbClr val="002060"/>
                </a:solidFill>
                <a:latin charset="0" panose="02040503050406030204" pitchFamily="18" typeface="Cambria"/>
                <a:ea charset="0" panose="02040503050406030204" pitchFamily="18" typeface="Cambria"/>
              </a:rPr>
              <a:t>Indupriya</a:t>
            </a:r>
            <a:r>
              <a:rPr b="1" dirty="0" lang="en-IN">
                <a:solidFill>
                  <a:srgbClr val="002060"/>
                </a:solidFill>
                <a:latin charset="0" panose="02040503050406030204" pitchFamily="18" typeface="Cambria"/>
                <a:ea charset="0" panose="02040503050406030204" pitchFamily="18" typeface="Cambria"/>
              </a:rPr>
              <a:t> B			  1JB19EC029</a:t>
            </a:r>
          </a:p>
          <a:p>
            <a:pPr algn="just" lvl="0">
              <a:lnSpc>
                <a:spcPct val="150000"/>
              </a:lnSpc>
              <a:tabLst>
                <a:tab algn="l" pos="355600"/>
                <a:tab algn="l" pos="711200"/>
                <a:tab algn="l" pos="1066800"/>
                <a:tab algn="l" pos="1422400"/>
                <a:tab algn="l" pos="1778000"/>
                <a:tab algn="l" pos="2133600"/>
                <a:tab algn="l" pos="2489200"/>
                <a:tab algn="l" pos="2844800"/>
                <a:tab algn="l" pos="3200400"/>
                <a:tab algn="l" pos="3556000"/>
                <a:tab algn="l" pos="3911600"/>
                <a:tab algn="l" pos="4267200"/>
                <a:tab algn="l" pos="4622800"/>
                <a:tab algn="l" pos="4978400"/>
                <a:tab algn="l" pos="5334000"/>
                <a:tab algn="l" pos="5689600"/>
                <a:tab algn="l" pos="6045200"/>
              </a:tabLst>
              <a:defRPr/>
            </a:pPr>
            <a:r>
              <a:rPr b="1" dirty="0" lang="en-IN">
                <a:solidFill>
                  <a:srgbClr val="002060"/>
                </a:solidFill>
                <a:latin charset="0" panose="02040503050406030204" pitchFamily="18" typeface="Cambria"/>
                <a:ea charset="0" panose="02040503050406030204" pitchFamily="18" typeface="Cambria"/>
              </a:rPr>
              <a:t>Kruthi N				  1JB19EC041</a:t>
            </a:r>
          </a:p>
          <a:p>
            <a:pPr algn="just" lvl="0">
              <a:lnSpc>
                <a:spcPct val="150000"/>
              </a:lnSpc>
              <a:tabLst>
                <a:tab algn="l" pos="355600"/>
                <a:tab algn="l" pos="711200"/>
                <a:tab algn="l" pos="1066800"/>
                <a:tab algn="l" pos="1422400"/>
                <a:tab algn="l" pos="1778000"/>
                <a:tab algn="l" pos="2133600"/>
                <a:tab algn="l" pos="2489200"/>
                <a:tab algn="l" pos="2844800"/>
                <a:tab algn="l" pos="3200400"/>
                <a:tab algn="l" pos="3556000"/>
                <a:tab algn="l" pos="3911600"/>
                <a:tab algn="l" pos="4267200"/>
                <a:tab algn="l" pos="4622800"/>
                <a:tab algn="l" pos="4978400"/>
                <a:tab algn="l" pos="5334000"/>
                <a:tab algn="l" pos="5689600"/>
                <a:tab algn="l" pos="6045200"/>
              </a:tabLst>
              <a:defRPr/>
            </a:pPr>
            <a:r>
              <a:rPr b="1" dirty="0" err="1" lang="en-IN">
                <a:solidFill>
                  <a:srgbClr val="002060"/>
                </a:solidFill>
                <a:latin charset="0" panose="02040503050406030204" pitchFamily="18" typeface="Cambria"/>
                <a:ea charset="0" panose="02040503050406030204" pitchFamily="18" typeface="Cambria"/>
              </a:rPr>
              <a:t>Manjukishore</a:t>
            </a:r>
            <a:r>
              <a:rPr b="1" dirty="0" lang="en-IN">
                <a:solidFill>
                  <a:srgbClr val="002060"/>
                </a:solidFill>
                <a:latin charset="0" panose="02040503050406030204" pitchFamily="18" typeface="Cambria"/>
                <a:ea charset="0" panose="02040503050406030204" pitchFamily="18" typeface="Cambria"/>
              </a:rPr>
              <a:t> P		  1JB19EC050</a:t>
            </a:r>
            <a:endParaRPr b="0" baseline="0" cap="none" dirty="0" i="0" kern="1200" kumimoji="0" lang="en-IN" noProof="0" normalizeH="0" spc="0" strike="noStrike" sz="1600" u="none">
              <a:ln>
                <a:noFill/>
              </a:ln>
              <a:solidFill>
                <a:srgbClr val="002060"/>
              </a:solidFill>
              <a:effectLst/>
              <a:uLnTx/>
              <a:uFillTx/>
              <a:latin charset="0" panose="02040503050406030204" pitchFamily="18" typeface="Cambria"/>
              <a:ea charset="0" panose="02040503050406030204" pitchFamily="18" typeface="Cambria"/>
              <a:cs typeface="+mn-cs"/>
            </a:endParaRPr>
          </a:p>
        </p:txBody>
      </p:sp>
      <p:sp>
        <p:nvSpPr>
          <p:cNvPr id="17" name="Rectangle 16">
            <a:extLst>
              <a:ext uri="{FF2B5EF4-FFF2-40B4-BE49-F238E27FC236}">
                <a16:creationId xmlns:a16="http://schemas.microsoft.com/office/drawing/2014/main" id="{E466CC47-1CDE-4ADF-B89B-B733A7EFCC22}"/>
              </a:ext>
            </a:extLst>
          </p:cNvPr>
          <p:cNvSpPr/>
          <p:nvPr/>
        </p:nvSpPr>
        <p:spPr>
          <a:xfrm>
            <a:off x="7108726" y="4441173"/>
            <a:ext cx="4152096" cy="1308050"/>
          </a:xfrm>
          <a:prstGeom prst="rect">
            <a:avLst/>
          </a:prstGeom>
          <a:solidFill>
            <a:schemeClr val="bg1">
              <a:lumMod val="20000"/>
              <a:lumOff val="80000"/>
            </a:schemeClr>
          </a:solidFill>
          <a:ln w="28575">
            <a:solidFill>
              <a:schemeClr val="accent1">
                <a:lumMod val="75000"/>
              </a:schemeClr>
            </a:solidFill>
          </a:ln>
        </p:spPr>
        <p:style>
          <a:lnRef idx="2">
            <a:schemeClr val="accent1"/>
          </a:lnRef>
          <a:fillRef idx="1">
            <a:schemeClr val="lt1"/>
          </a:fillRef>
          <a:effectRef idx="0">
            <a:schemeClr val="accent1"/>
          </a:effectRef>
          <a:fontRef idx="minor">
            <a:schemeClr val="dk1"/>
          </a:fontRef>
        </p:style>
        <p:txBody>
          <a:bodyPr wrap="square">
            <a:spAutoFit/>
          </a:bodyPr>
          <a:lstStyle/>
          <a:p>
            <a:pPr algn="ctr" defTabSz="914400" eaLnBrk="1" fontAlgn="auto" hangingPunct="1" indent="0" latinLnBrk="0" lvl="0" marL="0" marR="0" rtl="0">
              <a:spcBef>
                <a:spcPts val="0"/>
              </a:spcBef>
              <a:spcAft>
                <a:spcPts val="600"/>
              </a:spcAft>
              <a:buClrTx/>
              <a:buSzTx/>
              <a:buFontTx/>
              <a:buNone/>
              <a:tabLst/>
              <a:defRPr/>
            </a:pPr>
            <a:r>
              <a:rPr b="0" baseline="0" cap="all" dirty="0" i="0" kern="1200" kumimoji="0" lang="en-IN" noProof="0" normalizeH="0" spc="0" strike="noStrike" sz="1400" u="none">
                <a:ln>
                  <a:noFill/>
                </a:ln>
                <a:solidFill>
                  <a:srgbClr val="C00000"/>
                </a:solidFill>
                <a:effectLst/>
                <a:uLnTx/>
                <a:uFillTx/>
                <a:latin charset="0" panose="020B0A04020102020204" pitchFamily="34" typeface="Arial Black"/>
                <a:ea typeface="+mn-ea"/>
                <a:cs typeface="+mn-cs"/>
              </a:rPr>
              <a:t>Under the guidance of </a:t>
            </a:r>
          </a:p>
          <a:p>
            <a:pPr algn="ctr" lvl="0">
              <a:tabLst>
                <a:tab algn="l" pos="355600"/>
                <a:tab algn="l" pos="711200"/>
                <a:tab algn="l" pos="1066800"/>
                <a:tab algn="l" pos="1422400"/>
                <a:tab algn="l" pos="1778000"/>
                <a:tab algn="l" pos="2133600"/>
                <a:tab algn="l" pos="2489200"/>
                <a:tab algn="l" pos="2844800"/>
                <a:tab algn="l" pos="3200400"/>
                <a:tab algn="l" pos="3556000"/>
                <a:tab algn="l" pos="3911600"/>
                <a:tab algn="l" pos="4267200"/>
                <a:tab algn="l" pos="4622800"/>
                <a:tab algn="l" pos="4978400"/>
                <a:tab algn="l" pos="5334000"/>
                <a:tab algn="l" pos="5689600"/>
                <a:tab algn="l" pos="6045200"/>
              </a:tabLst>
              <a:defRPr/>
            </a:pPr>
            <a:r>
              <a:rPr b="1" baseline="0" cap="none" dirty="0" err="1" i="0" kern="1200" kumimoji="0" lang="en-IN" noProof="0" normalizeH="0" spc="0" strike="noStrike" sz="2400" u="none">
                <a:ln>
                  <a:noFill/>
                </a:ln>
                <a:solidFill>
                  <a:srgbClr val="002060"/>
                </a:solidFill>
                <a:effectLst/>
                <a:uLnTx/>
                <a:uFillTx/>
                <a:latin charset="0" panose="02040503050406030204" pitchFamily="18" typeface="Cambria"/>
                <a:ea charset="0" panose="02040503050406030204" pitchFamily="18" typeface="Cambria"/>
              </a:rPr>
              <a:t>Dr.</a:t>
            </a:r>
            <a:r>
              <a:rPr b="1" baseline="0" cap="none" dirty="0" i="0" kern="1200" kumimoji="0" lang="en-IN" noProof="0" normalizeH="0" spc="0" strike="noStrike" sz="2400" u="none">
                <a:ln>
                  <a:noFill/>
                </a:ln>
                <a:solidFill>
                  <a:srgbClr val="002060"/>
                </a:solidFill>
                <a:effectLst/>
                <a:uLnTx/>
                <a:uFillTx/>
                <a:latin charset="0" panose="02040503050406030204" pitchFamily="18" typeface="Cambria"/>
                <a:ea charset="0" panose="02040503050406030204" pitchFamily="18" typeface="Cambria"/>
              </a:rPr>
              <a:t> </a:t>
            </a:r>
            <a:r>
              <a:rPr b="1" baseline="0" cap="none" dirty="0" err="1" i="0" kern="1200" kumimoji="0" lang="en-IN" noProof="0" normalizeH="0" spc="0" strike="noStrike" sz="2400" u="none">
                <a:ln>
                  <a:noFill/>
                </a:ln>
                <a:solidFill>
                  <a:srgbClr val="002060"/>
                </a:solidFill>
                <a:effectLst/>
                <a:uLnTx/>
                <a:uFillTx/>
                <a:latin charset="0" panose="02040503050406030204" pitchFamily="18" typeface="Cambria"/>
                <a:ea charset="0" panose="02040503050406030204" pitchFamily="18" typeface="Cambria"/>
              </a:rPr>
              <a:t>Chandrappa</a:t>
            </a:r>
            <a:r>
              <a:rPr b="1" baseline="0" cap="none" dirty="0" i="0" kern="1200" kumimoji="0" lang="en-IN" noProof="0" normalizeH="0" spc="0" strike="noStrike" sz="2400" u="none">
                <a:ln>
                  <a:noFill/>
                </a:ln>
                <a:solidFill>
                  <a:srgbClr val="002060"/>
                </a:solidFill>
                <a:effectLst/>
                <a:uLnTx/>
                <a:uFillTx/>
                <a:latin charset="0" panose="02040503050406030204" pitchFamily="18" typeface="Cambria"/>
                <a:ea charset="0" panose="02040503050406030204" pitchFamily="18" typeface="Cambria"/>
              </a:rPr>
              <a:t> D N</a:t>
            </a:r>
            <a:endParaRPr b="1" dirty="0" lang="en-IN" sz="2400">
              <a:solidFill>
                <a:srgbClr val="002060"/>
              </a:solidFill>
              <a:latin charset="0" panose="02040503050406030204" pitchFamily="18" typeface="Cambria"/>
              <a:ea charset="0" panose="02040503050406030204" pitchFamily="18" typeface="Cambria"/>
            </a:endParaRPr>
          </a:p>
          <a:p>
            <a:pPr algn="ctr" lvl="0">
              <a:tabLst>
                <a:tab algn="l" pos="355600"/>
                <a:tab algn="l" pos="711200"/>
                <a:tab algn="l" pos="1066800"/>
                <a:tab algn="l" pos="1422400"/>
                <a:tab algn="l" pos="1778000"/>
                <a:tab algn="l" pos="2133600"/>
                <a:tab algn="l" pos="2489200"/>
                <a:tab algn="l" pos="2844800"/>
                <a:tab algn="l" pos="3200400"/>
                <a:tab algn="l" pos="3556000"/>
                <a:tab algn="l" pos="3911600"/>
                <a:tab algn="l" pos="4267200"/>
                <a:tab algn="l" pos="4622800"/>
                <a:tab algn="l" pos="4978400"/>
                <a:tab algn="l" pos="5334000"/>
                <a:tab algn="l" pos="5689600"/>
                <a:tab algn="l" pos="6045200"/>
              </a:tabLst>
              <a:defRPr/>
            </a:pPr>
            <a:r>
              <a:rPr b="1" cap="none" dirty="0" i="0" kern="1200" kumimoji="0" lang="en-IN" noProof="0" normalizeH="0" spc="0" strike="noStrike" u="none">
                <a:ln>
                  <a:noFill/>
                </a:ln>
                <a:solidFill>
                  <a:srgbClr val="002060"/>
                </a:solidFill>
                <a:effectLst/>
                <a:uLnTx/>
                <a:uFillTx/>
                <a:latin charset="0" panose="02040503050406030204" pitchFamily="18" typeface="Cambria"/>
                <a:ea charset="0" panose="02040503050406030204" pitchFamily="18" typeface="Cambria"/>
              </a:rPr>
              <a:t> Professor </a:t>
            </a:r>
            <a:r>
              <a:rPr b="1" dirty="0" lang="en-IN">
                <a:solidFill>
                  <a:srgbClr val="002060"/>
                </a:solidFill>
                <a:latin charset="0" panose="02040503050406030204" pitchFamily="18" typeface="Cambria"/>
                <a:ea charset="0" panose="02040503050406030204" pitchFamily="18" typeface="Cambria"/>
              </a:rPr>
              <a:t>&amp; HOD</a:t>
            </a:r>
            <a:endParaRPr b="1" cap="none" dirty="0" i="0" kern="1200" kumimoji="0" lang="en-IN" noProof="0" normalizeH="0" spc="0" strike="noStrike" u="none">
              <a:ln>
                <a:noFill/>
              </a:ln>
              <a:solidFill>
                <a:srgbClr val="002060"/>
              </a:solidFill>
              <a:effectLst/>
              <a:uLnTx/>
              <a:uFillTx/>
              <a:latin charset="0" panose="02040503050406030204" pitchFamily="18" typeface="Cambria"/>
              <a:ea charset="0" panose="02040503050406030204" pitchFamily="18" typeface="Cambria"/>
            </a:endParaRPr>
          </a:p>
          <a:p>
            <a:pPr algn="ctr" lvl="0">
              <a:tabLst>
                <a:tab algn="l" pos="355600"/>
                <a:tab algn="l" pos="711200"/>
                <a:tab algn="l" pos="1066800"/>
                <a:tab algn="l" pos="1422400"/>
                <a:tab algn="l" pos="1778000"/>
                <a:tab algn="l" pos="2133600"/>
                <a:tab algn="l" pos="2489200"/>
                <a:tab algn="l" pos="2844800"/>
                <a:tab algn="l" pos="3200400"/>
                <a:tab algn="l" pos="3556000"/>
                <a:tab algn="l" pos="3911600"/>
                <a:tab algn="l" pos="4267200"/>
                <a:tab algn="l" pos="4622800"/>
                <a:tab algn="l" pos="4978400"/>
                <a:tab algn="l" pos="5334000"/>
                <a:tab algn="l" pos="5689600"/>
                <a:tab algn="l" pos="6045200"/>
              </a:tabLst>
              <a:defRPr/>
            </a:pPr>
            <a:r>
              <a:rPr b="1" baseline="0" dirty="0" lang="en-IN">
                <a:solidFill>
                  <a:srgbClr val="002060"/>
                </a:solidFill>
                <a:latin charset="0" panose="02040503050406030204" pitchFamily="18" typeface="Cambria"/>
                <a:ea charset="0" panose="02040503050406030204" pitchFamily="18" typeface="Cambria"/>
              </a:rPr>
              <a:t>Dept.</a:t>
            </a:r>
            <a:r>
              <a:rPr b="1" dirty="0" lang="en-IN">
                <a:solidFill>
                  <a:srgbClr val="002060"/>
                </a:solidFill>
                <a:latin charset="0" panose="02040503050406030204" pitchFamily="18" typeface="Cambria"/>
                <a:ea charset="0" panose="02040503050406030204" pitchFamily="18" typeface="Cambria"/>
              </a:rPr>
              <a:t> of ECE, SJBIT</a:t>
            </a:r>
            <a:endParaRPr b="0" baseline="0" cap="none" dirty="0" i="0" kern="1200" kumimoji="0" lang="en-IN" noProof="0" normalizeH="0" spc="0" strike="noStrike" sz="1600" u="none">
              <a:ln>
                <a:noFill/>
              </a:ln>
              <a:solidFill>
                <a:srgbClr val="002060"/>
              </a:solidFill>
              <a:effectLst/>
              <a:uLnTx/>
              <a:uFillTx/>
              <a:latin charset="0" panose="02040503050406030204" pitchFamily="18" typeface="Cambria"/>
              <a:ea charset="0" panose="02040503050406030204" pitchFamily="18" typeface="Cambria"/>
              <a:cs typeface="+mn-cs"/>
            </a:endParaRPr>
          </a:p>
        </p:txBody>
      </p:sp>
    </p:spTree>
    <p:extLst>
      <p:ext uri="{BB962C8B-B14F-4D97-AF65-F5344CB8AC3E}">
        <p14:creationId xmlns:p14="http://schemas.microsoft.com/office/powerpoint/2010/main" val="495591770"/>
      </p:ext>
    </p:extLst>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latin charset="0" panose="02020603050405020304" pitchFamily="18" typeface="Times New Roman"/>
                <a:ea typeface="Manrope Light"/>
                <a:cs charset="0" panose="02020603050405020304" pitchFamily="18" typeface="Times New Roman"/>
                <a:sym typeface="Manrope Light"/>
              </a:rPr>
              <a:t>PROPOSED METHODOLOGY</a:t>
            </a:r>
            <a:endParaRPr lang="en-US"/>
          </a:p>
        </p:txBody>
      </p:sp>
      <p:graphicFrame>
        <p:nvGraphicFramePr>
          <p:cNvPr id="5" name="Content Placeholder 2">
            <a:extLst>
              <a:ext uri="{FF2B5EF4-FFF2-40B4-BE49-F238E27FC236}">
                <a16:creationId xmlns:a16="http://schemas.microsoft.com/office/drawing/2014/main" id="{E6DA303A-F3E8-B278-C96A-852AAEC4672F}"/>
              </a:ext>
            </a:extLst>
          </p:cNvPr>
          <p:cNvGraphicFramePr>
            <a:graphicFrameLocks noGrp="1"/>
          </p:cNvGraphicFramePr>
          <p:nvPr>
            <p:ph idx="1"/>
            <p:extLst>
              <p:ext uri="{D42A27DB-BD31-4B8C-83A1-F6EECF244321}">
                <p14:modId xmlns:p14="http://schemas.microsoft.com/office/powerpoint/2010/main" val="1289696399"/>
              </p:ext>
            </p:extLst>
          </p:nvPr>
        </p:nvGraphicFramePr>
        <p:xfrm>
          <a:off x="1097280" y="1936590"/>
          <a:ext cx="10058400" cy="3786080"/>
        </p:xfrm>
        <a:graphic>
          <a:graphicData uri="http://schemas.openxmlformats.org/drawingml/2006/diagram">
            <dgm:relIds xmlns:dgm="http://schemas.openxmlformats.org/drawingml/2006/diagram" xmlns:r="http://schemas.openxmlformats.org/officeDocument/2006/relationships" r:cs="rId5" r:dm="rId2" r:lo="rId3" r:qs="rId4"/>
          </a:graphicData>
        </a:graphic>
      </p:graphicFrame>
      <p:pic>
        <p:nvPicPr>
          <p:cNvPr descr="A picture containing diagram&#10;&#10;Description automatically generated" id="4" name="Picture 3">
            <a:extLst>
              <a:ext uri="{FF2B5EF4-FFF2-40B4-BE49-F238E27FC236}">
                <a16:creationId xmlns:a16="http://schemas.microsoft.com/office/drawing/2014/main" id="{AF02A012-CAEB-EFDF-68A0-79EFF2EB3DAA}"/>
              </a:ext>
            </a:extLst>
          </p:cNvPr>
          <p:cNvPicPr>
            <a:picLocks noChangeAspect="1"/>
          </p:cNvPicPr>
          <p:nvPr/>
        </p:nvPicPr>
        <p:blipFill rotWithShape="1">
          <a:blip cstate="print" r:embed="rId7">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6" name="Picture 5">
            <a:extLst>
              <a:ext uri="{FF2B5EF4-FFF2-40B4-BE49-F238E27FC236}">
                <a16:creationId xmlns:a16="http://schemas.microsoft.com/office/drawing/2014/main" id="{12BDDCA9-4963-21E6-F3A1-028B8CF26963}"/>
              </a:ext>
            </a:extLst>
          </p:cNvPr>
          <p:cNvPicPr>
            <a:picLocks noChangeAspect="1"/>
          </p:cNvPicPr>
          <p:nvPr/>
        </p:nvPicPr>
        <p:blipFill>
          <a:blip cstate="print" r:embed="rId8">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3" name="Footer Placeholder 2">
            <a:extLst>
              <a:ext uri="{FF2B5EF4-FFF2-40B4-BE49-F238E27FC236}">
                <a16:creationId xmlns:a16="http://schemas.microsoft.com/office/drawing/2014/main" id="{4D2D8230-5210-E475-DC13-23EF65AE31C2}"/>
              </a:ext>
            </a:extLst>
          </p:cNvPr>
          <p:cNvSpPr>
            <a:spLocks noGrp="1"/>
          </p:cNvSpPr>
          <p:nvPr>
            <p:ph idx="11" sz="quarter" type="ftr"/>
          </p:nvPr>
        </p:nvSpPr>
        <p:spPr/>
        <p:txBody>
          <a:bodyPr/>
          <a:lstStyle/>
          <a:p>
            <a:r>
              <a:rPr lang="en-US"/>
              <a:t>Dept. of ECE, SJBIT</a:t>
            </a:r>
            <a:endParaRPr dirty="0" lang="en-US"/>
          </a:p>
        </p:txBody>
      </p:sp>
      <p:sp>
        <p:nvSpPr>
          <p:cNvPr id="7" name="Slide Number Placeholder 6">
            <a:extLst>
              <a:ext uri="{FF2B5EF4-FFF2-40B4-BE49-F238E27FC236}">
                <a16:creationId xmlns:a16="http://schemas.microsoft.com/office/drawing/2014/main" id="{8805CBF2-0E02-EB07-985C-8188075C82D6}"/>
              </a:ext>
            </a:extLst>
          </p:cNvPr>
          <p:cNvSpPr>
            <a:spLocks noGrp="1"/>
          </p:cNvSpPr>
          <p:nvPr>
            <p:ph idx="12" sz="quarter" type="sldNum"/>
          </p:nvPr>
        </p:nvSpPr>
        <p:spPr/>
        <p:txBody>
          <a:bodyPr/>
          <a:lstStyle/>
          <a:p>
            <a:fld id="{D57F1E4F-1CFF-5643-939E-217C01CDF565}" type="slidenum">
              <a:rPr lang="en-US" smtClean="0"/>
              <a:pPr/>
              <a:t>10</a:t>
            </a:fld>
            <a:endParaRPr dirty="0" lang="en-US"/>
          </a:p>
        </p:txBody>
      </p:sp>
    </p:spTree>
    <p:extLst>
      <p:ext uri="{BB962C8B-B14F-4D97-AF65-F5344CB8AC3E}">
        <p14:creationId xmlns:p14="http://schemas.microsoft.com/office/powerpoint/2010/main" val="175221012"/>
      </p:ext>
    </p:extLst>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gradFill rotWithShape="1">
          <a:gsLst>
            <a:gs pos="0">
              <a:schemeClr val="bg1">
                <a:tint val="90000"/>
                <a:satMod val="92000"/>
                <a:lumMod val="120000"/>
              </a:schemeClr>
            </a:gs>
            <a:gs pos="100000">
              <a:schemeClr val="bg1">
                <a:shade val="98000"/>
                <a:satMod val="120000"/>
                <a:lumMod val="98000"/>
              </a:schemeClr>
            </a:gs>
          </a:gsLst>
          <a:path path="circle">
            <a:fillToRect b="100000" l="50000" r="100000" t="50000"/>
          </a:path>
        </a:gradFill>
        <a:effectLst/>
      </p:bgPr>
    </p:bg>
    <p:spTree>
      <p:nvGrpSpPr>
        <p:cNvPr id="1" name=""/>
        <p:cNvGrpSpPr/>
        <p:nvPr/>
      </p:nvGrpSpPr>
      <p:grpSpPr>
        <a:xfrm>
          <a:off x="0" y="0"/>
          <a:ext cx="0" cy="0"/>
          <a:chOff x="0" y="0"/>
          <a:chExt cx="0" cy="0"/>
        </a:xfrm>
      </p:grpSpPr>
      <p:sp>
        <p:nvSpPr>
          <p:cNvPr id="2" name="Title 1"/>
          <p:cNvSpPr>
            <a:spLocks noGrp="1"/>
          </p:cNvSpPr>
          <p:nvPr>
            <p:ph idx="4294967295" type="title"/>
          </p:nvPr>
        </p:nvSpPr>
        <p:spPr>
          <a:xfrm>
            <a:off x="0" y="966788"/>
            <a:ext cx="3779838" cy="3943350"/>
          </a:xfrm>
        </p:spPr>
        <p:txBody>
          <a:bodyPr anchor="b" bIns="45720" lIns="91440" rIns="91440" rtlCol="0" tIns="45720" vert="horz">
            <a:normAutofit fontScale="90000"/>
          </a:bodyPr>
          <a:lstStyle/>
          <a:p>
            <a:pPr>
              <a:lnSpc>
                <a:spcPct val="90000"/>
              </a:lnSpc>
            </a:pPr>
            <a:br>
              <a:rPr dirty="0" lang="en-US" sz="4000">
                <a:solidFill>
                  <a:srgbClr val="FEFFFF"/>
                </a:solidFill>
              </a:rPr>
            </a:br>
            <a:br>
              <a:rPr dirty="0" lang="en-US" sz="4000">
                <a:solidFill>
                  <a:srgbClr val="FEFFFF"/>
                </a:solidFill>
              </a:rPr>
            </a:br>
            <a:br>
              <a:rPr dirty="0" lang="en-US" sz="4000">
                <a:solidFill>
                  <a:srgbClr val="FEFFFF"/>
                </a:solidFill>
              </a:rPr>
            </a:br>
            <a:br>
              <a:rPr dirty="0" lang="en-US" sz="4000">
                <a:solidFill>
                  <a:srgbClr val="FEFFFF"/>
                </a:solidFill>
              </a:rPr>
            </a:br>
            <a:r>
              <a:rPr dirty="0" lang="en-US" sz="4900">
                <a:solidFill>
                  <a:srgbClr val="FEFFFF"/>
                </a:solidFill>
                <a:latin charset="0" panose="02020603050405020304" pitchFamily="18" typeface="Times New Roman"/>
                <a:cs charset="0" panose="02020603050405020304" pitchFamily="18" typeface="Times New Roman"/>
              </a:rPr>
              <a:t>BLOCK</a:t>
            </a:r>
            <a:br>
              <a:rPr dirty="0" lang="en-US" sz="4900">
                <a:solidFill>
                  <a:srgbClr val="FEFFFF"/>
                </a:solidFill>
                <a:latin charset="0" panose="02020603050405020304" pitchFamily="18" typeface="Times New Roman"/>
                <a:cs charset="0" panose="02020603050405020304" pitchFamily="18" typeface="Times New Roman"/>
              </a:rPr>
            </a:br>
            <a:r>
              <a:rPr dirty="0" lang="en-US" sz="4900">
                <a:solidFill>
                  <a:srgbClr val="FEFFFF"/>
                </a:solidFill>
                <a:latin charset="0" panose="02020603050405020304" pitchFamily="18" typeface="Times New Roman"/>
                <a:cs charset="0" panose="02020603050405020304" pitchFamily="18" typeface="Times New Roman"/>
              </a:rPr>
              <a:t> DIAGRAM</a:t>
            </a:r>
            <a:br>
              <a:rPr dirty="0" lang="en-US" sz="4000">
                <a:solidFill>
                  <a:srgbClr val="FEFFFF"/>
                </a:solidFill>
              </a:rPr>
            </a:br>
            <a:endParaRPr dirty="0" lang="en-US" sz="4000">
              <a:solidFill>
                <a:srgbClr val="FEFFFF"/>
              </a:solidFill>
            </a:endParaRPr>
          </a:p>
        </p:txBody>
      </p:sp>
      <p:pic>
        <p:nvPicPr>
          <p:cNvPr id="4" name="Picture 3">
            <a:extLst>
              <a:ext uri="{FF2B5EF4-FFF2-40B4-BE49-F238E27FC236}">
                <a16:creationId xmlns:a16="http://schemas.microsoft.com/office/drawing/2014/main" id="{9114FCD3-7019-C35D-1220-9C5A06CA8C1A}"/>
              </a:ext>
            </a:extLst>
          </p:cNvPr>
          <p:cNvPicPr>
            <a:picLocks noChangeAspect="1"/>
          </p:cNvPicPr>
          <p:nvPr/>
        </p:nvPicPr>
        <p:blipFill>
          <a:blip r:embed="rId2"/>
          <a:stretch>
            <a:fillRect/>
          </a:stretch>
        </p:blipFill>
        <p:spPr>
          <a:xfrm>
            <a:off x="3610306" y="1198196"/>
            <a:ext cx="5476544" cy="4802439"/>
          </a:xfrm>
          <a:prstGeom prst="rect">
            <a:avLst/>
          </a:prstGeom>
        </p:spPr>
      </p:pic>
      <p:sp>
        <p:nvSpPr>
          <p:cNvPr id="3" name="Rectangle 2">
            <a:extLst>
              <a:ext uri="{FF2B5EF4-FFF2-40B4-BE49-F238E27FC236}">
                <a16:creationId xmlns:a16="http://schemas.microsoft.com/office/drawing/2014/main" id="{2902667D-606A-1AC8-C9E7-4FF17E6798F3}"/>
              </a:ext>
            </a:extLst>
          </p:cNvPr>
          <p:cNvSpPr/>
          <p:nvPr/>
        </p:nvSpPr>
        <p:spPr>
          <a:xfrm>
            <a:off x="7705725" y="5219700"/>
            <a:ext cx="733425" cy="266700"/>
          </a:xfrm>
          <a:prstGeom prst="rect">
            <a:avLst/>
          </a:prstGeom>
        </p:spPr>
        <p:style>
          <a:lnRef idx="2">
            <a:schemeClr val="dk1"/>
          </a:lnRef>
          <a:fillRef idx="1">
            <a:schemeClr val="lt1"/>
          </a:fillRef>
          <a:effectRef idx="0">
            <a:schemeClr val="dk1"/>
          </a:effectRef>
          <a:fontRef idx="minor">
            <a:schemeClr val="dk1"/>
          </a:fontRef>
        </p:style>
        <p:txBody>
          <a:bodyPr anchor="ctr" rtlCol="0"/>
          <a:lstStyle/>
          <a:p>
            <a:pPr algn="ctr"/>
            <a:r>
              <a:rPr dirty="0" lang="en-US" sz="900">
                <a:latin charset="0" panose="02020603050405020304" pitchFamily="18" typeface="Times New Roman"/>
                <a:cs charset="0" panose="02020603050405020304" pitchFamily="18" typeface="Times New Roman"/>
              </a:rPr>
              <a:t>Mist nozzle</a:t>
            </a:r>
            <a:endParaRPr dirty="0" lang="en-IN" sz="900">
              <a:latin charset="0" panose="02020603050405020304" pitchFamily="18" typeface="Times New Roman"/>
              <a:cs charset="0" panose="02020603050405020304" pitchFamily="18" typeface="Times New Roman"/>
            </a:endParaRPr>
          </a:p>
        </p:txBody>
      </p:sp>
      <p:sp>
        <p:nvSpPr>
          <p:cNvPr id="5" name="TextBox 4">
            <a:extLst>
              <a:ext uri="{FF2B5EF4-FFF2-40B4-BE49-F238E27FC236}">
                <a16:creationId xmlns:a16="http://schemas.microsoft.com/office/drawing/2014/main" id="{556B39BB-4633-A981-6733-9FD623B3F796}"/>
              </a:ext>
            </a:extLst>
          </p:cNvPr>
          <p:cNvSpPr txBox="1"/>
          <p:nvPr/>
        </p:nvSpPr>
        <p:spPr>
          <a:xfrm>
            <a:off x="1381125" y="857365"/>
            <a:ext cx="7705725" cy="523220"/>
          </a:xfrm>
          <a:prstGeom prst="rect">
            <a:avLst/>
          </a:prstGeom>
          <a:noFill/>
        </p:spPr>
        <p:txBody>
          <a:bodyPr rtlCol="0" wrap="square">
            <a:spAutoFit/>
          </a:bodyPr>
          <a:lstStyle/>
          <a:p>
            <a:r>
              <a:rPr dirty="0" lang="en-IN" sz="2800"/>
              <a:t>BLOCK DIAGRAM</a:t>
            </a:r>
          </a:p>
        </p:txBody>
      </p:sp>
      <p:pic>
        <p:nvPicPr>
          <p:cNvPr descr="A picture containing diagram&#10;&#10;Description automatically generated" id="6" name="Picture 5">
            <a:extLst>
              <a:ext uri="{FF2B5EF4-FFF2-40B4-BE49-F238E27FC236}">
                <a16:creationId xmlns:a16="http://schemas.microsoft.com/office/drawing/2014/main" id="{A2C7C167-4A51-73D5-9B0D-5EE817450450}"/>
              </a:ext>
            </a:extLst>
          </p:cNvPr>
          <p:cNvPicPr>
            <a:picLocks noChangeAspect="1"/>
          </p:cNvPicPr>
          <p:nvPr/>
        </p:nvPicPr>
        <p:blipFill rotWithShape="1">
          <a:blip cstate="print" r:embed="rId3">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7" name="Picture 6">
            <a:extLst>
              <a:ext uri="{FF2B5EF4-FFF2-40B4-BE49-F238E27FC236}">
                <a16:creationId xmlns:a16="http://schemas.microsoft.com/office/drawing/2014/main" id="{20E3A954-33F5-A587-58E9-0E8D50E0B23D}"/>
              </a:ext>
            </a:extLst>
          </p:cNvPr>
          <p:cNvPicPr>
            <a:picLocks noChangeAspect="1"/>
          </p:cNvPicPr>
          <p:nvPr/>
        </p:nvPicPr>
        <p:blipFill>
          <a:blip cstate="print" r:embed="rId4">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8" name="Footer Placeholder 7">
            <a:extLst>
              <a:ext uri="{FF2B5EF4-FFF2-40B4-BE49-F238E27FC236}">
                <a16:creationId xmlns:a16="http://schemas.microsoft.com/office/drawing/2014/main" id="{3F26CA60-FCBC-6C68-C9BB-E63244007C90}"/>
              </a:ext>
            </a:extLst>
          </p:cNvPr>
          <p:cNvSpPr>
            <a:spLocks noGrp="1"/>
          </p:cNvSpPr>
          <p:nvPr>
            <p:ph idx="11" sz="quarter" type="ftr"/>
          </p:nvPr>
        </p:nvSpPr>
        <p:spPr/>
        <p:txBody>
          <a:bodyPr/>
          <a:lstStyle/>
          <a:p>
            <a:r>
              <a:rPr lang="en-US"/>
              <a:t>Dept. of ECE, SJBIT</a:t>
            </a:r>
            <a:endParaRPr dirty="0" lang="en-US"/>
          </a:p>
        </p:txBody>
      </p:sp>
      <p:sp>
        <p:nvSpPr>
          <p:cNvPr id="9" name="Slide Number Placeholder 8">
            <a:extLst>
              <a:ext uri="{FF2B5EF4-FFF2-40B4-BE49-F238E27FC236}">
                <a16:creationId xmlns:a16="http://schemas.microsoft.com/office/drawing/2014/main" id="{8109B1D2-CC0F-9B77-6AF1-A88ED9A4EB82}"/>
              </a:ext>
            </a:extLst>
          </p:cNvPr>
          <p:cNvSpPr>
            <a:spLocks noGrp="1"/>
          </p:cNvSpPr>
          <p:nvPr>
            <p:ph idx="12" sz="quarter" type="sldNum"/>
          </p:nvPr>
        </p:nvSpPr>
        <p:spPr/>
        <p:txBody>
          <a:bodyPr/>
          <a:lstStyle/>
          <a:p>
            <a:fld id="{D57F1E4F-1CFF-5643-939E-217C01CDF565}" type="slidenum">
              <a:rPr lang="en-US" smtClean="0"/>
              <a:pPr/>
              <a:t>11</a:t>
            </a:fld>
            <a:endParaRPr dirty="0" lang="en-US"/>
          </a:p>
        </p:txBody>
      </p:sp>
      <p:sp>
        <p:nvSpPr>
          <p:cNvPr id="10" name="TextBox 9">
            <a:extLst>
              <a:ext uri="{FF2B5EF4-FFF2-40B4-BE49-F238E27FC236}">
                <a16:creationId xmlns:a16="http://schemas.microsoft.com/office/drawing/2014/main" id="{42967892-CAD0-44D3-F4DB-CF556CBB26C7}"/>
              </a:ext>
            </a:extLst>
          </p:cNvPr>
          <p:cNvSpPr txBox="1"/>
          <p:nvPr/>
        </p:nvSpPr>
        <p:spPr>
          <a:xfrm>
            <a:off x="7705725" y="4910138"/>
            <a:ext cx="803264" cy="215444"/>
          </a:xfrm>
          <a:prstGeom prst="rect">
            <a:avLst/>
          </a:prstGeom>
        </p:spPr>
        <p:style>
          <a:lnRef idx="2">
            <a:schemeClr val="dk1"/>
          </a:lnRef>
          <a:fillRef idx="1">
            <a:schemeClr val="lt1"/>
          </a:fillRef>
          <a:effectRef idx="0">
            <a:schemeClr val="dk1"/>
          </a:effectRef>
          <a:fontRef idx="minor">
            <a:schemeClr val="dk1"/>
          </a:fontRef>
        </p:style>
        <p:txBody>
          <a:bodyPr rtlCol="0" wrap="square">
            <a:spAutoFit/>
          </a:bodyPr>
          <a:lstStyle/>
          <a:p>
            <a:r>
              <a:rPr dirty="0" lang="en-IN" sz="800"/>
              <a:t>Mist produced</a:t>
            </a:r>
          </a:p>
        </p:txBody>
      </p:sp>
    </p:spTree>
    <p:extLst>
      <p:ext uri="{BB962C8B-B14F-4D97-AF65-F5344CB8AC3E}">
        <p14:creationId xmlns:p14="http://schemas.microsoft.com/office/powerpoint/2010/main" val="3532612476"/>
      </p:ext>
    </p:extLst>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p:cNvSpPr>
            <a:spLocks noGrp="1"/>
          </p:cNvSpPr>
          <p:nvPr>
            <p:ph type="title"/>
          </p:nvPr>
        </p:nvSpPr>
        <p:spPr>
          <a:xfrm>
            <a:off x="1340659" y="112842"/>
            <a:ext cx="8911687" cy="1280890"/>
          </a:xfrm>
        </p:spPr>
        <p:txBody>
          <a:bodyPr/>
          <a:lstStyle/>
          <a:p>
            <a:pPr algn="ctr"/>
            <a:r>
              <a:rPr dirty="0" lang="en-US">
                <a:latin charset="0" panose="02020603050405020304" pitchFamily="18" typeface="Times New Roman"/>
                <a:cs charset="0" panose="02020603050405020304" pitchFamily="18" typeface="Times New Roman"/>
              </a:rPr>
              <a:t>FLOWCHART</a:t>
            </a:r>
            <a:r>
              <a:rPr dirty="0" lang="en-US">
                <a:solidFill>
                  <a:schemeClr val="accent1">
                    <a:lumMod val="10000"/>
                  </a:schemeClr>
                </a:solidFill>
                <a:latin charset="0" panose="02020603050405020304" pitchFamily="18" typeface="Times New Roman"/>
                <a:cs charset="0" panose="02020603050405020304" pitchFamily="18" typeface="Times New Roman"/>
              </a:rPr>
              <a:t> </a:t>
            </a:r>
            <a:endParaRPr dirty="0" lang="en-US"/>
          </a:p>
        </p:txBody>
      </p:sp>
      <p:sp>
        <p:nvSpPr>
          <p:cNvPr id="5" name="Rectangle: Rounded Corners 4">
            <a:extLst>
              <a:ext uri="{FF2B5EF4-FFF2-40B4-BE49-F238E27FC236}">
                <a16:creationId xmlns:a16="http://schemas.microsoft.com/office/drawing/2014/main" id="{0E247E35-DB18-20F2-739B-AECF126ECBBE}"/>
              </a:ext>
            </a:extLst>
          </p:cNvPr>
          <p:cNvSpPr/>
          <p:nvPr/>
        </p:nvSpPr>
        <p:spPr>
          <a:xfrm>
            <a:off x="6178859" y="3693110"/>
            <a:ext cx="1047565" cy="452761"/>
          </a:xfrm>
          <a:prstGeom prst="roundRect">
            <a:avLst/>
          </a:prstGeom>
          <a:solidFill>
            <a:schemeClr val="bg1">
              <a:lumMod val="95000"/>
            </a:schemeClr>
          </a:solidFill>
        </p:spPr>
        <p:style>
          <a:lnRef idx="2">
            <a:schemeClr val="accent1"/>
          </a:lnRef>
          <a:fillRef idx="1">
            <a:schemeClr val="lt1"/>
          </a:fillRef>
          <a:effectRef idx="0">
            <a:schemeClr val="accent1"/>
          </a:effectRef>
          <a:fontRef idx="minor">
            <a:schemeClr val="dk1"/>
          </a:fontRef>
        </p:style>
        <p:txBody>
          <a:bodyPr anchor="ctr" rtlCol="0"/>
          <a:lstStyle/>
          <a:p>
            <a:pPr algn="ctr"/>
            <a:r>
              <a:rPr dirty="0" lang="en-US" sz="1200">
                <a:latin charset="0" panose="02020603050405020304" pitchFamily="18" typeface="Times New Roman"/>
                <a:cs charset="0" panose="02020603050405020304" pitchFamily="18" typeface="Times New Roman"/>
              </a:rPr>
              <a:t>Analog shield</a:t>
            </a:r>
            <a:endParaRPr dirty="0" lang="en-IN" sz="1200">
              <a:latin charset="0" panose="02020603050405020304" pitchFamily="18" typeface="Times New Roman"/>
              <a:cs charset="0" panose="02020603050405020304" pitchFamily="18" typeface="Times New Roman"/>
            </a:endParaRPr>
          </a:p>
        </p:txBody>
      </p:sp>
      <p:pic>
        <p:nvPicPr>
          <p:cNvPr id="8" name="Content Placeholder 7">
            <a:extLst>
              <a:ext uri="{FF2B5EF4-FFF2-40B4-BE49-F238E27FC236}">
                <a16:creationId xmlns:a16="http://schemas.microsoft.com/office/drawing/2014/main" id="{83CA592C-57F1-6564-1A04-E459E036EB0A}"/>
              </a:ext>
            </a:extLst>
          </p:cNvPr>
          <p:cNvPicPr>
            <a:picLocks noChangeAspect="1" noGrp="1"/>
          </p:cNvPicPr>
          <p:nvPr>
            <p:ph idx="1"/>
          </p:nvPr>
        </p:nvPicPr>
        <p:blipFill>
          <a:blip r:embed="rId2"/>
          <a:stretch>
            <a:fillRect/>
          </a:stretch>
        </p:blipFill>
        <p:spPr>
          <a:xfrm>
            <a:off x="3060787" y="1768768"/>
            <a:ext cx="5613471" cy="4560945"/>
          </a:xfrm>
        </p:spPr>
      </p:pic>
      <p:pic>
        <p:nvPicPr>
          <p:cNvPr descr="A picture containing diagram&#10;&#10;Description automatically generated" id="9" name="Picture 8">
            <a:extLst>
              <a:ext uri="{FF2B5EF4-FFF2-40B4-BE49-F238E27FC236}">
                <a16:creationId xmlns:a16="http://schemas.microsoft.com/office/drawing/2014/main" id="{C0E65D74-6684-E2DF-21B5-01D614136DBD}"/>
              </a:ext>
            </a:extLst>
          </p:cNvPr>
          <p:cNvPicPr>
            <a:picLocks noChangeAspect="1"/>
          </p:cNvPicPr>
          <p:nvPr/>
        </p:nvPicPr>
        <p:blipFill rotWithShape="1">
          <a:blip cstate="print" r:embed="rId3">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10" name="Picture 9">
            <a:extLst>
              <a:ext uri="{FF2B5EF4-FFF2-40B4-BE49-F238E27FC236}">
                <a16:creationId xmlns:a16="http://schemas.microsoft.com/office/drawing/2014/main" id="{A6250A97-6716-FA46-20C9-439BA456C664}"/>
              </a:ext>
            </a:extLst>
          </p:cNvPr>
          <p:cNvPicPr>
            <a:picLocks noChangeAspect="1"/>
          </p:cNvPicPr>
          <p:nvPr/>
        </p:nvPicPr>
        <p:blipFill>
          <a:blip cstate="print" r:embed="rId4">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3" name="Footer Placeholder 2">
            <a:extLst>
              <a:ext uri="{FF2B5EF4-FFF2-40B4-BE49-F238E27FC236}">
                <a16:creationId xmlns:a16="http://schemas.microsoft.com/office/drawing/2014/main" id="{94DF1E97-32A2-5282-3CBC-8F9D57F6C7ED}"/>
              </a:ext>
            </a:extLst>
          </p:cNvPr>
          <p:cNvSpPr>
            <a:spLocks noGrp="1"/>
          </p:cNvSpPr>
          <p:nvPr>
            <p:ph idx="11" sz="quarter" type="ftr"/>
          </p:nvPr>
        </p:nvSpPr>
        <p:spPr/>
        <p:txBody>
          <a:bodyPr/>
          <a:lstStyle/>
          <a:p>
            <a:r>
              <a:rPr lang="en-US"/>
              <a:t>Dept. of ECE, SJBIT</a:t>
            </a:r>
            <a:endParaRPr dirty="0" lang="en-US"/>
          </a:p>
        </p:txBody>
      </p:sp>
      <p:sp>
        <p:nvSpPr>
          <p:cNvPr id="4" name="Slide Number Placeholder 3">
            <a:extLst>
              <a:ext uri="{FF2B5EF4-FFF2-40B4-BE49-F238E27FC236}">
                <a16:creationId xmlns:a16="http://schemas.microsoft.com/office/drawing/2014/main" id="{E050C0C0-A028-8578-E165-6D1C2A7AC28E}"/>
              </a:ext>
            </a:extLst>
          </p:cNvPr>
          <p:cNvSpPr>
            <a:spLocks noGrp="1"/>
          </p:cNvSpPr>
          <p:nvPr>
            <p:ph idx="12" sz="quarter" type="sldNum"/>
          </p:nvPr>
        </p:nvSpPr>
        <p:spPr/>
        <p:txBody>
          <a:bodyPr/>
          <a:lstStyle/>
          <a:p>
            <a:fld id="{D57F1E4F-1CFF-5643-939E-217C01CDF565}" type="slidenum">
              <a:rPr lang="en-US" smtClean="0"/>
              <a:pPr/>
              <a:t>12</a:t>
            </a:fld>
            <a:endParaRPr dirty="0" lang="en-US"/>
          </a:p>
        </p:txBody>
      </p:sp>
    </p:spTree>
    <p:extLst>
      <p:ext uri="{BB962C8B-B14F-4D97-AF65-F5344CB8AC3E}">
        <p14:creationId xmlns:p14="http://schemas.microsoft.com/office/powerpoint/2010/main" val="2739061366"/>
      </p:ext>
    </p:extLst>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1047" name="Rectangle 1046">
            <a:extLst>
              <a:ext uri="{FF2B5EF4-FFF2-40B4-BE49-F238E27FC236}">
                <a16:creationId xmlns:a16="http://schemas.microsoft.com/office/drawing/2014/main" id="{A6B16355-27FB-445B-B646-02AB73637459}"/>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dirty="0" lang="en-US"/>
          </a:p>
        </p:txBody>
      </p:sp>
      <p:sp>
        <p:nvSpPr>
          <p:cNvPr id="2" name="Title 1"/>
          <p:cNvSpPr>
            <a:spLocks noGrp="1"/>
          </p:cNvSpPr>
          <p:nvPr>
            <p:ph type="title"/>
          </p:nvPr>
        </p:nvSpPr>
        <p:spPr>
          <a:xfrm>
            <a:off x="8177212" y="634946"/>
            <a:ext cx="3372529" cy="5055904"/>
          </a:xfrm>
        </p:spPr>
        <p:txBody>
          <a:bodyPr anchor="ctr">
            <a:normAutofit/>
          </a:bodyPr>
          <a:lstStyle/>
          <a:p>
            <a:r>
              <a:rPr lang="en-US" sz="3700">
                <a:latin charset="0" panose="02020603050405020304" pitchFamily="18" typeface="Times New Roman"/>
                <a:cs charset="0" panose="02020603050405020304" pitchFamily="18" typeface="Times New Roman"/>
              </a:rPr>
              <a:t>            HARDWARE COMPONENTS</a:t>
            </a:r>
            <a:br>
              <a:rPr lang="en-US" sz="3700">
                <a:latin charset="0" panose="02020603050405020304" pitchFamily="18" typeface="Times New Roman"/>
                <a:cs charset="0" panose="02020603050405020304" pitchFamily="18" typeface="Times New Roman"/>
              </a:rPr>
            </a:br>
            <a:endParaRPr lang="en-US" sz="3700">
              <a:latin charset="0" panose="02020603050405020304" pitchFamily="18" typeface="Times New Roman"/>
              <a:cs charset="0" panose="02020603050405020304" pitchFamily="18" typeface="Times New Roman"/>
            </a:endParaRPr>
          </a:p>
        </p:txBody>
      </p:sp>
      <p:cxnSp>
        <p:nvCxnSpPr>
          <p:cNvPr id="1049" name="Straight Connector 1048">
            <a:extLst>
              <a:ext uri="{FF2B5EF4-FFF2-40B4-BE49-F238E27FC236}">
                <a16:creationId xmlns:a16="http://schemas.microsoft.com/office/drawing/2014/main" id="{06DA680F-F6AC-453E-A8BF-C5BDED2851DE}"/>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7856978" y="1791298"/>
            <a:ext cx="0" cy="274320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51" name="Rectangle 1050">
            <a:extLst>
              <a:ext uri="{FF2B5EF4-FFF2-40B4-BE49-F238E27FC236}">
                <a16:creationId xmlns:a16="http://schemas.microsoft.com/office/drawing/2014/main" id="{6B3BF2E5-C3AB-441F-A430-491119C56D26}"/>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53" name="Rectangle 1052">
            <a:extLst>
              <a:ext uri="{FF2B5EF4-FFF2-40B4-BE49-F238E27FC236}">
                <a16:creationId xmlns:a16="http://schemas.microsoft.com/office/drawing/2014/main" id="{DD07C90B-B81A-473B-8919-CA924E61FFCF}"/>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descr="https://store-cdn.arduino.cc/usa/catalog/product/cache/1/image/1800x/ea1ef423b933d797cfca49bc5855eef6/A/0/A000067_iso__2.jpg" id="1026" name="Picture 2"/>
          <p:cNvPicPr>
            <a:picLocks noChangeArrowheads="1" noChangeAspect="1"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633413" y="1569777"/>
            <a:ext cx="1470001" cy="1164567"/>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915496" y="2771334"/>
            <a:ext cx="1306563" cy="246221"/>
          </a:xfrm>
          <a:prstGeom prst="rect">
            <a:avLst/>
          </a:prstGeom>
          <a:noFill/>
        </p:spPr>
        <p:txBody>
          <a:bodyPr rtlCol="0" wrap="square">
            <a:spAutoFit/>
          </a:bodyPr>
          <a:lstStyle/>
          <a:p>
            <a:pPr defTabSz="324612">
              <a:spcAft>
                <a:spcPts val="600"/>
              </a:spcAft>
            </a:pPr>
            <a:r>
              <a:rPr dirty="0" kern="1200" lang="en-US" sz="1000">
                <a:solidFill>
                  <a:schemeClr val="tx1"/>
                </a:solidFill>
                <a:latin typeface="+mn-lt"/>
                <a:ea typeface="+mn-ea"/>
                <a:cs typeface="+mn-cs"/>
              </a:rPr>
              <a:t>Arduino</a:t>
            </a:r>
            <a:r>
              <a:rPr dirty="0" kern="1200" lang="en-US" sz="852">
                <a:solidFill>
                  <a:schemeClr val="tx1"/>
                </a:solidFill>
                <a:latin typeface="+mn-lt"/>
                <a:ea typeface="+mn-ea"/>
                <a:cs typeface="+mn-cs"/>
              </a:rPr>
              <a:t> Mega</a:t>
            </a:r>
            <a:endParaRPr dirty="0" lang="en-US" sz="1200"/>
          </a:p>
        </p:txBody>
      </p:sp>
      <p:pic>
        <p:nvPicPr>
          <p:cNvPr descr="https://cdn.sos.sk/productdata/90/d5/9dcaac3b/esp32-devkitc.jpg" id="1028" name="Picture 4"/>
          <p:cNvPicPr>
            <a:picLocks noChangeArrowheads="1"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423068" y="1691109"/>
            <a:ext cx="1368236" cy="1020768"/>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2322563" y="2771334"/>
            <a:ext cx="1306563" cy="246221"/>
          </a:xfrm>
          <a:prstGeom prst="rect">
            <a:avLst/>
          </a:prstGeom>
          <a:noFill/>
        </p:spPr>
        <p:txBody>
          <a:bodyPr rtlCol="0" wrap="square">
            <a:spAutoFit/>
          </a:bodyPr>
          <a:lstStyle/>
          <a:p>
            <a:pPr algn="ctr" defTabSz="324612">
              <a:spcAft>
                <a:spcPts val="600"/>
              </a:spcAft>
            </a:pPr>
            <a:r>
              <a:rPr dirty="0" kern="1200" lang="en-US" sz="1000">
                <a:solidFill>
                  <a:schemeClr val="tx1"/>
                </a:solidFill>
                <a:latin typeface="+mn-lt"/>
                <a:ea typeface="+mn-ea"/>
                <a:cs typeface="+mn-cs"/>
              </a:rPr>
              <a:t>Esp32</a:t>
            </a:r>
            <a:endParaRPr dirty="0" lang="en-US" sz="1000"/>
          </a:p>
        </p:txBody>
      </p:sp>
      <p:pic>
        <p:nvPicPr>
          <p:cNvPr descr="https://ardustore.dk/wp-content/uploads/2019/06/ESP32-CAM-Camera-Module.jpg" id="1030" name="Picture 6"/>
          <p:cNvPicPr>
            <a:picLocks noChangeArrowheads="1"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4120867" y="1478033"/>
            <a:ext cx="1397931" cy="1209349"/>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p:cNvSpPr txBox="1"/>
          <p:nvPr/>
        </p:nvSpPr>
        <p:spPr>
          <a:xfrm>
            <a:off x="4162620" y="2711877"/>
            <a:ext cx="1516709" cy="246221"/>
          </a:xfrm>
          <a:prstGeom prst="rect">
            <a:avLst/>
          </a:prstGeom>
          <a:noFill/>
        </p:spPr>
        <p:txBody>
          <a:bodyPr rtlCol="0" wrap="square">
            <a:spAutoFit/>
          </a:bodyPr>
          <a:lstStyle/>
          <a:p>
            <a:pPr defTabSz="324612">
              <a:spcAft>
                <a:spcPts val="600"/>
              </a:spcAft>
            </a:pPr>
            <a:r>
              <a:rPr dirty="0" kern="1200" lang="en-US" sz="852">
                <a:solidFill>
                  <a:schemeClr val="tx1"/>
                </a:solidFill>
                <a:latin typeface="+mn-lt"/>
                <a:ea typeface="+mn-ea"/>
                <a:cs typeface="+mn-cs"/>
              </a:rPr>
              <a:t>Esp32 </a:t>
            </a:r>
            <a:r>
              <a:rPr dirty="0" kern="1200" lang="en-US" sz="1000">
                <a:solidFill>
                  <a:schemeClr val="tx1"/>
                </a:solidFill>
                <a:latin typeface="+mn-lt"/>
                <a:ea typeface="+mn-ea"/>
                <a:cs typeface="+mn-cs"/>
              </a:rPr>
              <a:t>Camera</a:t>
            </a:r>
            <a:r>
              <a:rPr dirty="0" kern="1200" lang="en-US" sz="852">
                <a:solidFill>
                  <a:schemeClr val="tx1"/>
                </a:solidFill>
                <a:latin typeface="+mn-lt"/>
                <a:ea typeface="+mn-ea"/>
                <a:cs typeface="+mn-cs"/>
              </a:rPr>
              <a:t> module</a:t>
            </a:r>
            <a:endParaRPr dirty="0" lang="en-US" sz="1200"/>
          </a:p>
        </p:txBody>
      </p:sp>
      <p:pic>
        <p:nvPicPr>
          <p:cNvPr descr="https://bconsultors.com/wp-content/uploads/2019/05/dht11_ok.jpg" id="1032" name="Picture 8"/>
          <p:cNvPicPr>
            <a:picLocks noChangeArrowheads="1"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5918280" y="1569777"/>
            <a:ext cx="1218487" cy="111760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p:cNvSpPr txBox="1"/>
          <p:nvPr/>
        </p:nvSpPr>
        <p:spPr>
          <a:xfrm>
            <a:off x="5830204" y="2638479"/>
            <a:ext cx="1306563" cy="354584"/>
          </a:xfrm>
          <a:prstGeom prst="rect">
            <a:avLst/>
          </a:prstGeom>
          <a:noFill/>
        </p:spPr>
        <p:txBody>
          <a:bodyPr rtlCol="0" wrap="square">
            <a:spAutoFit/>
          </a:bodyPr>
          <a:lstStyle/>
          <a:p>
            <a:pPr algn="ctr" defTabSz="324612">
              <a:spcAft>
                <a:spcPts val="600"/>
              </a:spcAft>
            </a:pPr>
            <a:r>
              <a:rPr dirty="0" kern="1200" lang="en-US" sz="852">
                <a:solidFill>
                  <a:schemeClr val="tx1"/>
                </a:solidFill>
                <a:latin typeface="+mn-lt"/>
                <a:ea typeface="+mn-ea"/>
                <a:cs typeface="+mn-cs"/>
              </a:rPr>
              <a:t>Temperature &amp; humidity sensor</a:t>
            </a:r>
            <a:endParaRPr dirty="0" lang="en-US" sz="1200"/>
          </a:p>
        </p:txBody>
      </p:sp>
      <p:pic>
        <p:nvPicPr>
          <p:cNvPr descr="https://alltopnotch.co.uk/wp-content/uploads/imported/9/Water-Level-Sensor-Liquid-Rain-Water-Droplet-Depth-Detection-Sensor-Arduino-Pic-232644334989-2.JPG" id="1034" name="Picture 10"/>
          <p:cNvPicPr>
            <a:picLocks noChangeArrowheads="1"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flipH="1">
            <a:off x="768739" y="3179526"/>
            <a:ext cx="973842" cy="973842"/>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p:cNvSpPr txBox="1"/>
          <p:nvPr/>
        </p:nvSpPr>
        <p:spPr>
          <a:xfrm>
            <a:off x="667599" y="4359358"/>
            <a:ext cx="1306563" cy="246221"/>
          </a:xfrm>
          <a:prstGeom prst="rect">
            <a:avLst/>
          </a:prstGeom>
          <a:noFill/>
        </p:spPr>
        <p:txBody>
          <a:bodyPr rtlCol="0" wrap="square">
            <a:spAutoFit/>
          </a:bodyPr>
          <a:lstStyle/>
          <a:p>
            <a:pPr algn="ctr" defTabSz="324612">
              <a:spcAft>
                <a:spcPts val="600"/>
              </a:spcAft>
            </a:pPr>
            <a:r>
              <a:rPr dirty="0" kern="1200" lang="en-US" sz="1000">
                <a:solidFill>
                  <a:schemeClr val="tx1"/>
                </a:solidFill>
                <a:latin typeface="+mn-lt"/>
                <a:ea typeface="+mn-ea"/>
                <a:cs typeface="+mn-cs"/>
              </a:rPr>
              <a:t>Water level sensor</a:t>
            </a:r>
            <a:endParaRPr dirty="0" lang="en-US" sz="1600"/>
          </a:p>
        </p:txBody>
      </p:sp>
      <p:pic>
        <p:nvPicPr>
          <p:cNvPr descr="https://s3-ap-southeast-1.amazonaws.com/a2.datacaciques.com/16/09/08/0d0drs9m97715ao0/abc3d38c3e6121f0.jpg" id="1038" name="Picture 14"/>
          <p:cNvPicPr>
            <a:picLocks noChangeArrowheads="1"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flipV="1">
            <a:off x="2436242" y="3244313"/>
            <a:ext cx="1101576" cy="1008952"/>
          </a:xfrm>
          <a:prstGeom prst="rect">
            <a:avLst/>
          </a:prstGeom>
          <a:noFill/>
          <a:extLst>
            <a:ext uri="{909E8E84-426E-40DD-AFC4-6F175D3DCCD1}">
              <a14:hiddenFill xmlns:a14="http://schemas.microsoft.com/office/drawing/2010/main">
                <a:solidFill>
                  <a:srgbClr val="FFFFFF"/>
                </a:solidFill>
              </a14:hiddenFill>
            </a:ext>
          </a:extLst>
        </p:spPr>
      </p:pic>
      <p:sp>
        <p:nvSpPr>
          <p:cNvPr id="17" name="TextBox 16"/>
          <p:cNvSpPr txBox="1"/>
          <p:nvPr/>
        </p:nvSpPr>
        <p:spPr>
          <a:xfrm>
            <a:off x="2334268" y="4374113"/>
            <a:ext cx="1306563" cy="246221"/>
          </a:xfrm>
          <a:prstGeom prst="rect">
            <a:avLst/>
          </a:prstGeom>
          <a:noFill/>
        </p:spPr>
        <p:txBody>
          <a:bodyPr rtlCol="0" wrap="square">
            <a:spAutoFit/>
          </a:bodyPr>
          <a:lstStyle/>
          <a:p>
            <a:pPr algn="ctr" defTabSz="324612">
              <a:spcAft>
                <a:spcPts val="600"/>
              </a:spcAft>
            </a:pPr>
            <a:r>
              <a:rPr dirty="0" kern="1200" lang="en-US" sz="1000">
                <a:solidFill>
                  <a:schemeClr val="tx1"/>
                </a:solidFill>
                <a:latin typeface="+mn-lt"/>
                <a:ea typeface="+mn-ea"/>
                <a:cs typeface="+mn-cs"/>
              </a:rPr>
              <a:t>Light intensity sensor</a:t>
            </a:r>
            <a:endParaRPr dirty="0" lang="en-US" sz="1600"/>
          </a:p>
        </p:txBody>
      </p:sp>
      <p:pic>
        <p:nvPicPr>
          <p:cNvPr descr="https://ae01.alicdn.com/kf/HTB1jf1wXnJYBeNjy1zeq6yhzVXaN/Durable-DC-12V-70-PSI-Agricultural-Electric-Water-Pump-Mayitr-Black-Micro-High-Pressure-Diaphragm-Water.jpg" id="1040" name="Picture 16"/>
          <p:cNvPicPr>
            <a:picLocks noChangeArrowheads="1"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4121367" y="3310041"/>
            <a:ext cx="1046846" cy="104684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p:cNvSpPr txBox="1"/>
          <p:nvPr/>
        </p:nvSpPr>
        <p:spPr>
          <a:xfrm>
            <a:off x="3979294" y="4356887"/>
            <a:ext cx="1306563" cy="400110"/>
          </a:xfrm>
          <a:prstGeom prst="rect">
            <a:avLst/>
          </a:prstGeom>
          <a:noFill/>
        </p:spPr>
        <p:txBody>
          <a:bodyPr rtlCol="0" wrap="square">
            <a:spAutoFit/>
          </a:bodyPr>
          <a:lstStyle/>
          <a:p>
            <a:pPr algn="ctr" defTabSz="324612">
              <a:spcAft>
                <a:spcPts val="600"/>
              </a:spcAft>
            </a:pPr>
            <a:r>
              <a:rPr dirty="0" kern="1200" lang="en-US" sz="1000">
                <a:solidFill>
                  <a:schemeClr val="tx1"/>
                </a:solidFill>
                <a:latin typeface="+mn-lt"/>
                <a:ea typeface="+mn-ea"/>
                <a:cs typeface="+mn-cs"/>
              </a:rPr>
              <a:t>High pressure Water pump</a:t>
            </a:r>
            <a:endParaRPr dirty="0" lang="en-US" sz="1600"/>
          </a:p>
        </p:txBody>
      </p:sp>
      <p:pic>
        <p:nvPicPr>
          <p:cNvPr descr="A picture containing diagram&#10;&#10;Description automatically generated" id="3" name="Picture 2">
            <a:extLst>
              <a:ext uri="{FF2B5EF4-FFF2-40B4-BE49-F238E27FC236}">
                <a16:creationId xmlns:a16="http://schemas.microsoft.com/office/drawing/2014/main" id="{3E51A7A3-AE30-E6A6-ECFF-EE9BD3A5554D}"/>
              </a:ext>
            </a:extLst>
          </p:cNvPr>
          <p:cNvPicPr>
            <a:picLocks noChangeAspect="1"/>
          </p:cNvPicPr>
          <p:nvPr/>
        </p:nvPicPr>
        <p:blipFill rotWithShape="1">
          <a:blip cstate="print" r:embed="rId9">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5" name="Picture 4">
            <a:extLst>
              <a:ext uri="{FF2B5EF4-FFF2-40B4-BE49-F238E27FC236}">
                <a16:creationId xmlns:a16="http://schemas.microsoft.com/office/drawing/2014/main" id="{B686CAB9-BFD7-A970-DAE8-613814FB5057}"/>
              </a:ext>
            </a:extLst>
          </p:cNvPr>
          <p:cNvPicPr>
            <a:picLocks noChangeAspect="1"/>
          </p:cNvPicPr>
          <p:nvPr/>
        </p:nvPicPr>
        <p:blipFill>
          <a:blip cstate="print" r:embed="rId10">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pic>
        <p:nvPicPr>
          <p:cNvPr descr="A picture containing light&#10;&#10;Description automatically generated" id="6" name="Picture 5">
            <a:extLst>
              <a:ext uri="{FF2B5EF4-FFF2-40B4-BE49-F238E27FC236}">
                <a16:creationId xmlns:a16="http://schemas.microsoft.com/office/drawing/2014/main" id="{2698F6BE-BBB4-FD52-3479-14712D837761}"/>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5970433" y="3282676"/>
            <a:ext cx="1101576" cy="1101576"/>
          </a:xfrm>
          <a:prstGeom prst="rect">
            <a:avLst/>
          </a:prstGeom>
        </p:spPr>
      </p:pic>
      <p:sp>
        <p:nvSpPr>
          <p:cNvPr id="8" name="TextBox 7">
            <a:extLst>
              <a:ext uri="{FF2B5EF4-FFF2-40B4-BE49-F238E27FC236}">
                <a16:creationId xmlns:a16="http://schemas.microsoft.com/office/drawing/2014/main" id="{468D95B9-5C6F-F42E-540E-FFC73810B616}"/>
              </a:ext>
            </a:extLst>
          </p:cNvPr>
          <p:cNvSpPr txBox="1"/>
          <p:nvPr/>
        </p:nvSpPr>
        <p:spPr>
          <a:xfrm>
            <a:off x="6119527" y="4416120"/>
            <a:ext cx="1007416" cy="261610"/>
          </a:xfrm>
          <a:prstGeom prst="rect">
            <a:avLst/>
          </a:prstGeom>
          <a:noFill/>
        </p:spPr>
        <p:txBody>
          <a:bodyPr rtlCol="0" wrap="square">
            <a:spAutoFit/>
          </a:bodyPr>
          <a:lstStyle/>
          <a:p>
            <a:r>
              <a:rPr dirty="0" lang="en-IN" sz="1100"/>
              <a:t>Grow lights</a:t>
            </a:r>
          </a:p>
        </p:txBody>
      </p:sp>
      <p:pic>
        <p:nvPicPr>
          <p:cNvPr id="12" name="Picture 11">
            <a:extLst>
              <a:ext uri="{FF2B5EF4-FFF2-40B4-BE49-F238E27FC236}">
                <a16:creationId xmlns:a16="http://schemas.microsoft.com/office/drawing/2014/main" id="{41F9B5EB-9F33-4318-0B46-43A7284EA60B}"/>
              </a:ext>
            </a:extLst>
          </p:cNvPr>
          <p:cNvPicPr>
            <a:picLocks noChangeAspect="1"/>
          </p:cNvPicPr>
          <p:nvPr/>
        </p:nvPicPr>
        <p:blipFill>
          <a:blip r:embed="rId12"/>
          <a:stretch>
            <a:fillRect/>
          </a:stretch>
        </p:blipFill>
        <p:spPr>
          <a:xfrm>
            <a:off x="3196788" y="4830657"/>
            <a:ext cx="1448002" cy="1305107"/>
          </a:xfrm>
          <a:prstGeom prst="rect">
            <a:avLst/>
          </a:prstGeom>
        </p:spPr>
      </p:pic>
      <p:sp>
        <p:nvSpPr>
          <p:cNvPr id="14" name="Footer Placeholder 13">
            <a:extLst>
              <a:ext uri="{FF2B5EF4-FFF2-40B4-BE49-F238E27FC236}">
                <a16:creationId xmlns:a16="http://schemas.microsoft.com/office/drawing/2014/main" id="{40A2F7C1-ACD9-B34E-ED78-425B0C4C0655}"/>
              </a:ext>
            </a:extLst>
          </p:cNvPr>
          <p:cNvSpPr>
            <a:spLocks noGrp="1"/>
          </p:cNvSpPr>
          <p:nvPr>
            <p:ph idx="11" sz="quarter" type="ftr"/>
          </p:nvPr>
        </p:nvSpPr>
        <p:spPr/>
        <p:txBody>
          <a:bodyPr/>
          <a:lstStyle/>
          <a:p>
            <a:r>
              <a:rPr lang="en-US"/>
              <a:t>Dept. of ECE, SJBIT</a:t>
            </a:r>
            <a:endParaRPr dirty="0" lang="en-US"/>
          </a:p>
        </p:txBody>
      </p:sp>
      <p:sp>
        <p:nvSpPr>
          <p:cNvPr id="16" name="Slide Number Placeholder 15">
            <a:extLst>
              <a:ext uri="{FF2B5EF4-FFF2-40B4-BE49-F238E27FC236}">
                <a16:creationId xmlns:a16="http://schemas.microsoft.com/office/drawing/2014/main" id="{D696698D-7266-1F6F-6592-C5F018D177BA}"/>
              </a:ext>
            </a:extLst>
          </p:cNvPr>
          <p:cNvSpPr>
            <a:spLocks noGrp="1"/>
          </p:cNvSpPr>
          <p:nvPr>
            <p:ph idx="12" sz="quarter" type="sldNum"/>
          </p:nvPr>
        </p:nvSpPr>
        <p:spPr/>
        <p:txBody>
          <a:bodyPr/>
          <a:lstStyle/>
          <a:p>
            <a:fld id="{D57F1E4F-1CFF-5643-939E-217C01CDF565}" type="slidenum">
              <a:rPr lang="en-US" smtClean="0"/>
              <a:pPr/>
              <a:t>13</a:t>
            </a:fld>
            <a:endParaRPr dirty="0" lang="en-US"/>
          </a:p>
        </p:txBody>
      </p:sp>
    </p:spTree>
    <p:extLst>
      <p:ext uri="{BB962C8B-B14F-4D97-AF65-F5344CB8AC3E}">
        <p14:creationId xmlns:p14="http://schemas.microsoft.com/office/powerpoint/2010/main" val="2242944884"/>
      </p:ext>
    </p:extLst>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aphicFrame>
        <p:nvGraphicFramePr>
          <p:cNvPr id="4" name="Diagram 3">
            <a:extLst>
              <a:ext uri="{FF2B5EF4-FFF2-40B4-BE49-F238E27FC236}">
                <a16:creationId xmlns:a16="http://schemas.microsoft.com/office/drawing/2014/main" id="{0B10D7E8-8B01-CB8D-9DF6-D543702DE652}"/>
              </a:ext>
            </a:extLst>
          </p:cNvPr>
          <p:cNvGraphicFramePr/>
          <p:nvPr>
            <p:extLst>
              <p:ext uri="{D42A27DB-BD31-4B8C-83A1-F6EECF244321}">
                <p14:modId xmlns:p14="http://schemas.microsoft.com/office/powerpoint/2010/main" val="2785800247"/>
              </p:ext>
            </p:extLst>
          </p:nvPr>
        </p:nvGraphicFramePr>
        <p:xfrm>
          <a:off x="1034037" y="1333500"/>
          <a:ext cx="9543296" cy="4800600"/>
        </p:xfrm>
        <a:graphic>
          <a:graphicData uri="http://schemas.openxmlformats.org/drawingml/2006/diagram">
            <dgm:relIds xmlns:dgm="http://schemas.openxmlformats.org/drawingml/2006/diagram" xmlns:r="http://schemas.openxmlformats.org/officeDocument/2006/relationships" r:cs="rId5" r:dm="rId2" r:lo="rId3" r:qs="rId4"/>
          </a:graphicData>
        </a:graphic>
      </p:graphicFrame>
      <p:sp>
        <p:nvSpPr>
          <p:cNvPr id="5" name="TextBox 4">
            <a:extLst>
              <a:ext uri="{FF2B5EF4-FFF2-40B4-BE49-F238E27FC236}">
                <a16:creationId xmlns:a16="http://schemas.microsoft.com/office/drawing/2014/main" id="{E8721B6F-631E-2511-A216-2E11E0BE6509}"/>
              </a:ext>
            </a:extLst>
          </p:cNvPr>
          <p:cNvSpPr txBox="1"/>
          <p:nvPr/>
        </p:nvSpPr>
        <p:spPr>
          <a:xfrm>
            <a:off x="5454650" y="1531513"/>
            <a:ext cx="3025378" cy="646331"/>
          </a:xfrm>
          <a:prstGeom prst="rect">
            <a:avLst/>
          </a:prstGeom>
          <a:noFill/>
        </p:spPr>
        <p:txBody>
          <a:bodyPr rtlCol="0" wrap="square">
            <a:spAutoFit/>
          </a:bodyPr>
          <a:lstStyle/>
          <a:p>
            <a:pPr algn="just"/>
            <a:r>
              <a:rPr dirty="0" lang="en-US" sz="1200"/>
              <a:t>Sensors, Arduino Mega, ESP-32-S2 , model fabrication, and other components are programmed and connected. </a:t>
            </a:r>
            <a:endParaRPr dirty="0" lang="en-IN" sz="1200"/>
          </a:p>
        </p:txBody>
      </p:sp>
      <p:sp>
        <p:nvSpPr>
          <p:cNvPr id="6" name="TextBox 5"/>
          <p:cNvSpPr txBox="1"/>
          <p:nvPr/>
        </p:nvSpPr>
        <p:spPr>
          <a:xfrm>
            <a:off x="7721600" y="2692400"/>
            <a:ext cx="4064000" cy="830997"/>
          </a:xfrm>
          <a:prstGeom prst="rect">
            <a:avLst/>
          </a:prstGeom>
          <a:noFill/>
        </p:spPr>
        <p:txBody>
          <a:bodyPr rtlCol="0" wrap="square">
            <a:spAutoFit/>
          </a:bodyPr>
          <a:lstStyle/>
          <a:p>
            <a:pPr algn="just"/>
            <a:r>
              <a:rPr dirty="0" lang="en-US" sz="1200"/>
              <a:t>A microcontroller and series of sensors and actuators regulate lighting, temperature, humidity, nutrient delivery enrichment are connected. A web server provides monitoring and displaying on web server.</a:t>
            </a:r>
          </a:p>
        </p:txBody>
      </p:sp>
      <p:sp>
        <p:nvSpPr>
          <p:cNvPr id="7" name="TextBox 6">
            <a:extLst>
              <a:ext uri="{FF2B5EF4-FFF2-40B4-BE49-F238E27FC236}">
                <a16:creationId xmlns:a16="http://schemas.microsoft.com/office/drawing/2014/main" id="{D7736284-7A48-B1FC-C5F8-BEFF3FD4266A}"/>
              </a:ext>
            </a:extLst>
          </p:cNvPr>
          <p:cNvSpPr txBox="1"/>
          <p:nvPr/>
        </p:nvSpPr>
        <p:spPr>
          <a:xfrm>
            <a:off x="9142412" y="4084120"/>
            <a:ext cx="2643188" cy="646331"/>
          </a:xfrm>
          <a:prstGeom prst="rect">
            <a:avLst/>
          </a:prstGeom>
          <a:noFill/>
        </p:spPr>
        <p:txBody>
          <a:bodyPr rtlCol="0" wrap="square">
            <a:spAutoFit/>
          </a:bodyPr>
          <a:lstStyle/>
          <a:p>
            <a:pPr algn="just"/>
            <a:r>
              <a:rPr dirty="0" lang="en-US" sz="1200"/>
              <a:t>Analysis of growth of roots and shoot system and collect the sensor’s data to send it to web server</a:t>
            </a:r>
            <a:endParaRPr dirty="0" lang="en-IN" sz="1200"/>
          </a:p>
        </p:txBody>
      </p:sp>
      <p:sp>
        <p:nvSpPr>
          <p:cNvPr id="2" name="Title 1">
            <a:extLst>
              <a:ext uri="{FF2B5EF4-FFF2-40B4-BE49-F238E27FC236}">
                <a16:creationId xmlns:a16="http://schemas.microsoft.com/office/drawing/2014/main" id="{50070025-7D48-D4C1-2AB5-A8A1005AE253}"/>
              </a:ext>
            </a:extLst>
          </p:cNvPr>
          <p:cNvSpPr>
            <a:spLocks noGrp="1"/>
          </p:cNvSpPr>
          <p:nvPr>
            <p:ph type="title"/>
          </p:nvPr>
        </p:nvSpPr>
        <p:spPr>
          <a:xfrm>
            <a:off x="2066925" y="193224"/>
            <a:ext cx="8692241" cy="1317679"/>
          </a:xfrm>
        </p:spPr>
        <p:txBody>
          <a:bodyPr anchor="ctr">
            <a:normAutofit/>
          </a:bodyPr>
          <a:lstStyle/>
          <a:p>
            <a:r>
              <a:rPr dirty="0" lang="en-IN">
                <a:latin charset="0" panose="02020603050405020304" pitchFamily="18" typeface="Times New Roman"/>
                <a:cs charset="0" panose="02020603050405020304" pitchFamily="18" typeface="Times New Roman"/>
              </a:rPr>
              <a:t>STAGES OF THE WORK</a:t>
            </a:r>
          </a:p>
        </p:txBody>
      </p:sp>
      <p:pic>
        <p:nvPicPr>
          <p:cNvPr descr="A picture containing diagram&#10;&#10;Description automatically generated" id="3" name="Picture 2">
            <a:extLst>
              <a:ext uri="{FF2B5EF4-FFF2-40B4-BE49-F238E27FC236}">
                <a16:creationId xmlns:a16="http://schemas.microsoft.com/office/drawing/2014/main" id="{BF7132D9-C54F-42C4-6C43-207E243C4E71}"/>
              </a:ext>
            </a:extLst>
          </p:cNvPr>
          <p:cNvPicPr>
            <a:picLocks noChangeAspect="1"/>
          </p:cNvPicPr>
          <p:nvPr/>
        </p:nvPicPr>
        <p:blipFill rotWithShape="1">
          <a:blip cstate="print" r:embed="rId7">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8" name="Picture 7">
            <a:extLst>
              <a:ext uri="{FF2B5EF4-FFF2-40B4-BE49-F238E27FC236}">
                <a16:creationId xmlns:a16="http://schemas.microsoft.com/office/drawing/2014/main" id="{A10708A3-9327-4AC7-5D26-2AAD4520222E}"/>
              </a:ext>
            </a:extLst>
          </p:cNvPr>
          <p:cNvPicPr>
            <a:picLocks noChangeAspect="1"/>
          </p:cNvPicPr>
          <p:nvPr/>
        </p:nvPicPr>
        <p:blipFill>
          <a:blip cstate="print" r:embed="rId8">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9" name="Footer Placeholder 8">
            <a:extLst>
              <a:ext uri="{FF2B5EF4-FFF2-40B4-BE49-F238E27FC236}">
                <a16:creationId xmlns:a16="http://schemas.microsoft.com/office/drawing/2014/main" id="{C19E4580-6058-9E4A-55FD-BE7200F561F2}"/>
              </a:ext>
            </a:extLst>
          </p:cNvPr>
          <p:cNvSpPr>
            <a:spLocks noGrp="1"/>
          </p:cNvSpPr>
          <p:nvPr>
            <p:ph idx="11" sz="quarter" type="ftr"/>
          </p:nvPr>
        </p:nvSpPr>
        <p:spPr/>
        <p:txBody>
          <a:bodyPr/>
          <a:lstStyle/>
          <a:p>
            <a:r>
              <a:rPr lang="en-US"/>
              <a:t>Dept. of ECE, SJBIT</a:t>
            </a:r>
            <a:endParaRPr dirty="0" lang="en-US"/>
          </a:p>
        </p:txBody>
      </p:sp>
      <p:sp>
        <p:nvSpPr>
          <p:cNvPr id="10" name="Slide Number Placeholder 9">
            <a:extLst>
              <a:ext uri="{FF2B5EF4-FFF2-40B4-BE49-F238E27FC236}">
                <a16:creationId xmlns:a16="http://schemas.microsoft.com/office/drawing/2014/main" id="{214A60A5-65E2-070B-C193-F6A4E8E0B30B}"/>
              </a:ext>
            </a:extLst>
          </p:cNvPr>
          <p:cNvSpPr>
            <a:spLocks noGrp="1"/>
          </p:cNvSpPr>
          <p:nvPr>
            <p:ph idx="12" sz="quarter" type="sldNum"/>
          </p:nvPr>
        </p:nvSpPr>
        <p:spPr/>
        <p:txBody>
          <a:bodyPr/>
          <a:lstStyle/>
          <a:p>
            <a:fld id="{D57F1E4F-1CFF-5643-939E-217C01CDF565}" type="slidenum">
              <a:rPr lang="en-US" smtClean="0"/>
              <a:pPr/>
              <a:t>14</a:t>
            </a:fld>
            <a:endParaRPr dirty="0" lang="en-US"/>
          </a:p>
        </p:txBody>
      </p:sp>
    </p:spTree>
    <p:extLst>
      <p:ext uri="{BB962C8B-B14F-4D97-AF65-F5344CB8AC3E}">
        <p14:creationId xmlns:p14="http://schemas.microsoft.com/office/powerpoint/2010/main" val="3877573355"/>
      </p:ext>
    </p:extLst>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73750F0-DD71-5C2B-A019-54D0BCD5E550}"/>
              </a:ext>
            </a:extLst>
          </p:cNvPr>
          <p:cNvSpPr txBox="1"/>
          <p:nvPr/>
        </p:nvSpPr>
        <p:spPr>
          <a:xfrm>
            <a:off x="1097280" y="286603"/>
            <a:ext cx="10058400" cy="1450757"/>
          </a:xfrm>
          <a:prstGeom prst="rect">
            <a:avLst/>
          </a:prstGeom>
        </p:spPr>
        <p:txBody>
          <a:bodyPr anchor="b" bIns="45720" lIns="91440" rIns="91440" rtlCol="0" tIns="45720" vert="horz">
            <a:normAutofit/>
          </a:bodyPr>
          <a:lstStyle/>
          <a:p>
            <a:pPr defTabSz="914400">
              <a:lnSpc>
                <a:spcPct val="85000"/>
              </a:lnSpc>
              <a:spcBef>
                <a:spcPct val="0"/>
              </a:spcBef>
              <a:spcAft>
                <a:spcPts val="600"/>
              </a:spcAft>
            </a:pPr>
            <a:r>
              <a:rPr lang="en-US" spc="-50" sz="4800">
                <a:solidFill>
                  <a:schemeClr val="tx1">
                    <a:lumMod val="75000"/>
                    <a:lumOff val="25000"/>
                  </a:schemeClr>
                </a:solidFill>
                <a:latin typeface="+mj-lt"/>
                <a:ea typeface="+mj-ea"/>
                <a:cs typeface="+mj-cs"/>
              </a:rPr>
              <a:t>INITIAL SET-UP PHASE OF OUR SYSTEM</a:t>
            </a:r>
          </a:p>
        </p:txBody>
      </p:sp>
      <p:sp>
        <p:nvSpPr>
          <p:cNvPr id="3" name="TextBox 2">
            <a:extLst>
              <a:ext uri="{FF2B5EF4-FFF2-40B4-BE49-F238E27FC236}">
                <a16:creationId xmlns:a16="http://schemas.microsoft.com/office/drawing/2014/main" id="{CF7D5C26-C85B-4F5E-81B8-E332858D84E3}"/>
              </a:ext>
            </a:extLst>
          </p:cNvPr>
          <p:cNvSpPr txBox="1"/>
          <p:nvPr/>
        </p:nvSpPr>
        <p:spPr>
          <a:xfrm>
            <a:off x="1097280" y="2183085"/>
            <a:ext cx="3382687" cy="4088341"/>
          </a:xfrm>
          <a:prstGeom prst="rect">
            <a:avLst/>
          </a:prstGeom>
        </p:spPr>
        <p:txBody>
          <a:bodyPr bIns="45720" lIns="0" rIns="0" rtlCol="0" tIns="45720" vert="horz">
            <a:normAutofit/>
          </a:bodyPr>
          <a:lstStyle/>
          <a:p>
            <a:pPr defTabSz="914400" indent="-342900" marL="342900">
              <a:lnSpc>
                <a:spcPct val="90000"/>
              </a:lnSpc>
              <a:spcAft>
                <a:spcPts val="600"/>
              </a:spcAft>
              <a:buClr>
                <a:schemeClr val="accent1"/>
              </a:buClr>
              <a:buFont typeface="+mj-lt"/>
              <a:buAutoNum type="arabicPeriod"/>
            </a:pPr>
            <a:r>
              <a:rPr dirty="0" lang="en-US">
                <a:solidFill>
                  <a:schemeClr val="tx1">
                    <a:lumMod val="75000"/>
                    <a:lumOff val="25000"/>
                  </a:schemeClr>
                </a:solidFill>
              </a:rPr>
              <a:t>LED( GROW LIGHTS)</a:t>
            </a:r>
          </a:p>
          <a:p>
            <a:pPr defTabSz="914400" indent="-342900" marL="342900">
              <a:lnSpc>
                <a:spcPct val="90000"/>
              </a:lnSpc>
              <a:spcAft>
                <a:spcPts val="600"/>
              </a:spcAft>
              <a:buClr>
                <a:schemeClr val="accent1"/>
              </a:buClr>
              <a:buFont typeface="+mj-lt"/>
              <a:buAutoNum type="arabicPeriod"/>
            </a:pPr>
            <a:endParaRPr dirty="0" lang="en-US">
              <a:solidFill>
                <a:schemeClr val="tx1">
                  <a:lumMod val="75000"/>
                  <a:lumOff val="25000"/>
                </a:schemeClr>
              </a:solidFill>
            </a:endParaRPr>
          </a:p>
          <a:p>
            <a:pPr defTabSz="914400" indent="-342900" marL="342900">
              <a:lnSpc>
                <a:spcPct val="90000"/>
              </a:lnSpc>
              <a:spcAft>
                <a:spcPts val="600"/>
              </a:spcAft>
              <a:buClr>
                <a:schemeClr val="accent1"/>
              </a:buClr>
              <a:buFont typeface="+mj-lt"/>
              <a:buAutoNum type="arabicPeriod"/>
            </a:pPr>
            <a:endParaRPr dirty="0" lang="en-US">
              <a:solidFill>
                <a:schemeClr val="tx1">
                  <a:lumMod val="75000"/>
                  <a:lumOff val="25000"/>
                </a:schemeClr>
              </a:solidFill>
            </a:endParaRPr>
          </a:p>
          <a:p>
            <a:pPr defTabSz="914400" indent="-342900" marL="342900">
              <a:lnSpc>
                <a:spcPct val="90000"/>
              </a:lnSpc>
              <a:spcAft>
                <a:spcPts val="600"/>
              </a:spcAft>
              <a:buClr>
                <a:schemeClr val="accent1"/>
              </a:buClr>
              <a:buFont typeface="+mj-lt"/>
              <a:buAutoNum type="arabicPeriod"/>
            </a:pPr>
            <a:r>
              <a:rPr dirty="0" lang="en-US">
                <a:solidFill>
                  <a:schemeClr val="tx1">
                    <a:lumMod val="75000"/>
                    <a:lumOff val="25000"/>
                  </a:schemeClr>
                </a:solidFill>
              </a:rPr>
              <a:t>EARLY PROTOTYPE MODEL</a:t>
            </a:r>
          </a:p>
          <a:p>
            <a:pPr defTabSz="914400" indent="-342900" marL="342900">
              <a:lnSpc>
                <a:spcPct val="90000"/>
              </a:lnSpc>
              <a:spcAft>
                <a:spcPts val="600"/>
              </a:spcAft>
              <a:buClr>
                <a:schemeClr val="accent1"/>
              </a:buClr>
              <a:buFont typeface="+mj-lt"/>
              <a:buAutoNum type="arabicPeriod"/>
            </a:pPr>
            <a:endParaRPr dirty="0" lang="en-US">
              <a:solidFill>
                <a:schemeClr val="tx1">
                  <a:lumMod val="75000"/>
                  <a:lumOff val="25000"/>
                </a:schemeClr>
              </a:solidFill>
            </a:endParaRPr>
          </a:p>
          <a:p>
            <a:pPr defTabSz="914400" indent="-342900" marL="342900">
              <a:lnSpc>
                <a:spcPct val="90000"/>
              </a:lnSpc>
              <a:spcAft>
                <a:spcPts val="600"/>
              </a:spcAft>
              <a:buClr>
                <a:schemeClr val="accent1"/>
              </a:buClr>
              <a:buFont typeface="+mj-lt"/>
              <a:buAutoNum type="arabicPeriod"/>
            </a:pPr>
            <a:endParaRPr dirty="0" lang="en-US">
              <a:solidFill>
                <a:schemeClr val="tx1">
                  <a:lumMod val="75000"/>
                  <a:lumOff val="25000"/>
                </a:schemeClr>
              </a:solidFill>
            </a:endParaRPr>
          </a:p>
          <a:p>
            <a:pPr defTabSz="914400" indent="-342900" marL="342900">
              <a:lnSpc>
                <a:spcPct val="90000"/>
              </a:lnSpc>
              <a:spcAft>
                <a:spcPts val="600"/>
              </a:spcAft>
              <a:buClr>
                <a:schemeClr val="accent1"/>
              </a:buClr>
              <a:buFont typeface="+mj-lt"/>
              <a:buAutoNum type="arabicPeriod"/>
            </a:pPr>
            <a:r>
              <a:rPr dirty="0" lang="en-US">
                <a:solidFill>
                  <a:schemeClr val="tx1">
                    <a:lumMod val="75000"/>
                    <a:lumOff val="25000"/>
                  </a:schemeClr>
                </a:solidFill>
              </a:rPr>
              <a:t>IMAGE CAPTURED FROM ESP-32 CAM</a:t>
            </a:r>
          </a:p>
          <a:p>
            <a:pPr defTabSz="914400" indent="-342900" marL="342900">
              <a:lnSpc>
                <a:spcPct val="90000"/>
              </a:lnSpc>
              <a:spcAft>
                <a:spcPts val="600"/>
              </a:spcAft>
              <a:buClr>
                <a:schemeClr val="accent1"/>
              </a:buClr>
              <a:buFont typeface="+mj-lt"/>
              <a:buAutoNum type="arabicPeriod"/>
            </a:pPr>
            <a:endParaRPr dirty="0" lang="en-US">
              <a:solidFill>
                <a:schemeClr val="tx1">
                  <a:lumMod val="75000"/>
                  <a:lumOff val="25000"/>
                </a:schemeClr>
              </a:solidFill>
            </a:endParaRPr>
          </a:p>
          <a:p>
            <a:pPr defTabSz="914400" indent="-342900" marL="342900">
              <a:lnSpc>
                <a:spcPct val="90000"/>
              </a:lnSpc>
              <a:spcAft>
                <a:spcPts val="600"/>
              </a:spcAft>
              <a:buClr>
                <a:schemeClr val="accent1"/>
              </a:buClr>
              <a:buFont typeface="+mj-lt"/>
              <a:buAutoNum type="arabicPeriod"/>
            </a:pPr>
            <a:endParaRPr dirty="0" lang="en-US">
              <a:solidFill>
                <a:schemeClr val="tx1">
                  <a:lumMod val="75000"/>
                  <a:lumOff val="25000"/>
                </a:schemeClr>
              </a:solidFill>
            </a:endParaRPr>
          </a:p>
          <a:p>
            <a:pPr defTabSz="914400" indent="-342900" marL="342900">
              <a:lnSpc>
                <a:spcPct val="90000"/>
              </a:lnSpc>
              <a:spcAft>
                <a:spcPts val="600"/>
              </a:spcAft>
              <a:buClr>
                <a:schemeClr val="accent1"/>
              </a:buClr>
              <a:buFont typeface="+mj-lt"/>
              <a:buAutoNum type="arabicPeriod"/>
            </a:pPr>
            <a:r>
              <a:rPr dirty="0" lang="en-US">
                <a:solidFill>
                  <a:schemeClr val="tx1">
                    <a:lumMod val="75000"/>
                    <a:lumOff val="25000"/>
                  </a:schemeClr>
                </a:solidFill>
              </a:rPr>
              <a:t>POSITION OF CAMERA </a:t>
            </a:r>
          </a:p>
        </p:txBody>
      </p:sp>
      <p:pic>
        <p:nvPicPr>
          <p:cNvPr id="4" name="Picture 3"/>
          <p:cNvPicPr>
            <a:picLocks noChangeAspect="1"/>
          </p:cNvPicPr>
          <p:nvPr/>
        </p:nvPicPr>
        <p:blipFill rotWithShape="1">
          <a:blip r:embed="rId2">
            <a:extLst>
              <a:ext uri="{28A0092B-C50C-407E-A947-70E740481C1C}">
                <a14:useLocalDpi xmlns:a14="http://schemas.microsoft.com/office/drawing/2010/main" val="0"/>
              </a:ext>
            </a:extLst>
          </a:blip>
          <a:srcRect b="-4" l="26" r="17"/>
          <a:stretch/>
        </p:blipFill>
        <p:spPr>
          <a:xfrm>
            <a:off x="4964599" y="1924163"/>
            <a:ext cx="2395870" cy="3866172"/>
          </a:xfrm>
          <a:prstGeom prst="rect">
            <a:avLst/>
          </a:prstGeom>
        </p:spPr>
      </p:pic>
      <p:pic>
        <p:nvPicPr>
          <p:cNvPr id="6" name="Picture 5"/>
          <p:cNvPicPr>
            <a:picLocks noChangeAspect="1"/>
          </p:cNvPicPr>
          <p:nvPr/>
        </p:nvPicPr>
        <p:blipFill rotWithShape="1">
          <a:blip r:embed="rId3">
            <a:extLst>
              <a:ext uri="{28A0092B-C50C-407E-A947-70E740481C1C}">
                <a14:useLocalDpi xmlns:a14="http://schemas.microsoft.com/office/drawing/2010/main" val="0"/>
              </a:ext>
            </a:extLst>
          </a:blip>
          <a:srcRect b="75" r="-1" t="22"/>
          <a:stretch/>
        </p:blipFill>
        <p:spPr>
          <a:xfrm>
            <a:off x="7528373" y="1921934"/>
            <a:ext cx="3720651" cy="2220928"/>
          </a:xfrm>
          <a:prstGeom prst="rect">
            <a:avLst/>
          </a:prstGeom>
        </p:spPr>
      </p:pic>
      <p:pic>
        <p:nvPicPr>
          <p:cNvPr id="5" name="Picture 4"/>
          <p:cNvPicPr>
            <a:picLocks noChangeAspect="1"/>
          </p:cNvPicPr>
          <p:nvPr/>
        </p:nvPicPr>
        <p:blipFill rotWithShape="1">
          <a:blip r:embed="rId4">
            <a:extLst>
              <a:ext uri="{28A0092B-C50C-407E-A947-70E740481C1C}">
                <a14:useLocalDpi xmlns:a14="http://schemas.microsoft.com/office/drawing/2010/main" val="0"/>
              </a:ext>
            </a:extLst>
          </a:blip>
          <a:srcRect b="9" r="8" t="29"/>
          <a:stretch/>
        </p:blipFill>
        <p:spPr>
          <a:xfrm>
            <a:off x="9995993" y="4313870"/>
            <a:ext cx="1249403" cy="1476987"/>
          </a:xfrm>
          <a:prstGeom prst="rect">
            <a:avLst/>
          </a:prstGeom>
        </p:spPr>
      </p:pic>
      <p:pic>
        <p:nvPicPr>
          <p:cNvPr id="8" name="Picture 7"/>
          <p:cNvPicPr>
            <a:picLocks noChangeAspect="1"/>
          </p:cNvPicPr>
          <p:nvPr/>
        </p:nvPicPr>
        <p:blipFill rotWithShape="1">
          <a:blip r:embed="rId5">
            <a:extLst>
              <a:ext uri="{28A0092B-C50C-407E-A947-70E740481C1C}">
                <a14:useLocalDpi xmlns:a14="http://schemas.microsoft.com/office/drawing/2010/main" val="0"/>
              </a:ext>
            </a:extLst>
          </a:blip>
          <a:srcRect b="6" r="5" t="267"/>
          <a:stretch/>
        </p:blipFill>
        <p:spPr>
          <a:xfrm>
            <a:off x="7528373" y="4313870"/>
            <a:ext cx="2299716" cy="1476465"/>
          </a:xfrm>
          <a:prstGeom prst="rect">
            <a:avLst/>
          </a:prstGeom>
        </p:spPr>
      </p:pic>
      <p:pic>
        <p:nvPicPr>
          <p:cNvPr descr="A picture containing diagram&#10;&#10;Description automatically generated" id="7" name="Picture 6">
            <a:extLst>
              <a:ext uri="{FF2B5EF4-FFF2-40B4-BE49-F238E27FC236}">
                <a16:creationId xmlns:a16="http://schemas.microsoft.com/office/drawing/2014/main" id="{40B2AD03-CE3B-E73E-AF2C-517BC4EA5E90}"/>
              </a:ext>
            </a:extLst>
          </p:cNvPr>
          <p:cNvPicPr>
            <a:picLocks noChangeAspect="1"/>
          </p:cNvPicPr>
          <p:nvPr/>
        </p:nvPicPr>
        <p:blipFill rotWithShape="1">
          <a:blip cstate="print" r:embed="rId6">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9" name="Picture 8">
            <a:extLst>
              <a:ext uri="{FF2B5EF4-FFF2-40B4-BE49-F238E27FC236}">
                <a16:creationId xmlns:a16="http://schemas.microsoft.com/office/drawing/2014/main" id="{79D8B3AE-EDEC-4C5B-DB7B-3B54383F4A74}"/>
              </a:ext>
            </a:extLst>
          </p:cNvPr>
          <p:cNvPicPr>
            <a:picLocks noChangeAspect="1"/>
          </p:cNvPicPr>
          <p:nvPr/>
        </p:nvPicPr>
        <p:blipFill>
          <a:blip cstate="print" r:embed="rId7">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10" name="Footer Placeholder 9">
            <a:extLst>
              <a:ext uri="{FF2B5EF4-FFF2-40B4-BE49-F238E27FC236}">
                <a16:creationId xmlns:a16="http://schemas.microsoft.com/office/drawing/2014/main" id="{EBFD3AE9-C215-141E-E4E5-503F9ABABCBA}"/>
              </a:ext>
            </a:extLst>
          </p:cNvPr>
          <p:cNvSpPr>
            <a:spLocks noGrp="1"/>
          </p:cNvSpPr>
          <p:nvPr>
            <p:ph idx="11" sz="quarter" type="ftr"/>
          </p:nvPr>
        </p:nvSpPr>
        <p:spPr/>
        <p:txBody>
          <a:bodyPr/>
          <a:lstStyle/>
          <a:p>
            <a:r>
              <a:rPr lang="en-US"/>
              <a:t>Dept. of ECE, SJBIT</a:t>
            </a:r>
            <a:endParaRPr dirty="0" lang="en-US"/>
          </a:p>
        </p:txBody>
      </p:sp>
      <p:sp>
        <p:nvSpPr>
          <p:cNvPr id="11" name="Slide Number Placeholder 10">
            <a:extLst>
              <a:ext uri="{FF2B5EF4-FFF2-40B4-BE49-F238E27FC236}">
                <a16:creationId xmlns:a16="http://schemas.microsoft.com/office/drawing/2014/main" id="{F30FA9B1-A27E-FD6C-4C1C-97CC108DF442}"/>
              </a:ext>
            </a:extLst>
          </p:cNvPr>
          <p:cNvSpPr>
            <a:spLocks noGrp="1"/>
          </p:cNvSpPr>
          <p:nvPr>
            <p:ph idx="12" sz="quarter" type="sldNum"/>
          </p:nvPr>
        </p:nvSpPr>
        <p:spPr/>
        <p:txBody>
          <a:bodyPr/>
          <a:lstStyle/>
          <a:p>
            <a:fld id="{D57F1E4F-1CFF-5643-939E-217C01CDF565}" type="slidenum">
              <a:rPr lang="en-US" smtClean="0"/>
              <a:pPr/>
              <a:t>15</a:t>
            </a:fld>
            <a:endParaRPr dirty="0" lang="en-US"/>
          </a:p>
        </p:txBody>
      </p:sp>
    </p:spTree>
    <p:extLst>
      <p:ext uri="{BB962C8B-B14F-4D97-AF65-F5344CB8AC3E}">
        <p14:creationId xmlns:p14="http://schemas.microsoft.com/office/powerpoint/2010/main" val="3246835458"/>
      </p:ext>
    </p:extLst>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C642902F-4656-4563-AB0B-2EB57ACCD674}"/>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a:extLst>
              <a:ext uri="{FF2B5EF4-FFF2-40B4-BE49-F238E27FC236}">
                <a16:creationId xmlns:a16="http://schemas.microsoft.com/office/drawing/2014/main" id="{4885BCD2-5251-0510-C78A-62B185D70AF3}"/>
              </a:ext>
            </a:extLst>
          </p:cNvPr>
          <p:cNvSpPr>
            <a:spLocks noGrp="1"/>
          </p:cNvSpPr>
          <p:nvPr>
            <p:ph type="title"/>
          </p:nvPr>
        </p:nvSpPr>
        <p:spPr>
          <a:xfrm>
            <a:off x="6652256" y="634946"/>
            <a:ext cx="4821283" cy="1450757"/>
          </a:xfrm>
        </p:spPr>
        <p:txBody>
          <a:bodyPr>
            <a:normAutofit/>
          </a:bodyPr>
          <a:lstStyle/>
          <a:p>
            <a:r>
              <a:rPr lang="en-IN" sz="4100"/>
              <a:t>CIRCUIT AND COMPONENTS SET-UP</a:t>
            </a:r>
          </a:p>
        </p:txBody>
      </p:sp>
      <p:sp>
        <p:nvSpPr>
          <p:cNvPr id="22" name="Rectangle 21">
            <a:extLst>
              <a:ext uri="{FF2B5EF4-FFF2-40B4-BE49-F238E27FC236}">
                <a16:creationId xmlns:a16="http://schemas.microsoft.com/office/drawing/2014/main" id="{2793D4A6-D9A6-4743-902C-5C956F8CAE1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321733" y="321733"/>
            <a:ext cx="2806700" cy="2764992"/>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11" name="Picture 10">
            <a:extLst>
              <a:ext uri="{FF2B5EF4-FFF2-40B4-BE49-F238E27FC236}">
                <a16:creationId xmlns:a16="http://schemas.microsoft.com/office/drawing/2014/main" id="{9D9BD2A2-26A7-6FD8-182E-0D848EC9B5CD}"/>
              </a:ext>
            </a:extLst>
          </p:cNvPr>
          <p:cNvPicPr>
            <a:picLocks noChangeAspect="1"/>
          </p:cNvPicPr>
          <p:nvPr/>
        </p:nvPicPr>
        <p:blipFill rotWithShape="1">
          <a:blip r:embed="rId2"/>
          <a:srcRect b="38" r="5" t="5"/>
          <a:stretch/>
        </p:blipFill>
        <p:spPr>
          <a:xfrm>
            <a:off x="579907" y="521094"/>
            <a:ext cx="2304546" cy="2378534"/>
          </a:xfrm>
          <a:prstGeom prst="rect">
            <a:avLst/>
          </a:prstGeom>
        </p:spPr>
      </p:pic>
      <p:sp>
        <p:nvSpPr>
          <p:cNvPr id="24" name="Rectangle 23">
            <a:extLst>
              <a:ext uri="{FF2B5EF4-FFF2-40B4-BE49-F238E27FC236}">
                <a16:creationId xmlns:a16="http://schemas.microsoft.com/office/drawing/2014/main" id="{82D6E6E8-60D6-43DF-AB32-F009976E965A}"/>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3289300" y="321733"/>
            <a:ext cx="2806699" cy="2764991"/>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cxnSp>
        <p:nvCxnSpPr>
          <p:cNvPr id="26" name="Straight Connector 25">
            <a:extLst>
              <a:ext uri="{FF2B5EF4-FFF2-40B4-BE49-F238E27FC236}">
                <a16:creationId xmlns:a16="http://schemas.microsoft.com/office/drawing/2014/main" id="{FDF97CA6-0525-4AD4-8E21-2C9A75DB7A01}"/>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6763893" y="2085703"/>
            <a:ext cx="411480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8" name="Rectangle 27">
            <a:extLst>
              <a:ext uri="{FF2B5EF4-FFF2-40B4-BE49-F238E27FC236}">
                <a16:creationId xmlns:a16="http://schemas.microsoft.com/office/drawing/2014/main" id="{BE24306B-0379-4C6F-80A1-5A7D01A13564}"/>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321733" y="3247592"/>
            <a:ext cx="2806700" cy="273618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descr="A picture containing indoor, sink, table, dining table&#10;&#10;Description automatically generated" id="9" name="Picture 8">
            <a:extLst>
              <a:ext uri="{FF2B5EF4-FFF2-40B4-BE49-F238E27FC236}">
                <a16:creationId xmlns:a16="http://schemas.microsoft.com/office/drawing/2014/main" id="{F2B4AC73-6955-7D7F-6D66-472AD447864A}"/>
              </a:ext>
            </a:extLst>
          </p:cNvPr>
          <p:cNvPicPr>
            <a:picLocks noChangeAspect="1"/>
          </p:cNvPicPr>
          <p:nvPr/>
        </p:nvPicPr>
        <p:blipFill rotWithShape="1">
          <a:blip r:embed="rId3"/>
          <a:srcRect l="3" r="25"/>
          <a:stretch/>
        </p:blipFill>
        <p:spPr>
          <a:xfrm>
            <a:off x="600559" y="3464830"/>
            <a:ext cx="2263243" cy="2335905"/>
          </a:xfrm>
          <a:prstGeom prst="rect">
            <a:avLst/>
          </a:prstGeom>
        </p:spPr>
      </p:pic>
      <p:sp>
        <p:nvSpPr>
          <p:cNvPr id="30" name="Rectangle 29">
            <a:extLst>
              <a:ext uri="{FF2B5EF4-FFF2-40B4-BE49-F238E27FC236}">
                <a16:creationId xmlns:a16="http://schemas.microsoft.com/office/drawing/2014/main" id="{98F8BC0B-2185-4E1F-B3E4-6C4034B461A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3303494" y="3247592"/>
            <a:ext cx="2792505" cy="2736187"/>
          </a:xfrm>
          <a:prstGeom prst="rect">
            <a:avLst/>
          </a:prstGeom>
          <a:solidFill>
            <a:srgbClr val="FFFFFF"/>
          </a:solidFill>
          <a:ln w="63500">
            <a:solidFill>
              <a:schemeClr val="accent1"/>
            </a:solidFill>
            <a:miter lim="800000"/>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descr="A picture containing electronics, connector&#10;&#10;Description automatically generated" id="5" name="Content Placeholder 4">
            <a:extLst>
              <a:ext uri="{FF2B5EF4-FFF2-40B4-BE49-F238E27FC236}">
                <a16:creationId xmlns:a16="http://schemas.microsoft.com/office/drawing/2014/main" id="{B55EBF6A-C7D8-2030-E442-DB0B1F3281DC}"/>
              </a:ext>
            </a:extLst>
          </p:cNvPr>
          <p:cNvPicPr>
            <a:picLocks noChangeAspect="1"/>
          </p:cNvPicPr>
          <p:nvPr/>
        </p:nvPicPr>
        <p:blipFill rotWithShape="1">
          <a:blip r:embed="rId4"/>
          <a:srcRect b="43" r="5"/>
          <a:stretch/>
        </p:blipFill>
        <p:spPr>
          <a:xfrm>
            <a:off x="3547671" y="567423"/>
            <a:ext cx="2289955" cy="2363474"/>
          </a:xfrm>
          <a:prstGeom prst="rect">
            <a:avLst/>
          </a:prstGeom>
        </p:spPr>
      </p:pic>
      <p:sp>
        <p:nvSpPr>
          <p:cNvPr id="15" name="Content Placeholder 14">
            <a:extLst>
              <a:ext uri="{FF2B5EF4-FFF2-40B4-BE49-F238E27FC236}">
                <a16:creationId xmlns:a16="http://schemas.microsoft.com/office/drawing/2014/main" id="{F382A98F-DC8A-6908-EAA1-BF9AEF0D5B07}"/>
              </a:ext>
            </a:extLst>
          </p:cNvPr>
          <p:cNvSpPr>
            <a:spLocks noGrp="1"/>
          </p:cNvSpPr>
          <p:nvPr>
            <p:ph idx="1"/>
          </p:nvPr>
        </p:nvSpPr>
        <p:spPr>
          <a:xfrm>
            <a:off x="6652256" y="2198914"/>
            <a:ext cx="4821283" cy="3670180"/>
          </a:xfrm>
        </p:spPr>
        <p:txBody>
          <a:bodyPr>
            <a:normAutofit/>
          </a:bodyPr>
          <a:lstStyle/>
          <a:p>
            <a:pPr indent="-457200" marL="457200">
              <a:buClr>
                <a:srgbClr val="DBDF4A"/>
              </a:buClr>
              <a:buFont typeface="+mj-lt"/>
              <a:buAutoNum type="arabicPeriod"/>
            </a:pPr>
            <a:r>
              <a:rPr dirty="0" lang="en-US"/>
              <a:t>CLAY BALLS IN PLANT HOLDER</a:t>
            </a:r>
          </a:p>
          <a:p>
            <a:pPr indent="-457200" marL="457200">
              <a:buClr>
                <a:srgbClr val="DBDF4A"/>
              </a:buClr>
              <a:buFont typeface="+mj-lt"/>
              <a:buAutoNum type="arabicPeriod"/>
            </a:pPr>
            <a:r>
              <a:rPr dirty="0" lang="en-US"/>
              <a:t>SENSOR AND IOT NETWORK</a:t>
            </a:r>
          </a:p>
          <a:p>
            <a:pPr indent="-457200" marL="457200">
              <a:buClr>
                <a:srgbClr val="DBDF4A"/>
              </a:buClr>
              <a:buFont typeface="+mj-lt"/>
              <a:buAutoNum type="arabicPeriod"/>
            </a:pPr>
            <a:r>
              <a:rPr dirty="0" lang="en-US"/>
              <a:t>DAY 13-INITIAL SAMPLING TRANSPLANT PHASE</a:t>
            </a:r>
          </a:p>
          <a:p>
            <a:pPr indent="-457200" marL="457200">
              <a:buClr>
                <a:srgbClr val="DBDF4A"/>
              </a:buClr>
              <a:buFont typeface="+mj-lt"/>
              <a:buAutoNum type="arabicPeriod"/>
            </a:pPr>
            <a:r>
              <a:rPr dirty="0" lang="en-US"/>
              <a:t>DAY 17 MINT PLANT GROWTH PHASE</a:t>
            </a:r>
          </a:p>
        </p:txBody>
      </p:sp>
      <p:sp>
        <p:nvSpPr>
          <p:cNvPr id="32" name="Rectangle 31">
            <a:extLst>
              <a:ext uri="{FF2B5EF4-FFF2-40B4-BE49-F238E27FC236}">
                <a16:creationId xmlns:a16="http://schemas.microsoft.com/office/drawing/2014/main" id="{9204E438-647D-40F8-9613-FA00FF3E5094}"/>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4" name="Rectangle 33">
            <a:extLst>
              <a:ext uri="{FF2B5EF4-FFF2-40B4-BE49-F238E27FC236}">
                <a16:creationId xmlns:a16="http://schemas.microsoft.com/office/drawing/2014/main" id="{4EE16D88-B2D1-4B7E-92B3-B0AD4F5B56FE}"/>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descr="A picture containing diagram&#10;&#10;Description automatically generated" id="3" name="Picture 2">
            <a:extLst>
              <a:ext uri="{FF2B5EF4-FFF2-40B4-BE49-F238E27FC236}">
                <a16:creationId xmlns:a16="http://schemas.microsoft.com/office/drawing/2014/main" id="{192A47D8-A68A-7D2A-A241-0032339672B2}"/>
              </a:ext>
            </a:extLst>
          </p:cNvPr>
          <p:cNvPicPr>
            <a:picLocks noChangeAspect="1"/>
          </p:cNvPicPr>
          <p:nvPr/>
        </p:nvPicPr>
        <p:blipFill rotWithShape="1">
          <a:blip cstate="print" r:embed="rId5">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4" name="Picture 3">
            <a:extLst>
              <a:ext uri="{FF2B5EF4-FFF2-40B4-BE49-F238E27FC236}">
                <a16:creationId xmlns:a16="http://schemas.microsoft.com/office/drawing/2014/main" id="{35389C65-B571-DE83-F872-AA8825D30DBC}"/>
              </a:ext>
            </a:extLst>
          </p:cNvPr>
          <p:cNvPicPr>
            <a:picLocks noChangeAspect="1"/>
          </p:cNvPicPr>
          <p:nvPr/>
        </p:nvPicPr>
        <p:blipFill>
          <a:blip cstate="print" r:embed="rId6">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pic>
        <p:nvPicPr>
          <p:cNvPr descr="A hand holding a small plant&#10;&#10;Description automatically generated with low confidence" id="7" name="Picture 6">
            <a:extLst>
              <a:ext uri="{FF2B5EF4-FFF2-40B4-BE49-F238E27FC236}">
                <a16:creationId xmlns:a16="http://schemas.microsoft.com/office/drawing/2014/main" id="{69603EBE-F9D8-2150-B5F1-994428E6592D}"/>
              </a:ext>
            </a:extLst>
          </p:cNvPr>
          <p:cNvPicPr>
            <a:picLocks noChangeAspect="1"/>
          </p:cNvPicPr>
          <p:nvPr/>
        </p:nvPicPr>
        <p:blipFill rotWithShape="1">
          <a:blip r:embed="rId7"/>
          <a:srcRect b="19" r="5" t="25"/>
          <a:stretch/>
        </p:blipFill>
        <p:spPr>
          <a:xfrm>
            <a:off x="3535572" y="3396119"/>
            <a:ext cx="2302054" cy="2375962"/>
          </a:xfrm>
          <a:prstGeom prst="rect">
            <a:avLst/>
          </a:prstGeom>
        </p:spPr>
      </p:pic>
      <p:sp>
        <p:nvSpPr>
          <p:cNvPr id="6" name="Footer Placeholder 5">
            <a:extLst>
              <a:ext uri="{FF2B5EF4-FFF2-40B4-BE49-F238E27FC236}">
                <a16:creationId xmlns:a16="http://schemas.microsoft.com/office/drawing/2014/main" id="{BB18D748-1F65-F131-01E6-129973C0581C}"/>
              </a:ext>
            </a:extLst>
          </p:cNvPr>
          <p:cNvSpPr>
            <a:spLocks noGrp="1"/>
          </p:cNvSpPr>
          <p:nvPr>
            <p:ph idx="11" sz="quarter" type="ftr"/>
          </p:nvPr>
        </p:nvSpPr>
        <p:spPr/>
        <p:txBody>
          <a:bodyPr/>
          <a:lstStyle/>
          <a:p>
            <a:r>
              <a:rPr lang="en-US"/>
              <a:t>Dept. of ECE, SJBIT</a:t>
            </a:r>
            <a:endParaRPr dirty="0" lang="en-US"/>
          </a:p>
        </p:txBody>
      </p:sp>
      <p:sp>
        <p:nvSpPr>
          <p:cNvPr id="8" name="Slide Number Placeholder 7">
            <a:extLst>
              <a:ext uri="{FF2B5EF4-FFF2-40B4-BE49-F238E27FC236}">
                <a16:creationId xmlns:a16="http://schemas.microsoft.com/office/drawing/2014/main" id="{8DE1797E-2DF7-89B5-A35F-06E71F7EB54D}"/>
              </a:ext>
            </a:extLst>
          </p:cNvPr>
          <p:cNvSpPr>
            <a:spLocks noGrp="1"/>
          </p:cNvSpPr>
          <p:nvPr>
            <p:ph idx="12" sz="quarter" type="sldNum"/>
          </p:nvPr>
        </p:nvSpPr>
        <p:spPr/>
        <p:txBody>
          <a:bodyPr/>
          <a:lstStyle/>
          <a:p>
            <a:fld id="{D57F1E4F-1CFF-5643-939E-217C01CDF565}" type="slidenum">
              <a:rPr lang="en-US" smtClean="0"/>
              <a:pPr/>
              <a:t>16</a:t>
            </a:fld>
            <a:endParaRPr dirty="0" lang="en-US"/>
          </a:p>
        </p:txBody>
      </p:sp>
    </p:spTree>
    <p:extLst>
      <p:ext uri="{BB962C8B-B14F-4D97-AF65-F5344CB8AC3E}">
        <p14:creationId xmlns:p14="http://schemas.microsoft.com/office/powerpoint/2010/main" val="1625453375"/>
      </p:ext>
    </p:extLst>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53" name="Rectangle 52">
            <a:extLst>
              <a:ext uri="{FF2B5EF4-FFF2-40B4-BE49-F238E27FC236}">
                <a16:creationId xmlns:a16="http://schemas.microsoft.com/office/drawing/2014/main" id="{3F87243A-F810-42AD-AA74-3FA38B1D8A8F}"/>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55" name="Rectangle 54">
            <a:extLst>
              <a:ext uri="{FF2B5EF4-FFF2-40B4-BE49-F238E27FC236}">
                <a16:creationId xmlns:a16="http://schemas.microsoft.com/office/drawing/2014/main" id="{E4710C0A-057C-4274-BA2D-001F1025E83E}"/>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57" name="Straight Connector 56">
            <a:extLst>
              <a:ext uri="{FF2B5EF4-FFF2-40B4-BE49-F238E27FC236}">
                <a16:creationId xmlns:a16="http://schemas.microsoft.com/office/drawing/2014/main" id="{BEFAE2A0-B30D-40C7-BB2F-AE3D6D5D001F}"/>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59" name="Rectangle 58">
            <a:extLst>
              <a:ext uri="{FF2B5EF4-FFF2-40B4-BE49-F238E27FC236}">
                <a16:creationId xmlns:a16="http://schemas.microsoft.com/office/drawing/2014/main" id="{401AB748-B9E7-4AEC-AAB9-0EABDE63F84B}"/>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extBox 1">
            <a:extLst>
              <a:ext uri="{FF2B5EF4-FFF2-40B4-BE49-F238E27FC236}">
                <a16:creationId xmlns:a16="http://schemas.microsoft.com/office/drawing/2014/main" id="{8BC69F16-555B-9AFD-4BF4-3183D203A72B}"/>
              </a:ext>
            </a:extLst>
          </p:cNvPr>
          <p:cNvSpPr txBox="1"/>
          <p:nvPr/>
        </p:nvSpPr>
        <p:spPr>
          <a:xfrm>
            <a:off x="633999" y="4550229"/>
            <a:ext cx="10909073" cy="1057655"/>
          </a:xfrm>
          <a:prstGeom prst="rect">
            <a:avLst/>
          </a:prstGeom>
        </p:spPr>
        <p:txBody>
          <a:bodyPr anchor="b" bIns="45720" lIns="91440" rIns="91440" rtlCol="0" tIns="45720" vert="horz">
            <a:normAutofit/>
          </a:bodyPr>
          <a:lstStyle/>
          <a:p>
            <a:pPr defTabSz="914400">
              <a:lnSpc>
                <a:spcPct val="85000"/>
              </a:lnSpc>
              <a:spcBef>
                <a:spcPct val="0"/>
              </a:spcBef>
              <a:spcAft>
                <a:spcPts val="600"/>
              </a:spcAft>
            </a:pPr>
            <a:r>
              <a:rPr lang="en-US" spc="-50" sz="6000">
                <a:solidFill>
                  <a:schemeClr val="tx1">
                    <a:lumMod val="85000"/>
                    <a:lumOff val="15000"/>
                  </a:schemeClr>
                </a:solidFill>
                <a:latin typeface="+mj-lt"/>
                <a:ea typeface="+mj-ea"/>
                <a:cs typeface="+mj-cs"/>
              </a:rPr>
              <a:t>IMAGES OF WEB PAGE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1234" y="640080"/>
            <a:ext cx="1621231" cy="3602736"/>
          </a:xfrm>
          <a:prstGeom prst="rect">
            <a:avLst/>
          </a:prstGeom>
        </p:spPr>
      </p:pic>
      <p:sp>
        <p:nvSpPr>
          <p:cNvPr id="61" name="Rectangle 60">
            <a:extLst>
              <a:ext uri="{FF2B5EF4-FFF2-40B4-BE49-F238E27FC236}">
                <a16:creationId xmlns:a16="http://schemas.microsoft.com/office/drawing/2014/main" id="{E0954B38-9C23-4C8B-AC5D-0E80CEA3BD48}"/>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158553"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descr="Graphical user interface&#10;&#10;Description automatically generated" id="3" name="Picture 2">
            <a:extLst>
              <a:ext uri="{FF2B5EF4-FFF2-40B4-BE49-F238E27FC236}">
                <a16:creationId xmlns:a16="http://schemas.microsoft.com/office/drawing/2014/main" id="{C91E15DC-557E-4C64-2609-2CB76E3F72A9}"/>
              </a:ext>
            </a:extLst>
          </p:cNvPr>
          <p:cNvPicPr>
            <a:picLocks noChangeAspect="1"/>
          </p:cNvPicPr>
          <p:nvPr/>
        </p:nvPicPr>
        <p:blipFill>
          <a:blip r:embed="rId3"/>
          <a:stretch>
            <a:fillRect/>
          </a:stretch>
        </p:blipFill>
        <p:spPr>
          <a:xfrm>
            <a:off x="5278649" y="640080"/>
            <a:ext cx="1621231" cy="3602736"/>
          </a:xfrm>
          <a:prstGeom prst="rect">
            <a:avLst/>
          </a:prstGeom>
        </p:spPr>
      </p:pic>
      <p:sp>
        <p:nvSpPr>
          <p:cNvPr id="63" name="Rectangle 62">
            <a:extLst>
              <a:ext uri="{FF2B5EF4-FFF2-40B4-BE49-F238E27FC236}">
                <a16:creationId xmlns:a16="http://schemas.microsoft.com/office/drawing/2014/main" id="{791376A8-6B7C-49D5-B3B0-B1D81BC15C2C}"/>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7955969" y="886968"/>
            <a:ext cx="64008" cy="310896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9076065" y="640080"/>
            <a:ext cx="1621231" cy="3602736"/>
          </a:xfrm>
          <a:prstGeom prst="rect">
            <a:avLst/>
          </a:prstGeom>
        </p:spPr>
      </p:pic>
      <p:cxnSp>
        <p:nvCxnSpPr>
          <p:cNvPr id="65" name="Straight Connector 64">
            <a:extLst>
              <a:ext uri="{FF2B5EF4-FFF2-40B4-BE49-F238E27FC236}">
                <a16:creationId xmlns:a16="http://schemas.microsoft.com/office/drawing/2014/main" id="{73A16B78-E8EF-4C99-BDA5-80142980AE93}"/>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721086" y="5618770"/>
            <a:ext cx="105156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67" name="Rectangle 66">
            <a:extLst>
              <a:ext uri="{FF2B5EF4-FFF2-40B4-BE49-F238E27FC236}">
                <a16:creationId xmlns:a16="http://schemas.microsoft.com/office/drawing/2014/main" id="{3B0D8F16-5F3B-465F-9D06-983E2E8267E5}"/>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9" name="Rectangle 68">
            <a:extLst>
              <a:ext uri="{FF2B5EF4-FFF2-40B4-BE49-F238E27FC236}">
                <a16:creationId xmlns:a16="http://schemas.microsoft.com/office/drawing/2014/main" id="{5DED356E-7923-4393-BAEA-0116D9D7635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descr="A picture containing diagram&#10;&#10;Description automatically generated" id="5" name="Picture 4">
            <a:extLst>
              <a:ext uri="{FF2B5EF4-FFF2-40B4-BE49-F238E27FC236}">
                <a16:creationId xmlns:a16="http://schemas.microsoft.com/office/drawing/2014/main" id="{91BC71F6-967E-24AA-C437-E07A1109EF4D}"/>
              </a:ext>
            </a:extLst>
          </p:cNvPr>
          <p:cNvPicPr>
            <a:picLocks noChangeAspect="1"/>
          </p:cNvPicPr>
          <p:nvPr/>
        </p:nvPicPr>
        <p:blipFill rotWithShape="1">
          <a:blip cstate="print" r:embed="rId5">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6" name="Picture 5">
            <a:extLst>
              <a:ext uri="{FF2B5EF4-FFF2-40B4-BE49-F238E27FC236}">
                <a16:creationId xmlns:a16="http://schemas.microsoft.com/office/drawing/2014/main" id="{99ED5F64-153C-8093-4DE7-3DFE1E7FDEDD}"/>
              </a:ext>
            </a:extLst>
          </p:cNvPr>
          <p:cNvPicPr>
            <a:picLocks noChangeAspect="1"/>
          </p:cNvPicPr>
          <p:nvPr/>
        </p:nvPicPr>
        <p:blipFill>
          <a:blip cstate="print" r:embed="rId6">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8" name="Footer Placeholder 7">
            <a:extLst>
              <a:ext uri="{FF2B5EF4-FFF2-40B4-BE49-F238E27FC236}">
                <a16:creationId xmlns:a16="http://schemas.microsoft.com/office/drawing/2014/main" id="{B3FAC7C5-56B2-870A-4679-A8DF4218DAB9}"/>
              </a:ext>
            </a:extLst>
          </p:cNvPr>
          <p:cNvSpPr>
            <a:spLocks noGrp="1"/>
          </p:cNvSpPr>
          <p:nvPr>
            <p:ph idx="11" sz="quarter" type="ftr"/>
          </p:nvPr>
        </p:nvSpPr>
        <p:spPr/>
        <p:txBody>
          <a:bodyPr/>
          <a:lstStyle/>
          <a:p>
            <a:r>
              <a:rPr lang="en-US"/>
              <a:t>Dept. of ECE, SJBIT</a:t>
            </a:r>
            <a:endParaRPr dirty="0" lang="en-US"/>
          </a:p>
        </p:txBody>
      </p:sp>
      <p:sp>
        <p:nvSpPr>
          <p:cNvPr id="9" name="Slide Number Placeholder 8">
            <a:extLst>
              <a:ext uri="{FF2B5EF4-FFF2-40B4-BE49-F238E27FC236}">
                <a16:creationId xmlns:a16="http://schemas.microsoft.com/office/drawing/2014/main" id="{6E67CB21-F60D-4AC6-BC16-87547FEF362E}"/>
              </a:ext>
            </a:extLst>
          </p:cNvPr>
          <p:cNvSpPr>
            <a:spLocks noGrp="1"/>
          </p:cNvSpPr>
          <p:nvPr>
            <p:ph idx="12" sz="quarter" type="sldNum"/>
          </p:nvPr>
        </p:nvSpPr>
        <p:spPr/>
        <p:txBody>
          <a:bodyPr/>
          <a:lstStyle/>
          <a:p>
            <a:fld id="{D57F1E4F-1CFF-5643-939E-217C01CDF565}" type="slidenum">
              <a:rPr lang="en-US" smtClean="0"/>
              <a:pPr/>
              <a:t>17</a:t>
            </a:fld>
            <a:endParaRPr dirty="0" lang="en-US"/>
          </a:p>
        </p:txBody>
      </p:sp>
    </p:spTree>
    <p:extLst>
      <p:ext uri="{BB962C8B-B14F-4D97-AF65-F5344CB8AC3E}">
        <p14:creationId xmlns:p14="http://schemas.microsoft.com/office/powerpoint/2010/main" val="1462263352"/>
      </p:ext>
    </p:extLst>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useBgFill="1">
        <p:nvSpPr>
          <p:cNvPr id="19" name="Rectangle 18">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b="1" lang="en-US"/>
              <a:t>RESULTS</a:t>
            </a:r>
          </a:p>
        </p:txBody>
      </p:sp>
      <p:pic>
        <p:nvPicPr>
          <p:cNvPr descr="A picture containing indoor, stage, room, game&#10;&#10;Description automatically generated" id="12" name="Picture 11">
            <a:extLst>
              <a:ext uri="{FF2B5EF4-FFF2-40B4-BE49-F238E27FC236}">
                <a16:creationId xmlns:a16="http://schemas.microsoft.com/office/drawing/2014/main" id="{3C2A185F-AEC0-42B6-2CED-0D451EE24DD7}"/>
              </a:ext>
            </a:extLst>
          </p:cNvPr>
          <p:cNvPicPr>
            <a:picLocks noChangeAspect="1"/>
          </p:cNvPicPr>
          <p:nvPr/>
        </p:nvPicPr>
        <p:blipFill rotWithShape="1">
          <a:blip r:embed="rId2"/>
          <a:srcRect b="66" r="2" t="49"/>
          <a:stretch/>
        </p:blipFill>
        <p:spPr>
          <a:xfrm>
            <a:off x="20" y="-12128"/>
            <a:ext cx="4654276" cy="6870127"/>
          </a:xfrm>
          <a:prstGeom prst="rect">
            <a:avLst/>
          </a:prstGeom>
        </p:spPr>
      </p:pic>
      <p:cxnSp>
        <p:nvCxnSpPr>
          <p:cNvPr id="21" name="Straight Connector 20">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a:normAutofit/>
          </a:bodyPr>
          <a:lstStyle/>
          <a:p>
            <a:pPr algn="just">
              <a:buClr>
                <a:srgbClr val="91B34F"/>
              </a:buClr>
              <a:buFont charset="2" panose="05000000000000000000" pitchFamily="2" typeface="Wingdings"/>
              <a:buChar char="Ø"/>
            </a:pPr>
            <a:r>
              <a:rPr dirty="0" lang="en-US">
                <a:latin charset="0" panose="02020603050405020304" pitchFamily="18" typeface="Times New Roman"/>
                <a:cs charset="0" panose="02020603050405020304" pitchFamily="18" typeface="Times New Roman"/>
              </a:rPr>
              <a:t>The growth rate of plants is increased.</a:t>
            </a:r>
          </a:p>
          <a:p>
            <a:pPr algn="just">
              <a:buClr>
                <a:srgbClr val="91B34F"/>
              </a:buClr>
              <a:buFont charset="2" panose="05000000000000000000" pitchFamily="2" typeface="Wingdings"/>
              <a:buChar char="Ø"/>
            </a:pPr>
            <a:r>
              <a:rPr dirty="0" lang="en-US">
                <a:latin charset="0" panose="02020603050405020304" pitchFamily="18" typeface="Times New Roman"/>
                <a:cs charset="0" panose="02020603050405020304" pitchFamily="18" typeface="Times New Roman"/>
              </a:rPr>
              <a:t>This is an early prototype which may take some time to get commercially visualized.</a:t>
            </a:r>
          </a:p>
          <a:p>
            <a:pPr algn="just">
              <a:buClr>
                <a:srgbClr val="91B34F"/>
              </a:buClr>
              <a:buFont charset="2" panose="05000000000000000000" pitchFamily="2" typeface="Wingdings"/>
              <a:buChar char="Ø"/>
            </a:pPr>
            <a:r>
              <a:rPr dirty="0" lang="en-US">
                <a:latin charset="0" panose="02020603050405020304" pitchFamily="18" typeface="Times New Roman"/>
                <a:cs charset="0" panose="02020603050405020304" pitchFamily="18" typeface="Times New Roman"/>
              </a:rPr>
              <a:t>With this prototype, we may get efficiency of about 50%  to 60%.</a:t>
            </a:r>
          </a:p>
          <a:p>
            <a:pPr algn="just">
              <a:buClr>
                <a:srgbClr val="91B34F"/>
              </a:buClr>
              <a:buFont charset="2" panose="05000000000000000000" pitchFamily="2" typeface="Wingdings"/>
              <a:buChar char="Ø"/>
            </a:pPr>
            <a:r>
              <a:rPr dirty="0" lang="en-US">
                <a:latin charset="0" panose="02020603050405020304" pitchFamily="18" typeface="Times New Roman"/>
                <a:cs charset="0" panose="02020603050405020304" pitchFamily="18" typeface="Times New Roman"/>
              </a:rPr>
              <a:t>The mint samplings showed a good growth in their sizes in the Aeroponic system. Each sample was placed as close as possible. But this positioning was not a hindrance for their growth.</a:t>
            </a:r>
          </a:p>
          <a:p>
            <a:pPr indent="0" marL="0">
              <a:buClr>
                <a:srgbClr val="91B34F"/>
              </a:buClr>
              <a:buNone/>
            </a:pPr>
            <a:endParaRPr dirty="0" lang="en-US"/>
          </a:p>
        </p:txBody>
      </p:sp>
      <p:pic>
        <p:nvPicPr>
          <p:cNvPr descr="A picture containing diagram&#10;&#10;Description automatically generated" id="4" name="Picture 3">
            <a:extLst>
              <a:ext uri="{FF2B5EF4-FFF2-40B4-BE49-F238E27FC236}">
                <a16:creationId xmlns:a16="http://schemas.microsoft.com/office/drawing/2014/main" id="{E22928D9-31CC-136B-6130-42F91FE85849}"/>
              </a:ext>
            </a:extLst>
          </p:cNvPr>
          <p:cNvPicPr>
            <a:picLocks noChangeAspect="1"/>
          </p:cNvPicPr>
          <p:nvPr/>
        </p:nvPicPr>
        <p:blipFill rotWithShape="1">
          <a:blip cstate="print" r:embed="rId3">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5" name="Picture 4">
            <a:extLst>
              <a:ext uri="{FF2B5EF4-FFF2-40B4-BE49-F238E27FC236}">
                <a16:creationId xmlns:a16="http://schemas.microsoft.com/office/drawing/2014/main" id="{EAB5DF29-AFB1-48B8-78BB-6C7143C8A384}"/>
              </a:ext>
            </a:extLst>
          </p:cNvPr>
          <p:cNvPicPr>
            <a:picLocks noChangeAspect="1"/>
          </p:cNvPicPr>
          <p:nvPr/>
        </p:nvPicPr>
        <p:blipFill>
          <a:blip cstate="print" r:embed="rId4">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6" name="Footer Placeholder 5">
            <a:extLst>
              <a:ext uri="{FF2B5EF4-FFF2-40B4-BE49-F238E27FC236}">
                <a16:creationId xmlns:a16="http://schemas.microsoft.com/office/drawing/2014/main" id="{04F9164A-8D38-8485-19BF-EB6447BD96F8}"/>
              </a:ext>
            </a:extLst>
          </p:cNvPr>
          <p:cNvSpPr>
            <a:spLocks noGrp="1"/>
          </p:cNvSpPr>
          <p:nvPr>
            <p:ph idx="11" sz="quarter" type="ftr"/>
          </p:nvPr>
        </p:nvSpPr>
        <p:spPr/>
        <p:txBody>
          <a:bodyPr/>
          <a:lstStyle/>
          <a:p>
            <a:r>
              <a:rPr lang="en-US">
                <a:solidFill>
                  <a:schemeClr val="tx1">
                    <a:lumMod val="95000"/>
                    <a:lumOff val="5000"/>
                  </a:schemeClr>
                </a:solidFill>
              </a:rPr>
              <a:t>Dept. of ECE, SJBIT</a:t>
            </a:r>
            <a:endParaRPr dirty="0" lang="en-US">
              <a:solidFill>
                <a:schemeClr val="tx1">
                  <a:lumMod val="95000"/>
                  <a:lumOff val="5000"/>
                </a:schemeClr>
              </a:solidFill>
            </a:endParaRPr>
          </a:p>
        </p:txBody>
      </p:sp>
      <p:sp>
        <p:nvSpPr>
          <p:cNvPr id="7" name="Slide Number Placeholder 6">
            <a:extLst>
              <a:ext uri="{FF2B5EF4-FFF2-40B4-BE49-F238E27FC236}">
                <a16:creationId xmlns:a16="http://schemas.microsoft.com/office/drawing/2014/main" id="{8CE0C069-644D-7CD8-F8EE-6FE18577A488}"/>
              </a:ext>
            </a:extLst>
          </p:cNvPr>
          <p:cNvSpPr>
            <a:spLocks noGrp="1"/>
          </p:cNvSpPr>
          <p:nvPr>
            <p:ph idx="12" sz="quarter" type="sldNum"/>
          </p:nvPr>
        </p:nvSpPr>
        <p:spPr/>
        <p:txBody>
          <a:bodyPr/>
          <a:lstStyle/>
          <a:p>
            <a:fld id="{D57F1E4F-1CFF-5643-939E-217C01CDF565}" type="slidenum">
              <a:rPr lang="en-US" smtClean="0">
                <a:solidFill>
                  <a:schemeClr val="tx1">
                    <a:lumMod val="95000"/>
                    <a:lumOff val="5000"/>
                  </a:schemeClr>
                </a:solidFill>
              </a:rPr>
              <a:pPr/>
              <a:t>18</a:t>
            </a:fld>
            <a:endParaRPr dirty="0" lang="en-US">
              <a:solidFill>
                <a:schemeClr val="tx1">
                  <a:lumMod val="95000"/>
                  <a:lumOff val="5000"/>
                </a:schemeClr>
              </a:solidFill>
            </a:endParaRPr>
          </a:p>
        </p:txBody>
      </p:sp>
    </p:spTree>
    <p:extLst>
      <p:ext uri="{BB962C8B-B14F-4D97-AF65-F5344CB8AC3E}">
        <p14:creationId xmlns:p14="http://schemas.microsoft.com/office/powerpoint/2010/main" val="2016018783"/>
      </p:ext>
    </p:extLst>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0CBA6C-D0F9-2ABA-124B-0BEFAA2BA2E7}"/>
              </a:ext>
            </a:extLst>
          </p:cNvPr>
          <p:cNvSpPr>
            <a:spLocks noGrp="1"/>
          </p:cNvSpPr>
          <p:nvPr>
            <p:ph type="title"/>
          </p:nvPr>
        </p:nvSpPr>
        <p:spPr>
          <a:xfrm>
            <a:off x="1202422" y="526785"/>
            <a:ext cx="10058400" cy="1450757"/>
          </a:xfrm>
        </p:spPr>
        <p:txBody>
          <a:bodyPr/>
          <a:lstStyle/>
          <a:p>
            <a:r>
              <a:rPr dirty="0" lang="en-US"/>
              <a:t>Plant Growth on Day 50</a:t>
            </a:r>
            <a:br>
              <a:rPr dirty="0" lang="en-US"/>
            </a:br>
            <a:endParaRPr dirty="0" lang="en-IN"/>
          </a:p>
        </p:txBody>
      </p:sp>
      <p:pic>
        <p:nvPicPr>
          <p:cNvPr descr="Text&#10;&#10;Description automatically generated with low confidence" id="5" name="Content Placeholder 4">
            <a:extLst>
              <a:ext uri="{FF2B5EF4-FFF2-40B4-BE49-F238E27FC236}">
                <a16:creationId xmlns:a16="http://schemas.microsoft.com/office/drawing/2014/main" id="{AA43AF1E-04DE-4183-AEC7-781E82160C43}"/>
              </a:ext>
            </a:extLst>
          </p:cNvPr>
          <p:cNvPicPr>
            <a:picLocks noChangeAspect="1" noGrp="1"/>
          </p:cNvPicPr>
          <p:nvPr>
            <p:ph idx="1"/>
          </p:nvPr>
        </p:nvPicPr>
        <p:blipFill rotWithShape="1">
          <a:blip r:embed="rId2"/>
          <a:stretch/>
        </p:blipFill>
        <p:spPr>
          <a:xfrm>
            <a:off x="8823772" y="1890501"/>
            <a:ext cx="2437050" cy="4315001"/>
          </a:xfrm>
        </p:spPr>
      </p:pic>
      <p:pic>
        <p:nvPicPr>
          <p:cNvPr descr="A picture containing indoor, plant&#10;&#10;Description automatically generated" id="7" name="Picture 6">
            <a:extLst>
              <a:ext uri="{FF2B5EF4-FFF2-40B4-BE49-F238E27FC236}">
                <a16:creationId xmlns:a16="http://schemas.microsoft.com/office/drawing/2014/main" id="{8B4C52CE-4988-6D78-ACC8-2F4CB43D11DB}"/>
              </a:ext>
            </a:extLst>
          </p:cNvPr>
          <p:cNvPicPr>
            <a:picLocks noChangeAspect="1"/>
          </p:cNvPicPr>
          <p:nvPr/>
        </p:nvPicPr>
        <p:blipFill>
          <a:blip r:embed="rId3"/>
          <a:stretch>
            <a:fillRect/>
          </a:stretch>
        </p:blipFill>
        <p:spPr>
          <a:xfrm>
            <a:off x="4274700" y="1791084"/>
            <a:ext cx="2844900" cy="2133675"/>
          </a:xfrm>
          <a:prstGeom prst="rect">
            <a:avLst/>
          </a:prstGeom>
        </p:spPr>
      </p:pic>
      <p:pic>
        <p:nvPicPr>
          <p:cNvPr descr="A picture containing indoor, dark, purple, lit&#10;&#10;Description automatically generated" id="9" name="Picture 8">
            <a:extLst>
              <a:ext uri="{FF2B5EF4-FFF2-40B4-BE49-F238E27FC236}">
                <a16:creationId xmlns:a16="http://schemas.microsoft.com/office/drawing/2014/main" id="{B48F28AC-79E5-A281-2D73-CF8088258D35}"/>
              </a:ext>
            </a:extLst>
          </p:cNvPr>
          <p:cNvPicPr>
            <a:picLocks noChangeAspect="1"/>
          </p:cNvPicPr>
          <p:nvPr/>
        </p:nvPicPr>
        <p:blipFill>
          <a:blip r:embed="rId4"/>
          <a:stretch>
            <a:fillRect/>
          </a:stretch>
        </p:blipFill>
        <p:spPr>
          <a:xfrm>
            <a:off x="445849" y="1816886"/>
            <a:ext cx="3035091" cy="2137594"/>
          </a:xfrm>
          <a:prstGeom prst="rect">
            <a:avLst/>
          </a:prstGeom>
        </p:spPr>
      </p:pic>
      <p:pic>
        <p:nvPicPr>
          <p:cNvPr descr="A picture containing indoor, plant&#10;&#10;Description automatically generated" id="13" name="Picture 12">
            <a:extLst>
              <a:ext uri="{FF2B5EF4-FFF2-40B4-BE49-F238E27FC236}">
                <a16:creationId xmlns:a16="http://schemas.microsoft.com/office/drawing/2014/main" id="{2BC6FF99-64A9-E786-2585-BE4C3D0B3456}"/>
              </a:ext>
            </a:extLst>
          </p:cNvPr>
          <p:cNvPicPr>
            <a:picLocks noChangeAspect="1"/>
          </p:cNvPicPr>
          <p:nvPr/>
        </p:nvPicPr>
        <p:blipFill>
          <a:blip r:embed="rId5"/>
          <a:stretch>
            <a:fillRect/>
          </a:stretch>
        </p:blipFill>
        <p:spPr>
          <a:xfrm>
            <a:off x="5594643" y="4071827"/>
            <a:ext cx="2844900" cy="2133675"/>
          </a:xfrm>
          <a:prstGeom prst="rect">
            <a:avLst/>
          </a:prstGeom>
        </p:spPr>
      </p:pic>
      <p:pic>
        <p:nvPicPr>
          <p:cNvPr descr="A picture containing ground, plant, vegetable&#10;&#10;Description automatically generated" id="17" name="Picture 16">
            <a:extLst>
              <a:ext uri="{FF2B5EF4-FFF2-40B4-BE49-F238E27FC236}">
                <a16:creationId xmlns:a16="http://schemas.microsoft.com/office/drawing/2014/main" id="{AFE7E28B-CBC2-7E2A-3E8A-7D7BE4E50CBF}"/>
              </a:ext>
            </a:extLst>
          </p:cNvPr>
          <p:cNvPicPr>
            <a:picLocks noChangeAspect="1"/>
          </p:cNvPicPr>
          <p:nvPr/>
        </p:nvPicPr>
        <p:blipFill rotWithShape="1">
          <a:blip r:embed="rId6"/>
          <a:srcRect b="27"/>
          <a:stretch/>
        </p:blipFill>
        <p:spPr>
          <a:xfrm>
            <a:off x="2830226" y="4071827"/>
            <a:ext cx="1796670" cy="2137594"/>
          </a:xfrm>
          <a:prstGeom prst="rect">
            <a:avLst/>
          </a:prstGeom>
        </p:spPr>
      </p:pic>
      <p:pic>
        <p:nvPicPr>
          <p:cNvPr descr="A picture containing diagram&#10;&#10;Description automatically generated" id="3" name="Picture 2">
            <a:extLst>
              <a:ext uri="{FF2B5EF4-FFF2-40B4-BE49-F238E27FC236}">
                <a16:creationId xmlns:a16="http://schemas.microsoft.com/office/drawing/2014/main" id="{46457446-F14B-02DB-4BEB-A5D6FDE06BEB}"/>
              </a:ext>
            </a:extLst>
          </p:cNvPr>
          <p:cNvPicPr>
            <a:picLocks noChangeAspect="1"/>
          </p:cNvPicPr>
          <p:nvPr/>
        </p:nvPicPr>
        <p:blipFill rotWithShape="1">
          <a:blip cstate="print" r:embed="rId7">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4" name="Picture 3">
            <a:extLst>
              <a:ext uri="{FF2B5EF4-FFF2-40B4-BE49-F238E27FC236}">
                <a16:creationId xmlns:a16="http://schemas.microsoft.com/office/drawing/2014/main" id="{5AF0219E-9F6F-03B7-FF26-4766122811FB}"/>
              </a:ext>
            </a:extLst>
          </p:cNvPr>
          <p:cNvPicPr>
            <a:picLocks noChangeAspect="1"/>
          </p:cNvPicPr>
          <p:nvPr/>
        </p:nvPicPr>
        <p:blipFill>
          <a:blip cstate="print" r:embed="rId8">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6" name="Footer Placeholder 5">
            <a:extLst>
              <a:ext uri="{FF2B5EF4-FFF2-40B4-BE49-F238E27FC236}">
                <a16:creationId xmlns:a16="http://schemas.microsoft.com/office/drawing/2014/main" id="{7EB2600D-9F15-FEA5-FFD6-32105B33500A}"/>
              </a:ext>
            </a:extLst>
          </p:cNvPr>
          <p:cNvSpPr>
            <a:spLocks noGrp="1"/>
          </p:cNvSpPr>
          <p:nvPr>
            <p:ph idx="11" sz="quarter" type="ftr"/>
          </p:nvPr>
        </p:nvSpPr>
        <p:spPr/>
        <p:txBody>
          <a:bodyPr/>
          <a:lstStyle/>
          <a:p>
            <a:r>
              <a:rPr lang="en-US"/>
              <a:t>Dept. of ECE, SJBIT</a:t>
            </a:r>
            <a:endParaRPr dirty="0" lang="en-US"/>
          </a:p>
        </p:txBody>
      </p:sp>
      <p:sp>
        <p:nvSpPr>
          <p:cNvPr id="8" name="Slide Number Placeholder 7">
            <a:extLst>
              <a:ext uri="{FF2B5EF4-FFF2-40B4-BE49-F238E27FC236}">
                <a16:creationId xmlns:a16="http://schemas.microsoft.com/office/drawing/2014/main" id="{8B3D5F2D-D9F4-DE8A-156C-B54D0A87EE50}"/>
              </a:ext>
            </a:extLst>
          </p:cNvPr>
          <p:cNvSpPr>
            <a:spLocks noGrp="1"/>
          </p:cNvSpPr>
          <p:nvPr>
            <p:ph idx="12" sz="quarter" type="sldNum"/>
          </p:nvPr>
        </p:nvSpPr>
        <p:spPr/>
        <p:txBody>
          <a:bodyPr/>
          <a:lstStyle/>
          <a:p>
            <a:fld id="{D57F1E4F-1CFF-5643-939E-217C01CDF565}" type="slidenum">
              <a:rPr lang="en-US" smtClean="0"/>
              <a:pPr/>
              <a:t>19</a:t>
            </a:fld>
            <a:endParaRPr dirty="0" lang="en-US"/>
          </a:p>
        </p:txBody>
      </p:sp>
    </p:spTree>
    <p:extLst>
      <p:ext uri="{BB962C8B-B14F-4D97-AF65-F5344CB8AC3E}">
        <p14:creationId xmlns:p14="http://schemas.microsoft.com/office/powerpoint/2010/main" val="1363730959"/>
      </p:ext>
    </p:extLst>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7" name="Rectangle 9">
            <a:extLst>
              <a:ext uri="{FF2B5EF4-FFF2-40B4-BE49-F238E27FC236}">
                <a16:creationId xmlns:a16="http://schemas.microsoft.com/office/drawing/2014/main" id="{FB5993E2-C02B-4335-ABA5-D8EC465551E3}"/>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anchor="ctr" rtlCol="0"/>
          <a:lstStyle/>
          <a:p>
            <a:pPr algn="ctr"/>
            <a:endParaRPr lang="en-US"/>
          </a:p>
        </p:txBody>
      </p:sp>
      <p:sp>
        <p:nvSpPr>
          <p:cNvPr id="8" name="Rectangle 11">
            <a:extLst>
              <a:ext uri="{FF2B5EF4-FFF2-40B4-BE49-F238E27FC236}">
                <a16:creationId xmlns:a16="http://schemas.microsoft.com/office/drawing/2014/main" id="{C0B801A2-5622-4BE8-9AD2-C337A2CD0022}"/>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516835"/>
            <a:ext cx="3084844" cy="5772840"/>
          </a:xfrm>
        </p:spPr>
        <p:txBody>
          <a:bodyPr anchor="ctr">
            <a:normAutofit/>
          </a:bodyPr>
          <a:lstStyle/>
          <a:p>
            <a:r>
              <a:rPr b="1" lang="en-US" sz="3600">
                <a:solidFill>
                  <a:srgbClr val="FFFFFF"/>
                </a:solidFill>
                <a:latin charset="0" panose="02020603050405020304" pitchFamily="18" typeface="Times New Roman"/>
                <a:cs charset="0" panose="02020603050405020304" pitchFamily="18" typeface="Times New Roman"/>
              </a:rPr>
              <a:t>CONTENTS</a:t>
            </a:r>
          </a:p>
        </p:txBody>
      </p:sp>
      <p:sp>
        <p:nvSpPr>
          <p:cNvPr id="9" name="Rectangle 13">
            <a:extLst>
              <a:ext uri="{FF2B5EF4-FFF2-40B4-BE49-F238E27FC236}">
                <a16:creationId xmlns:a16="http://schemas.microsoft.com/office/drawing/2014/main" id="{B7AF614F-5BC3-4086-99F5-B87C5847A071}"/>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5" name="Diagram 4"/>
          <p:cNvGraphicFramePr/>
          <p:nvPr>
            <p:extLst>
              <p:ext uri="{D42A27DB-BD31-4B8C-83A1-F6EECF244321}">
                <p14:modId xmlns:p14="http://schemas.microsoft.com/office/powerpoint/2010/main" val="1924604294"/>
              </p:ext>
            </p:extLst>
          </p:nvPr>
        </p:nvGraphicFramePr>
        <p:xfrm>
          <a:off x="4741863" y="639763"/>
          <a:ext cx="6454951" cy="5649912"/>
        </p:xfrm>
        <a:graphic>
          <a:graphicData uri="http://schemas.openxmlformats.org/drawingml/2006/diagram">
            <dgm:relIds xmlns:dgm="http://schemas.openxmlformats.org/drawingml/2006/diagram" xmlns:r="http://schemas.openxmlformats.org/officeDocument/2006/relationships" r:cs="rId5" r:dm="rId2" r:lo="rId3" r:qs="rId4"/>
          </a:graphicData>
        </a:graphic>
      </p:graphicFrame>
      <p:pic>
        <p:nvPicPr>
          <p:cNvPr descr="A picture containing diagram&#10;&#10;Description automatically generated" id="3" name="Picture 2">
            <a:extLst>
              <a:ext uri="{FF2B5EF4-FFF2-40B4-BE49-F238E27FC236}">
                <a16:creationId xmlns:a16="http://schemas.microsoft.com/office/drawing/2014/main" id="{4761E7F2-9EB0-B62B-3F09-A08C263A9649}"/>
              </a:ext>
            </a:extLst>
          </p:cNvPr>
          <p:cNvPicPr>
            <a:picLocks noChangeAspect="1"/>
          </p:cNvPicPr>
          <p:nvPr/>
        </p:nvPicPr>
        <p:blipFill rotWithShape="1">
          <a:blip cstate="print" r:embed="rId7">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4" name="Picture 3">
            <a:extLst>
              <a:ext uri="{FF2B5EF4-FFF2-40B4-BE49-F238E27FC236}">
                <a16:creationId xmlns:a16="http://schemas.microsoft.com/office/drawing/2014/main" id="{CB1B44B1-C29C-A61C-103D-849B93C23931}"/>
              </a:ext>
            </a:extLst>
          </p:cNvPr>
          <p:cNvPicPr>
            <a:picLocks noChangeAspect="1"/>
          </p:cNvPicPr>
          <p:nvPr/>
        </p:nvPicPr>
        <p:blipFill>
          <a:blip cstate="print" r:embed="rId8">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6" name="Footer Placeholder 5">
            <a:extLst>
              <a:ext uri="{FF2B5EF4-FFF2-40B4-BE49-F238E27FC236}">
                <a16:creationId xmlns:a16="http://schemas.microsoft.com/office/drawing/2014/main" id="{58488191-3908-F4AC-4535-7F99F5F93EF3}"/>
              </a:ext>
            </a:extLst>
          </p:cNvPr>
          <p:cNvSpPr>
            <a:spLocks noGrp="1"/>
          </p:cNvSpPr>
          <p:nvPr>
            <p:ph idx="11" sz="quarter" type="ftr"/>
          </p:nvPr>
        </p:nvSpPr>
        <p:spPr>
          <a:xfrm>
            <a:off x="4394807" y="6445328"/>
            <a:ext cx="4822804" cy="365125"/>
          </a:xfrm>
        </p:spPr>
        <p:txBody>
          <a:bodyPr/>
          <a:lstStyle/>
          <a:p>
            <a:r>
              <a:rPr dirty="0" lang="en-US">
                <a:solidFill>
                  <a:schemeClr val="tx1">
                    <a:lumMod val="95000"/>
                    <a:lumOff val="5000"/>
                  </a:schemeClr>
                </a:solidFill>
              </a:rPr>
              <a:t>Dept. of ECE, SJBIT</a:t>
            </a:r>
          </a:p>
        </p:txBody>
      </p:sp>
      <p:sp>
        <p:nvSpPr>
          <p:cNvPr id="10" name="Slide Number Placeholder 9">
            <a:extLst>
              <a:ext uri="{FF2B5EF4-FFF2-40B4-BE49-F238E27FC236}">
                <a16:creationId xmlns:a16="http://schemas.microsoft.com/office/drawing/2014/main" id="{5608A552-3175-7BF4-D5E7-9B93DB5B0376}"/>
              </a:ext>
            </a:extLst>
          </p:cNvPr>
          <p:cNvSpPr>
            <a:spLocks noGrp="1"/>
          </p:cNvSpPr>
          <p:nvPr>
            <p:ph idx="12" sz="quarter" type="sldNum"/>
          </p:nvPr>
        </p:nvSpPr>
        <p:spPr/>
        <p:txBody>
          <a:bodyPr/>
          <a:lstStyle/>
          <a:p>
            <a:fld id="{D57F1E4F-1CFF-5643-939E-217C01CDF565}" type="slidenum">
              <a:rPr lang="en-US" smtClean="0">
                <a:solidFill>
                  <a:schemeClr val="tx1">
                    <a:lumMod val="95000"/>
                    <a:lumOff val="5000"/>
                  </a:schemeClr>
                </a:solidFill>
              </a:rPr>
              <a:pPr/>
              <a:t>2</a:t>
            </a:fld>
            <a:endParaRPr dirty="0" lang="en-US">
              <a:solidFill>
                <a:schemeClr val="tx1">
                  <a:lumMod val="95000"/>
                  <a:lumOff val="5000"/>
                </a:schemeClr>
              </a:solidFill>
            </a:endParaRPr>
          </a:p>
        </p:txBody>
      </p:sp>
    </p:spTree>
    <p:extLst>
      <p:ext uri="{BB962C8B-B14F-4D97-AF65-F5344CB8AC3E}">
        <p14:creationId xmlns:p14="http://schemas.microsoft.com/office/powerpoint/2010/main" val="3208214467"/>
      </p:ext>
    </p:extLst>
  </p:cSld>
  <p:clrMapOvr>
    <a:masterClrMapping/>
  </p:clrMapOvr>
</p:sld>
</file>

<file path=ppt/slides/slide2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493F74-29B1-F655-6A1E-2CBE3E4AC12E}"/>
              </a:ext>
            </a:extLst>
          </p:cNvPr>
          <p:cNvSpPr>
            <a:spLocks noGrp="1"/>
          </p:cNvSpPr>
          <p:nvPr>
            <p:ph type="title"/>
          </p:nvPr>
        </p:nvSpPr>
        <p:spPr/>
        <p:txBody>
          <a:bodyPr/>
          <a:lstStyle/>
          <a:p>
            <a:r>
              <a:rPr dirty="0" lang="en-US"/>
              <a:t>Performance Analysis</a:t>
            </a:r>
            <a:endParaRPr dirty="0" lang="en-IN"/>
          </a:p>
        </p:txBody>
      </p:sp>
      <p:pic>
        <p:nvPicPr>
          <p:cNvPr descr="A close up of a leaf&#10;&#10;Description automatically generated with medium confidence" id="4" name="Picture 3">
            <a:extLst>
              <a:ext uri="{FF2B5EF4-FFF2-40B4-BE49-F238E27FC236}">
                <a16:creationId xmlns:a16="http://schemas.microsoft.com/office/drawing/2014/main" id="{79B3C870-F9F5-58F7-37DA-619AD3C1EEA6}"/>
              </a:ext>
            </a:extLst>
          </p:cNvPr>
          <p:cNvPicPr>
            <a:picLocks noChangeAspect="1"/>
          </p:cNvPicPr>
          <p:nvPr/>
        </p:nvPicPr>
        <p:blipFill>
          <a:blip r:embed="rId2"/>
          <a:stretch>
            <a:fillRect/>
          </a:stretch>
        </p:blipFill>
        <p:spPr>
          <a:xfrm>
            <a:off x="4196727" y="2187962"/>
            <a:ext cx="1990456" cy="2653942"/>
          </a:xfrm>
          <a:prstGeom prst="rect">
            <a:avLst/>
          </a:prstGeom>
        </p:spPr>
      </p:pic>
      <p:pic>
        <p:nvPicPr>
          <p:cNvPr descr="A close-up of a plant&#10;&#10;Description automatically generated with low confidence" id="5" name="Picture 4">
            <a:extLst>
              <a:ext uri="{FF2B5EF4-FFF2-40B4-BE49-F238E27FC236}">
                <a16:creationId xmlns:a16="http://schemas.microsoft.com/office/drawing/2014/main" id="{FC61EF12-7500-4C56-A1F4-6C62986F79FE}"/>
              </a:ext>
            </a:extLst>
          </p:cNvPr>
          <p:cNvPicPr>
            <a:picLocks noChangeAspect="1"/>
          </p:cNvPicPr>
          <p:nvPr/>
        </p:nvPicPr>
        <p:blipFill>
          <a:blip r:embed="rId3"/>
          <a:stretch>
            <a:fillRect/>
          </a:stretch>
        </p:blipFill>
        <p:spPr>
          <a:xfrm>
            <a:off x="2351549" y="2187962"/>
            <a:ext cx="1990456" cy="2653942"/>
          </a:xfrm>
          <a:prstGeom prst="rect">
            <a:avLst/>
          </a:prstGeom>
        </p:spPr>
      </p:pic>
      <p:pic>
        <p:nvPicPr>
          <p:cNvPr descr="A picture containing grass, outdoor, ground, plant&#10;&#10;Description automatically generated" id="7" name="Picture 6">
            <a:extLst>
              <a:ext uri="{FF2B5EF4-FFF2-40B4-BE49-F238E27FC236}">
                <a16:creationId xmlns:a16="http://schemas.microsoft.com/office/drawing/2014/main" id="{C4331712-3B58-CAAE-6568-613C18D4AFA0}"/>
              </a:ext>
            </a:extLst>
          </p:cNvPr>
          <p:cNvPicPr>
            <a:picLocks noChangeAspect="1"/>
          </p:cNvPicPr>
          <p:nvPr/>
        </p:nvPicPr>
        <p:blipFill>
          <a:blip r:embed="rId4"/>
          <a:stretch>
            <a:fillRect/>
          </a:stretch>
        </p:blipFill>
        <p:spPr>
          <a:xfrm>
            <a:off x="9039225" y="2187962"/>
            <a:ext cx="1990457" cy="2653943"/>
          </a:xfrm>
          <a:prstGeom prst="rect">
            <a:avLst/>
          </a:prstGeom>
        </p:spPr>
      </p:pic>
      <p:pic>
        <p:nvPicPr>
          <p:cNvPr descr="A picture containing grass, outdoor, ground, plant&#10;&#10;Description automatically generated" id="9" name="Picture 8">
            <a:extLst>
              <a:ext uri="{FF2B5EF4-FFF2-40B4-BE49-F238E27FC236}">
                <a16:creationId xmlns:a16="http://schemas.microsoft.com/office/drawing/2014/main" id="{553E9F05-7797-EF15-0444-077D4C2B3CA3}"/>
              </a:ext>
            </a:extLst>
          </p:cNvPr>
          <p:cNvPicPr>
            <a:picLocks noChangeAspect="1"/>
          </p:cNvPicPr>
          <p:nvPr/>
        </p:nvPicPr>
        <p:blipFill>
          <a:blip r:embed="rId5"/>
          <a:stretch>
            <a:fillRect/>
          </a:stretch>
        </p:blipFill>
        <p:spPr>
          <a:xfrm>
            <a:off x="7048768" y="2187962"/>
            <a:ext cx="1990457" cy="2653943"/>
          </a:xfrm>
          <a:prstGeom prst="rect">
            <a:avLst/>
          </a:prstGeom>
        </p:spPr>
      </p:pic>
      <p:sp>
        <p:nvSpPr>
          <p:cNvPr id="10" name="TextBox 9">
            <a:extLst>
              <a:ext uri="{FF2B5EF4-FFF2-40B4-BE49-F238E27FC236}">
                <a16:creationId xmlns:a16="http://schemas.microsoft.com/office/drawing/2014/main" id="{AD0F65F1-82C1-FF30-E144-65D1FD012233}"/>
              </a:ext>
            </a:extLst>
          </p:cNvPr>
          <p:cNvSpPr txBox="1"/>
          <p:nvPr/>
        </p:nvSpPr>
        <p:spPr>
          <a:xfrm>
            <a:off x="2676525" y="4981575"/>
            <a:ext cx="3510658" cy="646331"/>
          </a:xfrm>
          <a:prstGeom prst="rect">
            <a:avLst/>
          </a:prstGeom>
          <a:noFill/>
        </p:spPr>
        <p:txBody>
          <a:bodyPr rtlCol="0" wrap="square">
            <a:spAutoFit/>
          </a:bodyPr>
          <a:lstStyle/>
          <a:p>
            <a:r>
              <a:rPr dirty="0" lang="en-US"/>
              <a:t>Mint Leaves grown through Aeroponics system</a:t>
            </a:r>
            <a:endParaRPr dirty="0" lang="en-IN"/>
          </a:p>
        </p:txBody>
      </p:sp>
      <p:sp>
        <p:nvSpPr>
          <p:cNvPr id="11" name="TextBox 10">
            <a:extLst>
              <a:ext uri="{FF2B5EF4-FFF2-40B4-BE49-F238E27FC236}">
                <a16:creationId xmlns:a16="http://schemas.microsoft.com/office/drawing/2014/main" id="{490FF512-8583-B5DC-8275-D6A8D9D96996}"/>
              </a:ext>
            </a:extLst>
          </p:cNvPr>
          <p:cNvSpPr txBox="1"/>
          <p:nvPr/>
        </p:nvSpPr>
        <p:spPr>
          <a:xfrm>
            <a:off x="7143750" y="4981575"/>
            <a:ext cx="3885932" cy="646331"/>
          </a:xfrm>
          <a:prstGeom prst="rect">
            <a:avLst/>
          </a:prstGeom>
          <a:noFill/>
        </p:spPr>
        <p:txBody>
          <a:bodyPr rtlCol="0" wrap="square">
            <a:spAutoFit/>
          </a:bodyPr>
          <a:lstStyle/>
          <a:p>
            <a:r>
              <a:rPr dirty="0" lang="en-US"/>
              <a:t>Mint Leaves grown through Conventional method</a:t>
            </a:r>
            <a:endParaRPr dirty="0" lang="en-IN"/>
          </a:p>
        </p:txBody>
      </p:sp>
      <p:pic>
        <p:nvPicPr>
          <p:cNvPr descr="A picture containing diagram&#10;&#10;Description automatically generated" id="3" name="Picture 2">
            <a:extLst>
              <a:ext uri="{FF2B5EF4-FFF2-40B4-BE49-F238E27FC236}">
                <a16:creationId xmlns:a16="http://schemas.microsoft.com/office/drawing/2014/main" id="{3D95B15A-71A2-07CD-A271-E1CF1B99B8CA}"/>
              </a:ext>
            </a:extLst>
          </p:cNvPr>
          <p:cNvPicPr>
            <a:picLocks noChangeAspect="1"/>
          </p:cNvPicPr>
          <p:nvPr/>
        </p:nvPicPr>
        <p:blipFill rotWithShape="1">
          <a:blip cstate="print" r:embed="rId6">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6" name="Picture 5">
            <a:extLst>
              <a:ext uri="{FF2B5EF4-FFF2-40B4-BE49-F238E27FC236}">
                <a16:creationId xmlns:a16="http://schemas.microsoft.com/office/drawing/2014/main" id="{94A5A94B-3F97-CC6B-99EC-80EB0655F8D0}"/>
              </a:ext>
            </a:extLst>
          </p:cNvPr>
          <p:cNvPicPr>
            <a:picLocks noChangeAspect="1"/>
          </p:cNvPicPr>
          <p:nvPr/>
        </p:nvPicPr>
        <p:blipFill>
          <a:blip cstate="print" r:embed="rId7">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8" name="Footer Placeholder 7">
            <a:extLst>
              <a:ext uri="{FF2B5EF4-FFF2-40B4-BE49-F238E27FC236}">
                <a16:creationId xmlns:a16="http://schemas.microsoft.com/office/drawing/2014/main" id="{5468C09E-A7D5-601C-4276-CBBDAA615620}"/>
              </a:ext>
            </a:extLst>
          </p:cNvPr>
          <p:cNvSpPr>
            <a:spLocks noGrp="1"/>
          </p:cNvSpPr>
          <p:nvPr>
            <p:ph idx="11" sz="quarter" type="ftr"/>
          </p:nvPr>
        </p:nvSpPr>
        <p:spPr/>
        <p:txBody>
          <a:bodyPr/>
          <a:lstStyle/>
          <a:p>
            <a:r>
              <a:rPr lang="en-US"/>
              <a:t>Dept. of ECE, SJBIT</a:t>
            </a:r>
            <a:endParaRPr dirty="0" lang="en-US"/>
          </a:p>
        </p:txBody>
      </p:sp>
      <p:sp>
        <p:nvSpPr>
          <p:cNvPr id="12" name="Slide Number Placeholder 11">
            <a:extLst>
              <a:ext uri="{FF2B5EF4-FFF2-40B4-BE49-F238E27FC236}">
                <a16:creationId xmlns:a16="http://schemas.microsoft.com/office/drawing/2014/main" id="{E880B467-4F74-C2E7-92F1-B6DFEC257E2C}"/>
              </a:ext>
            </a:extLst>
          </p:cNvPr>
          <p:cNvSpPr>
            <a:spLocks noGrp="1"/>
          </p:cNvSpPr>
          <p:nvPr>
            <p:ph idx="12" sz="quarter" type="sldNum"/>
          </p:nvPr>
        </p:nvSpPr>
        <p:spPr/>
        <p:txBody>
          <a:bodyPr/>
          <a:lstStyle/>
          <a:p>
            <a:fld id="{D57F1E4F-1CFF-5643-939E-217C01CDF565}" type="slidenum">
              <a:rPr lang="en-US" smtClean="0"/>
              <a:pPr/>
              <a:t>20</a:t>
            </a:fld>
            <a:endParaRPr dirty="0" lang="en-US"/>
          </a:p>
        </p:txBody>
      </p:sp>
    </p:spTree>
    <p:extLst>
      <p:ext uri="{BB962C8B-B14F-4D97-AF65-F5344CB8AC3E}">
        <p14:creationId xmlns:p14="http://schemas.microsoft.com/office/powerpoint/2010/main" val="3352381345"/>
      </p:ext>
    </p:extLst>
  </p:cSld>
  <p:clrMapOvr>
    <a:masterClrMapping/>
  </p:clrMapOvr>
</p:sld>
</file>

<file path=ppt/slides/slide21.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latin charset="0" panose="02020603050405020304" pitchFamily="18" typeface="Times New Roman"/>
                <a:cs charset="0" panose="02020603050405020304" pitchFamily="18" typeface="Times New Roman"/>
              </a:rPr>
              <a:t>APPLICATION</a:t>
            </a:r>
            <a:endParaRPr lang="en-US"/>
          </a:p>
        </p:txBody>
      </p:sp>
      <p:pic>
        <p:nvPicPr>
          <p:cNvPr descr="A picture containing diagram&#10;&#10;Description automatically generated" id="3" name="Picture 2">
            <a:extLst>
              <a:ext uri="{FF2B5EF4-FFF2-40B4-BE49-F238E27FC236}">
                <a16:creationId xmlns:a16="http://schemas.microsoft.com/office/drawing/2014/main" id="{16887C79-E165-4981-CE9D-69E35D490AD6}"/>
              </a:ext>
            </a:extLst>
          </p:cNvPr>
          <p:cNvPicPr>
            <a:picLocks noChangeAspect="1"/>
          </p:cNvPicPr>
          <p:nvPr/>
        </p:nvPicPr>
        <p:blipFill rotWithShape="1">
          <a:blip cstate="print" r:embed="rId2">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4" name="Picture 3">
            <a:extLst>
              <a:ext uri="{FF2B5EF4-FFF2-40B4-BE49-F238E27FC236}">
                <a16:creationId xmlns:a16="http://schemas.microsoft.com/office/drawing/2014/main" id="{4B8ACB68-9090-F59B-2257-77304F5F540B}"/>
              </a:ext>
            </a:extLst>
          </p:cNvPr>
          <p:cNvPicPr>
            <a:picLocks noChangeAspect="1"/>
          </p:cNvPicPr>
          <p:nvPr/>
        </p:nvPicPr>
        <p:blipFill>
          <a:blip cstate="print" r:embed="rId3">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graphicFrame>
        <p:nvGraphicFramePr>
          <p:cNvPr id="5" name="Content Placeholder 2">
            <a:extLst>
              <a:ext uri="{FF2B5EF4-FFF2-40B4-BE49-F238E27FC236}">
                <a16:creationId xmlns:a16="http://schemas.microsoft.com/office/drawing/2014/main" id="{1265AD20-0AC3-EB2A-97F9-80644EEA7007}"/>
              </a:ext>
            </a:extLst>
          </p:cNvPr>
          <p:cNvGraphicFramePr>
            <a:graphicFrameLocks noGrp="1"/>
          </p:cNvGraphicFramePr>
          <p:nvPr>
            <p:ph idx="1"/>
            <p:extLst>
              <p:ext uri="{D42A27DB-BD31-4B8C-83A1-F6EECF244321}">
                <p14:modId xmlns:p14="http://schemas.microsoft.com/office/powerpoint/2010/main" val="1322289211"/>
              </p:ext>
            </p:extLst>
          </p:nvPr>
        </p:nvGraphicFramePr>
        <p:xfrm>
          <a:off x="1096963" y="2098515"/>
          <a:ext cx="10058400" cy="3786080"/>
        </p:xfrm>
        <a:graphic>
          <a:graphicData uri="http://schemas.openxmlformats.org/drawingml/2006/diagram">
            <dgm:relIds xmlns:dgm="http://schemas.openxmlformats.org/drawingml/2006/diagram" xmlns:r="http://schemas.openxmlformats.org/officeDocument/2006/relationships" r:cs="rId7" r:dm="rId4" r:lo="rId5" r:qs="rId6"/>
          </a:graphicData>
        </a:graphic>
      </p:graphicFrame>
      <p:sp>
        <p:nvSpPr>
          <p:cNvPr id="6" name="Footer Placeholder 5">
            <a:extLst>
              <a:ext uri="{FF2B5EF4-FFF2-40B4-BE49-F238E27FC236}">
                <a16:creationId xmlns:a16="http://schemas.microsoft.com/office/drawing/2014/main" id="{540CB46C-9006-3ECE-BDFB-786FC6E72BC8}"/>
              </a:ext>
            </a:extLst>
          </p:cNvPr>
          <p:cNvSpPr>
            <a:spLocks noGrp="1"/>
          </p:cNvSpPr>
          <p:nvPr>
            <p:ph idx="11" sz="quarter" type="ftr"/>
          </p:nvPr>
        </p:nvSpPr>
        <p:spPr/>
        <p:txBody>
          <a:bodyPr/>
          <a:lstStyle/>
          <a:p>
            <a:r>
              <a:rPr lang="en-US"/>
              <a:t>Dept. of ECE, SJBIT</a:t>
            </a:r>
            <a:endParaRPr dirty="0" lang="en-US"/>
          </a:p>
        </p:txBody>
      </p:sp>
      <p:sp>
        <p:nvSpPr>
          <p:cNvPr id="7" name="Slide Number Placeholder 6">
            <a:extLst>
              <a:ext uri="{FF2B5EF4-FFF2-40B4-BE49-F238E27FC236}">
                <a16:creationId xmlns:a16="http://schemas.microsoft.com/office/drawing/2014/main" id="{782AE53A-5E6B-E95A-D21E-D400A787C5BB}"/>
              </a:ext>
            </a:extLst>
          </p:cNvPr>
          <p:cNvSpPr>
            <a:spLocks noGrp="1"/>
          </p:cNvSpPr>
          <p:nvPr>
            <p:ph idx="12" sz="quarter" type="sldNum"/>
          </p:nvPr>
        </p:nvSpPr>
        <p:spPr/>
        <p:txBody>
          <a:bodyPr/>
          <a:lstStyle/>
          <a:p>
            <a:fld id="{D57F1E4F-1CFF-5643-939E-217C01CDF565}" type="slidenum">
              <a:rPr lang="en-US" smtClean="0"/>
              <a:pPr/>
              <a:t>21</a:t>
            </a:fld>
            <a:endParaRPr dirty="0" lang="en-US"/>
          </a:p>
        </p:txBody>
      </p:sp>
    </p:spTree>
    <p:extLst>
      <p:ext uri="{BB962C8B-B14F-4D97-AF65-F5344CB8AC3E}">
        <p14:creationId xmlns:p14="http://schemas.microsoft.com/office/powerpoint/2010/main" val="2368071490"/>
      </p:ext>
    </p:extLst>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17" name="Rectangle 16">
            <a:extLst>
              <a:ext uri="{FF2B5EF4-FFF2-40B4-BE49-F238E27FC236}">
                <a16:creationId xmlns:a16="http://schemas.microsoft.com/office/drawing/2014/main" id="{3741B58E-3B65-4A01-A276-975AB2CF8A08}"/>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86315" cy="6858000"/>
          </a:xfrm>
          <a:prstGeom prst="rect">
            <a:avLst/>
          </a:prstGeom>
          <a:ln>
            <a:noFill/>
          </a:ln>
        </p:spPr>
        <p:style>
          <a:lnRef idx="2">
            <a:schemeClr val="accent6">
              <a:shade val="50000"/>
            </a:schemeClr>
          </a:lnRef>
          <a:fillRef idx="1001">
            <a:schemeClr val="lt1"/>
          </a:fillRef>
          <a:effectRef idx="0">
            <a:schemeClr val="accent6"/>
          </a:effectRef>
          <a:fontRef idx="minor">
            <a:schemeClr val="lt1"/>
          </a:fontRef>
        </p:style>
        <p:txBody>
          <a:bodyPr anchor="ctr" rtlCol="0"/>
          <a:lstStyle/>
          <a:p>
            <a:pPr algn="ctr"/>
            <a:endParaRPr lang="en-US"/>
          </a:p>
        </p:txBody>
      </p:sp>
      <p:sp>
        <p:nvSpPr>
          <p:cNvPr id="19" name="Rectangle 18">
            <a:extLst>
              <a:ext uri="{FF2B5EF4-FFF2-40B4-BE49-F238E27FC236}">
                <a16:creationId xmlns:a16="http://schemas.microsoft.com/office/drawing/2014/main" id="{7AAC67C3-831B-4AB1-A259-DFB839CAFAFC}"/>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92370" y="605896"/>
            <a:ext cx="3084844" cy="5646208"/>
          </a:xfrm>
        </p:spPr>
        <p:txBody>
          <a:bodyPr anchor="ctr">
            <a:normAutofit/>
          </a:bodyPr>
          <a:lstStyle/>
          <a:p>
            <a:r>
              <a:rPr lang="en-US" sz="3600">
                <a:solidFill>
                  <a:srgbClr val="FFFFFF"/>
                </a:solidFill>
                <a:latin charset="0" panose="02020603050405020304" pitchFamily="18" typeface="Times New Roman"/>
                <a:cs charset="0" panose="02020603050405020304" pitchFamily="18" typeface="Times New Roman"/>
              </a:rPr>
              <a:t>REFERENCES</a:t>
            </a:r>
            <a:endParaRPr lang="en-US" sz="3600">
              <a:solidFill>
                <a:srgbClr val="FFFFFF"/>
              </a:solidFill>
            </a:endParaRPr>
          </a:p>
        </p:txBody>
      </p:sp>
      <p:sp>
        <p:nvSpPr>
          <p:cNvPr id="21" name="Rectangle 20">
            <a:extLst>
              <a:ext uri="{FF2B5EF4-FFF2-40B4-BE49-F238E27FC236}">
                <a16:creationId xmlns:a16="http://schemas.microsoft.com/office/drawing/2014/main" id="{054B3F04-9EAC-45C0-B3CE-0387EEA10A0C}"/>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Content Placeholder 2"/>
          <p:cNvSpPr>
            <a:spLocks noGrp="1"/>
          </p:cNvSpPr>
          <p:nvPr>
            <p:ph idx="1"/>
          </p:nvPr>
        </p:nvSpPr>
        <p:spPr>
          <a:xfrm>
            <a:off x="4742016" y="605896"/>
            <a:ext cx="6413663" cy="5646208"/>
          </a:xfrm>
        </p:spPr>
        <p:txBody>
          <a:bodyPr anchor="ctr">
            <a:normAutofit/>
          </a:bodyPr>
          <a:lstStyle/>
          <a:p>
            <a:pPr algn="just"/>
            <a:r>
              <a:rPr dirty="0" lang="en-US">
                <a:latin charset="0" panose="02020603050405020304" pitchFamily="18" typeface="Times New Roman"/>
                <a:cs charset="0" panose="02020603050405020304" pitchFamily="18" typeface="Times New Roman"/>
              </a:rPr>
              <a:t>[1] "Climate Education for K-12," NC State University, August 16, 2018.</a:t>
            </a:r>
          </a:p>
          <a:p>
            <a:pPr algn="just"/>
            <a:r>
              <a:rPr dirty="0" lang="en-US">
                <a:latin charset="0" panose="02020603050405020304" pitchFamily="18" typeface="Times New Roman"/>
                <a:cs charset="0" panose="02020603050405020304" pitchFamily="18" typeface="Times New Roman"/>
              </a:rPr>
              <a:t> [2] "Progressive Plant Growing is a Blooming Business," NASA, November 30, 2007. </a:t>
            </a:r>
          </a:p>
          <a:p>
            <a:pPr algn="just"/>
            <a:r>
              <a:rPr dirty="0" lang="en-US">
                <a:latin charset="0" panose="02020603050405020304" pitchFamily="18" typeface="Times New Roman"/>
                <a:cs charset="0" panose="02020603050405020304" pitchFamily="18" typeface="Times New Roman"/>
              </a:rPr>
              <a:t>[3] I. Nir, "Apparatus and method for plant growth in aeroponic conditions,” July 12, 2016.</a:t>
            </a:r>
          </a:p>
          <a:p>
            <a:pPr algn="just"/>
            <a:r>
              <a:rPr dirty="0" lang="en-US">
                <a:latin charset="0" panose="02020603050405020304" pitchFamily="18" typeface="Times New Roman"/>
                <a:cs charset="0" panose="02020603050405020304" pitchFamily="18" typeface="Times New Roman"/>
              </a:rPr>
              <a:t> [4] L. W. V. Richard W. Zobel and T. N. Richard F. </a:t>
            </a:r>
            <a:r>
              <a:rPr dirty="0" err="1" lang="en-US">
                <a:latin charset="0" panose="02020603050405020304" pitchFamily="18" typeface="Times New Roman"/>
                <a:cs charset="0" panose="02020603050405020304" pitchFamily="18" typeface="Times New Roman"/>
              </a:rPr>
              <a:t>Lychalk</a:t>
            </a:r>
            <a:r>
              <a:rPr dirty="0" lang="en-US">
                <a:latin charset="0" panose="02020603050405020304" pitchFamily="18" typeface="Times New Roman"/>
                <a:cs charset="0" panose="02020603050405020304" pitchFamily="18" typeface="Times New Roman"/>
              </a:rPr>
              <a:t>, "AEROPONIC GROWTH SYSTEM WITH NUTRIENT FOG STABILIZATION,” October 27, 2020. </a:t>
            </a:r>
          </a:p>
          <a:p>
            <a:pPr algn="just"/>
            <a:r>
              <a:rPr dirty="0" lang="en-US">
                <a:latin charset="0" panose="02020603050405020304" pitchFamily="18" typeface="Times New Roman"/>
                <a:cs charset="0" panose="02020603050405020304" pitchFamily="18" typeface="Times New Roman"/>
              </a:rPr>
              <a:t>[5] Y. W. Z. Jing Liu, "An Automatic Aeroponics Growth System Based on Ultrasonic Atomization,” February 2019.</a:t>
            </a:r>
          </a:p>
          <a:p>
            <a:pPr indent="0" marL="0">
              <a:buNone/>
            </a:pPr>
            <a:endParaRPr dirty="0" lang="en-US"/>
          </a:p>
        </p:txBody>
      </p:sp>
      <p:pic>
        <p:nvPicPr>
          <p:cNvPr descr="A picture containing diagram&#10;&#10;Description automatically generated" id="4" name="Picture 3">
            <a:extLst>
              <a:ext uri="{FF2B5EF4-FFF2-40B4-BE49-F238E27FC236}">
                <a16:creationId xmlns:a16="http://schemas.microsoft.com/office/drawing/2014/main" id="{6CDD4C03-2A3F-C281-3862-F6DA6C9E3D57}"/>
              </a:ext>
            </a:extLst>
          </p:cNvPr>
          <p:cNvPicPr>
            <a:picLocks noChangeAspect="1"/>
          </p:cNvPicPr>
          <p:nvPr/>
        </p:nvPicPr>
        <p:blipFill rotWithShape="1">
          <a:blip cstate="print" r:embed="rId2">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6" name="Picture 5">
            <a:extLst>
              <a:ext uri="{FF2B5EF4-FFF2-40B4-BE49-F238E27FC236}">
                <a16:creationId xmlns:a16="http://schemas.microsoft.com/office/drawing/2014/main" id="{3935BABD-2430-DF17-D21A-C819B1696F7C}"/>
              </a:ext>
            </a:extLst>
          </p:cNvPr>
          <p:cNvPicPr>
            <a:picLocks noChangeAspect="1"/>
          </p:cNvPicPr>
          <p:nvPr/>
        </p:nvPicPr>
        <p:blipFill>
          <a:blip cstate="print" r:embed="rId3">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5" name="Footer Placeholder 4">
            <a:extLst>
              <a:ext uri="{FF2B5EF4-FFF2-40B4-BE49-F238E27FC236}">
                <a16:creationId xmlns:a16="http://schemas.microsoft.com/office/drawing/2014/main" id="{06D25A69-CE29-81CB-4EDF-FAB00B0DF9B4}"/>
              </a:ext>
            </a:extLst>
          </p:cNvPr>
          <p:cNvSpPr>
            <a:spLocks noGrp="1"/>
          </p:cNvSpPr>
          <p:nvPr>
            <p:ph idx="11" sz="quarter" type="ftr"/>
          </p:nvPr>
        </p:nvSpPr>
        <p:spPr/>
        <p:txBody>
          <a:bodyPr/>
          <a:lstStyle/>
          <a:p>
            <a:r>
              <a:rPr lang="en-US">
                <a:solidFill>
                  <a:schemeClr val="tx1">
                    <a:lumMod val="95000"/>
                    <a:lumOff val="5000"/>
                  </a:schemeClr>
                </a:solidFill>
              </a:rPr>
              <a:t>Dept. of ECE, SJBIT</a:t>
            </a:r>
            <a:endParaRPr dirty="0" lang="en-US">
              <a:solidFill>
                <a:schemeClr val="tx1">
                  <a:lumMod val="95000"/>
                  <a:lumOff val="5000"/>
                </a:schemeClr>
              </a:solidFill>
            </a:endParaRPr>
          </a:p>
        </p:txBody>
      </p:sp>
      <p:sp>
        <p:nvSpPr>
          <p:cNvPr id="7" name="Slide Number Placeholder 6">
            <a:extLst>
              <a:ext uri="{FF2B5EF4-FFF2-40B4-BE49-F238E27FC236}">
                <a16:creationId xmlns:a16="http://schemas.microsoft.com/office/drawing/2014/main" id="{74F44B7F-50E4-1DE6-DFEB-DF69D9C3E822}"/>
              </a:ext>
            </a:extLst>
          </p:cNvPr>
          <p:cNvSpPr>
            <a:spLocks noGrp="1"/>
          </p:cNvSpPr>
          <p:nvPr>
            <p:ph idx="12" sz="quarter" type="sldNum"/>
          </p:nvPr>
        </p:nvSpPr>
        <p:spPr/>
        <p:txBody>
          <a:bodyPr/>
          <a:lstStyle/>
          <a:p>
            <a:fld id="{D57F1E4F-1CFF-5643-939E-217C01CDF565}" type="slidenum">
              <a:rPr lang="en-US" smtClean="0">
                <a:solidFill>
                  <a:schemeClr val="tx1">
                    <a:lumMod val="95000"/>
                    <a:lumOff val="5000"/>
                  </a:schemeClr>
                </a:solidFill>
              </a:rPr>
              <a:pPr/>
              <a:t>22</a:t>
            </a:fld>
            <a:endParaRPr dirty="0" lang="en-US">
              <a:solidFill>
                <a:schemeClr val="tx1">
                  <a:lumMod val="95000"/>
                  <a:lumOff val="5000"/>
                </a:schemeClr>
              </a:solidFill>
            </a:endParaRPr>
          </a:p>
        </p:txBody>
      </p:sp>
    </p:spTree>
    <p:extLst>
      <p:ext uri="{BB962C8B-B14F-4D97-AF65-F5344CB8AC3E}">
        <p14:creationId xmlns:p14="http://schemas.microsoft.com/office/powerpoint/2010/main" val="2706849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3"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5" name="Rectangle 14">
            <a:extLst>
              <a:ext uri="{FF2B5EF4-FFF2-40B4-BE49-F238E27FC236}">
                <a16:creationId xmlns:a16="http://schemas.microsoft.com/office/drawing/2014/main" id="{AE220058-3FCE-496E-ADF2-D8A6961F3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a:extLst>
              <a:ext uri="{FF2B5EF4-FFF2-40B4-BE49-F238E27FC236}">
                <a16:creationId xmlns:a16="http://schemas.microsoft.com/office/drawing/2014/main" id="{E193F809-7E50-4AAD-8E26-878207931C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944603" y="4325112"/>
            <a:ext cx="71323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83A2F30-D17A-1931-22B6-28BF657B9492}"/>
              </a:ext>
            </a:extLst>
          </p:cNvPr>
          <p:cNvSpPr>
            <a:spLocks noGrp="1"/>
          </p:cNvSpPr>
          <p:nvPr>
            <p:ph type="title"/>
          </p:nvPr>
        </p:nvSpPr>
        <p:spPr>
          <a:xfrm>
            <a:off x="3836504" y="758952"/>
            <a:ext cx="7319175" cy="3566160"/>
          </a:xfrm>
        </p:spPr>
        <p:txBody>
          <a:bodyPr vert="horz" lIns="91440" tIns="45720" rIns="91440" bIns="45720" rtlCol="0" anchor="b">
            <a:normAutofit/>
          </a:bodyPr>
          <a:lstStyle/>
          <a:p>
            <a:r>
              <a:rPr lang="en-US" sz="8000">
                <a:solidFill>
                  <a:schemeClr val="tx1">
                    <a:lumMod val="85000"/>
                    <a:lumOff val="15000"/>
                  </a:schemeClr>
                </a:solidFill>
              </a:rPr>
              <a:t>THANK YOU</a:t>
            </a:r>
          </a:p>
        </p:txBody>
      </p:sp>
      <p:pic>
        <p:nvPicPr>
          <p:cNvPr id="6" name="Graphic 5" descr="Smiling Face with No Fill">
            <a:extLst>
              <a:ext uri="{FF2B5EF4-FFF2-40B4-BE49-F238E27FC236}">
                <a16:creationId xmlns:a16="http://schemas.microsoft.com/office/drawing/2014/main" id="{F289D2FD-0354-BE8E-2814-3D22C693CE3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9818" y="1944907"/>
            <a:ext cx="2449486" cy="2449486"/>
          </a:xfrm>
          <a:prstGeom prst="rect">
            <a:avLst/>
          </a:prstGeom>
        </p:spPr>
      </p:pic>
      <p:sp>
        <p:nvSpPr>
          <p:cNvPr id="19" name="Rectangle 18">
            <a:extLst>
              <a:ext uri="{FF2B5EF4-FFF2-40B4-BE49-F238E27FC236}">
                <a16:creationId xmlns:a16="http://schemas.microsoft.com/office/drawing/2014/main" id="{3E9C5090-7D25-41E3-A6D3-CCAEE505E78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a:extLst>
              <a:ext uri="{FF2B5EF4-FFF2-40B4-BE49-F238E27FC236}">
                <a16:creationId xmlns:a16="http://schemas.microsoft.com/office/drawing/2014/main" id="{11BF8809-0DAC-41E5-A212-ACB4A01BE9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184437157"/>
      </p:ext>
    </p:extLst>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8C0C64-401C-B09F-8266-D145652F54A3}"/>
              </a:ext>
            </a:extLst>
          </p:cNvPr>
          <p:cNvSpPr>
            <a:spLocks noGrp="1"/>
          </p:cNvSpPr>
          <p:nvPr>
            <p:ph type="title"/>
          </p:nvPr>
        </p:nvSpPr>
        <p:spPr>
          <a:xfrm>
            <a:off x="1097280" y="286603"/>
            <a:ext cx="10058400" cy="1450757"/>
          </a:xfrm>
        </p:spPr>
        <p:txBody>
          <a:bodyPr>
            <a:normAutofit/>
          </a:bodyPr>
          <a:lstStyle/>
          <a:p>
            <a:r>
              <a:rPr dirty="0" lang="en-IN"/>
              <a:t>Abstract</a:t>
            </a:r>
          </a:p>
        </p:txBody>
      </p:sp>
      <p:sp>
        <p:nvSpPr>
          <p:cNvPr id="3" name="Content Placeholder 2">
            <a:extLst>
              <a:ext uri="{FF2B5EF4-FFF2-40B4-BE49-F238E27FC236}">
                <a16:creationId xmlns:a16="http://schemas.microsoft.com/office/drawing/2014/main" id="{1A0174A8-1021-0E65-EBBA-920A4DB41381}"/>
              </a:ext>
            </a:extLst>
          </p:cNvPr>
          <p:cNvSpPr>
            <a:spLocks noGrp="1"/>
          </p:cNvSpPr>
          <p:nvPr>
            <p:ph idx="1"/>
          </p:nvPr>
        </p:nvSpPr>
        <p:spPr>
          <a:xfrm>
            <a:off x="1097279" y="1845734"/>
            <a:ext cx="6454987" cy="4023360"/>
          </a:xfrm>
        </p:spPr>
        <p:txBody>
          <a:bodyPr>
            <a:normAutofit/>
          </a:bodyPr>
          <a:lstStyle/>
          <a:p>
            <a:pPr algn="just">
              <a:buFont charset="2" panose="05000000000000000000" pitchFamily="2" typeface="Wingdings"/>
              <a:buChar char="Ø"/>
            </a:pPr>
            <a:r>
              <a:rPr dirty="0" lang="en-US" sz="1900"/>
              <a:t>This project discusses the design and implementation of an IoT-based aeroponic farming system. The system involves growing plants in a nutrient-rich mist, while an IoT platform is used to monitor and control various aspects of the farming process. </a:t>
            </a:r>
          </a:p>
          <a:p>
            <a:pPr algn="just">
              <a:buFont charset="2" panose="05000000000000000000" pitchFamily="2" typeface="Wingdings"/>
              <a:buChar char="Ø"/>
            </a:pPr>
            <a:r>
              <a:rPr dirty="0" lang="en-US" sz="1900"/>
              <a:t>The project provides a step-by-step guide on how to design and implement the system, including defining the requirements, designing the system components, selecting IoT sensors, choosing an IoT platform, implementing the IoT system, testing and optimizing, and monitoring and maintaining the system. </a:t>
            </a:r>
          </a:p>
          <a:p>
            <a:pPr algn="just">
              <a:buFont charset="2" panose="05000000000000000000" pitchFamily="2" typeface="Wingdings"/>
              <a:buChar char="Ø"/>
            </a:pPr>
            <a:r>
              <a:rPr dirty="0" lang="en-US" sz="1900"/>
              <a:t>The benefits of an IoT-based aeroponic farming system are also highlighted, such as increased yield, reduced water usage, and improved plant growth rates.</a:t>
            </a:r>
            <a:endParaRPr dirty="0" lang="en-IN" sz="1900"/>
          </a:p>
        </p:txBody>
      </p:sp>
      <p:pic>
        <p:nvPicPr>
          <p:cNvPr descr="A close-up of plants growing in a white container&#10;&#10;Description automatically generated with low confidence" id="12" name="Picture 11">
            <a:extLst>
              <a:ext uri="{FF2B5EF4-FFF2-40B4-BE49-F238E27FC236}">
                <a16:creationId xmlns:a16="http://schemas.microsoft.com/office/drawing/2014/main" id="{FCA30BCF-77B2-3EAA-A397-EAAD00D2E050}"/>
              </a:ext>
            </a:extLst>
          </p:cNvPr>
          <p:cNvPicPr>
            <a:picLocks noChangeAspect="1"/>
          </p:cNvPicPr>
          <p:nvPr/>
        </p:nvPicPr>
        <p:blipFill rotWithShape="1">
          <a:blip r:embed="rId2"/>
          <a:srcRect l="13" r="196"/>
          <a:stretch/>
        </p:blipFill>
        <p:spPr>
          <a:xfrm>
            <a:off x="8020570" y="1916318"/>
            <a:ext cx="3135109" cy="3471012"/>
          </a:xfrm>
          <a:prstGeom prst="rect">
            <a:avLst/>
          </a:prstGeom>
        </p:spPr>
      </p:pic>
      <p:sp>
        <p:nvSpPr>
          <p:cNvPr id="4" name="Footer Placeholder 3">
            <a:extLst>
              <a:ext uri="{FF2B5EF4-FFF2-40B4-BE49-F238E27FC236}">
                <a16:creationId xmlns:a16="http://schemas.microsoft.com/office/drawing/2014/main" id="{DF0B98BA-B43F-E089-D7AD-DB4A2F867F9A}"/>
              </a:ext>
            </a:extLst>
          </p:cNvPr>
          <p:cNvSpPr>
            <a:spLocks noGrp="1"/>
          </p:cNvSpPr>
          <p:nvPr>
            <p:ph idx="11" sz="quarter" type="ftr"/>
          </p:nvPr>
        </p:nvSpPr>
        <p:spPr>
          <a:xfrm>
            <a:off x="3686185" y="6459785"/>
            <a:ext cx="4822804" cy="365125"/>
          </a:xfrm>
        </p:spPr>
        <p:txBody>
          <a:bodyPr>
            <a:normAutofit/>
          </a:bodyPr>
          <a:lstStyle/>
          <a:p>
            <a:pPr>
              <a:spcAft>
                <a:spcPts val="600"/>
              </a:spcAft>
            </a:pPr>
            <a:r>
              <a:rPr lang="en-US"/>
              <a:t>Dept. of ECE, SJBIT</a:t>
            </a:r>
          </a:p>
        </p:txBody>
      </p:sp>
      <p:sp>
        <p:nvSpPr>
          <p:cNvPr id="5" name="Slide Number Placeholder 4">
            <a:extLst>
              <a:ext uri="{FF2B5EF4-FFF2-40B4-BE49-F238E27FC236}">
                <a16:creationId xmlns:a16="http://schemas.microsoft.com/office/drawing/2014/main" id="{399C3E94-2125-5B5A-6665-028C45BFC492}"/>
              </a:ext>
            </a:extLst>
          </p:cNvPr>
          <p:cNvSpPr>
            <a:spLocks noGrp="1"/>
          </p:cNvSpPr>
          <p:nvPr>
            <p:ph idx="12" sz="quarter" type="sldNum"/>
          </p:nvPr>
        </p:nvSpPr>
        <p:spPr>
          <a:xfrm>
            <a:off x="9900458" y="6459785"/>
            <a:ext cx="1312025" cy="365125"/>
          </a:xfrm>
        </p:spPr>
        <p:txBody>
          <a:bodyPr>
            <a:normAutofit/>
          </a:bodyPr>
          <a:lstStyle/>
          <a:p>
            <a:pPr>
              <a:spcAft>
                <a:spcPts val="600"/>
              </a:spcAft>
            </a:pPr>
            <a:fld id="{D57F1E4F-1CFF-5643-939E-217C01CDF565}" type="slidenum">
              <a:rPr lang="en-US" smtClean="0"/>
              <a:pPr>
                <a:spcAft>
                  <a:spcPts val="600"/>
                </a:spcAft>
              </a:pPr>
              <a:t>3</a:t>
            </a:fld>
            <a:endParaRPr lang="en-US"/>
          </a:p>
        </p:txBody>
      </p:sp>
    </p:spTree>
    <p:extLst>
      <p:ext uri="{BB962C8B-B14F-4D97-AF65-F5344CB8AC3E}">
        <p14:creationId xmlns:p14="http://schemas.microsoft.com/office/powerpoint/2010/main" val="2908394056"/>
      </p:ext>
    </p:extLst>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pic>
        <p:nvPicPr>
          <p:cNvPr descr="Plants in a glass tube" id="5" name="Picture 4">
            <a:extLst>
              <a:ext uri="{FF2B5EF4-FFF2-40B4-BE49-F238E27FC236}">
                <a16:creationId xmlns:a16="http://schemas.microsoft.com/office/drawing/2014/main" id="{8676393A-67D3-DD33-6BBB-C34359C369E2}"/>
              </a:ext>
            </a:extLst>
          </p:cNvPr>
          <p:cNvPicPr>
            <a:picLocks noChangeAspect="1"/>
          </p:cNvPicPr>
          <p:nvPr/>
        </p:nvPicPr>
        <p:blipFill rotWithShape="1">
          <a:blip r:embed="rId2">
            <a:duotone>
              <a:schemeClr val="bg2">
                <a:shade val="45000"/>
                <a:satMod val="135000"/>
              </a:schemeClr>
              <a:prstClr val="white"/>
            </a:duotone>
            <a:alphaModFix amt="35000"/>
          </a:blip>
          <a:srcRect b="8311" t="7420"/>
          <a:stretch/>
        </p:blipFill>
        <p:spPr>
          <a:xfrm>
            <a:off x="20" y="10"/>
            <a:ext cx="12191980" cy="6857990"/>
          </a:xfrm>
          <a:prstGeom prst="rect">
            <a:avLst/>
          </a:prstGeom>
        </p:spPr>
      </p:pic>
      <p:cxnSp>
        <p:nvCxnSpPr>
          <p:cNvPr id="10" name="Straight Connector 9">
            <a:extLst>
              <a:ext uri="{FF2B5EF4-FFF2-40B4-BE49-F238E27FC236}">
                <a16:creationId xmlns:a16="http://schemas.microsoft.com/office/drawing/2014/main" id="{E9F7CBA9-9D9B-479F-AAB5-BF785971CD85}"/>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1193532" y="1737845"/>
            <a:ext cx="9966960"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2" name="Title 1"/>
          <p:cNvSpPr>
            <a:spLocks noGrp="1"/>
          </p:cNvSpPr>
          <p:nvPr>
            <p:ph type="title"/>
          </p:nvPr>
        </p:nvSpPr>
        <p:spPr>
          <a:xfrm>
            <a:off x="1097280" y="286603"/>
            <a:ext cx="10058400" cy="1450757"/>
          </a:xfrm>
        </p:spPr>
        <p:txBody>
          <a:bodyPr>
            <a:normAutofit/>
          </a:bodyPr>
          <a:lstStyle/>
          <a:p>
            <a:r>
              <a:rPr lang="en-US">
                <a:latin charset="0" panose="02020603050405020304" pitchFamily="18" typeface="Times New Roman"/>
                <a:cs charset="0" panose="02020603050405020304" pitchFamily="18" typeface="Times New Roman"/>
              </a:rPr>
              <a:t>INTRODUCTION</a:t>
            </a:r>
          </a:p>
        </p:txBody>
      </p:sp>
      <p:sp>
        <p:nvSpPr>
          <p:cNvPr id="3" name="Content Placeholder 2"/>
          <p:cNvSpPr>
            <a:spLocks noGrp="1"/>
          </p:cNvSpPr>
          <p:nvPr>
            <p:ph idx="1"/>
          </p:nvPr>
        </p:nvSpPr>
        <p:spPr>
          <a:xfrm>
            <a:off x="1097280" y="1845734"/>
            <a:ext cx="10058400" cy="4023360"/>
          </a:xfrm>
        </p:spPr>
        <p:txBody>
          <a:bodyPr>
            <a:normAutofit/>
          </a:bodyPr>
          <a:lstStyle/>
          <a:p>
            <a:pPr algn="just">
              <a:buClr>
                <a:srgbClr val="4092F0"/>
              </a:buClr>
              <a:buFont charset="2" panose="05000000000000000000" pitchFamily="2" typeface="Wingdings"/>
              <a:buChar char="Ø"/>
            </a:pPr>
            <a:r>
              <a:rPr dirty="0" lang="en-US">
                <a:latin charset="0" panose="02020603050405020304" pitchFamily="18" typeface="Times New Roman"/>
                <a:cs charset="0" panose="02020603050405020304" pitchFamily="18" typeface="Times New Roman"/>
              </a:rPr>
              <a:t>Aeroponics makes use of mist such that plant's roots are suspended in a mist container, while the rest of the plant sits above the setup.</a:t>
            </a:r>
          </a:p>
          <a:p>
            <a:pPr algn="just">
              <a:buClr>
                <a:srgbClr val="4092F0"/>
              </a:buClr>
              <a:buFont charset="2" panose="05000000000000000000" pitchFamily="2" typeface="Wingdings"/>
              <a:buChar char="Ø"/>
            </a:pPr>
            <a:r>
              <a:rPr dirty="0" lang="en-US">
                <a:latin charset="0" panose="02020603050405020304" pitchFamily="18" typeface="Times New Roman"/>
                <a:cs charset="0" panose="02020603050405020304" pitchFamily="18" typeface="Times New Roman"/>
              </a:rPr>
              <a:t>This aeroponics is an automated, partially  enclosed system that enables consumers to grow their own high-quality produce within the constraints of an urban environment with minimal oversight or expertise. </a:t>
            </a:r>
          </a:p>
          <a:p>
            <a:pPr algn="just">
              <a:buClr>
                <a:srgbClr val="4092F0"/>
              </a:buClr>
              <a:buFont charset="2" panose="05000000000000000000" pitchFamily="2" typeface="Wingdings"/>
              <a:buChar char="Ø"/>
            </a:pPr>
            <a:r>
              <a:rPr dirty="0" lang="en-US">
                <a:latin charset="0" panose="02020603050405020304" pitchFamily="18" typeface="Times New Roman"/>
                <a:cs charset="0" panose="02020603050405020304" pitchFamily="18" typeface="Times New Roman"/>
              </a:rPr>
              <a:t>An innovative design and prototype with functional software have been developed. A microcontroller and series of sensors and actuators regulate lighting, temperature, humidity and nutrient delivery. A web interface provides monitoring to the user.</a:t>
            </a:r>
          </a:p>
          <a:p>
            <a:pPr algn="just">
              <a:buClr>
                <a:srgbClr val="4092F0"/>
              </a:buClr>
              <a:buFont charset="2" panose="05000000000000000000" pitchFamily="2" typeface="Wingdings"/>
              <a:buChar char="Ø"/>
            </a:pPr>
            <a:r>
              <a:rPr dirty="0" lang="en-US">
                <a:latin charset="0" panose="02020603050405020304" pitchFamily="18" typeface="Times New Roman"/>
                <a:cs charset="0" panose="02020603050405020304" pitchFamily="18" typeface="Times New Roman"/>
              </a:rPr>
              <a:t>Results can be shared through this network to create a continuously improving community.</a:t>
            </a:r>
          </a:p>
        </p:txBody>
      </p:sp>
      <p:sp>
        <p:nvSpPr>
          <p:cNvPr id="12" name="Rectangle 11">
            <a:extLst>
              <a:ext uri="{FF2B5EF4-FFF2-40B4-BE49-F238E27FC236}">
                <a16:creationId xmlns:a16="http://schemas.microsoft.com/office/drawing/2014/main" id="{154480E5-678B-478F-9170-46502C5FB3E3}"/>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a:extLst>
              <a:ext uri="{FF2B5EF4-FFF2-40B4-BE49-F238E27FC236}">
                <a16:creationId xmlns:a16="http://schemas.microsoft.com/office/drawing/2014/main" id="{B598D875-841B-47A7-B4C8-237DBCE2FBC7}"/>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descr="A picture containing diagram&#10;&#10;Description automatically generated" id="4" name="Picture 3">
            <a:extLst>
              <a:ext uri="{FF2B5EF4-FFF2-40B4-BE49-F238E27FC236}">
                <a16:creationId xmlns:a16="http://schemas.microsoft.com/office/drawing/2014/main" id="{0EC1D950-0BC5-CAA7-13B4-BF78C216BB28}"/>
              </a:ext>
            </a:extLst>
          </p:cNvPr>
          <p:cNvPicPr>
            <a:picLocks noChangeAspect="1"/>
          </p:cNvPicPr>
          <p:nvPr/>
        </p:nvPicPr>
        <p:blipFill rotWithShape="1">
          <a:blip cstate="print" r:embed="rId3">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6" name="Picture 5">
            <a:extLst>
              <a:ext uri="{FF2B5EF4-FFF2-40B4-BE49-F238E27FC236}">
                <a16:creationId xmlns:a16="http://schemas.microsoft.com/office/drawing/2014/main" id="{46374F74-E42F-05D9-7551-1BB2D0A7DADC}"/>
              </a:ext>
            </a:extLst>
          </p:cNvPr>
          <p:cNvPicPr>
            <a:picLocks noChangeAspect="1"/>
          </p:cNvPicPr>
          <p:nvPr/>
        </p:nvPicPr>
        <p:blipFill>
          <a:blip cstate="print" r:embed="rId4">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7" name="Footer Placeholder 6">
            <a:extLst>
              <a:ext uri="{FF2B5EF4-FFF2-40B4-BE49-F238E27FC236}">
                <a16:creationId xmlns:a16="http://schemas.microsoft.com/office/drawing/2014/main" id="{E9A88F0A-550D-5FE1-1C4D-3F39E2AC9955}"/>
              </a:ext>
            </a:extLst>
          </p:cNvPr>
          <p:cNvSpPr>
            <a:spLocks noGrp="1"/>
          </p:cNvSpPr>
          <p:nvPr>
            <p:ph idx="11" sz="quarter" type="ftr"/>
          </p:nvPr>
        </p:nvSpPr>
        <p:spPr/>
        <p:txBody>
          <a:bodyPr/>
          <a:lstStyle/>
          <a:p>
            <a:r>
              <a:rPr lang="en-US"/>
              <a:t>Dept. of ECE, SJBIT</a:t>
            </a:r>
            <a:endParaRPr dirty="0" lang="en-US"/>
          </a:p>
        </p:txBody>
      </p:sp>
      <p:sp>
        <p:nvSpPr>
          <p:cNvPr id="8" name="Slide Number Placeholder 7">
            <a:extLst>
              <a:ext uri="{FF2B5EF4-FFF2-40B4-BE49-F238E27FC236}">
                <a16:creationId xmlns:a16="http://schemas.microsoft.com/office/drawing/2014/main" id="{6B9B8304-642B-AF39-F453-EED8FB475A24}"/>
              </a:ext>
            </a:extLst>
          </p:cNvPr>
          <p:cNvSpPr>
            <a:spLocks noGrp="1"/>
          </p:cNvSpPr>
          <p:nvPr>
            <p:ph idx="12" sz="quarter" type="sldNum"/>
          </p:nvPr>
        </p:nvSpPr>
        <p:spPr/>
        <p:txBody>
          <a:bodyPr/>
          <a:lstStyle/>
          <a:p>
            <a:fld id="{D57F1E4F-1CFF-5643-939E-217C01CDF565}" type="slidenum">
              <a:rPr lang="en-US" smtClean="0"/>
              <a:pPr/>
              <a:t>4</a:t>
            </a:fld>
            <a:endParaRPr dirty="0" lang="en-US"/>
          </a:p>
        </p:txBody>
      </p:sp>
    </p:spTree>
    <p:extLst>
      <p:ext uri="{BB962C8B-B14F-4D97-AF65-F5344CB8AC3E}">
        <p14:creationId xmlns:p14="http://schemas.microsoft.com/office/powerpoint/2010/main" val="1219112667"/>
      </p:ext>
    </p:extLst>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3" name="Rectangle 8">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4" name="Rectangle 10">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25" name="Straight Connector 12">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26" name="Rectangle 14">
            <a:extLst>
              <a:ext uri="{FF2B5EF4-FFF2-40B4-BE49-F238E27FC236}">
                <a16:creationId xmlns:a16="http://schemas.microsoft.com/office/drawing/2014/main" id="{8D0DE514-8876-4D18-A995-61A5C1F813F1}"/>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1" cy="490419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7" name="Rectangle 16">
            <a:extLst>
              <a:ext uri="{FF2B5EF4-FFF2-40B4-BE49-F238E27FC236}">
                <a16:creationId xmlns:a16="http://schemas.microsoft.com/office/drawing/2014/main" id="{09DA791C-FFCF-422E-8775-BDA6C0E5ECF0}"/>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bwMode="white">
          <a:xfrm>
            <a:off x="1507" y="4953000"/>
            <a:ext cx="12188952"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65197" y="5120640"/>
            <a:ext cx="10058400" cy="822960"/>
          </a:xfrm>
        </p:spPr>
        <p:txBody>
          <a:bodyPr anchor="b" bIns="45720" lIns="91440" rIns="91440" rtlCol="0" tIns="45720" vert="horz">
            <a:normAutofit/>
          </a:bodyPr>
          <a:lstStyle/>
          <a:p>
            <a:r>
              <a:rPr lang="en-US" sz="3600">
                <a:solidFill>
                  <a:srgbClr val="FFFFFF"/>
                </a:solidFill>
              </a:rPr>
              <a:t>LITERATURE SURVEY</a:t>
            </a:r>
          </a:p>
        </p:txBody>
      </p:sp>
      <p:sp>
        <p:nvSpPr>
          <p:cNvPr id="28" name="Rectangle 18">
            <a:extLst>
              <a:ext uri="{FF2B5EF4-FFF2-40B4-BE49-F238E27FC236}">
                <a16:creationId xmlns:a16="http://schemas.microsoft.com/office/drawing/2014/main" id="{0DCF8855-3530-4F46-A4CB-3B6686EEE4BD}"/>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507" y="4906176"/>
            <a:ext cx="12188952"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graphicFrame>
        <p:nvGraphicFramePr>
          <p:cNvPr id="4" name="Table 3"/>
          <p:cNvGraphicFramePr>
            <a:graphicFrameLocks noGrp="1"/>
          </p:cNvGraphicFramePr>
          <p:nvPr>
            <p:extLst>
              <p:ext uri="{D42A27DB-BD31-4B8C-83A1-F6EECF244321}">
                <p14:modId xmlns:p14="http://schemas.microsoft.com/office/powerpoint/2010/main" val="1911876572"/>
              </p:ext>
            </p:extLst>
          </p:nvPr>
        </p:nvGraphicFramePr>
        <p:xfrm>
          <a:off x="114300" y="73640"/>
          <a:ext cx="11772900" cy="4755812"/>
        </p:xfrm>
        <a:graphic>
          <a:graphicData uri="http://schemas.openxmlformats.org/drawingml/2006/table">
            <a:tbl>
              <a:tblPr bandRow="1" firstRow="1">
                <a:noFill/>
                <a:tableStyleId>{5C22544A-7EE6-4342-B048-85BDC9FD1C3A}</a:tableStyleId>
              </a:tblPr>
              <a:tblGrid>
                <a:gridCol w="2018656">
                  <a:extLst>
                    <a:ext uri="{9D8B030D-6E8A-4147-A177-3AD203B41FA5}">
                      <a16:colId xmlns:a16="http://schemas.microsoft.com/office/drawing/2014/main" val="20000"/>
                    </a:ext>
                  </a:extLst>
                </a:gridCol>
                <a:gridCol w="2833050">
                  <a:extLst>
                    <a:ext uri="{9D8B030D-6E8A-4147-A177-3AD203B41FA5}">
                      <a16:colId xmlns:a16="http://schemas.microsoft.com/office/drawing/2014/main" val="20001"/>
                    </a:ext>
                  </a:extLst>
                </a:gridCol>
                <a:gridCol w="973155">
                  <a:extLst>
                    <a:ext uri="{9D8B030D-6E8A-4147-A177-3AD203B41FA5}">
                      <a16:colId xmlns:a16="http://schemas.microsoft.com/office/drawing/2014/main" val="20002"/>
                    </a:ext>
                  </a:extLst>
                </a:gridCol>
                <a:gridCol w="2771792">
                  <a:extLst>
                    <a:ext uri="{9D8B030D-6E8A-4147-A177-3AD203B41FA5}">
                      <a16:colId xmlns:a16="http://schemas.microsoft.com/office/drawing/2014/main" val="20003"/>
                    </a:ext>
                  </a:extLst>
                </a:gridCol>
                <a:gridCol w="3176247">
                  <a:extLst>
                    <a:ext uri="{9D8B030D-6E8A-4147-A177-3AD203B41FA5}">
                      <a16:colId xmlns:a16="http://schemas.microsoft.com/office/drawing/2014/main" val="20004"/>
                    </a:ext>
                  </a:extLst>
                </a:gridCol>
              </a:tblGrid>
              <a:tr h="488792">
                <a:tc>
                  <a:txBody>
                    <a:bodyPr/>
                    <a:lstStyle/>
                    <a:p>
                      <a:pPr algn="l" defTabSz="457200" eaLnBrk="1" fontAlgn="auto" hangingPunct="1" indent="0" latinLnBrk="0" marL="0" marR="0" rtl="0">
                        <a:lnSpc>
                          <a:spcPct val="100000"/>
                        </a:lnSpc>
                        <a:spcBef>
                          <a:spcPts val="0"/>
                        </a:spcBef>
                        <a:spcAft>
                          <a:spcPts val="0"/>
                        </a:spcAft>
                        <a:buClrTx/>
                        <a:buSzTx/>
                        <a:buFontTx/>
                        <a:buNone/>
                        <a:tabLst/>
                        <a:defRPr/>
                      </a:pPr>
                      <a:r>
                        <a:rPr b="1" dirty="0" lang="en-US" sz="1400">
                          <a:solidFill>
                            <a:srgbClr val="FFFFFF"/>
                          </a:solidFill>
                          <a:latin charset="0" panose="02020603050405020304" pitchFamily="18" typeface="Times New Roman"/>
                          <a:cs charset="0" panose="02020603050405020304" pitchFamily="18" typeface="Times New Roman"/>
                        </a:rPr>
                        <a:t>Author name</a:t>
                      </a:r>
                    </a:p>
                  </a:txBody>
                  <a:tcPr marB="91385" marL="152308" marR="91385" marT="91385">
                    <a:lnL algn="ctr" cap="flat" cmpd="sng" w="38100">
                      <a:noFill/>
                      <a:prstDash val="solid"/>
                    </a:lnL>
                    <a:lnR algn="ctr" cap="flat" cmpd="sng" w="38100">
                      <a:solidFill>
                        <a:srgbClr val="FFFFFF"/>
                      </a:solidFill>
                      <a:prstDash val="solid"/>
                    </a:lnR>
                    <a:lnT algn="ctr" cap="flat" cmpd="sng" w="38100">
                      <a:noFill/>
                      <a:prstDash val="solid"/>
                    </a:lnT>
                    <a:lnB algn="ctr" cap="flat" cmpd="sng" w="38100">
                      <a:solidFill>
                        <a:srgbClr val="FFFFFF"/>
                      </a:solidFill>
                      <a:prstDash val="solid"/>
                    </a:lnB>
                    <a:solidFill>
                      <a:srgbClr val="636B68">
                        <a:alpha val="69804"/>
                      </a:srgbClr>
                    </a:solidFill>
                  </a:tcPr>
                </a:tc>
                <a:tc>
                  <a:txBody>
                    <a:bodyPr/>
                    <a:lstStyle/>
                    <a:p>
                      <a:r>
                        <a:rPr b="1" lang="en-US" sz="1400">
                          <a:solidFill>
                            <a:srgbClr val="FFFFFF"/>
                          </a:solidFill>
                          <a:latin charset="0" panose="02020603050405020304" pitchFamily="18" typeface="Times New Roman"/>
                          <a:cs charset="0" panose="02020603050405020304" pitchFamily="18" typeface="Times New Roman"/>
                        </a:rPr>
                        <a:t>Title</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noFill/>
                      <a:prstDash val="solid"/>
                    </a:lnT>
                    <a:lnB algn="ctr" cap="flat" cmpd="sng" w="38100">
                      <a:solidFill>
                        <a:srgbClr val="FFFFFF"/>
                      </a:solidFill>
                      <a:prstDash val="solid"/>
                    </a:lnB>
                    <a:solidFill>
                      <a:srgbClr val="636B68">
                        <a:alpha val="69804"/>
                      </a:srgbClr>
                    </a:solidFill>
                  </a:tcPr>
                </a:tc>
                <a:tc>
                  <a:txBody>
                    <a:bodyPr/>
                    <a:lstStyle/>
                    <a:p>
                      <a:r>
                        <a:rPr b="1" lang="en-US" sz="1400">
                          <a:solidFill>
                            <a:srgbClr val="FFFFFF"/>
                          </a:solidFill>
                          <a:latin charset="0" panose="02020603050405020304" pitchFamily="18" typeface="Times New Roman"/>
                          <a:cs charset="0" panose="02020603050405020304" pitchFamily="18" typeface="Times New Roman"/>
                        </a:rPr>
                        <a:t>Year</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noFill/>
                      <a:prstDash val="solid"/>
                    </a:lnT>
                    <a:lnB algn="ctr" cap="flat" cmpd="sng" w="38100">
                      <a:solidFill>
                        <a:srgbClr val="FFFFFF"/>
                      </a:solidFill>
                      <a:prstDash val="solid"/>
                    </a:lnB>
                    <a:solidFill>
                      <a:srgbClr val="636B68">
                        <a:alpha val="69804"/>
                      </a:srgbClr>
                    </a:solidFill>
                  </a:tcPr>
                </a:tc>
                <a:tc>
                  <a:txBody>
                    <a:bodyPr/>
                    <a:lstStyle/>
                    <a:p>
                      <a:r>
                        <a:rPr b="1" lang="en-US" sz="1400">
                          <a:solidFill>
                            <a:srgbClr val="FFFFFF"/>
                          </a:solidFill>
                          <a:latin charset="0" panose="02020603050405020304" pitchFamily="18" typeface="Times New Roman"/>
                          <a:cs charset="0" panose="02020603050405020304" pitchFamily="18" typeface="Times New Roman"/>
                        </a:rPr>
                        <a:t>Inference</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noFill/>
                      <a:prstDash val="solid"/>
                    </a:lnT>
                    <a:lnB algn="ctr" cap="flat" cmpd="sng" w="38100">
                      <a:solidFill>
                        <a:srgbClr val="FFFFFF"/>
                      </a:solidFill>
                      <a:prstDash val="solid"/>
                    </a:lnB>
                    <a:solidFill>
                      <a:srgbClr val="636B68">
                        <a:alpha val="69804"/>
                      </a:srgbClr>
                    </a:solidFill>
                  </a:tcPr>
                </a:tc>
                <a:tc>
                  <a:txBody>
                    <a:bodyPr/>
                    <a:lstStyle/>
                    <a:p>
                      <a:r>
                        <a:rPr b="1" lang="en-US" sz="1400">
                          <a:solidFill>
                            <a:srgbClr val="FFFFFF"/>
                          </a:solidFill>
                          <a:latin charset="0" panose="02020603050405020304" pitchFamily="18" typeface="Times New Roman"/>
                          <a:cs charset="0" panose="02020603050405020304" pitchFamily="18" typeface="Times New Roman"/>
                        </a:rPr>
                        <a:t>Limitations</a:t>
                      </a:r>
                    </a:p>
                  </a:txBody>
                  <a:tcPr marB="91385" marL="152308" marR="91385" marT="91385">
                    <a:lnL algn="ctr" cap="flat" cmpd="sng" w="38100">
                      <a:solidFill>
                        <a:srgbClr val="FFFFFF"/>
                      </a:solidFill>
                      <a:prstDash val="solid"/>
                    </a:lnL>
                    <a:lnR algn="ctr" cap="flat" cmpd="sng" w="38100">
                      <a:noFill/>
                      <a:prstDash val="solid"/>
                    </a:lnR>
                    <a:lnT algn="ctr" cap="flat" cmpd="sng" w="38100">
                      <a:noFill/>
                      <a:prstDash val="solid"/>
                    </a:lnT>
                    <a:lnB algn="ctr" cap="flat" cmpd="sng" w="38100">
                      <a:solidFill>
                        <a:srgbClr val="FFFFFF"/>
                      </a:solidFill>
                      <a:prstDash val="solid"/>
                    </a:lnB>
                    <a:solidFill>
                      <a:srgbClr val="636B68">
                        <a:alpha val="69804"/>
                      </a:srgbClr>
                    </a:solidFill>
                  </a:tcPr>
                </a:tc>
                <a:extLst>
                  <a:ext uri="{0D108BD9-81ED-4DB2-BD59-A6C34878D82A}">
                    <a16:rowId xmlns:a16="http://schemas.microsoft.com/office/drawing/2014/main" val="10000"/>
                  </a:ext>
                </a:extLst>
              </a:tr>
              <a:tr h="736813">
                <a:tc>
                  <a:txBody>
                    <a:bodyPr/>
                    <a:lstStyle/>
                    <a:p>
                      <a:r>
                        <a:rPr b="0" i="0" kern="1200" lang="en-US" sz="1400">
                          <a:solidFill>
                            <a:schemeClr val="tx1">
                              <a:lumMod val="85000"/>
                              <a:lumOff val="15000"/>
                            </a:schemeClr>
                          </a:solidFill>
                          <a:effectLst/>
                          <a:latin charset="0" panose="02020603050405020304" pitchFamily="18" typeface="Times New Roman"/>
                          <a:ea typeface="+mn-ea"/>
                          <a:cs charset="0" panose="02020603050405020304" pitchFamily="18" typeface="Times New Roman"/>
                        </a:rPr>
                        <a:t>Shyamal Patel and Dr Lance Erickson </a:t>
                      </a:r>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algn="ctr" cap="flat" cmpd="sng" w="38100">
                      <a:no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14902"/>
                      </a:srgbClr>
                    </a:solidFill>
                  </a:tcPr>
                </a:tc>
                <a:tc>
                  <a:txBody>
                    <a:bodyPr/>
                    <a:lstStyle/>
                    <a:p>
                      <a:r>
                        <a:rPr b="0" i="0" kern="1200" lang="en-US" sz="1400">
                          <a:solidFill>
                            <a:schemeClr val="tx1">
                              <a:lumMod val="85000"/>
                              <a:lumOff val="15000"/>
                            </a:schemeClr>
                          </a:solidFill>
                          <a:effectLst/>
                          <a:latin charset="0" panose="02020603050405020304" pitchFamily="18" typeface="Times New Roman"/>
                          <a:ea typeface="+mn-ea"/>
                          <a:cs charset="0" panose="02020603050405020304" pitchFamily="18" typeface="Times New Roman"/>
                        </a:rPr>
                        <a:t>Project XGEN</a:t>
                      </a:r>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14902"/>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2011</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14902"/>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sophisticated and modern than the previous apparatuses</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14902"/>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Lacked feedback mechanism</a:t>
                      </a:r>
                      <a:r>
                        <a:rPr baseline="0" lang="en-US" sz="1400">
                          <a:solidFill>
                            <a:schemeClr val="tx1">
                              <a:lumMod val="85000"/>
                              <a:lumOff val="15000"/>
                            </a:schemeClr>
                          </a:solidFill>
                          <a:latin charset="0" panose="02020603050405020304" pitchFamily="18" typeface="Times New Roman"/>
                          <a:cs charset="0" panose="02020603050405020304" pitchFamily="18" typeface="Times New Roman"/>
                        </a:rPr>
                        <a:t>.</a:t>
                      </a:r>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algn="ctr" cap="flat" cmpd="sng" w="38100">
                      <a:solidFill>
                        <a:srgbClr val="FFFFFF"/>
                      </a:solidFill>
                      <a:prstDash val="solid"/>
                    </a:lnL>
                    <a:lnR algn="ctr" cap="flat" cmpd="sng" w="38100">
                      <a:noFill/>
                      <a:prstDash val="solid"/>
                    </a:lnR>
                    <a:lnT algn="ctr" cap="flat" cmpd="sng" w="38100">
                      <a:solidFill>
                        <a:srgbClr val="FFFFFF"/>
                      </a:solidFill>
                      <a:prstDash val="solid"/>
                    </a:lnT>
                    <a:lnB algn="ctr" cap="flat" cmpd="sng" w="38100">
                      <a:solidFill>
                        <a:srgbClr val="FFFFFF"/>
                      </a:solidFill>
                      <a:prstDash val="solid"/>
                    </a:lnB>
                    <a:solidFill>
                      <a:srgbClr val="878E8B">
                        <a:alpha val="14902"/>
                      </a:srgbClr>
                    </a:solidFill>
                  </a:tcPr>
                </a:tc>
                <a:extLst>
                  <a:ext uri="{0D108BD9-81ED-4DB2-BD59-A6C34878D82A}">
                    <a16:rowId xmlns:a16="http://schemas.microsoft.com/office/drawing/2014/main" val="10001"/>
                  </a:ext>
                </a:extLst>
              </a:tr>
              <a:tr h="857055">
                <a:tc>
                  <a:txBody>
                    <a:bodyPr/>
                    <a:lstStyle/>
                    <a:p>
                      <a:r>
                        <a:rPr err="1" lang="en-US" sz="1400">
                          <a:solidFill>
                            <a:schemeClr val="tx1">
                              <a:lumMod val="85000"/>
                              <a:lumOff val="15000"/>
                            </a:schemeClr>
                          </a:solidFill>
                          <a:latin charset="0" panose="02020603050405020304" pitchFamily="18" typeface="Times New Roman"/>
                          <a:cs charset="0" panose="02020603050405020304" pitchFamily="18" typeface="Times New Roman"/>
                        </a:rPr>
                        <a:t>Y.W.Z.Jing</a:t>
                      </a:r>
                      <a:r>
                        <a:rPr baseline="0" lang="en-US" sz="1400">
                          <a:solidFill>
                            <a:schemeClr val="tx1">
                              <a:lumMod val="85000"/>
                              <a:lumOff val="15000"/>
                            </a:schemeClr>
                          </a:solidFill>
                          <a:latin charset="0" panose="02020603050405020304" pitchFamily="18" typeface="Times New Roman"/>
                          <a:cs charset="0" panose="02020603050405020304" pitchFamily="18" typeface="Times New Roman"/>
                        </a:rPr>
                        <a:t> Liu</a:t>
                      </a:r>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cmpd="sng" w="12700">
                      <a:no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30196"/>
                      </a:srgbClr>
                    </a:solidFill>
                  </a:tcPr>
                </a:tc>
                <a:tc>
                  <a:txBody>
                    <a:bodyPr/>
                    <a:lstStyle/>
                    <a:p>
                      <a:r>
                        <a:rPr dirty="0" lang="en-US" sz="1400">
                          <a:solidFill>
                            <a:schemeClr val="tx1">
                              <a:lumMod val="85000"/>
                              <a:lumOff val="15000"/>
                            </a:schemeClr>
                          </a:solidFill>
                          <a:latin charset="0" panose="02020603050405020304" pitchFamily="18" typeface="Times New Roman"/>
                          <a:cs charset="0" panose="02020603050405020304" pitchFamily="18" typeface="Times New Roman"/>
                        </a:rPr>
                        <a:t>An automated aeroponic growth system based on ultrasonic atomization.</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30196"/>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2013</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30196"/>
                      </a:srgbClr>
                    </a:solidFill>
                  </a:tcPr>
                </a:tc>
                <a:tc>
                  <a:txBody>
                    <a:bodyPr/>
                    <a:lstStyle/>
                    <a:p>
                      <a:r>
                        <a:rPr baseline="0" lang="en-US" sz="1400">
                          <a:solidFill>
                            <a:schemeClr val="tx1">
                              <a:lumMod val="85000"/>
                              <a:lumOff val="15000"/>
                            </a:schemeClr>
                          </a:solidFill>
                          <a:latin charset="0" panose="02020603050405020304" pitchFamily="18" typeface="Times New Roman"/>
                          <a:cs charset="0" panose="02020603050405020304" pitchFamily="18" typeface="Times New Roman"/>
                        </a:rPr>
                        <a:t>Monitoring temperature and  conductivity.</a:t>
                      </a:r>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30196"/>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Temperature</a:t>
                      </a:r>
                      <a:r>
                        <a:rPr baseline="0" lang="en-US" sz="1400">
                          <a:solidFill>
                            <a:schemeClr val="tx1">
                              <a:lumMod val="85000"/>
                              <a:lumOff val="15000"/>
                            </a:schemeClr>
                          </a:solidFill>
                          <a:latin charset="0" panose="02020603050405020304" pitchFamily="18" typeface="Times New Roman"/>
                          <a:cs charset="0" panose="02020603050405020304" pitchFamily="18" typeface="Times New Roman"/>
                        </a:rPr>
                        <a:t> monitoring only.</a:t>
                      </a:r>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algn="ctr" cap="flat" cmpd="sng" w="38100">
                      <a:solidFill>
                        <a:srgbClr val="FFFFFF"/>
                      </a:solidFill>
                      <a:prstDash val="solid"/>
                    </a:lnL>
                    <a:lnR cmpd="sng" w="12700">
                      <a:noFill/>
                      <a:prstDash val="solid"/>
                    </a:lnR>
                    <a:lnT algn="ctr" cap="flat" cmpd="sng" w="38100">
                      <a:solidFill>
                        <a:srgbClr val="FFFFFF"/>
                      </a:solidFill>
                      <a:prstDash val="solid"/>
                    </a:lnT>
                    <a:lnB algn="ctr" cap="flat" cmpd="sng" w="38100">
                      <a:solidFill>
                        <a:srgbClr val="FFFFFF"/>
                      </a:solidFill>
                      <a:prstDash val="solid"/>
                    </a:lnB>
                    <a:solidFill>
                      <a:srgbClr val="878E8B">
                        <a:alpha val="30196"/>
                      </a:srgbClr>
                    </a:solidFill>
                  </a:tcPr>
                </a:tc>
                <a:extLst>
                  <a:ext uri="{0D108BD9-81ED-4DB2-BD59-A6C34878D82A}">
                    <a16:rowId xmlns:a16="http://schemas.microsoft.com/office/drawing/2014/main" val="10002"/>
                  </a:ext>
                </a:extLst>
              </a:tr>
              <a:tr h="736813">
                <a:tc>
                  <a:txBody>
                    <a:bodyPr/>
                    <a:lstStyle/>
                    <a:p>
                      <a:r>
                        <a:rPr err="1" lang="en-US" sz="1400">
                          <a:solidFill>
                            <a:schemeClr val="tx1">
                              <a:lumMod val="85000"/>
                              <a:lumOff val="15000"/>
                            </a:schemeClr>
                          </a:solidFill>
                          <a:latin charset="0" panose="02020603050405020304" pitchFamily="18" typeface="Times New Roman"/>
                          <a:cs charset="0" panose="02020603050405020304" pitchFamily="18" typeface="Times New Roman"/>
                        </a:rPr>
                        <a:t>V.Arenella</a:t>
                      </a:r>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algn="ctr" cap="flat" cmpd="sng" w="38100">
                      <a:no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14902"/>
                      </a:srgbClr>
                    </a:solidFill>
                  </a:tcPr>
                </a:tc>
                <a:tc>
                  <a:txBody>
                    <a:bodyPr/>
                    <a:lstStyle/>
                    <a:p>
                      <a:r>
                        <a:rPr dirty="0" lang="en-US" sz="1400">
                          <a:solidFill>
                            <a:schemeClr val="tx1">
                              <a:lumMod val="85000"/>
                              <a:lumOff val="15000"/>
                            </a:schemeClr>
                          </a:solidFill>
                          <a:latin charset="0" panose="02020603050405020304" pitchFamily="18" typeface="Times New Roman"/>
                          <a:cs charset="0" panose="02020603050405020304" pitchFamily="18" typeface="Times New Roman"/>
                        </a:rPr>
                        <a:t>Automatic aeroponic irrigation system based</a:t>
                      </a:r>
                      <a:r>
                        <a:rPr baseline="0" dirty="0" lang="en-US" sz="1400">
                          <a:solidFill>
                            <a:schemeClr val="tx1">
                              <a:lumMod val="85000"/>
                              <a:lumOff val="15000"/>
                            </a:schemeClr>
                          </a:solidFill>
                          <a:latin charset="0" panose="02020603050405020304" pitchFamily="18" typeface="Times New Roman"/>
                          <a:cs charset="0" panose="02020603050405020304" pitchFamily="18" typeface="Times New Roman"/>
                        </a:rPr>
                        <a:t> on Arduino platform.</a:t>
                      </a:r>
                      <a:endParaRPr dirty="0"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14902"/>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2016</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14902"/>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Real time data was logged and streamed to web server.</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14902"/>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Data</a:t>
                      </a:r>
                      <a:r>
                        <a:rPr baseline="0" lang="en-US" sz="1400">
                          <a:solidFill>
                            <a:schemeClr val="tx1">
                              <a:lumMod val="85000"/>
                              <a:lumOff val="15000"/>
                            </a:schemeClr>
                          </a:solidFill>
                          <a:latin charset="0" panose="02020603050405020304" pitchFamily="18" typeface="Times New Roman"/>
                          <a:cs charset="0" panose="02020603050405020304" pitchFamily="18" typeface="Times New Roman"/>
                        </a:rPr>
                        <a:t> mining and analysis only.</a:t>
                      </a:r>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algn="ctr" cap="flat" cmpd="sng" w="38100">
                      <a:solidFill>
                        <a:srgbClr val="FFFFFF"/>
                      </a:solidFill>
                      <a:prstDash val="solid"/>
                    </a:lnL>
                    <a:lnR algn="ctr" cap="flat" cmpd="sng" w="38100">
                      <a:noFill/>
                      <a:prstDash val="solid"/>
                    </a:lnR>
                    <a:lnT algn="ctr" cap="flat" cmpd="sng" w="38100">
                      <a:solidFill>
                        <a:srgbClr val="FFFFFF"/>
                      </a:solidFill>
                      <a:prstDash val="solid"/>
                    </a:lnT>
                    <a:lnB algn="ctr" cap="flat" cmpd="sng" w="38100">
                      <a:solidFill>
                        <a:srgbClr val="FFFFFF"/>
                      </a:solidFill>
                      <a:prstDash val="solid"/>
                    </a:lnB>
                    <a:solidFill>
                      <a:srgbClr val="878E8B">
                        <a:alpha val="14902"/>
                      </a:srgbClr>
                    </a:solidFill>
                  </a:tcPr>
                </a:tc>
                <a:extLst>
                  <a:ext uri="{0D108BD9-81ED-4DB2-BD59-A6C34878D82A}">
                    <a16:rowId xmlns:a16="http://schemas.microsoft.com/office/drawing/2014/main" val="10003"/>
                  </a:ext>
                </a:extLst>
              </a:tr>
              <a:tr h="857055">
                <a:tc>
                  <a:txBody>
                    <a:bodyPr/>
                    <a:lstStyle/>
                    <a:p>
                      <a:r>
                        <a:rPr lang="en-IN" sz="1400">
                          <a:solidFill>
                            <a:schemeClr val="tx1">
                              <a:lumMod val="85000"/>
                              <a:lumOff val="15000"/>
                            </a:schemeClr>
                          </a:solidFill>
                          <a:latin charset="0" panose="02020603050405020304" pitchFamily="18" typeface="Times New Roman"/>
                          <a:cs charset="0" panose="02020603050405020304" pitchFamily="18" typeface="Times New Roman"/>
                        </a:rPr>
                        <a:t>Stephen C. Kerns </a:t>
                      </a:r>
                      <a:r>
                        <a:rPr err="1" lang="en-IN" sz="1400">
                          <a:solidFill>
                            <a:schemeClr val="tx1">
                              <a:lumMod val="85000"/>
                              <a:lumOff val="15000"/>
                            </a:schemeClr>
                          </a:solidFill>
                          <a:latin charset="0" panose="02020603050405020304" pitchFamily="18" typeface="Times New Roman"/>
                          <a:cs charset="0" panose="02020603050405020304" pitchFamily="18" typeface="Times New Roman"/>
                        </a:rPr>
                        <a:t>Joong-Lyul</a:t>
                      </a:r>
                      <a:r>
                        <a:rPr lang="en-IN" sz="1400">
                          <a:solidFill>
                            <a:schemeClr val="tx1">
                              <a:lumMod val="85000"/>
                              <a:lumOff val="15000"/>
                            </a:schemeClr>
                          </a:solidFill>
                          <a:latin charset="0" panose="02020603050405020304" pitchFamily="18" typeface="Times New Roman"/>
                          <a:cs charset="0" panose="02020603050405020304" pitchFamily="18" typeface="Times New Roman"/>
                        </a:rPr>
                        <a:t> Lee</a:t>
                      </a:r>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cmpd="sng" w="12700">
                      <a:no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30196"/>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Automated Aeroponics System Using IoT for Smart Farming</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30196"/>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2017</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30196"/>
                      </a:srgbClr>
                    </a:solidFill>
                  </a:tcPr>
                </a:tc>
                <a:tc>
                  <a:txBody>
                    <a:bodyPr/>
                    <a:lstStyle/>
                    <a:p>
                      <a:r>
                        <a:rPr lang="en-IN" sz="1400">
                          <a:solidFill>
                            <a:schemeClr val="tx1">
                              <a:lumMod val="85000"/>
                              <a:lumOff val="15000"/>
                            </a:schemeClr>
                          </a:solidFill>
                          <a:latin charset="0" panose="02020603050405020304" pitchFamily="18" typeface="Times New Roman"/>
                          <a:cs charset="0" panose="02020603050405020304" pitchFamily="18" typeface="Times New Roman"/>
                        </a:rPr>
                        <a:t>Introduction of a new application using Raspberry pi zero</a:t>
                      </a:r>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algn="ctr" cap="flat" cmpd="sng" w="38100">
                      <a:solidFill>
                        <a:srgbClr val="FFFFFF"/>
                      </a:solidFill>
                      <a:prstDash val="solid"/>
                    </a:lnB>
                    <a:solidFill>
                      <a:srgbClr val="878E8B">
                        <a:alpha val="30196"/>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High cost and minimal usage of this device.</a:t>
                      </a:r>
                    </a:p>
                    <a:p>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algn="ctr" cap="flat" cmpd="sng" w="38100">
                      <a:solidFill>
                        <a:srgbClr val="FFFFFF"/>
                      </a:solidFill>
                      <a:prstDash val="solid"/>
                    </a:lnL>
                    <a:lnR cmpd="sng" w="12700">
                      <a:noFill/>
                      <a:prstDash val="solid"/>
                    </a:lnR>
                    <a:lnT algn="ctr" cap="flat" cmpd="sng" w="38100">
                      <a:solidFill>
                        <a:srgbClr val="FFFFFF"/>
                      </a:solidFill>
                      <a:prstDash val="solid"/>
                    </a:lnT>
                    <a:lnB algn="ctr" cap="flat" cmpd="sng" w="38100">
                      <a:solidFill>
                        <a:srgbClr val="FFFFFF"/>
                      </a:solidFill>
                      <a:prstDash val="solid"/>
                    </a:lnB>
                    <a:solidFill>
                      <a:srgbClr val="878E8B">
                        <a:alpha val="30196"/>
                      </a:srgbClr>
                    </a:solidFill>
                  </a:tcPr>
                </a:tc>
                <a:extLst>
                  <a:ext uri="{0D108BD9-81ED-4DB2-BD59-A6C34878D82A}">
                    <a16:rowId xmlns:a16="http://schemas.microsoft.com/office/drawing/2014/main" val="10004"/>
                  </a:ext>
                </a:extLst>
              </a:tr>
              <a:tr h="1079284">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M Rakib Uddin and M F </a:t>
                      </a:r>
                      <a:r>
                        <a:rPr err="1" lang="en-US" sz="1400">
                          <a:solidFill>
                            <a:schemeClr val="tx1">
                              <a:lumMod val="85000"/>
                              <a:lumOff val="15000"/>
                            </a:schemeClr>
                          </a:solidFill>
                          <a:latin charset="0" panose="02020603050405020304" pitchFamily="18" typeface="Times New Roman"/>
                          <a:cs charset="0" panose="02020603050405020304" pitchFamily="18" typeface="Times New Roman"/>
                        </a:rPr>
                        <a:t>Suliaman</a:t>
                      </a:r>
                      <a:endParaRPr lang="en-US" sz="1400">
                        <a:solidFill>
                          <a:schemeClr val="tx1">
                            <a:lumMod val="85000"/>
                            <a:lumOff val="15000"/>
                          </a:schemeClr>
                        </a:solidFill>
                        <a:latin charset="0" panose="02020603050405020304" pitchFamily="18" typeface="Times New Roman"/>
                        <a:cs charset="0" panose="02020603050405020304" pitchFamily="18" typeface="Times New Roman"/>
                      </a:endParaRPr>
                    </a:p>
                  </a:txBody>
                  <a:tcPr marB="91385" marL="152308" marR="91385" marT="91385">
                    <a:lnL algn="ctr" cap="flat" cmpd="sng" w="38100">
                      <a:noFill/>
                      <a:prstDash val="solid"/>
                    </a:lnL>
                    <a:lnR algn="ctr" cap="flat" cmpd="sng" w="38100">
                      <a:solidFill>
                        <a:srgbClr val="FFFFFF"/>
                      </a:solidFill>
                      <a:prstDash val="solid"/>
                    </a:lnR>
                    <a:lnT algn="ctr" cap="flat" cmpd="sng" w="38100">
                      <a:solidFill>
                        <a:srgbClr val="FFFFFF"/>
                      </a:solidFill>
                      <a:prstDash val="solid"/>
                    </a:lnT>
                    <a:lnB cmpd="sng" w="12700">
                      <a:noFill/>
                      <a:prstDash val="solid"/>
                    </a:lnB>
                    <a:solidFill>
                      <a:srgbClr val="878E8B">
                        <a:alpha val="14902"/>
                      </a:srgbClr>
                    </a:solidFill>
                  </a:tcPr>
                </a:tc>
                <a:tc>
                  <a:txBody>
                    <a:bodyPr/>
                    <a:lstStyle/>
                    <a:p>
                      <a:r>
                        <a:rPr dirty="0" lang="en-US" sz="1400">
                          <a:solidFill>
                            <a:schemeClr val="tx1">
                              <a:lumMod val="85000"/>
                              <a:lumOff val="15000"/>
                            </a:schemeClr>
                          </a:solidFill>
                          <a:latin charset="0" panose="02020603050405020304" pitchFamily="18" typeface="Times New Roman"/>
                          <a:cs charset="0" panose="02020603050405020304" pitchFamily="18" typeface="Times New Roman"/>
                        </a:rPr>
                        <a:t>Energy efficient smart indoor fogponics farming system </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cmpd="sng" w="12700">
                      <a:noFill/>
                      <a:prstDash val="solid"/>
                    </a:lnB>
                    <a:solidFill>
                      <a:srgbClr val="878E8B">
                        <a:alpha val="14902"/>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2021</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cmpd="sng" w="12700">
                      <a:noFill/>
                      <a:prstDash val="solid"/>
                    </a:lnB>
                    <a:solidFill>
                      <a:srgbClr val="878E8B">
                        <a:alpha val="14902"/>
                      </a:srgbClr>
                    </a:solidFill>
                  </a:tcPr>
                </a:tc>
                <a:tc>
                  <a:txBody>
                    <a:bodyPr/>
                    <a:lstStyle/>
                    <a:p>
                      <a:r>
                        <a:rPr lang="en-US" sz="1400">
                          <a:solidFill>
                            <a:schemeClr val="tx1">
                              <a:lumMod val="85000"/>
                              <a:lumOff val="15000"/>
                            </a:schemeClr>
                          </a:solidFill>
                          <a:latin charset="0" panose="02020603050405020304" pitchFamily="18" typeface="Times New Roman"/>
                          <a:cs charset="0" panose="02020603050405020304" pitchFamily="18" typeface="Times New Roman"/>
                        </a:rPr>
                        <a:t>Fog is produced by placing an ultrasonic fog generator</a:t>
                      </a:r>
                    </a:p>
                  </a:txBody>
                  <a:tcPr marB="91385" marL="152308" marR="91385" marT="91385">
                    <a:lnL algn="ctr" cap="flat" cmpd="sng" w="38100">
                      <a:solidFill>
                        <a:srgbClr val="FFFFFF"/>
                      </a:solidFill>
                      <a:prstDash val="solid"/>
                    </a:lnL>
                    <a:lnR algn="ctr" cap="flat" cmpd="sng" w="38100">
                      <a:solidFill>
                        <a:srgbClr val="FFFFFF"/>
                      </a:solidFill>
                      <a:prstDash val="solid"/>
                    </a:lnR>
                    <a:lnT algn="ctr" cap="flat" cmpd="sng" w="38100">
                      <a:solidFill>
                        <a:srgbClr val="FFFFFF"/>
                      </a:solidFill>
                      <a:prstDash val="solid"/>
                    </a:lnT>
                    <a:lnB cmpd="sng" w="12700">
                      <a:noFill/>
                      <a:prstDash val="solid"/>
                    </a:lnB>
                    <a:solidFill>
                      <a:srgbClr val="878E8B">
                        <a:alpha val="14902"/>
                      </a:srgbClr>
                    </a:solidFill>
                  </a:tcPr>
                </a:tc>
                <a:tc>
                  <a:txBody>
                    <a:bodyPr/>
                    <a:lstStyle/>
                    <a:p>
                      <a:r>
                        <a:rPr dirty="0" lang="en-US" sz="1400">
                          <a:solidFill>
                            <a:schemeClr val="tx1">
                              <a:lumMod val="85000"/>
                              <a:lumOff val="15000"/>
                            </a:schemeClr>
                          </a:solidFill>
                          <a:latin charset="0" panose="02020603050405020304" pitchFamily="18" typeface="Times New Roman"/>
                          <a:cs charset="0" panose="02020603050405020304" pitchFamily="18" typeface="Times New Roman"/>
                        </a:rPr>
                        <a:t>Fog generator produces more heat and consumes more power due to its usage which increases the temperature of the chamber</a:t>
                      </a:r>
                    </a:p>
                  </a:txBody>
                  <a:tcPr marB="91385" marL="152308" marR="91385" marT="91385">
                    <a:lnL algn="ctr" cap="flat" cmpd="sng" w="38100">
                      <a:solidFill>
                        <a:srgbClr val="FFFFFF"/>
                      </a:solidFill>
                      <a:prstDash val="solid"/>
                    </a:lnL>
                    <a:lnR algn="ctr" cap="flat" cmpd="sng" w="38100">
                      <a:noFill/>
                      <a:prstDash val="solid"/>
                    </a:lnR>
                    <a:lnT algn="ctr" cap="flat" cmpd="sng" w="38100">
                      <a:solidFill>
                        <a:srgbClr val="FFFFFF"/>
                      </a:solidFill>
                      <a:prstDash val="solid"/>
                    </a:lnT>
                    <a:lnB cmpd="sng" w="12700">
                      <a:noFill/>
                      <a:prstDash val="solid"/>
                    </a:lnB>
                    <a:solidFill>
                      <a:srgbClr val="878E8B">
                        <a:alpha val="14902"/>
                      </a:srgbClr>
                    </a:solidFill>
                  </a:tcPr>
                </a:tc>
                <a:extLst>
                  <a:ext uri="{0D108BD9-81ED-4DB2-BD59-A6C34878D82A}">
                    <a16:rowId xmlns:a16="http://schemas.microsoft.com/office/drawing/2014/main" val="10005"/>
                  </a:ext>
                </a:extLst>
              </a:tr>
            </a:tbl>
          </a:graphicData>
        </a:graphic>
      </p:graphicFrame>
      <p:pic>
        <p:nvPicPr>
          <p:cNvPr descr="A picture containing diagram&#10;&#10;Description automatically generated" id="3" name="Picture 2">
            <a:extLst>
              <a:ext uri="{FF2B5EF4-FFF2-40B4-BE49-F238E27FC236}">
                <a16:creationId xmlns:a16="http://schemas.microsoft.com/office/drawing/2014/main" id="{4F339C59-89C7-DD5A-4FD0-85037E093C04}"/>
              </a:ext>
            </a:extLst>
          </p:cNvPr>
          <p:cNvPicPr>
            <a:picLocks noChangeAspect="1"/>
          </p:cNvPicPr>
          <p:nvPr/>
        </p:nvPicPr>
        <p:blipFill rotWithShape="1">
          <a:blip cstate="print" r:embed="rId2">
            <a:extLst>
              <a:ext uri="{28A0092B-C50C-407E-A947-70E740481C1C}">
                <a14:useLocalDpi xmlns:a14="http://schemas.microsoft.com/office/drawing/2010/main" val="0"/>
              </a:ext>
            </a:extLst>
          </a:blip>
          <a:srcRect b="385"/>
          <a:stretch/>
        </p:blipFill>
        <p:spPr>
          <a:xfrm>
            <a:off x="114300" y="6113351"/>
            <a:ext cx="760354" cy="683462"/>
          </a:xfrm>
          <a:prstGeom prst="rect">
            <a:avLst/>
          </a:prstGeom>
        </p:spPr>
      </p:pic>
      <p:pic>
        <p:nvPicPr>
          <p:cNvPr descr="Logo&#10;&#10;Description automatically generated" id="5" name="Picture 4">
            <a:extLst>
              <a:ext uri="{FF2B5EF4-FFF2-40B4-BE49-F238E27FC236}">
                <a16:creationId xmlns:a16="http://schemas.microsoft.com/office/drawing/2014/main" id="{FFF7AAF5-951F-B4E7-EEEB-9EBC91E5F2F4}"/>
              </a:ext>
            </a:extLst>
          </p:cNvPr>
          <p:cNvPicPr>
            <a:picLocks noChangeAspect="1"/>
          </p:cNvPicPr>
          <p:nvPr/>
        </p:nvPicPr>
        <p:blipFill>
          <a:blip cstate="print" r:embed="rId3">
            <a:alphaModFix/>
            <a:extLst>
              <a:ext uri="{28A0092B-C50C-407E-A947-70E740481C1C}">
                <a14:useLocalDpi xmlns:a14="http://schemas.microsoft.com/office/drawing/2010/main" val="0"/>
              </a:ext>
            </a:extLst>
          </a:blip>
          <a:stretch>
            <a:fillRect/>
          </a:stretch>
        </p:blipFill>
        <p:spPr>
          <a:xfrm>
            <a:off x="11148289" y="5943600"/>
            <a:ext cx="781824" cy="715545"/>
          </a:xfrm>
          <a:prstGeom prst="rect">
            <a:avLst/>
          </a:prstGeom>
        </p:spPr>
      </p:pic>
      <p:sp>
        <p:nvSpPr>
          <p:cNvPr id="6" name="Footer Placeholder 5">
            <a:extLst>
              <a:ext uri="{FF2B5EF4-FFF2-40B4-BE49-F238E27FC236}">
                <a16:creationId xmlns:a16="http://schemas.microsoft.com/office/drawing/2014/main" id="{C0CF66F7-AF3E-7F56-6C36-31802DC7219C}"/>
              </a:ext>
            </a:extLst>
          </p:cNvPr>
          <p:cNvSpPr>
            <a:spLocks noGrp="1"/>
          </p:cNvSpPr>
          <p:nvPr>
            <p:ph idx="11" sz="quarter" type="ftr"/>
          </p:nvPr>
        </p:nvSpPr>
        <p:spPr/>
        <p:txBody>
          <a:bodyPr/>
          <a:lstStyle/>
          <a:p>
            <a:r>
              <a:rPr lang="en-US"/>
              <a:t>Dept. of ECE, SJBIT</a:t>
            </a:r>
            <a:endParaRPr dirty="0" lang="en-US"/>
          </a:p>
        </p:txBody>
      </p:sp>
      <p:sp>
        <p:nvSpPr>
          <p:cNvPr id="7" name="Slide Number Placeholder 6">
            <a:extLst>
              <a:ext uri="{FF2B5EF4-FFF2-40B4-BE49-F238E27FC236}">
                <a16:creationId xmlns:a16="http://schemas.microsoft.com/office/drawing/2014/main" id="{9BDE62A1-6FC4-DC80-1ECD-EE32D9AAE009}"/>
              </a:ext>
            </a:extLst>
          </p:cNvPr>
          <p:cNvSpPr>
            <a:spLocks noGrp="1"/>
          </p:cNvSpPr>
          <p:nvPr>
            <p:ph idx="12" sz="quarter" type="sldNum"/>
          </p:nvPr>
        </p:nvSpPr>
        <p:spPr/>
        <p:txBody>
          <a:bodyPr/>
          <a:lstStyle/>
          <a:p>
            <a:fld id="{D57F1E4F-1CFF-5643-939E-217C01CDF565}" type="slidenum">
              <a:rPr lang="en-US" smtClean="0"/>
              <a:pPr/>
              <a:t>5</a:t>
            </a:fld>
            <a:endParaRPr dirty="0" lang="en-US"/>
          </a:p>
        </p:txBody>
      </p:sp>
    </p:spTree>
    <p:extLst>
      <p:ext uri="{BB962C8B-B14F-4D97-AF65-F5344CB8AC3E}">
        <p14:creationId xmlns:p14="http://schemas.microsoft.com/office/powerpoint/2010/main" val="2852358497"/>
      </p:ext>
    </p:extLst>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3"/>
            <a:ext cx="10058400" cy="1450757"/>
          </a:xfrm>
        </p:spPr>
        <p:txBody>
          <a:bodyPr>
            <a:normAutofit/>
          </a:bodyPr>
          <a:lstStyle/>
          <a:p>
            <a:r>
              <a:rPr lang="en-US">
                <a:latin charset="0" panose="02020603050405020304" pitchFamily="18" typeface="Times New Roman"/>
                <a:cs charset="0" panose="02020603050405020304" pitchFamily="18" typeface="Times New Roman"/>
              </a:rPr>
              <a:t>LITERATURE GAP</a:t>
            </a:r>
          </a:p>
        </p:txBody>
      </p:sp>
      <p:sp>
        <p:nvSpPr>
          <p:cNvPr id="3" name="Content Placeholder 2"/>
          <p:cNvSpPr>
            <a:spLocks noGrp="1"/>
          </p:cNvSpPr>
          <p:nvPr>
            <p:ph idx="1"/>
          </p:nvPr>
        </p:nvSpPr>
        <p:spPr>
          <a:xfrm>
            <a:off x="1097279" y="1845734"/>
            <a:ext cx="6454987" cy="4023360"/>
          </a:xfrm>
        </p:spPr>
        <p:txBody>
          <a:bodyPr>
            <a:normAutofit/>
          </a:bodyPr>
          <a:lstStyle/>
          <a:p>
            <a:pPr algn="just" indent="0" marL="0">
              <a:buNone/>
            </a:pPr>
            <a:r>
              <a:rPr dirty="0" lang="en-US">
                <a:latin charset="0" panose="02020603050405020304" pitchFamily="18" typeface="Times New Roman"/>
                <a:cs charset="0" panose="02020603050405020304" pitchFamily="18" typeface="Times New Roman"/>
              </a:rPr>
              <a:t>The limitations found in survey papers are overcome in our proposed project</a:t>
            </a:r>
          </a:p>
          <a:p>
            <a:pPr algn="just">
              <a:buFont charset="0" panose="020B0604020202020204" pitchFamily="34" typeface="Arial"/>
              <a:buChar char="•"/>
            </a:pPr>
            <a:r>
              <a:rPr dirty="0" lang="en-US">
                <a:latin charset="0" panose="02020603050405020304" pitchFamily="18" typeface="Times New Roman"/>
                <a:cs charset="0" panose="02020603050405020304" pitchFamily="18" typeface="Times New Roman"/>
              </a:rPr>
              <a:t>A simpler and efficient farming system is developed using limited number of sensors.</a:t>
            </a:r>
          </a:p>
          <a:p>
            <a:pPr algn="just">
              <a:buFont charset="0" panose="020B0604020202020204" pitchFamily="34" typeface="Arial"/>
              <a:buChar char="•"/>
            </a:pPr>
            <a:r>
              <a:rPr dirty="0" lang="en-US">
                <a:latin charset="0" panose="02020603050405020304" pitchFamily="18" typeface="Times New Roman"/>
                <a:cs charset="0" panose="02020603050405020304" pitchFamily="18" typeface="Times New Roman"/>
              </a:rPr>
              <a:t>Temperature and humidity monitoring as well as controlling.</a:t>
            </a:r>
          </a:p>
          <a:p>
            <a:pPr algn="just">
              <a:buFont charset="0" panose="020B0604020202020204" pitchFamily="34" typeface="Arial"/>
              <a:buChar char="•"/>
            </a:pPr>
            <a:r>
              <a:rPr dirty="0" lang="en-US">
                <a:latin charset="0" panose="02020603050405020304" pitchFamily="18" typeface="Times New Roman"/>
                <a:cs charset="0" panose="02020603050405020304" pitchFamily="18" typeface="Times New Roman"/>
              </a:rPr>
              <a:t>Sensor’s data is analyzed and sent to user through web server.</a:t>
            </a:r>
          </a:p>
          <a:p>
            <a:pPr algn="just">
              <a:buFont charset="0" panose="020B0604020202020204" pitchFamily="34" typeface="Arial"/>
              <a:buChar char="•"/>
            </a:pPr>
            <a:r>
              <a:rPr dirty="0" lang="en-US">
                <a:latin charset="0" panose="02020603050405020304" pitchFamily="18" typeface="Times New Roman"/>
                <a:cs charset="0" panose="02020603050405020304" pitchFamily="18" typeface="Times New Roman"/>
              </a:rPr>
              <a:t>Implementing this system with low-cost installation and reducing the maintenance cost.</a:t>
            </a:r>
          </a:p>
          <a:p>
            <a:endParaRPr dirty="0" lang="en-US"/>
          </a:p>
        </p:txBody>
      </p:sp>
      <p:pic>
        <p:nvPicPr>
          <p:cNvPr descr="Graph on document with pen" id="5" name="Picture 4">
            <a:extLst>
              <a:ext uri="{FF2B5EF4-FFF2-40B4-BE49-F238E27FC236}">
                <a16:creationId xmlns:a16="http://schemas.microsoft.com/office/drawing/2014/main" id="{C7D96384-F46A-330C-564D-49AE71306E07}"/>
              </a:ext>
            </a:extLst>
          </p:cNvPr>
          <p:cNvPicPr>
            <a:picLocks noChangeAspect="1"/>
          </p:cNvPicPr>
          <p:nvPr/>
        </p:nvPicPr>
        <p:blipFill rotWithShape="1">
          <a:blip r:embed="rId2"/>
          <a:srcRect l="34" r="68"/>
          <a:stretch/>
        </p:blipFill>
        <p:spPr>
          <a:xfrm>
            <a:off x="8020570" y="1916318"/>
            <a:ext cx="3135109" cy="3471012"/>
          </a:xfrm>
          <a:prstGeom prst="rect">
            <a:avLst/>
          </a:prstGeom>
        </p:spPr>
      </p:pic>
      <p:pic>
        <p:nvPicPr>
          <p:cNvPr descr="A picture containing diagram&#10;&#10;Description automatically generated" id="4" name="Picture 3">
            <a:extLst>
              <a:ext uri="{FF2B5EF4-FFF2-40B4-BE49-F238E27FC236}">
                <a16:creationId xmlns:a16="http://schemas.microsoft.com/office/drawing/2014/main" id="{6EC4C11D-9EAD-52C6-54F8-0DA973F17A67}"/>
              </a:ext>
            </a:extLst>
          </p:cNvPr>
          <p:cNvPicPr>
            <a:picLocks noChangeAspect="1"/>
          </p:cNvPicPr>
          <p:nvPr/>
        </p:nvPicPr>
        <p:blipFill rotWithShape="1">
          <a:blip cstate="print" r:embed="rId3">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6" name="Picture 5">
            <a:extLst>
              <a:ext uri="{FF2B5EF4-FFF2-40B4-BE49-F238E27FC236}">
                <a16:creationId xmlns:a16="http://schemas.microsoft.com/office/drawing/2014/main" id="{06B69185-CBC6-D074-3D83-B1B131E920C2}"/>
              </a:ext>
            </a:extLst>
          </p:cNvPr>
          <p:cNvPicPr>
            <a:picLocks noChangeAspect="1"/>
          </p:cNvPicPr>
          <p:nvPr/>
        </p:nvPicPr>
        <p:blipFill>
          <a:blip cstate="print" r:embed="rId4">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7" name="Footer Placeholder 6">
            <a:extLst>
              <a:ext uri="{FF2B5EF4-FFF2-40B4-BE49-F238E27FC236}">
                <a16:creationId xmlns:a16="http://schemas.microsoft.com/office/drawing/2014/main" id="{4EE64892-6C58-4561-3A6C-13005F689BB7}"/>
              </a:ext>
            </a:extLst>
          </p:cNvPr>
          <p:cNvSpPr>
            <a:spLocks noGrp="1"/>
          </p:cNvSpPr>
          <p:nvPr>
            <p:ph idx="11" sz="quarter" type="ftr"/>
          </p:nvPr>
        </p:nvSpPr>
        <p:spPr/>
        <p:txBody>
          <a:bodyPr/>
          <a:lstStyle/>
          <a:p>
            <a:r>
              <a:rPr lang="en-US"/>
              <a:t>Dept. of ECE, SJBIT</a:t>
            </a:r>
            <a:endParaRPr dirty="0" lang="en-US"/>
          </a:p>
        </p:txBody>
      </p:sp>
      <p:sp>
        <p:nvSpPr>
          <p:cNvPr id="8" name="Slide Number Placeholder 7">
            <a:extLst>
              <a:ext uri="{FF2B5EF4-FFF2-40B4-BE49-F238E27FC236}">
                <a16:creationId xmlns:a16="http://schemas.microsoft.com/office/drawing/2014/main" id="{D5AA04E6-2D2F-8A68-BD4B-A92922DA2F69}"/>
              </a:ext>
            </a:extLst>
          </p:cNvPr>
          <p:cNvSpPr>
            <a:spLocks noGrp="1"/>
          </p:cNvSpPr>
          <p:nvPr>
            <p:ph idx="12" sz="quarter" type="sldNum"/>
          </p:nvPr>
        </p:nvSpPr>
        <p:spPr/>
        <p:txBody>
          <a:bodyPr/>
          <a:lstStyle/>
          <a:p>
            <a:fld id="{D57F1E4F-1CFF-5643-939E-217C01CDF565}" type="slidenum">
              <a:rPr lang="en-US" smtClean="0"/>
              <a:pPr/>
              <a:t>6</a:t>
            </a:fld>
            <a:endParaRPr dirty="0" lang="en-US"/>
          </a:p>
        </p:txBody>
      </p:sp>
    </p:spTree>
    <p:extLst>
      <p:ext uri="{BB962C8B-B14F-4D97-AF65-F5344CB8AC3E}">
        <p14:creationId xmlns:p14="http://schemas.microsoft.com/office/powerpoint/2010/main" val="1726469259"/>
      </p:ext>
    </p:extLst>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1973C2-EB8B-452A-A698-4A252FD3AE28}"/>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1"/>
            <a:ext cx="12192000" cy="6857999"/>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useBgFill="1">
        <p:nvSpPr>
          <p:cNvPr id="12" name="Rectangle 11">
            <a:extLst>
              <a:ext uri="{FF2B5EF4-FFF2-40B4-BE49-F238E27FC236}">
                <a16:creationId xmlns:a16="http://schemas.microsoft.com/office/drawing/2014/main" id="{10162E77-11AD-44A7-84EC-40C59EEFBD2E}"/>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title"/>
          </p:nvPr>
        </p:nvSpPr>
        <p:spPr>
          <a:xfrm>
            <a:off x="5181601" y="634946"/>
            <a:ext cx="6368142" cy="1450757"/>
          </a:xfrm>
        </p:spPr>
        <p:txBody>
          <a:bodyPr>
            <a:normAutofit/>
          </a:bodyPr>
          <a:lstStyle/>
          <a:p>
            <a:r>
              <a:rPr dirty="0" lang="en-US">
                <a:latin charset="0" panose="02020603050405020304" pitchFamily="18" typeface="Times New Roman"/>
                <a:cs charset="0" panose="02020603050405020304" pitchFamily="18" typeface="Times New Roman"/>
              </a:rPr>
              <a:t>PROBLEM </a:t>
            </a:r>
            <a:r>
              <a:rPr dirty="0" lang="en-US" sz="4400">
                <a:latin charset="0" panose="02020603050405020304" pitchFamily="18" typeface="Times New Roman"/>
                <a:cs charset="0" panose="02020603050405020304" pitchFamily="18" typeface="Times New Roman"/>
              </a:rPr>
              <a:t>STATEMENT</a:t>
            </a:r>
            <a:endParaRPr dirty="0" lang="en-US">
              <a:latin charset="0" panose="02020603050405020304" pitchFamily="18" typeface="Times New Roman"/>
              <a:cs charset="0" panose="02020603050405020304" pitchFamily="18" typeface="Times New Roman"/>
            </a:endParaRPr>
          </a:p>
        </p:txBody>
      </p:sp>
      <p:pic>
        <p:nvPicPr>
          <p:cNvPr descr="Plant growing in a concrete crack" id="5" name="Picture 4">
            <a:extLst>
              <a:ext uri="{FF2B5EF4-FFF2-40B4-BE49-F238E27FC236}">
                <a16:creationId xmlns:a16="http://schemas.microsoft.com/office/drawing/2014/main" id="{423821D5-0F50-7817-CBCF-87B800FEF495}"/>
              </a:ext>
            </a:extLst>
          </p:cNvPr>
          <p:cNvPicPr>
            <a:picLocks noChangeAspect="1"/>
          </p:cNvPicPr>
          <p:nvPr/>
        </p:nvPicPr>
        <p:blipFill rotWithShape="1">
          <a:blip r:embed="rId2"/>
          <a:srcRect b="1" l="95" r="1"/>
          <a:stretch/>
        </p:blipFill>
        <p:spPr>
          <a:xfrm>
            <a:off x="20" y="-12128"/>
            <a:ext cx="4654276" cy="6870127"/>
          </a:xfrm>
          <a:prstGeom prst="rect">
            <a:avLst/>
          </a:prstGeom>
        </p:spPr>
      </p:pic>
      <p:cxnSp>
        <p:nvCxnSpPr>
          <p:cNvPr id="14" name="Straight Connector 13">
            <a:extLst>
              <a:ext uri="{FF2B5EF4-FFF2-40B4-BE49-F238E27FC236}">
                <a16:creationId xmlns:a16="http://schemas.microsoft.com/office/drawing/2014/main" id="{5AB158E9-1B40-4CD6-95F0-95CA11DF7B7A}"/>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5287617" y="2085703"/>
            <a:ext cx="6170686"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5181601" y="2198914"/>
            <a:ext cx="6368142" cy="3670180"/>
          </a:xfrm>
        </p:spPr>
        <p:txBody>
          <a:bodyPr>
            <a:normAutofit/>
          </a:bodyPr>
          <a:lstStyle/>
          <a:p>
            <a:pPr algn="just"/>
            <a:r>
              <a:rPr dirty="0" lang="en-US">
                <a:latin charset="0" panose="02020603050405020304" pitchFamily="18" typeface="Times New Roman"/>
                <a:cs charset="0" panose="02020603050405020304" pitchFamily="18" typeface="Times New Roman"/>
              </a:rPr>
              <a:t>Nowadays multiple factors affect the growth of plants in traditional agriculture methods. To overcome the drawback modern farming methods like vertical farming can be put into practice as this system is more reliable and cheaper than the other alternatives.</a:t>
            </a:r>
          </a:p>
          <a:p>
            <a:endParaRPr dirty="0" lang="en-US">
              <a:latin charset="0" panose="02020603050405020304" pitchFamily="18" typeface="Times New Roman"/>
              <a:cs charset="0" panose="02020603050405020304" pitchFamily="18" typeface="Times New Roman"/>
            </a:endParaRPr>
          </a:p>
        </p:txBody>
      </p:sp>
      <p:pic>
        <p:nvPicPr>
          <p:cNvPr descr="A picture containing diagram&#10;&#10;Description automatically generated" id="4" name="Picture 3">
            <a:extLst>
              <a:ext uri="{FF2B5EF4-FFF2-40B4-BE49-F238E27FC236}">
                <a16:creationId xmlns:a16="http://schemas.microsoft.com/office/drawing/2014/main" id="{79F18D7C-408D-55B4-D688-11F1721783FD}"/>
              </a:ext>
            </a:extLst>
          </p:cNvPr>
          <p:cNvPicPr>
            <a:picLocks noChangeAspect="1"/>
          </p:cNvPicPr>
          <p:nvPr/>
        </p:nvPicPr>
        <p:blipFill rotWithShape="1">
          <a:blip cstate="print" r:embed="rId3">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6" name="Picture 5">
            <a:extLst>
              <a:ext uri="{FF2B5EF4-FFF2-40B4-BE49-F238E27FC236}">
                <a16:creationId xmlns:a16="http://schemas.microsoft.com/office/drawing/2014/main" id="{5F19AE43-F124-AC9F-89FC-0168AA5DB1BF}"/>
              </a:ext>
            </a:extLst>
          </p:cNvPr>
          <p:cNvPicPr>
            <a:picLocks noChangeAspect="1"/>
          </p:cNvPicPr>
          <p:nvPr/>
        </p:nvPicPr>
        <p:blipFill>
          <a:blip cstate="print" r:embed="rId4">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7" name="Footer Placeholder 6">
            <a:extLst>
              <a:ext uri="{FF2B5EF4-FFF2-40B4-BE49-F238E27FC236}">
                <a16:creationId xmlns:a16="http://schemas.microsoft.com/office/drawing/2014/main" id="{9BF2D322-CF47-8E3C-ACFA-694F0F9B3865}"/>
              </a:ext>
            </a:extLst>
          </p:cNvPr>
          <p:cNvSpPr>
            <a:spLocks noGrp="1"/>
          </p:cNvSpPr>
          <p:nvPr>
            <p:ph idx="11" sz="quarter" type="ftr"/>
          </p:nvPr>
        </p:nvSpPr>
        <p:spPr/>
        <p:txBody>
          <a:bodyPr/>
          <a:lstStyle/>
          <a:p>
            <a:r>
              <a:rPr lang="en-US">
                <a:solidFill>
                  <a:schemeClr val="tx1">
                    <a:lumMod val="95000"/>
                    <a:lumOff val="5000"/>
                  </a:schemeClr>
                </a:solidFill>
              </a:rPr>
              <a:t>Dept. of ECE, SJBIT</a:t>
            </a:r>
            <a:endParaRPr dirty="0" lang="en-US">
              <a:solidFill>
                <a:schemeClr val="tx1">
                  <a:lumMod val="95000"/>
                  <a:lumOff val="5000"/>
                </a:schemeClr>
              </a:solidFill>
            </a:endParaRPr>
          </a:p>
        </p:txBody>
      </p:sp>
      <p:sp>
        <p:nvSpPr>
          <p:cNvPr id="8" name="Slide Number Placeholder 7">
            <a:extLst>
              <a:ext uri="{FF2B5EF4-FFF2-40B4-BE49-F238E27FC236}">
                <a16:creationId xmlns:a16="http://schemas.microsoft.com/office/drawing/2014/main" id="{089D1469-2AD0-FA8A-C116-6E84A49DEAB0}"/>
              </a:ext>
            </a:extLst>
          </p:cNvPr>
          <p:cNvSpPr>
            <a:spLocks noGrp="1"/>
          </p:cNvSpPr>
          <p:nvPr>
            <p:ph idx="12" sz="quarter" type="sldNum"/>
          </p:nvPr>
        </p:nvSpPr>
        <p:spPr/>
        <p:txBody>
          <a:bodyPr/>
          <a:lstStyle/>
          <a:p>
            <a:fld id="{D57F1E4F-1CFF-5643-939E-217C01CDF565}" type="slidenum">
              <a:rPr lang="en-US" smtClean="0">
                <a:solidFill>
                  <a:schemeClr val="tx1">
                    <a:lumMod val="95000"/>
                    <a:lumOff val="5000"/>
                  </a:schemeClr>
                </a:solidFill>
              </a:rPr>
              <a:pPr/>
              <a:t>7</a:t>
            </a:fld>
            <a:endParaRPr dirty="0" lang="en-US">
              <a:solidFill>
                <a:schemeClr val="tx1">
                  <a:lumMod val="95000"/>
                  <a:lumOff val="5000"/>
                </a:schemeClr>
              </a:solidFill>
            </a:endParaRPr>
          </a:p>
        </p:txBody>
      </p:sp>
    </p:spTree>
    <p:extLst>
      <p:ext uri="{BB962C8B-B14F-4D97-AF65-F5344CB8AC3E}">
        <p14:creationId xmlns:p14="http://schemas.microsoft.com/office/powerpoint/2010/main" val="219853234"/>
      </p:ext>
    </p:extLst>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C33BF9DD-8A45-4EEE-B231-0A14D322E5F9}"/>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title"/>
          </p:nvPr>
        </p:nvSpPr>
        <p:spPr>
          <a:xfrm>
            <a:off x="4974771" y="634946"/>
            <a:ext cx="6574972" cy="1450757"/>
          </a:xfrm>
        </p:spPr>
        <p:txBody>
          <a:bodyPr>
            <a:normAutofit/>
          </a:bodyPr>
          <a:lstStyle/>
          <a:p>
            <a:r>
              <a:rPr b="1" lang="en-US">
                <a:latin charset="0" panose="02020603050405020304" pitchFamily="18" typeface="Times New Roman"/>
                <a:cs charset="0" panose="02020603050405020304" pitchFamily="18" typeface="Times New Roman"/>
              </a:rPr>
              <a:t>CHALLENGES</a:t>
            </a:r>
            <a:endParaRPr b="1" lang="en-US"/>
          </a:p>
        </p:txBody>
      </p:sp>
      <p:pic>
        <p:nvPicPr>
          <p:cNvPr descr="Plants in a glass tube" id="5" name="Picture 4">
            <a:extLst>
              <a:ext uri="{FF2B5EF4-FFF2-40B4-BE49-F238E27FC236}">
                <a16:creationId xmlns:a16="http://schemas.microsoft.com/office/drawing/2014/main" id="{1AE22B92-C32B-1751-7775-24A815FB181C}"/>
              </a:ext>
            </a:extLst>
          </p:cNvPr>
          <p:cNvPicPr>
            <a:picLocks noChangeAspect="1"/>
          </p:cNvPicPr>
          <p:nvPr/>
        </p:nvPicPr>
        <p:blipFill rotWithShape="1">
          <a:blip r:embed="rId2"/>
          <a:srcRect b="1" l="22385" r="32395"/>
          <a:stretch/>
        </p:blipFill>
        <p:spPr>
          <a:xfrm>
            <a:off x="834508" y="640081"/>
            <a:ext cx="3600298" cy="5314406"/>
          </a:xfrm>
          <a:prstGeom prst="rect">
            <a:avLst/>
          </a:prstGeom>
        </p:spPr>
      </p:pic>
      <p:cxnSp>
        <p:nvCxnSpPr>
          <p:cNvPr id="21" name="Straight Connector 20">
            <a:extLst>
              <a:ext uri="{FF2B5EF4-FFF2-40B4-BE49-F238E27FC236}">
                <a16:creationId xmlns:a16="http://schemas.microsoft.com/office/drawing/2014/main" id="{9020DCC9-F851-4562-BB20-1AB3C51BFD08}"/>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4974770" y="2086188"/>
            <a:ext cx="608976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4974769" y="2374676"/>
            <a:ext cx="6286053" cy="3670180"/>
          </a:xfrm>
        </p:spPr>
        <p:txBody>
          <a:bodyPr>
            <a:normAutofit/>
          </a:bodyPr>
          <a:lstStyle/>
          <a:p>
            <a:pPr algn="just">
              <a:buClr>
                <a:srgbClr val="4092F0"/>
              </a:buClr>
              <a:buFont charset="2" panose="05000000000000000000" pitchFamily="2" typeface="Wingdings"/>
              <a:buChar char="q"/>
            </a:pPr>
            <a:r>
              <a:rPr dirty="0" lang="en-US">
                <a:latin charset="0" panose="02020603050405020304" pitchFamily="18" typeface="Times New Roman"/>
                <a:ea charset="0" panose="020F0502020204030204" pitchFamily="34" typeface="Calibri"/>
                <a:cs charset="0" panose="02020603050405020304" pitchFamily="18" typeface="Times New Roman"/>
              </a:rPr>
              <a:t>Prior knowledge regarding nutrients required.</a:t>
            </a:r>
            <a:endParaRPr dirty="0" lang="en-US">
              <a:ea charset="0" panose="020F0502020204030204" pitchFamily="34" typeface="Calibri"/>
            </a:endParaRPr>
          </a:p>
          <a:p>
            <a:pPr algn="just">
              <a:buClr>
                <a:srgbClr val="4092F0"/>
              </a:buClr>
              <a:buFont charset="2" panose="05000000000000000000" pitchFamily="2" typeface="Wingdings"/>
              <a:buChar char="q"/>
            </a:pPr>
            <a:r>
              <a:rPr dirty="0" lang="en-US">
                <a:latin charset="0" panose="02020603050405020304" pitchFamily="18" typeface="Times New Roman"/>
                <a:cs charset="0" panose="02020603050405020304" pitchFamily="18" typeface="Times New Roman"/>
              </a:rPr>
              <a:t>To maintain the water droplet size (mist – 50 to 100 microns)</a:t>
            </a:r>
          </a:p>
          <a:p>
            <a:pPr algn="just">
              <a:buClr>
                <a:srgbClr val="4092F0"/>
              </a:buClr>
              <a:buFont charset="2" panose="05000000000000000000" pitchFamily="2" typeface="Wingdings"/>
              <a:buChar char="q"/>
            </a:pPr>
            <a:r>
              <a:rPr dirty="0" lang="en-US">
                <a:latin charset="0" panose="02020603050405020304" pitchFamily="18" typeface="Times New Roman"/>
                <a:cs charset="0" panose="02020603050405020304" pitchFamily="18" typeface="Times New Roman"/>
              </a:rPr>
              <a:t>Web interfacing without router.</a:t>
            </a:r>
          </a:p>
          <a:p>
            <a:pPr algn="just">
              <a:buClr>
                <a:srgbClr val="4092F0"/>
              </a:buClr>
              <a:buFont charset="2" panose="05000000000000000000" pitchFamily="2" typeface="Wingdings"/>
              <a:buChar char="q"/>
            </a:pPr>
            <a:r>
              <a:rPr dirty="0" lang="en-US">
                <a:latin charset="0" panose="02020603050405020304" pitchFamily="18" typeface="Times New Roman"/>
                <a:cs charset="0" panose="02020603050405020304" pitchFamily="18" typeface="Times New Roman"/>
              </a:rPr>
              <a:t>Plants die due to transplantation shock.</a:t>
            </a:r>
          </a:p>
          <a:p>
            <a:pPr algn="just">
              <a:buClr>
                <a:srgbClr val="4092F0"/>
              </a:buClr>
              <a:buFont charset="2" panose="05000000000000000000" pitchFamily="2" typeface="Wingdings"/>
              <a:buChar char="q"/>
            </a:pPr>
            <a:r>
              <a:rPr dirty="0" lang="en-US">
                <a:latin charset="0" panose="02020603050405020304" pitchFamily="18" typeface="Times New Roman"/>
                <a:cs charset="0" panose="02020603050405020304" pitchFamily="18" typeface="Times New Roman"/>
              </a:rPr>
              <a:t>Maintaining constant pressure for all nozzles.</a:t>
            </a:r>
          </a:p>
          <a:p>
            <a:pPr algn="just" indent="0" marL="0">
              <a:buClr>
                <a:srgbClr val="4092F0"/>
              </a:buClr>
              <a:buNone/>
            </a:pPr>
            <a:endParaRPr dirty="0" lang="en-US">
              <a:latin charset="0" panose="02020603050405020304" pitchFamily="18" typeface="Times New Roman"/>
              <a:cs charset="0" panose="02020603050405020304" pitchFamily="18" typeface="Times New Roman"/>
            </a:endParaRPr>
          </a:p>
        </p:txBody>
      </p:sp>
      <p:sp>
        <p:nvSpPr>
          <p:cNvPr id="23" name="Rectangle 22">
            <a:extLst>
              <a:ext uri="{FF2B5EF4-FFF2-40B4-BE49-F238E27FC236}">
                <a16:creationId xmlns:a16="http://schemas.microsoft.com/office/drawing/2014/main" id="{D5FBCAC9-BD8B-4F3B-AD74-EF37D4211349}"/>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a:extLst>
              <a:ext uri="{FF2B5EF4-FFF2-40B4-BE49-F238E27FC236}">
                <a16:creationId xmlns:a16="http://schemas.microsoft.com/office/drawing/2014/main" id="{9556C5A8-AD7E-4CE7-87BE-9EA3B5E1786F}"/>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descr="A picture containing diagram&#10;&#10;Description automatically generated" id="4" name="Picture 3">
            <a:extLst>
              <a:ext uri="{FF2B5EF4-FFF2-40B4-BE49-F238E27FC236}">
                <a16:creationId xmlns:a16="http://schemas.microsoft.com/office/drawing/2014/main" id="{AEE4F4B0-1EC4-6E56-28A4-CC6C965D5C80}"/>
              </a:ext>
            </a:extLst>
          </p:cNvPr>
          <p:cNvPicPr>
            <a:picLocks noChangeAspect="1"/>
          </p:cNvPicPr>
          <p:nvPr/>
        </p:nvPicPr>
        <p:blipFill rotWithShape="1">
          <a:blip cstate="print" r:embed="rId3">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6" name="Picture 5">
            <a:extLst>
              <a:ext uri="{FF2B5EF4-FFF2-40B4-BE49-F238E27FC236}">
                <a16:creationId xmlns:a16="http://schemas.microsoft.com/office/drawing/2014/main" id="{F3B428FE-65D7-A2A6-5DEF-420943571965}"/>
              </a:ext>
            </a:extLst>
          </p:cNvPr>
          <p:cNvPicPr>
            <a:picLocks noChangeAspect="1"/>
          </p:cNvPicPr>
          <p:nvPr/>
        </p:nvPicPr>
        <p:blipFill>
          <a:blip cstate="print" r:embed="rId4">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7" name="Footer Placeholder 6">
            <a:extLst>
              <a:ext uri="{FF2B5EF4-FFF2-40B4-BE49-F238E27FC236}">
                <a16:creationId xmlns:a16="http://schemas.microsoft.com/office/drawing/2014/main" id="{9D3BF74F-F7B1-5273-8225-285446F8D2E7}"/>
              </a:ext>
            </a:extLst>
          </p:cNvPr>
          <p:cNvSpPr>
            <a:spLocks noGrp="1"/>
          </p:cNvSpPr>
          <p:nvPr>
            <p:ph idx="11" sz="quarter" type="ftr"/>
          </p:nvPr>
        </p:nvSpPr>
        <p:spPr/>
        <p:txBody>
          <a:bodyPr/>
          <a:lstStyle/>
          <a:p>
            <a:r>
              <a:rPr lang="en-US"/>
              <a:t>Dept. of ECE, SJBIT</a:t>
            </a:r>
            <a:endParaRPr dirty="0" lang="en-US"/>
          </a:p>
        </p:txBody>
      </p:sp>
      <p:sp>
        <p:nvSpPr>
          <p:cNvPr id="8" name="Slide Number Placeholder 7">
            <a:extLst>
              <a:ext uri="{FF2B5EF4-FFF2-40B4-BE49-F238E27FC236}">
                <a16:creationId xmlns:a16="http://schemas.microsoft.com/office/drawing/2014/main" id="{8B2CCF49-EFCA-8758-F5F5-451AB11D205E}"/>
              </a:ext>
            </a:extLst>
          </p:cNvPr>
          <p:cNvSpPr>
            <a:spLocks noGrp="1"/>
          </p:cNvSpPr>
          <p:nvPr>
            <p:ph idx="12" sz="quarter" type="sldNum"/>
          </p:nvPr>
        </p:nvSpPr>
        <p:spPr/>
        <p:txBody>
          <a:bodyPr/>
          <a:lstStyle/>
          <a:p>
            <a:fld id="{D57F1E4F-1CFF-5643-939E-217C01CDF565}" type="slidenum">
              <a:rPr lang="en-US" smtClean="0"/>
              <a:pPr/>
              <a:t>8</a:t>
            </a:fld>
            <a:endParaRPr dirty="0" lang="en-US"/>
          </a:p>
        </p:txBody>
      </p:sp>
    </p:spTree>
    <p:extLst>
      <p:ext uri="{BB962C8B-B14F-4D97-AF65-F5344CB8AC3E}">
        <p14:creationId xmlns:p14="http://schemas.microsoft.com/office/powerpoint/2010/main" val="4116522919"/>
      </p:ext>
    </p:extLst>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rtlCol="0"/>
          <a:lstStyle/>
          <a:p>
            <a:pPr algn="ctr"/>
            <a:endParaRPr lang="en-US"/>
          </a:p>
        </p:txBody>
      </p:sp>
      <p:sp>
        <p:nvSpPr>
          <p:cNvPr id="2" name="Title 1"/>
          <p:cNvSpPr>
            <a:spLocks noGrp="1"/>
          </p:cNvSpPr>
          <p:nvPr>
            <p:ph type="title"/>
          </p:nvPr>
        </p:nvSpPr>
        <p:spPr>
          <a:xfrm>
            <a:off x="6411685" y="634946"/>
            <a:ext cx="5127171" cy="1450757"/>
          </a:xfrm>
        </p:spPr>
        <p:txBody>
          <a:bodyPr>
            <a:normAutofit/>
          </a:bodyPr>
          <a:lstStyle/>
          <a:p>
            <a:r>
              <a:rPr dirty="0" lang="en-US">
                <a:latin charset="0" panose="02020603050405020304" pitchFamily="18" typeface="Times New Roman"/>
                <a:cs charset="0" panose="02020603050405020304" pitchFamily="18" typeface="Times New Roman"/>
              </a:rPr>
              <a:t>OBJECTIVES</a:t>
            </a:r>
          </a:p>
        </p:txBody>
      </p:sp>
      <p:pic>
        <p:nvPicPr>
          <p:cNvPr id="4" name="Picture 3">
            <a:extLst>
              <a:ext uri="{FF2B5EF4-FFF2-40B4-BE49-F238E27FC236}">
                <a16:creationId xmlns:a16="http://schemas.microsoft.com/office/drawing/2014/main" id="{EF76811A-6687-AFB3-99C8-0C859DB9FB40}"/>
              </a:ext>
            </a:extLst>
          </p:cNvPr>
          <p:cNvPicPr>
            <a:picLocks noChangeAspect="1"/>
          </p:cNvPicPr>
          <p:nvPr/>
        </p:nvPicPr>
        <p:blipFill rotWithShape="1">
          <a:blip r:embed="rId2">
            <a:extLst>
              <a:ext uri="{28A0092B-C50C-407E-A947-70E740481C1C}">
                <a14:useLocalDpi xmlns:a14="http://schemas.microsoft.com/office/drawing/2010/main" val="0"/>
              </a:ext>
            </a:extLst>
          </a:blip>
          <a:srcRect l="87" r="75"/>
          <a:stretch/>
        </p:blipFill>
        <p:spPr>
          <a:xfrm>
            <a:off x="1587678" y="645106"/>
            <a:ext cx="3562655" cy="5247747"/>
          </a:xfrm>
          <a:prstGeom prst="rect">
            <a:avLst/>
          </a:prstGeom>
        </p:spPr>
      </p:pic>
      <p:cxnSp>
        <p:nvCxnSpPr>
          <p:cNvPr id="13" name="Straight Connector 12">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AdjustHandles="1" noChangeArrowheads="1" noChangeAspect="1" noChangeShapeType="1" noEditPoints="1" noGrp="1" noMove="1" noResize="1" noRot="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p:cNvSpPr>
            <a:spLocks noGrp="1"/>
          </p:cNvSpPr>
          <p:nvPr>
            <p:ph idx="1"/>
          </p:nvPr>
        </p:nvSpPr>
        <p:spPr>
          <a:xfrm>
            <a:off x="6411684" y="2198914"/>
            <a:ext cx="5127172" cy="3670180"/>
          </a:xfrm>
        </p:spPr>
        <p:txBody>
          <a:bodyPr>
            <a:normAutofit/>
          </a:bodyPr>
          <a:lstStyle/>
          <a:p>
            <a:pPr algn="just">
              <a:buFont charset="2" panose="05000000000000000000" pitchFamily="2" typeface="Wingdings"/>
              <a:buChar char="Ø"/>
            </a:pPr>
            <a:r>
              <a:rPr dirty="0" lang="en-US">
                <a:latin charset="0" panose="02020603050405020304" pitchFamily="18" typeface="Times New Roman"/>
                <a:cs charset="0" panose="02020603050405020304" pitchFamily="18" typeface="Times New Roman"/>
              </a:rPr>
              <a:t>Create a fully automated aeroponic system.</a:t>
            </a:r>
          </a:p>
          <a:p>
            <a:pPr algn="just" lvl="0">
              <a:buFont charset="2" panose="05000000000000000000" pitchFamily="2" typeface="Wingdings"/>
              <a:buChar char="Ø"/>
            </a:pPr>
            <a:r>
              <a:rPr dirty="0" lang="en-US">
                <a:latin charset="0" panose="02020603050405020304" pitchFamily="18" typeface="Times New Roman"/>
                <a:cs charset="0" panose="02020603050405020304" pitchFamily="18" typeface="Times New Roman"/>
              </a:rPr>
              <a:t>System must be relatively cheap and must be time efficient method for growing plant.</a:t>
            </a:r>
          </a:p>
          <a:p>
            <a:pPr algn="just" lvl="0">
              <a:buFont charset="2" panose="05000000000000000000" pitchFamily="2" typeface="Wingdings"/>
              <a:buChar char="Ø"/>
            </a:pPr>
            <a:r>
              <a:rPr dirty="0" lang="en-US">
                <a:latin charset="0" panose="02020603050405020304" pitchFamily="18" typeface="Times New Roman"/>
                <a:cs charset="0" panose="02020603050405020304" pitchFamily="18" typeface="Times New Roman"/>
              </a:rPr>
              <a:t>To eliminate seasonal dependency due to controlled and regulated environment.</a:t>
            </a:r>
          </a:p>
        </p:txBody>
      </p:sp>
      <p:sp>
        <p:nvSpPr>
          <p:cNvPr id="15" name="Rectangle 14">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7" name="Rectangle 16">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AdjustHandles="1" noChangeArrowheads="1" noChangeAspect="1" noChangeShapeType="1" noEditPoints="1" noGrp="1" noMove="1" noResize="1" noRot="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descr="A picture containing diagram&#10;&#10;Description automatically generated" id="5" name="Picture 4">
            <a:extLst>
              <a:ext uri="{FF2B5EF4-FFF2-40B4-BE49-F238E27FC236}">
                <a16:creationId xmlns:a16="http://schemas.microsoft.com/office/drawing/2014/main" id="{394EE8AA-DB40-8767-5CEC-6F1813460CE2}"/>
              </a:ext>
            </a:extLst>
          </p:cNvPr>
          <p:cNvPicPr>
            <a:picLocks noChangeAspect="1"/>
          </p:cNvPicPr>
          <p:nvPr/>
        </p:nvPicPr>
        <p:blipFill rotWithShape="1">
          <a:blip cstate="print" r:embed="rId3">
            <a:extLst>
              <a:ext uri="{28A0092B-C50C-407E-A947-70E740481C1C}">
                <a14:useLocalDpi xmlns:a14="http://schemas.microsoft.com/office/drawing/2010/main" val="0"/>
              </a:ext>
            </a:extLst>
          </a:blip>
          <a:srcRect b="385"/>
          <a:stretch/>
        </p:blipFill>
        <p:spPr>
          <a:xfrm>
            <a:off x="226833" y="225692"/>
            <a:ext cx="760354" cy="683462"/>
          </a:xfrm>
          <a:prstGeom prst="rect">
            <a:avLst/>
          </a:prstGeom>
        </p:spPr>
      </p:pic>
      <p:pic>
        <p:nvPicPr>
          <p:cNvPr descr="Logo&#10;&#10;Description automatically generated" id="6" name="Picture 5">
            <a:extLst>
              <a:ext uri="{FF2B5EF4-FFF2-40B4-BE49-F238E27FC236}">
                <a16:creationId xmlns:a16="http://schemas.microsoft.com/office/drawing/2014/main" id="{BEE1AEFA-8BDC-9B48-BD90-5BCA1415585A}"/>
              </a:ext>
            </a:extLst>
          </p:cNvPr>
          <p:cNvPicPr>
            <a:picLocks noChangeAspect="1"/>
          </p:cNvPicPr>
          <p:nvPr/>
        </p:nvPicPr>
        <p:blipFill>
          <a:blip cstate="print" r:embed="rId4">
            <a:alphaModFix/>
            <a:extLst>
              <a:ext uri="{28A0092B-C50C-407E-A947-70E740481C1C}">
                <a14:useLocalDpi xmlns:a14="http://schemas.microsoft.com/office/drawing/2010/main" val="0"/>
              </a:ext>
            </a:extLst>
          </a:blip>
          <a:stretch>
            <a:fillRect/>
          </a:stretch>
        </p:blipFill>
        <p:spPr>
          <a:xfrm>
            <a:off x="11260822" y="55941"/>
            <a:ext cx="781824" cy="715545"/>
          </a:xfrm>
          <a:prstGeom prst="rect">
            <a:avLst/>
          </a:prstGeom>
        </p:spPr>
      </p:pic>
      <p:sp>
        <p:nvSpPr>
          <p:cNvPr id="7" name="Footer Placeholder 6">
            <a:extLst>
              <a:ext uri="{FF2B5EF4-FFF2-40B4-BE49-F238E27FC236}">
                <a16:creationId xmlns:a16="http://schemas.microsoft.com/office/drawing/2014/main" id="{4F1100CC-A0C0-D585-8D31-92C314884A8C}"/>
              </a:ext>
            </a:extLst>
          </p:cNvPr>
          <p:cNvSpPr>
            <a:spLocks noGrp="1"/>
          </p:cNvSpPr>
          <p:nvPr>
            <p:ph idx="11" sz="quarter" type="ftr"/>
          </p:nvPr>
        </p:nvSpPr>
        <p:spPr/>
        <p:txBody>
          <a:bodyPr/>
          <a:lstStyle/>
          <a:p>
            <a:r>
              <a:rPr lang="en-US"/>
              <a:t>Dept. of ECE, SJBIT</a:t>
            </a:r>
            <a:endParaRPr dirty="0" lang="en-US"/>
          </a:p>
        </p:txBody>
      </p:sp>
      <p:sp>
        <p:nvSpPr>
          <p:cNvPr id="8" name="Slide Number Placeholder 7">
            <a:extLst>
              <a:ext uri="{FF2B5EF4-FFF2-40B4-BE49-F238E27FC236}">
                <a16:creationId xmlns:a16="http://schemas.microsoft.com/office/drawing/2014/main" id="{E6C66AA0-4B00-75A8-1217-AB7541552E56}"/>
              </a:ext>
            </a:extLst>
          </p:cNvPr>
          <p:cNvSpPr>
            <a:spLocks noGrp="1"/>
          </p:cNvSpPr>
          <p:nvPr>
            <p:ph idx="12" sz="quarter" type="sldNum"/>
          </p:nvPr>
        </p:nvSpPr>
        <p:spPr/>
        <p:txBody>
          <a:bodyPr/>
          <a:lstStyle/>
          <a:p>
            <a:fld id="{D57F1E4F-1CFF-5643-939E-217C01CDF565}" type="slidenum">
              <a:rPr lang="en-US" smtClean="0"/>
              <a:pPr/>
              <a:t>9</a:t>
            </a:fld>
            <a:endParaRPr dirty="0" lang="en-US"/>
          </a:p>
        </p:txBody>
      </p:sp>
    </p:spTree>
    <p:extLst>
      <p:ext uri="{BB962C8B-B14F-4D97-AF65-F5344CB8AC3E}">
        <p14:creationId xmlns:p14="http://schemas.microsoft.com/office/powerpoint/2010/main" val="2030486904"/>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562</TotalTime>
  <Words>1372</Words>
  <Application>Microsoft Office PowerPoint</Application>
  <PresentationFormat>Widescreen</PresentationFormat>
  <Paragraphs>195</Paragraphs>
  <Slides>23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23</vt:i4>
      </vt:variant>
    </vt:vector>
  </HeadingPairs>
  <TitlesOfParts>
    <vt:vector size="32" baseType="lpstr">
      <vt:lpstr>Arial</vt:lpstr>
      <vt:lpstr>Arial Black</vt:lpstr>
      <vt:lpstr>Calibri</vt:lpstr>
      <vt:lpstr>Calibri Light</vt:lpstr>
      <vt:lpstr>Cambria</vt:lpstr>
      <vt:lpstr>Times New Roman</vt:lpstr>
      <vt:lpstr>Wingdings</vt:lpstr>
      <vt:lpstr>Wingdings 3</vt:lpstr>
      <vt:lpstr>Retrospect</vt:lpstr>
      <vt:lpstr> </vt:lpstr>
      <vt:lpstr>CONTENTS</vt:lpstr>
      <vt:lpstr>Abstract</vt:lpstr>
      <vt:lpstr>INTRODUCTION</vt:lpstr>
      <vt:lpstr>LITERATURE SURVEY</vt:lpstr>
      <vt:lpstr>LITERATURE GAP</vt:lpstr>
      <vt:lpstr>PROBLEM STATEMENT</vt:lpstr>
      <vt:lpstr>CHALLENGES</vt:lpstr>
      <vt:lpstr>OBJECTIVES</vt:lpstr>
      <vt:lpstr>PROPOSED METHODOLOGY</vt:lpstr>
      <vt:lpstr>    BLOCK  DIAGRAM </vt:lpstr>
      <vt:lpstr>FLOWCHART </vt:lpstr>
      <vt:lpstr>            HARDWARE COMPONENTS </vt:lpstr>
      <vt:lpstr>STAGES OF THE WORK</vt:lpstr>
      <vt:lpstr>PowerPoint Presentation</vt:lpstr>
      <vt:lpstr>CIRCUIT AND COMPONENTS SET-UP</vt:lpstr>
      <vt:lpstr>PowerPoint Presentation</vt:lpstr>
      <vt:lpstr>RESULTS</vt:lpstr>
      <vt:lpstr>Plant Growth on Day 50 </vt:lpstr>
      <vt:lpstr>Performance Analysis</vt:lpstr>
      <vt:lpstr>APPLICATION</vt:lpstr>
      <vt:lpstr>REFERENCES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title>
  <dc:creator>uer</dc:creator>
  <cp:lastModifiedBy>Kruthi N</cp:lastModifiedBy>
  <cp:revision>48</cp:revision>
  <dcterms:created xsi:type="dcterms:W3CDTF">2023-02-23T05:49:16Z</dcterms:created>
  <dcterms:modified xsi:type="dcterms:W3CDTF">2023-05-22T01:34:48Z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name="NXPowerLiteLastOptimized" pid="2">
    <vt:lpwstr>638249</vt:lpwstr>
  </property>
  <property fmtid="{D5CDD505-2E9C-101B-9397-08002B2CF9AE}" name="NXPowerLiteSettings" pid="3">
    <vt:lpwstr>F7000400038000</vt:lpwstr>
  </property>
  <property fmtid="{D5CDD505-2E9C-101B-9397-08002B2CF9AE}" name="NXPowerLiteVersion" pid="4">
    <vt:lpwstr>S10.9.0</vt:lpwstr>
  </property>
</Properties>
</file>