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95ABB-FA60-4041-AAE3-947597E602A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9C53C2-4C67-4D95-9941-58CA0E1D347D}">
      <dgm:prSet phldrT="[Text]" custT="1"/>
      <dgm:spPr/>
      <dgm:t>
        <a:bodyPr/>
        <a:lstStyle/>
        <a:p>
          <a:r>
            <a:rPr lang="en-US" sz="1100" dirty="0"/>
            <a:t>Management Group</a:t>
          </a:r>
          <a:endParaRPr lang="en-IN" sz="1100" dirty="0"/>
        </a:p>
      </dgm:t>
    </dgm:pt>
    <dgm:pt modelId="{6B931940-77AC-4ED2-82E3-5D408C75B283}" type="parTrans" cxnId="{B6A5F642-0DDB-46D4-BA3B-B4315022AC05}">
      <dgm:prSet/>
      <dgm:spPr/>
      <dgm:t>
        <a:bodyPr/>
        <a:lstStyle/>
        <a:p>
          <a:endParaRPr lang="en-IN"/>
        </a:p>
      </dgm:t>
    </dgm:pt>
    <dgm:pt modelId="{AA0E9400-9A44-4AE0-9D04-885A5F40A7C2}" type="sibTrans" cxnId="{B6A5F642-0DDB-46D4-BA3B-B4315022AC05}">
      <dgm:prSet/>
      <dgm:spPr/>
      <dgm:t>
        <a:bodyPr/>
        <a:lstStyle/>
        <a:p>
          <a:endParaRPr lang="en-IN"/>
        </a:p>
      </dgm:t>
    </dgm:pt>
    <dgm:pt modelId="{6CDE773C-7AE1-4D55-B039-9A49D97B7EF9}">
      <dgm:prSet phldrT="[Text]" custT="1"/>
      <dgm:spPr/>
      <dgm:t>
        <a:bodyPr/>
        <a:lstStyle/>
        <a:p>
          <a:r>
            <a:rPr lang="en-US" sz="1100" dirty="0"/>
            <a:t>Subscription 1</a:t>
          </a:r>
          <a:endParaRPr lang="en-IN" sz="1100" dirty="0"/>
        </a:p>
      </dgm:t>
    </dgm:pt>
    <dgm:pt modelId="{9F3E3A61-CC72-4215-9628-A5C1EC135E3A}" type="parTrans" cxnId="{13F62E5F-B993-44E3-A6A3-3ED62C164608}">
      <dgm:prSet/>
      <dgm:spPr/>
      <dgm:t>
        <a:bodyPr/>
        <a:lstStyle/>
        <a:p>
          <a:endParaRPr lang="en-IN"/>
        </a:p>
      </dgm:t>
    </dgm:pt>
    <dgm:pt modelId="{0CB277FB-F639-4D6F-9C8B-91BD954C0EDD}" type="sibTrans" cxnId="{13F62E5F-B993-44E3-A6A3-3ED62C164608}">
      <dgm:prSet/>
      <dgm:spPr/>
      <dgm:t>
        <a:bodyPr/>
        <a:lstStyle/>
        <a:p>
          <a:endParaRPr lang="en-IN"/>
        </a:p>
      </dgm:t>
    </dgm:pt>
    <dgm:pt modelId="{49D21DBE-48F5-490F-9962-15310B3ECBFF}">
      <dgm:prSet phldrT="[Text]" custT="1"/>
      <dgm:spPr/>
      <dgm:t>
        <a:bodyPr/>
        <a:lstStyle/>
        <a:p>
          <a:r>
            <a:rPr lang="en-US" sz="1400" dirty="0"/>
            <a:t>RG 1</a:t>
          </a:r>
          <a:endParaRPr lang="en-IN" sz="1400" dirty="0"/>
        </a:p>
      </dgm:t>
    </dgm:pt>
    <dgm:pt modelId="{7971DE64-176E-47E6-9953-FE6CD882111D}" type="parTrans" cxnId="{8A63A6C2-322A-435F-8BD5-73DD309DAAEF}">
      <dgm:prSet/>
      <dgm:spPr/>
      <dgm:t>
        <a:bodyPr/>
        <a:lstStyle/>
        <a:p>
          <a:endParaRPr lang="en-IN"/>
        </a:p>
      </dgm:t>
    </dgm:pt>
    <dgm:pt modelId="{EE747F37-0C76-4F9D-A15C-336A7E176035}" type="sibTrans" cxnId="{8A63A6C2-322A-435F-8BD5-73DD309DAAEF}">
      <dgm:prSet/>
      <dgm:spPr/>
      <dgm:t>
        <a:bodyPr/>
        <a:lstStyle/>
        <a:p>
          <a:endParaRPr lang="en-IN"/>
        </a:p>
      </dgm:t>
    </dgm:pt>
    <dgm:pt modelId="{D4DFEC98-E324-4770-AF0F-9FBABBB92D0C}">
      <dgm:prSet phldrT="[Text]" custT="1"/>
      <dgm:spPr/>
      <dgm:t>
        <a:bodyPr/>
        <a:lstStyle/>
        <a:p>
          <a:r>
            <a:rPr lang="en-US" sz="1400" dirty="0"/>
            <a:t>RG 2</a:t>
          </a:r>
          <a:endParaRPr lang="en-IN" sz="1400" dirty="0"/>
        </a:p>
      </dgm:t>
    </dgm:pt>
    <dgm:pt modelId="{AC457A00-51D3-49C2-99E3-E89F5CBC5B3A}" type="parTrans" cxnId="{48095E36-D37C-4FDE-B057-7A397E9D02FC}">
      <dgm:prSet/>
      <dgm:spPr/>
      <dgm:t>
        <a:bodyPr/>
        <a:lstStyle/>
        <a:p>
          <a:endParaRPr lang="en-IN"/>
        </a:p>
      </dgm:t>
    </dgm:pt>
    <dgm:pt modelId="{5825B5D7-7FE3-4FBD-BBEE-E5F29534D17A}" type="sibTrans" cxnId="{48095E36-D37C-4FDE-B057-7A397E9D02FC}">
      <dgm:prSet/>
      <dgm:spPr/>
      <dgm:t>
        <a:bodyPr/>
        <a:lstStyle/>
        <a:p>
          <a:endParaRPr lang="en-IN"/>
        </a:p>
      </dgm:t>
    </dgm:pt>
    <dgm:pt modelId="{0224D81D-5824-4AAB-A45A-B75207BBB2E1}">
      <dgm:prSet phldrT="[Text]" custT="1"/>
      <dgm:spPr/>
      <dgm:t>
        <a:bodyPr/>
        <a:lstStyle/>
        <a:p>
          <a:r>
            <a:rPr lang="en-US" sz="1100" dirty="0"/>
            <a:t>Subscription 2</a:t>
          </a:r>
          <a:endParaRPr lang="en-IN" sz="1100" dirty="0"/>
        </a:p>
      </dgm:t>
    </dgm:pt>
    <dgm:pt modelId="{AACB6D69-B8BC-4783-A969-2E2DF4A01F5B}" type="parTrans" cxnId="{D73A18D4-CAE6-4AE5-9E80-B0D50A1BA36F}">
      <dgm:prSet/>
      <dgm:spPr/>
      <dgm:t>
        <a:bodyPr/>
        <a:lstStyle/>
        <a:p>
          <a:endParaRPr lang="en-IN"/>
        </a:p>
      </dgm:t>
    </dgm:pt>
    <dgm:pt modelId="{F488E51D-C527-40EB-B511-EBBA295D92CA}" type="sibTrans" cxnId="{D73A18D4-CAE6-4AE5-9E80-B0D50A1BA36F}">
      <dgm:prSet/>
      <dgm:spPr/>
      <dgm:t>
        <a:bodyPr/>
        <a:lstStyle/>
        <a:p>
          <a:endParaRPr lang="en-IN"/>
        </a:p>
      </dgm:t>
    </dgm:pt>
    <dgm:pt modelId="{0F39623D-F3B1-4339-9709-9D5A7B518D7A}">
      <dgm:prSet phldrT="[Text]" custT="1"/>
      <dgm:spPr/>
      <dgm:t>
        <a:bodyPr/>
        <a:lstStyle/>
        <a:p>
          <a:r>
            <a:rPr lang="en-US" sz="1400" dirty="0"/>
            <a:t>RG 4</a:t>
          </a:r>
          <a:endParaRPr lang="en-IN" sz="1400" dirty="0"/>
        </a:p>
      </dgm:t>
    </dgm:pt>
    <dgm:pt modelId="{C8C566FA-EC0D-40E8-BA15-03750C5B2049}" type="parTrans" cxnId="{108D4528-58EE-4BF1-B08E-C4E4D30A4DE6}">
      <dgm:prSet/>
      <dgm:spPr/>
      <dgm:t>
        <a:bodyPr/>
        <a:lstStyle/>
        <a:p>
          <a:endParaRPr lang="en-IN"/>
        </a:p>
      </dgm:t>
    </dgm:pt>
    <dgm:pt modelId="{8EB58594-311B-4113-ADA7-CB621E3919AD}" type="sibTrans" cxnId="{108D4528-58EE-4BF1-B08E-C4E4D30A4DE6}">
      <dgm:prSet/>
      <dgm:spPr/>
      <dgm:t>
        <a:bodyPr/>
        <a:lstStyle/>
        <a:p>
          <a:endParaRPr lang="en-IN"/>
        </a:p>
      </dgm:t>
    </dgm:pt>
    <dgm:pt modelId="{A7E0B7C6-8213-4741-A285-102CE61C9971}">
      <dgm:prSet phldrT="[Text]" custT="1"/>
      <dgm:spPr/>
      <dgm:t>
        <a:bodyPr/>
        <a:lstStyle/>
        <a:p>
          <a:r>
            <a:rPr lang="en-US" sz="1400" dirty="0"/>
            <a:t>RG 3</a:t>
          </a:r>
          <a:endParaRPr lang="en-IN" sz="1400" dirty="0"/>
        </a:p>
      </dgm:t>
    </dgm:pt>
    <dgm:pt modelId="{2BB2A487-55B6-451D-ACDB-B072E599E14C}" type="parTrans" cxnId="{0C65F836-BC8C-4041-9E6B-FEE3190BE03F}">
      <dgm:prSet/>
      <dgm:spPr/>
      <dgm:t>
        <a:bodyPr/>
        <a:lstStyle/>
        <a:p>
          <a:endParaRPr lang="en-IN"/>
        </a:p>
      </dgm:t>
    </dgm:pt>
    <dgm:pt modelId="{9D18DDD6-C61B-4633-8E38-5799766AF092}" type="sibTrans" cxnId="{0C65F836-BC8C-4041-9E6B-FEE3190BE03F}">
      <dgm:prSet/>
      <dgm:spPr/>
      <dgm:t>
        <a:bodyPr/>
        <a:lstStyle/>
        <a:p>
          <a:endParaRPr lang="en-IN"/>
        </a:p>
      </dgm:t>
    </dgm:pt>
    <dgm:pt modelId="{C3AACDD0-A3A9-4C11-9B61-39AAB37C78FB}">
      <dgm:prSet phldrT="[Text]" custT="1"/>
      <dgm:spPr/>
      <dgm:t>
        <a:bodyPr/>
        <a:lstStyle/>
        <a:p>
          <a:r>
            <a:rPr lang="en-US" sz="1400" dirty="0"/>
            <a:t>RG 5</a:t>
          </a:r>
          <a:endParaRPr lang="en-IN" sz="1400" dirty="0"/>
        </a:p>
      </dgm:t>
    </dgm:pt>
    <dgm:pt modelId="{459B90CF-7CAB-4AE5-AE77-64A6F68FB106}" type="parTrans" cxnId="{BE3B919D-1F5C-4B9F-BE4C-4E330A7B3B64}">
      <dgm:prSet/>
      <dgm:spPr/>
      <dgm:t>
        <a:bodyPr/>
        <a:lstStyle/>
        <a:p>
          <a:endParaRPr lang="en-IN"/>
        </a:p>
      </dgm:t>
    </dgm:pt>
    <dgm:pt modelId="{EDA68048-9C6D-45F7-A2B1-88F506FBF7CB}" type="sibTrans" cxnId="{BE3B919D-1F5C-4B9F-BE4C-4E330A7B3B64}">
      <dgm:prSet/>
      <dgm:spPr/>
      <dgm:t>
        <a:bodyPr/>
        <a:lstStyle/>
        <a:p>
          <a:endParaRPr lang="en-IN"/>
        </a:p>
      </dgm:t>
    </dgm:pt>
    <dgm:pt modelId="{CC218383-784A-47AC-8CB6-B2253BBCDE41}" type="pres">
      <dgm:prSet presAssocID="{D6795ABB-FA60-4041-AAE3-947597E602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9D405A-57FA-43F0-BD09-AE3C453888BA}" type="pres">
      <dgm:prSet presAssocID="{299C53C2-4C67-4D95-9941-58CA0E1D347D}" presName="hierRoot1" presStyleCnt="0"/>
      <dgm:spPr/>
    </dgm:pt>
    <dgm:pt modelId="{61225754-238C-4258-B23F-2158393923B1}" type="pres">
      <dgm:prSet presAssocID="{299C53C2-4C67-4D95-9941-58CA0E1D347D}" presName="composite" presStyleCnt="0"/>
      <dgm:spPr/>
    </dgm:pt>
    <dgm:pt modelId="{BDC98EBF-9A51-462F-B984-8B75B7946F04}" type="pres">
      <dgm:prSet presAssocID="{299C53C2-4C67-4D95-9941-58CA0E1D347D}" presName="background" presStyleLbl="node0" presStyleIdx="0" presStyleCnt="1"/>
      <dgm:spPr/>
    </dgm:pt>
    <dgm:pt modelId="{D1E5EC41-E525-4F54-A5C5-9D6AC7DE2DEF}" type="pres">
      <dgm:prSet presAssocID="{299C53C2-4C67-4D95-9941-58CA0E1D347D}" presName="text" presStyleLbl="fgAcc0" presStyleIdx="0" presStyleCnt="1">
        <dgm:presLayoutVars>
          <dgm:chPref val="3"/>
        </dgm:presLayoutVars>
      </dgm:prSet>
      <dgm:spPr/>
    </dgm:pt>
    <dgm:pt modelId="{F7B458B0-4DEA-470B-BAD0-EEF92B198D97}" type="pres">
      <dgm:prSet presAssocID="{299C53C2-4C67-4D95-9941-58CA0E1D347D}" presName="hierChild2" presStyleCnt="0"/>
      <dgm:spPr/>
    </dgm:pt>
    <dgm:pt modelId="{2A058371-B41D-4384-83DD-FF15CB90B0AF}" type="pres">
      <dgm:prSet presAssocID="{9F3E3A61-CC72-4215-9628-A5C1EC135E3A}" presName="Name10" presStyleLbl="parChTrans1D2" presStyleIdx="0" presStyleCnt="2"/>
      <dgm:spPr/>
    </dgm:pt>
    <dgm:pt modelId="{7821E4C3-AB06-4B6E-9D5D-77B4F0FBDEBA}" type="pres">
      <dgm:prSet presAssocID="{6CDE773C-7AE1-4D55-B039-9A49D97B7EF9}" presName="hierRoot2" presStyleCnt="0"/>
      <dgm:spPr/>
    </dgm:pt>
    <dgm:pt modelId="{E7609D6F-C57C-400A-A2FE-BD8CEC8911A2}" type="pres">
      <dgm:prSet presAssocID="{6CDE773C-7AE1-4D55-B039-9A49D97B7EF9}" presName="composite2" presStyleCnt="0"/>
      <dgm:spPr/>
    </dgm:pt>
    <dgm:pt modelId="{0551E7FA-134C-43B0-B990-A59CB41AE297}" type="pres">
      <dgm:prSet presAssocID="{6CDE773C-7AE1-4D55-B039-9A49D97B7EF9}" presName="background2" presStyleLbl="node2" presStyleIdx="0" presStyleCnt="2"/>
      <dgm:spPr/>
    </dgm:pt>
    <dgm:pt modelId="{8CD241C5-0075-41BA-B42C-BA6744C2B0F7}" type="pres">
      <dgm:prSet presAssocID="{6CDE773C-7AE1-4D55-B039-9A49D97B7EF9}" presName="text2" presStyleLbl="fgAcc2" presStyleIdx="0" presStyleCnt="2">
        <dgm:presLayoutVars>
          <dgm:chPref val="3"/>
        </dgm:presLayoutVars>
      </dgm:prSet>
      <dgm:spPr/>
    </dgm:pt>
    <dgm:pt modelId="{F55D4A94-580D-472C-AEF1-2B45C9472832}" type="pres">
      <dgm:prSet presAssocID="{6CDE773C-7AE1-4D55-B039-9A49D97B7EF9}" presName="hierChild3" presStyleCnt="0"/>
      <dgm:spPr/>
    </dgm:pt>
    <dgm:pt modelId="{B758C6B1-A7C3-4F24-ADD4-AE63ADBEAC55}" type="pres">
      <dgm:prSet presAssocID="{7971DE64-176E-47E6-9953-FE6CD882111D}" presName="Name17" presStyleLbl="parChTrans1D3" presStyleIdx="0" presStyleCnt="5"/>
      <dgm:spPr/>
    </dgm:pt>
    <dgm:pt modelId="{49EB8BF1-A1F8-4421-A347-6E8394D6534F}" type="pres">
      <dgm:prSet presAssocID="{49D21DBE-48F5-490F-9962-15310B3ECBFF}" presName="hierRoot3" presStyleCnt="0"/>
      <dgm:spPr/>
    </dgm:pt>
    <dgm:pt modelId="{EB9D3245-41E4-4B2E-AF76-071E369299BC}" type="pres">
      <dgm:prSet presAssocID="{49D21DBE-48F5-490F-9962-15310B3ECBFF}" presName="composite3" presStyleCnt="0"/>
      <dgm:spPr/>
    </dgm:pt>
    <dgm:pt modelId="{03B699F3-A95E-4953-822B-EAE76937093C}" type="pres">
      <dgm:prSet presAssocID="{49D21DBE-48F5-490F-9962-15310B3ECBFF}" presName="background3" presStyleLbl="node3" presStyleIdx="0" presStyleCnt="5"/>
      <dgm:spPr/>
    </dgm:pt>
    <dgm:pt modelId="{5D7DC2E9-EBFB-4C49-B3D6-E3280364CD5B}" type="pres">
      <dgm:prSet presAssocID="{49D21DBE-48F5-490F-9962-15310B3ECBFF}" presName="text3" presStyleLbl="fgAcc3" presStyleIdx="0" presStyleCnt="5">
        <dgm:presLayoutVars>
          <dgm:chPref val="3"/>
        </dgm:presLayoutVars>
      </dgm:prSet>
      <dgm:spPr/>
    </dgm:pt>
    <dgm:pt modelId="{64C5BA9F-7FA7-406A-8344-D0C6E06C60D9}" type="pres">
      <dgm:prSet presAssocID="{49D21DBE-48F5-490F-9962-15310B3ECBFF}" presName="hierChild4" presStyleCnt="0"/>
      <dgm:spPr/>
    </dgm:pt>
    <dgm:pt modelId="{3F28E02D-AF44-40CD-B3CE-B5061D8757A4}" type="pres">
      <dgm:prSet presAssocID="{AC457A00-51D3-49C2-99E3-E89F5CBC5B3A}" presName="Name17" presStyleLbl="parChTrans1D3" presStyleIdx="1" presStyleCnt="5"/>
      <dgm:spPr/>
    </dgm:pt>
    <dgm:pt modelId="{16F2A919-EA64-4546-9A42-EDA8CA396E37}" type="pres">
      <dgm:prSet presAssocID="{D4DFEC98-E324-4770-AF0F-9FBABBB92D0C}" presName="hierRoot3" presStyleCnt="0"/>
      <dgm:spPr/>
    </dgm:pt>
    <dgm:pt modelId="{BF04F524-B67B-419B-A208-A71F45CBFBE3}" type="pres">
      <dgm:prSet presAssocID="{D4DFEC98-E324-4770-AF0F-9FBABBB92D0C}" presName="composite3" presStyleCnt="0"/>
      <dgm:spPr/>
    </dgm:pt>
    <dgm:pt modelId="{66CACFE0-03C3-4B95-A85C-008D3BEA62A3}" type="pres">
      <dgm:prSet presAssocID="{D4DFEC98-E324-4770-AF0F-9FBABBB92D0C}" presName="background3" presStyleLbl="node3" presStyleIdx="1" presStyleCnt="5"/>
      <dgm:spPr/>
    </dgm:pt>
    <dgm:pt modelId="{2222D84A-39BB-4BD4-94A9-3DDFDADC0E9E}" type="pres">
      <dgm:prSet presAssocID="{D4DFEC98-E324-4770-AF0F-9FBABBB92D0C}" presName="text3" presStyleLbl="fgAcc3" presStyleIdx="1" presStyleCnt="5">
        <dgm:presLayoutVars>
          <dgm:chPref val="3"/>
        </dgm:presLayoutVars>
      </dgm:prSet>
      <dgm:spPr/>
    </dgm:pt>
    <dgm:pt modelId="{7A5ACC3C-6C45-43C3-A962-DD2A7EE86EFD}" type="pres">
      <dgm:prSet presAssocID="{D4DFEC98-E324-4770-AF0F-9FBABBB92D0C}" presName="hierChild4" presStyleCnt="0"/>
      <dgm:spPr/>
    </dgm:pt>
    <dgm:pt modelId="{EB163AEF-732D-487A-80CD-20A18E2C058C}" type="pres">
      <dgm:prSet presAssocID="{2BB2A487-55B6-451D-ACDB-B072E599E14C}" presName="Name17" presStyleLbl="parChTrans1D3" presStyleIdx="2" presStyleCnt="5"/>
      <dgm:spPr/>
    </dgm:pt>
    <dgm:pt modelId="{3A646C15-926D-4F77-8B2C-C61598E157A7}" type="pres">
      <dgm:prSet presAssocID="{A7E0B7C6-8213-4741-A285-102CE61C9971}" presName="hierRoot3" presStyleCnt="0"/>
      <dgm:spPr/>
    </dgm:pt>
    <dgm:pt modelId="{A9B86A48-F44E-4EBD-9A92-9A1D1CCED053}" type="pres">
      <dgm:prSet presAssocID="{A7E0B7C6-8213-4741-A285-102CE61C9971}" presName="composite3" presStyleCnt="0"/>
      <dgm:spPr/>
    </dgm:pt>
    <dgm:pt modelId="{8EC02686-FADD-4924-8183-185A34524191}" type="pres">
      <dgm:prSet presAssocID="{A7E0B7C6-8213-4741-A285-102CE61C9971}" presName="background3" presStyleLbl="node3" presStyleIdx="2" presStyleCnt="5"/>
      <dgm:spPr/>
    </dgm:pt>
    <dgm:pt modelId="{1B16624F-13C1-4EE0-A535-5F8CC785E467}" type="pres">
      <dgm:prSet presAssocID="{A7E0B7C6-8213-4741-A285-102CE61C9971}" presName="text3" presStyleLbl="fgAcc3" presStyleIdx="2" presStyleCnt="5">
        <dgm:presLayoutVars>
          <dgm:chPref val="3"/>
        </dgm:presLayoutVars>
      </dgm:prSet>
      <dgm:spPr/>
    </dgm:pt>
    <dgm:pt modelId="{3EC31C71-56A5-430C-A6F8-6DBBAEB0611F}" type="pres">
      <dgm:prSet presAssocID="{A7E0B7C6-8213-4741-A285-102CE61C9971}" presName="hierChild4" presStyleCnt="0"/>
      <dgm:spPr/>
    </dgm:pt>
    <dgm:pt modelId="{D674B2B5-0EA3-457A-B101-1D7CF9F36A72}" type="pres">
      <dgm:prSet presAssocID="{AACB6D69-B8BC-4783-A969-2E2DF4A01F5B}" presName="Name10" presStyleLbl="parChTrans1D2" presStyleIdx="1" presStyleCnt="2"/>
      <dgm:spPr/>
    </dgm:pt>
    <dgm:pt modelId="{309E9BFC-B9EB-4493-9C0F-C59401E05231}" type="pres">
      <dgm:prSet presAssocID="{0224D81D-5824-4AAB-A45A-B75207BBB2E1}" presName="hierRoot2" presStyleCnt="0"/>
      <dgm:spPr/>
    </dgm:pt>
    <dgm:pt modelId="{40F37B94-E496-4229-8A13-FAD71FC8F1E6}" type="pres">
      <dgm:prSet presAssocID="{0224D81D-5824-4AAB-A45A-B75207BBB2E1}" presName="composite2" presStyleCnt="0"/>
      <dgm:spPr/>
    </dgm:pt>
    <dgm:pt modelId="{DABE5ADF-28C9-4C1C-B195-EEBE40939762}" type="pres">
      <dgm:prSet presAssocID="{0224D81D-5824-4AAB-A45A-B75207BBB2E1}" presName="background2" presStyleLbl="node2" presStyleIdx="1" presStyleCnt="2"/>
      <dgm:spPr/>
    </dgm:pt>
    <dgm:pt modelId="{F4ABAD38-F2A9-4599-9EA0-4B6A26541630}" type="pres">
      <dgm:prSet presAssocID="{0224D81D-5824-4AAB-A45A-B75207BBB2E1}" presName="text2" presStyleLbl="fgAcc2" presStyleIdx="1" presStyleCnt="2">
        <dgm:presLayoutVars>
          <dgm:chPref val="3"/>
        </dgm:presLayoutVars>
      </dgm:prSet>
      <dgm:spPr/>
    </dgm:pt>
    <dgm:pt modelId="{E454BA3F-33EF-40D5-98F9-0EA8CD13FCC3}" type="pres">
      <dgm:prSet presAssocID="{0224D81D-5824-4AAB-A45A-B75207BBB2E1}" presName="hierChild3" presStyleCnt="0"/>
      <dgm:spPr/>
    </dgm:pt>
    <dgm:pt modelId="{75D357DE-5DE6-4BCB-82CF-F1E8D80FA9F9}" type="pres">
      <dgm:prSet presAssocID="{C8C566FA-EC0D-40E8-BA15-03750C5B2049}" presName="Name17" presStyleLbl="parChTrans1D3" presStyleIdx="3" presStyleCnt="5"/>
      <dgm:spPr/>
    </dgm:pt>
    <dgm:pt modelId="{5E79A4B4-2026-451A-8633-24EB38F347F6}" type="pres">
      <dgm:prSet presAssocID="{0F39623D-F3B1-4339-9709-9D5A7B518D7A}" presName="hierRoot3" presStyleCnt="0"/>
      <dgm:spPr/>
    </dgm:pt>
    <dgm:pt modelId="{E9591ABB-BF23-4847-B211-C54E9BA2B28B}" type="pres">
      <dgm:prSet presAssocID="{0F39623D-F3B1-4339-9709-9D5A7B518D7A}" presName="composite3" presStyleCnt="0"/>
      <dgm:spPr/>
    </dgm:pt>
    <dgm:pt modelId="{B13598D4-307F-4393-BDDA-9151CCE0370A}" type="pres">
      <dgm:prSet presAssocID="{0F39623D-F3B1-4339-9709-9D5A7B518D7A}" presName="background3" presStyleLbl="node3" presStyleIdx="3" presStyleCnt="5"/>
      <dgm:spPr/>
    </dgm:pt>
    <dgm:pt modelId="{1DF6354E-BCB0-4610-93E6-B53DBE82D5EB}" type="pres">
      <dgm:prSet presAssocID="{0F39623D-F3B1-4339-9709-9D5A7B518D7A}" presName="text3" presStyleLbl="fgAcc3" presStyleIdx="3" presStyleCnt="5">
        <dgm:presLayoutVars>
          <dgm:chPref val="3"/>
        </dgm:presLayoutVars>
      </dgm:prSet>
      <dgm:spPr/>
    </dgm:pt>
    <dgm:pt modelId="{1AE6FADF-6649-4546-98E2-9A67C1D83214}" type="pres">
      <dgm:prSet presAssocID="{0F39623D-F3B1-4339-9709-9D5A7B518D7A}" presName="hierChild4" presStyleCnt="0"/>
      <dgm:spPr/>
    </dgm:pt>
    <dgm:pt modelId="{0CD41F0F-0917-4DE5-891A-511C69CEC723}" type="pres">
      <dgm:prSet presAssocID="{459B90CF-7CAB-4AE5-AE77-64A6F68FB106}" presName="Name17" presStyleLbl="parChTrans1D3" presStyleIdx="4" presStyleCnt="5"/>
      <dgm:spPr/>
    </dgm:pt>
    <dgm:pt modelId="{4A9E324D-E1B6-41EC-8C1B-F51269CD54B6}" type="pres">
      <dgm:prSet presAssocID="{C3AACDD0-A3A9-4C11-9B61-39AAB37C78FB}" presName="hierRoot3" presStyleCnt="0"/>
      <dgm:spPr/>
    </dgm:pt>
    <dgm:pt modelId="{178231F7-39EA-4745-9BE5-01B588FE9638}" type="pres">
      <dgm:prSet presAssocID="{C3AACDD0-A3A9-4C11-9B61-39AAB37C78FB}" presName="composite3" presStyleCnt="0"/>
      <dgm:spPr/>
    </dgm:pt>
    <dgm:pt modelId="{04D0B172-B406-4A67-80C3-B8963669DB6B}" type="pres">
      <dgm:prSet presAssocID="{C3AACDD0-A3A9-4C11-9B61-39AAB37C78FB}" presName="background3" presStyleLbl="node3" presStyleIdx="4" presStyleCnt="5"/>
      <dgm:spPr/>
    </dgm:pt>
    <dgm:pt modelId="{7AE70DF0-EDAA-46D5-89C9-8EA7A51C6417}" type="pres">
      <dgm:prSet presAssocID="{C3AACDD0-A3A9-4C11-9B61-39AAB37C78FB}" presName="text3" presStyleLbl="fgAcc3" presStyleIdx="4" presStyleCnt="5">
        <dgm:presLayoutVars>
          <dgm:chPref val="3"/>
        </dgm:presLayoutVars>
      </dgm:prSet>
      <dgm:spPr/>
    </dgm:pt>
    <dgm:pt modelId="{B7C67D41-1BA4-4BAF-89CB-7A1FE9E79890}" type="pres">
      <dgm:prSet presAssocID="{C3AACDD0-A3A9-4C11-9B61-39AAB37C78FB}" presName="hierChild4" presStyleCnt="0"/>
      <dgm:spPr/>
    </dgm:pt>
  </dgm:ptLst>
  <dgm:cxnLst>
    <dgm:cxn modelId="{56542A27-39E7-4F74-A7ED-9AFAAF52517E}" type="presOf" srcId="{A7E0B7C6-8213-4741-A285-102CE61C9971}" destId="{1B16624F-13C1-4EE0-A535-5F8CC785E467}" srcOrd="0" destOrd="0" presId="urn:microsoft.com/office/officeart/2005/8/layout/hierarchy1"/>
    <dgm:cxn modelId="{108D4528-58EE-4BF1-B08E-C4E4D30A4DE6}" srcId="{0224D81D-5824-4AAB-A45A-B75207BBB2E1}" destId="{0F39623D-F3B1-4339-9709-9D5A7B518D7A}" srcOrd="0" destOrd="0" parTransId="{C8C566FA-EC0D-40E8-BA15-03750C5B2049}" sibTransId="{8EB58594-311B-4113-ADA7-CB621E3919AD}"/>
    <dgm:cxn modelId="{48095E36-D37C-4FDE-B057-7A397E9D02FC}" srcId="{6CDE773C-7AE1-4D55-B039-9A49D97B7EF9}" destId="{D4DFEC98-E324-4770-AF0F-9FBABBB92D0C}" srcOrd="1" destOrd="0" parTransId="{AC457A00-51D3-49C2-99E3-E89F5CBC5B3A}" sibTransId="{5825B5D7-7FE3-4FBD-BBEE-E5F29534D17A}"/>
    <dgm:cxn modelId="{0C65F836-BC8C-4041-9E6B-FEE3190BE03F}" srcId="{6CDE773C-7AE1-4D55-B039-9A49D97B7EF9}" destId="{A7E0B7C6-8213-4741-A285-102CE61C9971}" srcOrd="2" destOrd="0" parTransId="{2BB2A487-55B6-451D-ACDB-B072E599E14C}" sibTransId="{9D18DDD6-C61B-4633-8E38-5799766AF092}"/>
    <dgm:cxn modelId="{B5DF823B-DEB2-4031-A335-91D9A4092AE3}" type="presOf" srcId="{0F39623D-F3B1-4339-9709-9D5A7B518D7A}" destId="{1DF6354E-BCB0-4610-93E6-B53DBE82D5EB}" srcOrd="0" destOrd="0" presId="urn:microsoft.com/office/officeart/2005/8/layout/hierarchy1"/>
    <dgm:cxn modelId="{13F62E5F-B993-44E3-A6A3-3ED62C164608}" srcId="{299C53C2-4C67-4D95-9941-58CA0E1D347D}" destId="{6CDE773C-7AE1-4D55-B039-9A49D97B7EF9}" srcOrd="0" destOrd="0" parTransId="{9F3E3A61-CC72-4215-9628-A5C1EC135E3A}" sibTransId="{0CB277FB-F639-4D6F-9C8B-91BD954C0EDD}"/>
    <dgm:cxn modelId="{B6A5F642-0DDB-46D4-BA3B-B4315022AC05}" srcId="{D6795ABB-FA60-4041-AAE3-947597E602A8}" destId="{299C53C2-4C67-4D95-9941-58CA0E1D347D}" srcOrd="0" destOrd="0" parTransId="{6B931940-77AC-4ED2-82E3-5D408C75B283}" sibTransId="{AA0E9400-9A44-4AE0-9D04-885A5F40A7C2}"/>
    <dgm:cxn modelId="{71232949-A90B-4EF4-80E8-B6CC39F57207}" type="presOf" srcId="{C8C566FA-EC0D-40E8-BA15-03750C5B2049}" destId="{75D357DE-5DE6-4BCB-82CF-F1E8D80FA9F9}" srcOrd="0" destOrd="0" presId="urn:microsoft.com/office/officeart/2005/8/layout/hierarchy1"/>
    <dgm:cxn modelId="{E96C0B4B-38ED-4CB6-90B8-1C10DCCBF11D}" type="presOf" srcId="{459B90CF-7CAB-4AE5-AE77-64A6F68FB106}" destId="{0CD41F0F-0917-4DE5-891A-511C69CEC723}" srcOrd="0" destOrd="0" presId="urn:microsoft.com/office/officeart/2005/8/layout/hierarchy1"/>
    <dgm:cxn modelId="{97F5206C-6F92-4B92-AD14-0B96BD332974}" type="presOf" srcId="{299C53C2-4C67-4D95-9941-58CA0E1D347D}" destId="{D1E5EC41-E525-4F54-A5C5-9D6AC7DE2DEF}" srcOrd="0" destOrd="0" presId="urn:microsoft.com/office/officeart/2005/8/layout/hierarchy1"/>
    <dgm:cxn modelId="{BF12504C-DCAE-4096-AB6B-599D64DA2F53}" type="presOf" srcId="{6CDE773C-7AE1-4D55-B039-9A49D97B7EF9}" destId="{8CD241C5-0075-41BA-B42C-BA6744C2B0F7}" srcOrd="0" destOrd="0" presId="urn:microsoft.com/office/officeart/2005/8/layout/hierarchy1"/>
    <dgm:cxn modelId="{3972554D-0369-4EA2-AE8C-0415E936658F}" type="presOf" srcId="{D4DFEC98-E324-4770-AF0F-9FBABBB92D0C}" destId="{2222D84A-39BB-4BD4-94A9-3DDFDADC0E9E}" srcOrd="0" destOrd="0" presId="urn:microsoft.com/office/officeart/2005/8/layout/hierarchy1"/>
    <dgm:cxn modelId="{5248DC56-C8A4-4E62-AF65-B5EF8AADDEC6}" type="presOf" srcId="{C3AACDD0-A3A9-4C11-9B61-39AAB37C78FB}" destId="{7AE70DF0-EDAA-46D5-89C9-8EA7A51C6417}" srcOrd="0" destOrd="0" presId="urn:microsoft.com/office/officeart/2005/8/layout/hierarchy1"/>
    <dgm:cxn modelId="{BE3B919D-1F5C-4B9F-BE4C-4E330A7B3B64}" srcId="{0224D81D-5824-4AAB-A45A-B75207BBB2E1}" destId="{C3AACDD0-A3A9-4C11-9B61-39AAB37C78FB}" srcOrd="1" destOrd="0" parTransId="{459B90CF-7CAB-4AE5-AE77-64A6F68FB106}" sibTransId="{EDA68048-9C6D-45F7-A2B1-88F506FBF7CB}"/>
    <dgm:cxn modelId="{F638B5A2-2E4A-42AD-8FF2-D2B4E6DDF1FF}" type="presOf" srcId="{49D21DBE-48F5-490F-9962-15310B3ECBFF}" destId="{5D7DC2E9-EBFB-4C49-B3D6-E3280364CD5B}" srcOrd="0" destOrd="0" presId="urn:microsoft.com/office/officeart/2005/8/layout/hierarchy1"/>
    <dgm:cxn modelId="{8A63A6C2-322A-435F-8BD5-73DD309DAAEF}" srcId="{6CDE773C-7AE1-4D55-B039-9A49D97B7EF9}" destId="{49D21DBE-48F5-490F-9962-15310B3ECBFF}" srcOrd="0" destOrd="0" parTransId="{7971DE64-176E-47E6-9953-FE6CD882111D}" sibTransId="{EE747F37-0C76-4F9D-A15C-336A7E176035}"/>
    <dgm:cxn modelId="{D371CFCD-FB87-4EF4-930E-CD8E0FC76157}" type="presOf" srcId="{0224D81D-5824-4AAB-A45A-B75207BBB2E1}" destId="{F4ABAD38-F2A9-4599-9EA0-4B6A26541630}" srcOrd="0" destOrd="0" presId="urn:microsoft.com/office/officeart/2005/8/layout/hierarchy1"/>
    <dgm:cxn modelId="{ACCA21D0-C3E9-439F-8C0B-E847E1B32D5F}" type="presOf" srcId="{AACB6D69-B8BC-4783-A969-2E2DF4A01F5B}" destId="{D674B2B5-0EA3-457A-B101-1D7CF9F36A72}" srcOrd="0" destOrd="0" presId="urn:microsoft.com/office/officeart/2005/8/layout/hierarchy1"/>
    <dgm:cxn modelId="{D73A18D4-CAE6-4AE5-9E80-B0D50A1BA36F}" srcId="{299C53C2-4C67-4D95-9941-58CA0E1D347D}" destId="{0224D81D-5824-4AAB-A45A-B75207BBB2E1}" srcOrd="1" destOrd="0" parTransId="{AACB6D69-B8BC-4783-A969-2E2DF4A01F5B}" sibTransId="{F488E51D-C527-40EB-B511-EBBA295D92CA}"/>
    <dgm:cxn modelId="{4D8B9CD4-3B91-44B0-B3BA-A8B1050134DD}" type="presOf" srcId="{D6795ABB-FA60-4041-AAE3-947597E602A8}" destId="{CC218383-784A-47AC-8CB6-B2253BBCDE41}" srcOrd="0" destOrd="0" presId="urn:microsoft.com/office/officeart/2005/8/layout/hierarchy1"/>
    <dgm:cxn modelId="{E29704F3-761D-430C-BA69-2D64B6C36F5A}" type="presOf" srcId="{7971DE64-176E-47E6-9953-FE6CD882111D}" destId="{B758C6B1-A7C3-4F24-ADD4-AE63ADBEAC55}" srcOrd="0" destOrd="0" presId="urn:microsoft.com/office/officeart/2005/8/layout/hierarchy1"/>
    <dgm:cxn modelId="{E1B1BAF6-25FE-42F7-B23D-FC0EB2B3ACCD}" type="presOf" srcId="{2BB2A487-55B6-451D-ACDB-B072E599E14C}" destId="{EB163AEF-732D-487A-80CD-20A18E2C058C}" srcOrd="0" destOrd="0" presId="urn:microsoft.com/office/officeart/2005/8/layout/hierarchy1"/>
    <dgm:cxn modelId="{9C068CF7-6B76-4154-A522-0659FF961296}" type="presOf" srcId="{9F3E3A61-CC72-4215-9628-A5C1EC135E3A}" destId="{2A058371-B41D-4384-83DD-FF15CB90B0AF}" srcOrd="0" destOrd="0" presId="urn:microsoft.com/office/officeart/2005/8/layout/hierarchy1"/>
    <dgm:cxn modelId="{7629CBFF-84AD-45E9-BD34-5FC2E870D14E}" type="presOf" srcId="{AC457A00-51D3-49C2-99E3-E89F5CBC5B3A}" destId="{3F28E02D-AF44-40CD-B3CE-B5061D8757A4}" srcOrd="0" destOrd="0" presId="urn:microsoft.com/office/officeart/2005/8/layout/hierarchy1"/>
    <dgm:cxn modelId="{A3C7876A-18DB-4859-A7C4-61516AF44DD9}" type="presParOf" srcId="{CC218383-784A-47AC-8CB6-B2253BBCDE41}" destId="{BE9D405A-57FA-43F0-BD09-AE3C453888BA}" srcOrd="0" destOrd="0" presId="urn:microsoft.com/office/officeart/2005/8/layout/hierarchy1"/>
    <dgm:cxn modelId="{EA629425-37AD-45CE-BC6D-5127E5437AE0}" type="presParOf" srcId="{BE9D405A-57FA-43F0-BD09-AE3C453888BA}" destId="{61225754-238C-4258-B23F-2158393923B1}" srcOrd="0" destOrd="0" presId="urn:microsoft.com/office/officeart/2005/8/layout/hierarchy1"/>
    <dgm:cxn modelId="{625B39D8-4BA7-4D83-91E7-18A98E524C8A}" type="presParOf" srcId="{61225754-238C-4258-B23F-2158393923B1}" destId="{BDC98EBF-9A51-462F-B984-8B75B7946F04}" srcOrd="0" destOrd="0" presId="urn:microsoft.com/office/officeart/2005/8/layout/hierarchy1"/>
    <dgm:cxn modelId="{6FC3C9B7-C54E-4B31-A66D-207B0DC52754}" type="presParOf" srcId="{61225754-238C-4258-B23F-2158393923B1}" destId="{D1E5EC41-E525-4F54-A5C5-9D6AC7DE2DEF}" srcOrd="1" destOrd="0" presId="urn:microsoft.com/office/officeart/2005/8/layout/hierarchy1"/>
    <dgm:cxn modelId="{6E2A3588-FF33-4C74-9A82-9B70A4F56064}" type="presParOf" srcId="{BE9D405A-57FA-43F0-BD09-AE3C453888BA}" destId="{F7B458B0-4DEA-470B-BAD0-EEF92B198D97}" srcOrd="1" destOrd="0" presId="urn:microsoft.com/office/officeart/2005/8/layout/hierarchy1"/>
    <dgm:cxn modelId="{1A54472A-FAD5-48B3-8D0B-018FABAFE7F3}" type="presParOf" srcId="{F7B458B0-4DEA-470B-BAD0-EEF92B198D97}" destId="{2A058371-B41D-4384-83DD-FF15CB90B0AF}" srcOrd="0" destOrd="0" presId="urn:microsoft.com/office/officeart/2005/8/layout/hierarchy1"/>
    <dgm:cxn modelId="{507451AF-3167-4361-AF46-795799B464CF}" type="presParOf" srcId="{F7B458B0-4DEA-470B-BAD0-EEF92B198D97}" destId="{7821E4C3-AB06-4B6E-9D5D-77B4F0FBDEBA}" srcOrd="1" destOrd="0" presId="urn:microsoft.com/office/officeart/2005/8/layout/hierarchy1"/>
    <dgm:cxn modelId="{C0339761-072E-47B8-91AD-822F3DED58CD}" type="presParOf" srcId="{7821E4C3-AB06-4B6E-9D5D-77B4F0FBDEBA}" destId="{E7609D6F-C57C-400A-A2FE-BD8CEC8911A2}" srcOrd="0" destOrd="0" presId="urn:microsoft.com/office/officeart/2005/8/layout/hierarchy1"/>
    <dgm:cxn modelId="{2D1FA8C7-2D8E-483D-BD58-EDDEBAF542D0}" type="presParOf" srcId="{E7609D6F-C57C-400A-A2FE-BD8CEC8911A2}" destId="{0551E7FA-134C-43B0-B990-A59CB41AE297}" srcOrd="0" destOrd="0" presId="urn:microsoft.com/office/officeart/2005/8/layout/hierarchy1"/>
    <dgm:cxn modelId="{93CF0897-8444-4C61-8AF0-8B9D9357CE86}" type="presParOf" srcId="{E7609D6F-C57C-400A-A2FE-BD8CEC8911A2}" destId="{8CD241C5-0075-41BA-B42C-BA6744C2B0F7}" srcOrd="1" destOrd="0" presId="urn:microsoft.com/office/officeart/2005/8/layout/hierarchy1"/>
    <dgm:cxn modelId="{7058B374-DD0C-4555-9E83-5F6094A9C442}" type="presParOf" srcId="{7821E4C3-AB06-4B6E-9D5D-77B4F0FBDEBA}" destId="{F55D4A94-580D-472C-AEF1-2B45C9472832}" srcOrd="1" destOrd="0" presId="urn:microsoft.com/office/officeart/2005/8/layout/hierarchy1"/>
    <dgm:cxn modelId="{ADE71FA7-1988-420A-80AA-3444F29FC505}" type="presParOf" srcId="{F55D4A94-580D-472C-AEF1-2B45C9472832}" destId="{B758C6B1-A7C3-4F24-ADD4-AE63ADBEAC55}" srcOrd="0" destOrd="0" presId="urn:microsoft.com/office/officeart/2005/8/layout/hierarchy1"/>
    <dgm:cxn modelId="{D2FD4467-7A83-4203-844D-5638582A185D}" type="presParOf" srcId="{F55D4A94-580D-472C-AEF1-2B45C9472832}" destId="{49EB8BF1-A1F8-4421-A347-6E8394D6534F}" srcOrd="1" destOrd="0" presId="urn:microsoft.com/office/officeart/2005/8/layout/hierarchy1"/>
    <dgm:cxn modelId="{6294F974-91BE-46EA-81C2-855C66ABA83A}" type="presParOf" srcId="{49EB8BF1-A1F8-4421-A347-6E8394D6534F}" destId="{EB9D3245-41E4-4B2E-AF76-071E369299BC}" srcOrd="0" destOrd="0" presId="urn:microsoft.com/office/officeart/2005/8/layout/hierarchy1"/>
    <dgm:cxn modelId="{2035B943-A725-47B9-8A49-E1F14C163C3E}" type="presParOf" srcId="{EB9D3245-41E4-4B2E-AF76-071E369299BC}" destId="{03B699F3-A95E-4953-822B-EAE76937093C}" srcOrd="0" destOrd="0" presId="urn:microsoft.com/office/officeart/2005/8/layout/hierarchy1"/>
    <dgm:cxn modelId="{A2D78AED-0BF9-409E-8B84-5BBC1CACF085}" type="presParOf" srcId="{EB9D3245-41E4-4B2E-AF76-071E369299BC}" destId="{5D7DC2E9-EBFB-4C49-B3D6-E3280364CD5B}" srcOrd="1" destOrd="0" presId="urn:microsoft.com/office/officeart/2005/8/layout/hierarchy1"/>
    <dgm:cxn modelId="{79EA0ACB-88C4-4E8D-A29E-FB8DD4A7A3F5}" type="presParOf" srcId="{49EB8BF1-A1F8-4421-A347-6E8394D6534F}" destId="{64C5BA9F-7FA7-406A-8344-D0C6E06C60D9}" srcOrd="1" destOrd="0" presId="urn:microsoft.com/office/officeart/2005/8/layout/hierarchy1"/>
    <dgm:cxn modelId="{321A1543-2EA5-4DEB-9376-2A11FA406B43}" type="presParOf" srcId="{F55D4A94-580D-472C-AEF1-2B45C9472832}" destId="{3F28E02D-AF44-40CD-B3CE-B5061D8757A4}" srcOrd="2" destOrd="0" presId="urn:microsoft.com/office/officeart/2005/8/layout/hierarchy1"/>
    <dgm:cxn modelId="{55D81926-031A-40E2-919D-16D07C5A8037}" type="presParOf" srcId="{F55D4A94-580D-472C-AEF1-2B45C9472832}" destId="{16F2A919-EA64-4546-9A42-EDA8CA396E37}" srcOrd="3" destOrd="0" presId="urn:microsoft.com/office/officeart/2005/8/layout/hierarchy1"/>
    <dgm:cxn modelId="{B9AAD53B-0D8D-4AEB-8367-720FAA058540}" type="presParOf" srcId="{16F2A919-EA64-4546-9A42-EDA8CA396E37}" destId="{BF04F524-B67B-419B-A208-A71F45CBFBE3}" srcOrd="0" destOrd="0" presId="urn:microsoft.com/office/officeart/2005/8/layout/hierarchy1"/>
    <dgm:cxn modelId="{257B1B27-B6F3-42A5-91A5-932E3C8929E3}" type="presParOf" srcId="{BF04F524-B67B-419B-A208-A71F45CBFBE3}" destId="{66CACFE0-03C3-4B95-A85C-008D3BEA62A3}" srcOrd="0" destOrd="0" presId="urn:microsoft.com/office/officeart/2005/8/layout/hierarchy1"/>
    <dgm:cxn modelId="{F9ED3F94-14D9-4187-A2AC-EA372BC4D735}" type="presParOf" srcId="{BF04F524-B67B-419B-A208-A71F45CBFBE3}" destId="{2222D84A-39BB-4BD4-94A9-3DDFDADC0E9E}" srcOrd="1" destOrd="0" presId="urn:microsoft.com/office/officeart/2005/8/layout/hierarchy1"/>
    <dgm:cxn modelId="{D6894A13-5530-4BF2-BBEC-5E5735147AB9}" type="presParOf" srcId="{16F2A919-EA64-4546-9A42-EDA8CA396E37}" destId="{7A5ACC3C-6C45-43C3-A962-DD2A7EE86EFD}" srcOrd="1" destOrd="0" presId="urn:microsoft.com/office/officeart/2005/8/layout/hierarchy1"/>
    <dgm:cxn modelId="{CC801CD9-5127-4BD9-9B6C-0CF746788C0D}" type="presParOf" srcId="{F55D4A94-580D-472C-AEF1-2B45C9472832}" destId="{EB163AEF-732D-487A-80CD-20A18E2C058C}" srcOrd="4" destOrd="0" presId="urn:microsoft.com/office/officeart/2005/8/layout/hierarchy1"/>
    <dgm:cxn modelId="{7E228947-0C04-46D4-AA59-97E4954503CA}" type="presParOf" srcId="{F55D4A94-580D-472C-AEF1-2B45C9472832}" destId="{3A646C15-926D-4F77-8B2C-C61598E157A7}" srcOrd="5" destOrd="0" presId="urn:microsoft.com/office/officeart/2005/8/layout/hierarchy1"/>
    <dgm:cxn modelId="{12859DC2-26B6-40E1-B48B-26819AF1C4AB}" type="presParOf" srcId="{3A646C15-926D-4F77-8B2C-C61598E157A7}" destId="{A9B86A48-F44E-4EBD-9A92-9A1D1CCED053}" srcOrd="0" destOrd="0" presId="urn:microsoft.com/office/officeart/2005/8/layout/hierarchy1"/>
    <dgm:cxn modelId="{5FC909C1-CEAF-48AE-9431-EBA4ED1E26A0}" type="presParOf" srcId="{A9B86A48-F44E-4EBD-9A92-9A1D1CCED053}" destId="{8EC02686-FADD-4924-8183-185A34524191}" srcOrd="0" destOrd="0" presId="urn:microsoft.com/office/officeart/2005/8/layout/hierarchy1"/>
    <dgm:cxn modelId="{4FFEBC10-9F22-42B8-9FB8-7CD38CF0376A}" type="presParOf" srcId="{A9B86A48-F44E-4EBD-9A92-9A1D1CCED053}" destId="{1B16624F-13C1-4EE0-A535-5F8CC785E467}" srcOrd="1" destOrd="0" presId="urn:microsoft.com/office/officeart/2005/8/layout/hierarchy1"/>
    <dgm:cxn modelId="{D5F36853-13D9-42AD-8B55-4DC2EE9DF8AB}" type="presParOf" srcId="{3A646C15-926D-4F77-8B2C-C61598E157A7}" destId="{3EC31C71-56A5-430C-A6F8-6DBBAEB0611F}" srcOrd="1" destOrd="0" presId="urn:microsoft.com/office/officeart/2005/8/layout/hierarchy1"/>
    <dgm:cxn modelId="{D7C39704-633A-4315-9C05-64F92A57F6AA}" type="presParOf" srcId="{F7B458B0-4DEA-470B-BAD0-EEF92B198D97}" destId="{D674B2B5-0EA3-457A-B101-1D7CF9F36A72}" srcOrd="2" destOrd="0" presId="urn:microsoft.com/office/officeart/2005/8/layout/hierarchy1"/>
    <dgm:cxn modelId="{3F6F8A1A-E10A-4224-A593-27F332B48DEB}" type="presParOf" srcId="{F7B458B0-4DEA-470B-BAD0-EEF92B198D97}" destId="{309E9BFC-B9EB-4493-9C0F-C59401E05231}" srcOrd="3" destOrd="0" presId="urn:microsoft.com/office/officeart/2005/8/layout/hierarchy1"/>
    <dgm:cxn modelId="{2611838D-4CC4-4059-B911-88BDC5958D65}" type="presParOf" srcId="{309E9BFC-B9EB-4493-9C0F-C59401E05231}" destId="{40F37B94-E496-4229-8A13-FAD71FC8F1E6}" srcOrd="0" destOrd="0" presId="urn:microsoft.com/office/officeart/2005/8/layout/hierarchy1"/>
    <dgm:cxn modelId="{F9AF3A63-00C6-4FBD-B6A7-B9808F1344ED}" type="presParOf" srcId="{40F37B94-E496-4229-8A13-FAD71FC8F1E6}" destId="{DABE5ADF-28C9-4C1C-B195-EEBE40939762}" srcOrd="0" destOrd="0" presId="urn:microsoft.com/office/officeart/2005/8/layout/hierarchy1"/>
    <dgm:cxn modelId="{DCED6AAB-EC3D-4524-AC38-A59278DF1FD6}" type="presParOf" srcId="{40F37B94-E496-4229-8A13-FAD71FC8F1E6}" destId="{F4ABAD38-F2A9-4599-9EA0-4B6A26541630}" srcOrd="1" destOrd="0" presId="urn:microsoft.com/office/officeart/2005/8/layout/hierarchy1"/>
    <dgm:cxn modelId="{E3D58AFF-1D77-46BF-B507-C81F08B201F3}" type="presParOf" srcId="{309E9BFC-B9EB-4493-9C0F-C59401E05231}" destId="{E454BA3F-33EF-40D5-98F9-0EA8CD13FCC3}" srcOrd="1" destOrd="0" presId="urn:microsoft.com/office/officeart/2005/8/layout/hierarchy1"/>
    <dgm:cxn modelId="{E3D84C99-617F-4260-8418-D3D3FA386FD6}" type="presParOf" srcId="{E454BA3F-33EF-40D5-98F9-0EA8CD13FCC3}" destId="{75D357DE-5DE6-4BCB-82CF-F1E8D80FA9F9}" srcOrd="0" destOrd="0" presId="urn:microsoft.com/office/officeart/2005/8/layout/hierarchy1"/>
    <dgm:cxn modelId="{F9DBC2A7-D35A-44E9-8237-AAF5B3022F59}" type="presParOf" srcId="{E454BA3F-33EF-40D5-98F9-0EA8CD13FCC3}" destId="{5E79A4B4-2026-451A-8633-24EB38F347F6}" srcOrd="1" destOrd="0" presId="urn:microsoft.com/office/officeart/2005/8/layout/hierarchy1"/>
    <dgm:cxn modelId="{3195DC91-A464-4A04-812D-66E9AB1C135B}" type="presParOf" srcId="{5E79A4B4-2026-451A-8633-24EB38F347F6}" destId="{E9591ABB-BF23-4847-B211-C54E9BA2B28B}" srcOrd="0" destOrd="0" presId="urn:microsoft.com/office/officeart/2005/8/layout/hierarchy1"/>
    <dgm:cxn modelId="{482DC7A7-BA20-4F89-90F9-297BF094D669}" type="presParOf" srcId="{E9591ABB-BF23-4847-B211-C54E9BA2B28B}" destId="{B13598D4-307F-4393-BDDA-9151CCE0370A}" srcOrd="0" destOrd="0" presId="urn:microsoft.com/office/officeart/2005/8/layout/hierarchy1"/>
    <dgm:cxn modelId="{EC30E4E4-8B30-4D05-BB4B-E6AFCF3DA789}" type="presParOf" srcId="{E9591ABB-BF23-4847-B211-C54E9BA2B28B}" destId="{1DF6354E-BCB0-4610-93E6-B53DBE82D5EB}" srcOrd="1" destOrd="0" presId="urn:microsoft.com/office/officeart/2005/8/layout/hierarchy1"/>
    <dgm:cxn modelId="{4EF13DEA-CF40-42E3-BCD1-88C629DE5E28}" type="presParOf" srcId="{5E79A4B4-2026-451A-8633-24EB38F347F6}" destId="{1AE6FADF-6649-4546-98E2-9A67C1D83214}" srcOrd="1" destOrd="0" presId="urn:microsoft.com/office/officeart/2005/8/layout/hierarchy1"/>
    <dgm:cxn modelId="{4044F914-CF25-4034-939E-58F00A6CF743}" type="presParOf" srcId="{E454BA3F-33EF-40D5-98F9-0EA8CD13FCC3}" destId="{0CD41F0F-0917-4DE5-891A-511C69CEC723}" srcOrd="2" destOrd="0" presId="urn:microsoft.com/office/officeart/2005/8/layout/hierarchy1"/>
    <dgm:cxn modelId="{3A221EE6-9B1F-4125-9404-43ACA71F257C}" type="presParOf" srcId="{E454BA3F-33EF-40D5-98F9-0EA8CD13FCC3}" destId="{4A9E324D-E1B6-41EC-8C1B-F51269CD54B6}" srcOrd="3" destOrd="0" presId="urn:microsoft.com/office/officeart/2005/8/layout/hierarchy1"/>
    <dgm:cxn modelId="{8DF2208F-6E19-4D58-852C-07BE1B4D04CE}" type="presParOf" srcId="{4A9E324D-E1B6-41EC-8C1B-F51269CD54B6}" destId="{178231F7-39EA-4745-9BE5-01B588FE9638}" srcOrd="0" destOrd="0" presId="urn:microsoft.com/office/officeart/2005/8/layout/hierarchy1"/>
    <dgm:cxn modelId="{A18BD851-C84A-4BC3-8054-ECAF27C731EB}" type="presParOf" srcId="{178231F7-39EA-4745-9BE5-01B588FE9638}" destId="{04D0B172-B406-4A67-80C3-B8963669DB6B}" srcOrd="0" destOrd="0" presId="urn:microsoft.com/office/officeart/2005/8/layout/hierarchy1"/>
    <dgm:cxn modelId="{2B6E466A-D7F4-46F2-9D5C-480248E81416}" type="presParOf" srcId="{178231F7-39EA-4745-9BE5-01B588FE9638}" destId="{7AE70DF0-EDAA-46D5-89C9-8EA7A51C6417}" srcOrd="1" destOrd="0" presId="urn:microsoft.com/office/officeart/2005/8/layout/hierarchy1"/>
    <dgm:cxn modelId="{A268D530-7AC3-4C88-8DCD-8D3976B9FBF3}" type="presParOf" srcId="{4A9E324D-E1B6-41EC-8C1B-F51269CD54B6}" destId="{B7C67D41-1BA4-4BAF-89CB-7A1FE9E798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41F0F-0917-4DE5-891A-511C69CEC723}">
      <dsp:nvSpPr>
        <dsp:cNvPr id="0" name=""/>
        <dsp:cNvSpPr/>
      </dsp:nvSpPr>
      <dsp:spPr>
        <a:xfrm>
          <a:off x="4438809" y="2421503"/>
          <a:ext cx="567510" cy="27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54"/>
              </a:lnTo>
              <a:lnTo>
                <a:pt x="567510" y="184054"/>
              </a:lnTo>
              <a:lnTo>
                <a:pt x="567510" y="27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57DE-5DE6-4BCB-82CF-F1E8D80FA9F9}">
      <dsp:nvSpPr>
        <dsp:cNvPr id="0" name=""/>
        <dsp:cNvSpPr/>
      </dsp:nvSpPr>
      <dsp:spPr>
        <a:xfrm>
          <a:off x="3871298" y="2421503"/>
          <a:ext cx="567510" cy="270083"/>
        </a:xfrm>
        <a:custGeom>
          <a:avLst/>
          <a:gdLst/>
          <a:ahLst/>
          <a:cxnLst/>
          <a:rect l="0" t="0" r="0" b="0"/>
          <a:pathLst>
            <a:path>
              <a:moveTo>
                <a:pt x="567510" y="0"/>
              </a:moveTo>
              <a:lnTo>
                <a:pt x="567510" y="184054"/>
              </a:lnTo>
              <a:lnTo>
                <a:pt x="0" y="184054"/>
              </a:lnTo>
              <a:lnTo>
                <a:pt x="0" y="27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4B2B5-0EA3-457A-B101-1D7CF9F36A72}">
      <dsp:nvSpPr>
        <dsp:cNvPr id="0" name=""/>
        <dsp:cNvSpPr/>
      </dsp:nvSpPr>
      <dsp:spPr>
        <a:xfrm>
          <a:off x="3020032" y="1561724"/>
          <a:ext cx="1418777" cy="27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54"/>
              </a:lnTo>
              <a:lnTo>
                <a:pt x="1418777" y="184054"/>
              </a:lnTo>
              <a:lnTo>
                <a:pt x="1418777" y="27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63AEF-732D-487A-80CD-20A18E2C058C}">
      <dsp:nvSpPr>
        <dsp:cNvPr id="0" name=""/>
        <dsp:cNvSpPr/>
      </dsp:nvSpPr>
      <dsp:spPr>
        <a:xfrm>
          <a:off x="1601254" y="2421503"/>
          <a:ext cx="1135021" cy="27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54"/>
              </a:lnTo>
              <a:lnTo>
                <a:pt x="1135021" y="184054"/>
              </a:lnTo>
              <a:lnTo>
                <a:pt x="1135021" y="27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8E02D-AF44-40CD-B3CE-B5061D8757A4}">
      <dsp:nvSpPr>
        <dsp:cNvPr id="0" name=""/>
        <dsp:cNvSpPr/>
      </dsp:nvSpPr>
      <dsp:spPr>
        <a:xfrm>
          <a:off x="1555534" y="2421503"/>
          <a:ext cx="91440" cy="2700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8C6B1-A7C3-4F24-ADD4-AE63ADBEAC55}">
      <dsp:nvSpPr>
        <dsp:cNvPr id="0" name=""/>
        <dsp:cNvSpPr/>
      </dsp:nvSpPr>
      <dsp:spPr>
        <a:xfrm>
          <a:off x="466232" y="2421503"/>
          <a:ext cx="1135021" cy="270083"/>
        </a:xfrm>
        <a:custGeom>
          <a:avLst/>
          <a:gdLst/>
          <a:ahLst/>
          <a:cxnLst/>
          <a:rect l="0" t="0" r="0" b="0"/>
          <a:pathLst>
            <a:path>
              <a:moveTo>
                <a:pt x="1135021" y="0"/>
              </a:moveTo>
              <a:lnTo>
                <a:pt x="1135021" y="184054"/>
              </a:lnTo>
              <a:lnTo>
                <a:pt x="0" y="184054"/>
              </a:lnTo>
              <a:lnTo>
                <a:pt x="0" y="27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58371-B41D-4384-83DD-FF15CB90B0AF}">
      <dsp:nvSpPr>
        <dsp:cNvPr id="0" name=""/>
        <dsp:cNvSpPr/>
      </dsp:nvSpPr>
      <dsp:spPr>
        <a:xfrm>
          <a:off x="1601254" y="1561724"/>
          <a:ext cx="1418777" cy="270083"/>
        </a:xfrm>
        <a:custGeom>
          <a:avLst/>
          <a:gdLst/>
          <a:ahLst/>
          <a:cxnLst/>
          <a:rect l="0" t="0" r="0" b="0"/>
          <a:pathLst>
            <a:path>
              <a:moveTo>
                <a:pt x="1418777" y="0"/>
              </a:moveTo>
              <a:lnTo>
                <a:pt x="1418777" y="184054"/>
              </a:lnTo>
              <a:lnTo>
                <a:pt x="0" y="184054"/>
              </a:lnTo>
              <a:lnTo>
                <a:pt x="0" y="27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98EBF-9A51-462F-B984-8B75B7946F04}">
      <dsp:nvSpPr>
        <dsp:cNvPr id="0" name=""/>
        <dsp:cNvSpPr/>
      </dsp:nvSpPr>
      <dsp:spPr>
        <a:xfrm>
          <a:off x="2555704" y="972029"/>
          <a:ext cx="928654" cy="5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EC41-E525-4F54-A5C5-9D6AC7DE2DEF}">
      <dsp:nvSpPr>
        <dsp:cNvPr id="0" name=""/>
        <dsp:cNvSpPr/>
      </dsp:nvSpPr>
      <dsp:spPr>
        <a:xfrm>
          <a:off x="2658888" y="1070054"/>
          <a:ext cx="928654" cy="5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Management Group</a:t>
          </a:r>
          <a:endParaRPr lang="en-IN" sz="1100" kern="1200" dirty="0"/>
        </a:p>
      </dsp:txBody>
      <dsp:txXfrm>
        <a:off x="2676160" y="1087326"/>
        <a:ext cx="894110" cy="555151"/>
      </dsp:txXfrm>
    </dsp:sp>
    <dsp:sp modelId="{0551E7FA-134C-43B0-B990-A59CB41AE297}">
      <dsp:nvSpPr>
        <dsp:cNvPr id="0" name=""/>
        <dsp:cNvSpPr/>
      </dsp:nvSpPr>
      <dsp:spPr>
        <a:xfrm>
          <a:off x="1136927" y="1831808"/>
          <a:ext cx="928654" cy="5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241C5-0075-41BA-B42C-BA6744C2B0F7}">
      <dsp:nvSpPr>
        <dsp:cNvPr id="0" name=""/>
        <dsp:cNvSpPr/>
      </dsp:nvSpPr>
      <dsp:spPr>
        <a:xfrm>
          <a:off x="1240111" y="1929833"/>
          <a:ext cx="928654" cy="5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Subscription 1</a:t>
          </a:r>
          <a:endParaRPr lang="en-IN" sz="1100" kern="1200" dirty="0"/>
        </a:p>
      </dsp:txBody>
      <dsp:txXfrm>
        <a:off x="1257383" y="1947105"/>
        <a:ext cx="894110" cy="555151"/>
      </dsp:txXfrm>
    </dsp:sp>
    <dsp:sp modelId="{03B699F3-A95E-4953-822B-EAE76937093C}">
      <dsp:nvSpPr>
        <dsp:cNvPr id="0" name=""/>
        <dsp:cNvSpPr/>
      </dsp:nvSpPr>
      <dsp:spPr>
        <a:xfrm>
          <a:off x="1905" y="2691587"/>
          <a:ext cx="928654" cy="5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DC2E9-EBFB-4C49-B3D6-E3280364CD5B}">
      <dsp:nvSpPr>
        <dsp:cNvPr id="0" name=""/>
        <dsp:cNvSpPr/>
      </dsp:nvSpPr>
      <dsp:spPr>
        <a:xfrm>
          <a:off x="105089" y="2789612"/>
          <a:ext cx="928654" cy="5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RG 1</a:t>
          </a:r>
          <a:endParaRPr lang="en-IN" sz="1400" kern="1200" dirty="0"/>
        </a:p>
      </dsp:txBody>
      <dsp:txXfrm>
        <a:off x="122361" y="2806884"/>
        <a:ext cx="894110" cy="555151"/>
      </dsp:txXfrm>
    </dsp:sp>
    <dsp:sp modelId="{66CACFE0-03C3-4B95-A85C-008D3BEA62A3}">
      <dsp:nvSpPr>
        <dsp:cNvPr id="0" name=""/>
        <dsp:cNvSpPr/>
      </dsp:nvSpPr>
      <dsp:spPr>
        <a:xfrm>
          <a:off x="1136927" y="2691587"/>
          <a:ext cx="928654" cy="5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2D84A-39BB-4BD4-94A9-3DDFDADC0E9E}">
      <dsp:nvSpPr>
        <dsp:cNvPr id="0" name=""/>
        <dsp:cNvSpPr/>
      </dsp:nvSpPr>
      <dsp:spPr>
        <a:xfrm>
          <a:off x="1240111" y="2789612"/>
          <a:ext cx="928654" cy="5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RG 2</a:t>
          </a:r>
          <a:endParaRPr lang="en-IN" sz="1400" kern="1200" dirty="0"/>
        </a:p>
      </dsp:txBody>
      <dsp:txXfrm>
        <a:off x="1257383" y="2806884"/>
        <a:ext cx="894110" cy="555151"/>
      </dsp:txXfrm>
    </dsp:sp>
    <dsp:sp modelId="{8EC02686-FADD-4924-8183-185A34524191}">
      <dsp:nvSpPr>
        <dsp:cNvPr id="0" name=""/>
        <dsp:cNvSpPr/>
      </dsp:nvSpPr>
      <dsp:spPr>
        <a:xfrm>
          <a:off x="2271949" y="2691587"/>
          <a:ext cx="928654" cy="5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6624F-13C1-4EE0-A535-5F8CC785E467}">
      <dsp:nvSpPr>
        <dsp:cNvPr id="0" name=""/>
        <dsp:cNvSpPr/>
      </dsp:nvSpPr>
      <dsp:spPr>
        <a:xfrm>
          <a:off x="2375133" y="2789612"/>
          <a:ext cx="928654" cy="5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RG 3</a:t>
          </a:r>
          <a:endParaRPr lang="en-IN" sz="1400" kern="1200" dirty="0"/>
        </a:p>
      </dsp:txBody>
      <dsp:txXfrm>
        <a:off x="2392405" y="2806884"/>
        <a:ext cx="894110" cy="555151"/>
      </dsp:txXfrm>
    </dsp:sp>
    <dsp:sp modelId="{DABE5ADF-28C9-4C1C-B195-EEBE40939762}">
      <dsp:nvSpPr>
        <dsp:cNvPr id="0" name=""/>
        <dsp:cNvSpPr/>
      </dsp:nvSpPr>
      <dsp:spPr>
        <a:xfrm>
          <a:off x="3974482" y="1831808"/>
          <a:ext cx="928654" cy="5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BAD38-F2A9-4599-9EA0-4B6A26541630}">
      <dsp:nvSpPr>
        <dsp:cNvPr id="0" name=""/>
        <dsp:cNvSpPr/>
      </dsp:nvSpPr>
      <dsp:spPr>
        <a:xfrm>
          <a:off x="4077666" y="1929833"/>
          <a:ext cx="928654" cy="5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Subscription 2</a:t>
          </a:r>
          <a:endParaRPr lang="en-IN" sz="1100" kern="1200" dirty="0"/>
        </a:p>
      </dsp:txBody>
      <dsp:txXfrm>
        <a:off x="4094938" y="1947105"/>
        <a:ext cx="894110" cy="555151"/>
      </dsp:txXfrm>
    </dsp:sp>
    <dsp:sp modelId="{B13598D4-307F-4393-BDDA-9151CCE0370A}">
      <dsp:nvSpPr>
        <dsp:cNvPr id="0" name=""/>
        <dsp:cNvSpPr/>
      </dsp:nvSpPr>
      <dsp:spPr>
        <a:xfrm>
          <a:off x="3406971" y="2691587"/>
          <a:ext cx="928654" cy="5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6354E-BCB0-4610-93E6-B53DBE82D5EB}">
      <dsp:nvSpPr>
        <dsp:cNvPr id="0" name=""/>
        <dsp:cNvSpPr/>
      </dsp:nvSpPr>
      <dsp:spPr>
        <a:xfrm>
          <a:off x="3510155" y="2789612"/>
          <a:ext cx="928654" cy="5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RG 4</a:t>
          </a:r>
          <a:endParaRPr lang="en-IN" sz="1400" kern="1200" dirty="0"/>
        </a:p>
      </dsp:txBody>
      <dsp:txXfrm>
        <a:off x="3527427" y="2806884"/>
        <a:ext cx="894110" cy="555151"/>
      </dsp:txXfrm>
    </dsp:sp>
    <dsp:sp modelId="{04D0B172-B406-4A67-80C3-B8963669DB6B}">
      <dsp:nvSpPr>
        <dsp:cNvPr id="0" name=""/>
        <dsp:cNvSpPr/>
      </dsp:nvSpPr>
      <dsp:spPr>
        <a:xfrm>
          <a:off x="4541993" y="2691587"/>
          <a:ext cx="928654" cy="5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70DF0-EDAA-46D5-89C9-8EA7A51C6417}">
      <dsp:nvSpPr>
        <dsp:cNvPr id="0" name=""/>
        <dsp:cNvSpPr/>
      </dsp:nvSpPr>
      <dsp:spPr>
        <a:xfrm>
          <a:off x="4645176" y="2789612"/>
          <a:ext cx="928654" cy="5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RG 5</a:t>
          </a:r>
          <a:endParaRPr lang="en-IN" sz="1400" kern="1200" dirty="0"/>
        </a:p>
      </dsp:txBody>
      <dsp:txXfrm>
        <a:off x="4662448" y="2806884"/>
        <a:ext cx="894110" cy="55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5 287 1092,'0'-15'3395,"1"37"744,1 81-3069,-2-52-581,0-16-153,1 1 1,7 37-1,-1-1 381,-6-44 166,-1-26 536,0-7-1393,0 1 0,0 0 0,-1 0 0,0 0-1,0 0 1,-2-6 0,-1-5 8,-2-16 56,2 1 1,1-1-1,2 0 0,0 0 0,3 0 1,8-57-1,-4 46 11,-3 21-17,6-25 0,3-5 26,-8 30 21,1 0-1,1-1 1,1 2 0,19-40 0,-22 52-69,0 1 0,1 0 0,0 0 1,10-10-1,-13 15-37,1 0 0,-1 0 0,1 0 0,-1 0 0,1 1 0,0-1 0,-1 1 0,1 0 0,0-1 0,0 1 1,0 1-1,0-1 0,0 0 0,0 1 0,6-1 0,-8 1-16,1 0 1,-1 0-1,1 1 1,-1-1 0,0 1-1,1-1 1,-1 0-1,0 1 1,1 0-1,-1-1 1,0 1-1,0 0 1,1 0-1,-1 0 1,0 0-1,0 0 1,0 0-1,0 0 1,0 0-1,0 0 1,-1 0 0,1 0-1,0 1 1,-1-1-1,1 0 1,-1 1-1,1-1 1,-1 0-1,1 1 1,-1-1-1,0 2 1,1 3 9,0 1 1,0-1-1,-1 0 1,0 0-1,-1 9 1,-1 1 2,-1 1 0,-1-1 0,-1 1 0,-10 23 0,-33 60-368,21-48-277,-5 3-499,0 0-5675,26-39 2904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 1696,'1'-1'208,"-1"0"-1,1 0 1,-1 0-1,1 0 1,0 0-1,0 0 0,-1 0 1,1 0-1,0 0 1,0 1-1,0-1 1,0 0-1,0 1 1,0-1-1,0 0 1,0 1-1,0-1 1,0 1-1,0 0 1,0-1-1,1 1 1,1-1-1,-1 2-71,-1-1 0,1 1 1,0 0-1,-1-1 0,1 1 0,0 0 0,-1 0 0,1 0 1,-1 0-1,0 0 0,1 0 0,-1 1 0,0-1 0,0 0 1,3 3-1,4 8 137,0 0 1,0 0 0,-1 1-1,-1-1 1,0 2-1,-1-1 1,0 0-1,3 16 1,0 9 240,7 68 0,-10 13 167,-5-75-66,12 83 0,0-81 120,-11-43-656,0 0 0,0 0 0,1 0 0,-1-1 0,1 1 0,0 0 0,0-1 0,0 1 0,0-1 0,0 0 0,0 0 0,4 3 0,-4-4 52,2-1-13,-1 0-232,1 0 0,-1 0 0,1 0 0,0-1 0,-1 0 1,1 1-1,-1-1 0,0-1 0,1 1 0,-1 0 0,0-1 0,0 0 1,0 1-1,0-1 0,0-1 0,0 1 0,0 0 0,-1-1 0,1 1 0,-1-1 1,0 0-1,1 0 0,-1 0 0,-1 0 0,1 0 0,0 0 0,1-5 1,5-22-5875,-6 17 2873</inkml:trace>
  <inkml:trace contextRef="#ctx0" brushRef="#br0" timeOffset="1">14 393 1728,'-2'0'1028,"-10"0"5896,17-4-6554,15-11-52,1 1 1,1 1-1,0 0 0,34-13 0,40-22-2329,-72 34-1978,-15 8 1496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1192,'12'-18'6668,"-10"18"-6512,1 0 1,-1 0-1,1 0 1,-1 0-1,1 1 0,-1-1 1,1 1-1,-1-1 1,0 1-1,1 0 0,-1 0 1,0 0-1,0 0 1,1 0-1,-1 0 0,0 1 1,0-1-1,-1 1 0,1 0 1,2 1-1,7 8 150,-1 0 0,9 12 0,-16-18-191,2 0-32,-1 0-1,-1 1 1,1-1 0,-1 1-1,5 10 1,-8-13-104,1-1 0,0 0 1,-1 1-1,1-1 0,-1 1 0,0-1 0,0 1 1,0-1-1,0 1 0,0 0 0,-1-1 1,1 0-1,-1 1 0,0-1 0,-1 5 0,0-5-16,1-1-1,0 0 0,-1 0 1,1 0-1,-1 1 0,0-1 1,1-1-1,-1 1 0,0 0 1,0 0-1,1-1 0,-1 1 0,0-1 1,0 1-1,0-1 0,0 0 1,-3 0-1,3 0 32,-1 1-77,0-2 8,-10 0 23,10 0 26,1 0 20,-6-6 11,6 5 7,2 1-10,0 1-1,0-1 0,0 0 1,-1 1-1,1-1 1,0 0-1,0 0 1,0 1-1,0-1 1,0 0-1,0 1 1,0-1-1,0 0 1,1 1-1,-1-1 1,0 0-1,0 1 0,0-1 1,1-1-1,3-2-5,0 0 1,0 0-1,1 0 0,-1 0 0,1 0 0,0 1 0,0 0 0,0 0 0,1 0 0,7-2 0,65-20-262,-55 19 163,49-14-173,97-31-740,-125 30 1092,-43 20 324,-5 6-322,3-4-76,-7 10 72,1-1-1,-1 1 1,-8 18-1,14-25-59,1 0 0,-1 0 0,1 0 0,0 0 0,0 0 0,0 0 0,1 0 0,-1 0 0,1 0-1,0 0 1,0 0 0,1 1 0,-1-1 0,1 0 0,0 0 0,0 0 0,2 4 0,-1-4 12,0 1 0,0-1-1,1 1 1,0-1 0,0 0 0,0 0-1,0-1 1,0 1 0,1 0 0,8 5-1,-12-9 14,1 1 0,0-1-1,-1 1 1,1-1 0,0 0-1,-1 0 1,1 1 0,0-1 0,-1 0-1,1 0 1,0 0 0,0 0-1,-1 0 1,1 0 0,0 0-1,0 0 1,-1 0 0,1 0-1,0 0 1,0 0 0,-1-1 0,1 1-1,0 0 1,-1 0 0,1-1-1,0 1 1,-1 0 0,2-2-1,6-1 308,-6-11 69,-3 3-374,0-1 0,-1 1 0,-1 0 1,1 0-1,-2 0 0,-8-20 0,-4-13-6843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1800,'17'23'5406,"12"60"-1623,-28-81-3606,7 9 665,-6-10-732,0 0-1,0-1 0,1 1 0,-1-1 0,0 0 0,1 1 1,-1-1-1,0 0 0,1 0 0,-1-1 0,0 1 0,1 0 1,2-2-1,40-11 732,-20 5-569,-22 7-242,0 0 0,0 1-1,0-1 1,0 1 0,0-1 0,0 1 0,0 0-1,0 0 1,1 0 0,-1 1 0,0-1 0,0 1-1,0-1 1,0 1 0,3 2 0,-4-2-138,1 0 0,-1 0 0,0 1-1,0-1 1,0 1 0,0 0 0,0 0 0,-1 0 0,1-1 0,-1 2 0,1-1 0,-1 0 0,1 0 0,-1 0 0,0 1 0,1 4 0,1-2-252,-2-3-282,2 3-864</inkml:trace>
  <inkml:trace contextRef="#ctx0" brushRef="#br0" timeOffset="1">466 100 1424,'10'-5'1093,"-8"4"-114,0 0-123,-2 1-675,1-1-1,0 1 0,0 0 0,0 0 0,0 0 0,0-1 1,-1 1-1,1 0 0,0 0 0,0 0 0,0 0 0,0 0 0,0 1 1,-1-1-1,1 0 0,0 0 0,0 0 0,0 1 0,0-1 1,-1 0-1,1 1 0,0-1 0,0 1 0,-1-1 0,1 1 1,0-1-1,-1 1 0,2 0 0,-1 1-732,0 0 624,0 0 0,0 0 1,0 0-1,-1 0 0,1 0 0,-1 0 1,1 0-1,-1 0 0,0 0 0,0 0 1,0 1-1,0-1 0,-1 4 0,1-6-62,8 52-247,-1-22-4478,-7-28 2497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56 121 1840,'-8'-12'1548,"1"0"0,1 0 0,-6-15 0,-9-18 3615,21 44-4287,-1-1-1023,1-7 806,25 11-8283,-20-1 4473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1 852,'13'4'3467,"4"-2"-1654,0-1-1,29-1 1,-31-1-1295,0 1-1,0 0 1,0 1 0,27 5-1,-41-5-477,1-1 0,0 1 1,-1-1-1,1 1 0,0 0 0,-1-1 0,1 1 0,-1 0 1,1 0-1,-1 0 0,0 0 0,1 0 0,-1 0 0,0 1 1,0-1-1,0 0 0,1 1 0,-2-1 0,1 0 0,0 1 1,0 0-1,0-1 0,-1 1 0,1-1 0,-1 1 0,1 0 0,-1-1 1,1 1-1,-1 0 0,0 2 0,-1 2 7,1 0 0,-1 0 0,0-1 0,-1 1-1,0-1 1,0 1 0,0-1 0,-4 7 0,-2 3 13,0-1-1,-2 1 1,0-2 0,-14 16 0,-51 46 122,69-70-164,-13 14 77,2 1-1,-18 26 1,33-44-87,8-1-1489,-1 0 1210,0 0-1,0 0 1,0-1 0,8 0 0,-7-1-681,0 0 0,0 0 0,0 0 0,9-4 0,8-3-2326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92 546 1012,'0'0'947,"-2"5"-44,-9 19 1584,11-23-2403,0-1-1,0 1 1,0-1-1,1 1 1,-1-1-1,0 0 1,0 1-1,1-1 1,-1 1-1,0-1 1,1 0-1,-1 1 1,0-1-1,1 0 1,-1 0 0,0 1-1,1-1 1,-1 0-1,1 0 1,-1 0-1,1 1 1,-1-1-1,0 0 1,1 0-1,-1 0 1,1 0-1,-1 0 1,1 0-1,0 0 1,20 1 1106,-15-1-1050,0-1 0,0 1 0,0-2 0,0 1 0,0 0 0,0-1 0,0 0-1,0-1 1,-1 1 0,6-5 0,-7 5-49,-1 0 1,0 0-1,0 0 1,-1-1-1,1 0 1,0 1-1,-1-1 0,0 0 1,0 0-1,0 0 1,0-1-1,0 1 1,0 0-1,-1-1 0,0 1 1,1-1-1,-1 1 1,0-5-1,0 7-57,-1-1 0,0 1 0,0 0-1,0 0 1,0 0 0,0-1 0,0 1 0,0 0 0,0 0 0,0-1-1,0 1 1,-1 0 0,1 0 0,0 0 0,-1 0 0,1-1-1,-1 1 1,0 0 0,1 0 0,-1 0 0,0 0 0,1 0-1,-1 0 1,0 1 0,0-1 0,0 0 0,0 0 0,0 0-1,0 1 1,0-1 0,0 1 0,0-1 0,-3 0 0,1 0 12,0 0 0,0 1 0,0 0 1,0 0-1,0 0 0,0 0 0,0 0 1,0 0-1,-1 1 0,1-1 0,-5 3 1,-12 4 100,0 1-1,-28 16 1,42-20-121,0-1-1,0 1 1,1 0-1,-1 1 1,1-1-1,0 1 1,0 0-1,1 0 1,0 1-1,-1-1 1,-5 13-1,9-16-33,0 0 0,0 0 1,1 1-1,-1-1 0,1 0 0,-1 1 0,1-1 0,0 0 0,0 1 0,0-1 0,0 0 0,0 1 0,1-1 0,-1 0 0,1 1 0,0-1 0,1 4 0,0-2-27,0 0 0,1 0-1,-1 0 1,1-1-1,0 1 1,0-1 0,1 0-1,5 5 1,4 1-94,0 0 1,0-2-1,1 1 0,20 6 1,-6-4-61,-1-1 1,1-2 0,1-1 0,-1-1 0,36 1 0,-24-5-73,-1-1 1,0-2 0,53-10-1,-74 9 208,0-1-1,0-1 0,0 0 0,-1-2 0,0 0 0,0-1 0,-1 0 1,0-2-1,0 0 0,-1 0 0,0-1 0,25-27 0,-34 33 88,-1-1 0,0 1 0,-1-1 0,1 0 0,-1 0 0,-1-1 0,1 1 0,-1-1 0,0 0 0,3-13 0,-6 19-24,0 0-1,0 0 0,0 0 1,0 0-1,0 0 1,0 0-1,-1 0 0,1 0 1,-1 0-1,1 0 0,0 0 1,-1 0-1,1 0 0,-1 1 1,0-1-1,1 0 1,-1 0-1,0 0 0,0 1 1,1-1-1,-1 0 0,0 1 1,0-1-1,0 1 1,0-1-1,0 1 0,0-1 1,0 1-1,0-1 0,0 1 1,0 0-1,0 0 0,0 0 1,0 0-1,0-1 1,0 1-1,0 0 0,0 1 1,0-1-1,-2 0 0,-13 6 31,0 0-1,0 1 1,1 1-1,0 0 1,1 1-1,-24 19 1,31-21-66,-1 0-1,1 0 1,1 0 0,-1 1 0,-8 15-1,12-18-46,0 0-1,1 0 0,0 1 0,0-1 0,0 0 0,0 1 0,1 0 1,0-1-1,0 1 0,1 10 0,0-12-96,0 0-1,1 0 1,0 0 0,-1 0-1,1-1 1,1 1 0,-1 0-1,3 4 1,9 12-3844</inkml:trace>
  <inkml:trace contextRef="#ctx0" brushRef="#br0" timeOffset="1">922 282 1828,'12'-39'1292,"-1"-1"0,6-52 0,2-4 1463,-17 82-1754,-6 16 255,-7 22-576,-7 33-406,2 1 0,-14 99 0,13-20-1625,9-45-2840,8-86 3708,-2 35-2286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87 1968,'-7'0'1214,"5"0"-486,8-1 3691,473-10-1827,-203 9-1924,-90-1-285,479-26 2704,-533 7 431,-120 20-3321,0-2-1,17-6 1,-27 9-858,1 1-1277,6-2 1111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1224,'-3'0'880,"-7"0"-530,-1 1 0,0 0-1,1 1 1,-1 0 0,1 1-1,0 0 1,-1 0 0,1 1 0,1 0-1,-1 1 1,1 0 0,-1 1 0,2 0-1,-1 0 1,1 1 0,0 0-1,0 1 1,-11 13 0,17-18-273,0 0 0,1 0 0,-1 0-1,1 0 1,0 0 0,0 0 0,0 0 0,0 0 0,1 0 0,-1 0 0,1 1 0,0-1 0,0 0 0,0 0 0,0 0 0,1 1-1,-1-1 1,1 0 0,0 0 0,-1 0 0,2 0 0,-1 0 0,0 0 0,1 0 0,-1 0 0,4 4 0,5 6 83,0 0 1,0-1-1,2 0 1,13 11 0,-4-3 167,20 27 660,-40-46-965,-1 0-1,1-1 0,-1 1 1,0 0-1,1 0 0,-1 0 1,0-1-1,0 1 0,0 0 1,1 0-1,-1 0 0,0 0 1,0-1-1,0 1 0,0 0 1,0 0-1,-1 0 0,1 0 1,0 0-1,0-1 0,-1 1 1,1 0-1,0 0 0,-1 0 1,0 0-1,-14 18 179,0-8-241,0 0-1,-1-1 1,0-1 0,-22 10-1,30-17-243,3-1-770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30 180 1332,'3'-1'847,"18"-10"-86,0 0 0,-1-1 0,0-1 0,-1-1 0,0-1 1,22-22-1,-39 34-624,0 1 0,-1-1 1,1 0-1,0 1 0,-1-1 1,0 0-1,0 0 0,2-5 1,-2 6 467,-3-2-313,1 2-246,1 1 0,-1-1 1,0 0-1,0 1 0,0-1 1,0 0-1,0 1 0,-1 0 1,1-1-1,0 1 0,-1 0 1,1-1-1,-1 1 0,1 0 1,-1 0-1,0 0 1,1 0-1,-1 1 0,0-1 1,0 0-1,0 1 0,1-1 1,-1 1-1,-4-1 0,-4 1 107,1 0-1,-1 0 1,0 1-1,0 0 1,1 1 0,-1 0-1,1 1 1,-18 6-1,23-7-107,0 0 0,0-1-1,1 1 1,-1 1 0,0-1 0,1 1-1,-1-1 1,1 1 0,0 0-1,0 0 1,0 0 0,0 1 0,1-1-1,-1 1 1,1 0 0,0-1 0,0 1-1,0 0 1,0 0 0,1 0-1,0 1 1,-1 4 0,2-6-20,0 1 0,0 0 0,0 0-1,1-1 1,-1 1 0,1 0 0,0-1 0,0 1 0,1-1 0,-1 1 0,1-1 0,0 0 0,-1 0-1,1 1 1,1-1 0,-1 0 0,0-1 0,1 1 0,0 0 0,5 3 0,0 1-54,0-1 1,1 0-1,0-1 0,0 0 1,1 0-1,10 3 1,-7-4-265,1-1 1,0 0 0,0 0 0,0-2 0,0 0-1,0 0 1,0-1 0,27-4 0,-29 2-924,-1-1 0,1 0 1,16-6-1,-8 0-1474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25 876,'0'-2'264,"-1"0"-1,1 0 1,-1 0-1,0 0 1,0 0-1,0 0 1,0 0-1,0 0 1,0 1-1,-3-3 1,3 3 563,-3 0-29,-2 2-572,0-1 0,-1 1 0,1 0 0,0 0 0,-1 1 0,1 0 0,0 0 0,0 1 0,0-1 0,1 1 0,-1 0 0,0 1 1,1-1-1,0 1 0,0 0 0,0 1 0,-6 6 0,0 1 47,1 1-1,0-1 1,0 1 0,2 1 0,-1 0 0,-6 17-1,10-18-5,1 0 1,0 1-1,1-1 0,-3 25 0,6-36-229,0 1 0,0 0 1,0 0-1,0 0 0,1 0 0,-1 0 0,1-1 1,0 1-1,1 3 0,1 3 99,-3-7-115,1 0 0,0 0 0,0 0-1,0 0 1,0 0 0,0 0 0,0 0 0,0-1-1,1 1 1,-1 0 0,1-1 0,-1 1 0,1-1-1,0 0 1,0 1 0,2 0 0,1 1-40,0-1 0,0 0-1,0 0 1,7 2 0,-6-3-97,-1 0 1,1-1-1,-1 1 0,0-1 0,1-1 1,-1 1-1,1-1 0,-1 1 0,0-2 1,1 1-1,-1-1 0,0 1 0,0-1 0,0-1 1,0 1-1,0-1 0,-1 0 0,1 0 1,4-4-1,5-5-156,0-1 0,-1 0 0,0-1 0,10-16 0,5-14 1115,-27 43-527,1-1-195,-2 2-96,1 0-1,-1-1 1,1 1-1,0 0 1,-1 0-1,1 0 0,-1-1 1,1 1-1,-1 0 1,1 0-1,0 0 1,-1 0-1,1 0 0,-1 0 1,1 0-1,0 0 1,-1 0-1,1 1 1,-1-1-1,1 0 1,0 0-1,-1 0 0,1 1 1,-1-1-1,1 0 1,-1 1-1,1-1 1,-1 0-1,1 1 0,-1-1 1,1 0-1,-1 1 1,0-1-1,1 1 1,-1-1-1,0 1 0,1-1 1,-1 1-1,0 0 1,2 2-116,11 11 422,-8-8-196,0 0 0,0-1 0,0 0 0,1 0 0,10 8 0,-13-12-100,-1 0 1,0-1-1,0 1 0,0 0 1,0-1-1,0 0 1,1 1-1,-1-1 0,0 0 1,0 0-1,1 0 0,-1 0 1,0-1-1,4 0 1,23-10 344,-26 10-357,3-2 88,0-1 0,0 0 0,0 0 0,0 0 0,6-7 0,14-9 307,-24 19-368,2 16-811,-2-11 650,-1 0-319,0-1-767,-1 2 886,3 9-852,-2-5-3722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1424,'22'-43'7730,"-21"42"-7685,0 1 0,-1-1-1,1 1 1,0-1 0,0 1-1,-1-1 1,1 1 0,0-1 0,0 1-1,0 0 1,0-1 0,-1 1-1,1 0 1,0 0 0,0 0-1,0 0 1,0 0 0,0 0 0,0 0-1,0 0 1,0 0 0,0 0-1,0 0 1,-1 0 0,1 1-1,0-1 1,0 0 0,0 1 0,1 0-1,24 11 565,-12-4-371,0 2-1,0 0 1,24 22-1,-31-25-176,0 1-1,0 0 1,0 0-1,-1 1 1,0 0-1,-1 0 0,5 12 1,-9-18-73,0 0 0,-1-1 0,1 1 1,-1 0-1,0-1 0,1 1 0,-1 0 0,-1-1 1,1 1-1,0 0 0,-1 0 0,1-1 0,-1 1 1,0-1-1,0 1 0,0-1 0,0 1 0,0-1 1,-2 3-1,1-3-2,0 0 1,0 0-1,0 0 1,-1-1-1,1 1 1,0-1-1,-1 1 1,1-1-1,-1 0 1,0 0-1,1 0 1,-1 0-1,0-1 1,0 1-1,1-1 0,-1 1 1,-6-1-1,6 0 46,-10-9 34,10 7-31,2 2-30,1 0-1,0 0 0,-1 0 1,1-1-1,0 1 0,-1 0 1,1 0-1,0-1 1,0 1-1,-1 0 0,1 0 1,0-1-1,0 1 1,-1 0-1,1-1 0,0 1 1,0 0-1,0-1 1,0 1-1,0 0 0,-1-1 1,1 1-1,0-1 1,0 1-1,0 0 0,0-1 1,0 1-1,0 0 1,0-1-1,0 1 0,0-1 1,0 1-1,0 0 0,1-1 1,-1 1-1,0 0 1,0-1-1,0 1 0,3-6 1,0 0 0,0 1-1,0 0 1,0 0-1,5-6 1,6 0-5,0 0 0,1 1 0,16-9 0,3-2-62,-32 20 57,0 0 0,0 0 0,0 1 0,0-1 0,1 0 0,-1 1 0,0-1 0,0 1-1,4 0 1,-2-1-2,-2 1 2,2 1 2,0-1 2,-2 0 1,-1 0-1,1 0 1,-1 1-1,1-1 1,0 0-1,-1 1 1,1-1-1,-1 1 1,1 0-1,-1-1 1,1 1-1,-1 0 1,0 0-1,3 1 1,7 6-40,0 0 0,0 1 0,0 0 0,-1 1 0,-1 0 0,10 11-1,-2-1-662,-16-19 269,6 8-395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40 189 1720,'3'0'964,"6"0"-439,0-1 0,1-1 0,-1 0 0,-1 0 0,1-1 0,0 0 0,0 0-1,-1-1 1,0 0 0,13-9 0,-15 10-331,-1-1-1,1 0 1,-1-1-1,0 1 1,0-1-1,0 0 1,-1 0-1,0 0 1,0-1-1,0 1 1,-1-1-1,1 0 1,-1 0-1,-1 0 1,3-9-1,-4 14-147,-1-1-1,0 0 0,1 0 1,-1 0-1,0 1 0,0-1 1,0 0-1,-1 0 0,1 1 1,0-1-1,-1 0 0,1 0 1,-1 1-1,0-1 0,1 0 1,-1 1-1,0-1 0,0 1 1,0-1-1,0 1 0,0-1 1,0 1-1,-1 0 0,1-1 1,0 1-1,-1 0 0,1 0 1,-2-1-1,-2 0 15,1-1 1,-1 1-1,0 1 1,0-1-1,1 1 1,-1-1-1,0 1 1,-7 0-1,6 1-33,0-1 0,1 2 0,-1-1 0,0 0 0,0 1 0,1 0 0,-1 1 0,0-1 1,1 1-1,-1 0 0,1 1 0,0-1 0,0 1 0,0 0 0,0 0 0,0 1 0,1-1 0,-1 1 0,1 0 0,0 0 0,0 0 0,0 1 0,-4 8 0,4-7-10,0 0 0,1 1 0,0-1 0,0 1 0,1 0 0,0 0 0,0 0 0,1 0 0,0 1 0,0-1 0,0 0 0,1 0 0,0 1 0,1-1 0,-1 0 0,1 0 0,1 0 0,3 11 0,-2-10 10,0 0 1,1-1 0,0 0-1,0 0 1,1 0-1,0-1 1,0 1 0,0-1-1,1 0 1,0-1 0,0 1-1,1-1 1,-1 0-1,1-1 1,0 0 0,1 0-1,10 4 1,-5-3-502,1 0 1,-1-1-1,1-1 1,0 0-1,0-1 1,0-1-1,0 0 0,0-1 1,18-2-1,-28 1-2713,10-4 36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24 109 1312,'0'0'1076,"-2"-19"576,-2 5 77,-1 3-817,-8 7-964</inkml:trace>
  <inkml:trace contextRef="#ctx0" brushRef="#br0" timeOffset="1">169 0 1456,'4'2'225,"-1"1"-1,0-1 0,0 1 1,0 0-1,0-1 1,-1 1-1,1 0 1,-1 1-1,0-1 0,0 0 1,0 1-1,0-1 1,0 1-1,-1 0 0,1-1 1,-1 1-1,0 4 1,0-6-235,99 286 4293,-86-253-4009,-2 2 0,14 66-1,-26-92-714,0-4-4152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1144,'0'-2'232,"1"0"0,-1-1 0,1 1 0,0 0 0,0 0 0,0 0 0,0 0 0,0 0 0,0 0 0,1 1 0,-1-1 0,0 0 0,1 0 0,0 1 0,2-3 0,-2 3 103,1 1-49,-1-1-260,4 0 117,0 0 0,-1 1 0,1 0 1,0 0-1,0 0 0,-1 0 0,8 2 1,-8 0-79,1 0 1,-1 0 0,1 1 0,-1-1 0,0 1 0,0 0 0,0 1 0,0-1 0,-1 1-1,1 0 1,-1 0 0,0 1 0,0-1 0,-1 1 0,5 7 0,-7-10-29,0 0 0,0-1 0,1 1 0,-1 0 0,1 0 0,-1-1 0,1 1 0,0-1 0,-1 1 0,1-1 0,0 0 0,0 1 1,0-1-1,0 0 0,0 0 0,0-1 0,1 1 0,-1 0 0,0-1 0,0 1 0,1-1 0,-1 0 0,0 0 0,0 0 0,1 0 0,-1 0 0,0 0 0,0-1 1,1 1-1,-1-1 0,0 1 0,3-2 0,6-2 76,0-1 1,-1-1-1,1 0 1,17-13-1,-14 9 7,81-60 1011,-94 69-911,-1 2-217,0-1-1,0 0 1,0 0 0,0 1 0,1-1 0,-1 0 0,0 0 0,0 1 0,0-1 0,0 0 0,0 1 0,0-1-1,0 0 1,0 0 0,1 1 0,-1-1 0,0 0 0,0 0 0,0 0 0,0 1 0,1-1 0,-1 0-1,0 0 1,0 0 0,1 0 0,-1 1 0,0-1 0,0 0 0,1 0 0,-1 0 0,1 0 0,-1 0 0,1 1 0,-1-1 0,1 0 0,-1 0 1,1 1-1,-1-1 0,0 0 0,1 1 0,-1-1 1,1 1-1,-1-1 0,0 1 0,1-1 0,-1 0 1,0 1-1,1-1 0,-1 1 0,0-1 0,0 1 1,1 0-1,-1-1 0,0 1 0,0-1 0,0 1 1,0-1-1,0 2 0,10 110 222,-7-71-179,1 0 0,9 42 0,37 110 8,-49-183-75,-1-10 20,-1 1-1,1-1 1,0 1-1,0-1 1,0 1 0,0-1-1,0 1 1,1-1-1,-1 1 1,0-1 0,0 1-1,0-1 1,0 1-1,0-1 1,1 1 0,-1-1-1,0 0 1,1 1-1,-3 1-8,1-1 14,0 0-1,0 0 0,0-1 1,1 1-1,-1 0 1,0-1-1,0 1 0,0-1 1,0 1-1,0-1 0,0 0 1,0 1-1,0-1 0,0 0 1,0 0-1,-1 0 0,1 1 1,0-1-1,0 0 0,0-1 1,0 1-1,0 0 1,0 0-1,0 0 0,0-1 1,0 1-1,0 0 0,0-1 1,0 1-1,0-1 0,0 1 1,-2-2-1,-20-14 419,-32-28-1,48 38-296,1-1-1,0 1 0,0-1 1,0 0-1,1-1 1,0 1-1,0-1 1,1 0-1,-4-9 1,8 15 35,2-3-26,-1 1-120,1 1 0,0 0 0,0-1 0,0 1 0,0 0 0,0 0 0,1 0 0,-1 1 0,1-1 0,0 0 0,0 1 1,0 0-1,0 0 0,0 0 0,1 0 0,-1 0 0,6-2 0,31-10-345,0 1 0,1 3 0,0 1 0,56-5-1,-18 9-1117,-28 5-3282,-36 1 1851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 1516,'0'0'1644,"-12"-6"4305,2 1-3559,16 9-2130,18 13 33,2-1 0,45 20 1,65 20 298,-55-23-290,227 74 446,-147-56-411,-38-18-50,-29-9 163,-34-11 581,-41-10-387,-16-3-390,-1 0-11,9-1-669,-1 0-1,20-6 1,0 1-2091,-3 1-3850,-7 2 3011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1136,'23'-10'711,"-19"9"2390,2-2 1308,-6 3-4334,-2 6-32,-14 67 597,13-61-507,2 1-1,-1-1 1,2 1 0,0 18-1,1-26-94,0 6 122,1 0 0,4 17 0,-5-25-110,0 0 1,0 0-1,1 0 0,-1 0 0,1-1 0,-1 1 1,1 0-1,0-1 0,0 0 0,0 1 0,0-1 1,1 0-1,3 3 0,-5-5-37,-1 1 0,1-1 0,-1 1 0,1-1 0,0 0 0,-1 1 0,1-1-1,0 0 1,0 0 0,-1 0 0,1 1 0,0-1 0,0 0 0,-1 0 0,1 0 0,0 0 0,1-1 0,0 1 29,1 1 104,1-3 21,-1 0-101,0 1-7,0 0 0,-1-1 0,1 1 0,-1-1 0,1 1 0,-1-1 0,0 0 0,0 0 0,0 0 0,0 0 0,0 0 0,0 0 0,0-1 0,-1 1 0,1-1 0,-1 1 0,2-4 0,-1-2 35,-1 0 1,0 0 0,0 0 0,0-1 0,-1 1-1,0 0 1,-1-1 0,0 1 0,0 0 0,-5-15-1,4 16-108,0 0 0,-1 1 0,0-1 0,0 1 0,0-1 0,-1 1 0,-5-7 0,7 11-378,-2-3 0,2 1-1304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20 1328,'0'0'2163,"-2"-3"-1251,-6-14 3189,2 22-3575,2-2-426,0 1-1,0 0 1,0 0-1,1 0 1,-1 0-1,1 1 1,0 0-1,0-1 1,0 1-1,1 0 1,0 0-1,-3 11 1,-5 25 366,2 0 0,-5 70 0,13-39-109,9 75 0,-2-60-2611,-7-85 2023,1-1 0,-1 0-1,-1 1 1,1-1 0,0 0 0,0 1 0,0-1 0,-1 0 0,1 1 0,-1-1 0,1 0 0,-1 1 0,1-1 0,-2 1 0,0 2-540,-4 6-1874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1044,'32'-26'719,"44"-25"-1,13-10-499,-61 39-114,41-44 0,-56 52 196,-1-1 0,0 0 0,-2-1 0,17-30 0,-26 42-122,1 1 0,-1-1 0,0 0 0,-1 0 0,1-8-1,0 5 69,-1 4 67,0 0-20,-3-10-30,2 10 1135,-5 9-1194,1 1-148,-1 0 0,1 0 0,0 1 0,0-1-1,1 1 1,0 0 0,1 0 0,-1 1 0,2-1 0,-1 1 0,-1 9 0,-17 199 586,14-126-976,6-81-205,-1-1 0,0 1 0,-1 0 0,-6 16 0,5-21-1434,-8 7 30</inkml:trace>
  <inkml:trace contextRef="#ctx0" brushRef="#br0" timeOffset="1">125 365 1256,'21'-13'533,"2"0"0,-1 1 0,32-11 0,72-20 1093,-116 40-1350,25-7 691,-32 10-735,0 1 4,0 0-177,-1-1-1,0 1 1,1 0-1,-1 0 0,0 0 1,0 1-1,0-1 1,0 1-1,0-1 1,0 1-1,0-1 1,0 1-1,0 0 0,-1 0 1,1 0-1,-1 0 1,0 0-1,1 0 1,0 4-1,6 12 107,-1 0 0,0 1 1,5 33-1,0-7-1281,-12-43 14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1628,'0'0'968,"-4"-16"1176,0 3-815</inkml:trace>
  <inkml:trace contextRef="#ctx0" brushRef="#br0" timeOffset="1">244 61 1180,'0'0'4648,"-5"4"-3896,1 0-497,-1-1 0,1 1 1,0 0-1,0 1 0,1-1 0,-1 1 1,1-1-1,0 1 0,0 0 0,0 0 1,-3 11-1,2-3 121,1 0 0,0 1 0,1-1 0,1 1 0,0 0 0,1 22-1,1-29-360,0-1 0,0 0 0,1 1-1,-1-1 1,1 0 0,1 0 0,2 7-1,-3-10-243,0 0 0,0 1-1,1-1 1,-1-1 0,0 1 0,1 0-1,0 0 1,0-1 0,0 0-1,0 1 1,0-1 0,0 0-1,4 1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1064,'1'-2'643,"5"-5"-172,0 1 0,0-1-1,0 1 1,1 0 0,10-6 0,11-10 144,-23 18-372,0-1 0,0 1 0,-1-1 0,1 0 0,-1-1 0,-1 1 0,5-7 0,-7 9 71,-1-15 810,-1 16-1042,0 1-1,0 0 1,0 0 0,0 0 0,-1 0 0,1 0 0,0 0 0,-1 0-1,1 0 1,-1 0 0,1 1 0,-1-1 0,1 0 0,-1 1-1,-2-1 1,2 1 349,-2 2-235,1-1-167,1 0 18,0 0 1,-1 0 0,1 1 0,0 0-1,-1-1 1,1 1 0,0 0 0,0 0-1,0 0 1,1 0 0,-1 0 0,0 0-1,1 0 1,-1 1 0,-1 4 0,2-4-17,0 0 1,1 0-1,-1 0 1,1 0-1,0 0 1,-1 0 0,1 0-1,1 0 1,-1 0-1,0 1 1,1-1-1,0 0 1,-1 0-1,1 0 1,0 0-1,1-1 1,1 6 0,0-4-6,0 1 1,0-1-1,0 1 1,0-1-1,1 0 1,0-1 0,0 1-1,0 0 1,0-1-1,7 5 1,-6-6-248,1 2 123,0-1 0,0 0 0,0 0 0,7 2 0,17-2-5620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 1396,'0'0'3288,"-1"-2"-2570,0 0-60,1-1 0,0 1 0,-1-1 0,1 1 0,1 0-1,-1-1 1,0 1 0,0-1 0,1 1 0,1-5-1,3-4-877,-4 9 436,17-15 491,-15 14-615,-1 1 17,13-3 510,-14 7-611,-1 0 0,0 0 0,0 0 1,0 0-1,1-1 0,-1 1 1,1 0-1,0 0 0,0 1 1,1 2 6,0 0 21,-4 0-14,0 1-7,0-3-28,0 1 0,1-1 0,0 1 1,-1-1-1,2 1 0,-1 0 0,0 0 0,1-1 0,-1 1 0,1 0 0,0 0 0,1 0 0,-1-1 0,1 1 0,-1 0 0,1 0 0,1 3 0,3 0-16,-1 0 1,1 0-1,0-1 0,9 10 0,2 2 4,-12-13 22,0 1 1,0 0-1,0 1 1,-1-1-1,0 1 1,0-1-1,-1 1 1,0 0-1,2 8 1,-4-13 6,0 1 0,0 0 1,0-1-1,-1 1 1,1 0-1,-1 0 0,1-1 1,-1 1-1,0-1 1,0 1-1,0-1 0,0 1 1,0-1-1,-1 1 1,-2 2-1,-1 4 11,4-7-8,-7 5 56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1072,'0'0'6201,"-5"5"-5681,-9 9-138,2 0 0,-1 1 0,2 1-1,-19 33 1,16-22 40,-14 43 0,24-59-309,1-1 0,0 1 1,1 0-1,0 1 1,1-1-1,0 0 1,2 16-1,-1-24-80,0 0 0,1-1 0,0 1 1,0 0-1,0-1 0,0 1 0,0-1 0,0 1 0,0-1 0,1 0 0,3 4 0,-4-4 107,1-1 34,8 6 54,-7-5 267,-1-2-247,-2 0-225,1 1 0,-1-1 0,0 0 1,0 0-1,1 0 0,-1 0 0,0 0 1,1 0-1,-1 0 0,0 0 1,0 0-1,1 0 0,-1 0 0,0-1 1,0 1-1,1 0 0,-1 0 1,0 0-1,0 0 0,1 0 0,-1 0 1,0-1-1,0 1 0,0 0 1,1 0-1,-1 0 0,0 0 0,0-1 1,0 1-1,0 0 0,1 0 1,-1-1-1,0 1 0,0 0 0,0 0 1,0-1-1,0 1 0,0 0 0,0 0 1,0-1-1,0 1 0,0 0 1,0 0-1,0-1 0,0 1 0,0 0 1,0 0-1,0-1 0,0 1 1,0 0-1,0 0 0,0-1 0,0 1 1,0 0-1,-1 0 0,1-1 1,0 1-1,0 0 0,0 0 0,0 0 1,0-1-1,-1 1 0,1 0 0,-12-21-190,10 19 271,-3-5-131,-1 0 0,0 1 1,0 0-1,-1 0 0,0 0 0,0 1 1,-12-8-1,-20-15-2265,37 26 1782,-3-1-175,-1-4-3174,-2-4 686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68 303 1732,'0'0'846,"1"6"-76,0-5-725,0 4 157,0 0 0,-1 0 0,1 1 1,-1-1-1,0 0 0,-1 0 1,1 0-1,-2 7 0,-50 196 3617,37-152-1952,14-53-1060,-1 4-337,2-5-131,2-7 1703,62-289-179,-27 110-844,-3 47 310,-28 120-979,-6 17-342,0 0 0,0 0 0,0 0 0,0 0 1,1-1-1,-1 1 0,0 0 0,0 0 1,0 0-1,0 0 0,0 0 0,0 0 0,0 0 1,1 0-1,-1 0 0,0-1 0,0 1 1,0 0-1,0 0 0,1 0 0,-1 0 0,0 0 1,0 0-1,0 0 0,0 0 0,0 0 1,1 0-1,-1 0 0,0 0 0,0 0 0,0 0 1,0 0-1,1 0 0,-1 1 0,0-1 1,0 0-1,0 0 0,0 0 0,0 0 0,1 0 1,-1 0-1,0 0 0,11 22 310,-9-16-392,3 10 107,0-1-1,-2 1 1,0 0 0,2 23-1,1 9 3,2-6-65,35 216-480,-39-211-1298,-4-46 1065,-1 3-1322,0-1 1429,-1 4-207,1 0-3927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1268,'0'0'966,"0"-3"-85,1 1-735,0 0-1,-1 1 1,1-1-1,0 0 1,0 1-1,0-1 1,0 1-1,0 0 1,0-1 0,1 1-1,-1 0 1,0 0-1,1 0 1,-1 0-1,0 0 1,1 0 0,0 0-1,-1 0 1,1 0-1,-1 1 1,3-1-1,-2-1-207,105-54 1540,-85 43-5053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1004,'-4'5'431,"1"0"1,0 0-1,1 1 0,-3 6 1,2-5-75,2-4-230,0-1 0,1 0 0,0 1-1,-1-1 1,1 1 0,0-1 0,0 1 0,1-1-1,-1 0 1,0 1 0,1-1 0,-1 1 0,1-1-1,0 0 1,2 5 0,1 0 147,-1 0 0,1 0 0,8 10 0,4 1 579,27 24-1,-28-28-30,-1 0 0,18 23 0,-31-36-793,-1 0 0,0 0 0,1 0 0,-1 0 0,0 0 0,0 0 0,0 0 0,0 0 0,0 1 0,0-1 0,0 0 0,0 0 0,0 0 0,0 0 0,0 0 0,-1 0 0,1 0 0,0 0 0,-1 0 0,1 0 0,-1 0 0,1 0 0,-1 0 0,0-1 0,1 1 0,-1 0 0,0 0 0,1 0 0,-1-1 0,0 1 0,0 0 0,0-1 0,-1 2 0,-7 3-295,-1-1 0,1 0 0,-1 0 0,-19 5 0,-44 6-4295,35-8 1936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4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 1436,'-14'0'780,"11"0"674,1 0-765,-28 1 5914,27-1-6218,-2-2 697,7 1-439,16-1-252,35 1-225,-5 7-22,0 3 0,-1 1 0,-1 2-1,46 19 1,177 86 130,-200-86-199,143 72 65,-99-48-96,243 108 74,-139-56-21,304 118 98,-341-154-110,304 130 628,-410-166 5201,-71-34-5357,0-1-292,3 2-90,-1 0 3368,-2-5-3390,-1 0-35,0-1 0,0 0 0,0 0 0,0 0 0,1-4 1,-2 5-7,-1-1-101,-1-11-9,1 11 27,-1 0-17,-3-9-10,2 10 17,2 0-4,-4-6 1,3 6 13,-2-13 24,2 12-49,0-4 19,1 5-65,2 6-216,11 24 245,26 61-12,-38-86-2,-1 0-1,1 0 1,0 0 0,-1 0 0,1 0-1,-1 0 1,0 0 0,0 0 0,0 0 0,0 0-1,0 1 1,0-1 0,0 0 0,-1 0-1,1 0 1,-1 0 0,0 0 0,1 0 0,-1 0-1,0 0 1,0 0 0,0-1 0,-2 4-1,0-2-179,-1-1 0,1 1-1,-1-1 1,1 1 0,-1-1 0,0 0-1,1 0 1,-1-1 0,0 1-1,0-1 1,-6 1 0,-2 1-1282,-1 0-1,-16 0 1,-7-2-5477,14-1 896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5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6 227 1648,'-4'-12'8099,"3"24"-5605,3 40-3217,-1-39 1773,23 198 840,-13-177 210,-8-61-1889,-1 1 0,-1-36 0,-1 16 27,0 19-48,1 0 0,2 0 0,1 0 0,1 1 0,9-28 0,-11 43-145,2 0 0,-1 0 0,1 1 0,1-1 0,0 1 0,0 0 0,1 1 0,0 0 0,1 0 0,0 0 0,0 1 0,1 0 0,0 1 0,13-9 0,-9 8-13,0 1 0,22-8 0,-30 13-27,-1 1 0,1-1 0,0 1 0,0 0-1,0 0 1,0 1 0,0-1 0,0 1 0,-1 0 0,1 0 0,9 2-1,-13-1-3,1-1-1,-1 1 1,1-1-1,0 1 1,-1 0-1,1 0 1,-1 0-1,0 0 0,1 0 1,-1 0-1,0 0 1,1 1-1,-1-1 1,2 3-1,0 6-3,-3-7-3,0-1-1,-1 1 1,1 0-1,-1 0 0,1 0 1,-1-1-1,0 1 0,0 0 1,0-1-1,-1 1 1,1 0-1,-1-1 0,1 0 1,-1 1-1,-3 3 0,-5 4-84,-20 17 0,26-23 63,-19 14-248,-1-1-1,-1-2 0,-1 0 1,0-2-1,-43 16 0,65-27 178,0-1 0,0 1 0,0-1-1,0 0 1,0-1 0,-5 1 0,8-1 3,7-2-192,-1 1 289,1-1 1,-1 1-1,0 0 0,1 1 1,-1-1-1,1 1 0,-1 0 0,1 0 1,-1 1-1,1 0 0,7 2 0,1 2-1,0 1 0,0 1-1,-1 0 1,0 1-1,0 1 1,-1 0-1,14 13 1,5 8 21,35 43 0,-26-21-365,-21-16-3004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5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47 145 1832,'4'-4'7105,"1"31"-6040,1 52-1,-1-12-266,6 91 915,-11-156-1616,1 4-4,-1-5-16,-1-5 387,-21-143 394,20 121-625,1 0-1,2 1 1,0-1-1,5-26 1,-5 50-227,2-18 308,1 1-1,11-31 0,-12 45-219,-1-1 0,0 1 0,1 0 0,0 0 0,1 0 0,-1 0-1,1 0 1,0 1 0,0 0 0,0 0 0,0 0 0,1 0 0,7-4 0,-8 6-58,0 0 0,0 0 0,0 0 0,0 1 0,1-1 0,-1 1 0,0 0 0,1 1 0,7-1 0,-10 1-28,0 0 0,0 0 1,0 0-1,1 0 0,-1 1 0,0-1 0,0 1 0,0 0 0,0-1 0,0 1 0,0 0 0,0 0 0,0 0 0,0 0 0,0 1 0,-1-1 0,1 0 1,0 1-1,-1 0 0,1-1 0,1 4 0,-2-3-2,0 0 0,-1-1 0,1 1 0,0 0 1,-1 0-1,0 0 0,1 0 0,-1 0 0,0 0 0,0 0 0,0 0 1,0 0-1,-1 0 0,1 0 0,-1 0 0,1 0 0,-1 0 1,1-1-1,-3 4 0,-18 33 37,20-36-41,-59 78 37,6-11 0,54-68-39,-17 27 10,16-26-10,0 0 0,0 0 0,0 0 0,0 0 0,1 0 0,-1 1-1,1-1 1,0 0 0,0 1 0,-1-1 0,1 0 0,1 1 0,-1 1-1,3 5 1,1-1 0,0 0 0,0 0 0,1-1 0,0 1 0,0-1 0,1 0-1,0 0 1,12 10 0,-8-7-4,0 0 1,0 2-1,10 15 0,-19-24 2,1-1 0,0 1 0,-1 0 0,0 0 0,0 0 0,1 0 0,-2 0 0,1 0 0,0 0 0,-1 0 0,1 4-1,-1-6 1,-1 1 0,1 0-1,-1 0 1,1-1 0,-1 1-1,0 0 1,0 0-1,1-1 1,-1 1 0,0-1-1,0 1 1,-1-1 0,1 1-1,0-1 1,0 0-1,-1 0 1,1 1 0,-1-1-1,1 0 1,-1 0-1,-1 0 1,-5 3-129,-1 0 0,0-1 0,1 0 0,-1 0-1,0-1 1,0 0 0,0-1 0,-1 0 0,1 0 0,0-1 0,0 0-1,-12-2 1,19 1-101,-1 1 0,1-1 0,0 0 1,-1 0-1,1 0 0,0 0 0,0 0 0,0-1 0,0 1 0,0-1 0,0 1 0,-3-4 0,-4-10-6096,4 1 2535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5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90 166 1384,'0'6'657,"-1"1"1,1-1-1,-1 0 0,0 0 0,-1 0 0,1 0 1,-4 7-1,0 3-107,-13 42 1135,10-36-914,1-1 0,-7 41 0,13-59-510,0 1 0,0-1 0,0 0 0,-1 0 0,1 0 0,-1 0-1,-3 4 1,2-15-181,1-1 1,0 1-1,0 0 0,1-1 0,0 0 1,0 1-1,1-1 0,0 1 0,0-1 1,3-13-1,4-14 276,12-40 0,-12 54-129,0 1-1,2 0 1,15-28 0,-19 40-130,0 0 0,1 0 0,0 1 1,0 0-1,1 0 0,0 1 0,1 0 0,-1 0 1,15-9-1,-20 15-80,0-1 0,1 1 1,-1 0-1,0 0 0,0 1 0,0-1 1,1 0-1,-1 1 0,0-1 0,1 1 0,-1 0 1,0 0-1,1 0 0,-1 0 0,0 0 1,1 0-1,-1 1 0,0-1 0,1 1 1,-1-1-1,0 1 0,0 0 0,0 0 1,0 0-1,1 0 0,1 3 0,2 3 19,0 0 0,0 0-1,-1 1 1,0 0 0,-1 0 0,0 0-1,0 1 1,5 17 0,14 73 136,-22-96-169,10 66 97,13 52 117,-22-108-353,0 3-577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5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15 115 884,'-8'-2'1916,"4"1"1382,4 1-3223,0 0 1,0 0 0,0 0-1,-1 0 1,1 0-1,0 0 1,0 0 0,0 0-1,0 0 1,0 0-1,0 0 1,-1-1 680,1 1-681,0 0 1,0 0 0,0 0-1,0 0 1,0 0-1,-1 0 1,1-1 0,0 1-1,0 0 1,0 0-1,0 0 1,0 0 0,0 0-1,0 0 1,0 0-1,0-1 1,0 1 0,0 0-1,0 0 1,0 0-1,0 0 1,0 0-1,0 0 1,0 0 0,1 0-1,-1-1 1,0 1-1,0 0 1,0 0 0,8-5 775,13-4-1213,-20 9 588,147-39 1148,-76 22-1292,-12 0-1142,-20 3-3745,-25 7 1966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5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14 1504,'0'0'3841,"-3"-2"-2777,0 0-861,1 1 0,-1-1 1,1 1-1,-1 0 0,1 0 1,-1 0-1,0 0 0,1 1 1,-1-1-1,0 1 0,1-1 1,-1 1-1,0 0 1,0 0-1,0 0 0,-2 1 1,-7 1 135,0 1 0,0 1 0,0 0 0,1 0 0,0 1 0,0 0 0,0 1 0,1 0 0,-1 1 0,1 0 0,-17 17 1,14-11-121,1 0 1,1 0 0,0 1 0,1 1 0,0 0 0,1 0 0,-11 27 0,18-35-151,-1-1 1,1 0-1,1 0 0,-1 1 0,1-1 1,0 1-1,1-1 0,0 1 1,0-1-1,0 1 0,0-1 0,1 1 1,0-1-1,1 1 0,0-1 1,0 0-1,0 0 0,0 0 0,1 0 1,0 0-1,6 9 0,-3-8-31,1 1 0,-1-1 0,1 0-1,0-1 1,1 0 0,-1 0 0,1 0 0,0-1 0,1 0-1,-1-1 1,1 0 0,0 0 0,0-1 0,11 3 0,-4-2-167,1-1 1,-1 0-1,29 1 1,-37-4-334,0-1 0,0 0 0,0 0 0,7-2 0,-9 1-481,-1 1-1,0-1 0,0-1 1,0 1-1,0-1 1,7-5-1,0-1-2909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9:5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21 1212,'0'0'2156,"1"-2"-1527,6-17 8320,-13 24-5351,-19 36-3062,3 8-186,2 2 0,2 1 0,-18 87 0,26-87-181,4-1 0,-2 52 0,2-5-23,9-52-79,-3-44-63,0 1-4,-1 8-1,0-8 7,2 0 7,1 21 39,-2-21-10,-5-8-47,-32-40 9,29 37-10,-127-115 3,109 99 24,-6-5 22,26 26-33,6 2-15,-13-15 76,-6-11 453,18 26-396,-8-9 186,6 4-172,5 7-83,63 98-56,-41-59 0,44 55 1,-55-80-13,-7-7 37,2 1 0,12 11-1,-18-19-15,-2 0-9,1 0-1,-1-1 0,1 1 1,-1 0-1,1-1 0,-1 1 1,1-1-1,0 1 1,-1-1-1,1 1 0,0-1 1,-1 0-1,1 1 1,0-1-1,0 0 0,-1 1 1,1-1-1,0 0 0,0 0 1,-1 0-1,1 1 1,0-1-1,0 0 0,1 0 1,17-1 35,-16 0-36,2-3-21,0 0 14,0 0 0,0 1 0,8-4 0,74-41-1249,-27 17-216,-59 31 1406,0 0 1,0-1-1,0 1 1,0-1-1,0 1 1,0-1-1,-1 0 1,1 1-1,0-1 1,0 0-1,-1 0 1,2-1-1,0 0-121,0 0-509,4-7-548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19 1156,'-9'-17'6647,"9"17"-6594,0 0 0,0 0-1,0 0 1,0 0 0,0 0 0,0-1 0,0 1 0,0 0 0,0 0 0,-1 0-1,1 0 1,0 0 0,0 0 0,0 0 0,0 0 0,0 0 0,0 0 0,0 0-1,0 0 1,-1 0 0,1 0 0,0 0 0,0 0 0,0 0 0,0 0 0,0 0-1,0 0 1,0 0 0,0 0 0,-1 0 0,1 0 0,0 0 0,0 0 0,0 0-1,0 0 1,0 0 0,0 0 0,0 0 0,0 0 0,-1 0 0,1 0 0,0 0 0,0 0-1,0 0 1,0 1 0,0-1 0,0 0 0,0 0 0,0 0 0,0 0 0,0 0-1,0 0 1,0 0 0,0 0 0,0 1 0,0-1 0,0 0 0,0 0 0,-1 0-1,1 0 1,0 0 0,0 0 0,1 1 0,-2 6 254,0 0 1,1 1-1,2 12 0,-3 181 1126,-3-38-727,2-109-396,1-35-58,2 29-1,-1-46-195,0 0-27,0 28 351,-4 15-99,4-42-253,0-1 9,-1 6-113,1-8 84,0 0 0,0 0 0,0 0 0,0 0 0,0 0 0,0 0 0,0 0 0,0 0 0,0 1 1,0-1-1,0 0 0,0 0 0,0 0 0,-1 0 0,1 0 0,0 0 0,0 0 0,0 0 0,0 0 0,0 0 0,0 0 1,0 0-1,0 1 0,0-1 0,-1 0 0,1 0 0,0 0 0,0 0 0,0 0 0,0 0 0,0 0 0,0 0 0,0 0 1,0 0-1,-1 0 0,1 0 0,0 0 0,0 0 0,0 0 0,0 0 0,0 0 0,0 0 0,0-1 0,0 1 0,-1 0 1,1 0-1,0 0 0,0 0 0,0 0 0,0 0 0,0 0 0,0 0 0,0 0 0,0 0 0,0 0 0,0 0 0,0-1 1,-1 1-1,1 0 0,0 0 0,0 0 0,0 0 0,0 0 0,0 0 0,-54-62 32,20 26-24,-32-47-1,55 67 93,0 0 1,-14-33-1,17 20 57,8 27-138,-4-13 43,4 7-22,0 8-46,0 0 0,0 0 0,0 0 0,0 0 0,0 0-1,0 0 1,0 0 0,0 0 0,0 0 0,0-1 0,0 1-1,0 0 1,0 0 0,0 0 0,0 0 0,0 0 0,0 0-1,0 0 1,0 0 0,0 0 0,0 0 0,0 0 0,0 0-1,1 0 1,-1 0 0,0 0 0,0 0 0,0 0 0,0 0 0,0 0-1,0 0 1,0-1 0,0 1 0,0 0 0,0 0 0,0 0-1,0 0 1,0 0 0,1 0 0,-1 0 0,0 0 0,0 0-1,0 0 1,0 0 0,0 1 0,0-1 0,0 0 0,0 0-1,0 0 1,0 0 0,0 0 0,0 0 0,0 0 0,0 0 0,1 0-1,-1 0 1,0 0 0,0 0 0,0 0 0,0 0 0,0 0-1,0 0 1,0 0 0,0 0 0,0 0 0,0 1 0,18 15 43,-15-13-22,0 1 0,0 0-1,-1 0 1,1 0 0,-1 0 0,0 0 0,0 0 0,-1 1 0,3 7-1,-2-7-9,3 10 26,1 6 33,1-1-1,1-1 1,17 31 0,-23-46-58,0-1-1,1 0 1,-1 0-1,0 0 1,1 0 0,0-1-1,0 1 1,0-1-1,0 0 1,0 1-1,7 2 1,-4-3 1,0 0 0,1 0 0,-1 0-1,0-1 1,11 0 0,-13 0-6,-3-1-8,0 0-1,-1 0 1,1 0 0,0 0 0,-1 0 0,1 0 0,0 0-1,0 0 1,-1 0 0,1 0 0,0 0 0,-1 0-1,1-1 1,0 1 0,-1 0 0,1 0 0,-1-1 0,2 0-1,15-7 28,1-1-13,0-1 1,26-20 0,-18 13-394,7-5-1170,-13 0-6528,-14 13 4193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22 123 1220,'-15'-5'2084,"8"4"1997,33-16-3733,-7 8-60,3 0-148,0 1-140,11-8-216,3 0-280,-1 2-476,-7 0-1173,-4 1 345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0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16 932,'0'0'1264,"0"-2"-135,3-12 6667,4 32-6357,4 39-1583,-7 214 1801,-5-171-1142,-2 39 78,-3-23 151,6-113-709,-3 12 84,3-13-74,0 0-1,0 0 1,0 0 0,0 0-1,0-1 1,-1 1 0,1 0 0,0 0-1,-2 2 1,2-4-41,0 0 0,0 0 0,-1 0 0,1 0 0,0 0 0,0 0 0,-1 1 0,1-1 0,0 0-1,0 0 1,0-1 0,-1 1 0,1 0 0,0 0 0,0 0 0,0 0 0,-1 0 0,1 0 0,0 0 0,0 0 0,0 0 0,-1 0 0,1 0 0,0-1 0,0 1 0,0 0 0,-1 0-1,1 0 1,0 0 0,0-1 0,0 1 0,0 0 0,0 0 0,0 0 0,-1 0 0,1-1 0,0 1 0,0 0 0,0 0 0,0 0 0,0-1 0,0 1 0,0 0 0,-20-48-51,7 15 88,-70-118-84,80 145 55,0 1 0,1 0-1,-1 0 1,1-1 0,0 0 0,0 1 0,1-1 0,0 0 0,-1-11 0,2 14 14,-1 1-5,49 103 528,-38-79-539,35 68 226,-42-86-185,1 0 0,-1 0 0,1 0 0,-1 0 0,1 0 0,0 0 0,1-1 0,6 4 0,-10-6-35,1 0 0,0 0-1,0 0 1,0-1 0,-1 1 0,1-1-1,0 1 1,0-1 0,0 0 0,0 1 0,0-1-1,0 0 1,0-1 0,0 1 0,0 0-1,0 0 1,2-1 0,10-3 27,1 0 1,-1-1-1,0 0 1,0-2-1,0 1 1,16-12-1,78-59-790,-84 58 117,8-8-1932,-14 9-4071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38 1200,'0'0'930,"0"-3"-76,-2-6-92,1 7 593,1 0-742,-4-19 5444,1 24-5927,-13 10-13,15-12-108,0-1 1,1 1-1,-1 0 1,0 0-1,1-1 0,-1 1 1,0 0-1,1 0 1,-1 0-1,1 0 1,-1-1-1,1 1 1,-1 0-1,1 0 0,0 0 1,0 0-1,-1 0 1,1 0-1,0 2 1,-1 1 21,-5 20 118,1 1 1,1-1-1,0 1 1,1 32-1,10 98 241,0-39-220,-7-92-141,2 33 55,-8 70 0,-2-20-8,2-76-34,6-28-5,0 0-25,0 10-6,0-10-6,-1 5 119,1-7-92,0-1 1,0 1 0,1 0-1,-1 0 1,0 0-1,0 0 1,0 0 0,-1 0-1,1 0 1,0-1-1,0 1 1,0 0 0,-1 0-1,1 0 1,0 0-1,-1-1 1,1 1 0,-1 0-1,1 0 1,-1-1-1,1 1 1,-2 1 0,-10-3-20,9 0 26,0-2-28,-8-8 3,0 0 0,1-1 0,0-1 0,1 0 0,0 0 0,-12-26 0,11 17 83,1-1 1,1 0-1,2-1 0,-7-35 0,12 56-18,-2-13 86,2 13-84,1 1 2,-5-25 221,4 24-108,4 11-177,0 2-11,11 39 68,24 53 1,-31-87-48,22 37 222,-28-50-227,1 0-1,-1-1 1,1 1 0,-1-1 0,1 1 0,0-1-1,0 0 1,0 0 0,0 0 0,0 0-1,0 0 1,0 0 0,0-1 0,0 1 0,0 0-1,0-1 1,0 0 0,0 0 0,1 1-1,-1-1 1,0 0 0,0-1 0,0 1-1,1 0 1,-1-1 0,0 1 0,0-1 0,0 0-1,0 1 1,3-3 0,56-29-386,-18 7-2313,-18 8-3751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0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21 1024,'0'0'1801,"0"-3"-1002,-2-12 4261,2 15-5016,0 0-1,0 0 0,0 0 0,0 0 0,0 0 0,-1 0 0,1 0 0,0 0 1,0 0-1,0 0 0,0 0 0,0 0 0,0 0 0,0 0 0,0 0 0,0 0 1,0 0-1,0 0 0,0 0 0,0 0 0,-1-1 604,1 1-604,0 0 0,0 0 0,0 0 0,0 0 0,0 0 1,0 0-1,0 0 0,0 0 0,0 0 0,0 0 0,0 0 0,0 0 0,0-1 1,0 1-1,0 0 0,0 0 0,0 0 0,0 0 0,0 0 0,0 0 0,0 0 1,0 0-1,-6 27 1223,-1 57-1731,7-56 525,3 226 394,-10-63-158,-1-39 89,6-132-180,-3 25 0,3-35-122,2-7-24,-1 0-4,-3 29 116,4-29-125,0 0 0,0 8-12,0-8-2,-1-1-4,2 44 177,1-26-112,-2-17 25,0 0-98,0 10 10,0-10 58,-3-10-94,-13-27 8,8 20-4,0-1-1,-1 1 1,-15-16 0,7 7-1,1 0 0,-15-27 0,6-5 40,24 52-38,0 0-3,-1-1 6,1-1 0,-1 0 1,1 0-1,0 0 0,0 0 0,1 0 1,-1 0-1,1 0 0,0 0 0,0 0 1,2-7-1,-1 8-9,-1 4-16,0 0 22,0-1 0,0 1 1,0 0-1,0 0 0,1-1 0,-1 1 1,0 0-1,0-1 0,0 1 0,0 0 1,1 0-1,-1-1 0,0 1 0,0 0 1,1 0-1,-1-1 0,0 1 0,0 0 1,1 0-1,-1 0 0,0-1 0,1 1 1,-1 0-1,0 0 0,0 0 0,1 0 1,-1 0-1,0 0 0,1 0 0,-1 0 1,0 0-1,1 0 0,-1 0 0,0 0 1,1 0-1,-1 0 0,0 0 0,1 0 1,-1 0-1,0 0 0,1 0 0,-1 1 1,0-1-1,1 0 0,-1 0 0,6 9 2,0 0-1,8 17 1,0 7 82,-2-1 1,-1 2-1,9 48 1,-17-67-20,0-1 0,8 25 0,-10-37-57,-1 5 14,0 0 0,1 1 0,3 10 0,-2-10-5,-2-5 5,0 0-7,6 64 268,-5-64-159,-1 2-34,0-5-50,0 1 0,0-1 0,0 0 0,0 1 0,0-1 0,0 1 0,0-1 0,0 1 0,0-1 0,0 0 0,0 1 0,0-1 0,0 1-1,0-1 1,0 0 0,0 1 0,1-1 0,-1 1 0,0-1 0,0 0 0,0 1 0,1-1 0,-1 0 0,0 1 0,1-1 0,-1 0 0,0 1 0,1-1-7,0 1-24,-1-1-1,0 0 1,1 1 0,-1-1-1,1 0 1,-1 0 0,1 0-1,-1 1 1,1-1-1,-1 0 1,1 0 0,-1 0-1,1 0 1,0 0 0,-1 0-1,1 0 1,-1 0 0,1 0-1,-1 0 1,1 0-1,-1 0 1,1 0 0,-1-1-1,1 1 1,-1 0 0,1 0-1,-1 0 1,1-1-1,-1 1 1,1 0 0,-1-1-1,0 1 1,1-1 0,27-16 30,32-28 1,183-165-3197,-224 193 2362,-1 1-1090,-5 4-2881,-1 2 1727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0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1004,'-10'9'749,"2"0"0,-1 1 0,1 0 0,1 0 0,0 1 1,0 0-1,-7 17 0,-29 87 1244,34-87-1516,5-10-130,0 0 1,0 0-1,2 0 1,1 0-1,0 29 1,1-42-213,1 0 1,-1 0-1,1-1 0,0 1 1,1 0-1,-1-1 1,1 1-1,2 5 1,-3-8 54,-1-2-180,0 0 1,0 0-1,0 1 0,0-1 0,0 0 1,0 0-1,1 0 0,-1 0 0,0 0 1,0 1-1,0-1 0,0 0 0,0 0 0,0 0 1,0 0-1,0 0 0,0 0 0,0 0 1,1 1-1,-1-1 0,0 0 0,0 0 1,0 0-1,0 0 0,0 0 0,0 0 0,1 0 1,-1 0-1,0 0 0,0 0 0,0 0 1,0 0-1,0 0 0,1 0 0,-1 0 1,0 0-1,0 0 0,0 0 0,0 0 1,0 0-1,1 0 0,-1 0 0,10-3 462,7-6-26,-17 9-500,2-1 108,-1 0 0,1 0 0,0 0 0,-1-1 1,1 1-1,-1 0 0,0-1 0,1 1 0,-1-1 1,0 0-1,2-2 0,7-8 250,-8 9-227,0 0 1,1 1-1,-1-1 0,0 0 0,0 0 0,1-4 0,6-7 109,-1 3 42,-4 6-46,0-1 0,1 0 0,0 1 0,10-8 0,-13 11-51,0 2-27,10 0-10,-10 0-8,2 2-4,0 0-62,0 0 2,-1 0 0,0 0 0,0 0 0,0 0 0,0 0 0,0 1 0,-1 0 0,1-1 0,0 1 0,2 5 0,50 77 51,-45-68-1637,11 27 0,-19-33-1245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0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1144,'0'0'1019,"0"-2"-84,2-9 197,-2 10-936,0 1-1,0-1 0,0 0 1,0 1-1,0-1 1,1 0-1,-1 1 1,0-1-1,0 1 1,0-1-1,1 1 0,-1-1 1,0 1-1,1-1 1,-1 1-1,0-1 1,1 1-1,-1-1 1,1 1-1,-1-1 0,0 1 1,1 0-1,-1-1 1,2 1-1,2 1-80,1 1 0,-1-1-1,0 1 1,1 1 0,-1-1 0,0 0-1,0 1 1,0 0 0,-1 0-1,1 0 1,-1 1 0,1-1 0,-1 1-1,0-1 1,0 1 0,3 7 0,6 11 150,0 0 0,7 24 0,-10-25-74,-6-12-91,0 0-1,0 0 1,1 11-1,-4-17-44,0 0-7,0-2-47,-1 0 1,1 1 0,0-1-1,-1 1 1,1-1-1,-1 0 1,0 1 0,1-1-1,-1 0 1,0 0 0,0 0-1,1 1 1,-1-1-1,0 0 1,0 0 0,0 0-1,-1 0 1,1-1-1,0 1 1,0 0 0,0 0-1,-1-1 1,1 1 0,0-1-1,-1 1 1,1-1-1,0 1 1,-1-1 0,1 0-1,-4 1 1,-7-3-4,8 2 6,1-1 8,-15-4-1,17 5-2,-1-1-1,1 1 1,0-1-1,-1 1 1,1-1-1,0 0 1,0 1-1,0-1 1,-1 0-1,1 0 1,0 0-1,0 0 1,0 0-1,0 0 1,-1-2-1,-2-9 29,4 10-12,1-3-9,0-1-9,2 0 0,-1 0 0,1 1 0,0-1-1,0 0 1,1 1 0,-1 0 0,1 0 0,0 0 0,1 0-1,8-7 1,16-13-163,41-26 0,-54 41-320,-1 1 0,1 1 0,1 0-1,32-9 1,-46 16 347,0 0-1,0 1 0,0-1 0,0 1 1,1-1-1,4 2 0,-6-1 85,12 57 268,-14-54-193,1 0 1,0 0 0,-1-1 0,1 1 0,0 0 0,1-1 0,-1 1 0,0-1 0,1 1 0,0-1 0,2 4 0,-3-5 75,0-1-99,-1 0 1,0 0-1,1 0 0,-1 0 1,1 0-1,-1 0 0,0 0 1,1 1-1,-1-1 0,0 0 1,1 0-1,-1 0 0,0 1 1,1-1-1,-1 0 0,0 0 1,1 1-1,-1-1 0,0 0 1,0 0-1,1 1 0,-1-1 1,0 1-1,1-1 2,-1 1 0,0-1 0,1 1 0,-1-1 1,0 1-1,1-1 0,-1 1 0,1-1 0,-1 0 0,1 1 0,-1-1 0,1 0 0,0 1 1,-1-1-1,1 0 0,-1 0 0,1 0 0,-1 1 0,1-1 0,0 0 0,2 0 73,-1 1 0,0-1 0,1 0 0,-1 0 0,0 0 0,1 0 0,-1 0 0,0-1 0,0 1 0,1-1 0,-1 1 0,0-1 0,0 0 0,4-2 0,-4 2 97,2-14 301,-4 12-463,0 1 1,0 0-1,-1 0 0,1-1 0,-1 1 0,0 0 1,1 0-1,-1 0 0,0 0 0,0 0 0,0 0 1,-1 0-1,1 0 0,0 0 0,-1 1 0,1-1 1,-1 0-1,0 1 0,1-1 0,-1 1 0,0 0 1,0 0-1,0-1 0,0 1 0,0 1 1,0-1-1,0 0 0,-4-1 0,-1 1-377,0-1 0,1 1-1,-1 0 1,0 0 0,0 1-1,0-1 1,-10 3 0,14-2-1153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0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1512,'0'0'1556,"1"4"-857,2 5-95,-1 0 1,0 1-1,1 10 1,-1-8-285,0-1 0,1 0 1,0 0-1,1-1 0,0 1 1,0-1-1,1 1 0,1-2 1,0 1-1,11 15 0,-12-19-171,-4-4-76,1 0 0,-1 1 1,1-1-1,0 0 0,0 0 1,0 0-1,0 0 0,0 0 0,0-1 1,0 1-1,1-1 0,-1 1 1,4 1-1,-2-3-24,1 1-1,-1-1 1,0 0 0,1 0 0,-1 0-1,0 0 1,0-1 0,1 0 0,-1 0-1,0 0 1,7-3 0,-3 0 6,0 0 0,-1 0 1,0-1-1,1 1 0,7-9 1,-4 5-11,-10 7-42,-1 1 1,0 0 0,0 0 0,0-1 0,1 1 0,-1 0 0,0 0-1,0 0 1,1-1 0,-1 1 0,0 0 0,0 0 0,1 0 0,-1 0 0,0 0-1,1-1 1,-1 1 0,0 0 0,0 0 0,1 0 0,-1 0 0,0 0-1,1 0 1,-1 0 0,0 0 0,1 0 0,-1 0 0,0 0 0,1 0-1,-1 1 1,0-1 0,0 0 0,1 0 0,-1 0 0,8 31 15,-7-29-18,0-1-1,0 0 1,0 0-1,0 1 1,0-1-1,0 0 1,1 0-1,-1 0 1,0 0 0,1 0-1,-1 0 1,0-1-1,1 1 1,-1 0-1,1-1 1,-1 1-1,1-1 1,0 1 0,-1-1-1,1 0 1,0 0-1,-1 0 1,1 0-1,-1 0 1,1 0-1,0 0 1,2-1-1,28-1 2,-16-1-11,-1 0 0,18-6 1,-30 9-2,-1 1-12,3 1 21,-4-2 0,0 0 1,0 1 0,-1-1 0,1 0 0,0 1 0,0-1 0,-1 0 0,1 1 0,0-1 0,0 1 0,-1 0-1,1-1 1,-1 1 0,1-1 0,0 2 0,1 2 0,0 0 0,0 0 0,-1 0 0,1 0 1,-1 0-1,1 5 0,39 187 5,-40-189-11,5 21-202,-2-1 0,1 40-1,-7-57 85,2-10 130,0 0 0,0-1 0,0 1 0,0 0 0,0 0 0,0 0 0,0 0 0,0 0 1,0 0-1,0 0 0,0 0 0,-1-1 0,1 1 0,0 0 0,0 0 0,0 0 0,0 0 1,0 0-1,0 0 0,0 0 0,0 0 0,0 0 0,0 0 0,0 0 0,0-1 0,-1 1 1,1 0-1,0 0 0,0 0 0,0 0 0,0 0 0,0 0 0,0 0 0,0 0 0,0 0 0,-1 0 1,1 0-1,0 0 0,0 0 0,0 0 0,0 0 0,0 0 0,0 0 0,0 0 0,0 0 1,-1 0-1,1 0 0,0 0 0,0 0 0,0 1 0,0-1 0,0 0 0,0 0 0,0 0 1,0 0-1,0 0 0,0 0 0,-1 0 0,1 0 0,0 0 0,0 0 0,0 1 0,-8-31 325,1 0 0,-4-40-1,9-62 626,3 111-717,2 0 1,0 0 0,1 1 0,8-27 0,-8 37-119,-1 0 1,2 1-1,-1-1 1,1 1-1,1 0 1,11-14-1,-13 19-78,0-1-1,1 1 0,-1 0 1,1 0-1,0 0 0,0 1 1,1 0-1,-1 0 0,1 0 1,-1 1-1,1 0 0,7-2 0,-9 4-27,-1 0-1,0 0 0,0 0 1,0 0-1,0 1 0,0-1 0,0 1 1,1 0-1,-2 0 0,6 2 0,-5-2 0,-2 0-9,-1-1 0,1 0-1,0 1 1,0-1 0,0 0-1,-1 1 1,1-1 0,0 1-1,-1-1 1,1 1 0,0 0 0,-1-1-1,1 1 1,-1 0 0,1-1-1,-1 1 1,1 0 0,0 1 0,0 0 12,0-2-14,-1 1 0,1 0 0,-1-1 0,0 1 0,1-1 0,-1 1 0,1 0 0,-1 0 0,0-1 1,1 1-1,-1 0 0,0 0 0,0-1 0,0 1 0,0 0 0,0 0 0,0-1 0,0 1 0,0 0 0,0 1 0,0-1 6,-1 7 19,-3 3-25,-1-1 1,-1-1-1,1 1 0,-1-1 0,-1 0 0,0 0 0,-14 13 1,0-3-498,-1-2 1,-1 0 0,-1-1 0,-32 16-1,38-26-885,2 0-3801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0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1108,'0'0'5499,"2"8"-4756,-1-7-698,1 6 116,0 0-1,-1 0 1,0 0-1,0 0 1,0 0-1,-1 0 1,-1 10-1,-6 84 1583,7 148-1,4-176-1312,14 108 12,-15-124-2491,-3-53 373,-2 14-4107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1192,'-5'1'287,"0"0"-1,0 0 0,0 1 1,0 0-1,0 0 1,1 0-1,-1 0 1,1 1-1,0-1 1,-1 1-1,1 0 1,0 0-1,1 1 1,-7 7-1,-2 2 215,2 0 1,-1 1-1,-8 17 0,8-10-59,1 0 0,0 1 0,-11 46 0,19-60-297,1-1 0,0 1 0,0 0 0,0 0 0,1 0 0,0 0 0,2 10 0,-2-16-95,0 1-1,1 0 1,-1-1-1,1 1 1,0 0-1,0-1 1,0 1-1,0-1 1,0 0-1,0 1 1,1-1-1,-1 0 1,1 1-1,0-1 1,0 0-1,-1 0 1,1 0-1,0-1 1,1 1-1,-1 0 1,0-1-1,0 0 1,4 2-1,-4-2-5,1 0 0,0-1 0,0 0 0,0 1 0,0-1 0,0 0 0,0 0-1,0 0 1,0-1 0,0 1 0,0-1 0,0 0 0,3-1 0,36-18 441,-34 16-410,36-24 509,-29 18-75,22-11 0,-36 20-384,2 1-14,9-1-37,-9 0 16,2 5 33,-5-4-118,1 0 1,0 0-1,-1 0 1,1 1-1,0-1 1,-1 0-1,1 1 0,0-1 1,-1 0-1,1 1 1,0-1-1,-1 1 1,1-1-1,-1 1 1,2 0-1,7 17-440,-1 0 0,0 0-1,-1 1 1,-1 0 0,5 30-1,-9-42-61,-1-3 44,0-1-573,0 1-2476,-1 7 379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1620,'4'-12'1001,"-4"12"-864,0-1 0,0 1 1,0 0-1,0-1 0,0 1 1,1 0-1,-1-1 0,0 1 1,0 0-1,0-1 0,1 1 0,-1 0 1,0-1-1,0 1 0,1 0 1,-1 0-1,0-1 0,0 1 1,1 0-1,-1 0 0,0-1 1,1 1-1,-1 0 0,0 0 1,1 0-1,-1 0 0,0 0 1,1-1-1,-1 1 0,1 0 1,-1 0-1,0 0 0,1 0 0,-1 0 1,0 0-1,1 0 0,-1 0 1,1 1-1,10 7 236,-1 1-1,0 0 1,-1 1-1,0 0 1,8 12 0,39 64 522,-32-47-600,-14-22-89,12 23-1,-20-34-154,1-1 0,-1 2 0,0-1 0,-1 0-1,1 0 1,-1 1 0,0 10 0,-1-15-49,-1 0 0,1 0 0,-1 0-1,0 0 1,1 0 0,-1 0 0,0-1 0,0 1 0,0 0 0,-1 0 0,1-1 0,0 1 0,-1 0 0,1-1 0,-1 1 0,1-1 0,-1 0-1,0 0 1,1 0 0,-1 1 0,0-2 0,0 1 0,0 0 0,0 0 0,0 0 0,-2 0 0,-5 1-3,0 0 0,-1-1 0,1 0 0,0-1 0,0 1 0,0-2 0,-1 1-1,-10-3 1,16 2 17,-1 0-1,1-1 1,0 1-1,0-1 0,0 0 1,0 0-1,0-1 1,0 1-1,1-1 0,-1 0 1,-2-3-1,5 6-11,0-1 1,1 0-1,-1 0 1,1 0-1,-1 0 0,1 0 1,0 1-1,-1-1 0,1 0 1,0 0-1,0 0 0,0 0 1,-1 0-1,1 0 0,0 0 1,0 0-1,0 0 0,1 0 1,-1 0-1,0 0 0,0 0 1,1-2-1,0 1-1,0 0-1,0 0 1,0-1-1,0 1 1,0 0-1,0 0 1,1 0-1,-1 1 1,4-4-1,15-12 9,1 2 0,1 0 0,42-21 0,19-11 9,-62 34-8,-9 7-16,-4 3-13,-8 3 16,0 0 0,0 0 0,0 0 0,1 0 0,-1 0 0,0 0 0,0 0 0,0 0 1,0 0-1,0 0 0,0 0 0,0 0 0,0 0 0,1 0 0,-1 0 0,0 0 0,0 0 0,0 0 0,0 0 1,0 0-1,0 0 0,0 0 0,0 0 0,1 1 0,-1-1 0,0 0 0,0 0 0,0 0 0,0 0 0,0 0 0,0 0 1,0 0-1,0 0 0,0 0 0,0 0 0,0 1 0,0-1 0,0 0 0,0 0 0,0 0 0,0 0 0,0 0 0,0 0 1,0 0-1,0 0 0,0 1 0,-4 30 11,0-15 10,2 0 1,-1 33-1,3-46-13,0-1 0,1 1 0,-1-1-1,1 1 1,0-1 0,0 1 0,0-1 0,0 1-1,1-1 1,-1 0 0,0 0 0,1 0-1,0 0 1,-1 0 0,1 0 0,0 0 0,0 0-1,0-1 1,0 1 0,3 1 0,-3-2 38,14 0 261,-12-3-218,-2 1-70,0-1 0,-1 1 0,1-1 0,0 1 0,0-1 0,-1 0 0,1 0 1,-1 0-1,1 0 0,-1 0 0,0 0 0,0 0 0,0 0 0,0 0 0,0-1 0,0 1 0,0-4 0,0 4-12,-1-1-1,1 1 1,-1-1-1,0 1 1,0-1 0,0 0-1,0 1 1,0-1 0,-1 1-1,1-1 1,-1 1-1,0-1 1,0 1 0,1-1-1,-2 1 1,0-3 0,-1 1-61,0 0 0,0 0 0,-1 0 0,1 0 0,-1 1 0,0 0 1,0-1-1,-6-2 0,-65-35-3837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1432,'3'2'370,"0"0"0,0 0-1,0 0 1,0 0 0,-1 0 0,1 1-1,0-1 1,-1 1 0,0-1 0,0 1-1,0 0 1,0 0 0,3 6-1,10 13 486,-8-14-681,0-1 1,0 0 0,1 0 0,0 0 0,0-1-1,0 0 1,1-1 0,0 0 0,10 4-1,-13-7-113,0 0-1,0 0 1,0-1-1,0 0 0,0 0 1,0-1-1,0 1 0,1-2 1,-1 1-1,0 0 1,0-1-1,0 0 0,0-1 1,0 0-1,0 1 1,9-6-1,16-10 471,-30 16-431,21-12 712,-12 13-798,-7 0 414,-3 4-327,1 18 128,-3 35 1,0 10 75,3 37-18,3 60 100,5-113-159,-9-49-66,-2-8-128,-8-18 16,-35-96 934,40 104-713,1 1 1,1 0-1,1-1 1,0 0 0,1 1-1,1-23 1,1 33-216,0 0 0,1 1 0,-1-1 0,1 1 0,-1-1 0,1 1 0,1 0 0,-1 0 0,0 0 0,1 0 0,0 0 0,0 0 0,0 1 0,1-1 0,-1 1 0,1 0 0,0 0 0,7-4 0,-5 3-21,1 0 1,0 0-1,0 1 0,0 0 1,1 0-1,-1 1 1,1 0-1,-1 0 0,1 1 1,11-1-1,-15 2-20,0 0-3,-1 0 1,1-1-1,-1 1 1,1 1-1,-1-1 0,1 0 1,-1 1-1,0 0 0,1 0 1,-1 0-1,0 0 1,1 0-1,-1 1 0,4 2 1,-4 0-1,0 5-1,-2-7-34,-3 2-76,1 1 16,0-3 45,1-1 0,0 1 0,-1-1 0,1 1 0,-1-1 0,0 0 0,1 1 0,-1-1 0,0 0 0,0 1 0,0-1 0,0 0 0,0 0 0,0 0 0,0 0 0,0 0 0,0 0 0,-1 0 0,-1 1 0,2-1-50,-3 2-319,0-1 0,-1 1 0,1-1 0,-1 1 0,1-1 0,-1-1 0,0 1 0,0-1 0,-8 2 0,9-2-211,-4 1-58,-3-4-3774,-5-2 864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38 101 1812,'0'0'2727,"-5"-1"-1492,1 0-825,2 1-204,1-1 0,-1 0 0,1 1 0,-1 0 0,1-1 0,-1 1 0,1 0 0,-1 0 0,0 0 0,1 0 0,-1 0 0,-1 0 0,3 0-140,-1 0 0,1 0-1,0 0 1,-1 0 0,1 0-1,0 0 1,0 0 0,-1 0-1,1 0 1,0-1 0,-1 1 0,1 0-1,0 0 1,0 0 0,-1 0-1,1-1 1,0 1 0,0 0 0,0 0-1,-1-1 1,1 1 0,0 0-1,0 0 1,0-1 0,0 1-1,0 0 1,0 0 0,-1-1 0,1 1-1,0 0 1,0-1 0,0 1-1,0 0 1,0-1 0,0 1 0,0 0-1,0 0 1,0-1 0,0 1-1,0 0 1,0-1 0,1 1-1,-1 0 1,0 0 0,0-1 0,0 1-1,0 0 1,0-1 0,1 0 2,-1 0 0,1-1 0,-1 1 0,0 0 0,1 0 0,0 0 1,-1 0-1,1 0 0,0-1 0,0 1 0,-1 0 0,1 1 0,0-1 0,0 0 1,0 0-1,2-1 0,22-11 317,0 2-1,1 1 1,0 1 0,0 1-1,33-6 1,-57 14-228,2 1-93,8 4 1,-11-4-58,0-1 0,-1 1 0,1 0 1,-1-1-1,1 1 0,-1 0 0,1 0 0,-1 0 0,1-1 0,-1 1 0,0 0 0,1 0 0,-1 0 1,0 0-1,0 0 0,0 0 0,0-1 0,0 1 0,0 0 0,0 0 0,0 0 0,0 1 0,-2 20 20,1-21-22,-2 14 11,-1-1 0,0 1 1,-1-1-1,-1 0 0,-1-1 0,1 1 1,-11 13-1,-5 11 28,-16 32 11,13-28-2,-36 90 0,60-129-29,0 0-1,0 0 1,0 0 0,1-1-1,-1 1 1,1 0-1,-1 5 1,2-7-12,-1 0 0,0 0 0,0 0 0,1 0 0,-1 0 1,1 0-1,-1 0 0,1 0 0,-1 0 0,1 0 0,0-1 0,-1 1 0,1 0 0,0 0 0,0 0 0,-1-1 0,1 1 1,0 0-1,0-1 0,0 1 0,2 0 0,-1 0 0,1 0-1,-1-1 1,1 1 0,-1-1 0,1 0 0,-1 0 0,1 0-1,-1 0 1,1 0 0,-1 0 0,1 0 0,3-2-1,4 1 16,16-3-92,0-1 0,0-2 0,-1 0 0,40-17-1,95-55-3840,-86 41-1197,-37 20 1599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68 964,'4'-8'1195,"0"0"0,0 0-1,1 1 1,10-12 0,-13 17-946,0 0 0,0 1 1,0-1-1,0 1 0,1 0 0,-1 0 0,1-1 1,-1 2-1,4-2 0,-2 0 69,-2 2-175,1-1-1,-1 1 1,1 0-1,-1 0 1,1 0-1,-1 0 1,1 0 0,-1 0-1,1 1 1,-1-1-1,1 1 1,-1-1-1,4 3 1,-4-3-88,2 2 53,1 0 1,0 0-1,-1 0 0,1 0 0,-1 1 1,0-1-1,0 1 0,0 1 0,0-1 0,0 0 1,-1 1-1,1 0 0,3 5 0,-2-2-4,-1 1-1,1-1 0,-1 1 0,-1 0 0,1 1 0,2 9 1,-4-6-41,-1-1 1,0 1-1,0 0 0,-1 0 1,-1 0-1,0 0 1,0 0-1,-1 0 1,-1-1-1,-6 20 1,2-14 27,-1-1 0,-14 25 0,12-25 62,-10 24-1,12-24 92,10-14-278,1-2-24,0 1 1,0 0 0,-1-1 0,1 1-1,0-1 1,0 0 0,0 0-1,-1 0 1,1 0 0,0 0 0,0-1-1,3 0 1,42-14-823,-19 6 332,-1 2 13,106-24-5523,-91 24 3009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1516,'-6'4'311,"1"1"1,0 1-1,0-1 0,0 1 0,1 0 0,0 0 1,0 0-1,0 1 0,1-1 0,0 1 1,0 0-1,1 0 0,-2 9 0,3-11-177,0 1 0,1-1-1,0 1 1,0 0 0,0-1-1,0 1 1,1-1 0,0 1 0,1-1-1,-1 1 1,1-1 0,0 0-1,0 1 1,1-1 0,-1 0 0,1 0-1,0-1 1,1 1 0,-1-1-1,1 0 1,0 1 0,5 3 0,-3-3-37,0 0 1,0-1-1,0 1 1,1-2-1,0 1 1,0-1-1,0 1 1,0-2-1,0 1 1,1-1-1,-1 0 1,1-1-1,-1 0 1,1 0-1,14-1 1,-12-1 83,-1 0 0,1-1 0,0 0 0,-1-1 0,1 0 0,14-7 0,51-33 1187,-25 12-101,-49 31-1239,1 0 0,-1-1 1,0 1-1,0 0 0,0 0 1,0 0-1,0 0 0,0 0 1,0 0-1,0 0 0,1 0 0,-1 0 1,0 0-1,0 1 0,0-1 1,0 0-1,0 1 0,0-1 1,0 1-1,0-1 0,0 1 1,0-1-1,0 1 0,-1 0 1,1-1-1,0 1 0,0 0 1,0 0-1,-1 0 0,1 0 0,0 0 1,-1 0-1,1-1 0,0 3 1,3 4-4,0 1 0,0 0 0,3 10 0,-5-14 5,6 16-270,7 19-1185,-2-15-2518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29 960,'0'-2'1069,"1"0"-748,0 0 0,0 0 1,0 0-1,0 0 0,0 0 1,0 1-1,0-1 0,0 0 1,1 1-1,-1-1 0,1 1 1,3-3-1,-3 3 758,2 2-569,3 3-298,-1-1 1,1 1 0,-1 0-1,0 0 1,0 1 0,0 0 0,-1 0-1,1 1 1,7 10 0,4 7 249,-1 1 1,22 43-1,-35-60-398,1 1 0,-1 0-1,-1 0 1,1 1-1,-2-1 1,1 0-1,-1 1 1,0-1-1,0 1 1,-1-1-1,-1 1 1,1 0 0,-4 12-1,4-19-50,-1 1 0,1-1 0,-1 0 0,0 1 0,0-1 0,0 0 0,0 0 0,-1 1 0,1-1 0,0 0-1,-1 0 1,0 0 0,1-1 0,-1 1 0,0 0 0,0-1 0,0 1 0,0-1 0,0 0 0,0 1 0,-1-1 0,1 0 0,0 0 0,-1-1 0,1 1 0,0 0 0,-1-1 0,1 1-1,-1-1 1,1 0 0,-1 0 0,1 0 0,-1 0 0,1 0 0,-1-1 0,-4 0 0,-4-2 6,0 0 1,0-1-1,0 0 0,1-1 1,-1 0-1,-15-11 0,20 13-9,1-1-1,0 0 0,0 0 1,0 0-1,1-1 0,0 1 1,-1-1-1,1 0 0,1 0 1,-6-11-1,8 14-7,1 1-1,-1-1 1,1 0 0,0 1 0,0-1-1,-1 0 1,1 0 0,0 1 0,1-1-1,-1 0 1,0 0 0,0 1 0,1-1 0,-1 0-1,1 1 1,-1-1 0,1 1 0,1-3-1,0 0 0,1 0 0,-1 0-1,1 0 1,0 0 0,5-4-1,7-4-44,0 1 0,1 1 0,0 1 0,1 0-1,0 1 1,20-6 0,-14 4-18,6-1-111,45-10-1,-40 12 29,-13 4 1,-19 4 107,-2 5 22,-1 0 25,1 0 1,-1 0-1,0 0 0,-1 0 1,1-1-1,-1 1 0,-1 3 1,-22 35 64,8-13-39,11-20-21,4-5 0,-1-1 0,1 1 0,0 0 0,0 0 0,1 0 0,-1 0 0,1 1 0,0-1 1,0 0-1,0 1 0,0 6 0,1-8 0,0 0 0,1 0 1,-1 0-1,1 0 1,-1 0-1,1 0 0,0 0 1,0 0-1,0-1 0,0 1 1,1 0-1,-1-1 0,1 1 1,-1 0-1,1-1 0,0 0 1,0 0-1,0 1 1,1-1-1,-1 0 0,0 0 1,1-1-1,-1 1 0,1-1 1,0 1-1,-1-1 0,1 0 1,0 0-1,0 0 0,0 0 1,0 0-1,0-1 0,3 1 1,-1-1 9,-1 0 0,1 0 0,-1 0 0,0 0 0,1-1 0,-1 0 0,0 0 0,8-3 0,-9 2-11,-1 0 0,1 0 0,-1 0 0,1 0-1,-1 0 1,0 0 0,0-1 0,0 1 0,0-1 0,0 0 0,-1 1 0,1-1-1,-1 0 1,0 0 0,2-6 0,-1 2-5,0 0 0,-1-1-1,0 1 1,0 0 0,-1-12 0,-1 11-109,0 0-1,0 1 1,-1-1-1,1 1 1,-2-1 0,1 1-1,-1 0 1,0 0 0,-1 0-1,0 1 1,0-1 0,-8-9-1,6 9-1149,1 1 0,-1 0 0,-1 0 0,-6-4 0,-1 0-1297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1076,'10'8'3387,"3"36"-238,-11-35-2866,0 0-1,1 0 0,0 0 1,0 0-1,1-1 0,0 0 1,7 11-1,-9-16-233,0 0 1,0-1-1,0 1 1,0-1 0,1 1-1,-1-1 1,0 0-1,1 0 1,0 0-1,-1 0 1,1 0-1,0-1 1,0 1-1,0-1 1,0 0-1,0 0 1,1 0-1,-1 0 1,0-1-1,6 1 1,-5-1-31,2 1-6,0-1 1,-1 0-1,1 0 1,0-1-1,0 0 1,0 0-1,-1 0 0,1-1 1,-1 0-1,1 0 1,5-3-1,-2 1-15,35-16-1,-42 18-13,1 1 0,-3 1 15,0 0 1,0 0 0,0 0 0,0-1-1,1 1 1,-1 0 0,0 0-1,0 0 1,0 0 0,0 0 0,1 0-1,-1 0 1,0-1 0,0 1 0,0 0-1,0 0 1,1 0 0,-1 0-1,0 0 1,0 0 0,0 0 0,1 0-1,-1 0 1,0 0 0,0 0-1,0 0 1,0 0 0,1 0 0,-1 0-1,0 0 1,0 0 0,0 0 0,1 1-1,-1-1 1,0 0 0,0 0-1,0 0 1,0 0 0,0 0 0,1 0-1,-1 0 1,0 1 0,0-1-1,0 0 1,0 0 0,0 0 0,0 1-1,1-1 2,0 3 2,0 0 0,0-1 0,1 1 0,-1-1 0,1 1 0,0-1 0,-1 0 0,1 1 0,0-1 0,0 0-1,1 0 1,-1 0 0,0-1 0,1 1 0,-1-1 0,1 1 0,-1-1 0,5 2 0,6-1 14,0 1 0,1-2 0,-1 0 0,0-1 0,27-2 0,-23 1 115,-1-2 17,-15 2-146,-1 1 0,1 0 0,-1 0 0,0 0-1,1 0 1,-1 0 0,1 0 0,-1 0 0,1 1-1,-1-1 1,0 0 0,1 0 0,-1 0 0,1 0-1,-1 0 1,0 1 0,1-1 0,-1 0 0,0 0-1,1 1 1,-1-1 0,0 0 0,1 0 0,-1 1 0,0-1-1,0 0 1,1 1 0,-1-1 0,0 1 0,0-1-1,0 0 1,1 1 0,-1 0 0,5 17 75,-8 42 3,-11 64 0,-2 16 24,16-137-94,-2 4-3,1-6-1,0-5 40,-3-29 151,2 0 0,2-1 1,5-50-1,-3 68-13,1 0-1,1 0 1,1 1-1,10-24 0,-13 33-133,2 0-1,-1 0 0,1 1 0,0-1 0,0 1 0,0 0 0,1 0 1,-1 0-1,1 1 0,0 0 0,1 0 0,-1 0 0,10-5 0,-14 9-35,1-1 0,0 0 0,0 1 0,0-1 0,0 1 0,0 0 0,0-1 0,0 1 0,0 0 0,0 0 0,3 1 0,-4-1-9,0 0-1,0 0 1,0 1-1,0-1 1,0 0-1,0 1 1,0-1-1,0 0 1,0 1-1,0-1 1,0 1-1,-1 0 1,1-1-1,0 1 1,0-1-1,-1 1 1,1 0-1,0 0 1,-1 0-1,1-1 1,-1 1-1,1 0 1,-1 0-1,1 0 1,-1 1-1,1 4 2,0-1 1,0 1-1,-1 0 1,0 0-1,0-1 1,-1 1-1,1 0 1,-1-1-1,-1 1 1,1-1-1,-1 1 1,0-1-1,0 0 1,0 1-1,-1-1 1,0 0-1,0-1 1,0 1-1,-1 0 1,1-1-1,-7 6 1,-3 3-338,-2 0 0,1-1 1,-2 0-1,0-1 1,-20 10-1,26-17-238,2-1-1002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1388,'3'-16'693,"-3"13"1742,0 3-2405,1-1 1,-1 1 0,0 0-1,1 0 1,-1 0 0,0-1-1,0 1 1,1 0 0,-1 0-1,0-1 1,0 1-1,0 0 1,0-1 0,1 1-1,-1 0 1,0-1 0,0 1-1,0 0 1,0-1 0,0 1-1,0 0 1,0-1 0,0 1-1,0-1 46,0 1-1,0-1 1,0 1-1,0 0 1,0-1-1,0 1 1,1 0-1,-1-1 1,0 1-1,0 0 0,0 0 1,0-1-1,0 1 1,1 0-1,-1-1 1,0 1-1,0 0 1,0 0-1,1-1 1,-1 1-1,0 0 1,0 0-1,1-1 1,20-13 1620,-19 13-1309,10-5 331,18-6 695,-27 11-1194,0 1-25,0 0-177,-1 0 17,-1-1 0,1 1 0,0 0 0,0 0-1,0 0 1,-1 0 0,1 0 0,0 0 0,0 1-1,-1-1 1,1 0 0,0 1 0,0 0 0,-1-1-1,1 1 1,0 0 0,-1 0 0,1 0-1,-1 0 1,1 0 0,-1 0 0,0 0 0,1 0-1,-1 1 1,0-1 0,2 3 0,-2-2-14,0 0 1,0 1-1,-1-1 1,1 0-1,0 0 1,-1 1-1,1-1 1,-1 1-1,0-1 1,0 0-1,0 1 1,0-1-1,0 1 1,-1-1-1,0 3 1,-11 41 98,6-29-61,1 0-8,-1 5-55,-5 29 0,10-44-10,0 0 0,1 1 0,0-1 0,0 0 0,1 1 1,0-1-1,0 0 0,3 9 0,8 20-31,12 43-51,-22-69 85,0 0 0,-1 1 0,1-1 0,-2 0 0,-1 18 1,-2-15 17,0 0 0,-1-1 1,-10 21-1,-1-14-214,14-17-120,-7 3-678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57 1668,'-7'-13'3188,"5"8"-2656,-1 0 0,1 0 0,-1 1 1,-1-1-1,1 1 0,-7-7 0,9 10-158,-14-1 435,13 2-758,0-1 1,0 1 0,0 0-1,0 0 1,0 0 0,0 0 0,0 0-1,-3 1 1,-3 2 56,-1 0 1,1 1-1,-1 0 1,1 1-1,0 0 0,1 0 1,-1 1-1,1-1 1,0 2-1,-11 12 1,9-8-10,0 0 0,1 1 1,0 0-1,1 0 0,0 0 1,-7 19-1,13-23-30,-1-1 1,1 1-1,0 0 0,0-1 0,2 16 0,-1-22-57,0 1 0,1-1 0,-1 1 0,1-1 0,-1 0-1,1 1 1,0-1 0,-1 0 0,1 0 0,0 0 0,0 0-1,0 1 1,0-1 0,0 0 0,0 0 0,0-1 0,0 1-1,0 0 1,0 0 0,2 0 0,21 9 98,-20-10-68,0 1 0,0-1 0,1 0 0,-1 0 0,0-1-1,0 1 1,0-1 0,0 0 0,0 0 0,0 0 0,7-4 0,-6 4 31,26-14 611,38-21 0,-69 35-673,1 1 0,0-1 0,-1 1 0,1 0 0,-1 0 1,1-1-1,0 1 0,-1 0 0,1 0 0,0 0 0,-1-1 0,1 1 1,0 0-1,-1 0 0,1 0 0,0 0 0,-1 0 0,1 0 0,0 0 1,-1 1-1,1-1 0,0 0 0,-1 0 0,1 1 0,-1-1 0,1 0 1,0 0-1,-1 1 0,1-1 0,-1 1 0,1-1 0,-1 0 0,1 1 0,-1-1 1,1 1-1,-1-1 0,1 1 0,-1 0 0,0-1 0,1 1 0,-1-1 1,0 1-1,0 0 0,1-1 0,-1 1 0,0 0 0,0-1 0,0 2 1,2 5 10,-1 0 0,0 1 0,0 12 0,0-15 14,0 17-551,-1 1 0,-1-1 0,-4 23 0,4-44 472,1-1 1,0 1 0,0 0-1,0-1 1,0 1 0,0 0 0,0-1-1,0 1 1,0 0 0,0-1-1,0 1 1,0 0 0,0-1 0,0 1-1,0 0 1,1 1 0,1 6-5803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 1668,'1'-2'894,"3"-5"-248,-3 6-484,-1 1 0,0-1-1,0 1 1,1 0 0,-1-1-1,0 1 1,1 0 0,-1-1-1,0 1 1,1 0 0,-1-1-1,0 1 1,1 0 0,-1 0-1,0-1 1,1 1 0,-1 0-1,1 0 1,-1 0 0,1 0-1,-1 0 1,1 0 0,-1 0-1,0-1 1,1 1 0,-1 0-1,1 1 1,-1-1 0,1 0-1,0 0 1,2 2-87,0 1 0,1 0-1,-1-1 1,0 1 0,-1 0 0,1 1-1,-1-1 1,1 0 0,-1 1 0,0 0-1,0-1 1,0 1 0,-1 0 0,1 0-1,0 6 1,5 15 141,1 4 15,-1 1 1,-2 0-1,3 48 1,-8-73-219,0-1 1,0 1-1,-1 0 1,0-1 0,0 1-1,0 0 1,0-1-1,-1 1 1,0-1-1,-3 7 1,4-10-13,0 0 1,0 0-1,0 0 0,0 0 1,0-1-1,-1 1 0,1 0 1,0-1-1,0 1 0,-1-1 1,1 1-1,0-1 0,-1 0 0,1 1 1,0-1-1,-1 0 0,-1 0 1,-24 0 19,23-1-16,1 1 10,0-1 1,0 0-1,0 0 0,1 0 0,-1 0 1,0 0-1,0 0 0,1-1 0,-1 1 1,1-1-1,-1 0 0,1 0 1,0 0-1,0 0 0,0 0 0,0-1 1,-2-2-1,0 0 52,1 0 0,0 0 0,0 0 0,0-1 0,1 1-1,-4-11 1,5 13-50,1 0-1,0-1 0,-1 1 0,1 0 1,1 0-1,-1 0 0,0 0 0,1 0 1,-1 0-1,1 0 0,0 0 0,0 0 1,0 0-1,1 1 0,-1-1 0,1 0 1,-1 1-1,1-1 0,0 1 0,0-1 1,0 1-1,0 0 0,5-4 0,4-3 5,1 0 0,0 2 0,23-12-1,-22 12-29,18-8-102,2 1 0,61-18 1,-92 32 94,1 1-86,10 4 90,-13-5 12,0 0 0,1 0 0,-1 0 0,0 0 0,0 0 0,0 0 0,0 0 0,0 0-1,0 0 1,0 0 0,1 0 0,-1 1 0,0-1 0,0 0 0,0 0 0,0 0 0,0 0 0,0 0-1,0 0 1,1 0 0,-1 0 0,0 0 0,0 0 0,0 1 0,0-1 0,0 0 0,0 0-1,0 0 1,0 0 0,0 0 0,0 0 0,0 0 0,0 1 0,0-1 0,0 0 0,0 0 0,0 0-1,0 0 1,0 0 0,0 0 0,0 1 0,0-1 0,0 0 0,0 0 0,-2 17 43,1 0 1,1 0-1,1 19 1,0-27 13,-1-8-43,0 0 0,0 1-1,0-1 1,0 0 0,1 1 0,-1-1-1,0 0 1,1 1 0,-1-1 0,1 0 0,0 0-1,-1 0 1,1 0 0,0 1 0,0-1-1,0 0 1,0 0 0,0 0 0,0-1-1,0 1 1,0 0 0,0 0 0,0 0 0,0-1-1,0 1 1,3 0 0,-1 0 8,1 0 0,0 0 0,-1-1 0,1 0 0,0 1 0,0-1 0,5-1-1,-5 0-10,-1 0 0,1-1 0,-1 1 0,1-1 0,-1 1 0,1-1 0,-1 0 0,0-1 0,0 1 0,0 0 0,0-1 0,-1 0 0,4-3 0,-4 3-18,0 0 1,-1 0-1,1 0 1,-1 0-1,0 0 1,0 0-1,0 0 0,0 0 1,0-1-1,0-3 1,-1 4-52,-1-1-139,-4-9 28,3 9-66,-23-12-1499,17 12 980,0 0-3433,-3-2 2007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1144,'3'1'223,"-1"1"0,0-1 0,0 1 0,0 0-1,0 0 1,0 0 0,0 0 0,0 0 0,-1 1 0,1-1 0,-1 0-1,0 1 1,0-1 0,2 6 0,-1 0 239,0 1 1,-1 0-1,1 12 1,1 10 211,0-6 198,-2-10-407,1-1 0,1 0 0,0 0 0,9 25 0,-11-38-434,-1-1-1,1 1 0,0 0 0,-1 0 1,1 0-1,0-1 0,0 1 0,0 0 1,0-1-1,0 1 0,-1-1 0,1 1 1,0-1-1,0 1 0,0-1 0,0 1 1,1-1-1,-1 0 0,0 0 0,1 0 1,-1 1-43,1-1 108,1 0-21,5-2-43,-1 0-1,0-1 1,1 0 0,-1 0-1,-1 0 1,1-1 0,0 0 0,-1 0-1,0 0 1,7-7 0,30-20 46,-42 31-77,0-1 1,-1 1-1,1 0 0,0-1 0,0 1 0,0 0 0,0 0 0,0 0 0,0 0 0,0 0 0,0 0 0,0 0 0,0 0 0,0 0 1,0 0-1,0 0 0,0 0 0,0 1 0,0-1 0,0 1 0,-1-1 0,1 0 0,0 1 0,1 0 0,0 1 3,2-1 41,-4 0-43,0-1 0,1 0 0,-1 1 0,0-1 0,0 1 1,1-1-1,-1 0 0,1 1 0,-1-1 0,0 0 0,1 0 0,-1 1 0,1-1 1,-1 0-1,0 0 0,1 0 0,-1 1 0,1-1 0,-1 0 0,1 0 0,-1 0 1,1 0-1,-1 0 0,1 0 0,-1 0 0,1 0 0,-1 0 0,1 0 1,10-1 21,-8 1-10,-1-1 3,35-9 35,-36 10-59,2 0-33,7 0 26,-7 0 8,-2 3-8,0 7 18,0 1 1,-1-1-1,0 0 1,-1 0 0,0 1-1,0-1 1,-6 20-1,1 4 4,-10 53 25,-8 60 30,14-78-50,10-66-46,2-11-267,4-16 328,-2-1 1,1-28-1,-4 19 30,9-84 799,-8 105-693,1 0 0,0-1 0,1 2 0,0-1-1,1 0 1,11-19 0,-13 28-126,0 0-1,-1 1 1,1-1-1,1 1 1,-1 0-1,0 0 1,1 0 0,-1 0-1,1 1 1,0-1-1,0 1 1,0 0-1,0 0 1,0 1-1,1-1 1,-1 1-1,0 0 1,1 0-1,8-1 1,-12 2-34,-1 0 0,1 0 0,0 0-1,0 0 1,0 0 0,0 0 0,0 0 0,-1 0 0,1 0 0,0 0-1,0 1 1,0-1 0,-1 0 0,1 1 0,0-1 0,0 0 0,0 1-1,0 0 1,1 0 8,0 0-9,-1 0 1,0 0 0,1 0 0,-1 0-1,0 1 1,0-1 0,0 0 0,0 0-1,0 1 1,0-1 0,0 1 0,-1-1-1,1 1 1,0-1 0,-1 1 0,1-1-1,-1 1 1,0 0 0,1 2 0,-1-3-7,1 2-11,-1-1 1,0 1-1,0 0 1,0 0-1,0 0 1,0-1 0,0 1-1,-1 0 1,1 0-1,-1 0 1,0-1-1,-2 6 1,-17 28-284,16-30 210,0 2-178,-1-1 0,0 0-1,-1 0 1,0 0 0,0-1 0,0 0-1,-1 0 1,-7 5 0,11-9-497,0 0-1,0-1 0,0 1 1,0-1-1,0 1 1,-4 0-1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 1696,'0'0'826,"5"-6"12,-3 5-260,-4 7 2951,-49 84-2086,30-55-824,1 1 1,-15 37-1,33-68-498,0 0 1,0-1-1,1 1 1,-1 0-1,1 0 1,0 0-1,1 0 1,-1 0-1,1 0 1,0 0-1,0 1 1,1-1-1,-1 0 1,3 7-1,-2-9-85,0 0-1,1-1 0,-1 1 0,1-1 0,-1 0 0,1 0 0,0 1 0,0-1 0,0 0 0,0 0 0,0-1 0,0 1 0,1 0 0,-1-1 0,1 1 0,-1-1 1,4 1-1,3 2-20,1-1-1,0 0 1,12 1 0,-16-3-35,14 3-314,0-1 0,0-2 0,0 0 0,36-3 0,-43 1-853,0-1 1,0-1-1,0 0 0,22-10 0,-16 4-1310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18 1728,'-3'-2'816,"-8"-3"-56,8 3-55,1 1-42,-24-6 1642,23 6-1850,0 3-47,0 0-307,0 1 1,0-1-1,0 1 1,0 0-1,0 0 0,1 0 1,0 0-1,-1 0 1,1 1-1,0-1 0,0 1 1,-2 6-1,-5 20 182,2 1 0,0 0 0,-3 50 0,5-32-224,-16 131-1978,18-135-1538,1-26 1304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20 212 1076,'-19'-27'5305,"18"25"-3955,2 1-1241,-1 0 0,0 0 0,0-1 0,0 1 0,1 0 0,-2 0 0,1-1 0,0 1 0,0 0 0,-1-2-1,1 0 975,2 0-592,2-6-158,0 0 0,1 1 1,0 0-1,0 0 0,1 0 0,0 1 1,0 0-1,1 0 0,0 0 0,15-10 1,-8 7-110,0 1 0,0 1 0,1 0 1,0 1-1,1 0 0,0 1 1,20-4-1,-34 9-199,1 1 1,0-1 0,0 1-1,0 0 1,0 0 0,0 0-1,0 1 1,0-1 0,-1 1-1,7 1 1,-7-1-8,0 0-8,-1-1-1,1 1 1,-1 0 0,0-1 0,1 1 0,-1 0-1,0 0 1,1 0 0,-1 0 0,0 1-1,0-1 1,0 0 0,0 0 0,0 1 0,0-1-1,0 0 1,0 1 0,-1-1 0,1 1-1,0-1 1,-1 1 0,0-1 0,1 1 0,-1-1-1,1 4 1,-1 0 3,0-1 1,0 1-1,0 0 0,0 0 0,-1 0 0,-1 6 1,-6 14 33,0-1 0,-23 42 0,-5 18 43,30-64-77,6-14-2,1-2-8,-1-2-3,0 1 0,1-1-1,-1 0 1,1 0 0,0 0 0,0 0-1,-1 0 1,1 1 0,1-1 0,-1-1-1,0 1 1,0 0 0,1 0 0,-1 0-1,2 1 1,28 23-4,-22-19 4,54 44-8,-62-50 9,1 0 1,-1 0-1,0 0 0,0 0 0,0 1 0,-1-1 1,1 0-1,0 0 0,0 1 0,-1-1 1,1 1-1,-1-1 0,1 0 0,-1 1 0,0-1 1,1 3-1,-1-3-1,0 1 1,-1-1 0,1 0-1,0 1 1,-1-1 0,1 1-1,-1-1 1,1 0 0,-1 1-1,0-1 1,1 0 0,-1 0-1,0 0 1,0 0 0,0 0 0,0 0-1,0 0 1,0 0 0,0 0-1,0 0 1,-1 0 0,1 0-1,0-1 1,0 1 0,-1-1-1,-1 2 1,-6 1-184,0 1 0,0-1 0,-1 0 0,0-1 0,1 0 0,-1-1 0,0 0 0,0 0 1,0-1-1,-13-1 0,22 1 81,0 0 1,0-1-1,0 1 1,-1 0-1,1-1 1,0 1-1,0-1 1,0 1-1,0-1 1,0 1-1,0-1 1,0 0-1,-2-1 1,-2-2-1198,-2 3-3375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13 1268,'0'0'3038,"-5"-2"-2425,-15-7-34,12 8-36,-9 4-191,1 2 1,0 0-1,0 0 0,0 2 1,1 0-1,0 1 0,-24 16 0,11-3 107,2 0-1,-47 49 1,68-63-356,-1 0 1,1 1-1,-6 10 1,8-13-42,2-3-42,1 1 0,-1-1 1,0 0-1,1 0 0,0 1 0,0-1 0,0 0 0,0 1 1,0-1-1,0 0 0,0 1 0,1-1 0,-1 0 1,1 1-1,0-1 0,0 0 0,1 3 0,-1-1 10,0-3-18,0 0-1,0 1 0,0-1 0,0 0 1,0 1-1,0-1 0,0 0 1,1 0-1,-1 0 0,0 0 0,1 0 1,-1 0-1,1 0 0,-1-1 1,1 1-1,-1 0 0,2 0 0,24 5 66,-19-6-62,1 0 1,0 0-1,0-1 1,0 0-1,-1-1 1,1 0 0,0 0-1,-1-1 1,0 0-1,12-7 1,16-4 21,-12 1 48,-2-1 48,-19 14-120,0-1 0,-1 1 0,1-1 0,0 1 0,-1 0 0,1 0 0,0 1 0,3-1-1,-2 1 15,0 13 41,-3-12-64,-1-1 1,1 1-1,0 0 1,-1 0-1,1 0 1,-1 0-1,0-1 1,1 5-1,2 67-957,-3-71 467,3 7-683,-1-1-2485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6 864,'3'-5'4420,"-1"11"-2366,-1 23-974,-3 32-1203,1-44 318,-8 29 0,8-42-162,0 1 0,-1-1 0,1 1-1,-1-1 1,0 0 0,0 1 0,-1-1-1,0 0 1,1-1 0,-7 8-1,6-9-17,1-1 0,-1 1 0,0 0 0,1-1 0,-1 0 0,0 0 0,0 0 0,0 0 0,1 0 0,-1 0 0,0-1 0,-6 1 0,4 0 15,1-1 62,-1-1 50,2 0-71,0 1 1,-1-1-1,1 0 1,0-1-1,0 1 1,0-1-1,0 1 1,0-1 0,0 0-1,0 0 1,0 0-1,1 0 1,-1-1-1,-2-3 1,4 6-54,1-1 0,-1 1 0,1-1 0,0 0 0,-1 1-1,1-1 1,0 0 0,-1 1 0,1-1 0,0 0 0,0 1 0,0-1 0,-1 0 0,1 0 0,0 1 0,0-2 0,0 0 34,0-1 102,1-1-13,-1 1-121,0 1-1,0 0-1,1 0 1,-1 0-1,1 0 0,-1 0 1,1-1-1,0 1 1,0 0-1,0 1 0,0-1 1,0 0-1,0 0 1,0 0-1,1 1 0,-1-1 1,1 0-1,-1 1 1,4-3-1,24-17 92,42-28-70,38-12-458,-107 60 387,-2 1-4,1-1 32,-1 1 0,0 0-1,0 0 1,1 0 0,-1 0 0,0-1-1,1 1 1,-1 0 0,0 0-1,1 0 1,-1 0 0,0 0 0,1 0-1,-1 0 1,0 0 0,1 0 0,-1 0-1,0 0 1,1 0 0,-1 0 0,0 0-1,1 0 1,-1 0 0,0 0-1,1 0 1,-1 0 0,0 1 0,0-1-1,1 0 1,-1 0 0,0 0 0,1 1-1,-1-1 1,0 0 0,0 0 0,1 0-1,-1 1 1,2 4 2,-1 0 0,-4 22-8,1-20 54,1 0 1,1 1 0,0-1 0,0 0-1,0 0 1,2 11 0,-1-16 30,2 3 36,-3-5-100,0 1-1,0-1 1,0 1-1,0-1 1,0 1 0,1-1-1,-1 1 1,0-1-1,0 1 1,1-1-1,-1 1 1,0-1 0,1 1-1,-1-1 1,0 1-1,1-1 1,0 1-1,1 0 26,0-1 0,-1 1 0,1 0 0,0-1 0,0 0 0,0 1 0,0-1 0,0 0 0,3 0 0,-2 0 123,0-2-96,-1 0-58,1 1 0,-1 0-1,0-1 1,0 0 0,0 1-1,0-1 1,0 0 0,-1 0-1,1 0 1,0 0 0,-1 0-1,0-1 1,1 1 0,-1 0-1,0-1 1,0 1 0,0-1-1,0-2 1,-1 3-104,-2-3-581,-7-14 273,8 18 28,0-1 0,0 0 0,0 1 0,0-1 0,-1 1 0,1-1 0,0 1 0,-1 0 0,1-1 0,-1 1 0,0 0 0,1 0 0,-3-1 0,2 1-120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1476,'0'0'1277,"-3"5"-724,-17 31 1521,18-34-1437,1 0-361,0 1-91,0-1 1,0 0-1,0 0 0,1 1 1,-1-1-1,1 1 1,-1-1-1,1 0 1,0 1-1,0 2 1,13 5-31,-11-8-85,31 1 133,-30-2-159,1-2-10,13 0 2,-12 0-20,-2 1 4,30-3 48,-29 2-59,-2 1-8,30-2 19,-28 2-3,-3-1-15,0 1 0,1 0 1,-1 0-1,0 0 0,0 0 0,1 0 0,-1 0 0,0 0 0,0 0 0,2 1 0,0-1 15,1 0-6,28 1 103,-28-1-69,-1 2 1,-2-2-43,-1 0 1,0 0 0,1 0-1,-1 0 1,1 0-1,-1 0 1,0 0 0,1 1-1,-1-1 1,1 0-1,-1 0 1,0 0-1,1 0 1,-1 1 0,0-1-1,1 0 1,-1 0-1,0 1 1,0-1 0,1 0-1,-1 1 1,0-1-1,0 0 1,1 1-1,-1-1 1,0 0 0,0 1-1,3 10 49,0-1 1,-1 1-1,0 16 0,-2 2 32,-2 72 196,-1-69-207,2-29-55,1 0 6,-2 9 4,2-9 47,-1 0-36,6-43 617,9-37-272,-7 53 16,14-35 0,-16 49-257,0 0 1,0 0-1,1 0 0,0 1 1,12-14-1,-16 21-51,-2 1-76,1 0-1,0 0 1,-1 0 0,1 0-1,0 0 1,0 0 0,-1 0-1,1 1 1,0-1 0,0 0-1,0 0 1,0 1 0,0-1 0,0 1-1,0-1 1,0 1 0,0 0-1,0-1 1,0 1 0,1 0-1,-1 0 1,0-1 0,0 1-1,0 0 1,0 0 0,1 0 0,-1 0-1,0 1 1,2-1 0,1 2-4,-2-1-8,0 0 0,0 0 1,-1-1-1,1 1 0,0 0 0,-1 0 0,1 0 1,-1 1-1,0-1 0,1 0 0,-1 1 0,0-1 1,2 3-1,-1 0 2,0-1 1,0 0-1,-1 1 0,0-1 1,1 1-1,-1-1 1,-1 1-1,1 0 0,0-1 1,-1 1-1,0 0 0,0 0 1,0-1-1,0 1 1,-1 0-1,1 0 0,-1-1 1,0 1-1,-1 3 0,-1 3 18,2-5-34,0 0 0,0 0 0,-1-1 0,0 1 0,0-1 0,0 1-1,0-1 1,-1 1 0,1-1 0,-1 0 0,-6 6 0,8-9-117,-1 0 1,0-1-1,0 1 1,0 0-1,1-1 1,-1 1-1,0-1 1,0 1-1,0-1 1,0 0-1,0 0 1,0 0-1,0 0 1,0 0-1,0 0 1,0-1-1,0 1 1,0-1-1,-2 0 1,3 0 242,0 1-190,0 0 1,1 0 0,-1 0-1,0 0 1,1 0 0,-1 0-1,0 0 1,0 0 0,1-1 0,-1 1-1,1 0 1,-1-1 0,0 1-1,1 0 1,-1-1 0,1 1-1,-1-1 1,0 1 0,1-1-1,-1 1 1,1-1 0,0 1-1,-1-2 1,-5-4-3356,-4-5 768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1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1252,'2'-1'1114,"28"-40"4278,-14 25-4373,-6 6-505,0 1-1,0-1 1,19-11 0,-9 9-1287,-1 2-1,25-11 0,-41 20 119,9-3-2545,-10 3 1204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10:2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1368,'-3'2'196,"1"0"0,-1 0 1,1 0-1,0 1 0,0-1 0,0 1 0,0-1 0,0 1 1,0 0-1,1-1 0,-1 1 0,-1 5 0,3-6 188,1 2-50,1 2-212,1 0-1,0 0 1,0 0-1,1 0 1,0 0-1,8 9 1,35 34 568,-12-15-303,-27-25-309,29 35 745,-34-40-692,0 0 0,0 1 0,0-1-1,-1 1 1,0 0 0,0 0 0,0 0 0,1 6 0,-3-9 68,-4 7 59,4-8-253,0-1-1,-1 1 0,1-1 1,0 1-1,0 0 1,0-1-1,-1 1 1,1-1-1,0 1 0,-1-1 1,1 1-1,-1-1 1,1 1-1,0-1 1,-1 1-1,1-1 1,-1 1-1,1-1 0,-1 0 1,1 1-1,-1-1 1,1 0-1,-1 0 1,0 1-1,0-1 1,-15 5-1028,-1-2 1,1 1 0,-26 0 0,3-2-1213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5:5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5 143 1176,'-5'4'8530,"14"-1"-8422,1-1 0,-1 0 0,0 0 0,1-1 1,-1-1-1,11 0 0,59-5 416,240-26 783,-109 1-352,-139 20-153,-68 10-645,28-6 651,-29 6-399,2 0-277,8-1 4,-8 1 273,10-2-280,-12 2 865,-7-5-894,4 5-99,-8-7 126,0 0 0,0 1 0,0 0 0,-12-5 0,-11-6 602,30 16-591,-9-5 135,7 2-68,6 3 181,28 6-372,-25-3 0,0-1-1,0 1 1,0 0-1,0 0 1,-1 1-1,1 0 1,-1-1-1,0 1 1,1 1-1,-1-1 1,-1 1-1,6 5 1,11 20 219,-19-27-164,-1 1-49,-1 10 5,1-10-9,-2 1-30,-5 8-381,-1 0 0,-13 16 0,-8 6-5651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5:5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16 151 1056,'0'0'4774,"3"2"-4176,10 8-38,-10-7-47,-2 1-47,20 117 2575,-21-117-2865,1-1-1,-1 1 1,0 0 0,0-1 0,-1 8 0,0-1 1400,-3-16-1370,-3-6-29,0 0 0,0-1 1,2 1-1,0-1 1,0-1-1,-4-20 1,6 17 127,1 1 0,1-1 0,1-33 0,0 44-246,1 0 1,0 0-1,0 0 0,0 0 1,1 1-1,0-1 0,0 0 1,0 1-1,1 0 0,0-1 1,0 1-1,0 0 0,1 1 1,5-7-1,-6 8-26,-1 1 0,1-1 1,0 1-1,1 0 0,-1 0 0,0 0 0,0 1 1,1-1-1,-1 1 0,1 0 0,-1 0 1,1 0-1,0 0 0,-1 0 0,1 1 0,7 0 1,-8 0 38,0 2-27,-1-1-37,-1 0 1,1 0-1,-1 0 0,1 0 1,-1 0-1,1 1 0,-1-1 1,1 1-1,-1-1 1,0 1-1,0-1 0,0 1 1,0 0-1,0-1 0,0 1 1,-1 0-1,1 0 0,0 0 1,-1 0-1,0 0 0,1-1 1,-1 1-1,0 0 1,0 0-1,0 0 0,0 0 1,-1 4-1,0 1-8,-1 0-1,-1-1 1,1 1-1,-1 0 1,0-1-1,0 0 1,-1 0-1,0 0 1,-6 8-1,2-6-20,1 0-1,-1 0 0,0-1 1,-1 0-1,-12 9 0,13-13-56,-5 4-141,13-7 217,0 0-1,0 0 1,0 0 0,-1 0 0,1 0 0,0 0 0,0 0-1,0 0 1,0 0 0,0 0 0,0 1 0,-1-1 0,1 0 0,0 0-1,0 0 1,0 0 0,0 0 0,0 0 0,0 0 0,0 0-1,0 0 1,-1 1 0,1-1 0,0 0 0,0 0 0,0 0 0,0 0-1,0 0 1,0 0 0,0 1 0,0-1 0,0 0 0,0 0-1,0 0 1,0 0 0,0 0 0,0 1 0,0-1 0,0 0 0,0 0-1,0 0 1,0 0 0,0 0 0,0 1 0,0-1 0,0 0-1,0 0 1,0 0 0,1 0 0,-1 0 0,0 0 0,0 0 0,0 1-1,0-1 1,0 0 0,0 0 0,0 0 0,1 0 0,31 21 21,51 44 0,-65-49-777,1-1 0,1-1 0,26 14 1,-43-27 132,0 0 0,-1 0 0,1 0 0,0-1 1,0 1-1,-1-1 0,1 1 0,0-1 0,0 0 1,3 0-1,-5 0 172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5:5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1264,'0'0'2683,"0"-1"-2544,0 1 1,0-1-1,0 1 0,0-1 0,1 0 1,-1 1-1,0-1 0,0 1 1,1-1-1,-1 1 0,0-1 0,1 1 1,-1-1-1,1 1 0,-1-1 0,1 1 1,-1-1-1,1 1 0,13-7 505,6-4 316,19-13-1,-33 20-787,-1 0 0,1 0 0,-1-1 0,-1 1 0,1-1 0,0 0 0,-1-1 0,4-6 0,-7 10-105,-1 1 1,0 0 0,0-1 0,1 1 0,-1 0-1,0-1 1,0 1 0,0 0 0,-1-1 0,1 1-1,0 0 1,-1-1 0,1 1 0,0 0-1,-1-1 1,1 1 0,-1 0 0,0 0 0,1 0-1,-1 0 1,0-1 0,-2 0 0,3 1-143,-1 0 114,0 0 0,-1 0 0,1 0 0,0 0 0,0 0 0,0 0 0,-1 1 1,1-1-1,0 0 0,-1 1 0,1-1 0,-1 1 0,1 0 0,0-1 0,-1 1 0,1 0 0,-1 0 1,-1 0-1,0 0 3,1 0 0,-1 0 0,1 0 0,-1 1 0,1-1 0,-1 1 0,1-1 0,0 1 0,-1 0 0,1 0 0,-2 1 0,-2 2 18,0 0 0,1 1 0,0-1 0,0 1 0,0 0 0,1 1 0,-6 7-1,8-10-29,1 0 0,-1 0 0,0 0-1,1 0 1,-1 1 0,1-1-1,0 1 1,0-1 0,1 1-1,-1-1 1,1 1 0,-1 0-1,1-1 1,0 1 0,1 0 0,-1-1-1,1 1 1,0 3 0,1-2-70,-1-1 1,1 0 0,0 1-1,0-1 1,1 0 0,-1 0-1,1-1 1,0 1 0,0 0-1,0-1 1,0 0 0,0 0-1,1 0 1,0 0 0,-1 0-1,1-1 1,0 1 0,0-1-1,1 0 1,-1-1 0,0 1-1,1-1 1,8 2 0,-1-1-387,-1-1-1,1 0 1,0-1 0,20-2 0,-24 1-588,0-1 0,1 0 0,-1 0 1,9-4-1,2-3-1825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5:5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26 1504,'0'0'816,"-1"-2"-19,-3-10-20,3 10-19,0 2-723,1 0 0,0 0 0,0 0 0,-1 0 0,1 0 0,0 0 0,0-1 0,-1 1 0,1 0 0,0 0 0,0 0 0,0 0 0,-1 0 0,1 0 0,0 0 0,0 0 0,0-1 0,-1 1 0,1 0 0,0 0 0,0 0 0,0 0 0,0-1 0,-1 1 0,1 0 0,0 0 0,0 0 0,0-1 0,0 1 19,0-1 0,-1 1 0,1 0 0,0-1 0,0 1 0,-1 0 0,1-1 0,0 1-1,0 0 1,-1 0 0,1-1 0,0 1 0,0 0 0,-1 0 0,1 0 0,0-1 0,-1 1-1,1 0 1,-1 0 0,1 0 0,0 0 0,-1 0 0,1 0 0,0 0 0,-1 0-1,1 0 1,0 0 0,-1 0 0,0 0 0,-1 0 85,0 0-1,-1 0 1,1 1-1,0-1 1,0 0 0,-1 1-1,1 0 1,0 0 0,0 0-1,0 0 1,0 0-1,0 0 1,0 0 0,0 1-1,0-1 1,0 0-1,-2 4 1,1-2 23,1 0-1,0 1 1,-1-1-1,1 1 1,0 0-1,1-1 1,-1 1 0,1 0-1,-2 6 1,2-5-91,0 1 1,0-1 0,0 0 0,1 0-1,0 1 1,0-1 0,0 0-1,1 0 1,0 0 0,0 1 0,0-1-1,0 0 1,1 0 0,0 0-1,0 0 1,3 4 0,-3-7-168,0 1 0,0-1 1,1 0-1,-1 0 0,0-1 0,1 1 1,0 0-1,-1-1 0,1 1 0,0-1 1,0 0-1,-1 0 0,1 0 1,0 0-1,0-1 0,0 1 0,0-1 1,0 0-1,1 1 0,-1-1 0,5-1 1,2-1-318,0 1 0,0-1 0,0-1 0,0 0 1,12-5-1,16-12-2877,-20 9 1249</inkml:trace>
  <inkml:trace contextRef="#ctx0" brushRef="#br0" timeOffset="1">264 95 5056,'41'-39'8,"-40"37"250,-1 2-186,0 0 0,0 0 1,0 0-1,0-1 0,0 1 0,0 0 1,0 0-1,0-1 0,0 1 0,0 0 1,0 0-1,0 0 0,0-1 0,0 1 1,0 0-1,0 0 0,-1 0 1,1-1-1,0 1 0,0 0 0,0 0 1,0 0-1,0 0 0,-1 0 0,1-1 1,0 1-1,0 0 0,0 0 0,-1 0 1,1 0-1,0 0 0,0 0 0,0 0 1,-1 0-1,1 0 0,0 0 0,0 0 1,-1 0-1,1 0 0,0 0 0,0 0 1,0 0-1,-1 0 0,1 0 1,0 0-1,0 0 0,-1 0 0,1 0 1,0 0-1,0 0 0,0 0 0,0 0 1,-1 1-1,1-1 0,0 0 0,0 0 1,0 0-1,-1 0 0,-13 10-623,12-8 927,1-1-349,0 0 1,0-1-1,-1 1 0,1 0 1,0 0-1,1 0 1,-1 0-1,0 0 1,0 0-1,0 0 1,1 0-1,-1 1 1,0-1-1,1 0 1,-1 0-1,1 1 1,-1 1-1,0 2 129,-5 23 462,6-26-495,0 1-16,2 9-7,-2-9-4,2-2-8,18 9 296,-17-9 312,0-5-467,10-8 13,-10 8-24,-3 1-186,0 0 0,0 0 1,0 0-1,0 0 1,-1-1-1,1 1 0,-1 0 1,0 0-1,0 0 1,0 0-1,0 0 0,-1 0 1,1 1-1,-1-1 1,1 0-1,-1 1 0,0-1 1,0 1-1,-3-3 1,4 3-386,-7-1-819,3 1-104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5:5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0 924,'0'0'1824,"2"4"-1062,4 19 580,0 0-1,-2 0 1,3 47-1,-4-53 182,-2-17-1482,-1 1 0,0-1 0,0 0 0,0 0-1,0 0 1,0 0 0,0 0 0,1 1-1,-1-1 1,0 0 0,0 0 0,0 0-1,0 0 1,1 0 0,-1 0 0,0 0-1,0 0 1,0 0 0,1 0 0,-1 0-1,0 0 1,0 0 0,0 0 0,1 0-1,-1 0 1,0 0 0,0 0 0,0 0-1,0 0 1,1 0 0,-1 0 0,0 0-1,0 0 1,0 0 0,1 0 0,-1 0-1,0-1 1,13-15 1279,-11 14-1633,1-4 494,-2 6-147,0-1 1,-1 0-1,1 1 0,0-1 1,-1 0-1,1 0 1,0 0-1,-1 1 1,1-1-1,-1 0 0,0 0 1,1 0-1,-1 0 1,0 0-1,1-2 0,4-6 541,0 11-549,15 7-4,-18-7-13,1-1 0,-1 1 0,0 0 0,0 1 0,1-1 0,-1 0 0,-1 1 0,1-1 0,0 1 1,2 4-1,-1-2-7,-2-3 0,0-1-6,0 0 1,0 1 0,-1-1 0,1 0 0,0 0-1,0 0 1,0 0 0,1 0 0,-1 0-1,0 0 1,0 0 0,0-1 0,1 1 0,-1 0-1,0-1 1,1 1 0,-1-1 0,1 1 0,-1-1-1,1 0 1,-1 0 0,0 1 0,1-1-1,-1 0 1,1 0 0,-1 0 0,1-1 0,2 1-1,0-1-6,-1-1 15,4-3-7,-1 0 0,0-1 0,9-8 1,-14 13 5,1-1-8,6-5 2,-6 5-2,-2 1 2,0 1 1,0-1-1,0 1 1,0 0-1,1-1 1,-1 1-1,0-1 1,0 1-1,1 0 1,-1-1-1,0 1 1,0 0-1,1-1 1,-1 1-1,0 0 1,1-1-1,-1 1 1,1 0 0,-1 0-1,0-1 1,1 1-1,-1 0 1,1 0-1,-1 0 1,1 0-1,-1 0 1,1-1-1,-1 1 1,1 0-1,-1 0 1,0 0-1,1 0 1,-1 0-1,1 0 1,-1 1-1,1-1 1,-1 0-1,1 0 1,-1 0-1,1 0 1,-1 1-1,1-1 1,15 6-34,-12-5 7,8 2-101,-12-2 127,1-1 0,0 1 0,0-1 0,-1 0 0,1 1 0,0-1 0,0 0 0,0 0 0,-1 1 0,1-1 0,0 0 0,0 0 0,0 0 0,0 0 0,0 0 0,-1 0 0,1-1 0,0 1 0,0 0 0,0 0 0,0 0 0,-1-1 0,1 1 0,0-1 0,0 1 0,20-17 28,-19 15-23,-2 4-7,0-1 5,0 0-1,1 1 1,-1-1 0,1 0 0,-1 0-1,1 1 1,0-1 0,-1 0-1,1 0 1,0 0 0,2 2 0,-2-1-1,2 2-7,7 20 7,-9-22 2,0 0 0,0 0 1,0 0-1,1-1 0,-1 1 0,0 0 0,1-1 1,-1 1-1,4 2 0,-5-4-3,2 1 9,2-4 6,-2 1-10,3-1-1,-1-1 0,1 0-1,-1 0 1,7-8 0,12-21 168,-22 31-164,1 1 3,-1 0-7,0 0-1,0 1 1,0-1 0,0 1-1,0 0 1,0-1-1,0 1 1,0 0-1,0 0 1,1-1-1,-1 1 1,0 0 0,0 0-1,0 0 1,0 0-1,1 1 1,-1-1-1,0 0 1,0 0-1,0 1 1,0-1-1,0 1 1,0-1 0,0 1-1,0-1 1,0 1-1,0 0 1,0-1-1,1 2 1,3 2-8,1 1 0,-1 0 0,6 8 0,-7-9 8,-2-2-7,0 0-1,4 7 57,-6-8-49,0-1 0,1 1-1,-1-1 1,1 1 0,-1-1 0,1 1-1,-1-1 1,1 0 0,-1 1-1,1-1 1,0 0 0,-1 1-1,1-1 1,-1 0 0,1 0 0,0 0-1,-1 1 1,1-1 0,0 0-1,-1 0 1,1 0 0,0 0 0,-1 0-1,1 0 1,1 0 0,1-3 11,-1 2-6,-1 1 0,0-1 1,1 0-1,-1 0 0,0 1 1,1-1-1,-1 1 0,1-1 1,-1 1-1,1 0 0,2-1 1,5-12 179,8-9 429,-16 20-526,-1 2-86,0 0 0,0 0 0,0 0-1,0-1 1,0 1 0,1 0-1,-1 0 1,0 0 0,0-1 0,0 1-1,0 0 1,0 0 0,0 0 0,0 0-1,0-1 1,0 1 0,0 0-1,0 0 1,1 0 0,-1 0 0,0 0-1,0-1 1,0 1 0,0 0-1,1 0 1,-1 0 0,0 0 0,0 0-1,0 0 1,0 0 0,1 0-1,-1-1 1,0 1 0,0 0 0,0 0-1,1 0 1,-1 0 0,0 0 0,0 0-1,0 0 1,1 0 0,-1 0-1,12 4 216,3 6-114,-14-10-101,1 1 0,-1 0 0,0 0 0,0 1 0,1-1 0,-1 0 0,0 0 0,0 1 0,0-1 0,0 0-1,-1 1 1,1-1 0,0 1 0,0 2 0,3 4 5,50 83-2565,-53-91 2381,-1 1 1,1 0-1,-1 0 1,0-1 0,1 1-1,0 0 1,-1-1 0,1 1-1,-1 0 1,1-1 0,0 1-1,-1-1 1,1 1-1,0-1 1,1 1 0,3 2-3323,4 2 199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1192,'0'0'4412,"-2"6"-3779,2-5-641,-4 12 520,2 0 1,-3 17-1,5-17-257,1-1 0,0 1-1,1-1 1,0 0 0,1 1 0,7 19-1,-7-25-177,-1-1 1,1 0-1,0 1 0,1-1 0,0 0 0,0-1 0,0 1 1,0-1-1,1 0 0,0 0 0,0 0 0,0-1 0,9 7 1,-10-10-1,0 1 0,0-1 1,0 0-1,0 0 1,-1 0-1,1-1 0,0 1 1,0-1-1,0 0 0,1 0 1,-1 0-1,0-1 0,0 1 1,-1-1-1,1 0 1,0 0-1,0 0 0,0-1 1,-1 0-1,6-2 0,-8 3-17,0-1-1,1 0 1,-1 1-1,0-1 0,0 0 1,0 1-1,-1-1 0,1 0 1,0 0-1,-1 0 0,1 0 1,-1 0-1,1 0 1,-1 0-1,0 0 0,0 0 1,0 0-1,0 0 0,0 0 1,0 0-1,-1 0 0,1 0 1,-1 1-1,1-1 1,-2-3-1,-4-4 45,0 0 0,-1 0 0,1 1 0,-2 0 0,1 0 0,-18-13 0,-16-18-1423,36 34 303,1 0-1,-1-1 0,1 0 0,0 0 0,-5-12 0,1 0-2209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5:5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8 439 1300,'0'0'1556,"2"-1"-886,4-1-234,0-1-1,0 0 0,-1 0 1,1 0-1,-1 0 1,0-1-1,0 0 0,0 0 1,0-1-1,-1 1 0,0-1 1,0 0-1,5-8 1,-8 11-61,0 1-326,-1 0 1,0 0-1,0 0 1,0 0-1,0 0 0,0-1 1,-1 1-1,1 0 1,0 0-1,0 0 1,-1 0-1,1 0 0,0 0 1,-1 1-1,1-1 1,-1 0-1,0 0 1,1 0-1,-1 0 0,0 0 1,1 1-1,-1-1 1,0 0-1,0 1 1,1-1-1,-1 0 0,0 1 1,0-1-1,0 1 1,0-1-1,0 1 1,0 0-1,0-1 0,0 1 1,0 0-1,0 0 1,-2 0-1,-6 0 88,7 0 91,-3 1-136,4 0-89,-2-1 18,0 1 1,0 1 0,0-1 0,1 0-1,-1 1 1,0-1 0,1 1-1,-1 0 1,0 0 0,1 0 0,0 0-1,0 0 1,-1 0 0,-1 4-1,0 7-7,4-7-36,0-5 17,0 0 0,1 0 1,-1 0-1,1 0 0,-1 0 1,1 0-1,-1 0 0,1 0 1,0 0-1,-1 0 0,3 1 1,-3-1-2,2 1-12,0 1 1,0-1-1,0 1 1,1-1-1,-1 0 1,1 0-1,-1 0 1,1 0-1,0 0 1,-1-1-1,1 1 1,0-1-1,0 0 1,0 0-1,7 2 1,1-1-71,0 0 0,21 0 0,-25-1 22,-2-1 35,0-1-1,-1 1 1,1-1 0,0 0-1,0 0 1,0 0 0,0-1 0,-1 1-1,1-1 1,5-4 0,0 1-16,-1-2 0,1 1 0,7-9 0,-12 11 57,0-2 0,-1 1 1,0 0-1,0-1 1,0 0-1,4-10 0,-7 15 20,0-2 20,2-2-57,-3 5 10,0 0-1,0 0 1,0-1-1,0 1 1,0 0-1,0 0 1,0 0 0,0 0-1,0 0 1,0 0-1,0 0 1,1 0-1,-1 0 1,0 0-1,0 0 1,0 0 0,0 0-1,0 0 1,0 0-1,0 0 1,0 0-1,0 0 1,0 0-1,0 0 1,0 0 0,0 0-1,0 0 1,1 0-1,-1 0 1,0 0-1,0 0 1,0 0 0,0 0-1,0 0 1,0 0-1,0 0 1,0 0-1,0 0 1,0 0-1,0 0 1,0 0 0,0 0-1,0 0 1,1 0-1,-1 0 1,0 0-1,0 0 1,0 1-1,0-1 1,0 0 0,0 0-1,0 0 1,0 0-1,0 0 1,0 0-1,0 0 1,0 0-1,0 0 1,0 0 0,0 0-1,0 0 1,0 0-1,0 1 1,0-1-1,0 0 1,0 0-1,0 0 1,2 6 0,9 32 18,-10-30-16,2 0 0,-1 0 0,1 0 0,0-1 0,9 15-1,-11-21-1,-1 0 0,1 0 0,0-1-1,0 1 1,-1 0 0,1-1-1,0 1 1,0-1 0,0 1-1,0-1 1,0 1 0,0-1 0,0 1-1,0-1 1,0 0 0,0 0-1,0 0 1,0 1 0,0-1 0,1 0-1,-1 0-1,2 0 55,1-2-24,7-3 38,-1-1 0,1 0 0,-1-1 0,10-8 0,-18 14-54,-1-1 1,1 1-1,0 1 0,-1-1 1,1 0-1,0 0 1,0 1-1,-1-1 0,1 1 1,2-1-1,-2 1-24,0-1 42,2 2-14,0 0-13,-2 0-6,0-1 0,0 1 1,0 0-1,0-1 0,0 1 1,-1 0-1,1 0 0,0 0 0,-1 0 1,4 3-1,34 26-436,-31-23 264,0-1 0,0 0 0,1 0 0,0 0 0,0-1-1,16 7 1,-18-10 104,-1 0-1,1 1 1,0-2 0,0 1-1,0-1 1,-1 0-1,1-1 1,0 0-1,0 0 1,0 0-1,10-2 1,-13 0 64,0 1 0,0-1 1,0 0-1,0-1 0,0 1 0,0-1 1,-1 1-1,1-1 0,-1 0 0,0 0 1,0-1-1,0 1 0,3-5 0,-5 6 31,2-2 67,0 0 1,-1-1 0,1 1 0,-1-1 0,-1 0-1,1 0 1,0 0 0,-1 0 0,0 0-1,-1 0 1,1-6 0,-1 8 46,0 3-136,0 0-1,0-1 1,0 1-1,-1 0 1,1 0 0,0 0-1,0 0 1,0 0-1,0 0 1,-1 0 0,1-1-1,0 1 1,0 0-1,0 0 1,0 0 0,0-1-1,-1 1 1,1 0-1,0 0 1,0 0 0,0 0-1,0-1 1,0 1 0,0 0-1,0 0 1,0-1-1,0 1 1,0 0 0,0 0-1,0 0 1,0-1-1,0 1 2,0-1 0,0 1 0,0 0 0,0-1 0,0 1 0,0 0 0,0-1 0,0 1 0,0-1 0,-1 1 0,1 0 0,0 0 0,0-1 0,0 1 0,0 0 0,-1-1 0,1 1 0,0 0 0,0 0 0,-1-1 0,1 1 0,0 0 0,0 0 0,-1-1 0,1 1 0,0 0 0,-1 0 0,1 0 0,0 0 0,-1-1 0,1 1-1,0 0 1,-1 0 0,1 0 0,-12 0 77,10 0-6,-2 1-15,2 0-54,0-1-1,0 1 1,0 0-1,0 0 1,0 0-1,0 0 1,0 0-1,0 0 1,0 1-1,0-1 1,1 0-1,-1 1 1,1 0-1,-1-1 1,1 1-1,-1 0 1,1 0-1,0 0 1,-2 3-1,-4 25-205,6-27 49,2 2-23,9 26-427,-9-29 401,1 0 4,-1-1 129,1 0-1,-1 0 1,1 0 0,-1 0 0,1 0-1,-1 0 1,1 0 0,0-1 0,-1 1-1,1 0 1,0-1 0,2 1 0,-2-1-61,0-4 17,2-5 92,0 0 0,0 0 0,-1-1-1,-1 1 1,0-1 0,0 1 0,-1-1 0,1-19 0,-2-7 151,-6-41 0,-42-188 2445,45 254-2237,2 11-325,1-1 1,0 1-1,0 0 1,0 0-1,0 0 1,0 0-1,0 0 0,0 0 1,0-1-1,0 1 1,0 0-1,0 0 1,0 0-1,-1 0 1,1 0-1,0 0 1,0 0-1,0 0 0,0 0 1,0 0-1,0 0 1,0 0-1,-1 0 1,1-1-1,0 1 1,0 0-1,0 0 1,0 0-1,0 0 0,-1 0 1,1 0-1,0 0 1,0 0-1,0 0 1,0 1-1,0-1 1,0 0-1,-1 0 1,1 0-1,0 0 0,0 0 1,0 0-1,0 0 1,0 0-1,0 0 1,0 0-1,0 0 1,-1 0-1,1 0 1,0 1-1,0-1 0,0 0 1,0 0-1,0 0 1,0 0-1,0 0 1,0 0-1,0 1 1,0-1-1,0 0 1,0 0-1,0 0 0,0 0 1,0 0-1,0 0 1,0 1-1,-4 7 16,1 0-1,0 1 1,0-1 0,1 1-1,0 0 1,1 0-1,-1 0 1,2 10-1,0 25 209,3 0-1,12 67 0,-8-80-618,13 36 1,-11-44-1084,0 0 0,15 23 1,-22-43-1621,7 8 35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5:5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1608,'20'-18'936,"2"2"1,-1 0-1,2 1 0,29-14 1,-21 12-342,46-34 1,-76 51-577,2-2 191,0 0 1,-1 0-1,1-1 1,0 1 0,-1-1-1,0 1 1,1-1-1,-1 0 1,3-5 0,-11 7-46,-17-2-14,17 2-14,-1 3-14,-3 2-54,-1 1-1,1 0 0,0 0 1,0 1-1,1 0 0,0 1 1,-11 10-1,18-15-66,1 0 1,1 0-1,-1 1 1,0-1-1,1 0 0,-1 0 1,1 1-1,-1-1 1,1 0-1,0 1 0,0 3 1,0-3-17,0 0-101,6 3-33,-1-1 42,-1-1-1,1 1 0,0-1 1,1 0-1,-1 0 1,1 0-1,-1-1 1,1 0-1,10 4 1,7 1-149,0-1 0,0-2 1,1 0-1,0-2 1,0 0-1,46-2 1,-55-1 176,1-2 1,-1 0-1,0 0 0,0-2 1,-1 1-1,1-2 1,-1 0-1,0-1 1,0 0-1,0-1 0,-1-1 1,15-11-1,-25 17 172,0-1-1,0 1 1,-1-1-1,1 1 1,-1-1-1,1 0 1,-1 0-1,0 0 1,0 0-1,0 0 1,-1 0 0,1-1-1,-1 1 1,2-6-1,-3 6 552,-4 1-467,-13-8-15,9 9-15,1 2-110,1 1 1,0 0 0,0 0 0,0 0 0,0 1-1,0 0 1,0 0 0,1 1 0,-1-1 0,1 1-1,0 1 1,0-1 0,0 0 0,1 1 0,0 0-1,0 0 1,0 1 0,0-1 0,1 1 0,0 0 0,0 0-1,1 0 1,-3 8 0,5-12-41,-1 0-1,1 1 1,0-1 0,0 0-1,0 1 1,0-1 0,1 0-1,-1 1 1,0-1 0,1 0-1,0 1 1,0-1-1,1 3 1,-1-4-1,0 2-42,0-1-24,6 8-41,-6-10 94,-1 1-1,0-1 0,1 1 1,-1-1-1,1 0 1,-1 1-1,0-1 0,1 0 1,-1 1-1,1-1 1,-1 0-1,1 0 1,-1 1-1,1-1 0,-1 0 1,1 0-1,0 0 1,-1 0-1,1 0 0,-1 0 1,1 0-1,-1 0 1,1 0-1,-1 0 1,1 0-1,-1 0 0,1 0 1,0 0-1,-1 0 1,1-1-1,-1 1 0,1 0 1,-1 0-1,1-1 1,0 0-1,4-4-10,0 0 0,-1-1 1,1 0-1,-1 0 0,0-1 0,-1 1 0,1-1 0,-1 1 0,-1-1 1,1 0-1,-1 0 0,1-10 0,4-17-5,1-46 1,-7 67 38,2-20 64,2-20 612,-3-75 1,-9 107 557,2 28-1103,1-2-109,1-2-10,0 1 0,0 0 0,1 0 0,0 0 0,-1 1 0,1-1 0,1 0 0,-1 1 0,1-1 0,-1 1 0,0 6 0,0 14-39,0 0 0,2 0 0,0 0 0,2 0 0,1 0 0,1 0 0,13 44 0,-9-44-1143,1-1 0,1 0 0,1 0 0,19 28 1,-12-24-1473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0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80 168 912,'-12'0'1657,"1"1"1,-1 0-1,0 0 0,-12 4 0,22-4-977,0-1 148,2 0-791,0 0-1,0 0 1,0 0-1,0 0 1,0 0-1,0 0 1,0 0-1,-1 0 1,1 0 0,0 0-1,0 0 1,0 0-1,0 0 1,0 0-1,0 0 1,-1 0-1,1 0 1,0 0-1,0 0 1,0 0-1,0 0 1,0 0-1,0 0 1,-1 0 0,1 0-1,0 0 1,0 0-1,0 0 1,0 0-1,0 0 1,0 0-1,0 1 1,0-1-1,-1 0 1,1 0-1,0 0 1,0 0-1,0 0 1,0 0 0,0 0-1,0 1 1,0-1-1,0 0 1,0 0-1,0 0 1,0 0-1,0 0 1,0 0-1,0 1 1,0-1-1,0 0 1,0 0-1,0 0 1,0 0 0,0 0-1,0 0 1,0 0-1,0 1 1,0-1-1,0 0 1,0 0-1,0 0 1,0 0-1,0 0 1,1 0-1,-1 1 1,4 1 38,0 1 1,0-1-1,1 0 0,-1 0 1,1 0-1,0-1 0,-1 1 1,6 0-1,45 5 313,-40-6-339,271 7 581,-242-9-558,159-7 131,-144 5-158,445-52 187,-436 45-236,524-108-1270,-527 98 13,-63 19 934,-10 5-4838,-23 14 2891,5-5 32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0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341 271 1328,'-189'14'4798,"74"-3"-653,113-11-4027,-18 2 933,19-2-926,0 0-1,0 0 0,1 0 0,-1 0 0,0 0 0,0 1 0,1-1 0,-1 0 0,0 0 0,0 0 0,1 1 0,-1-1 0,0 0 1,1 1-1,-1-1 0,0 1 0,1-1 0,-1 2 0,7 0 319,7 2-267,0 0-1,0-1 1,0-1 0,25 2-1,64-2 282,-74-2-376,254-13 411,232-41 97,-80-10-308,-428 63-279,553-101-110,-509 92 105,282-63-106,-312 67-295,-20 6 145,0-1 216,0 1 0,0 0 0,0 0-1,0 0 1,0 0 0,0 0 0,0 0 0,0 0 0,0 0 0,0 0-1,0 0 1,0 0 0,0 0 0,0 0 0,0 0 0,0 0 0,0 0 0,0-1-1,0 1 1,-30 4-1521,24-3 946,-1 0 1,1 1 0,0 0 0,0 0 0,0 1 0,0 0-1,-8 4 1,7-3-762,-13 8-1991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0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1816,'0'0'4699,"0"6"-4037,-2 42 1154,8 72 0,-1-66-1182,-4 56 1,-4 63 287,10-58-395,-7-115-527,-2 17 73,2-17-72,0 1 0,0 0 0,0-1 0,0 1-1,0-1 1,0 1 0,-1-1 0,1 1 0,0-1 0,-1 1 0,1-1 0,0 0 0,0 1-1,-1-1 1,1 1 0,-1-1 0,1 0 0,0 1 0,-1-1 0,1 0 0,-1 1 0,1-1-1,-1 0 1,1 0 0,-1 0 0,1 1 0,-1-1 0,1 0 0,-1 0 0,1 0-1,-1 0 1,0 0 0,1 0 0,-1 0 0,0 0 0,-4-1 22,0-1 1,0 0 0,0 1-1,0-2 1,0 1-1,0-1 1,1 1-1,-1-1 1,-5-5-1,-37-37 667,17 15 350,28 28-898,2 2-121,0 0 0,0 0 0,0 0 0,-1 0 0,1 0-1,0 0 1,0 0 0,0 0 0,-1 0 0,1 0 0,0 0-1,0 0 1,0 0 0,0 0 0,-1 0 0,1 0 0,0 0-1,0 1 1,0-1 0,0 0 0,-1 0 0,1 0 0,0 0-1,0 0 1,0 0 0,0 0 0,0 1 0,-1-1 0,1 0 0,0 0-1,0 0 1,0 0 0,0 1 0,0-1 0,0 0 0,0 0-1,0 0 1,0 0 0,0 1 0,0-1 0,0 0 0,0 0-1,0 0 1,0 1 0,0-1 0,0 0 0,0 0 0,0 0-1,0 1 1,6 10-133,-2-3 189,-3-6-66,0-1 1,0 1 0,0 0-1,0 0 1,0-1 0,1 1 0,-1-1-1,0 1 1,1-1 0,-1 0-1,1 0 1,0 1 0,2 0 0,4 4 13,-6-5-20,-1 0 0,1 0 1,-1 0-1,1 0 0,-1 0 0,1 0 0,-1-1 1,1 1-1,0-1 0,0 1 0,-1-1 0,1 0 1,0 1-1,0-1 0,-1 0 0,1 0 0,0 0 1,0-1-1,1 1 0,31-9 17,-31 8-12,3-1 26,0-1 1,0 0-1,0-1 0,-1 1 1,1-1-1,-1 0 1,0-1-1,0 1 0,-1-1 1,1 0-1,-1 0 1,6-9-1,15-16 398,-21 25-330,-2 3-96,-1 4 230,0 14-997,-2 0 0,0 1 0,-6 30 1,0-23-5711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0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 1800,'0'0'2928,"0"0"-2847,0-1 0,0 1-1,0 0 1,0 0-1,-1-1 1,1 1-1,0 0 1,0 0-1,0 0 1,-1-1 0,1 1-1,0 0 1,0 0-1,-1 0 1,1 0-1,0 0 1,0 0-1,-1 0 1,1-1 0,0 1-1,0 0 1,-1 0-1,1 0 1,0 0-1,0 0 1,-1 0-1,1 0 1,0 0 0,-1 0-1,1 0 1,0 1-1,0-1 1,-1 0-1,1 0 1,0 0-1,0 0 1,-1 0 0,1 0-1,0 1 1,0-1-1,0 0 1,-1 0-1,1 0 1,0 0-1,0 1 1,0-1 0,-1 0-1,1 0 1,0 1-1,0-1 1,-6 13 245,1 0 1,1 0 0,0 0 0,1 1-1,0-1 1,1 1 0,1 0-1,0 20 1,2 11 572,10 60 0,-8-93-703,-1 0 0,2 0 0,-1-1 0,2 1 0,9 18 0,-13-28-170,0-1 1,0 0 0,0 0 0,1 0 0,-1 0-1,0 0 1,0 0 0,1 0 0,-1-1 0,0 1-1,1 0 1,-1-1 0,3 1 0,-4-1-26,2 1 59,1-2 15,2 0-50,1-1-1,-1 0 0,1-1 1,-1 1-1,0-1 1,0 0-1,0 0 1,0-1-1,0 0 1,-1 1-1,0-2 1,6-6-1,4-5 156,-1-1 0,12-22-1,-25 38 57,12 10-216,3 6 57,-14-14-80,0 1 0,0-1 0,0 0 0,0 0 0,1 0 1,-1 0-1,0 0 0,0 0 0,1-1 0,-1 1 0,0 0 0,1 0 1,-1-1-1,1 1 0,-1-1 0,1 0 0,1 1 0,-1-1-14,0-1 4,1 0 5,0-1-1,0 0 0,0 0 1,0 0-1,0 0 1,-1-1-1,1 1 1,-1-1-1,1 1 1,-1-1-1,0 0 0,2-4 1,0-2 12,1 1-1,-2-1 1,5-13-1,4-8 30,-12 29-31,0 0 1,0 1-1,0-1 0,1 0 0,-1 1 1,0-1-1,1 0 0,-1 1 0,0-1 1,1 1-1,-1-1 0,1 1 0,-1-1 1,1 1-1,-1-1 0,1 1 1,0-1-1,0 1 0,0 0 1,-1-1 1,0 1-1,1 0 1,-1 0-1,1 0 0,-1 1 1,1-1-1,-1 0 0,1 0 1,-1 0-1,1 0 1,-1 0-1,0 0 0,1 1 1,-1-1-1,1 0 1,-1 0-1,0 1 0,1-1 1,-1 0-1,1 1 0,2 3 27,1 0 1,-1 0-1,0 0 0,3 6 0,1 1-1,10 15 444,-16-25-203,12 0 267,-9 0-500,1 0 1,0 1-1,0-1 1,-1 1-1,1 0 1,-1 0-1,0 1 1,0-1-1,1 1 0,-2 0 1,1 0-1,0 0 1,-1 0-1,7 8 1,3 6-391,0 1 1,11 21 0,-10-17-977,-3 0-1264,-4-9-2718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0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22 1504,'-7'-11'3303,"6"10"-3110,-1 0-1,1 0 1,-1 0-1,0 0 1,0 0 0,1 0-1,-1 0 1,0 1-1,0-1 1,0 1 0,0-1-1,0 1 1,0 0-1,0 0 1,0 0-1,0 0 1,0 0 0,0 0-1,1 1 1,-1-1-1,0 1 1,0-1 0,0 1-1,0 0 1,0-1-1,1 1 1,-1 0 0,0 0-1,1 0 1,-1 1-1,1-1 1,-1 0-1,-1 3 1,-4 4-24,1 1 0,0 0 0,1 1 0,0-1 0,0 1 0,1 0-1,0 0 1,-4 19 0,7-22-122,0-1-1,0 0 0,0 1 1,1-1-1,0 0 0,1 1 0,-1-1 1,1 0-1,1 1 0,-1-1 1,1 0-1,0 0 0,0 0 1,1 0-1,0 0 0,5 9 1,2-4 18,-1 0 0,1-1 0,1 0 0,0 0 0,15 10 0,22 19 250,-47-38-304,-1-1 0,1 1 0,-1 0 0,1 0 0,-1-1 1,1 1-1,-1 0 0,0 0 0,1 0 0,-1-1 0,0 1 0,0 0 0,0 0 0,1 0 0,-1 0 1,0 0-1,0 0 0,0 0 0,0-1 0,-1 1 0,1 0 0,0 0 0,0 0 0,0 0 0,-1 1 1,0-1-3,0 1 0,0 0 0,1-1 1,-1 1-1,0-1 0,0 1 1,-1-1-1,1 0 0,0 1 0,0-1 1,-1 0-1,-1 2 0,-6 2-97,1 0-1,-1-1 0,0 0 1,-1 0-1,1-1 0,-1 0 1,1-1-1,-1 0 0,0 0 1,0-1-1,-10 0 0,18-1-152,1 0 0,-1-1 0,1 1 0,-1-1 0,1 1 0,0-1 1,-1 0-1,1 1 0,0-1 0,0 0 0,-1 0 0,1 0 0,0 0 0,0 0 0,0 0 0,0 0 0,0 0 0,0-1 0,1 1 0,-1 0 0,0 0 0,1-1 0,-1 1 0,1-1 0,-1 1 0,1 0 0,-1-1 0,1-1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0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1828,'-1'6'6465,"-1"4"-3442,-2 8-2779,-2 35 1,7 18 610,3 0-1,20 110 1,27 30-2960,-41-175-3557</inkml:trace>
  <inkml:trace contextRef="#ctx0" brushRef="#br0" timeOffset="1">59 517 1408,'-40'-7'3896,"37"6"-3033,1 1-75,2 0-713,-1 0 1,0 0-1,1 0 1,-1 0-1,1 0 1,-1 0 0,1 0-1,-1 0 1,1 0-1,0-1 1,-1 1-1,1 0 1,-1 0-1,1 0 1,-1-1 0,1 1-1,-1 0 1,1-1-1,0 1 1,-1 0-1,1-1 1,0 1-1,-1 0 1,1-1 0,0 1-1,-1-1 1,1 1-1,0-1 1,0 1-1,-1-1 1,1-1 345,3-1-38,10-11-176,1 0 1,1 2-1,0 0 0,23-14 0,-7 4-174,18-13-302,19-12-924,-26 12-2805,-23 19 1468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0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1800,'0'0'6938,"1"2"-6248,3 2-379,-1 0 1,1-1-1,0 1 0,1-1 1,-1 0-1,1 0 0,7 4 0,15 10 271,0 4-270,-2 2-1,0 0 1,-2 2 0,0 1 0,-2 0 0,25 41 0,-41-58-248,-1 0 0,0 0 1,0 1-1,0-1 1,-1 1-1,-1 0 0,0 0 1,0 0-1,0 18 0,-1-23-47,-2 0-1,1-1 0,-1 1 0,1 0 0,-1-1 1,0 1-1,-1-1 0,1 1 0,-1-1 0,0 0 1,0 1-1,0-1 0,-1 0 0,0 0 0,1-1 0,-1 1 1,-1 0-1,1-1 0,0 0 0,-1 0 0,0 0 1,-7 5-1,4-4 1,1-1 0,-1 0 0,0 0 0,0-1 0,0 0 0,0 0 0,-14 2 0,17-4-14,0 0 0,0 1 1,0-2-1,0 1 0,0 0 0,0-1 0,0 0 0,1 0 1,-1 0-1,0 0 0,0-1 0,1 1 0,-1-1 0,1 0 0,0 0 1,-4-3-1,5 3-1,-1-1 0,1 0 0,0 1-1,1-1 1,-1 0 0,0 0 0,1 0 0,0 0 0,-1 0 0,1 0 0,1 0 0,-1-1 0,0 1 0,1 0 0,-1-1 0,1 1 0,0-4-1,1-1 6,0-1-1,0 1 0,0 0 0,1 0 0,0 0 0,1 0 0,-1 0 0,2 0 1,3-7-1,7-8-11,23-31 0,-12 18 2,-20 28-9,1-1-1,0 1 1,0 0-1,1 0 1,0 1 0,1 0-1,10-8 1,-17 14 8,1 1 1,-1-1-1,0 1 1,1 0-1,-1 0 1,1 0-1,-1 0 1,0 0-1,1 0 1,-1 0-1,1 0 1,-1 1-1,0-1 1,1 1-1,-1-1 1,0 1-1,1-1 1,0 2 0,-1-2 11,2 1-8,11 16 0,1-2-52,-13-14 5,-2-1 45,0 0 0,0 1 0,0-1 0,0 0 0,0 0 0,0 1 0,0-1 0,0 0 0,0 0 1,0 1-1,0-1 0,0 0 0,0 0 0,1 0 0,-1 1 0,0-1 0,0 0 0,0 0 0,0 0 0,1 1 0,-1-1 0,0 0 0,0 0 0,0 0 0,1 0 0,-1 0 0,0 0 0,0 1 0,0-1 0,1 0 0,-1 0 0,0 0 0,0 0 1,1 0-1,-1 0 0,13-2-57,8-7-1,-18 6 51,25-34 243,-27 35-152,3-1 17,-4 3-91,0-1 0,1 1 0,-1 0 0,0 0 0,0-1 0,0 1 0,0 0 0,0 0 0,1 0 0,-1-1 0,0 1 0,0 0 0,0 0 0,1 0 0,-1 0 0,0 0 0,0-1 0,0 1 0,1 0 0,-1 0 0,0 0 0,0 0 0,1 0 0,-1 0 0,0 0 0,0 0 0,1 0 0,-1 0 0,0 0 0,0 0 0,1 0 0,-1 0 0,0 0 0,0 0 0,1 0 0,-1 0 0,0 0 0,0 1 0,1-1 0,-1 0 0,0 0 0,0 0 0,1 1 0,6 7 21,-1 0-1,0 1 1,-1 0 0,1 0 0,-2 0 0,6 15 0,-5-12-297,0-1 0,1 0 0,0 0 0,0 0 0,11 12 0,-14-19-268,0-1 0,0 0 0,0 0 0,1-1 0,-1 1 0,1-1 0,5 4 0,-4-6-2800,14 0 37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0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44 992,'0'-1'170,"-21"-27"3175,20 27-3071,0-1-1,-1 1 0,0 0 1,1 0-1,-1 0 1,0-1-1,1 1 1,-1 1-1,0-1 1,0 0-1,0 0 1,0 1-1,0-1 1,0 1-1,0 0 1,-2-1-1,-3 3 492,3-1-626,0 0 0,0 1 0,0-1 0,0 1 0,0 0 0,1 0 1,-1 0-1,0 1 0,1-1 0,0 1 0,-1 0 0,1 0 0,0 0 0,0 0 0,1 0 0,-1 1 0,-3 6 0,-1 5 192,0 1 0,1 0 0,1 0 0,-6 30-1,6-12 30,0 48 0,5-73-424,0 0 0,1 0 0,0 0 0,0 0 0,4 12 0,-4-18-129,0 1 1,1-1-1,-1 0 1,0 1-1,1-1 1,0 0-1,0 0 1,0 0-1,0 0 1,0 0-1,1-1 1,-1 1-1,1-1 1,0 1-1,-1-1 1,5 2-1,6-1-3542,-10-3 2806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1480,'0'-3'1192,"1"-4"-396,0 0-1,0 0 0,1 0 1,0 1-1,0-1 1,1 0-1,0 1 0,0 0 1,6-9-1,-6 12-635,-1 1 0,1 0-1,0 0 1,0 0 0,0 0 0,0 0-1,0 0 1,1 1 0,-1 0 0,0 0-1,1 0 1,-1 0 0,8-1-1,8-3 446,-13 4-456,0 0 0,1 0 0,-1 0 0,1 1-1,-1 0 1,0 0 0,11 2 0,-7-1 34,-1 0-33,1 0-1,0 1 1,-1 0 0,15 6-1,-20-7-115,-1 1 1,0-1-1,0 0 0,0 1 0,0 0 1,-1 0-1,1 0 0,0 0 0,-1 0 1,0 1-1,1-1 0,-1 1 0,0-1 0,0 1 1,0 0-1,-1 0 0,3 3 0,-3-2-14,0 1-1,-1-1 0,1 1 0,-1-1 1,0 1-1,0-1 0,0 1 0,-1-1 0,1 1 1,-1-1-1,-1 5 0,-2 5 31,-12 26 0,-21 33 97,-3 6 0,39-76-143,0 0 0,0 0 0,0 0 1,1 0-1,0 0 0,-1 0 1,1 0-1,0 0 0,0 0 0,1 0 1,-1 0-1,1 0 0,-1 0 0,1 0 1,0 0-1,0 0 0,1 0 1,-1-1-1,0 1 0,1 0 0,0-1 1,-1 1-1,1-1 0,0 0 1,0 1-1,4 2 0,6 5 3,0 0-1,0 0 1,26 13 0,-29-17-2,10 5 4,25 16 32,-42-25-39,1 0 0,0 1 0,-1-1 0,1 1 0,-1 0 1,0-1-1,0 1 0,0 0 0,0 0 0,-1 0 0,3 6 0,-4-8-1,0 0 0,1 0-1,-1 1 1,0-1 0,-1 0 0,1 0-1,0 0 1,0 0 0,0 0 0,-1 1-1,1-1 1,0 0 0,-1 0-1,1 0 1,-1 0 0,0 0 0,1 0-1,-1 0 1,0 0 0,1 0 0,-1 0-1,0-1 1,-1 2 0,-23 17 13,22-17-16,-7 4-249,0 0 0,0 0 1,0-1-1,-1-1 0,-20 7 1,25-10-1166,1 0 1,-1-1-1,1 1 1,-10-1-1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0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47 139 1300,'-23'-119'6085,"16"104"-4721,2 10-487,4 5-814,1 0 0,0 0 0,0 0 0,0 0-1,0 0 1,0 0 0,0 0 0,-1 1 0,1-1 0,0 0 0,0 0-1,0 0 1,0 0 0,0 0 0,0 0 0,-1 0 0,1 0-1,0 0 1,0 0 0,0 0 0,0 0 0,0 1 0,0-1 0,0 0-1,0 0 1,-1 0 0,1 0 0,0 0 0,0 0 0,0 0-1,0 1 1,0-1 0,0 0 0,0 0 0,0 0 0,0 0 0,0 0-1,0 1 1,0-1 0,0 0 0,0 0 0,-3 23 257,0 0 0,1 0 0,3 37 0,12 75 451,-12-127-733,33 220-225,-26-197-290,0 0-1110,-6-11-3732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1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2 322 900,'0'-2'857,"-1"-4"-550,1 1 0,0-1 0,0 0 1,0 1-1,1-1 0,0 1 0,0 0 0,0-1 1,1 1-1,-1 0 0,1-1 0,1 1 0,-1 0 1,1 1-1,0-1 0,0 0 0,7-7 0,5-6 252,2 0-1,35-29 0,-12 14 123,2 2 1,61-34-1,-102 64-643,0 0 1,0 1-1,0-1 1,0 1-1,0-1 1,1 1-1,-1-1 1,0 1-1,0 0 1,1 0-1,-1 0 1,0 0-1,1 0 0,-1 0 1,0 0-1,1 0 1,-1 0-1,0 0 1,0 1-1,1-1 1,-1 1-1,0-1 1,0 1-1,0-1 1,0 1-1,1 0 0,-1-1 1,0 1-1,1 1 1,1 1 42,0 1-1,-1-1 1,1 1 0,-1-1-1,0 1 1,0 0 0,0 0-1,1 4 1,7 24 216,-8-24-239,1 0 1,-1-1 0,1 1-1,0-1 1,1 1-1,0-1 1,9 13 0,-12-19-53,1 1 1,-1-1 0,0 0-1,1 1 1,-1-1 0,1 0-1,-1 0 1,1 0 0,-1 0 0,1 0-1,0 0 1,0 0 0,-1-1-1,1 1 1,0-1 0,0 1-1,0-1 1,0 0 0,-1 1-1,1-1 1,0 0 0,0 0 0,0 0-1,3-1 1,2-3 113,0 0 0,0-1 0,-1 1 0,1-1 0,-1 0 1,0-1-1,-1 0 0,1 0 0,-1 0 0,-1 0 0,1-1 0,5-11 0,-9 17 854,2 2-971,-1 1 0,0 0-1,0 1 1,0-1 0,0 0 0,0 1 0,-1-1 0,1 1 0,-1-1 0,1 1-1,-1 0 1,2 4 0,-1-1-253,0-1 0,1 0 1,0 0-1,5 8 0,-5-10-176,16 16-757,1-10-5212,-10-6 3154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1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10 687 1368,'0'-3'1240,"-4"-17"260,-1-9 4341,5 29-5800,0-1 0,-1 1 0,1 0 0,0-1 0,0 1 0,0 0 0,0 0 0,0-1 0,0 1 0,0 0 0,0-1 0,0 1 0,0 0 0,0-1 0,0 1 0,0 0 0,0-1 0,1 1 0,-1 0 0,0-1 0,0 1 0,0 0 0,0 0 0,0-1 0,1 1 0,-1 0 0,0 0 0,1-1 0,6 5 1039,6 12-495,12 24-103,-2 1 1,-2 2 0,18 49 0,-31-70-310,0 0-1,-2 1 1,7 42 0,-13-61-161,0-1 1,0 0-1,0 0 1,-1 0-1,0 0 1,1 0-1,-1 0 1,0 0-1,-1-1 1,1 1-1,0 0 1,-1 0-1,1-1 1,-3 4-1,2-5 1,0 0-1,1 0 1,-1-1-1,0 1 1,0 0-1,0 0 1,1-1-1,-1 1 1,0-1 0,0 0-1,0 1 1,0-1-1,0 0 1,0 0-1,-4-1 1,6 1-11,-2 0 20,0-1 0,0 1-1,-1-1 1,1 0-1,0 1 1,0-1-1,1 0 1,-1 0 0,0-1-1,0 1 1,0 0-1,1 0 1,-1-1 0,0 1-1,1-1 1,-3-3-1,1 1 14,1 1 0,-1-1 0,1 0 0,0 0-1,0-1 1,-3-7 0,3 2-4,0 0-1,1-1 1,0 1-1,1-1 1,0 0-1,1 1 1,0-1-1,0 1 1,1-1-1,0 1 1,1 0-1,1 0 1,-1 0-1,1 0 1,8-12-1,-5 9-138,1 0 0,0 1 1,1 0-1,0 1 0,1 0 0,1 0 0,-1 1 1,2 0-1,-1 1 0,20-12 0,-26 19-91,-1 0 0,1 0 0,0 0 1,-1 0-1,1 1 0,0 0 0,0 0 0,0 0 0,0 1 0,0-1 0,0 1 0,0 1 0,6 0 1,0 1-379,-1 0-1,1 1 1,0 0 0,19 10 0,-28-12 487,1 1-1,0-1 0,0 0 1,0 0-1,1 0 0,-1 0 1,0-1-1,0 1 0,0-1 1,4 0-1,-2 0 159,0-1 1,0 1-1,-1-1 0,1 0 1,-1-1-1,1 1 1,-1-1-1,1 0 0,-1 0 1,0 0-1,0 0 0,0-1 1,0 0-1,0 1 1,-1-2-1,1 1 0,-1 0 1,0-1-1,0 1 0,0-1 1,0 0-1,3-6 1,-6 9-22,0 1 0,1-1 0,-1 1 0,0-1 0,0 1 1,0-1-1,1 1 0,-1-1 0,0 1 0,0-1 0,0 1 1,0-1-1,0 1 0,0-1 0,0 1 0,0-1 0,0 1 0,0-1 1,-1 1-1,1-1 0,0 1 0,0 0 0,0-1 0,-1 1 1,1-1-1,0 1 0,0-1 0,-1 1 0,1 0 0,0-1 1,-1 1-1,0-1 0,-10-6 805,10 7-992,-2-2 467,-2 3-23,-2 3-211,-1 0 1,1 0-1,0 1 0,0 0 1,1 0-1,-1 1 1,1-1-1,0 1 1,1 1-1,-1-1 1,1 1-1,1 0 1,-1 0-1,-5 13 1,7-13-73,-1 0 0,1 1 0,1 0 1,-1-1-1,1 1 0,1 0 0,0 0 1,0 0-1,0 1 0,1-1 0,0 0 1,1 0-1,-1 0 0,2 0 0,3 15 1,-4-19-64,1 0 0,0-1-1,0 1 1,0 0 0,0-1 0,1 0 0,-1 1 0,1-1 0,0 0 0,0 0 0,0 0 0,0-1 0,5 4 0,-2-3-43,0 0 1,0 0-1,0 0 1,0-1-1,0 0 1,0-1-1,13 3 1,-4-3-70,1 0 0,-1-1 0,1-1 0,0 0 0,-1-2 0,21-4 0,-22 3 106,0-1 0,0 0 0,0-1 1,-1 0-1,0-1 0,0-1 0,0 0 0,-1-1 0,-1 0 1,1-1-1,-2 0 0,1-1 0,-1 0 0,-1 0 0,0-1 1,-1-1-1,0 1 0,10-22 0,-17 32 116,0-1 0,0 1-1,0 0 1,0-1 0,-1 1 0,1-1 0,-1 1-1,1-1 1,-1 1 0,0-1 0,0 1 0,0-1-1,0 1 1,-1-1 0,1 1 0,-1 0 0,1-1-1,-1 1 1,0-1 0,0 1 0,-2-4 0,2 5-33,0 0 0,1 0 1,-1 0-1,0 1 0,0-1 1,0 0-1,0 1 0,0-1 1,0 0-1,0 1 0,0-1 1,0 1-1,0 0 0,0-1 1,0 1-1,0 0 0,-1 0 1,1 0-1,0 0 0,0 0 1,0 0-1,0 0 0,0 0 1,-1 0-1,1 0 0,0 0 1,0 1-1,0-1 0,0 1 1,0-1-1,-1 1 0,-3 1-4,2-1-1,1 0 0,-1 0 0,0 0 0,0 1-1,1-1 1,-1 1 0,0 0 0,1-1-1,0 1 1,-1 0 0,1 1 0,0-1 0,0 0-1,0 1 1,1-1 0,-4 5 0,4-5-23,-2 7-24,-1 0 0,1 0 1,-2 14-1,4-20-43,1-1 0,0 0 0,-1 1 0,1 0 0,0-1 0,0 1 1,0-1-1,1 1 0,-1-1 0,1 1 0,-1-1 0,1 0 0,0 1 0,0-1 1,0 0-1,0 1 0,0-1 0,1 0 0,-1 0 0,3 3 0,-2-3-33,0-1 1,0 0-1,-1 0 0,1 0 0,0 0 1,0 0-1,0 0 0,0 0 0,4 0 0,-5-1 39,1 1-271,2-2 28,1-1 238,0 0 0,0 0-1,-1 0 1,1 0 0,-1-1 0,0 1-1,0-1 1,0 0 0,0-1 0,0 1-1,0 0 1,-1-1 0,4-6 0,-1 1 59,0-1 0,-1 0 0,-1 0 0,0-1 1,0 1-1,3-19 0,7-67 331,-14 95-328,2-35 219,-1 1 0,-5-44-1,-14-68 591,15 122-667,-2-4 238,0 0-1,-2 0 1,-1 0 0,-2 1-1,0 0 1,-16-28-1,24 53-258,-9-15 217,11 17-280,-1 0-1,1 0 1,-1 0-1,1 1 1,-1-1 0,0 0-1,1 1 1,-1-1-1,0 0 1,0 1-1,0-1 1,1 1-1,-1-1 1,0 1 0,0 0-1,0-1 1,-1 1-1,-3 5 161,2-2-185,0 1-7,0-1 0,0 0-1,0 1 1,0-1 0,1 1-1,0 0 1,0 0 0,0 0 0,0 0-1,0 0 1,0 6 0,-4 23 103,1 0 0,2 0 1,1 57-1,19 99 75,-8-135-543,2 0 0,2-1 0,3 0 0,31 70 0,-5-30-2245,-11-34-3289,-14-30 1785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1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1332,'7'-1'7956,"-6"1"-7776,5 12 1430,1 18-1403,-3 20 1071,1 60 136,-3-49-752,16 96 1,-10-103-1808,-6-46 344,0 6-237,-4-3-4475,-2 2 2436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1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91 1096,'-3'-16'1360,"1"10"-632,1 0-1,0-1 1,0 1 0,0-7 0,1 11-622,0 1 0,0 0 0,0 0 0,0-1 0,1 1 0,-1 0 0,0 0 0,1 0 0,-1 0 0,1-1 0,-1 1 0,1 0 0,-1 0 0,1 0 0,0 0 0,0 0 0,-1 0 0,1 1 0,0-1 0,0 0 0,0 0 0,0 0 0,0 1 0,0-1 0,0 1 0,2-2 0,6 0 83,-1 0 1,1 0-1,-1 1 0,1 0 1,0 1-1,-1-1 0,1 2 1,0-1-1,-1 1 0,1 1 1,14 3-1,-6 0-63,-1 1 0,0 0-1,0 1 1,0 1 0,17 11 0,-23-12-51,1 0 0,-1 1 0,-1 0 0,0 0 1,0 1-1,0 1 0,-1-1 0,-1 2 0,1-1 0,6 15 1,-11-19-39,0 0 1,-1 1 0,0-1-1,0 1 1,0 0 0,-1 0-1,0-1 1,-1 1 0,1 0-1,-1 0 1,-1 0 0,1 0-1,-1 0 1,0-1 0,-1 1-1,1 0 1,-1-1 0,-1 1 0,1-1-1,-7 11 1,1-4 51,0 0-1,-1-1 1,0 0 0,-1 0-1,0-1 1,-1-1 0,-1 0-1,1 0 1,-19 11 0,20-15 0,1-1 1,-1 0 0,0 0-1,0-1 1,-1 0 0,1-1-1,-1 0 1,0 0 0,0-2-1,0 1 1,0-1 0,0-1-1,-20-1 1,29 1-63,-1-1 1,0 0-1,0 1 0,1-1 1,-1 0-1,0 0 0,1-1 1,-1 1-1,-4-4 0,6 5-50,0-1 0,0 0 1,0 0-1,0 0 0,0 0 0,1-1 0,-1 1 0,0 0 0,0 0 0,1 0 0,-1-1 0,1 1 0,-1 0 0,1-1 0,-1 1 0,1 0 1,0-1-1,0 1 0,0-1 0,-1 1 0,1 0 0,1-1 0,-1 1 0,0-2 0,1-3-222,1 0 0,-1 1 0,1-1 0,0 0 0,1 1 0,-1 0 1,7-10-1,-2 6-489,0 1 0,13-11 0,7 0-4192,-17 13 2077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1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187 335 1928,'0'0'3138,"-2"-3"-2237,-4-9-77,5 9-59,-5 0 229,6 2-933,-1 1-1,1 0 0,0-1 0,-1 1 1,1 0-1,0 0 0,-1 0 0,1-1 1,-1 1-1,1 0 0,0 0 0,-1 0 0,1 0 1,-1-1-1,1 1 0,0 0 0,-1 0 1,1 0-1,-1 0 0,1 0 0,-1 0 1,1 0-1,0 0 0,-1 1 0,1-1 0,-1 0 1,1 0-1,0 0 0,-1 0 0,1 0 1,-1 1-1,1-1 0,-1 1 0,-5 2 96,0 1-1,0 0 0,1 0 0,-1 0 0,1 1 1,0 0-1,0 0 0,1 0 0,-7 10 0,-6 12 122,2 2-1,1 0 0,2 0 0,0 1 0,-10 46 0,20-64-236,0 1-1,0 0 1,1-1-1,1 1 0,0 0 1,3 17-1,3-17-103,-6-13 60,0 0 1,0 1 0,1-1-1,-1 0 1,0 1-1,0-1 1,1 0 0,-1 1-1,0-1 1,1 0-1,-1 0 1,0 1-1,1-1 1,-1 0 0,0 0-1,1 1 1,-1-1-1,0 0 1,1 0-1,-1 0 1,1 0 0,-1 0-1,0 0 1,1 0-1,-1 0 1,1 0 0,-1 0-1,0 0 1,1 0-1,-1 0 1,1 0-1,-1 0 1,1 0 0,2-1-1,-1 0 3,-1 1 0,0 0 0,0-1 0,0 1 1,0-1-1,0 1 0,0-1 0,0 1 0,0-1 1,0 0-1,-1 0 0,1 1 0,0-1 0,0 0 0,0 0 1,-1 0-1,1 0 0,0-1 0,13-22-2,-2 1-1,11-31 1,6-12-2,-20 42-5,-8 20 7,0 0 1,1 0 0,-1 0 0,1 0 0,0 1 0,0-1 0,0 1 0,3-5 0,-4 7 31,7 17-29,-1-1-15,1-1 0,16 25 0,-21-36-13,-1 0 0,1 0 0,0 1 1,0-2-1,0 1 0,1 0 0,-1-1 1,1 1-1,-1-1 0,1 0 0,0 0 1,0 0-1,0-1 0,0 0 0,7 2 1,-7-2 4,1-1 0,0 0 0,-1 0 0,1 0 0,-1-1 0,1 1 1,-1-1-1,1 0 0,-1-1 0,0 1 0,1-1 0,-1 0 1,0 0-1,0 0 0,0 0 0,0-1 0,-1 1 0,1-1 0,-1 0 1,1 0-1,-1-1 0,0 1 0,0-1 0,3-6 0,4-6 58,0 0 0,-2-1 0,0 1 0,8-29 0,-8 21 116,-2-1 1,-1 1-1,-1-1 1,2-38-1,-8-98 1037,1 148-1058,-7-53 1134,4 41-449,3 22 333,0 13-1024,-3 32-138,3 0-1,1 0 1,11 83 0,0-40-623,0-3-1747,0-29-4603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1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1576,'1'-3'921,"-1"-1"-753,1 1 1,0-1-1,0 1 1,0-1-1,1 1 1,-1-1-1,1 1 0,0-1 1,0 1-1,0 0 1,0 0-1,0 0 1,1 1-1,0-1 0,-1 0 1,1 1-1,0 0 1,0-1-1,0 1 1,1 0-1,3-1 1,8-5 95,-1 2 1,1 0 0,29-7-1,253-45 986,-172 36-856,-115 20-186,1-1-1,18-7 2012,-38 13-1920,3-1-259,-4 0 52,1 2-1,-1-1 1,1 1 0,0 1-1,0 0 1,0 0 0,-10 8-1,2 2 109,0 1-1,1 1 1,1 0-1,-26 37 1,37-48-197,0 1 0,0-1 0,1 1 0,0 0 0,0-1 1,1 1-1,0 1 0,0-1 0,0 0 0,1 0 0,0 1 1,1-1-1,0 0 0,0 1 0,0-1 0,1 0 0,0 1 1,0-1-1,5 13 0,-5-18-64,0 0 1,1 1-1,-1-1 0,0 0 1,1 0-1,0 0 0,-1 0 1,1 0-1,0-1 0,0 1 1,0 0-1,0-1 0,1 1 1,-1-1-1,4 2 0,-4-2 24,0 0 8,0-1-1,-1 1 1,1 0 0,-1-1-1,1 0 1,0 1 0,-1-1-1,1 0 1,0 0 0,0 0-1,-1 0 1,1 0 0,0 0-1,-1-1 1,1 1 0,0-1 0,-1 1-1,1-1 1,0 1 0,1-2-1,1 0-8,-1 0 0,1-1 0,0 1 0,-1-1 0,0 0-1,0 0 1,4-3 0,-1-2 73,0-1 0,-1 1-1,1-1 1,-2 0 0,1-1 0,-1 1 0,-1-1-1,4-14 1,12-86 832,-16 85-553,1-25 1097,-4 46-873,0 4-406,0-9 23,0 7 7,1 6 627,20 129-550,-3-63-2064,-11-49-1574,12 24-1,-12-30-291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2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1144,'0'0'4827,"-2"-2"-3809,-11-5 8615,15 20-9534,10 47 315,10 20 255,49 116-1,-30-107-368,-14-35-60,-3 1 0,26 91 0,-49-143-230,0 0 0,0 0-1,0 0 1,0-1 0,0 1-1,1 0 1,-1 0-1,4 3 1,-2-2-8,-3-3-45,3 4 383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44 1600,'-28'-16'4677,"27"16"-4003,-10-8 2758,2 1-2931,7 5-27,-7-6 1287,10 7-1660,-1 1 0,1 0 1,-1-1-1,1 1 1,-1 0-1,1 0 1,0 0-1,-1-1 1,1 1-1,-1 0 1,1 0-1,0 0 1,-1 0-1,1 0 1,0 0-1,-1 0 1,1 0-1,0 0 1,-1 1-1,1-1 1,-1 0-1,1 0 1,0 1-1,2-1-108,0 1 1,-1 0-1,1 0 1,0 0-1,0 0 0,-1 0 1,1 0-1,-1 1 1,0-1-1,5 4 0,139 128 950,-108-99 63,-36-33-764,1 1 138,-3-1-335,0-1 0,0 0 0,1 0 0,-1 0-1,0 1 1,0-1 0,0 0 0,1 0 0,-1 0-1,0 0 1,0 1 0,0-1 0,1 0 0,-1 0-1,0 0 1,0 0 0,1 0 0,-1 0 0,0 0-1,0 0 1,1 0 0,-1 0 0,0 0 0,0 0-1,1 0 1,-1 0 0,0 0 0,0 0 0,1 0-1,-1 0 1,0 0 0,0 0 0,1-1 0,-1 1-1,0 0 1,0 0 0,1 0 0,-1 0 0,0 0-1,0-1 1,4-1 7,-1-1-1,0 0 1,0 0-1,0 0 1,0 0-1,-1-1 1,0 1 0,1-1-1,-1 1 1,0-1-1,-1 0 1,3-7-1,2-2 12,2-6-963,0 0 0,13-19 0,-20 34 131,5-6 435,2 1-7579,6-4 3791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2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16 2048,'0'0'4460,"-4"-2"-3496,-12-9-35,12 9-46,0 2-51,-7 2-389,0 1-1,0 0 1,1 1-1,-1-1 1,1 2-1,0 0 1,0 0-1,0 1 1,1 0-1,0 0 1,-15 15 0,18-15-245,0 0 0,0 1 1,1 0-1,0 0 1,0 0-1,1 0 1,-6 11-1,8-12-118,0-1 0,1 0 1,-1 0-1,1 1 0,0-1 0,1 1 1,-1-1-1,1 1 0,0 0 0,0-1 1,1 1-1,1 5 0,0-3-3,0 0 0,1-1 0,0 1 0,0-1 0,1 0-1,0 0 1,7 9 0,38 43 315,-18-25-135,-30-33-246,0 0-1,-1 0 1,1-1-1,-1 1 1,1 0-1,-1 0 1,1 0-1,-1 0 1,1 0-1,-1 0 1,0 0-1,0 0 1,0 0-1,1 0 1,-1 0-1,0 0 1,0 0-1,0 0 1,-1 0-1,1 0 1,0-1-1,0 1 1,0 0-1,-1 0 1,1 0-1,0 0 1,-1 0-1,0 2 1,-1-1-3,0 1 1,0-1-1,0 1 0,-1-1 1,-4 4-1,6-5-2,-11 8-123,-1-1 0,0 0 1,0-1-1,-1-1 0,0 0 0,0-1 1,-1 0-1,1-1 0,-22 3 0,30-7-824,-1 0-1,1 0 0,0-1 1,0 0-1,-9-2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115 281 1644,'-20'66'2395,"-48"171"2942,50-182-3255,17-52-697,0-10-1207,-2-4-90,1-1 1,1 0-1,0 0 0,2-21 1,4-32 163,0 3 168,20-104 1,38-35 748,-38 142-385,-24 57-548,2 5-167,1-1-55,-1 1 0,0-1 0,0 1 0,-1 0 0,1 0 0,0 0 0,-1 0 0,0 0 0,0 1 0,0-1 0,0 1 0,2 6 0,97 264 240,-59-157-327,-21-39-1541,-20-76 949,-2 2-172,2-1 263,-1 7 508,-4-1-5889,-1 0 2549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2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1056,'0'0'1080,"0"3"-95,0 11 949,0 20 1290,5 40-1,-5-72-2105,1 1-777,1 14 4428,-1-25-4577,0 2-184,-1 1 43,0 1 0,0 0 0,1-1-1,0 1 1,0 0 0,0 0 0,0-1 0,1 1 0,-1 0 0,1 0 0,0 1 0,0-1 0,1 0 0,-1 1 0,6-6 0,-6 6-40,1 1 0,0 0 0,-1 1 0,1-1 1,0 0-1,0 1 0,0 0 0,0 0 0,1 0 0,-1 0 0,0 0 0,0 0 0,1 1 1,-1 0-1,0 0 0,0-1 0,1 2 0,-1-1 0,0 0 0,1 1 0,-1 0 0,0-1 1,6 4-1,-2-1-73,1 0 0,-1 1 1,0 0-1,0 0 1,0 1-1,-1 0 0,1 0 1,8 10-1,-6-1-123,-2-4-208,-1-15 384,-1 1 1,0-1-1,0 0 0,0-1 1,6-8-1,20-22-53,-11 20 33,-19 15 11,2 0 2,10-1 4,-10 1 16,1 3-29,11 7 21,-14-8 3,0-1 0,0 1 0,0-1-1,0 1 1,-1 0 0,1-1 0,0 1 0,0 0 0,-1-1 0,1 1-1,-1 0 1,1 0 0,0 0 0,-1 0 0,0-1 0,1 1 0,-1 0 0,1 2-1,0 1-8,4 5-248,0 1 0,-1-1 1,0 1-1,0 0 0,2 16 0,4 12-2434,-9-37 1558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2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1252,'3'-1'6586,"-3"2"-6485,1 7 1619,-3 16-2784,2-20 1747,-5 50 501,4 101 0,1-150-1445,0 1 1,0 0 0,-1 0-1,0 6 1,-7 10-4482,3-11 2272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2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7 188 1704,'-1'-2'1117,"-4"-17"1810,5 17-2098,0-1-67,0-8-65,0 8 489,0-1-656,1-1-299,-1 0 0,1 1 0,0-1 1,1 0-1,-1 0 0,1 1 0,0-1 0,0 1 0,4-7 0,6-2 227,-1 1 0,24-18 0,-28 25-367,0 1 0,0 0 1,1 0-1,0 0 1,-1 1-1,1 0 0,1 1 1,-1 0-1,16-2 1,-22 4-32,2 1 14,-3-1-66,0 0 0,1 1 0,-1-1 0,0 0 0,0 1 1,0 0-1,1-1 0,-1 1 0,0 0 0,0-1 0,0 1 0,0 0 0,0 0 0,0 0 0,0 0 0,0 0 0,0 0 0,-1 0 0,1 0 0,0 0 0,-1 0 0,1 1 0,-1-1 0,1 0 0,-1 0 0,1 1 0,-1-1 0,0 0 0,0 0 0,0 1 0,1-1 0,-1 0 0,0 1 0,-1-1 1,1 0-1,0 1 0,0-1 0,-1 0 0,0 2 0,-2 11 11,-1 1 0,-1-1 0,-1-1 0,-12 24 1,-7 0-57,-36 40 0,2-3-138,59-73 166,-1-1 1,1 1-1,0-1 0,-1 1 1,1-1-1,0 1 0,0 0 1,-1-1-1,1 1 0,0-1 0,0 1 1,0 0-1,0-1 0,0 1 1,0 0-1,0-1 0,0 1 1,0 0-1,0-1 0,0 1 1,0 0-1,0-1 0,0 1 1,1-1-1,-1 1 0,0 0 1,0-1-1,1 1 0,-1-1 1,1 1-1,-1-1 0,0 1 0,1-1 1,-1 1-1,1-1 0,-1 1 1,1-1-1,-1 0 0,1 1 1,-1-1-1,1 0 0,0 1 1,-1-1-1,1 0 0,-1 0 1,1 0-1,0 1 0,0-1 1,8 2-38,-1 1 1,0-1 0,11 0 0,-6 0-58,2 1 20,-1 1-1,1 0 0,-1 1 1,0 1-1,0 0 0,-1 1 1,0 0-1,0 1 0,0 0 1,14 14-1,-25-21 79,0 1-1,0 0 0,0 1 1,0-1-1,0 0 1,-1 1-1,1-1 0,-1 1 1,0-1-1,0 1 1,1-1-1,-2 1 0,1 0 1,0 0-1,-1 0 1,1-1-1,-1 1 0,0 0 1,0 0-1,0 0 1,0 0-1,0 0 0,-1-1 1,1 1-1,-1 0 1,0 0-1,0-1 0,0 1 1,-1 2-1,-1 0 52,0 0 0,-1 0-1,1-1 1,-1 0 0,0 0 0,0 0-1,0 0 1,0 0 0,-1-1-1,0 0 1,0 0 0,0 0 0,-10 4-1,9-5-21,0 0 0,-1 0 0,1 0 0,-1-1 0,1 0 0,-1 0 0,1-1 0,-1 0 0,0 0-1,1 0 1,-1-1 0,1 0 0,-1 0 0,1-1 0,-12-4 0,12 4-691,0-1 0,0-1 0,0 1 0,0-1 0,-9-8 0,7 4-2433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2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1168,'0'0'5945,"1"6"-5430,20 152 1939,-13-111-1860,2-1 0,17 51 0,-19-79 339,-8-18-913,0 0 1,0 0-1,0 0 0,0 0 1,0 0-1,0 0 1,0 0-1,1 0 1,-1 1-1,0-1 1,0 0-1,0 0 1,0 0-1,0 0 1,0 0-1,0 0 1,1 0-1,-1 0 0,0 0 1,0 0-1,0 0 1,0 0-1,0 0 1,0 0-1,0 0 1,1 0-1,-1 0 1,0 0-1,0 0 1,0-1-1,0 1 1,0 0-1,0 0 1,0 0-1,0 0 0,0 0 1,1 0-1,-1 0 1,0 0-1,0 0 1,0 0-1,0 0 1,0-1-1,0 1 1,0 0-1,0 0 1,0 0-1,0 0 1,0 0-1,0 0 0,0 0 1,0-1-1,0 1 1,0 0-1,0 0 1,0 0-1,0 0 1,0 0-1,3-28 856,-3 27-1015,0-10 229,0 0 1,-1 1 0,-2-14 0,-2-16 126,-9-132 567,12 157-716,-1-65 261,3 75-304,0-1-1,0 1 0,0-1 1,1 1-1,-1-1 1,1 1-1,1 0 0,-1-1 1,3-6-1,-3 11-84,0 0-1,-1 0 0,1 1 1,0-1-1,0 0 0,-1 0 1,1 1-1,0-1 0,0 0 1,0 1-1,0-1 0,0 1 1,0-1-1,0 1 1,0-1-1,0 1 0,0 0 1,0 0-1,1-1 0,-1 1 1,0 0-1,0 0 0,0 0 1,0 0-1,0 0 0,0 0 1,0 1-1,3 0 1,-1-1-280,0 1 0,0 0 0,1 0 0,-1 0 0,0 1 1,0-1-1,0 1 0,4 2 0,-5-3-174,0 1-204,8 13-6195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2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1716,'0'0'10274,"4"-7"-10047,-4 6-224,3-4 70,1 0-1,-1 0 1,1 0-1,0 0 0,0 0 1,0 1-1,1 0 1,-1 0-1,11-7 1,92-45 24,-66 36-7036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2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1004,'0'0'4438,"2"1"-3706,0 0-451,0 1 0,1 0 1,-1 0-1,0 0 0,0 0 0,-1 1 0,1-1 1,0 0-1,-1 1 0,1-1 0,-1 1 1,2 4-1,12 41 723,-7-19-552,30 93-1326,-38-121 254,2 16-3908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2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2084,'0'0'1096,"-4"-13"792,3 4 225,-4 0-441,-1-1-1572</inkml:trace>
  <inkml:trace contextRef="#ctx0" brushRef="#br0" timeOffset="1">116 1 1640,'0'0'3251,"3"2"-2252,0 1-758,0-1 0,-1 1 1,1 0-1,-1 1 0,1-1 0,-1 0 1,0 1-1,-1-1 0,1 1 0,0-1 1,-1 1-1,0 0 0,2 7 1,20 79 1842,15 115 1,-33-174-1930,2 0 1,16 47-1,-10-40-2507,-13-35 587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3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3 165 1696,'0'0'1792,"2"1"-1011,-1 0-674,0-1 0,0 0 0,0 0 0,0 0 0,0 0 0,0 0 0,0 0 0,1 0 0,-1 0-1,0 0 1,0 0 0,0 0 0,0-1 0,0 1 0,0 0 0,0-1 0,0 1 0,0-1 0,-1 1 0,1-1 0,0 1 0,0-1 0,0 0 0,0 0 0,-1 1 0,1-1 0,1-2-1,2 0-80,5-5 370,-2 0 0,1 0-1,-1-1 1,-1 0 0,1 0-1,-2 0 1,1-1 0,7-20-1,-9 22-173,-4 6-86,1 0 0,0-1 0,-1 1 0,0-1 0,0 1-1,1-1 1,-1 1 0,-1-5 0,1 2 131,0 3 45,-3-3 103,3 5-389,0 0 0,0 0 1,0-1-1,0 1 1,0 0-1,0-1 0,0 1 1,0 0-1,0 0 0,0-1 1,-1 1-1,1 0 1,0 0-1,0-1 0,0 1 1,0 0-1,0 0 0,-1-1 1,1 1-1,0 0 0,0 0 1,-1 0-1,1 0 1,0-1-1,0 1 0,0 0 1,-1 0-1,1 0 0,0 0 1,-1 0-1,1 0 1,0 0-1,0-1 0,-1 1 1,1 0-1,0 0 0,-1 0 1,1 0-1,0 0 1,0 0-1,-1 0 0,1 1 1,0-1-1,-1 0 0,1 0 1,0 0-1,0 0 0,-1 0 1,1 0-1,0 0 1,0 1-1,-1-1 0,1 0 1,-5 3 25,0 1 0,0-1 1,0 1-1,0 0 0,1 0 1,0 0-1,0 1 0,0-1 1,-4 7-1,-3 11 184,-10 24 0,18-37-174,0-1 0,0 1 0,1 0 0,0-1 0,-1 19-1,3-23-60,0 0-1,0-1 0,1 1 1,-1 0-1,1-1 0,0 1 0,0-1 1,0 1-1,0-1 0,0 0 0,1 1 1,0-1-1,0 0 0,-1 0 1,2 0-1,-1 0 0,0 0 0,1 0 1,-1-1-1,1 1 0,0-1 1,0 0-1,0 0 0,0 0 0,0 0 1,0 0-1,0-1 0,1 1 0,5 1 1,-1-1-240,0-1 0,0 1 0,0-2 0,1 1 0,-1-1 0,0 0 1,0-1-1,0 0 0,1 0 0,-1 0 0,15-6 0,17-11-6315,-31 13 3547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3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26 1956,'1'-1'296,"-1"1"-1,0-1 1,1 0-1,-1 0 1,0 1-1,0-1 1,0 0-1,0 0 1,0 1-1,0-1 1,0 0-1,0 1 1,0-1-1,0 0 1,0 0-1,-1 1 1,1-1-1,0 0 1,0 1-1,-1-1 1,1 0-1,0 1 1,-2-2-1,-2-2 319,0 1 983,0 4-1004,-2 1-380,1 0 1,0 0-1,0 1 0,1 0 1,-1-1-1,1 2 1,-1-1-1,1 0 1,-8 9-1,10-10-134,-1 1-1,1 1 1,0-1-1,0 0 1,0 0 0,0 1-1,0-1 1,1 1 0,0 0-1,0-1 1,0 1-1,0 0 1,0 0 0,1-1-1,0 1 1,0 0-1,0 0 1,0 0 0,1 4-1,0-2-35,1-1-1,0 1 1,0-1-1,0 1 0,0-1 1,1 0-1,0 0 1,0 0-1,1 0 0,-1-1 1,1 1-1,5 4 0,51 41 210,-2-2 625,-56-46-463,-6 1-324,0 0-72,0 0 1,0 0 0,0 0 0,0-1 0,0 1-1,-1-1 1,1 0 0,-1-1 0,1 1-1,-1-1 1,-9 2 0,-22 4-1074,34-7 502,-1-1-135,-9-2-133,9 2-142,2-2-234,0 1 617,-1-5 1,3-2-3621,2-6 857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3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1300,'0'0'1083,"2"-8"-37,-1 7-195,0 8 4359,-1 7-4950,0 39 932,8 61 0,-6-97-1013,1 0 1,1-1-1,0 1 1,1-1-1,1 0 0,1 0 1,0 0-1,11 17 1,-17-31-159,0 0 0,0 0 1,1 0-1,-1-1 1,1 1-1,-1 0 1,1-1-1,0 1 0,0-1 1,-1 1-1,1-1 1,0 0-1,0 1 1,0-1-1,0 0 1,1 0-1,-1-1 0,0 1 1,0 0-1,1-1 1,-1 0-1,0 1 1,0-1-1,3 0 0,0-1-5,-1 0 0,0 0 0,0-1 0,1 1-1,-1-1 1,0 0 0,-1 0 0,1 0 0,0-1 0,0 1-1,-1-1 1,4-3 0,13-14 70,33-41 0,-52 60-82,0 0 1,0 0-1,-1 0 1,1 0-1,0 0 1,0 0-1,0 0 1,0 1-1,0-1 0,0 0 1,0 1-1,0-1 1,1 1-1,0-1 1,-2 1-3,1 0 1,0 0-1,-1 0 1,1 0 0,0 0-1,-1 0 1,1 0 0,-1 0-1,1 0 1,-1 1 0,1-1-1,0 0 1,-1 0-1,1 1 1,-1-1 0,1 0-1,-1 1 1,1-1 0,-1 0-1,1 1 1,2 3 4,0-1 1,-1 1-1,0 0 0,0 0 1,0 0-1,2 5 1,1 2-15,-3-7-47,0 0 1,0 1-1,1-1 0,0-1 1,0 1-1,0 0 1,0-1-1,1 1 1,-1-1-1,1 0 1,0 0-1,0 0 1,0-1-1,0 1 0,0-1 1,1 0-1,-1 0 1,9 1-1,-6-1-38,0-1 0,0 0 0,0-1 0,0 1 0,0-2 0,1 1 0,-1-1 0,0 0 0,0 0 0,0-1 0,0 0 0,8-3 0,-7 1 15,0 0 1,1-1-1,-2 0 0,1 0 1,-1-1-1,1 0 0,-2 0 1,1-1-1,-1 0 0,0 0 1,0 0-1,-1-1 0,9-15 1,-6 8 127,-1-1 0,-1 0 1,0 0-1,-1 0 0,-1 0 1,3-28-1,-6 41-12,-1 1 1,0-1-1,-1 1 1,1-1-1,0 1 0,-1-1 1,1 1-1,-1-1 1,0 1-1,0-1 0,0 1 1,-1-3-1,1 5-26,1-1 0,-1 1 0,1-1 0,0 1 0,-1-1 1,1 1-1,-1 0 0,0-1 0,1 1 0,-1 0 0,1-1 0,-1 1 0,1 0 0,-1 0 0,0-1 0,1 1 0,-1 0 0,0 0 1,1 0-1,-1 0 0,0 0 0,1 0 0,-1 0 0,0 0 0,1 0 0,-1 0 0,1 0 0,-1 1 0,0-1 0,1 0 0,-1 0 0,0 1 1,-19 10 166,15-7-204,1 1 0,-1 0 0,0 0 1,1 0-1,0 0 0,1 0 0,-1 1 1,1 0-1,0 0 0,0 0 1,1 0-1,-1 0 0,1 0 0,1 1 1,-1-1-1,0 12 0,2-17-171,1 2-318,2 3 554,-3-6-62,0 0 1,0 0 0,0 0-1,0 0 1,0 0 0,1 0 0,-1 0-1,0 0 1,0 0 0,0 0 0,0 0-1,0 0 1,0 0 0,0 0 0,1 0-1,-1 0 1,0 0 0,0 0 0,0 0-1,0 0 1,0 0 0,0 0 0,1 0-1,-1 0 1,0 0 0,0 0-1,0 0 1,0 0 0,0 0 0,0 0-1,0 0 1,0 0 0,1 0 0,-1 0-1,0 0 1,0 0 0,0-1 0,0 1-1,0 0 1,0 0 0,0 0 0,0 0-1,0 0 1,0 0 0,0 0 0,0 0-1,0-1 1,0 1 0,0 0-1,0 0 1,0 0 0,0 0 0,5-8 18,-3 5 9,1-1-1,-1 0 1,-1 0 0,1 0 0,0 0 0,1-7 0,6-29 155,-9 38-135,0-5 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25 104 1328,'-11'-2'2580,"-2"-2"353,41-10-2613,-8 9-52,4-2-120,10-8-172,3 5-232,-2-7-696,1 1-1141,-7 3 333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3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1516,'1'-3'848,"0"0"-468,0 1-1,1-1 0,-1 0 1,1 0-1,0 1 0,0-1 1,0 1-1,3-5 2712,0 14-2882,-1-1-1,0 1 0,0 0 1,0 0-1,-1 0 0,0 0 1,-1 1-1,0-1 1,3 14-1,5 18 212,12 26 126,5 14 9,-18-47-428,-8-32-120,-1 1-1,0 0 0,0 0 0,0-1 0,1 1 1,-1 0-1,0-1 0,0 1 0,0 0 0,0 0 0,0-1 1,-1 1-1,1 0 0,0-1 0,0 1 0,0 0 1,-1 0-1,1-1 0,0 1 0,-1-1 0,1 1 0,0 0 1,-1-1-1,1 1 0,-1-1 0,1 1 0,-1-1 1,1 1-1,-1-1 0,1 1 0,-1-1 0,0 1 0,1-1 1,-1 0-1,0 1 0,0-1 0,-3 0 83,0-1-1,0 1 1,0-1 0,1 0-1,-1-1 1,0 1-1,1 0 1,-1-1-1,1 0 1,0 0 0,-1 0-1,1 0 1,0-1-1,0 1 1,-3-5 0,5 7-75,0-3 27,-1 1 0,1 0 0,-1-1 0,1 1 0,0 0 0,0-1 0,0 0 0,1 1 0,-1-1 0,0-3 0,2-10 4,1 9-241,0 0-1,0 1 0,1-1 0,0 1 0,0-1 1,1 1-1,0 0 0,0 0 0,0 1 1,1-1-1,0 1 0,0 0 0,0 0 1,0 1-1,1 0 0,0 0 0,0 0 0,0 0 1,0 1-1,1 0 0,-1 0 0,11-2 1,3 4-3899,-17 0 1540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3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31 126 964,'2'0'507,"1"0"-339,0 0-1,0-1 1,0 1 0,-1-1-1,1 1 1,0-1-1,0 0 1,-1 0-1,1 0 1,-1 0-1,1-1 1,-1 1-1,1-1 1,-1 0-1,0 1 1,0-1-1,0 0 1,0 0-1,0 0 1,0-1-1,0 1 1,-1 0-1,1-1 1,1-4-1,0 3 153,-1-1 1,0 0-1,0 0 0,0 0 0,0 0 0,-1 0 0,0 0 0,0-1 0,0 1 0,-1 0 1,0-1-1,0 1 0,0-7 0,-1 10 131,-2 1 164,2 1-575,1-1-1,0 1 0,0 0 1,-1-1-1,1 1 1,0 0-1,-1 0 1,1-1-1,0 1 1,-1 0-1,1 0 1,0 0-1,-1-1 0,1 1 1,0 0-1,-1 0 1,1 0-1,-1 0 1,1 0-1,0 0 1,-1 0-1,1 0 1,0 0-1,-1 0 0,1 0 1,-1 0-1,1 0 1,0 0-1,-1 0 1,1 0-1,-1 0 1,1 1-1,-1-1 0,-6 4 44,1 0 0,-1 1-1,1 0 1,0 0 0,0 0-1,1 1 1,0 0-1,0 0 1,0 0 0,0 1-1,1 0 1,0 0-1,1 0 1,-1 0 0,2 0-1,-1 1 1,1-1-1,0 1 1,0 0 0,-1 11-1,3-17-146,0 1 0,0-1 0,0 1-1,0-1 1,0 1 0,0-1-1,1 0 1,-1 1 0,1-1 0,-1 0-1,1 1 1,0-1 0,0 0 0,0 0-1,0 0 1,1 0 0,-1 0 0,0 0-1,1 0 1,0 0 0,-1 0 0,4 2-1,-3-3-437,0 1 0,1-1 0,-1 0 0,1 0 0,-1 0 0,1 0 0,-1 0-1,1 0 1,-1-1 0,1 0 0,0 1 0,3-1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3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51 1288,'0'0'2283,"-9"-10"980,-10-29 359,19 38-2592,3 6-1531,2 5 316,8 14-876,-4-6-3296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3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1124,'0'0'8645,"-5"0"-8561,-12 1-1,13 0 859,2-2-889,-9 0 278,9 2-302,-2 0-6,0 1 1,0-1-1,0 1 1,0 0-1,0 1 0,1-1 1,-1 1-1,1 0 1,-1-1-1,1 2 0,0-1 1,0 0-1,0 0 0,1 1 1,-1 0-1,1-1 1,0 1-1,-3 7 0,-2 6-27,1 0 0,1 0 0,-4 20 0,8-35-21,1 1-2,1 1 0,-1-1 0,0 0 0,1 0 0,0 1 0,0-1 0,0 0 0,0 0 1,0 0-1,3 5 0,-3-7-2,9 6-290,11-7 119,-19-1 178,13-2-50,-15 3 72,6-3 18,-1 0-1,0 0 0,8-8 1,-12 10-7,5-9 88,1-2 444,-2-2-1,1 1 0,3-19 0,-8 30-465,0 0-53,1 0 0,-1 0 1,0 0-1,1 0 0,-1 0 0,0-1 1,0 1-1,-1 0 0,2-4 1,3-11-10,-3 11 124,0-1-1,0 1 1,-1-1 0,0 0 0,0-9 535,0 13-654,-1 2 313,-1 5-141,-2 16-86,-5 41-38,8-51-165,0 0-1,0-1 0,1 1 0,0-1 0,1 1 0,0-1 0,1 1 1,4 11-1,0-12-90,-4-6-1395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4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1608,'8'1'10466,"-4"7"-6460,4 19-4890,0 0 1297,33 84-5,69 207 507,-41-128-465,-49-131 325,-20-57-386,5 11 1370,-28-40-1720,0 1 0,-1 1 0,-49-38 0,58 50-37,13 10-3,-1 0-1,0 0 1,0 1 0,0-1 0,0 1 0,-1 0-1,-5-3 1,7 4 9,-16-15-182,42 38 176,3 0-4,57 48-12,-14-9 64,-27-26-42,-42-34-2,0 0 1,0 0-1,0 0 1,0-1-1,1 1 1,-1 0-1,0-1 1,0 1-1,0-1 1,1 0-1,-1 1 1,0-1 0,0 0-1,1 0 1,-1 1-1,0-1 1,1 0-1,-1 0 1,0 0-1,1-1 1,-1 1-1,0 0 1,0 0-1,3-2 1,-1 0-7,0-1 0,0 0 0,-1 0-1,1 0 1,-1-1 0,0 1 0,1-1 0,-2 1 0,1-1 0,0 0 0,1-6 0,14-49-1685,-14 46 571,-2 3-819,0 5 557,2-4-3519,4-7 481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4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34 1144,'-18'-34'11751,"19"40"-11362,3 28 143,2 0 0,2 0 0,1 0 0,20 50 0,69 129 1079,-88-191-1440,14 31 633,-23-51-644,1 2 1146,-2-4-1265,-57-66 182,-28-26-90,84 91-127,-19-20 29,18 18-24,-2-2-6,3 4 8,0 0-15,-4-4 2,3 4 186,6 6-164,112 141 174,-84-112-66,50 41 1,-72-66 6,-9-8 2,1 0 61,-2 0-186,1-1 0,-1 0 0,0 0 0,0 0 1,0 0-1,0 0 0,0 1 0,0-1 0,0 0 0,1 0 1,-1 0-1,0 0 0,0 0 0,0 0 0,0 0 0,0 0 1,1 0-1,-1 1 0,0-1 0,0 0 0,0 0 0,0 0 1,1 0-1,-1 0 0,0 0 0,0 0 0,0 0 0,0 0 1,1 0-1,-1 0 0,0 0 0,0 0 0,0 0 0,0-1 1,1 1-1,-1 0 0,0 0 0,0 0 0,0 0 1,0 0-1,0 0 0,1 0 0,-1 0 0,0-1 0,3-3 8,0-1-1,0 0 1,-1 0-1,0-1 0,0 1 1,0 0-1,1-10 1,-2 13-183,12-60-2596,2 21-7436,-8 26 5873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4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1284,'0'0'1021,"-9"-6"1495,9 6-2364,-1 0-1,1 0 0,0-1 0,0 1 0,-1 0 1,1 0-1,0 0 0,0 0 0,-1-1 1,1 1-1,0 0 0,-1 0 0,1 0 1,0 0-1,-1 0 0,1 0 0,0 0 1,-1 0-1,1 0 0,0 0 0,0 0 1,-1 0-1,1 0 0,0 0 0,-1 0 0,1 0 1,0 0-1,-1 1 0,1-1 0,0 0 1,0 0-1,-1 0 0,1 0 0,0 1 1,0-1-1,-1 0 0,1 0 0,-4 12 213,1-1-1,1 0 0,0 0 1,0 1-1,1-1 0,1 17 1,2 5 403,5 34-1,-6-41-266,-1-21-280,0-1 0,0 1-1,1 0 1,0 0 0,1 5 0,-2-8 1428,4-6-1490,7-12 232,17-31 0,-9 14-81,-18 32-299,0-1-1,0 1 0,1 0 1,-1-1-1,0 1 1,0 0-1,1 0 0,-1 0 1,1 0-1,-1 0 1,1 1-1,-1-1 0,1 0 1,0 1-1,-1-1 1,1 1-1,0 0 1,-1-1-1,1 1 0,0 0 1,0 0-1,-1 0 1,4 0-1,0 1 4,0 0 0,1 0 0,-1 0 0,0 1-1,0-1 1,7 4 0,39 25 75,-28-15-25,-21-14-48,2 1 4,-4-1-15,1-1 0,-1 0 0,0 0 0,0 1-1,1-1 1,-1 0 0,0 0 0,1 0 0,-1 0-1,0 1 1,0-1 0,1 0 0,-1 0 0,0 0-1,1 0 1,-1 0 0,0 0 0,1 0 0,-1 0-1,0 0 1,1 0 0,-1 0 0,0 0 0,1 0-1,-1 0 1,0 0 0,1 0 0,-1-1 0,0 1-1,0 0 1,1 0 0,-1-1 0,9-3 7,-1-1 0,14-12 0,-16 12-24,0 1 0,0-1 0,1 1 0,-1 0 0,1 0 0,12-4 0,-17 8 10,-1 0 1,1 0 0,0 0-1,0 0 1,0 0-1,-1 0 1,1 0 0,0 1-1,0-1 1,-1 1-1,1-1 1,0 1-1,-1 0 1,3 1 0,0 0-15,3 1-60,0 1 0,0 0 0,0 0 0,0 1 0,-1-1-1,1 2 1,-2-1 0,1 1 0,0 0 0,5 8 0,3 5-823,-1 1 1,12 24 0,-18-27 221,-2-6-1477,0-2-3048,0 2 1386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107 116 1632,'0'0'4088,"3"1"-3443,10 2-66,-10-2-56,10-8 385,-9 5-726,0 0 1,0 0-1,-1 0 1,1 0-1,-1-1 1,0 0-1,0 1 1,0-1-1,0 0 1,0-1-1,0 1 1,-1 0-1,0-1 0,1 0 1,-1 1-1,-1-1 1,1 0-1,0 0 1,-1 0-1,0 0 1,0 0-1,1-8 1,-2 9 73,-1 0-18,1 2-201,-1-1 0,1 1 0,0 0 0,-1-1 0,1 1 0,-1 0 0,0-1 1,1 1-1,-1 0 0,0 0 0,0 0 0,0 0 0,0 0 0,0 0 0,0 0 0,0 0 0,0 0 0,0 1 0,0-1 1,-1 0-1,1 1 0,0-1 0,-1 1 0,1-1 0,0 1 0,-1-1 0,1 1 0,0 0 0,-1 0 0,1 0 0,0 0 0,-1 0 1,-1 0-1,-6 3 28,0 0 0,0 0 1,0 1-1,0 0 0,0 1 1,1 0-1,0 0 1,0 1-1,0 0 0,1 0 1,0 1-1,0-1 0,1 2 1,0-1-1,0 1 1,0 0-1,1 0 0,1 1 1,-1-1-1,1 1 0,-3 10 1,6-15-50,0 0 0,0 0 0,1 0 0,-1 1 0,1-1 0,0 0 0,0 0 0,0 0 0,1 1 0,0-1 1,-1 0-1,1 0 0,1 0 0,-1 0 0,1 0 0,-1 0 0,4 5 0,-2-5-50,1 1 0,-1-2-1,1 1 1,-1 0 0,1-1 0,0 1 0,0-1 0,1 0-1,-1-1 1,1 1 0,-1-1 0,1 1 0,8 1-1,-12-3-16,10 2-330,0 1 0,0-1 0,18 2 0,-26-5-6,0 0 1,0 0-1,0 0 1,0 0-1,0 0 1,0-1-1,0 1 1,0-1-1,0 0 1,0 0-1,-1 0 1,1 0-1,0 0 0,-1-1 1,1 1-1,0-1 1,-1 0-1,0 1 1,4-4-1,6-8-2422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4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18 1516,'0'0'5193,"-2"-3"-4373,-7-8-42,9 10-754,-1 1 1,1 0-1,0 0 1,0 0-1,0 0 1,0-1 0,0 1-1,0 0 1,-1 0-1,1 0 1,0 0-1,0-1 1,0 1-1,-1 0 1,1 0-1,0 0 1,0 0-1,0 0 1,-1 0-1,1 0 1,0 0 0,0 0-1,0 0 1,-1 0-1,1 0 1,0 0-1,0 0 1,-1 0-1,1 0 1,-9 0 260,1 1 0,-1 0 0,1 0 0,-1 1 1,1 0-1,-1 1 0,1 0 0,0 0 0,0 1 0,1 0 1,-1 0-1,1 1 0,0 0 0,0 0 0,0 0 0,-8 10 1,14-13-251,0-1 1,0 1-1,1-1 1,-1 1 0,0-1-1,1 1 1,-1-1-1,1 1 1,0-1 0,-1 1-1,1 2 1,-1 3 122,0-5-3,2 4-13,33 106 735,-29-79-697,-5-29-143,-1-1-10,-2 3-27,0-1 0,0 0 1,0 1-1,-8 7 0,9-11-153,-4-1 418,1-1-2404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4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6 1952,'-5'-6'7026,"0"8"-6818,2-1-64,0 0 1,0 1-1,0-1 1,0 0-1,0 1 0,1 0 1,-1 0-1,0 0 1,1 0-1,-1 0 1,1 0-1,0 1 1,-4 4-1,4-2 53,-1 1 0,1-1 0,0 1-1,0 0 1,0 0 0,1 0 0,0 0-1,0 0 1,0 10 0,1-4 47,1-1 0,0 1 1,1-1-1,5 19 0,-4-17-37,0 1 1,0 14-1,-3-26-194,0-1 1,0 0-1,0 1 1,0-1-1,-1 0 0,1 0 1,0 1-1,-1-1 1,1 0-1,-1 0 1,0 1-1,1-1 1,-1 0-1,0 0 0,1 0 1,-1 0-1,0 0 1,0 0-1,-2 1 1,-18 11 103,8-7-177,-1-1 0,1-1 0,-1 0 0,0-1 0,0 0 0,-27 0 0,40-3 18,0 0 0,0 0 0,0 0 0,1 0 0,-1 0 0,0 1 1,0-1-1,0 0 0,1 0 0,-1 1 0,0-1 0,0 0 0,0 1 0,0 0 0,-2 0-103,1 0-420,-2-2-1121,0 1 1180,-3-2-217,0 2-3061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9 103 1908,'-2'-5'834,"1"1"0,-1 0 0,1-1-1,0 1 1,0-9 0,1 11-640,1 0-1,-1-1 1,0 1 0,1 0 0,0-1-1,0 1 1,0 0 0,0 0 0,0 0-1,0-1 1,0 1 0,2-2 0,-1 3-134,-1 0 1,0 0-1,1 1 1,-1-1-1,0 0 1,1 0-1,-1 1 1,1-1 0,0 1-1,-1-1 1,1 1-1,-1 0 1,3-1-1,1 0 148,1 0-108,0 1 0,0-1-1,0 1 1,0 0 0,1 1 0,-1-1 0,0 1-1,0 0 1,0 1 0,0 0 0,0 0 0,-1 0-1,9 4 1,-5-1-12,0 0 0,0 1 0,-1 0 0,1 0 0,-1 1 0,14 15 0,-16-16-52,-1 1 1,0 0-1,0 1 1,-1-1-1,0 1 0,0 0 1,0 0-1,-1 0 1,-1 0-1,1 0 1,-1 1-1,-1-1 0,0 1 1,0 0-1,0 9 1,-2-11-22,1 1 0,-1-1 1,-1 0-1,1 0 1,-1 0-1,-1 0 0,1 0 1,-1 0-1,0-1 0,-1 1 1,0-1-1,0 0 0,0 0 1,0 0-1,-1 0 0,0-1 1,0 0-1,-7 5 1,9-7-5,1-1-2,-1 0 0,1 0 0,0-1 0,-1 1 0,1 0 1,-1-1-1,1 0 0,-1 1 0,1-1 0,-1 0 0,0 0 0,0-1 0,0 1 0,0-1 0,1 1 0,-1-1 0,-4 0 0,6 0 4,-1 0 3,1 0-1,-1 0 1,0 0-1,0-1 1,1 1-1,-1 0 1,1-1-1,-1 1 1,0-1-1,1 0 1,-1 0-1,1 1 1,-1-1-1,1 0 1,0 0-1,-1 0 1,1-1-1,0 1 1,0 0-1,0 0 1,0-1-1,0 1 1,0 0-1,-2-4 1,2 1 18,0 2-18,0 0 0,0 0 0,1 0 0,-1 0 0,1 0 0,-1 0 0,1 0 1,0 0-1,0 0 0,0 0 0,0 0 0,1-4 0,1-10 32,1 0 0,1 0 0,1 1 1,0-1-1,8-15 0,10-12 30,41-58 1,-28 58-959,-10 21-2719,-22 20 408,9-4 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24 108 1232,'0'0'2581,"-3"-3"-1474,-11-11-106,11 10 1429,3 4-2352,-1 0-1,1 0 1,0 0-1,0 0 1,0 0-1,-1 0 1,1 0-1,0-1 0,0 1 1,0 0-1,0 0 1,-1 0-1,1 0 1,0 0-1,0-1 1,0 1-1,0 0 0,0 0 1,0 0-1,-1-1 1,1 1-1,0 0 1,0 0-1,0 0 0,0-1 1,0 1-1,0 0 1,0 0-1,0 0 1,0-1-1,0 1 1,0 0-1,0 0 0,0-1 1,0 1-1,0 0 1,0 0-1,0 0 1,0-1-1,1 1 1,-1 0-1,0 0 0,0 0 1,0 0-1,0-1 1,14-6 145,-1 0 1,1 1 0,1 1-1,-1 0 1,23-5-1,34-11 280,-17 4 352,-52 17-439,11 5-303,-11-4-63,-2 3-5,-3 7-18,0 0 0,-1-1 0,0 1 0,0-1 0,-11 18 0,-40 56 32,34-53-27,-6 10 38,-26 53-1,53-93-62,-1 0 0,1-1-1,0 1 1,-1-1-1,1 1 1,0-1-1,0 1 1,0 0-1,0-1 1,0 1 0,-1-1-1,1 1 1,0 0-1,0-1 1,0 1-1,0-1 1,1 1-1,-1 0 1,0-1 0,0 1-1,0-1 1,0 1-1,1 0 1,-1-1-1,0 1 1,1-1-1,-1 1 1,0-1-1,1 1 1,-1-1 0,0 1-1,1-1 1,-1 0-1,1 1 1,-1-1-1,1 0 1,-1 1-1,1-1 1,-1 0 0,1 1-1,0-1 1,-1 0-1,1 0 1,-1 0-1,1 1 1,0-1-1,0 0 1,4 1 4,0-1 0,0 0-1,0 1 1,7-2 0,-9 1 7,16-2-30,-1 0 1,1-1-1,-1-1 0,21-8 1,64-30-1351,-59 21-127,8-5-4290,-19 12 2439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5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1 836,'-1'1'8062,"-13"10"-7835,8-5 71,0 0 1,0 1-1,1-1 1,0 1-1,0 0 1,-7 14 0,7-12-80,-2 3 135,1 1 0,1-1 1,0 1-1,-5 22 0,10-33-138,0 1-113,1-2-90,-1-1 0,0 1 0,0 0 0,0 0-1,1 0 1,-1-1 0,0 1 0,1 0 0,-1 0 0,1-1 0,-1 1 0,1 0 0,-1-1 0,1 1-1,-1 0 1,1-1 0,0 1 0,-1-1 0,1 1 0,0-1 0,-1 0 0,1 1 0,0-1 0,0 1 0,-1-1-1,1 0 1,1 1 0,1-1 39,0 0-6,9-3-10,-9 2 1,1 0-4,4-2-8,1-1 0,0 0 0,-1 0 0,0-1 0,0 0 0,-1-1 0,13-10 0,-19 15-19,15-8-20,-15 9 8,0 0 0,1-1 1,-1 1-1,0 0 0,1 0 1,-1 0-1,0 0 0,1 0 1,-1 0-1,1 0 1,-1 0-1,0 0 0,1 1 1,-1-1-1,0 0 0,3 2 1,-4-2 7,4 2-46,22 6-357,-16-5 290,0-1 0,0-1 1,0 0-1,1-1 0,-1 0 0,0 0 1,1-1-1,-1 0 0,12-4 0,-11 2-18,1-1-1,-1-1 1,1 0-1,16-10 1,-23 12 105,-1 0 0,1 0 0,-1-1 0,0 1 0,0-1 0,0 0 0,0 0 0,-1-1 0,1 1 1,-1-1-1,0 0 0,2-5 0,-4 9 33,-1 0 1,1 0 0,-1 0-1,1 0 1,-1 0 0,1 0-1,-1-1 1,0 1 0,0 0-1,0 0 1,0 0 0,1 0-1,-1 0 1,-1 0 0,1 0-1,0-1 1,0 1 0,0 0-1,0 0 1,-1 0 0,1 0-1,-1 0 1,1 0 0,-1 0-1,1 0 1,-1 0 0,1 0-1,-1 0 1,0 0 0,0 1-1,1-1 1,-1 0 0,0 0-1,0 1 1,0-1 0,0 0-1,0 1 1,0-1 0,0 1-1,0-1 1,0 1 0,0 0-1,0-1 1,0 1 0,0 0-1,0 0 1,0 0 0,-2 0-1,-4-1 34,-1 1-1,1 0 1,0 0-1,-1 1 1,1 0-1,-8 2 0,11-2-19,1 0-1,-1 0 1,0 0-1,1 1 0,0 0 1,-6 3-1,8-5 103,7 0-139,18-2 14,-22 2 5,-1 0-1,1 1 1,0-1-1,0 0 0,-1 1 1,1-1-1,0 1 1,-1 0-1,1-1 0,-1 1 1,1 0-1,-1 0 1,1 0-1,-1 0 1,0 0-1,1 0 0,-1 1 1,0-1-1,0 0 1,0 1-1,0-1 0,0 0 1,0 1-1,0 0 1,0-1-1,-1 1 0,2 2 1,1 3 39,7 12 27,-1-1 1,-1 2-1,-1-1 1,4 22-1,12 83 188,-20-101-191,-2 1 0,-3 35 0,1-45-41,0-1 0,-2 0-1,1 0 1,-2 0 0,-7 21 0,10-32-31,-5 9 3,6-11 1,0 1-1,-1-1 0,1 0 0,0 0 0,0 1 1,0-1-1,-1 0 0,1 0 0,0 0 0,0 1 1,-1-1-1,1 0 0,0 0 0,0 0 0,-1 1 1,1-1-1,0 0 0,-1 0 0,1 0 1,0 0-1,-1 0 0,1 0 0,0 0 0,-1 0 1,1 0-1,0 0 0,-1 0 0,1 0 0,0 0 1,-1 0-1,1 0 0,0 0 0,-1 0 0,1 0 1,-1-1-1,-16-12-4,13 7 6,0-1 0,0 1 0,1-1 0,-1 0 0,2 0 0,-1-1 0,1 1 0,0 0 0,-2-13 0,1 4 0,0 5 6,1 0 0,0 0 0,0-1 0,2 1 0,-1-1 0,1 1 0,1-1 0,0 1 0,1 0 1,0-1-1,4-11 0,-5 20-6,1-1-1,0 0 1,0 0 0,0 1 0,1-1 0,-1 1 0,5-4 0,2-4-6,-7 9 4,-1-1 1,1 1 0,-1 0-1,1 0 1,0 0 0,0 1-1,0-1 1,0 0 0,0 1-1,0-1 1,5-1 0,2-2-4,20-14 51,60-26 0,-88 44-36,0 0 0,1 0 0,-1 1 0,0-1 1,1 0-1,-1 1 0,1-1 0,0 1 0,-1 0 1,1 0-1,-1-1 0,1 1 0,-1 0 0,1 0 1,0 0-1,-1 1 0,1-1 0,-1 0 0,1 1 1,-1-1-1,1 1 0,1 0 0,0 2 25,0-1 0,-1 1 0,1 0 0,-1 0-1,0 1 1,0-1 0,0 0 0,2 5 0,0-1-4,4 10 29,-3-8-4,-1 0 0,1 0 1,0-1-1,1 1 0,0-2 0,10 12 1,-14-17-78,1-1 0,-1 0 0,1 0 0,-1 0 0,1 0 0,-1 0 0,1-1 0,0 1 0,-1-1 0,1 1 1,0-1-1,3 0 0,27-4-794,-29 3 595,1-1-1,-1 0 1,0 0 0,0 0-1,0-1 1,0 0 0,0 1-1,0-1 1,-1 0-1,0-1 1,1 1 0,3-6-1,16-28-4549,-15 17 1904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5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38 1268,'-51'-34'6755,"50"33"-6215,-1 0-62,1 1-419,0-1 0,0 1 0,0 0 0,0 0 0,0-1-1,0 1 1,0 0 0,0 0 0,0 0 0,1 0-1,-1 0 1,0 0 0,0 0 0,0 1 0,0-1 0,0 0-1,0 0 1,0 1 0,0-1 0,1 1 0,-1-1-1,-1 1 1,0 0-365,-1 13-327,-2 5-3539,4-2 1857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5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1160,'0'0'5219,"1"3"-4561,-1 9 238,0 0 0,0 0 0,-4 19 0,0 0 29,4-28-745,0 0 0,1-2-128,-1 1-1,0 0 0,1 0 1,-1-1-1,1 1 0,-1 0 1,1-1-1,0 1 0,0-1 0,0 1 1,0-1-1,0 1 0,0-1 1,0 0-1,0 1 0,1-1 1,1 2-1,-1-2 27,1-2 0,8-2-13,0-1 1,-1 0-1,0 0 0,1-1 1,-1 0-1,-1-1 0,17-13 1,-5 9 70,-19 9-90,1 1-16,-1 0-20,0 0 1,1 0-1,-1 0 1,0 1 0,0-1-1,0 0 1,0 1-1,0 0 1,0 0 0,0-1-1,0 1 1,0 1-1,0-1 1,0 0 0,2 2-1,30 29 97,-18-17-73,-12-11-41,1-1 1,0 1-1,0-1 1,1-1 0,-1 1-1,0-1 1,1 0-1,0 0 1,-1 0 0,1-1-1,0 0 1,0 0-1,0 0 1,10-1 0,-8 0-19,-1 0 0,1-1 0,0 0 0,-1 0 0,1-1 0,-1 0 0,0 0 0,1-1 0,-1 0 0,0 0 0,0 0 0,-1-1 1,1 0-1,-1 0 0,0-1 0,0 0 0,0 0 0,-1 0 0,0-1 0,0 0 0,0 0 0,0 0 0,-1-1 0,0 1 0,-1-1 1,1 0-1,-1 0 0,-1 0 0,1-1 0,1-9 0,-3 14-7,-3 0 4,1 2 23,0-1-1,0 1 1,0 0 0,0 0-1,0-1 1,0 1 0,0 0-1,-1 0 1,1 0 0,0 0-1,-1 1 1,1-1 0,-2-1-1,1 2-14,-2 0-4,-1 1 12,-1 0 1,0 0-1,1 0 1,-1 1-1,1 0 1,-8 4-1,10-5-4,0 1 0,0-1-1,1 1 1,-1 0 0,1 0-1,-1 0 1,1 0 0,0 1-1,0-1 1,0 1 0,0-1-1,0 1 1,1 0 0,-3 4-1,4-6-81,2 2-484,6 8 531,-5-9 7,-1-2-2,1 1 40,0-1 0,0 0 0,0 1 0,-1-1 0,1 1 0,0 0-1,-1 0 1,1 0 0,-1 0 0,1 0 0,-1 1 0,1-1 0,-1 1 0,0-1 0,0 1-1,1 0 1,2 3 0,-1 1 27,0 0 0,0 1 1,0-1-1,-1 1 0,6 14 0,-1 4 72,8 40 0,-5-18-12,9 75 79,-15-86-114,-2-12-18,0 0-1,-1 0 1,-1 1 0,-1-1 0,-5 27-1,5-50-22,0 0-1,0 1 0,0-1 1,-1 0-1,1 1 0,0-1 1,-1 0-1,1 0 0,-1 0 0,0 1 1,1-1-1,-1 0 0,0 0 1,0 0-1,1 0 0,-1 0 0,0 0 1,0-1-1,0 1 0,0 0 1,0 0-1,-1-1 0,1 1 0,0 0 1,0-1-1,0 1 0,-1-1 1,1 0-1,0 1 0,0-1 0,-1 0 1,1 0-1,0 0 0,-1 0 1,1 0-1,0 0 0,0 0 0,-1 0 1,1 0-1,0-1 0,-1 1 1,0-1-1,-3-1 43,0 0 0,0 0 0,0 0 0,0-1 0,0 0 0,1 0 0,-1 0 0,-5-6 0,6 5-8,0 0 1,0 0-1,1-1 0,-1 1 1,1-1-1,1 1 1,-1-1-1,0 0 0,1 0 1,0 0-1,0-1 0,1 1 1,0 0-1,0-1 1,0 1-1,0-1 0,1 1 1,0-1-1,0 1 1,0-1-1,1 1 0,0-1 1,0 1-1,0-1 0,1 1 1,-1 0-1,5-8 1,4-3-106,0 0 1,1 1-1,1 0 0,0 1 1,1 0-1,1 2 1,15-13-1,-8 10-820,30-18-1,-29 21-1696,30-12 1,-24 14-462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5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109 116 1776,'0'0'914,"-7"-5"2952,6 5-3751,1 0-1,-1 0 1,0 0-1,1 0 1,-1 0-1,0 0 1,0 0 0,1 0-1,-1 0 1,0 0-1,1 0 1,-1 1 0,0-1-1,1 0 1,-1 0-1,0 1 1,1-1 0,-1 0-1,1 1 1,-1-1-1,0 1 1,1-1 0,-1 1-1,0 0 1,-13 20 1223,-4 25-305,4 8-43,2 0-1,3 1 0,-3 88 0,10-119-121,2-23 533,-1-6-1297,-1-43 141,5-71 0,1 18-129,-4 97-116,3-4 0,-3 8 0,0 0-1,0 0 1,0-1 0,0 1 0,0 0 0,1 0 0,-1 0 0,0-1 0,0 1-1,1 0 1,-1 0 0,0 0 0,0 0 0,1-1 0,-1 1 0,0 0 0,0 0-1,1 0 1,-1 0 0,0 0 0,0 0 0,1 0 0,-1 0 0,0 0-1,1 0 1,-1 0 0,0 0 0,0 0 0,1 0 0,-1 0 0,0 0 0,0 0-1,1 0 1,-1 0 0,0 1 0,1-1 0,-1 0 0,0 0 0,0 0 0,0 0-1,1 1 1,-1-1 0,10 7-17,-10-7 22,32 37 27,-24-26-8,1-1 0,14 14 0,-20-21-19,0-1 1,0 0 0,0 1 0,1-1-1,-1 0 1,1 0 0,-1-1 0,1 1-1,0-1 1,0 0 0,0 0 0,6 1-1,-8-2 0,0 0 0,0 0 0,0 0 0,0 0 0,0 0 0,0 0 0,0-1 0,0 1 0,-1-1 0,1 0 0,0 1 0,0-1 0,0 0 0,0 0 0,-1 0 0,1 0 0,0 0 0,-1 0 0,3-3-1,-2 1 3,1 0-1,-1 0 0,0 0 0,0-1 0,0 1 1,0-1-1,-1 1 0,0-1 0,2-5 1,0-7 11,0-1 0,-1 1 0,0-28 0,-2 37-10,-1-47-75,-10-72-1,11 125-45,-1-3-99,0 1 278,2 20-5153,5 15-921,-3-20 2511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5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46 1468,'0'0'5819,"-3"4"-5203,0 2-347,0 1-1,0 0 1,1 0 0,0 0 0,0 0 0,0 0 0,1 0 0,0 0 0,0 1-1,1 7 1,0-12-187,0 3 76,0 1 1,1-1-1,0 0 0,0 1 1,0-1-1,4 9 0,-4-13-131,0-1 0,-1 1 0,1-1 0,0 1-1,0-1 1,0 0 0,0 0 0,1 1 0,-1-1 0,0 0-1,0 0 1,1 0 0,-1 0 0,1-1 0,-1 1 0,1 0-1,-1 0 1,1-1 0,-1 1 0,1-1 0,-1 0 0,1 1-1,0-1 1,-1 0 0,1 0 0,0 0 0,-1 0 0,1 0 0,0 0-1,-1 0 1,1-1 0,2 0 0,0 0-2,0 0 0,1-1 0,-1 1 0,0-1 1,-1 0-1,1 0 0,0 0 0,0-1 0,-1 1 0,0-1 0,1 0 0,-1 0 1,0 0-1,0 0 0,-1-1 0,1 1 0,2-5 0,-1 1 6,-1 1-1,0 0 0,-1-1 1,0 1-1,0-1 1,0 0-1,-1 0 0,0 0 1,0 0-1,0-8 1,-2 12-23,1 0 0,-1-1 1,1 1-1,-1 0 1,0 0-1,0 0 0,-1-1 1,1 1-1,-1 1 1,1-1-1,-1 0 1,0 0-1,0 1 0,0-1 1,-1 1-1,1-1 1,-5-3-1,3 3-294,0 0 0,0 0 0,0 1 0,-1-1 0,1 1 1,0 0-1,-1 0 0,0 1 0,1-1 0,-10-1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5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12 1728,'0'0'1118,"-2"-2"-68,2 1-807,-1 1 1,0-1-1,0 0 1,0 0 0,1 1-1,-1-1 1,0 0-1,0 1 1,0-1-1,0 1 1,0-1 0,0 1-1,0-1 1,0 1-1,0 0 1,0 0 0,-2-1-1,1 1 528,-3 2-24,-4 3-452,0-1-1,1 1 0,0 1 1,-1 0-1,2 0 1,-1 1-1,1-1 0,0 2 1,0-1-1,1 1 1,0 0-1,0 0 0,1 1 1,0-1-1,1 1 1,0 0-1,0 1 0,1-1 1,-4 15-1,7-20-224,0-1-1,0 1 1,0 0-1,1 0 1,-1-1-1,1 1 1,0 0-1,0-1 1,0 1-1,2 4 1,19 35 349,-18-36-333,4 6 123,20 24 0,-18-25 101,-1 0 0,10 17 0,-19-29-117,1 2-6,2 6-13,-2-6 127,-4 0-170,-14 9-79,-1-1 0,0-1-1,0-1 1,-1 0 0,-24 5 0,29-8-340,12-4-745,-6 1 1656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76 1364,'7'-9'9085,"-10"14"-8663,-3 13 15,0-1 0,2 1 0,-1 0 0,-1 29 1,5-20-71,2 0 1,3 28-1,-3-53-343,0-1 0,-1 1 0,1-1 0,0 1 0,0-1 0,0 0 0,0 1 0,0-1 0,0 0 0,0 0 0,1 1 0,-1-1 0,0 0 0,1-1 0,-1 1 0,3 1 0,-2-1 72,2-3-76,1-1-13,-1-1 0,1 0 1,-1 1-1,0-2 0,0 1 0,-1 0 1,1-1-1,-1 1 0,0-1 1,0 0-1,-1 0 0,4-9 0,-2 2 33,-1 0 0,1 0-1,-2-1 1,0 1-1,-1-1 1,0 1 0,0-1-1,-1 0 1,-1 1-1,-1-1 1,1 1 0,-2-1-1,0 1 1,-5-14-1,-8-7 157,15 31-187,0 0 0,0 1 0,0-1 0,-1 0 0,1 1 0,-1-1 1,1 1-1,-1 0 0,0 0 0,1-1 0,-1 1 0,0 0 1,-3-1-1,4 2 72,-3 1-56,3 0-18,-1 0 0,0-1 1,1 1-1,-1 0 1,1 0-1,-1 0 0,1 0 1,-1 0-1,1 1 0,0-1 1,0 0-1,0 0 0,-1 1 1,1-1-1,0 1 1,1-1-1,-1 1 0,0 0 1,0-1-1,1 1 0,-1 0 1,1-1-1,-1 1 0,1 0 1,0 2-1,-1 0 6,1 12 41,0-10-45,1 0 0,0 0 0,0 0 0,1 0 0,0 0 0,0 0 0,0-1 0,1 1-1,-1-1 1,1 1 0,1-1 0,3 5 0,-1-2-7,0-1-318,0 1-1,1-1 1,0-1 0,0 0 0,1 0 0,0 0 0,0-1-1,9 5 1,-7-7-1264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46:5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69 1744,'0'0'1191,"0"-3"-96,-10-33 5507,9 34-5321,0 0-658,-6-18 3066,6 18-1914,0 0-1504,0 0 1268,-1 7-624,0 14-369,2 31-480,0-48 9,-20 243 910,1-36-418,18-173-433,1-35-99,0 3-6,1-2-45,-1-1 0,0 1-1,1-1 1,-1 1 0,1 0-1,-1-1 1,1 1 0,0-1 0,-1 0-1,1 1 1,0-1 0,0 0-1,0 1 1,0-1 0,0 0 0,0 0-1,1 0 1,-1 0 0,0 0-1,3 2 1,-2-3-239,2 0-65,9-3-699,0 0-1,19-8 0,10-7-4701,-25 11 1428,-4 2 33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22 920,'-3'-11'4833,"3"9"-4549,-5-7 1744,3 14-1786,-5 21 50,2 0 1,0-1 0,1 2-1,2-1 1,1 38 0,17 138 432,-14-182-632,16 129 284,17 203 197,-10-1-280,-23-315-278,4 123 50,-4-72-27,-2 19 14,-10 304 81,3-94-84,1-193-30,0 141 27,3 21-23,1-194-11,-16 143-9,-1 20 34,17-159-34,1 42 14,-3 99 48,-1-90-19,14 133 47,22 150 593,-24-126-248,-34 116-96,16-270-283,-17 137 79,10-102-116,11-97-19,-1-1 28,-4-1 0,-24 93-1,16-90-18,-6 21 13,9-33-8,7-23-15,-4 2 20,-10 102 0,23-117-27,1-37 7,0 1 4,1 54-19,1-7 30,-2-49-12,0 2-8,0 8 12,0-9-7,0 0 6,0 9-3,0-10-8,-6 25-592,5-24 564,-1-1-57,0 0 78,-16 12-64,16-13 84,-12 4 64,11-5-54,-8 0-7,8 0 81,-1 0-52,-13-3 6,13 2-2,0 0-1,-15-8 26,-1-1 1,1-1 0,0-1 0,1-1 0,1 0 0,0-1 0,-21-23-1,-39-34 692,53 51-496,9 9-135,12 9-76,1 0-15,-9-7-13,8 7 25,3 2-52,0 0 0,0-1 0,0 1 0,0 0 0,0 0 0,0-1 0,0 1 0,0 0 0,0 0 0,0 0 1,0-1-1,0 1 0,1 0 0,-1 0 0,0 0 0,0 0 0,0-1 0,0 1 0,0 0 0,1 0 0,-1 0 0,0 0 0,0 0 0,0 0 0,1-1 0,-1 1 0,0 0 0,0 0 0,0 0 0,1 0 0,-1 0 0,0 0 0,0 0 0,0 0 0,1 0 0,-1 0 0,0 0 0,0 0 0,0 0 0,1 0 1,-1 0-1,0 0 0,0 0 0,1 0 0,-1 0 0,0 1 0,0-1 0,0 0 0,0 0 0,1 0 0,-1 0 0,0 0 0,0 0 0,0 1 0,0-1 0,1 0 0,-1 0 0,0 0 0,0 0 0,0 1 0,22 15 24,12 9-25,24 11 17,-39-24-90,30 16 0,-44-25 48,1-1 1,-1-1-1,1 1 1,-1-1-1,1 1 1,-1-2-1,1 1 0,0-1 1,0 1-1,-1-2 1,1 1-1,0-1 1,-1 1-1,9-4 1,-11 4 8,4-3-37,0 1-1,0-1 0,0 0 0,-1-1 1,1 0-1,-1 0 0,9-7 1,-9 6-4,6-5-220,0 0 0,-1 0 0,0-1-1,-1 0 1,15-22 0,-10 9-2033,0-1 1,11-28-1,-11 19-830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177 290 1388,'0'-2'534,"1"-2"-831,1-13 6707,-2 15-5691,1-1-512,7-13 22,0-1-1,2 1 1,0 1 0,1 0-1,19-22 1,-13 17-74,12-16 67,36-47 429,-60 77 6,-6 8-273,-13 18-175,-23 35-213,-146 169-476,93-123-1357,50-60-2786,31-32 2116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13 124 912,'0'0'1074,"-1"-2"-84,-8-15 2967,9 15-2758,-1 1-1036,1 1-1,0-1 1,-1 0-1,1 0 1,0 0-1,0 0 1,0 1-1,0-1 0,0 0 1,0 0-1,0 0 1,0 0-1,0-1 1,3-3 48,1-1 0,-1 1 0,1 0 1,0 0-1,1 0 0,-1 0 0,1 1 0,0 0 0,0 0 1,0 0-1,0 1 0,1-1 0,0 1 0,-1 1 1,1-1-1,10-2 0,-2 0-91,0 2 1,0-1 0,0 2-1,1 0 1,-1 1-1,23 0 1,-34 1-104,0 1 0,-1-1 0,1 0 0,0 1 0,0 0 0,0 0 0,0 0 0,-1 0 0,1 0 0,0 0 0,-1 1 0,1-1 0,-1 1 0,0 0 0,1 0 0,-1 0 1,0 0-1,0 0 0,0 0 0,1 3 0,-2-2-7,0-1 0,0 0 1,-1 0-1,1 1 1,-1-1-1,0 0 0,0 1 1,0-1-1,0 0 0,0 1 1,0-1-1,-1 0 0,0 5 1,-11 30 60,10-34-62,-21 46 69,17-36-67,-1 1 0,1-1 0,-6 26 0,8-17 8,6-15-15,0-3 2,1 5 2,0-1-1,1 0 1,-1 0-1,2 0 1,-1-1-1,1 0 0,0 1 1,1-2-1,0 1 1,9 9-1,-5-7 0,-1 2 1,13 17-1,-21-26-6,0-1 0,-1 0 1,1 1-1,0-1 0,-1 1 0,1-1 1,-1 1-1,1 0 0,-1-1 1,0 1-1,0-1 0,1 1 0,-1 0 1,0-1-1,-1 1 0,1-1 0,0 1 1,0 0-1,-1-1 0,1 1 1,-1-1-1,1 1 0,-1-1 0,0 1 1,1-1-1,-1 0 0,0 1 1,0-1-1,0 0 0,0 1 0,0-1 1,0 0-1,-1 0 0,1 0 1,0 0-1,0 0 0,-2 1 0,-6 3-28,1-1-1,-1 1 1,1-2 0,-17 6-1,21-8-6,1 1-213,1-1-1,-1-1 0,0 1 1,0 0-1,0-1 1,0 1-1,0-1 1,0 0-1,0 0 1,0 0-1,0 0 1,0-1-1,0 1 1,0-1-1,0 0 1,0 0-1,0 0 1,-4-2-1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22 1276,'0'-1'199,"-1"0"-1,1 0 1,-1 0-1,1-1 1,-1 1-1,1 0 0,-1 0 1,0 0-1,1 0 1,-1 0-1,0 0 1,0 1-1,0-1 1,0 0-1,0 0 1,1 1-1,-1-1 1,-1 0-1,1 1 1,0-1-1,0 1 1,0-1-1,0 1 1,0 0-1,0-1 1,-1 1-1,1 0 1,-1 0-1,-1 0-3,1 1 0,-1-1 0,0 1 0,1 0 0,0 0 0,-1 0-1,1 0 1,0 1 0,-1-1 0,1 0 0,0 1 0,-2 2 0,-6 5 183,1 1-1,0 0 1,-14 21 0,8-7-21,1 1 0,1 1 0,1 0 0,2 1 0,0 0 0,2 0 0,-6 36 0,10-42-223,2 0 0,0 0 0,1 0 0,2 1-1,0-1 1,1 0 0,1 0 0,0 0 0,2-1 0,11 30 0,-11-37-82,1-1 0,1 0 0,0-1 0,1 0 0,0 0 0,0 0 0,1-1 0,1 0 0,0-1 0,0 0 0,1 0 0,13 7 0,-13-9-114,0-1 0,0 0 0,1-1 0,-1 0 0,1-1 0,0 0 0,1-1 0,-1 0 0,1-1 0,-1 0 0,1-1 0,-1-1 0,15 0 0,-20-1-163,0 0 0,0-1 0,0 0 0,-1 0 0,1 0 0,0-1 0,-1 0 0,9-5 0,-6 2-1638,-1 0 0,13-11-1,-4 0-1611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27 1424,'0'0'1915,"-4"4"-1061,-2 6-443,0 0-1,1 0 1,0 0 0,0 0-1,1 1 1,1 0-1,-4 18 1,3-6 265,0 48 1,4-61-527,0 0 0,1 0 0,1 0 0,0 0 1,0 0-1,1 0 0,5 12 0,-6-16-60,0-1-1,1 0 0,-1 0 1,1 1-1,0-1 1,1-1-1,-1 1 0,1-1 1,0 1-1,0-1 1,0 0-1,1 0 0,-1-1 1,8 5-1,-10-8-62,1 1 0,-1-1 0,0 0 0,1 0 1,-1 0-1,1 0 0,-1 0 0,1 0 0,-1-1 0,0 1 0,1-1 0,-1 0 0,0 1 0,1-1 1,2-2-1,-2 1 18,5-1 32,-2-1-1,1 1 1,0-2-1,-1 1 1,0-1-1,0 0 1,0 0-1,0-1 1,-1 0-1,0 0 1,0 0-1,-1-1 1,0 1-1,0-1 1,0 0-1,-1 0 0,5-14 1,-6 13-3,1 0-1,-2 0 1,1 0 0,-1 0 0,0 0-1,-1-1 1,0 1 0,0 0 0,0 0-1,-1 0 1,-1-1 0,1 1 0,-1 0-1,-1 1 1,0-1 0,-6-13 0,0 7-243,0 1 0,-2 0 0,1 1 0,-2-1 0,1 2 0,-2 0 0,0 1 0,-15-11 1,20 19-1310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0 980,'0'0'7362,"-7"2"-6615,1-1-579,0 0-1,0 1 0,0 0 0,1 0 0,-1 1 0,0-1 0,1 1 0,0 0 0,0 1 0,-8 6 0,7-4-14,0 0 0,1 0 0,0 0 1,1 1-1,-1-1 0,1 1 0,1 0 0,-1 1 0,1-1 0,0 1 1,1-1-1,0 1 0,0 0 0,0 0 0,0 14 0,2-12-78,0-1-1,1 1 0,1 0 1,-1 0-1,1 0 0,1-1 0,0 1 1,0-1-1,1 0 0,0 0 1,0 0-1,8 10 0,0-3 44,0-1 0,1 0 0,25 21 0,-21-20 11,0 0 1,14 19-1,-30-33-112,1 0 1,-1 0-1,0 1 0,1-1 1,-1 0-1,0 0 1,-1 1-1,1-1 1,0 0-1,0 1 1,-1-1-1,0 1 0,1-1 1,-1 1-1,0-1 1,0 1-1,-1 3 1,0-2-4,0 0 1,0 0 0,-1-1-1,1 1 1,-1 0 0,0-1 0,0 0-1,0 1 1,-1-1 0,-3 4-1,-3 2-78,-1 0 0,0-1 0,-1 0-1,0 0 1,-20 10 0,-20 3-1448,40-18 576,10-3 676,1 1 0,-1-1 0,0 0 0,0 0 0,0 0 0,0 0 0,0 1 0,0-2 0,0 1 0,0 0 0,0 0 0,0 0 0,0 0 0,0 0 0,0-1 0,-1 0 0,-1 1-721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1144,'8'-5'8092,"-5"12"-7887,0 0 1,0 0-1,-1 0 1,0 0-1,-1 1 1,2 8 0,2 54 741,-2-22-577,9 125 704,-7-79-463,21 117 0,-24-201-584,3 14 132,15 47 1,-19-66-134,1 0-1,0 0 1,1 0-1,-1 0 1,1-1 0,-1 1-1,1-1 1,1 0-1,-1 0 1,1 0-1,-1 0 1,1-1 0,0 1-1,1-1 1,6 4-1,-7-5-177,-1-1-1,0 0 0,0 0 1,1 0-1,-1 0 0,1-1 1,-1 0-1,0 1 0,1-1 1,-1 0-1,1-1 0,-1 1 1,1 0-1,-1-1 0,0 0 0,1 0 1,-1 0-1,0 0 0,0-1 1,0 1-1,0-1 0,0 0 1,0 0-1,4-2 0,-3-6-3650,-3 8 2907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13 239 1956,'-13'2'7696,"19"-8"-7259,16-11-109,0 2 0,1 0 1,44-21-1,-56 30-242,165-90-1245,-171 91 371,1 1 0,-1 0 0,0-1 0,0 0 0,7-11 0,-4 6-1681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1548,'0'0'12051,"3"8"-11691,6 22-47,-1 0 0,-1 1-1,2 31 1,17 386 1969,-26-427-2191,8 79 956,-7-98-869,0 2 63,-1-4-226,0 0 0,0 1 1,0-1-1,0 0 0,0 1 0,0-1 1,0 0-1,0 0 0,0 1 1,0-1-1,0 0 0,0 1 0,0-1 1,0 0-1,1 0 0,-1 1 0,0-1 1,0 0-1,0 0 0,0 1 0,1-1 1,-1 0-1,0 0 0,0 0 0,0 1 1,1-1-1,-1 0 0,0 0 0,0 0 1,1 0-1,-1 1 0,0-1 1,1 0-1,1 0 20,1 0 1,0 0-1,-1 0 1,1 0 0,-1-1-1,1 1 1,-1-1-1,1 0 1,-1 0-1,1 0 1,-1 0-1,4-2 1,1 0-105,-1 0 1,0 0 0,0-1-1,0 0 1,0 0-1,6-6 1,-1 0-269,12-7-1419,32-33-1,-11 0-5935,-31 33 4015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 1468,'0'0'6103,"-5"5"-5614,1 0-363,0 0-1,0 0 1,1 0 0,0 1-1,0-1 1,0 1 0,0-1-1,1 1 1,-2 9 0,1-2 75,1 0 0,0 1-1,1 0 1,1-1 0,0 1 0,1-1 0,2 16 0,-1-24-127,-1 1 1,0-1 0,1 1 0,0-1 0,1 1 0,-1-1-1,1 0 1,0 0 0,0 0 0,1-1 0,-1 1 0,1-1 0,0 0-1,0 0 1,0 0 0,1 0 0,0-1 0,-1 0 0,7 4-1,-8-6-20,-1 0-1,0 0 0,1 0 0,-1-1 0,1 1 0,-1-1 1,1 1-1,0-1 0,-1 0 0,1 0 0,-1 0 0,1 0 0,-1-1 1,1 1-1,-1-1 0,1 1 0,-1-1 0,1 0 0,-1 0 0,1 0 1,-1 0-1,0 0 0,0-1 0,0 1 0,4-4 0,-3 2 40,1 0 0,0-1 0,-1 0-1,0 0 1,0 0 0,0 0 0,-1 0 0,1-1-1,-1 1 1,0-1 0,0 0 0,-1 1 0,2-8-1,-1 4 3,-1 0 0,-1-1-1,0 1 1,0 0 0,-1-1-1,0 1 1,0 0-1,-1 0 1,0 0 0,0 0-1,-1 0 1,-4-10-1,2 9-173,0 0-1,-1 1 0,0 0 0,0 0 0,-1 1 0,0-1 0,0 1 0,0 1 0,-1 0 0,0 0 0,0 0 0,-12-5 0,19 10-553,-21-2-1202,18 2-140,-14 2-4834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1264,'17'0'966,"-14"0"664,6 11 1132,-2 6-1725,-1-1-1,5 20 1,-8-23-735,48 161 2653,-48-164-2707,1-1 0,0 1 0,1-1 0,0 0 0,9 12 0,-12-19-69,-1-1 41,-1-1-203,0 0 0,1 1 0,-1-1 0,0 0 0,1 1 0,-1-1 0,1 0 0,-1 1 0,1-1 0,-1 0 0,1 0 0,-1 0 0,1 1-1,-1-1 1,1 0 0,-1 0 0,1 0 0,-1 0 0,1 0 0,-1 0 0,1 0 0,-1 0 0,1 0 0,-1 0 0,1 0 0,-1-1 0,1 1 0,-1 0 0,1 0 0,-1 0 0,1-1 0,4-1 10,-1 0-1,0 0 0,-1-1 0,1 1 0,0-1 0,-1 1 0,0-1 0,1 0 0,-1 0 0,-1-1-1,5-4 1,36-51 275,-41 57-242,2 7-51,20 29 23,-18-25-26,1 0-1,0-1 1,0 0 0,12 9-1,-16-14-2,0-1 0,0 0 0,-1-1 0,1 1-1,0 0 1,0-1 0,1 0 0,-1 0 0,0 0-1,0 0 1,1 0 0,-1-1 0,0 1 0,1-1-1,-1 0 1,1 0 0,-1 0 0,0 0 0,7-2-1,-4 0 18,0 1 0,0-1 0,-1 0-1,1-1 1,-1 1 0,1-1-1,-1 0 1,0-1 0,0 1-1,0-1 1,-1 0 0,1 0 0,-1-1-1,0 1 1,0-1 0,0 0-1,-1 0 1,0 0 0,0 0-1,0-1 1,-1 1 0,1-1-1,-1 0 1,2-11 0,-2 1 99,-1 0 1,-1 0-1,-1 0 0,0 0 1,-1 0-1,-6-26 0,-34-88-982,36 113 312,5 15-137,0-1-145,-1-7 207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64 1256,'-2'-6'499,"0"-2"937,-1-1 1,0 1-1,-6-13 0,8 20-1213,0 0 0,0 0-1,-1 0 1,1 0 0,0 0 0,-1 0-1,1 0 1,-1 0 0,1 1 0,-1-1-1,1 1 1,-1-1 0,0 1 0,1 0-1,-1-1 1,0 1 0,-2 0 0,2 2-57,-1 1-1,0-1 1,1 0 0,-1-1 0,0 1 0,-4 1-1,4-1-75,-1 0 1,1 0-1,0 0 0,-1 0 0,1 1 0,-3 2 0,-9 12 224,1 0 0,1 1 0,0 1 0,1 0 0,1 0 0,1 1 0,-14 41 0,20-47-217,0 1-1,1 0 0,0 0 0,2 0 0,-1 0 1,2 0-1,0 0 0,1 0 0,0 0 0,1 0 1,1 0-1,1 0 0,0 0 0,0-1 0,2 0 0,0 0 1,0 0-1,1-1 0,1 0 0,0 0 0,18 20 1,-16-22-181,1 0 0,0-1 1,0-1-1,1 1 1,15 7-1,-23-15-143,0 0 0,-1 0 0,1 0 0,0-1 0,0 1 0,0-1 0,0 0 0,0 0 0,1-1 0,-1 1 0,0-1 0,0 0 0,0 0 0,1 0-1,-1-1 1,0 0 0,0 1 0,0-1 0,0-1 0,0 1 0,0-1 0,0 1 0,5-4 0,11-8-3573,-1-1 37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4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1744,'0'0'2564,"-5"4"-1812,3-2-622,-1 1 46,0-1 0,0 1 0,0 0 0,1-1 0,-1 1 0,1 0 0,0 1 0,0-1 0,0 0 0,-3 7 0,0 6 360,1 1 0,0 0 1,1 0-1,1 0 0,0 27 0,2-38-438,0 0 1,1 0-1,0 1 0,0-1 0,1 0 0,0 0 0,0-1 0,0 1 0,1 0 0,0-1 0,0 1 0,0-1 0,0 0 1,1 0-1,0 0 0,0-1 0,1 1 0,-1-1 0,7 4 0,-8-5-44,2-1 1,-1 0-1,0-1 0,0 1 0,0-1 1,1 0-1,-1 0 0,1 0 0,-1 0 1,1-1-1,-1 0 0,1 0 0,-1 0 1,6-1-1,-1 0 51,-1 0 0,0-1 0,0 0 0,0 0 0,-1-1 0,1 0 0,7-4 0,-11 4 5,0 0 0,0 0 0,0-1 1,0 1-1,-1-1 0,1 0 1,-1 0-1,0 0 0,-1-1 0,1 1 1,-1-1-1,1 1 0,-1-1 1,-1 0-1,1 0 0,-1 0 0,0 0 1,0 0-1,0 0 0,-1 0 1,0-10-1,1 13-82,-1 1 0,-1-1 0,1 1 0,0-1 0,0 0 0,-1 1 0,1-1 0,0 1 0,-1 0 0,0-1 0,1 1 1,-1-1-1,0 1 0,0 0 0,-1-2 0,-1-2 45,0 1-22,1 0 1,-1 0-1,0 1 0,-1-1 1,1 1-1,-1 0 0,1 0 1,-1 0-1,0 0 0,0 0 1,0 1-1,0 0 1,-6-2-1,-4-2 52,0 2 0,-25-6-1,-58-6-3973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63 1032,'0'-1'514,"-4"-9"6360,2 13-6790,-1 0 34,0 1 1,0 0-1,0-1 0,1 1 0,0 0 0,0 1 1,0-1-1,0 0 0,-2 8 0,2 1 116,0 0-1,1 0 1,0 0 0,1 0-1,2 24 1,-1-31-172,0 0 1,1 0-1,-1 0 0,1 0 0,0 0 1,1 0-1,-1 0 0,1-1 1,0 1-1,1-1 0,-1 0 1,1 0-1,0 0 0,7 6 0,-7-8-24,0-1 0,1 0 0,-1 0 0,1 0-1,-1 0 1,1-1 0,0 0 0,-1 0-1,1 0 1,0-1 0,0 1 0,0-1 0,0 0-1,0 0 1,0-1 0,0 0 0,6-1-1,-9 1 9,1 1-1,0-1 1,-1 0-1,1 0 0,-1 0 1,1 0-1,-1 0 0,0-1 1,1 1-1,-1-1 0,0 0 1,0 1-1,0-1 0,0 0 1,0 0-1,-1 0 1,1-1-1,-1 1 0,1 0 1,-1 0-1,0-1 0,0 1 1,0-1-1,0 1 0,0-1 1,0 0-1,-1 1 0,1-1 1,-1 0-1,0 1 0,0-1 1,0 0-1,0 0 1,-1-4-1,-1-2 39,1 0-1,-2 0 1,1 0 0,-1 1 0,0-1-1,-1 1 1,0 0 0,-10-15-1,2 8-12,0 2-1,-1 0 0,0 0 1,-24-17-1,-25-23-2817,58 48 1614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5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1560,'0'0'11006,"-8"3"-10445,-24 11-47,31-13-442,-1 0-1,0 0 0,1 0 0,-1 0 1,1 0-1,0 1 0,-1-1 0,1 0 1,0 1-1,0-1 0,0 1 0,0 0 1,0-1-1,0 1 0,0 0 0,0 2 1,-1 0-54,0 1 77,1 0 0,-1 0 0,1 0 1,0 0-1,0 0 0,1 0 0,0 0 1,0 0-1,0 0 0,1 7 0,0-1 46,1 0-1,1 1 0,5 14 1,2-3 52,1-1 0,1 0 0,23 32 0,6 10 177,-38-60-339,-1 0-1,1 1 1,-1-1-1,-1 1 1,1-1-1,0 1 1,-1-1-1,0 1 1,0 0-1,0 0 1,-1 0-1,0-1 1,0 1-1,0 0 1,0 0-1,-2 6 1,1-8-47,0 0 0,-1-1 1,1 1-1,-1 0 0,1 0 0,-1-1 0,0 1 1,0-1-1,0 1 0,-1-1 0,1 0 0,0 0 1,-1 0-1,1 0 0,-1-1 0,0 1 0,0 0 1,0-1-1,-3 1 0,-12 1-850,15-2 188,-2-3-196,0 1 480,3 1 193,1-1 0,-1 1 0,0 0-1,0-1 1,1 0 0,-1 1 0,0-1-1,1 0 1,-1 0 0,1 0 0,-1 0-1,1 0 1,0 0 0,-2-2-1,1-2-3604,-4-11 38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5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10 2184,'5'-9'4956,"-1"8"-2017,2 19-1182,-2 34-1210,-9 109 1242,1 37-289,4-138-1083,5 84 338,-3-127-639,0-1 1,2 1 0,0-1-1,0 0 1,2 0 0,10 22-1,-13-32-134,1 0-1,0-1 1,-1 0-1,2 0 1,-1 0-1,1 0 1,-1 0-1,1-1 1,0 0-1,1 0 1,-1-1-1,1 1 1,0-1-1,-1 0 1,1-1-1,1 1 1,-1-1-1,0 0 1,1-1-1,-1 0 1,0 0-1,8 0 1,-12-1-129,0 0 0,0 0 0,0-1 0,0 1 0,0-1 0,0 1 0,0-1 0,0 0 0,0 0 0,0 0 0,-1 0 0,1 0 0,0 0 0,0-1 0,-1 1 0,1 0 0,-1-1 1,2-2-1,10-18-6121</inkml:trace>
  <inkml:trace contextRef="#ctx0" brushRef="#br0" timeOffset="1">46 594 1608,'-43'-13'4217,"40"12"-2079,7-3-1432,1-2-476,1 0 0,1 1 0,-1 0 0,1 0 1,-1 1-1,11-5 0,53-23 765,-46 21-694,117-45 1043,53-26-105,-174 72-1136,28-18 0,-18 2-1607,-25 21-15,0 0 0,-1-1 0,7-9 0,-5 5-1550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5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 1764,'-2'-1'1181,"-1"0"-901,1 1-1,0-1 1,-1 0 0,1 0 0,0 1-1,-1 0 1,1-1 0,-1 1 0,1 0-1,-1 0 1,1 0 0,-1 1 0,1-1-1,-1 1 1,1-1 0,0 1 0,-5 1-1,2 1-35,1-1-1,-1 1 1,1 0-1,0 1 1,0-1-1,0 0 1,0 1-1,-3 4 1,-4 7 190,0 1 1,1-1-1,-14 30 0,17-30-195,1 1 0,1-1 0,0 1 0,1 1 0,1-1 0,0 0 0,0 22 0,3-26-158,0-1-1,0 1 0,1-1 0,1 1 1,0-1-1,0 0 0,1 0 0,0 0 0,1 0 1,1 0-1,6 12 0,-9-20-193,0-1 1,-1 1-1,1 0 0,1-1 0,-1 0 1,0 1-1,1-1 0,-1 0 1,1 0-1,-1 0 0,1 0 0,6 2 1,-6-3-365,0 0 0,0 0 0,1-1 0,-1 1 0,0-1 0,1 0 0,-1 1 0,0-1 0,1-1 0,-1 1 0,0-1 0,5 0 0,13-6-2757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5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63 1012,'0'0'1129,"-1"-3"-151,-3-11 2009,1 14-2338,-9 2-38,9-2-41,1 3-49,-4 5-276,2-1 0,-1 1 1,1 0-1,0 0 0,1 0 0,0 1 0,0-1 0,0 1 0,0 10 0,2-14-181,0-1 0,1 1 1,0-1-1,0 1 0,0-1 1,0 1-1,1-1 1,0 1-1,-1-1 0,2 0 1,-1 1-1,1-1 0,-1 0 1,1 0-1,0 0 0,0 0 1,1 0-1,-1 0 0,1-1 1,5 6-1,-6-7-42,1-1 0,-1 1 0,1-1-1,0 1 1,-1-1 0,1 0 0,0 0 0,0 0-1,0-1 1,0 1 0,-1-1 0,1 1 0,0-1 0,0 0-1,0 0 1,0 0 0,0-1 0,0 1 0,0-1-1,0 1 1,4-3 0,-2 2 4,1-1 0,-1 0 0,1-1 0,-1 0-1,0 1 1,0-2 0,0 1 0,-1 0 0,9-9 0,-8 6 9,0 0 0,-1-1 0,0 1-1,0-1 1,-1 0 0,0 0 0,0 0 0,-1 0 0,0-1 0,2-11 0,-3 13-2,0 1 0,0-1 0,-1 0 1,0 0-1,0 0 0,-1 1 1,1-1-1,-1 0 0,-1 1 0,1-1 1,-1 0-1,0 1 0,0-1 0,-5-8 1,5 11-38,-1 1 0,1-1 0,0 1 0,-1 0 0,1 0 1,-1 0-1,0 0 0,0 1 0,1-1 0,-1 0 0,0 1 1,0 0-1,-1 0 0,1 0 0,0 0 0,0 1 0,0-1 1,-1 1-1,1 0 0,0-1 0,-1 2 0,1-1 0,-5 1 1,-42 13-818,17 0-5744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5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195 169 1588,'0'0'4403,"-4"-2"-3491,-11-6-67,14 8-817,1 0 0,0 0-1,0-1 1,-1 1 0,1 0 0,0 0 0,0 0-1,-1 0 1,1 0 0,0 0 0,-1 0 0,1 0-1,0 0 1,-1 0 0,1 0 0,0 0 0,0 0-1,-1 0 1,1 0 0,0 0 0,-1 0 0,1 0-1,0 0 1,0 0 0,-1 0 0,1 0 0,0 1-1,-1-1 1,-13 7 348,1 1-1,0 1 1,0 0-1,0 0 1,1 2 0,1-1-1,0 1 1,0 1-1,1 0 1,1 0 0,-11 19-1,18-27-310,-1 0 0,1 0 0,0 1 0,1-1 1,-1 0-1,1 1 0,0-1 0,0 1 0,0 0 0,1-1 0,0 1 0,-1 0 0,2-1 0,-1 1 0,0 0 0,1-1 0,0 1 0,0-1 1,1 1-1,-1-1 0,1 0 0,0 1 0,0-1 0,5 7 0,4 4 79,1 0 0,1-1 0,0 0 0,30 21 0,9 12 147,-47-42-238,-2-2-24,-1-1 1,1 0-1,-1 0 0,0 1 0,0-1 1,0 1-1,0 0 0,-1 0 0,1-1 1,0 1-1,-1 0 0,0 0 0,0 1 1,0-1-1,1 4 0,-3-5-19,0 0 0,0 1 0,-1-1 1,1 0-1,0 0 0,-1 0 0,1 0 0,-1 0 0,1 0 0,-1-1 0,0 1 0,0 0 0,0-1 0,-4 3 0,-3 1-8,0-1-1,0 0 0,-1 0 0,-19 4 0,3 0-401,22-7 101,1 0 0,0-1-1,-1 0 1,1 1 0,-1-1 0,1 0 0,-7-2 0,7 2-130,0 0-1605,-7-13-4951</inkml:trace>
  <inkml:trace contextRef="#ctx0" brushRef="#br0" timeOffset="1">553 45 1764,'22'-44'10194,"-22"52"-9570,-2 39 284,-2-1-1,-13 57 0,-1 14 29,13-75-649,-1 1 70,1 0 0,3 1-1,5 79 1,-2-115-284,0 1 1,1-1-1,1 0 1,-1 0-1,7 13 0,-8-19-123,0 0 0,0 0 0,0 0-1,1 0 1,-1 1 0,1-2 0,-1 1-1,1 0 1,0 0 0,0 0 0,0-1-1,0 1 1,0-1 0,0 0 0,0 1-1,0-1 1,0 0 0,1 0 0,-1 0-1,1-1 1,-1 1 0,0-1-1,5 1 1,12-5-1203,-18 3 942,0 1 0,0-1 0,0 1 0,0-1 0,0 1 0,0-1 0,0 1 0,0-1 0,0 0 0,-1 0 0,1 1-1,0-1 1,0 0 0,-1 0 0,1 0 0,-1 0 0,1 0 0,-1 0 0,1 0 0,-1 0 0,0 0 0,1 0 0,-1-2 0,1 2-194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5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1040,'0'0'4979,"4"-4"-4177,1-2-579,0 0 1,1 0-1,0 0 1,1 1-1,-1 0 1,1 0-1,7-3 1,59-29 957,-49 26-863,210-88 1828,-87 45-1631,-116 38-821,-1 2-922,-24 10-175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5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11 100 864,'0'-3'1149,"-1"-21"663,-4-38 4875,5 59-6054,-1 1 147,0-4-831,0 11 2389,0 102-1451,1-29-502,4 0-1,16 90 1,-12-125-854,7 52-362,-11-32-6538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5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1368,'28'-16'1469,"0"1"-1,1 1 1,38-12-1,20-9-342,-75 30-989,-2 0 19,0 1-1,0-2 1,12-7 0,-19 11-117,-1 0-1,1 0 1,-1 0 0,0-1-1,0 1 1,0 0 0,0-1-1,0 1 1,-1-1 0,1 0-1,-1 1 1,1-1-1,-1 0 1,0 0 0,0 0-1,-1 0 1,2-3 0,-2-7 98,0 0 0,0 0 0,-1 1 0,-1-1 0,0 0 0,-1 1 0,0 0 0,-9-22 0,-1 3 580,-2 1 0,-20-34 1,15 36 340,18 25-338,-1 12-652,1 0-1,0 0 1,0-1-1,0 1 0,1 0 1,1 0-1,0 1 1,1 16-1,0-2 9,2 37 45,2-1 1,2 0-1,4 0 0,25 86 0,-31-132-547,-1-1 0,2 0-1,0 0 1,0 0 0,1-1 0,1 0-1,0 0 1,10 10 0,-18-21 207,0-1 1,1 0 0,-1 1-1,1-1 1,-1 0-1,0 1 1,1-1 0,-1 0-1,1 0 1,-1 0-1,1 1 1,-1-1 0,1 0-1,-1 0 1,1 0-1,-1 0 1,1 0 0,-1 0-1,1 0 1,1 0-654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5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48 363 1572,'-1'-19'6473,"1"28"-6053,7 161 1130,1-69-1191,0-10-5551</inkml:trace>
  <inkml:trace contextRef="#ctx0" brushRef="#br0" timeOffset="1">5 47 1852,'-3'-17'892,"3"4"588,-1-3 797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5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192 390 1620,'-1'-2'1073,"-1"1"-892,1-1 0,-1 1 1,1 0-1,-1 0 0,1-1 0,-1 1 0,0 1 1,1-1-1,-1 0 0,0 0 0,0 1 0,0-1 1,0 0-1,1 1 0,-1 0 0,0 0 0,0-1 1,0 1-1,0 0 0,-3 1 0,1 0-15,0 0-1,-1 0 0,1 0 0,1 0 1,-1 1-1,0 0 0,0 0 1,0 0-1,-4 4 0,-2 1 3,2 1-1,-1 0 0,1 0 0,0 1 1,0 0-1,1 1 0,1 0 0,0 0 0,0 0 1,1 0-1,0 1 0,0 0 0,1 0 1,1 1-1,0-1 0,-1 13 0,3-5 98,1-19-248,0 1 0,0-1 0,0 1 1,0 0-1,0-1 0,0 1 0,0 0 0,0-1 1,0 1-1,0-1 0,0 1 0,0 0 1,1-1-1,-1 1 0,0-1 0,0 1 0,1 0 1,-1-1-1,0 1 0,1-1 0,-1 1 1,1-1-1,-1 1 0,1-1 0,-1 0 1,1 1-1,1-1 5,0 0 0,-1-1 1,1 1-1,-1-1 0,1 0 1,0 1-1,-1-1 0,0 0 1,1 0-1,-1 0 0,1 0 1,-1 0-1,0 0 0,0 0 1,0-1-1,0 1 0,0 0 0,0-1 1,0 1-1,0 0 0,1-4 1,18-41 602,-11 23-310,15-38 1007,-23 59-794,3 5-457,0 1-52,-1 0-1,1 0 1,-1 0 0,0 0 0,0 0-1,0 1 1,-1 0 0,4 8-1,15 49 92,-11-30-77,21 64 33,26 130 0,-55-214-79,6 30-123,-1 0 0,0 51 1,-7-82-3,0 0 1,-1 0 0,0 0-1,0 0 1,-1 0-1,-1 0 1,0-1 0,0 1-1,-1-1 1,0 0-1,-1 0 1,0 0 0,-12 16-1,15-24 92,1-1-1,-1 1 1,1-1-1,-1 0 1,1 0-1,-1 1 1,0-1-1,0-1 1,1 1-1,-1 0 1,-3 1-1,4-2-74,-1-1 60,0 1 71,0-1 0,0 1 0,1-1 0,-1 0 0,0 1 0,1-1 0,-1 0 0,1 0 0,-1 0 0,1 0 0,-1-1 0,1 1 0,0 0 0,0-1 1,-1 1-1,0-3 0,0 0 22,0 1 1,0-1 0,1 1 0,0-1-1,0 0 1,0 0 0,-1-6-1,1-6 72,1 0 1,1 0-1,2-16 0,-2 21-90,4-31 161,2 1 0,25-79 1,42-77 130,-17 50-161,-19 34-27,28-140 0,-63 233-37,0 1 0,-1-1-1,-1 0 1,-1 0 0,-1 0-1,0 0 1,-8-35 0,9 54-70,0 0-1,0-1 1,-1 1 0,1 0 0,-1-1 0,1 1 0,-1 0-1,1-1 1,-1 1 0,1 0 0,-1 0 0,0 0 0,0-1-1,0 1 1,0 0 0,0 0 0,0 0 0,0 1 0,0-1 0,0 0-1,0 0 1,0 0 0,-1 1 0,1-1 0,0 1 0,0-1-1,-1 1 1,1-1 0,-1 1 0,1 0 0,0 0 0,-1 0-1,1-1 1,-2 2 0,-3 3 42,-4 14-29,0 0-1,1 1 1,2 0 0,-1 0 0,2 1-1,-5 27 1,5-15-2,2-1 0,1 1 0,2 50 0,3-58-11,1 0 0,0-1-1,2 0 1,1 0-1,8 22 1,-8-30-43,0 0 1,1-1-1,0 0 1,1-1-1,1 1 1,0-1-1,1-1 1,16 17-1,-22-25 8,0 0-1,1-1 0,0 1 0,0-1 0,0 0 1,0 0-1,0-1 0,0 0 0,1 0 0,-1 0 1,1 0-1,0-1 0,-1 0 0,1 0 0,0 0 1,0-1-1,0 0 0,10-1 0,-5-1 7,0-1-1,0 0 0,0 0 0,0-1 1,-1-1-1,1 0 0,-1 0 1,14-10-1,8-4 188,-20 12 59,0 0 0,15-12-1,-27 18-209,1 0 1,0 1-1,0-1 0,0 0 1,-1 1-1,1 0 0,0-1 1,0 1-1,0-1 0,0 1 1,0 0-1,0-1 0,0 1 1,0 0-1,0 0 0,0 0 1,0 0-1,0 0 0,0 0 1,0 0-1,0 0 0,0 0 1,0 1-1,0-1 0,-1 0 1,1 1-1,0-1 0,0 0 1,0 1-1,0-1 0,0 1 1,0 0-1,-1-1 0,1 1 1,0 0-1,-1-1 0,1 1 1,1 1-1,1 2 22,0 1-1,0-1 1,0 0-1,-1 1 1,3 5-1,33 96 411,-1-5-892,-32-89-173,8 17-621,-1-13-5671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0 872,'-5'7'11458,"-7"26"-9613,-11 44-1667,18-53 83,-2 8 297,-5 52 0,12-82-526,0 1 0,0 0 0,0-1 0,1 1 0,-1 0 0,1-1 0,0 1 1,-1-1-1,1 1 0,0-1 0,0 1 0,3 3 0,-3-5-21,1 1 0,0 0 0,-1-1 1,1 0-1,0 1 0,0-1 0,0 0 0,0 0 0,0 0 1,0 0-1,0 0 0,1-1 0,-1 1 0,0-1 1,4 1-1,-2 0 11,8 1 14,1 0-1,-1-1 1,1 0-1,0-1 1,-1 0 0,1-1-1,13-3 1,-16 2-227,0 0 1,0-1-1,0 0 1,-1 0 0,1-1-1,-1-1 1,0 1-1,-1-1 1,10-7 0,-13 8-1026,5-5 1060,-6-2-6088,1-6 3015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5:00:5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22 1244,'0'0'7879,"-2"-2"-7630,-32-17 1943,32 18-1972,0 1-162,-22 0 142,22 0-138,-1 1-3,-1 1-6,-1-1 0,1 1 0,0 0 0,0 1 0,0-1 0,0 1 0,0 0 0,0 0 0,1 0 0,-1 1 0,1-1 0,0 1 0,0-1 0,0 1 0,1 0 0,-1 0 0,-2 8 0,-3 5 148,0 0 0,1 1 0,-5 23 0,9-28-69,1 1-1,0 0 0,0 0 0,2 0 0,1 28 1,-1-41-120,0 0 0,0 0 1,0 0-1,1 0 1,-1 1-1,0-1 0,1 0 1,-1 0-1,0 0 1,1 0-1,-1 0 0,1 0 1,0 0-1,-1-1 0,1 1 1,0 0-1,0 0 1,-1 0-1,1-1 0,0 1 1,0 0-1,1 0 1,0 0 2,0 0 0,-1-1 0,1 1 0,0-1 0,0 1 0,0-1 0,0 0 0,0 0 0,0 0 0,0 0 0,3 0 1,2-1 3,-1 0 0,1-1 1,-1 0-1,1 0 1,-1 0-1,9-5 1,-4 0 0,-1 1 0,19-16 0,-28 21-41,3-2-53,-1 0-1,1 0 0,-1 0 1,0 0-1,6-7 1,14-18-781,-22 27 822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1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1084,'0'0'6726,"2"3"-6292,5 12-85,-1-1 1,0 1-1,-2 1 0,1-1 1,-2 0-1,3 22 0,10 41 344,1 3-198,7 21 266,-1-37 24,-23-63-593,-31-123 1242,7-27-1258,18 96-75,3 32-42,2 0-1,0 0 1,1-1 0,1 1-1,1 0 1,1 0 0,10-38-1,-10 51-46,0 0-1,0 1 1,0-1-1,1 1 0,0-1 1,0 1-1,1 0 1,0 1-1,0-1 0,0 1 1,1 0-1,9-7 1,-10 9-5,0 0 0,0 0 0,0 0 0,0 1 0,0 0 0,0 0 0,1 0 0,-1 0 0,1 1 0,-1 0 0,1 0 0,0 1 0,-1-1 0,1 1 0,0 1 0,-1-1 0,7 2 0,-11-2-3,1 0 1,0 1-1,-1-1 0,1 1 0,-1-1 0,1 1 1,-1 0-1,1 0 0,-1 0 0,0-1 1,1 1-1,-1 0 0,0 1 0,0-1 0,0 0 1,0 0-1,0 0 0,0 1 0,0-1 1,0 1-1,0-1 0,1 4 0,-2-2 3,1 0-1,-1 0 0,1 0 1,-1 1-1,0-1 0,0 0 0,0 0 1,-1 1-1,1-1 0,-1 0 1,-1 3-1,-1 5 7,-1-1 0,-1 1 0,0-1 0,0 0 0,-12 15 0,-51 58 24,26-35-221,34-39-100,0-1 0,-1 1 0,-1-1 0,1-1 0,-1 1 0,-13 6 0,-13 2-6911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1608,'3'-1'620,"1"0"41,0 0 1,0 0-1,1 0 1,-1 0-1,0 1 1,0 0-1,5 0 0,-7 1-579,-1-1-1,1 1 1,0-1-1,-1 1 0,1 0 1,-1 0-1,1 0 0,-1 0 1,0 0-1,1 0 0,-1 0 1,0 0-1,0 0 1,1 1-1,-1-1 0,0 0 1,0 1-1,-1-1 0,1 1 1,0-1-1,0 3 1,25 57 1581,-14-32-772,21 39-1,-32-66-841,0 0 0,1 0-1,-1 0 1,0 0-1,1 0 1,0 0 0,-1-1-1,1 1 1,0-1-1,0 1 1,0-1 0,0 1-1,0-1 1,0 0-1,1 0 1,-1 0 0,0 0-1,0-1 1,1 1-1,2 0 1,-1-1-17,0 0 1,1 0 0,-1-1-1,0 1 1,0-1-1,1 0 1,-1 0-1,0 0 1,0-1-1,5-2 1,95-36 222,-103 40-254,0-1 17,23 6-34,-20-4-45,0 0-1,1 0 1,-1 0 0,0 0 0,1-1 0,5 0 0,-5 0-16,0 0 0,0-1 0,-1 0 0,1 0 0,0-1 1,0 1-1,-1-1 0,1 0 0,-1 0 0,0 0 0,1-1 1,5-4-1,-4 1-15,0 1 0,0-1 0,-1-1 0,0 1 1,0 0-1,8-15 0,-1-4-63,-1-1 0,-2 0 0,10-39 0,-18 62 146,9-45 73,-1-1 0,-3 0 0,-2-1 0,-2-50 0,-2 100-57,0-1 0,0 1 0,0 0-1,1 0 1,-1-1 0,0 1-1,0 0 1,0 0 0,0-1-1,0 1 1,0 0 0,0 0 0,-1-1-1,1 1 1,0 0 0,0 0-1,0-1 1,0 1 0,0 0-1,0 0 1,0-1 0,0 1-1,-1 0 1,1 0 0,0 0 0,0-1-1,0 1 1,-1 0 0,1 0-1,0 0 1,0 0 0,0-1-1,-1 1 1,1 0 0,0 0 0,0 0-1,-1 0 1,1 0 0,0 0-1,0 0 1,-1 0 0,1 0-1,0 0 1,0 0 0,-1 0 0,1 0-1,0 0 1,0 0 0,-1 0-1,1 0 1,0 0 0,0 0-1,-1 0 1,1 0 0,0 0 0,0 1-1,-1-1 1,1 0 0,0 0-1,0 0 1,0 0 0,-1 1-1,1-1 1,0 0 0,-11 17 35,1 0 0,0 0 0,1 1 1,2 0-1,-1 1 0,-4 20 0,-22 126 145,31-108-125,2-24-25,1-31-31,0-1 1,0 1 0,0-1 0,0 1 0,0-1 0,1 0 0,-1 1 0,0-1 0,1 1 0,-1-1 0,1 0 0,-1 1-1,1-1 1,0 0 0,0 1 0,-1-1 0,1 0 0,0 0 0,0 0 0,0 0 0,0 0 0,1 0 0,-1 0 0,0 0-1,0 0 1,0-1 0,1 1 0,-1 0 0,0-1 0,1 1 0,-1-1 0,3 1 0,4 1 44,1-1 1,-1 1-1,1-2 1,13 0-1,-3 1 8,39 1 72,-33-2-57,0 2-1,-1 0 1,40 9-1,-62-10-67,0-1 0,0 1 0,0 0 0,-1-1 0,1 1 0,0 0 0,-1 0 0,1 0 0,0 0 0,-1 1 0,0-1 0,1 0 0,-1 1 0,0-1 1,1 1-1,-1-1 0,1 3 0,-1-2 15,-4 2-12,-2 1-5,-1 0-1,0-1 1,0 0-1,0 0 1,-1 0-1,1-1 1,-1 1 0,0-1-1,-13 3 1,3-2-15,-1 0 0,-28 1 1,39-5-11,-1-1 0,1 1 0,0-1 1,0 0-1,0-1 0,0 0 0,0 0 0,0 0 0,-9-6 1,9 5-45,0-1 1,0 0 0,1-1 0,0 0-1,0 1 1,0-2 0,1 1 0,0-1-1,0 0 1,-8-11 0,11 13-64,0 1 1,0-1 0,1 1 0,0-1-1,-1 1 1,1-1 0,0 0 0,1 0-1,-1 0 1,1 1 0,-1-1 0,1 0-1,1 0 1,-1 0 0,0 0 0,1 0-1,0 1 1,0-1 0,0 0 0,0 0-1,0 1 1,1-1 0,3-5 0,18-24-4092,-9 15 1570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1468,'0'0'1913,"-5"8"-1064,-3 4-473,0 2-1,1-1 0,0 1 0,2 0 1,-8 26-1,-6 35 1315,-11 116 0,27-153-1383,1-1-1,2 1 1,2 0-1,2-1 1,9 45-1,-5-42-145,-4-18-377,1 0 0,1 0 1,1 0-1,10 22 1,-15-41-246,0 0-6,11 9-5913</inkml:trace>
  <inkml:trace contextRef="#ctx0" brushRef="#br0" timeOffset="1">282 510 1696,'0'0'4377,"2"4"-3797,1 6-290,-1 0 0,0-1 0,0 2 0,-1-1 0,0 19 0,4 26 537,12 88 282,-13-99-1460,1-27-561,-3-14 642,-1 1-1065,3 7-3210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1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34 924,'0'0'1048,"-4"-18"1284,1 3 225</inkml:trace>
  <inkml:trace contextRef="#ctx0" brushRef="#br0" timeOffset="1">246 144 1892,'-8'11'804,"-15"20"1337,1 2-1,-21 41 0,38-64-1861,1 0 1,0 0-1,0 0 0,1 0 0,0 1 1,1-1-1,0 1 0,1 0 0,0 0 0,1 0 1,0-1-1,3 22 0,-2-27-245,0 0 0,1 0 0,-1 0 0,1-1 0,0 1 0,1 0 0,-1-1 0,1 1 0,0-1 0,0 0 0,0 0 0,0 0 0,1 0 0,0-1-1,0 0 1,0 1 0,0-1 0,0 0 0,0-1 0,1 1 0,0-1 0,-1 0 0,1 0 0,0-1 0,6 2 0,3 0-760,0-1 0,0 0 1,0-1-1,0-1 0,0 0 0,0-1 1,0-1-1,14-3 0,12-4-2496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1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4 178 1236,'-1'-3'413,"1"0"-1,-1-1 1,0 1 0,1 0-1,0 0 1,0 0 0,0 0-1,0-1 1,1-2 0,0 2-248,0 0-1,0 0 1,1 0 0,-1 0 0,1 0 0,0 0 0,0 1-1,1-1 1,-1 1 0,1-1 0,3-3 0,11-11-398,1 0-1,33-25 1,-41 35-2429,-3 2 1007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1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5 1108,'0'0'1156,"-5"5"-780,-1 0-164,1 0 1,0 1-1,0 0 0,1 0 0,0 0 1,0 0-1,0 1 0,-4 12 0,-2 10 298,2 1-1,1 0 1,2 0-1,1 1 0,0 44 1,4-61-404,0 0 1,0 1-1,-2-1 1,0 0-1,0 0 1,-1 0-1,-7 17 1,8-27-124,-1 0 0,-1 0 1,1 0-1,0 0 0,-1-1 1,0 1-1,0-1 0,0 0 0,0 0 1,0-1-1,-5 3 0,7-4 19,-7 4-25,1-1-1,-1 0 1,0-1 0,0 0-1,-13 2 1,7-2 11,12-2 34,-8-2 10,11 1-31,0 0 0,0 0 1,0 0-1,1 0 1,-1 0-1,0 0 1,0 0-1,0 0 1,0-1-1,0 1 1,0 0-1,0 0 1,0 0-1,0 0 0,0 0 1,0 0-1,1 0 1,-1 0-1,0-1 1,0 1-1,0 0 1,0 0-1,0 0 1,0 0-1,0 0 1,0 0-1,0 0 0,0-1 1,0 1-1,0 0 1,0 0-1,0 0 1,0 0-1,0 0 1,0 0-1,0 0 1,0-1-1,-1 1 0,1 0 1,0 0-1,0 0 1,0 0-1,0 0 1,0 0-1,0 0 1,0 0-1,0-1 1,0 1-1,0 0 1,0 0-1,-1 0 0,1 0 1,0 0-1,0 0 1,0 0-1,0 0 1,0 0-1,0 0 1,0 0-1,-1 0 1,1 0-1,0 0 0,0 0 1,0 0-1,0 0 1,0 0-1,-1 0 1,91-48-54,186-84 192,-202 89 953,-72 41-959,2 3 63,-3-1-180,-1 0 0,1 0 0,-1 0 0,0 0 0,1 0 0,-1 0 0,1 0 0,-1 0 0,1 0 0,-1 0 0,1 0 0,-1 0 0,1 0 0,-1 0 0,0 0 0,1 1 0,-1-1 0,1 0 0,-1 0 0,0 0 0,1 1-1,-1-1 1,0 0 0,1 1 0,-1-1 0,0 0 0,1 1 0,1 5 32,0-1 0,-1 0 0,0 1 0,0-1-1,0 1 1,-1-1 0,0 1 0,0 8 0,-8 53 163,4-38-132,1-3-24,0 3 28,-1 1 1,-11 39 0,14-66-71,1-3-14,0 0 0,0 0 0,0 0 1,0 0-1,0 0 0,0 0 0,0 0 0,0 0 0,0 0 0,0 0 0,0 1 0,0-1 0,0 0 0,-1 0 0,1 0 0,0 0 0,0 0 0,0 0 0,0 0 0,0 0 0,0 0 0,0 0 0,0 0 0,0 0 0,-1 0 0,1 0 0,0 0 0,0 0 0,0 0 0,0 0 0,0 0 1,0 0-1,0 0 0,0 0 0,0 0 0,-1 0 0,1 0 0,0 0 0,0 0 0,0 0 0,0 0 0,0 0 0,0 0 0,0 0 0,0 0 0,0 0 0,0 0 0,-1-1 0,1 1 0,0 0 0,0 0 0,0 0 0,0 0 0,0 0 0,0 0 0,0 0 0,0 0 0,0 0 1,0-1-1,0 1 0,0 0 0,0 0 0,0 0 0,0 0 0,0 0 0,-5-15-4,-2-28-5,4-7 135,1-1 0,3 1 0,2 0 0,2 0-1,18-74 1,-20 112-49,1 0 0,1 0 0,0 0 1,1 1-1,0 0 0,1 0 0,12-16 0,-14 22-37,-1 1-1,0-1 1,1 1-1,0 0 1,0 0-1,0 1 0,10-6 1,-11 8-22,-1-1-1,1 1 1,-1 0-1,1 0 1,-1 0-1,1 1 1,0-1-1,0 1 1,-1 0 0,1 0-1,0 0 1,0 1-1,6 1 1,-7-2-9,-1 1-1,0 0 1,0 0 0,1 0-1,-1 0 1,0 0 0,0 1-1,0-1 1,0 1 0,0-1-1,-1 1 1,1 0 0,0-1-1,-1 1 1,1 0 0,-1 0-1,0 0 1,0 0 0,0 1-1,0-1 1,0 0 0,0 0-1,0 1 1,-1-1 0,1 0-1,-1 1 1,1 3 0,-1 1-1,0 0 0,0-1-1,0 1 1,-1 0 0,0 0 0,-1-1 0,1 1 0,-6 12 0,1-6-102,-1 0 1,0-1 0,-1 1-1,0-2 1,-1 1-1,-1-1 1,-10 10 0,5-7-1065,0-1 1,-1 0 0,-1-1 0,-27 15 0,4-8-2024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1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108 115 1408,'0'0'3556,"-3"7"-2843,-24 77 1785,-29 149 0,49-201-2189,-5 33 849,11-68-1067,0 1 1,1-1 0,0 0-1,0 1 1,0-1 0,0 0-1,0 1 1,0-1 0,1 0-1,-1 1 1,2-4-1,9-55-52,-9 52 61,-2 8-97,46-194 905,-39 174-738,1 0 0,1 1 0,0 0 0,1 0 0,2 1 0,26-35 0,-34 49-143,1 0 0,0 0 1,1 0-1,-1 0 0,1 1 0,0 0 1,0 0-1,0 1 0,0-1 1,1 1-1,0 1 0,-1-1 0,1 1 1,0 1-1,0-1 0,0 1 0,0 0 1,0 1-1,0-1 0,1 1 1,6 1-1,-11 0-19,-1-1 1,1 1-1,-1-1 0,0 1 1,1 0-1,-1 0 1,0 0-1,1 0 0,-1 0 1,0 0-1,0 1 0,0-1 1,0 1-1,0-1 1,0 1-1,0 0 0,-1 0 1,3 3-1,-2-2 1,-1 0-1,1 0 0,-1 0 1,0 1-1,0-1 1,-1 0-1,1 1 1,-1-1-1,1 0 1,-1 1-1,0-1 0,-1 5 1,0 2-8,-1 1 1,0-1-1,-1 0 0,-1 1 1,1-1-1,-1 0 0,-8 12 1,-4 3-428,0-1 0,-2 0 0,-1-1 0,0-2 0,-2 0 0,-1-1 0,0 0 0,-33 20-1,31-27-4834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1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 1584,'9'-6'4055,"-6"6"-3841,0-1 1,0 1-1,0 0 1,0-1-1,0 2 1,0-1 0,0 0-1,0 0 1,0 1-1,0 0 1,0-1-1,0 1 1,0 0-1,-1 0 1,1 1 0,0-1-1,-1 1 1,1-1-1,-1 1 1,5 4-1,8 6 37,-1 0 0,14 17 0,-21-21 38,-1-2-201,0 0-1,-1 1 1,0 0-1,0 0 1,-1 0-1,0 0 1,0 1-1,-1 0 1,4 10-1,-6-13-57,0 0 0,0 0 0,0-1 0,-1 1 0,0 0 0,0 0 1,0 0-1,-1 0 0,1 0 0,-1-1 0,0 1 0,-1 0 0,1 0 0,-1-1 0,0 1 0,0-1 0,0 0 0,-4 5 0,-2 2 1,0-1 0,-1 0 0,-1 0 0,0 0 0,0-1 0,-1-1 0,0 0 0,0 0 0,-1-1 0,0-1 0,0 0 0,0 0 0,-1-1 0,0-1 0,0 0 0,0-1 0,-1-1 0,1 0 1,-18 1-1,29-3-8,0 0 0,0 0 0,-1 0 1,1 0-1,0-1 0,0 1 1,0-1-1,0 1 0,0-1 1,-1 0-1,1 1 0,1-1 0,-1 0 1,0-1-1,0 1 0,0 0 1,0 0-1,-2-4 0,3 4-9,0 0-1,1-1 0,-1 1 0,0-1 1,1 0-1,-1 1 0,1-1 1,0 1-1,-1-1 0,1 0 1,0 1-1,0-1 0,0 0 1,0 1-1,0-1 0,1 0 0,-1 1 1,0-1-1,1 0 0,-1 1 1,1-1-1,0 1 0,-1-1 1,3-1-1,1-6 10,2 1 0,-1-1-1,1 1 1,1 1 0,10-11 0,40-32 22,-40 37-44,10-9-127,1 1-1,2 2 1,37-19-1,-56 31 61,-8 5 45,-1 0-1,1 1 1,0-1 0,0 1-1,0-1 1,0 1-1,0 0 1,0 0 0,0 0-1,5 0 1,-6 1 17,0 0 0,0 0 0,-1 0 0,1 1 1,0-1-1,0 1 0,-1-1 0,1 1 0,0-1 0,-1 1 0,1 0 0,-1 0 0,1 0 1,-1 0-1,1 0 0,-1 0 0,0 0 0,1 1 0,-1-1 0,0 0 0,0 1 1,0-1-1,0 1 0,0-1 0,0 1 0,1 3 0,15 33 13,21 77 0,-7-23-1142,-26-84 627,-3-6-849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70 1476,'-2'-7'1253,"-1"0"0,1 1 0,-1-1 0,-7-10 0,9 16-569,0-2-67,0 2-1178,-4-11 2853,4 4-7490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21 920,'-10'-8'2754,"7"6"-2184,-16-8 4339,17 14-4422,-1 5-179,0 0 0,0 1 0,1-1 0,-2 19 0,2 94 735,3-66-680,3 18 87,-1-49-784,-2 0 0,-2 28 0,0-49-512,1-1-860,0 11-1259,-1-10 36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1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1684,'24'-9'4589,"-23"9"-3459,1 2-612,16 14 410,-1 2 0,0 0 0,19 28 0,3 3 266,-26-37-402,-11-11-364,1-1-253,0-1-141,0 1 1,-1-1-1,1 0 0,-1 0 0,1 0 1,-1 0-1,1 0 0,-1-1 0,0 1 1,0-1-1,1 1 0,-1-1 0,0 0 1,-1 0-1,1 0 0,0 0 1,0 0-1,-1 0 0,2-3 0,11-19-165,0-1-1,15-39 1,-29 62-281,8-4-2058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1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158 416 1468,'0'0'1685,"0"-2"-912,0 1-655,0 0 1,0 1-1,0-1 1,-1 0-1,1 1 0,0-1 1,0 1-1,0-1 1,-1 0-1,1 1 1,0-1-1,-1 1 1,1-1-1,0 1 1,-1-1-1,1 1 1,-1-1-1,1 1 0,-1-1 1,1 1-1,-1 0 1,1-1-1,-1 1 1,1 0-1,-1-1 1,0 1-1,1 0 1,-1 0-1,1 0 0,-1-1 1,0 1-1,1 0 1,-1 0-1,0 0 1,-1 0-1,-1 0-31,1 0 0,-1 0-1,0 0 1,0 0 0,0 0 0,0 0-1,0 1 1,0 0 0,0-1-1,-2 2 1,-5 2 109,1 0-1,0 1 0,1 0 1,-1 0-1,1 0 0,0 1 1,1 1-1,-1-1 0,1 1 1,-10 13-1,16-18-184,0-1 0,0 1 0,1-1-1,-1 1 1,0 0 0,1-1 0,0 1 0,-1 0 0,1-1-1,0 1 1,0 0 0,0 3 0,0-4-29,0 2-89,0-4-63,1 1 157,-1 0 1,0 0-1,1 1 1,-1-1 0,0 0-1,1 0 1,-1 0-1,0 0 1,1 0 0,-1 0-1,0 0 1,0 0-1,1 1 1,-1-1-1,0 0 1,1 0 0,-1 0-1,0 1 1,0-1-1,1 0 1,-1 0 0,0 1-1,0-1 1,1 1-1,-1-1-2,0 1-1,0-1 1,1 0-1,-1 1 0,0-1 1,1 0-1,-1 1 1,1-1-1,-1 0 0,0 0 1,1 1-1,-1-1 1,1 0-1,-1 0 0,1 1 1,-1-1-1,0 0 1,1 0-1,-1 0 1,1 0-1,-1 0 0,1 0 1,-1 0-1,1 0 1,0 0-1,11-2-273,-1 0 1,1 0-1,-1-1 0,0-1 0,0 0 1,15-8-1,-2 1-15,-23 11 309,1-1 0,-1 1 0,0 0-1,1-1 1,-1 1 0,0 0 0,0 0 0,1 0 0,-1 0 0,0 0-1,1 0 1,-1 0 0,0 1 0,1-1 0,-1 0 0,0 1-1,0-1 1,2 1 0,-1 0-32,1 0 79,-1 2-18,-1-1-1,1 0 0,0 0 1,0 1-1,0-2 0,0 1 1,0 0-1,1 0 0,-1-1 1,0 1-1,5 1 0,-4-1-15,-2-1-9,0-1 0,0 1-1,0 0 1,1 0 0,-1-1-1,0 1 1,1-1 0,-1 0-1,0 1 1,1-1 0,-1 0-1,1 0 1,-1 0 0,1 0-1,2 0 1,3-1 25,0 0 0,-1-1 0,1 0 0,0 0 0,-1-1 0,10-4 0,-10 2 42,0 0 0,-1 0 0,1 0 0,-1-1 0,0 0 0,0 0-1,0 0 1,-1 0 0,0-1 0,0 0 0,-1 0 0,0 0 0,0 0 0,-1 0 0,3-13-1,0-8 283,-1-1-1,1-52 1,-5 60-173,-1-18 538,-2 1 1,-13-66-1,10 70 168,5 31-640,1 0-34,-1 3-204,1 0 1,0 0 0,0 1 0,0-1 0,0 0-1,0 0 1,0 0 0,0 0 0,0 0 0,0 0-1,0 0 1,0 0 0,0 0 0,0 0-1,0 0 1,0 0 0,-1 0 0,1 0 0,0 0-1,0 0 1,0 0 0,0 0 0,0 0 0,0 0-1,0 0 1,0 0 0,0 0 0,0 0-1,0 0 1,-1 0 0,1 0 0,0 0 0,0 0-1,0 0 1,0 0 0,0 0 0,0 0 0,0 0-1,0 0 1,0 0 0,0 0 0,0 0-1,0 0 1,-1 0 0,1 0 0,0 0 0,0 0-1,0-1 1,0 1 0,0 0 0,0 0 0,0 0-1,0 0 1,0 0 0,0 0 0,0 0-1,0 0 1,0 0 0,0 0 0,0 0 0,0-1-1,0 1 1,0 0 0,0 0 0,-3 11 154,0 18-186,2-14 66,1 1 0,1 0 0,0 0 0,4 15 0,1 11 9,-2-11-421,2 0 1,1-1-1,2 1 0,1-2 0,1 1 1,22 40-1,-9-32-5241,-22-36 4747,3 7-2487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1820,'0'-2'195,"0"0"0,0-1 0,0 1-1,0 0 1,0 0 0,0 0 0,0-1 0,1 1-1,-1 0 1,1 0 0,-1 0 0,1 0 0,0 0 0,0 0-1,0 0 1,0 0 0,0 0 0,1 0 0,-1 0-1,1 1 1,-1-1 0,1 0 0,-1 1 0,4-3-1,6-4 118,0 0-1,22-12 0,-25 15-121,6-2-35,25-10-1,-10 5-192,-16 6-438,1 1 0,-1 1 0,1 0 0,0 1 0,0 0 0,0 1 0,1 1 0,24 1 0,-27 1-1085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12 2464,'0'3'-8,"0"9"52,-1-9 42,0 2 25,-18 62 1299,19-65-1121,-1 1 170,1-2-390,0 0 1,0-1-1,0 1 0,-1-1 1,1 1-1,0 0 0,0-1 1,0 1-1,0 0 0,0-1 0,0 1 1,0 0-1,0-1 0,1 1 1,-1 0-1,0-1 0,0 1 1,1 0-1,-1 0-47,0-1 1,1 1-1,-1-1 1,0 0-1,0 1 1,1-1-1,-1 0 1,0 0-1,0 1 0,1-1 1,-1 0-1,0 0 1,1 1-1,-1-1 1,1 0-1,-1 0 1,0 0-1,1 1 0,-1-1 1,0 0-1,1 0 1,-1 0-1,1 0 1,-1 0-1,1 0 1,-1 0-1,0 0 1,1 0-1,-1 0 0,1 0 1,-1 0-1,0 0 1,1-1-1,-1 1 1,1 0-1,-1 0 1,6-3 81,-4 2-55,0 1-1,0-1 0,0 0 1,0 0-1,0-1 1,0 1-1,-1 0 0,1-1 1,-1 1-1,1-1 0,-1 1 1,1-1-1,-1 1 0,1-3 1,1 0 153,0 0 0,0-1 1,-1 1-1,0-1 0,0 1 1,0-1-1,0 0 0,-1 0 1,0 1-1,0-1 0,0 0 0,0 0 1,-1 0-1,0 0 0,-1-9 1,1 13-154,0 0 0,0 1 0,0-1 0,-1 0 0,1 0 0,-1 0 0,1 1 0,0-1 0,-1 0 0,1 0 0,-1 1 0,0-1 0,1 0 0,-1 1 0,0-1 0,1 1 0,-1-1 0,0 1 0,1-1 0,-1 1 0,0-1 0,0 1 0,0 0 0,1-1 0,-1 1 0,0 0 0,0 0 0,0 0 0,0 0 0,-1 0 0,-20 1 551,22-1-665,-1 0 83,0 0 0,0 1 0,0-1 0,0 0 0,0 0 0,0 1 0,1-1 0,-1 0 0,0 1-1,0-1 1,0 1 0,0-1 0,1 1 0,-1-1 0,0 1 0,0 0 0,1-1 0,-1 1 0,1 0 0,-2 1 0,0 0 42,-1 1-4,0 1-1,0-1 1,0 1-1,0 0 1,1 0-1,-1 0 0,1 0 1,0 0-1,0 1 1,1-1-1,-1 0 1,-1 9-1,2-3 10,0 1 0,0-1 0,0 1 0,3 14 0,-2-19-75,1-1-1,1 1 0,-1-1 0,1 1 0,0-1 1,0 0-1,1 1 0,-1-1 0,1-1 0,0 1 0,1 0 1,-1-1-1,1 1 0,0-1 0,0 0 0,0 0 1,0-1-1,9 6 0,-7-5-328,1 0 0,0-1 0,-1 0 0,1 0 0,14 4 0,-14-6-449,-1 0 0,0 0-1,1 0 1,-1-1 0,1 0 0,11-1 0,3-2-2311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4 259 1536,'-2'-8'715,"1"-1"1,1 1-1,0-1 1,1-12-1,-1 17-502,1 0-1,0 1 1,-1-1 0,1 1 0,1-1-1,-1 1 1,1 0 0,-1-1 0,1 1-1,0 0 1,0 0 0,0 0 0,4-4-1,17-12 264,0 2 0,1 0 0,1 1 0,41-19-1,21-13-978,-85 47 275,-8 6-1395,-16 14 1617,11-6 13,4-1 47,1 1 0,1 0 0,0 0 1,0 0-1,2 1 0,-5 25 0,-2 88 431,7-73-304,3-50-166,-1 1-1,1 0 0,-1 0 1,0-1-1,0 1 1,-1 0-1,1-1 1,-1 1-1,0-1 0,0 0 1,-5 7-1,2-5-45,0-1-1,-1 0 1,1 0-1,-1 0 1,-9 5 0,12-8 16,2-1-19,6-5-888,12-10 866,0 0 1,1 2-1,1 0 1,0 2-1,0 0 0,29-10 1,-46 19 81,-1 0 1,1 1 0,-1 0 0,1-1-1,0 1 1,-1 0 0,1 0 0,0 0-1,-1 0 1,1 0 0,0 0 0,-1 0-1,1 0 1,0 1 0,-1-1 0,1 1-1,-1-1 1,1 1 0,-1 0 0,1-1-1,-1 1 1,1 0 0,-1 0-1,0 0 1,1 0 0,-1 0 0,0 1-1,0-1 1,2 2 0,-1 1 31,0 0-1,1 1 1,-2-1-1,1 0 1,0 1-1,-1-1 1,0 1 0,0-1-1,0 6 1,5 36 251,-2 0 0,-3 1 0,-6 77 1,5-122-201,-2-99 10,-1 34 391,8-77-1,-3 124-347,0-1 0,1 1 0,1 0 0,1 0 0,0 1 1,1-1-1,13-25 0,-15 35-112,0 0 1,1-1 0,-1 1 0,1 0-1,1 1 1,-1 0 0,1-1-1,0 2 1,0-1 0,0 1 0,0 0-1,1 0 1,0 0 0,0 1-1,0 0 1,0 1 0,0 0 0,15-3-1,-20 4-37,-1 1 1,1 0-1,0-1 0,0 1 0,0 0 0,0 0 0,0 1 1,0-1-1,0 0 0,0 0 0,0 1 0,0-1 0,0 1 0,0 0 1,-1 0-1,1-1 0,0 1 0,0 0 0,-1 1 0,1-1 1,-1 0-1,1 0 0,-1 1 0,1-1 0,-1 1 0,0-1 0,0 1 1,0-1-1,0 1 0,0 0 0,0 0 0,0-1 0,0 1 1,-1 0-1,1 0 0,0 2 0,-1 2-1,0 0 0,0 0-1,0 0 1,0-1 0,-1 1 0,0 0 0,0-1 0,-1 1-1,0-1 1,0 1 0,0-1 0,0 0 0,-1 1 0,-6 8-1,-2 0-103,0 0-1,-1 0 0,-1-2 1,0 1-1,0-1 0,-2-1 0,1-1 1,-1 0-1,-24 12 0,26-16-1163,0-1-1,-1 0 1,1-1-1,-17 3 1,15-5-2100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1176,'0'0'4765,"28"-12"-4289,-6 7-52,15-2-52,-6-2-116,8-2-124,-1 0-168,0 0-160,-2 0-276,-6 0-428,5-2-1061,-1-4 305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1236,'0'0'2258,"0"-3"-1348,0 2-816,0 0 0,0 0 0,0 0 0,0 0 0,0 0 0,0 0 0,0 0 0,0 0 0,1 0 0,-1 0 0,0 0 0,0 0 0,1 0 0,-1 0 0,1-1 0,18-12 1134,157-73 1320,-145 71-3126,30-19 0,-76 45-4310,15-10 4894,0 0-1,-1 0 0,1 0 0,0 0 1,0 0-1,-1 1 0,1-1 0,0 0 0,0 0 1,-1 1-1,1-1 0,0 0 0,0 0 1,0 1-1,-1-1 0,1 0 0,0 0 1,0 1-1,0-1 0,0 0 0,0 1 1,0-1-1,0 0 0,-1 1 0,1-1 0,0 1 1,-13 209 2324,12-190-2149,0-1 0,-2 0-1,0 1 1,-9 30 0,10-45-164,-1 1 1,0 0-1,0 0 0,0-1 1,0 1-1,-1-1 0,0 0 1,0 0-1,0-1 0,-1 1 0,1-1 1,-1 0-1,0 0 0,-1 0 1,1-1-1,-1 0 0,1 0 0,-11 4 1,5-4 61,0 0 0,-17 1 0,22-3 2,4-1 249,-1-3-234,3 3-92,-1 0 0,1 0 0,0 0 0,-1 0 0,1 0 0,0 0 0,0 0 1,-1-1-1,1 1 0,0 0 0,0 0 0,0 0 0,-1 0 0,1-1 0,0 1 0,0 0 1,0 0-1,0-1 0,-1 1 0,1 0 0,0 0 0,0-1 0,0 1 0,0 0 1,0 0-1,0-1 0,0 1 0,0 0 0,0 0 0,0-1 0,0 1 0,0 0 1,0-1-1,0 1 0,0 0 0,0 0 0,0-1 0,0 1 0,0 0 0,0-1 0,0 1 1,0 0-1,0 0 0,1-1 0,-1 1 0,0 0 0,0 0 0,0 0 0,1-1 1,-1 1-1,0 0 0,26-17 51,0 2-1,41-18 1,-9 5 6,53-18 227,-111 45-272,1 1 0,0-1 0,-1 1 0,1-1 0,0 1 0,-1 0 0,1-1 0,0 1 0,0 0 0,-1-1 0,1 1 0,0 0 0,0 0 0,0 0 0,-1 0 0,1 0 0,0 0 0,0 0 0,0 0 0,-1 0 0,1 0 0,0 0 0,0 1 0,-1-1 0,1 0 0,0 0 0,0 1 0,-1-1 0,1 1 0,0-1 0,-1 1 0,1-1 0,0 1 0,-1-1 0,1 1 0,-1-1 0,1 1 0,-1 0 0,1-1 0,-1 1 0,1 0 0,-1-1 0,0 1 0,1 1 0,0 3 58,0 1 0,0-1 1,0 1-1,-1-1 1,0 9-1,-1-6 11,0 38 162,1-43-206,0 0 11,1 8 16,-1-8 27,0-3-79,0 0 0,0 1 0,0-1 0,1 1 0,-1-1 0,0 0 0,0 1 0,0-1 0,0 0 0,0 1 0,0-1 0,0 0 0,1 1 1,-1-1-1,0 0 0,0 1 0,0-1 0,1 0 0,-1 0 0,0 1 0,1-1 0,-1 0 0,0 0 0,0 0 0,1 1 0,-1-1 0,0 0 0,1 0 0,-1 0 1,0 0-1,1 1 0,8-2 96,0 0 0,0-1 0,9-2 0,-5 0 63,0 2 1,19-3-1,-28 5-147,0 0 0,0 0 0,0 0 0,1 1 0,-2-1 0,1 1 0,0 0-1,0 0 1,0 1 0,0-1 0,0 1 0,5 3 0,4 5-153,-2 1 0,1 0 0,-2 0-1,14 19 1,8 8-5881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9 1908,'0'0'988,"-1"-3"-114,1 3-796,0 0-1,0 0 0,0-1 0,0 1 0,0 0 0,0 0 1,0 0-1,0 0 0,0-1 0,0 1 0,0 0 1,0 0-1,0 0 0,0 0 0,0-1 0,0 1 1,0 0-1,0 0 0,0 0 0,0 0 0,0-1 1,-1 1-1,1 0 0,0 0 0,0 0 0,0 0 1,0 0-1,0 0 0,0-1 0,-1 1 0,1 0 0,0 0 1,0 0-1,0 0 0,0 0 0,-1 0 0,1 0 1,0 0-1,0 0 0,0 0 0,-1 0 0,1 0 1,0 0-1,0 0 0,0 0 0,0 0 0,-1 0 1,1 0-1,0 0 0,0 0 0,0 0 0,0 0 0,-1 0 1,1 0-1,0 0 0,0 0 0,0 1 0,-7 14 873,5-8-890,1 0 0,0 0 0,0 1 0,0 7 1,20 129 1219,0-48-4182,-17-84 476</inkml:trace>
  <inkml:trace contextRef="#ctx0" brushRef="#br0" timeOffset="1">1 371 856,'0'0'1564,"24"-30"-920,-14 23-76,6-5-64,3 1-72,4-2-24,10-4-72,1 1-27,3 2-109,-2-1-108,-9 4-172,0 2-224,-3 2-397,1-2-831,-2 1 244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67 122 1032,'2'1'741,"-2"-1"-667,1 1 1,-1-1 0,0 0-1,0 1 1,1-1 0,-1 0-1,0 0 1,1 1 0,-1-1-1,0 0 1,1 0 0,-1 0-1,1 1 1,-1-1 0,0 0-1,1 0 1,-1 0 0,1 0-1,-1 0 1,0 0 0,1 0-1,-1 0 1,1 0 0,-1 0-1,0 0 1,1 0 0,-1 0-1,1 0 1,-1 0-1,0 0 1,1-1 0,-1 1-1,1 0 1,-1 0 0,0 0-1,1-1 1,16-12 414,-15 11-382,0 1 0,0-1 0,-1 0 0,1 0 0,-1 0 0,0 0 0,1 0 0,-1 0 0,0-1 0,0 1 0,0 0 0,1-4-1,0-2 369,0 5-355,-1 1 0,-1 0 0,1-1 0,0 1-1,0 0 1,-1-1 0,0 1 0,1-1 0,-1 1 0,0-1-1,0 0 1,0 1 0,-1-1 0,1 1 0,0-1 0,-1 1-1,0 0 1,0-1 0,1 1 0,-1 0 0,-1-1 0,1 1-1,0 0 1,-1 0 0,-1-3 0,2 4-71,0 0-1,0 1 1,0-1 0,0 0-1,-1 0 1,1 1 0,0-1 0,0 1-1,0-1 1,-1 1 0,1-1-1,0 1 1,-1 0 0,1 0-1,0 0 1,-1 0 0,1 0 0,0 0-1,-2 0 1,-22 6 376,21-4-376,1 0 0,-1 1 0,0-1 0,1 1 0,-1 0-1,1 0 1,0 0 0,0 0 0,0 1 0,0-1 0,0 1 0,1 0 0,-4 6 0,4-5-19,0 0-1,0 0 1,0 1-1,0-1 0,1 0 1,0 1-1,0-1 1,0 1-1,0 10 1,2-12-51,0 0 0,0 0 0,1 0 0,-1 0 0,1 0 0,0 0 0,0 0 0,0 0 0,1-1 0,-1 1 1,1-1-1,0 0 0,0 0 0,0 0 0,0 0 0,0 0 0,1 0 0,-1-1 0,5 3 0,8 3-283,-1 0 0,1 0 1,19 5-1,-18-7-403,33 6 0,-4-8-3129,-25-5 1412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34 468 1668,'0'-12'791,"0"9"-84,0 0-89,0-3-589,0 6 27,0 0-1,0-1 1,0 1 0,0 0-1,0 0 1,0 0-1,0 0 1,0-1-1,0 1 1,0 0 0,0 0-1,0 0 1,0 0-1,0-1 1,0 1-1,0 0 1,0 0 0,1 0-1,-1 0 1,0-1-1,0 1 1,0 0-1,0 0 1,0 0 0,0 0-1,0 0 1,1 0-1,-1 0 1,0-1-1,0 1 1,0 0 0,0 0-1,0 0 1,1 0-1,-1 0 1,0 0-1,0 0 1,0 0 0,0 0-1,1 0 1,-1 0-1,0 0 1,0 0-1,0 0 1,0 0 0,1 0-1,-1 0 1,0 0-1,0 0 1,0 0-1,0 0 1,1 0 0,-1 0-1,0 0 1,0 1-1,0-1 1,0 0-1,1 0 1,11 9 96,-1 1 1,1 1-1,-2 0 0,1 0 1,11 18-1,-13-17-72,-1 0 0,-1 0 0,0 1-1,-1 0 1,0 0 0,6 21 0,-12-32-94,0-1 0,0 1 1,0 0-1,0-1 0,0 1 1,0 0-1,-1-1 0,1 1 1,0 0-1,-1-1 0,0 1 0,1-1 1,-1 1-1,0-1 0,0 1 1,0-1-1,0 1 0,-1 1 1,-1 0-37,0 0 0,0 0 0,0-1 0,0 1 1,0-1-1,-6 3 0,2-2 24,-1 0 1,1 0-1,-1-1 0,0-1 0,0 1 1,0-1-1,0 0 0,0-1 0,0 0 0,-13-2 1,19 2 39,0-1 0,-1 1 0,1-1 0,0 0 0,-1 0 0,1 0 0,0 0 0,0 0 0,0 0 0,0 0 0,0-1 0,0 1 0,0-1 0,0 0 0,-2-2 0,3 2 130,4-3-108,1-3-26,1 1 1,1 0-1,-1 0 1,1 0-1,0 0 1,1 1-1,-1 0 1,11-7-1,4-1 14,60-40 27,-68 46-31,1 1-1,0 0 1,30-9-1,-42 16-14,0-1 1,0 1-1,1 0 0,-1 0 1,0 0-1,1 1 0,-1-1 1,0 0-1,1 1 0,-1 0 1,0-1-1,0 1 0,0 0 1,0 0-1,0 0 0,0 0 0,0 1 1,0-1-1,3 3 0,3 3 23,-1 0-1,13 16 1,40 65 78,-58-86-90,-1 0-1,0-1 1,1 1-1,-1-1 0,1 0 1,0 1-1,-1-1 1,1 0-1,0 0 0,0 0 1,0 0-1,-1 0 1,1 0-1,0 0 1,0-1-1,0 1 0,1-1 1,-1 0-1,0 1 1,0-1-1,0 0 0,0 0 1,0 0-1,0-1 1,0 1-1,0 0 0,0-1 1,3 0-1,35-16 120,-20 8 174,28-8 1,-44 17-287,-1 0 1,1 0 0,-1 0 0,0 1-1,1-1 1,-1 1 0,1 0 0,-1 0-1,0 0 1,0 0 0,0 1 0,1-1-1,-1 1 1,4 3 0,22 9 14,-9-9-187,0 0 1,30 2-1,-41-6 84,-1 0 1,1-1 0,0 0 0,-1-1-1,1 0 1,-1 0 0,1-1 0,10-4 0,-17 6 46,0-1 1,-1 0 0,1 1-1,0-1 1,-1 0 0,1 0-1,-1 0 1,1 0 0,-1 0-1,0 0 1,1 0 0,-1-1-1,0 1 1,0 0 0,0-1-1,0 1 1,0-1 0,0 1-1,0-1 1,0 0 0,-1 1-1,1-1 1,0 0 0,-1 1-1,0-1 1,1 0 0,-1 0-1,0 0 1,0 1 0,0-5-1,-1 4 19,0 0 0,1-1 0,-1 1 0,-1 0-1,1 0 1,0 0 0,0 0 0,-1 0-1,1 0 1,-1 0 0,1 0 0,-1 0-1,0 1 1,0-1 0,0 1 0,0-1-1,0 1 1,0 0 0,0 0 0,0 0 0,-1 0-1,1 0 1,-4 0 0,5 0-2,-23 2 113,23-1-112,1 0 0,-1-1 0,1 1 0,-1 0 0,1 1 0,-1-1 0,1 0 0,-1 0 0,1 0 0,-1 0 0,1 0 0,-1 0 0,1 1 0,0-1 0,-1 0 0,1 0 0,-1 1 0,1-1 0,-1 0 0,1 1 0,0-1 0,-1 0 0,1 1 0,0-1 0,-1 1 0,1-1 0,0 0 0,0 1 0,-1-1 0,1 1 0,0-1 0,0 1 0,0-1 0,0 1 0,0-1 0,0 1 0,0-1 0,-1 1 0,1-1 0,1 1 0,-1-1 0,0 1 0,0-1 0,0 1 0,0-1 0,0 1 0,1 0 0,8 21-38,-8-20 29,-1-1 0,1 1 0,0-1 0,0 0 0,0 1 0,0-1 0,0 0 0,0 1 0,0-1 0,0 0 0,1 0 0,-1 0 1,0 0-1,1 0 0,-1 0 0,1 0 0,1 0 0,1 1-37,1 1 15,1-1 0,1 1 0,-1-1 1,0 0-1,0-1 0,1 0 0,-1 0 1,1 0-1,-1 0 0,0-1 0,1-1 1,-1 1-1,1-1 0,9-2 0,-6 1 37,0-1 0,0 0 1,-1-1-1,1 0 0,-1-1 0,0 0 0,0 0 0,11-9 0,-7 3 87,-1-1 0,0-1 0,-1 0-1,-1 0 1,0-1 0,0 0 0,-1-1 0,-1 0-1,-1 0 1,0-1 0,5-17 0,2-15 349,-2 0 0,9-77 0,-9-38 1462,-10 143-1424,-2 17 469,-4 16-837,0-2-86,-1 4 14,1 0 0,0 1 0,-2 23 0,2-5-126,2-1 1,2 1-1,0 0 1,11 64-1,-1-32-535,-3-16-1449,-1-18-2333,-2-18 1388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1400,'0'-2'1026,"1"-1"-745,-1-1-1,1 0 0,0 0 1,0 1-1,1-1 1,-1 1-1,1-1 0,0 1 1,0-1-1,0 1 1,0 0-1,0 0 0,1 0 1,-1 0-1,1 0 1,0 1-1,0-1 0,0 1 1,0 0-1,0 0 1,1 0-1,3-2 0,1 0-65,0 0-1,1 1 0,-1-1 0,1 2 0,-1-1 0,1 1 0,0 1 0,18-2 0,-19 3-135,0 1 0,0 0 0,0 0 0,-1 0 0,1 1 0,0 0 0,0 1 0,-1 0 0,0 0 0,0 1-1,0-1 1,0 2 0,0-1 0,-1 1 0,1 0 0,-1 0 0,-1 0 0,1 1 0,-1 0 0,0 0 0,0 1 0,-1-1 0,6 12-1,-3-4-23,0 0-1,-1 1 0,-1 0 0,0 0 1,-1 0-1,-1 1 0,2 17 0,-3-7 8,-2-1-1,0 1 1,-7 41-1,-6 7 70,-34 116 1,27-127-84,-42 150 63,53-151-70,8-57-27,1-3-10,0 0-1,0 0 1,0-1-1,0 1 1,1 0-1,-1-1 1,1 1-1,-1 0 1,1-1-1,-1 1 1,1-1-1,0 1 1,0-1-1,0 1 1,1 1-1,6 1 1,6-2 2,-1 0 0,1-1 0,0-1 0,0 0 0,0 0 0,0-2 1,24-5-1,31-2 47,-33 1 6,-34 8 3,0-1 53,4 1-127,-6 0 19,0 0-1,0 0 1,0 0 0,0 0 0,0 0 0,0 0 0,0 0-1,0 0 1,0 0 0,0 0 0,0 0 0,0 0-1,0 0 1,0 0 0,0 0 0,0 0 0,0 0 0,0 0-1,0 0 1,0 1 0,0-1 0,0 0 0,0 0-1,0 0 1,0 0 0,0 0 0,0 0 0,0 0 0,0 0-1,0 0 1,0 0 0,0 0 0,0 0 0,0 0-1,0 0 1,0 0 0,0 0 0,0 0 0,0 0 0,0 0-1,0 0 1,0 1 0,0-1 0,0 0 0,0 0 0,0 0-1,0 0 1,0 0 0,1 0 0,-1 0 0,0 0-1,0 0 1,0 0 0,0 0 0,0 0 0,0 0 0,0 0-1,0 0 1,0 0 0,-12 11 20,-10 9 45,-18 23 0,33-35-64,1 0 0,0 1 0,1 0 1,0 0-1,0 0 0,-7 19 0,10-17-4,-1 0 0,1 0-1,1 1 1,0-1 0,1 0 0,0 1-1,1-1 1,0 1 0,1-1 0,0 0 0,0 0-1,1 0 1,1 0 0,0-1 0,0 1-1,8 11 1,10 16 19,1-1 0,54 62 0,-37-49-15,64 100 19,-94-133-26,-1 0 0,-1 1 1,0 0-1,-1 1 0,-1-1 0,8 40 1,-14-50 0,1 1 1,-1-1 0,0 1 0,-1-1 0,0 0-1,0 1 1,-1-1 0,0 0 0,-1 0 0,0 0-1,0 0 1,0 0 0,-1-1 0,0 0-1,-1 1 1,1-1 0,-1-1 0,-1 1 0,1-1-1,-1 0 1,-11 8 0,3-3 7,0-1 0,0 0 0,-1-2 0,0 1 0,-1-2 0,0 0 0,0-1 0,0-1 0,-26 6 0,3-7-237,38-4-100,-3-2-221,-9-3-398,13 4 748,-1 1 1,1 0-1,-1 0 0,1-1 1,-1 1-1,1 0 0,0-1 1,-1 1-1,1 0 0,0-1 1,-1 1-1,1-1 1,0 1-1,0 0 0,-1-1 1,1 1-1,0-1 0,0 1 1,0-1-1,-1 1 0,1-1 1,0 1-1,0-1 1,0 1-1,0-1 0,0 1 1,0-1-1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1852,'0'0'981,"4"-3"-58,6-2-438,-1 0 0,1 0 0,1 1 1,17-4-1,50-9 763,-38 9-743,130-18 1001,-7 0-1055,-127 19-2035,-1-3-1,51-19 0,-64 20-653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61 303 1456,'-5'29'786,"1"1"0,2-1 0,1 0 0,1 1 0,1-1 0,1 1 0,2-1 0,9 31-1,-9-30 228,-4-28 633,-2-7-1376,-16-53 319,3-1 0,2 0 0,3-1-1,2 0 1,1-75 0,7 125-514,1 0-1,0 1 1,1-1-1,0 0 1,0 1-1,1-1 0,0 1 1,0 0-1,1 0 1,1 0-1,5-9 1,-6 13-103,0-1 1,0 1 0,0 0 0,1 0 0,-1 0-1,1 1 1,1 0 0,-1 0 0,0 0 0,1 0 0,0 1-1,0 0 1,0 0 0,0 1 0,0 0 0,1 0 0,6-1-1,-9 2-179,1 0-1,-1 1 1,0-1-1,1 1 0,-1 0 1,0 1-1,1-1 1,-1 1-1,0 0 0,1 0 1,-1 0-1,0 0 0,0 1 1,0-1-1,0 1 1,0 0-1,-1 1 0,1-1 1,0 1-1,-1-1 1,0 1-1,0 0 0,0 0 1,0 1-1,5 6 1,1 6-2932,-3 1 36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7 227 1512,'-5'4'814,"4"-2"-305,6-4 2652,134-53-2204,16-7-453,-114 44-226,65-40 0,-62 30 596,-43 27-722,0 0 70,-1 1-210,0 0 1,0 0-1,0 0 0,0 0 1,1 0-1,-1 0 0,0 0 1,0 0-1,0-1 0,0 1 1,0 0-1,1 0 1,-1 0-1,0 0 0,0 0 1,0 0-1,0-1 0,0 1 1,0 0-1,0 0 0,0 0 1,0 0-1,0 0 0,1-1 1,-1 1-1,0 0 0,0 0 1,0 0-1,0 0 0,0-1 1,0 1-1,0 0 0,0 0 1,0 0-1,0 0 0,-1-1 1,1 1-1,0 0 0,0 0 1,0 0-1,0 0 0,0-1 1,0 1-1,0 0 0,0 0 1,0 0-1,0 0 0,-1 0 1,1 0-1,0-1 0,0 1 1,0 0-1,0 0 0,0 0 1,0 0-1,-1 0 0,1 0 1,0 0-1,0 0 1,0 0-1,0 0 0,-1 0 1,1 0-1,0 0 0,0 0 1,0 0-1,-1 0 0,-11 3 63,0 1-1,1 1 0,-1 0 1,1 0-1,0 1 1,-20 14-1,24-14-24,1-1-1,-1 1 1,-7 9 0,12-13-68,1 1 1,-1-1 0,0 0 0,1 1 0,0-1 0,-1 1 0,1-1-1,0 1 1,0 0 0,0-1 0,1 1 0,-1 0 0,0 3 0,1-5-97,9 3-288,-8-4 385,0 1 1,0-1 0,-1 1-1,1-1 1,0 0 0,0 0-1,0 1 1,0-1 0,0 0-1,0 0 1,0 0 0,0 0-1,0 0 1,0 0-1,0 0 1,0 0 0,0 0-1,0 0 1,0-1 0,0 1-1,0 0 1,0-1 0,0 1-1,0-1 1,17-10 112,-2-1 0,1-1-1,22-22 1,-1 0 947,-37 34-902,-1 1-128,1 0-1,-1 0 1,0-1-1,1 1 1,-1 0-1,0 0 1,1 0-1,-1 0 1,1 0-1,-1 0 1,0 0-1,1 0 1,-1 0-1,0 0 1,1 0-1,-1 0 1,0 0-1,1 0 1,-1 0-1,1 0 1,-1 0-1,0 1 1,1-1-1,-1 0 1,0 0-1,0 0 1,1 0-1,-1 1 1,0-1-1,1 0 1,-1 0-1,0 1 0,0-1 1,1 0-1,-1 1 1,0-1-1,0 0 1,1 1-1,4 18 253,-3-13-281,-2-3 8,3 9-102,0 0-1,1 0 1,10 20 0,-12-28-264,0-1 1,0 1-1,1-1 1,-1 1-1,1-1 1,0 0-1,0 0 1,1-1-1,-1 1 1,0 0 0,1-1-1,0 0 1,-1 0-1,1 0 1,5 1-1,11 4-2063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45 1268,'0'-2'49,"-2"-2"368,0 0-1,1 0 0,-2 0 0,1 0 0,-3-5 0,4 8-288,0 0 0,0 0 1,0 0-1,0 0 0,0 0 0,0 0 0,0 0 0,0 0 0,-1 1 0,1-1 0,0 0 0,0 1 0,-1-1 0,1 1 0,0-1 0,-1 1 0,1 0 0,0 0 1,-1-1-1,1 1 0,-1 0 0,1 0 0,0 0 0,-1 0 0,1 1 0,-2-1 0,-4 2 80,1 1 0,-1 0-1,0 0 1,1 0 0,0 0 0,0 1 0,0 0-1,0 1 1,1-1 0,-1 1 0,1 0 0,0 0-1,1 1 1,-1-1 0,-5 11 0,8-12-150,-1 0 1,1 1-1,0-1 1,0 1 0,0-1-1,1 1 1,0 0-1,0 0 1,0-1-1,0 1 1,1 0 0,0 0-1,0 0 1,0 0-1,1 0 1,-1-1-1,1 1 1,0 0 0,1 0-1,-1-1 1,1 1-1,0 0 1,0-1 0,4 6-1,-2-4-136,0 0 0,1 0 1,0-1-1,0 0 0,0 0 0,1 0 0,0 0 0,0-1 0,0 0 0,0-1 1,10 5-1,-10-5-513,0-1 0,1 0 0,-1-1 0,0 1 0,1-1 0,-1-1 0,0 1 0,10-1 1,2-3-1987</inkml:trace>
  <inkml:trace contextRef="#ctx0" brushRef="#br0" timeOffset="1">350 36 1716,'0'0'7235,"0"7"-6922,0-4-409,2 41 955,-2-40-1092,1 0 1,0-1-1,-1 1 1,2 0 0,-1 0-1,0 0 1,1-1 0,-1 1-1,1-1 1,4 6 0,0-2-2057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22 1952,'0'-1'578,"-9"-12"1614,9 13-2014,0-1-1,0 1 1,0-1-1,-1 1 1,1-1 0,0 1-1,0 0 1,-1-1 0,1 1-1,0-1 1,-1 1-1,1 0 1,-1 0 0,1-1-1,0 1 1,-1 0-1,1 0 1,-1-1 0,1 1-1,-1 0 1,1 0 0,-1 0-1,0 0 1,-2 2-78,1 1-1,0-1 1,-1 1 0,1 0 0,0 0-1,1 0 1,-1 0 0,0 1 0,1-1-1,0 0 1,0 1 0,0-1 0,0 1-1,0-1 1,0 7 0,-2 13 153,0 0 0,1-1 0,1 30 0,4-17-633,1 0 1,1-1-1,20 67 0,-17-71-3801,-5-18 1560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1436,'-5'10'3706,"-1"-2"880,3 1-4287,1 0 0,0 1 0,0-1 0,1 1 1,0 0-1,1-1 0,0 1 0,1 0 0,0-1 1,0 1-1,1-1 0,6 18 0,-8-25-300,0-1 0,0 0 0,1 1-1,-1-1 1,1 0 0,-1 0 0,1 0-1,0 1 1,-1-1 0,1 0 0,0 0-1,0 0 1,-1 0 0,1 0 0,0 0-1,0 0 1,0-1 0,0 1 0,1 0 0,-1-1-1,0 1 1,0 0 0,0-1 0,0 1-1,1-1 1,-1 0 0,0 1 0,1-1-1,-1 0 1,0 0 0,0 0 0,1 0-1,-1 0 1,0 0 0,1 0 0,-1 0 0,0 0-1,2-1 1,6-2-14,-1 0 0,0-1-1,0 1 1,14-11 0,-1 3-1,-16 7 8,-4 3 5,1-1-1,0 1 1,-1 0 0,1 1-1,0-1 1,0 0-1,0 0 1,0 1 0,0-1-1,0 1 1,3-1 0,-3 1 1,0 0 1,-1 0-1,1 0 1,-1 0 0,1 0-1,0 0 1,-1 0 0,1 1-1,-1-1 1,1 0-1,-1 1 1,1 0 0,-1-1-1,3 2 1,24 17 10,3 1-13,-26-18-13,0 0-1,1 0 1,-1-1 0,1 0-1,0 0 1,-1 0-1,1 0 1,0-1 0,0 0-1,-1-1 1,1 1-1,0-1 1,0 0 0,-1-1-1,1 1 1,-1-1-1,1 0 1,-1 0 0,0-1-1,0 1 1,0-1-1,0-1 1,0 1 0,-1 0-1,1-1 1,-1 0-1,0 0 1,5-7 0,-9 10 10,1-1 1,0 1 0,-1-1-1,1 1 1,-1-1 0,0 1-1,1-1 1,-1 1 0,0-1-1,0 0 1,0 1 0,0-1-1,0 1 1,0-1 0,-1 1-1,1-1 1,0 1 0,-1-1-1,1 1 1,-1-1 0,0 1-1,1-1 1,-1 1 0,0 0-1,0-1 1,0 1 0,0 0-1,-2-2 1,-1 0-47,0 0 0,-1 0 0,0 0-1,0 1 1,1 0 0,-1 0 0,-1 0 0,-5-1-1,9 2-34,-2 0-82,2 1 100,5 1-360,2 1 418,0 0 0,-1 1 0,1-1 0,-1 1-1,1 0 1,-1 0 0,0 0 0,0 1 0,6 7-1,3 7-8,0 1-1,-2 0 0,0 0 1,12 32-1,22 88-22,-40-118-26,5 33 1,-9-47-3,0 0 1,-1 0-1,0 0 1,-1 0-1,1 0 1,-1 0-1,-1 0 1,-2 11-1,3-16 59,0-1 0,0 1 0,1 0 0,-1-1 0,0 1 0,0-1 0,-1 1 0,1-1 0,0 1 0,0-1 0,-1 0 0,1 0 0,-1 0 0,1 0 0,-1 0 0,1 0 0,-1 0 0,0 0 0,1 0 0,-1-1 0,0 1 0,0-1 0,1 1 0,-1-1 0,0 0 0,0 0 0,0 0 0,-2 0 0,0 0 62,0 0 0,0-1 0,1 0 0,-1 0 0,1 0 0,-1 0 0,1 0-1,-1-1 1,1 0 0,0 1 0,-1-1 0,1-1 0,-4-2 0,3 1 42,0 0 0,0 0 0,0 0 0,1-1 0,-1 1 1,1-1-1,0 0 0,0 0 0,1 0 0,-1-1 0,1 1 0,1 0 0,-1-1 0,-1-10 0,2 8-10,1 0-1,0 0 1,1 0-1,-1 1 1,1-1-1,1 0 1,0 1-1,0-1 1,6-13-1,1 3-92,0 1 1,1 0-1,1 1 0,1 0 0,0 1 0,1 0 1,27-23-1,51-34-1320,-42 36-698,-12 10-927,0 3 32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0 674 940,'4'-1'983,"0"0"-624,0-1-1,0 1 1,0-1 0,0 0 0,-1 0 0,1 0-1,0-1 1,-1 1 0,0-1 0,1 0 0,-1 0-1,4-5 1,-2-1-104,-1 1-1,0-1 0,0 0 1,-1-1-1,0 1 0,-1 0 1,0-1-1,0 1 1,0-16-1,1 3 33,3-33 657,-2-87-1,-14-53 761,-1 81 136,11 110-1358,-4 10-333,-3 7-93,0 0 0,0 0 0,1 1 0,1 0 0,0 0 0,1 1 0,1 0 0,-4 28 0,1 130 234,6-148-251,0 11-56,1 1 1,2-1-1,2 0 1,1 0-1,2 0 1,1-1-1,24 58 1,-31-89-190,0 0 1,0 0-1,0 0 1,0-1-1,1 1 1,0-1 0,-1 1-1,6 3 1,-7-6-489,1 0 1,-1 0 0,1 0 0,0 0 0,-1 0 0,1 0 0,0 0 0,0-1 0,1 1 0,8 1-2684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1012,'-1'0'5941,"-13"9"-5525,9-4-159,1 0 1,0 1 0,0-1 0,0 1-1,0 0 1,1 0 0,0 0 0,0 0-1,1 0 1,0 1 0,0-1 0,0 1 0,1 0-1,-1 13 1,2-17-202,0-1 0,0 1 0,1 0 0,-1 0 0,1 0 0,-1-1 0,1 1 0,0 0 0,0-1 0,0 1-1,0-1 1,1 1 0,-1-1 0,1 0 0,-1 1 0,1-1 0,0 0 0,0 0 0,0 0 0,0 0 0,0-1 0,0 1 0,1 0 0,-1-1 0,3 2 0,-1-1 38,-1-1 1,1 1 0,-1-1-1,1 1 1,0-1 0,-1 0-1,1-1 1,0 1-1,0-1 1,-1 1 0,1-1-1,0 0 1,0-1 0,0 1-1,0-1 1,4-1 0,-7 2-70,0 0 0,-1-1 0,1 1 0,-1-1 1,0 1-1,1-1 0,-1 0 0,1 1 0,-1-1 0,0 1 1,1-1-1,-1 0 0,0 1 0,0-1 0,0 0 0,1 1 1,-1-1-1,0 0 0,0 1 0,0-1 0,0 0 1,0 0-1,0 0 0,-2-12 127,2 11-131,-1 0 0,1-1 0,-1 1 0,0 0 0,0 0 0,0 0 0,0 0 0,0 0-1,-1 0 1,1 0 0,0 0 0,-4-3 0,-21-18 11,21 18-63,-27-21-410,-1 0-1602,13 8-3379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175 339 1352,'0'0'790,"-8"-5"3869,7 4-4552,0 1 0,-1-1 0,1 1 1,0 0-1,0 0 0,0-1 1,-1 1-1,1 0 0,0 0 0,0 0 1,-1 1-1,1-1 0,0 0 0,0 0 1,0 1-1,-1-1 0,1 0 1,0 1-1,0 0 0,0-1 0,0 1 1,0-1-1,0 1 0,0 0 0,0 0 1,0 0-1,-1 1 0,-29 28 382,28-27-316,-16 18 315,-24 33 0,38-47-395,1 1 0,-1-1-1,1 1 1,0 0 0,1 0-1,0 0 1,0 1 0,-2 15-1,4-23-71,1 1-1,0 0 0,0-1 0,0 1 0,0 0 0,0-1 0,0 1 1,0-1-1,1 1 0,-1 0 0,1-1 0,-1 1 0,1-1 0,0 1 0,-1-1 1,1 1-1,0-1 0,0 0 0,0 1 0,0-1 0,0 0 0,0 0 0,0 1 1,1-1-1,1 1 0,-2-1 9,2-2-1,1 1-21,0-1 0,1-1 0,-1 1 0,0-1 0,0 0-1,0 0 1,-1 0 0,1 0 0,0 0 0,-1-1 0,1 0 0,-1 0-1,0 0 1,5-5 0,5-9 18,20-31 0,-21 30-2,4-8 28,-13 20-48,-2 5 13,2 3-281,7 4 134,-1 0 1,1-1-1,0 0 0,1 0 1,-1-1-1,1-1 0,0 0 1,-1-1-1,13 2 1,-3-1-108,-1-2 1,1 0 0,0-1 0,30-3 0,-35 0 158,1 0-1,-1-1 0,19-7 0,-26 7 171,0 1 0,0-1-1,0 0 1,-1-1-1,0 1 1,0-2 0,10-8-1,-17 14-68,0 0 0,1 0 0,-1-1 0,1 1 0,-1 0 0,0-1 0,1 1 0,-1-1 0,0 1 0,0 0 0,1-1 0,-1 1 0,0-1 0,0 1 0,0-1 0,0 1 0,1-1 0,-1 1 0,0-1 0,0 1 0,0-1 0,0 1 0,0-1 0,0 1 0,0-1 0,0 1-1,0-1 1,-1 1 0,1 0 0,0-1 0,0 1 0,0-1 0,0 1 0,-1-1 0,1 1 0,0-1 0,0 1 0,-1 0 0,1-1 0,0 1 0,-1 0 0,1-1 0,-1 1 0,1-1 0,-2 1-2,0-1-1,1 0 1,-1 1 0,0-1-1,1 1 1,-1 0 0,0-1 0,1 1-1,-1 0 1,0 0 0,0 0-1,1 0 1,-1 1 0,0-1-1,1 0 1,-4 2 0,-16 4 65,1 1 0,-26 13-1,40-16-66,-1-1 0,1 1 0,0 0 0,0 0 0,0 1 0,1-1 0,-1 1 0,1 1-1,0-1 1,0 1 0,-5 8 0,9-12-52,0-1 1,1 1-1,-1 0 0,0-1 0,0 1 1,1-1-1,-1 1 0,1 0 1,0 0-1,-1-1 0,1 1 0,0 0 1,0 0-1,0-1 0,0 1 0,1 0 1,-1-1-1,0 1 0,1 0 1,-1 0-1,1-1 0,-1 1 0,1-1 1,0 1-1,0-1 0,0 1 0,0-1 1,0 1-1,0-1 0,0 0 0,0 1 1,1-1-1,-1 0 0,0 0 1,1 0-1,-1 0 0,3 1 0,0 0-67,0 0 0,0 0-1,0-1 1,0 0-1,1 1 1,-1-2-1,0 1 1,1 0 0,-1-1-1,0 0 1,1 0-1,-1 0 1,9-2 0,-7 0 47,0 0 1,0-1-1,0 1 1,0-2 0,0 1-1,-1 0 1,0-1-1,0 0 1,0 0-1,0-1 1,0 1 0,-1-1-1,0 0 1,0 0-1,0-1 1,-1 1 0,0-1-1,3-6 1,5-13 66,-1 1 0,12-51 0,-22 74-13,10-41 322,-3 0 0,-1-1 0,-2 0 0,-2 0 0,-4-58 0,1 99-263,1 0-1,0 0 1,0 0-1,-1 0 1,1 0-1,-1 0 1,0 0-1,0 0 1,0 0-1,0 0 1,-2-3-1,2 4 246,-1 4-169,-1 2-105,0-1-1,1 2 1,0-1-1,0 0 0,0 0 1,1 1-1,-1-1 1,1 1-1,1-1 1,-1 1-1,1-1 1,0 1-1,1 5 1,0 13 59,9 44 0,-4-36-368,3 0 1,0 0-1,2-1 1,1 0-1,2-1 1,28 47-1,-15-35-4142,-16-25 1664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2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64 1160,'-5'9'593,"1"1"1,0-1-1,0 1 1,1 1-1,-3 12 0,-7 57 756,7-32-688,0-4 36,1 0-1,3 1 1,2-1 0,8 76 0,-7-75 175,-1-43-155,-1-10-618,-5-41 285,2 0 1,4-62-1,0 78-169,1-11 218,7-51 0,-4 68-250,-3 14-14,1-1-1,1 0 1,0 1 0,0-1 0,2 1-1,6-14 1,-2 6 226,-7 16-342,-1 1 1,1 0-1,0 0 1,0 0 0,0 0-1,0 1 1,1-1-1,0 0 1,0 1-1,0 0 1,0 0 0,0 0-1,0 0 1,7-4-1,-9 7-49,0-1 1,0 0-1,0 1 0,0-1 0,0 1 0,0 0 0,1-1 1,-1 1-1,0 0 0,0 0 0,1 0 0,-1 0 0,0 0 1,0 0-1,1 0 0,-1 0 0,0 0 0,0 1 0,0-1 1,1 0-1,-1 1 0,0-1 0,0 1 0,0-1 0,0 1 1,0 0-1,0 0 0,0-1 0,0 1 0,0 0 1,1 1-1,0 0 2,-1 0-1,0 1 1,0-1 0,0 0 0,0 0 0,0 1-1,0-1 1,-1 1 0,1-1 0,-1 1 0,0-1 0,0 0-1,0 1 1,0-1 0,0 1 0,0-1 0,0 1 0,-1-1-1,0 4 1,-3 3 1,1-1 0,-2 1-1,1 0 1,-1-1 0,0 0-1,-1 0 1,-11 12 0,9-11-4,-63 69 3,8-9-10,54-59 0,1 0 0,0 1-1,1 0 1,0 0 0,-10 24 0,15-30 4,1 0-1,0-1 1,0 1-1,0 0 1,0 0-1,1 0 1,-1 0 0,1 0-1,1 0 1,-1 0-1,1 0 1,-1 0-1,2 0 1,-1 0-1,0-1 1,1 1-1,0 0 1,4 7 0,10 12 7,34 41 1,-35-48 0,-1 0 1,-1 1-1,-1 1 0,11 20 1,-22-37-8,0-1 1,-1 1-1,1-1 1,-1 1-1,1-1 1,-1 1-1,1-1 0,-1 1 1,0-1-1,0 4 1,0-4-2,0 0 0,-1 0 0,1 0 0,-1 0 0,1 0 0,-1-1 0,1 1 0,-1 0 0,0 0 0,1 0 0,-1-1 0,0 1 0,0 0 1,0 0-3,0 0 1,0-1-1,0 0 1,0 1 0,0-1-1,0 0 1,0 1-1,0-1 1,0 0 0,0 0-1,0 0 1,0 0-1,0 0 1,0 0-1,0 0 1,-1 0 0,0-1-1,-16-3-42,16 3 36,-10-2-419,-1 0-1,1-1 1,-1-1-1,1 0 1,0 0-1,1-1 1,-1-1-1,-10-8 1,17 7-1592,5 3-2020,0-4 834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1236,'0'0'7021,"1"8"-6443,18 141 1505,6 61-416,-25-207-1658,1 16-177,0 0 1,-2 1-1,0-1 1,-7 38-1,2-45-1017,1-6-2987,-2 1 1301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283 495 1076,'0'-1'149,"0"0"0,0 0 0,0 1-1,0-1 1,0 0 0,0 0 0,0 0 0,-1 1-1,1-1 1,0 0 0,0 0 0,-1 1 0,1-1-1,0 0 1,-1 0 0,1 1 0,0-1 0,-1 0-1,1 1 1,-1-1 0,1 1 0,-1-1 0,0 1 0,1-1-1,-1 1 1,0-1 0,1 1 0,-1-1 0,0 1-1,1 0 1,-1-1 0,0 1 0,0 0 0,1 0-1,-1 0 1,0-1 0,0 1 0,0 0 0,1 0-1,-1 0 1,0 0 0,-1 1 0,-3-1 95,1 0 0,-1 1 0,1 0 0,0-1 0,-1 2 0,1-1 0,-5 3 1,-7 3 222,0 2 0,1 0 0,1 0 0,0 2 0,-23 21 0,9-5 399,-36 49 0,62-73-802,0 0 1,0 0-1,0 0 0,1 0 1,-1 1-1,1-1 0,0 0 1,0 1-1,0-1 1,0 5-1,1-7-49,0 0 0,0 0-1,0 0 1,0-1 0,0 1 0,0 0 0,0 0 0,0 0 0,0-1-1,1 1 1,-1 0 0,0 0 0,1-1 0,-1 1 0,0 0 0,1-1 0,-1 1-1,1 0 1,-1-1 0,1 1 0,0 0 0,1 0-20,-1-1 0,0 1 0,1-1 1,-1 1-1,0-1 0,1 0 0,-1 1 0,1-1 1,-1 0-1,1 0 0,-1 0 0,0 0 1,1 0-1,-1 0 0,1-1 0,1 0 0,11-2-51,-1 0 0,-1-2 0,1 1 0,0-2 0,11-6 0,59-41-375,-54 34 241,-27 18 151,-2 1 32,0-1 1,1 1-1,-1 0 0,0 0 0,0 0 0,1-1 1,-1 1-1,0 0 0,0 0 0,1 0 0,-1 0 0,0 0 1,1 0-1,-1 0 0,0-1 0,0 1 0,1 0 0,-1 0 1,0 0-1,1 0 0,-1 0 0,0 0 0,0 1 1,1-1-1,-1 0 0,0 0 0,1 0 0,-1 0 0,1 0 1,8 20-1,-6-18 6,-3-2 0,1 1 1,0-1 0,-1 1 0,1-1 0,-1 0-1,1 1 1,0-1 0,0 0 0,-1 0-1,1 1 1,0-1 0,-1 0 0,1 0 0,0 0-1,0 0 1,-1 0 0,1 0 0,0 0 0,0 0-1,0 0 1,1-1-3,0 1-13,1-2 16,4-2-4,-1 0 0,0-1 0,0 0 1,0-1-1,0 1 0,-1-1 1,0 0-1,-1 0 0,1-1 1,-1 1-1,0-1 0,-1 0 0,1 0 1,2-10-1,6-18-31,12-62-1,-21 83 33,41-287 201,-39 259-10,-2-5 288,-3 44-338,-3 8-94,-1 3-29,0 2 0,0-1 0,1 0 0,0 1-1,1-1 1,0 1 0,0 12 0,-1 5 27,3 42 1,2-49-30,0-1 0,1 0 0,1 0 0,6 20 0,-6-28-11,-1-1 0,2 0 0,-1 0 1,2 0-1,-1-1 0,1 0 0,1 0 0,12 14 0,-12-16-11,0-1-1,0 0 0,0 0 0,1-1 1,0 0-1,0 0 0,1 0 1,-1-1-1,1-1 0,13 4 0,-17-5 7,1-2 0,-1 1 0,0 0 0,1-1 0,-1 0 0,0 0 0,1-1 1,-1 0-1,0 1 0,1-2 0,-1 1 0,0-1 0,0 0 0,0 0 0,0 0 0,0 0 0,0-1 0,-1 0 0,7-5 0,-6 4 2,-1 0 1,1 0 0,-1-1 0,1 1 0,-1-1-1,-1 0 1,1 0 0,-1 0 0,5-10 0,-5 9 5,-3 6-5,0 0 0,0 0 0,0-1 0,0 1 0,0 0 0,1 0 0,-1 0 0,0 0 0,0 0 0,0 0 0,0 0 0,0 0 0,0 0 0,0-1 0,0 1 0,0 0 0,0 0-1,1 0 1,-1 0 0,0 0 0,0 0 0,0-1 0,0 1 0,0 0 0,0 0 0,0 0 0,0 0 0,0 0 0,0-1 0,0 1 0,0 0 0,0 0 0,0 0 0,0 0 0,0 0 0,0 0 0,-1-1 0,1 1 0,0 0 0,0 0 0,0 0 0,0 0 0,0 0 0,0 0 0,0 0 0,0-1 0,0 1 0,0 0 0,-1 0 0,1 0 0,0 0-1,0 0 1,0 0 0,0 0 0,0 0 0,0 0 0,-1 0 0,1 0 0,0 0 0,-10 7 8,-13 19 1,12-6-52,1 1 0,1 1 0,1 0 1,1 0-1,1 0 0,-5 32 0,11-54 39,-1 2-33,1-1-1,-1 1 1,1 0 0,0 0-1,-1 0 1,1-1 0,0 1 0,0 0-1,0 0 1,1 0 0,-1 0-1,0-1 1,1 1 0,-1 0 0,1 0-1,-1 0 1,1-1 0,0 1-1,0 0 1,0-1 0,1 3 0,-1-3-105,2-2-152,1-1 236,1 1 0,0-1 0,-1-1 0,1 1 1,-1-1-1,0 0 0,0 0 0,0 0 0,0 0 0,-1-1 1,6-5-1,3-6-33,17-27 1,-28 41 106,7-14 28,-8 14 19,3 1-53,6 0-5,-6 0 8,-1 0-12,1 0 1,0 0 0,0 0 0,0 0 0,-1 0 0,1-1 0,0 0 0,-1 1 0,1-1 0,0 0 0,-1 0 0,1 0 0,-1-1 0,1 1 0,-1-1-1,0 1 1,1-1 0,-1 0 0,0 0 0,0 0 0,0 0 0,-1 0 0,4-4 0,-3 3-1,17-26 127,-1-1 0,19-44 0,-30 58 109,-1 4 39,-6 12-266,0 0 0,0 0 1,0 0-1,0 0 0,0 0 0,0 0 1,0 0-1,0 0 0,0 0 0,0 0 1,0 0-1,0 0 0,-1 0 0,1 0 1,0 0-1,0 0 0,0 0 0,0 0 1,0 0-1,0 0 0,0 0 1,0 0-1,0 0 0,-8 13 157,7-11-212,-2 3 53,5 11 9,3 6 21,-4-21-32,0 0 1,-1 0-1,1 0 1,0 0-1,0 0 1,0 0-1,0 0 0,0 0 1,1-1-1,-1 1 1,0 0-1,0-1 1,0 1-1,1-1 0,-1 1 1,0-1-1,0 0 1,1 0-1,1 1 1,-2-1 53,12 0 113,-7 0-67,1-1 0,-1 1 0,0-1 0,0 0 0,1-1-1,-1 1 1,10-5 0,0 0 348,-14 5-238,1 3-118,0 1-73,-1 0-1,1 0 1,-1 0-1,0 0 1,0 0-1,0 0 1,0 1-1,0-1 1,-1 0-1,0 1 1,0 0-1,0-1 1,0 1-1,1 7 1,1 18 54,0 0 1,-2 1 0,-4 32-1,2 0-1453,1-60 848,1 2-234,0 3-125,16-4-8209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14 1364,'-2'-2'1046,"0"1"-821,1 0 0,-1 0 0,1 0 0,-1 0 1,0 0-1,1 0 0,-1 0 0,0 0 0,0 1 1,1-1-1,-1 1 0,0-1 0,0 1 1,0 0-1,0 0 0,0 0 0,0 0 0,-3 0 1,-3 2 27,0 0 0,1 0 0,-1 0 0,1 1 0,0 0 0,0 1 0,0-1 0,1 1 0,-1 1 0,1-1 1,0 1-1,0 0 0,-9 11 0,2-1 110,1 0 1,0 2-1,1-1 1,-10 21-1,17-28-245,0 0 0,0 0-1,1 0 1,0 1 0,1-1-1,0 1 1,0-1 0,1 1 0,0 0-1,1 0 1,0-1 0,0 1-1,1 0 1,3 10 0,-3-14-244,1 0 0,0 0 0,0 0 0,1-1 0,-1 1 0,1-1 0,1 0 0,-1 1-1,9 8 1,-8-10-381,1 0 0,-1 0 0,1 0 0,0-1 0,0 0 0,0 0-1,1 0 1,-1-1 0,1 1 0,-1-1 0,10 2 0,3-1-2398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54 431 1332,'0'0'4134,"2"-1"-3570,5-1-274,0 0 1,0-1 0,-1 0-1,1 0 1,-1-1-1,0 0 1,0 0-1,0 0 1,0-1-1,-1 0 1,6-6 0,-3 2-73,1-1 1,-1 0-1,-1 0 1,0-1-1,9-18 1,-15 27-170,0 0 1,0 0 0,0 0-1,-1 0 1,1 0-1,-1 0 1,0 0 0,1 0-1,-1-1 1,0 1 0,0 0-1,-1 0 1,1 0 0,0 0-1,-1 0 1,1 0 0,-1 0-1,0 0 1,1 0-1,-1 0 1,0 0 0,0 0-1,0 0 1,-1 0 0,1 1-1,0-1 1,-1 0 0,1 1-1,-1-1 1,-1-1-1,2 3-35,0 0 0,0-1 0,0 1 0,1 0 0,-1 0-1,0 0 1,0 0 0,0-1 0,1 1 0,-1 0 0,0 0-1,0 1 1,0-1 0,0 0 0,1 0 0,-1 0 0,0 0-1,-1 1 1,-4 0 31,0 0 0,0 1 0,1-1 0,-1 1 0,1 0 1,-1 0-1,1 1 0,0 0 0,0 0 0,0 0 0,-9 8 0,2-1 54,1 1 0,-19 25 0,26-31-76,0 1 0,1-1 1,-1 1-1,1 0 1,0 0-1,1 1 1,0-1-1,0 0 0,-2 13 1,3-16-63,1 0 0,-1 1 0,1-1 1,0 0-1,1 1 0,-1-1 0,0 1 1,1-1-1,0 0 0,0 1 0,0-1 1,0 0-1,0 0 0,1 0 0,0 0 0,-1 0 1,1 0-1,0 0 0,0-1 0,5 5 1,-2-2-226,0-1 1,0 0-1,1-1 1,-1 1-1,1-1 1,0 0 0,6 2-1,-7-3-481,0-1 0,0 0 0,0 0 0,0 0 0,8 0 0,9-3-2084</inkml:trace>
  <inkml:trace contextRef="#ctx0" brushRef="#br0" timeOffset="1">444 9 960,'1'-2'733,"3"-4"3675,-3 6-4348,9 119 1028,-2-37-538,-3 107 1,-6-171-480,0 3 44,-4 28 0,4-43-86,-1 0 0,1-1-1,-1 1 1,0 0 0,0-1-1,-1 0 1,1 0 0,-1 1-1,-6 6 1,8-12-10,1 1 0,-1 0 0,0-1-1,1 1 1,-1-1 0,0 1 0,0-1-1,1 1 1,-1-1 0,0 0 0,0 1 0,0-1-1,0 0 1,0 0 0,1 0 0,-1 0-1,0 0 1,0 0 0,0 0 0,0 0 0,0 0-1,0 0 1,0 0 0,1 0 0,-1 0 0,0-1-1,0 1 1,0 0 0,0-1 0,1 1-1,-1-1 1,0 1 0,0-1 0,0 0 0,-18-17 666,18 17-636,0-1 1,0 0-1,1 0 0,-1 0 1,0 0-1,1 0 0,-1 0 0,1-1 1,0 1-1,0 0 0,0 0 1,0 0-1,0 0 0,0 0 1,1 0-1,-1 0 0,1 0 1,-1 0-1,1 0 0,0 0 1,0 0-1,2-3 0,1-3 33,1 0-1,1 0 1,9-10-1,-11 13-57,6-5 33,1-1 0,0 2 0,0 0 0,1 0 0,0 1-1,20-10 1,83-33-39,-79 36-148,56-19-574,50-23-4827,-116 41 2951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1980,'0'0'6664,"93"-13"-4836,33-21-2967,-44 4-3022,-56 20 1905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96 1516,'-5'-1'7087,"11"-1"-4969,22-5-950,39-7-1171,-28 6 110,-3 2-597,-1-2 1,0-1 0,34-14 0,-66 22 49,1-2 2,2-1-2848,6-5 678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1128,'0'0'4826,"-2"1"-4250,-7 2-62,6-3 762,2 2-890,-5 10-97,1 0 1,0 1-1,0 0 0,2-1 1,-1 2-1,-1 15 0,-3 11 34,1-2-117,1 1 0,3 0-1,1 46 1,4-32-29,0-37-318,-1 0 0,-1 0-1,-3 25 1,3-38 69,-1-1-1,0 0 1,1 1-1,-1-1 0,0 0 1,0 0-1,0 0 1,-1 0-1,1 0 1,-1 0-1,1 0 1,-1 0-1,1 0 1,-1-1-1,0 1 1,0-1-1,0 1 1,0-1-1,0 0 1,0 1-1,0-1 1,0 0-1,-1-1 1,-1 2-1,2-2-61,0 1-75,-6-1 202,8 0 3,0 0 1,0 0-1,-1 0 0,1 0 0,0 0 1,0 0-1,0 0 0,0 0 0,0 0 1,0 0-1,0 0 0,-1 0 0,1 0 1,0 0-1,0 0 0,0 0 0,0-1 1,0 1-1,0 0 0,0 0 1,0 0-1,0 0 0,0 0 0,0 0 1,-1 0-1,1 0 0,0 0 0,0-1 1,0 1-1,0 0 0,0 0 0,0 0 1,0 0-1,0 0 0,0 0 0,0 0 1,0-1-1,0 1 0,0 0 1,0 0-1,0 0 0,0 0 0,0 0 1,0 0-1,0 0 0,1-1 0,-1 1 1,0 0-1,0 0 0,0 0 0,0 0 1,0 0-1,0 0 0,0 0 0,0 0 1,0 0-1,0 0 0,0-1 1,1 1-1,-1 0 0,0 0 0,0 0 1,0 0-1,11-11-6,0-1 0,0 2 0,1 0 1,1 0-1,16-9 0,22-13 174,53-43-1,-55 35 950,-47 39-986,-2 1-110,1-1 0,-1 1 0,0 0-1,0 0 1,1 0 0,-1 0 0,0 0 0,1 0 0,-1-1-1,0 1 1,1 0 0,-1 0 0,0 0 0,1 0 0,-1 0 0,0 0-1,1 0 1,-1 0 0,0 0 0,1 0 0,-1 1 0,0-1-1,1 0 1,-1 0 0,0 0 0,1 0 0,-1 0 0,0 1 0,0-1-1,1 0 1,-1 0 0,0 0 0,0 1 0,1-1 0,-1 0-1,0 0 1,0 1 0,0-1 0,1 0 0,-1 1 0,1 16 41,-1-13-4,0-1-15,3 40 126,-2-41-148,0 0 4,0 1-12,-1-2-7,0 0 0,1-1 1,-1 1-1,0 0 0,1-1 0,-1 1 0,0-1 1,1 1-1,-1 0 0,1-1 0,-1 1 0,1-1 1,-1 1-1,1-1 0,-1 1 0,1-1 0,0 1 1,-1-1-1,2 1 0,0-1 0,1 1 0,0-1 1,-1 1-1,1-1 0,0 0 0,0 0 1,0 0-1,-1-1 0,1 1 0,0-1 1,4-1-1,26-7-6,-19 4 2,0 1-1,0 1 1,28-3-1,-40 6 4,0 0-1,0 0 0,-1 0 1,1 0-1,0 0 1,0 1-1,-1-1 0,1 1 1,0-1-1,-1 1 0,1-1 1,0 1-1,-1 0 0,1 0 1,-1 0-1,1 0 1,-1 0-1,2 2 0,1 1-2,0 1-1,-1-1 0,1 1 1,2 7-1,7 8-101,7 13-296,0 0-1414,-2-14-2499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26 1920,'0'-1'-262,"-1"-13"2567,1 14-2173,0-1 0,0 1 1,0-1-1,0 1 0,0-1 0,0 1 1,-1 0-1,1-1 0,0 1 0,0-1 1,0 1-1,0-1 0,-1 1 0,1 0 1,0-1-1,-1 1 0,1 0 1,0-1-1,0 1 0,-1 0 0,1-1 1,-1 1-1,1 0 0,0 0 0,-1-1 1,1 1-1,-1 0 0,1 0 0,-1 0 1,-1 7 271,-3 18 11,1 0 0,0 36 0,4-33-335,10 231 72,-9-255-357,0 1-323,-1 3-3253,0 12 1463</inkml:trace>
  <inkml:trace contextRef="#ctx0" brushRef="#br0" timeOffset="1">0 328 876,'16'-19'840,"0"8"-112,2-2-72,2 2-40,17-7-72,-5 0-36,3 0-76,-1 4-35,1 2-53,2-1-56,0-2-112,2 3-136,-1 2-156,-3 0-196,-3 4-461,-9-4-911,-3 1 264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1168,'0'0'1191,"3"0"-707,8 0-82,-8 1-38,1-3-44,4-2-171,0-1 0,0 1 0,0-1 0,-1-1 0,1 0 0,-1 0 0,7-8 0,-10 10-26,-1 0 1,0-1 0,0 1 0,0-1 0,-1 1-1,1-1 1,-1 0 0,0 0 0,-1 0 0,1 0-1,-1 0 1,0 0 0,0 0 0,-1-1 0,1-9-1,-1 11-45,0 2 5,0 0 0,0 0-1,0 0 1,-1-1 0,1 1 0,0 0-1,-1 0 1,0-1 0,1 1 0,-1 0 0,0 0-1,0 0 1,0 0 0,0 0 0,0 0-1,-3-2 1,3 4-30,0-1 0,0 0 0,0 1 0,-1 0 0,1-1 0,0 1 0,0 0 0,0-1 0,-1 1 0,1 0 0,0 0 0,-1 0 0,1 0 0,0 0 0,0 1 0,-1-1 0,1 0 0,0 0 0,0 1 0,0-1 0,-1 1 0,1-1 0,0 1 0,-1 0 0,0 0-88,-2 1 93,1 0 0,0 0 1,0 0-1,0 1 1,0-1-1,0 1 0,0 0 1,1-1-1,-1 1 1,1 0-1,-3 6 0,-18 36 298,20-38-311,0 0 1,1 0-1,0-1 1,0 1-1,1 0 1,0 1-1,0-1 1,1 0-1,0 0 1,0 0-1,2 15 1,-1-18-93,1 0 0,-1 1 0,1-1 0,0 0 0,0 0 0,0 0 0,0 0 0,1 0 0,-1 0 0,1-1 0,0 1 0,0-1 0,1 0-1,-1 0 1,1 0 0,-1 0 0,1-1 0,0 0 0,0 1 0,5 1 0,-4-2-381,1 1-1,0-1 1,0-1 0,0 1-1,0-1 1,0 0-1,0 0 1,0-1-1,0 0 1,1 0 0,6-1-1,7-1-1916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20 455 1684,'-1'-3'810,"0"-9"-74,1 9 944,0 1-1243,1-3-366,-1 5-41,0 0 0,0 0 0,0 0 0,0 0 0,0 0 0,0 0 1,0 0-1,0-1 0,0 1 0,0 0 0,1 0 0,-1 0 0,0 0 0,0 0 0,0 0 0,0 0 0,0 0 0,0-1 0,0 1 1,0 0-1,0 0 0,0 0 0,0 0 0,0 0 0,1 0 0,-1 0 0,0 0 0,0 0 0,0 0 0,0 0 0,0 0 0,0 0 0,0 0 1,1 0-1,-1 0 0,0 0 0,0 0 0,0 0 0,0 0 0,0 0 0,0 0 0,1 0 0,-1 0 0,0 0 0,0 0 0,0 0 1,0 0-1,0 0 0,0 0 0,0 0 0,0 0 0,1 0 0,-1 0 0,0 0 0,0 0 0,0 0 0,0 0 0,0 1 0,0-1 1,0 0-1,0 0 0,12 15 193,0 0 1,-2 1-1,17 33 1,-22-38-144,0 0-1,-1 1 1,0-1 0,-1 1 0,0 0-1,-1 0 1,2 22 0,-4-31-114,0 0 0,0 0-1,0 0 1,0 0 0,-1 0 0,1 0 0,-1 1 0,0-1 0,0 0 0,0 0-1,0-1 1,0 1 0,-1 0 0,1 0 0,-1-1 0,0 1 0,0-1 0,0 1-1,0-1 1,0 0 0,-1 1 0,1-1 0,0-1 0,-1 1 0,0 0 0,1-1-1,-1 1 1,0-1 0,0 0 0,0 0 0,0 0 0,-4 1 0,1-1-40,1-1 0,-1 0-1,1 0 1,-1-1 0,1 1 0,-8-3 0,11 2 27,1 1 48,1-1-1,-1 1 0,1 0 1,-1-1-1,1 1 0,0-1 0,-1 1 1,1-1-1,-1 1 0,1-1 1,0 1-1,-1-1 0,1 1 1,0-1-1,0 0 0,0 1 1,-1-1-1,1 1 0,0-1 0,0 0 1,0 1-1,0-1 0,0 0 1,0 1-1,0-2 0,0-11 21,1 10-17,-1 0 0,1 0 0,0 1 0,0-1-1,0 0 1,0 0 0,0 1 0,0-1 0,1 1 0,3-5 0,20-21 16,-19 22-16,79-77 48,-70 71 1,0 1 1,0 0-1,1 1 1,21-10-1,-34 19-20,-1 0 1,1 0-1,0 1 1,0-1-1,0 1 1,0 0-1,5 0 1,-8 0-33,2 0 71,1 1 4,3 3-32,-1-1 0,0 1 0,0 0-1,-1 1 1,1-1 0,-1 1 0,0 0-1,0 0 1,-1 0 0,0 1 0,0-1-1,0 1 1,3 7 0,8 15 53,-12-26-73,-2-1-18,0 0 1,0 0-1,1 0 1,-1-1-1,0 1 1,1 0-1,-1 0 1,0-1-1,1 1 1,-1 0-1,1 0 0,-1-1 1,1 1-1,0-1 1,-1 1-1,1-1 1,0 1-1,-1-1 1,1 1-1,0-1 1,-1 1-1,1-1 1,0 0-1,0 1 1,0-1-1,-1 0 1,1 0-1,0 1 1,0-1-1,0 0 1,0 0-1,-1 0 0,1 0 1,0 0-1,1-1 1,4 1 25,-1 0-1,1 0 1,-1-1 0,7-2 0,70-25 931,-80 28-860,0-1-10,-1 1-65,1 0 0,-1 0 0,0 0 0,0 0 0,1 0 0,-1 0 0,0 1 0,1-1 0,-1 0 0,0 1-1,0-1 1,1 1 0,-1 0 0,0-1 0,0 1 0,2 1 0,-1-1 18,4 21 93,-2-9-86,-4-11-61,1 1 0,-1-1 1,1 0-1,0 1 0,0-1 1,0 0-1,0 0 0,0 1 0,0-1 1,1 0-1,2 3 0,-1-3-39,0 0-1,0 1 1,1-1-1,-1 0 1,0-1-1,1 1 1,0-1-1,-1 0 1,1 1 0,0-1-1,0-1 1,5 1-1,-2 0-19,0-2 0,0 1-1,0-1 1,0 0 0,0 0-1,12-5 1,-4 1-7,0-2 1,0 0-1,0 0 0,0-1 1,-2-1-1,1-1 0,-1 0 0,0 0 1,21-24-1,-30 29 60,-1 0 0,0 0 1,0 0-1,-1-1 0,1 1 0,-1-1 1,3-9-1,-5 12-4,0-1 8,0 4 10,-4-16-19,4 15 18,0 0 1,-1 0-1,1 0 0,0 0 1,-1 0-1,1 0 0,-1 0 1,0 1-1,1-1 0,-1 0 1,1 0-1,-1 1 0,0-1 1,0 0-1,0 1 0,1-1 1,-1 0-1,0 1 0,0-1 1,0 1-1,-1-1 0,-1 0 1,2 1-1,0-1 1,0 1 0,1-1 0,-1 1-1,0 0 1,0 0 0,0 0-1,0 0 1,0 0 0,0-1 0,0 2-1,0-1 1,0 0 0,1 0 0,-1 0-1,-1 1 1,-24 4-3,21-3-2,3 1 0,-1-1-4,1-1 0,0 1-1,-1 0 1,1-1-1,0 1 1,0 0-1,0 1 1,0-1 0,0 0-1,1 1 1,-1-1-1,1 1 1,0-1 0,-1 1-1,0 3 1,0 1-218,0 1 0,0-1 1,0 13-1,2-17-60,1 0-252,3 9 285,-3-9 23,4 0-47,-5-2 274,0-1 1,0 0-1,0 0 0,0 1 1,1-1-1,-1 0 1,0 0-1,0 1 0,1-1 1,-1 0-1,0 0 0,0 1 1,1-1-1,-1 0 0,0 0 1,1 0-1,-1 0 1,0 0-1,0 0 0,1 1 1,-1-1-1,0 0 0,1 0 1,-1 0-1,0 0 1,1 0-1,-1 0 0,0 0 1,1 0-1,-1 0 0,0-1 1,1 1-1,-1 0 1,0 0-1,1 0 0,-1 0 1,0 0-1,0 0 0,1-1 1,-1 1-1,1 0 1,18-11 94,-17 10-32,0 0 1,0 0-1,0-1 0,0 1 1,-1-1-1,1 0 0,0 1 0,-1-1 1,0 0-1,2-2 0,1-1 162,2-5 542,4-4 343,-10 14-1069,0 0 0,0-1 1,0 1-1,1 0 0,-1 0 0,0 0 0,0-1 1,0 1-1,0 0 0,0 0 0,0 0 0,0-1 0,1 1 1,-1 0-1,0 0 0,0 0 0,0 0 0,0 0 0,1-1 1,-1 1-1,0 0 0,0 0 0,0 0 0,1 0 1,-1 0-1,0 0 0,0 0 0,0 0 0,1 0 0,-1 0 1,0 0-1,0 0 0,0 0 0,1 0 0,-1 0 1,0 0-1,0 0 0,1 0 0,-1 0 0,0 0 0,0 0 1,4 8-100,0-1 0,1 0 0,-1 0 0,1 0 0,1 0 0,-1-1 0,1 0 0,0 0 0,1 0 0,9 5 0,-9-7-89,0 0 1,0-1-1,1 0 1,0 0-1,-1-1 1,1 0 0,0 0-1,0-1 1,0 0-1,0 0 1,11-1 0,-13-1 96,-1 0 0,1 0 1,-1 0-1,1 0 0,-1-1 1,0 0-1,0 0 0,1 0 1,-1-1-1,-1 0 0,1 0 1,0 0-1,-1-1 0,1 1 1,-1-1-1,0 0 0,5-6 1,0-3 128,-1 0 1,0 0 0,-1-1-1,0 1 1,-1-2-1,-1 1 1,0 0 0,-1-1-1,3-20 1,0-12 643,-1-80 1,-7 86 498,-2-1 1,-18-78-1,21 116-912,-2 3-40,-3-2-200,5 3-46,0 0 0,0 0 0,-1 0 0,1-1 0,0 1 0,-1 0 0,1 0 0,0 0 0,0 0 0,-1 0 0,1 0 0,0 0 0,-1 1 0,1-1 0,0 0 0,-1 0 0,1 0 0,0 0 0,0 0 0,-1 0 0,1 0 0,0 1 0,0-1 0,-1 0 0,1 0 0,0 0 0,0 1 0,-1-1 0,1 0 0,0 0 0,0 1 0,0-1 0,0 0 0,-1 0 0,1 1 0,0-1 0,0 0 0,0 1 0,-4 11 45,0 0-1,0 0 1,2 0 0,-1 0-1,2 0 1,-1 15-1,2-10-68,1 0 0,1 0 0,1 0 0,1-1-1,0 1 1,1-1 0,0 0 0,2 0 0,7 15-1,-3-12-597,0-1 1,19 24-1,-15-24-2107,35 32 0,-17-21-691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 1812,'0'0'1272,"0"-3"-104,-4 19 5492,-11 40-4510,-9 33-1573,-39 174 1946,60-253-2393,1 0-1,0 0 0,0 0 1,1 0-1,0 0 1,0 0-1,2 1 0,-1-1 1,1 0-1,4 17 1,-4-25-124,0 1 0,1-1 0,-1 1 0,1-1 0,0 1 0,0-1 0,0 0 0,0 0 0,0 0 0,0 0 0,1 0 0,-1 0 0,1-1 0,-1 1 1,1-1-1,-1 1 0,1-1 0,0 0 0,0 0 0,0-1 0,0 1 0,4 0 0,0 0-161,0 0 0,0 0 0,0-1 0,0 0 0,0-1 0,0 1 0,-1-1 0,13-4 0,-9 1-331,0 0 1,0 0 0,-1-2-1,0 1 1,0-1 0,15-12 0,-13 7-2215,21-22 1,-12 8-747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1076,'2'-3'982,"-2"1"-862,1 0 9,-1 0-1,1 1 0,0-1 1,-1 0-1,1 1 1,0-1-1,0 1 0,0-1 1,0 1-1,0-1 1,0 1-1,1 0 0,-1-1 1,0 1-1,1 0 1,-1 0-1,1 0 0,-1 0 1,1 0-1,0 0 1,-1 1-1,1-1 0,0 0 1,-1 1-1,4-1 1,11 0 222,1 1 0,-1 0 1,0 1-1,0 1 1,0 1-1,30 8 1,-23-3-55,-1 0 0,-1 2 0,1 0 0,22 15 0,-36-19-152,0-1 0,0 2 1,-1-1-1,0 1 1,0 0-1,-1 0 0,10 14 1,-13-17-39,-1 0 0,1 0 1,-1 0-1,0 1 0,0-1 1,-1 1-1,1 0 0,-1-1 1,0 1-1,0 0 0,-1 0 1,1 0-1,-1 0 0,0-1 1,-1 1-1,-1 9 0,1-9-30,-1-1 0,0 0 0,0 0 0,0 0 0,-1 0 1,1 0-1,-1 0 0,0-1 0,0 1 0,0-1 0,-1 0 0,1 0 0,-1 0 0,0 0 0,1-1 0,-1 1 0,-6 2 0,-6 2 118,0 0-1,0-2 1,-19 6 0,3-4 122,-32 3 0,18-4-25,21-3-882,22-3 54,-4-3-937,0 0-3630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 1160,'10'-20'6559,"-14"25"-6117,-2 2-243,1 1 1,0 0 0,0-1 0,1 2-1,0-1 1,1 0 0,0 1 0,-4 16-1,5-15 39,1 0 0,1 0 0,-1 0 1,3 19-1,-1-25-145,0 1-1,0 0 1,0-1 0,0 1 0,1 0 0,0-1 0,0 0 0,0 1 0,0-1-1,1 0 1,5 7 0,-6-9-41,-1 0 0,1-1 0,0 1 0,0-1 0,0 1 0,0-1-1,0 0 1,1 0 0,-1 0 0,0 0 0,0 0 0,1 0 0,-1 0 0,1-1 0,-1 1 0,0-1 0,1 0 0,-1 0-1,1 0 1,-1 0 0,1 0 0,3-1 0,-5 0-16,1 1-1,0-1 1,-1 0-1,1 1 0,-1-1 1,1 0-1,-1 0 1,1 0-1,-1 0 1,1 0-1,-1-1 1,0 1-1,0 0 1,0 0-1,0-1 1,0 1-1,0-1 1,0 1-1,0-1 1,0 0-1,-1 1 1,1-1-1,-1 0 1,1 1-1,-1-1 1,0 0-1,1 0 1,-1 1-1,0-1 1,0 0-1,-1-2 1,1-4 28,-1-1 0,-1 1 0,0 0-1,0-1 1,-1 1 0,0 0 0,0 0 0,-1 1 0,1-1 0,-8-8 0,-28-48-3792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246 313 892,'0'0'4046,"-9"2"-3225,-4 2-380,-1 0 1,0 0-1,1 2 1,0-1 0,-22 15-1,23-12-168,0 0 0,1 1-1,1 0 1,-1 1 0,1 0 0,1 1 0,0 0-1,1 0 1,0 1 0,0 0 0,2 1 0,-11 23-1,17-34-263,-1 0 0,0 0-1,1 0 1,-1 0-1,1 0 1,0 0 0,0 0-1,0 0 1,0 0-1,0 0 1,0 0 0,1 0-1,-1 0 1,0 0-1,1 0 1,0 0 0,0 0-1,-1 0 1,1 0-1,0 0 1,0-1 0,1 1-1,-1 0 1,0-1-1,0 1 1,1-1 0,-1 1-1,1-1 1,0 1-1,-1-1 1,1 0 0,0 0-1,0 0 1,-1 0-1,1 0 1,0-1-1,0 1 1,0 0 0,0-1-1,0 0 1,0 1-1,0-1 1,0 0 0,0 0-1,0 0 1,1 0-1,-1 0 1,0-1 0,0 1-1,0-1 1,0 1-1,0-1 1,-1 0 0,1 1-1,3-3 1,2-2-22,-1 0 1,0 0-1,0 0 1,-1-1-1,0 1 1,9-14-1,24-43-21,-28 45 28,10-19 80,-19 34-42,2 6-810,11 14 191,-14-18 559,1 1 0,0-1 0,0 0 0,-1 1 0,1-1-1,0 0 1,0 1 0,0-1 0,-1 0 0,1 0 0,0 0 0,0 0 0,0 0 0,0 0 0,-1 0-1,1 0 1,0 0 0,0 0 0,1-1 0,11-2-105,-9 2 93,5-6 18,3-1 203,2-8 22,-13 15-126,8-9 358,27-32 649,-35 40-1006,0 1-69,3-5-5,-2 4 263,-3-2-289,-1-9 24,1 9-5,5 5-216,10 6 143,-13-7 70,0 0 1,0 0-1,0 1 1,0-1-1,0 0 0,0 0 1,0 0-1,0 0 1,0-1-1,0 1 0,0 0 1,0 0-1,0 0 1,-1-1-1,1 1 0,0 0 1,0-1-1,0 1 1,0-1-1,0 1 0,0-1 1,-1 0-1,1 1 1,0-1-1,0 0 0,-1 0 1,2-1-1,-1 1 15,-34 3 1,21 0-6,-5 6 4,1 1 0,0 0 0,1 1 1,0 1-1,0 0 0,1 1 0,1 1 0,0 0 1,-22 28-1,34-39-15,0 0 0,1 0 0,-1 0 0,0 0 0,1 0 1,0 0-1,-1 0 0,1 0 0,0 0 0,0 0 0,0 0 0,0 4 0,1-4-54,2 3-61,-3-5 108,0 1 0,0-1-1,0 1 1,0-1 0,0 1-1,0-1 1,0 0 0,0 1 0,1-1-1,-1 1 1,0-1 0,0 0-1,0 1 1,1-1 0,-1 1 0,0-1-1,0 0 1,1 1 0,-1-1 0,0 0-1,1 0 1,-1 1 0,1-1-1,1 1-35,1-1 0,-1 0 0,0 1 0,1-1 0,-1 0 0,0 0 0,0-1 0,1 1 0,-1 0 0,0-1 0,0 1 0,1-1 0,-1 0-1,0 0 1,0 0 0,0 0 0,0 0 0,0 0 0,0-1 0,0 1 0,-1 0 0,1-1 0,0 0 0,-1 1 0,1-1 0,1-2 0,4-5-60,-1 1 1,0-1-1,-1 0 1,9-19 0,-6 6 62,-1 0 0,-1 0 0,-1 0 0,-1-1 0,3-40 0,-6 11 426,-6-75 1,-2 79 283,7 44-521,-4-1 45,4 5-179,0 0 0,0 0 1,0 0-1,0 0 0,0 0 0,-1 0 1,1-1-1,0 1 0,0 0 0,0 0 1,0 0-1,0 0 0,-1 0 0,1 0 1,0 0-1,0 0 0,0 0 0,0 0 1,0 0-1,-1 0 0,1 0 0,0 0 1,0 0-1,0 0 0,0 0 0,-1 0 1,1 0-1,0 0 0,0 0 0,0 0 0,0 0 1,-1 0-1,1 0 0,0 0 0,0 0 1,0 1-1,0-1 0,0 0 0,0 0 1,-1 0-1,1 0 0,0 0 0,0 0 1,0 1-1,0-1 0,0 0 0,0 0 1,0 0-1,0 0 0,0 0 0,0 1 1,0-1-1,0 0 0,-1 0 0,-3 13 44,0 0 0,1 0 0,1 0 0,0 0 0,0 0 0,1 0 0,2 22 0,1-3 17,1 1 1,9 34 0,-8-52-95,0 0 0,1 0 0,1-1 0,0 0 0,1 0 0,0-1 0,1 0 0,17 22 0,-18-26-493,2 0 0,-1 0 0,1-1 0,1 0 0,-1-1 0,1 0 0,1 0 0,-1-1-1,1-1 1,0 1 0,17 4 0,-4-4-2081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71 1368,'0'-1'368,"-4"-6"4265,4 7-4543,-7 18 244,0-1 0,1 2 1,2-1-1,-1 0 1,2 1-1,-1 27 0,2 124 765,3-131-817,1-18-120,0 0 0,8 30-1,-1-9-870,-9-39 387,-5-35-2790,-1 1 2991,5 21 110,-6-57 671,3-70 0,5 114-181,1 1 0,1-1 0,1 1 0,1 0 0,1 0 0,0 1 0,12-24 0,-15 37-292,1 1 1,0-1-1,1 1 0,0 0 0,0 1 0,7-8 0,-9 11-108,0 0 0,1 0 1,-1 1-1,1-1 0,-1 1 1,1 0-1,0 0 0,0 0 0,0 0 1,0 1-1,1-1 0,7 0 1,-10 1-66,0 1 1,0 0-1,-1 0 1,1 0-1,0 0 1,0 0 0,-1 1-1,1-1 1,0 0-1,-1 1 1,1-1 0,0 1-1,-1 0 1,1 0-1,-1-1 1,1 1-1,-1 0 1,1 0 0,-1 0-1,1 1 1,-1-1-1,0 0 1,0 0-1,0 1 1,0-1 0,0 1-1,0-1 1,0 1-1,0-1 1,0 1-1,-1 0 1,1-1 0,0 4-1,1 1 2,-1 1 0,0-1 0,0 1 0,-1-1 0,1 1 0,-1 0 0,-1 6 0,-3 13 28,-2-1 0,-8 26 1,7-26-18,1-1 1,-4 26-1,9-40-41,1 0 0,0-1-1,0 1 1,1 0 0,0-1 0,0 1-1,1-1 1,6 19 0,2-7-21,0-1 0,1 0 0,1 0 0,16 19 0,23 38-174,-50-76 204,-1 0-1,1 0 0,0 0 0,-1 0 0,1 1 1,-1-1-1,1 0 0,-1 0 0,0 1 1,1-1-1,-1 0 0,0 1 0,0-1 0,0 0 1,0 0-1,0 1 0,0-1 0,0 0 1,0 1-1,-1-1 0,1 0 0,0 0 1,-1 1-1,0 1 0,0-2 2,-1 0 1,1 1-1,-1-1 1,1 0-1,-1 0 0,1 0 1,-1 0-1,0 0 0,1 0 1,-1 0-1,0-1 1,0 1-1,0-1 0,-3 1 1,-7 1-9,-1-1 0,1-1 0,-24-1 0,34 1 9,-11-1-10,0-1 0,-1 0 0,-23-7 1,32 7-452,-1-1 0,0 1 1,1-1-1,-1 0 0,1 0 1,0 0-1,0-1 0,0 0 0,0 0 1,-5-6-1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241 303 1252,'0'0'3191,"-4"-2"-2546,2 1-493,-1 1 0,0-1 0,0 0 0,0 1 0,0-1 0,0 1 0,0 0 0,1 0 0,-1 0-1,0 0 1,0 1 0,0-1 0,0 1 0,0 0 0,0 0 0,-2 1 0,-10 5 101,1 0 0,0 1 0,0 1-1,1 0 1,0 0 0,1 2 0,0 0 0,0 0 0,1 1 0,1 0 0,0 1 0,-16 28 0,24-38-201,1 1 0,-1-1 0,1 1 0,0-1 0,0 1 0,1 0 0,-1 0 0,1 0 0,0-1 0,0 8 1,0-10-76,0 1 1,0-1-1,1 1 1,-1-1-1,0 1 1,1-1 0,-1 0-1,1 1 1,0-1-1,-1 0 1,1 1 0,0-1-1,0 0 1,0 0-1,0 0 1,0 0 0,0 0-1,0 0 1,0 0-1,0 0 1,1 0 0,-1 0-1,0-1 1,0 1-1,1 0 1,-1-1 0,1 1-1,-1-1 1,0 0-1,1 1 1,-1-1-1,1 0 1,2 0 0,0 1-93,-1-1 39,0 1 0,-1-1 0,1 0 0,-1 0 0,1 0 0,0 0 0,-1-1 0,5 0 0,2-1-81,-1 0 0,1-1 0,-1 0 0,0 0 0,0-1 0,0 0 0,0-1 0,11-8-1,20-14-278,-38 26 512,1 4-64,0 0-17,0 0 9,-1-1 1,0 0 0,1 1 0,0-1 0,-1 0-1,1 0 1,0 0 0,0 0 0,0-1 0,0 1-1,0 0 1,1-1 0,-1 0 0,0 1 0,1-1-1,-1 0 1,6 1 0,-3-1-49,0-1 1,0 1-1,0-2 1,0 1-1,0 0 0,-1-1 1,1 0-1,0 0 1,0 0-1,0-1 0,-1 1 1,1-1-1,-1-1 1,8-3-1,-5 1-13,0-1-1,0 0 1,-1 0-1,1 0 1,-1-1-1,-1 0 1,8-11 0,3-10 7,-2 0 0,-1 0 0,15-46 1,-28 72 52,9-26 192,-1-1-1,-2 1 0,5-60 1,-11-4 1606,-1 84-1538,0 8-250,1 0 1,0 0-1,0 0 0,0 0 1,0 0-1,0-1 1,0 1-1,0 0 1,0 0-1,0 0 1,-1 0-1,1 0 0,0 0 1,0-1-1,0 1 1,0 0-1,0 0 1,0 0-1,-1 0 1,1 0-1,0 0 0,0 0 1,0 0-1,0 0 1,-1 0-1,1 0 1,0 0-1,0 0 1,0 0-1,0 0 0,-1 0 1,1 0-1,0 0 1,0 0-1,0 0 1,0 0-1,-1 0 1,1 0-1,0 0 0,0 0 1,0 0-1,0 0 1,0 1-1,-1-1 1,1 0-1,0 0 1,0 0-1,0 0 0,0 0 1,0 0-1,0 1 1,0-1-1,0 0 1,-1 0-1,1 0 1,0 1-1,-6 6 32,1 0 1,0 1-1,0 0 1,1 0-1,-1 0 0,2 1 1,-4 11-1,-1 6 45,2 0-1,1 0 1,-3 44-1,7-54-54,1 0-1,1 0 0,0 0 0,2 0 1,-1 0-1,2-1 0,8 25 0,-8-30-30,0 0 0,1 0 0,0-1 0,0 0 0,1 0 0,0 0 0,1-1 0,0 0 0,0 0 0,1-1 0,0 0 0,0 0 0,0-1 0,1 0 0,0 0 0,0-1 0,1 0 0,0-1 0,-1 0 0,1-1 0,1 1 0,-1-2 0,0 0 0,17 2 0,-18-4-17,1 0 1,-1-1 0,0 0-1,1 0 1,-1-1-1,0 0 1,0-1 0,0 0-1,0 0 1,-1-1 0,1 0-1,-1 0 1,14-11-1,-12 7 6,0 0-1,-1 0 1,-1-1 0,1-1-1,-2 1 1,1-1-1,-1-1 1,-1 1-1,11-23 1,-15 30 5,2-20 4,-4-8 22,-1 29-16,-1-1 0,2 3-5,-1-1 0,0 0 0,1 0 0,-1 0 0,0 1 0,0-1 0,0 0 0,0 1 0,1-1 0,-1 1 0,0-1 0,0 1 0,0-1 0,0 1 0,0 0 0,0-1 0,-1 1 0,1 0 0,0 0 0,0 0 0,-2 0 0,0 0 18,-1 2 6,-3 1-19,1 0 0,-1 0 0,1 1 0,-1 0 0,1 1 0,0-1 0,1 1 0,-1 0 1,1 1-1,0-1 0,1 1 0,-1 0 0,-4 8 0,-1 7-8,9-20-11,1 2-12,-1 8-23,1-8-31,1-1-23,0-1 57,1 1-1,-1-1 1,1 0 0,-1 0 0,1 0 0,-1 0 0,1 0 0,-1-1-1,1 1 1,0 0 0,-1-1 0,1 1 0,0-1 0,0 1 0,-1-1-1,1 0 1,0 0 0,0 0 0,0 0 0,-1 0 0,1 0 0,0-1-1,0 1 1,3-2 0,2 0-66,1-1-1,0 0 1,-1 0 0,0-1-1,8-4 1,10-10 247,-24 17-60,11-6 84,-8 7-147,0-1 0,0 1 0,0 0 0,0 1 0,0-1 0,0 1 0,-1-1 0,7 3 0,-3-1-4,0 0 1,0-1-1,1 0 1,14 0 0,-18-1-10,0-1 0,-1 1 0,1-1 0,0 0 0,0 0 0,-1 0 1,1-1-1,0 1 0,-1-1 0,1 0 0,-1 0 0,0 0 0,0 0 0,0-1 1,0 1-1,0-1 0,3-3 0,0-1 41,-1-1 0,0 0 0,0 0 1,-1 0-1,7-16 0,-10 23 0,1-6-10,0 6 22,-2 5 291,-2 2-336,-2 16 4,5-20-17,1 4 1,-2-5 8,1 0 0,-1 0 0,1 0 0,-1 0 0,1 0 0,-1 0 0,1 0 0,0 0 0,0-1 0,-1 1 0,1 0-1,0-1 1,0 1 0,0-1 0,0 1 0,0-1 0,0 1 0,0-1 0,0 1 0,0-1 0,0 0 0,0 0 0,0 1 0,0-1 0,2 0 0,26-1 294,11-7 229,-27 5-321,0 0-1,0 1 1,24 0-1,-33 2-173,0 0 1,0 1-1,0-1 1,0 1-1,0 0 0,0 1 1,0-1-1,0 0 0,0 1 1,0 0-1,-1 0 0,1 0 1,-1 1-1,0-1 1,1 1-1,2 3 0,4 7 32,0 0-1,0 1 1,-2 0-1,0 0 1,0 1-1,6 20 1,4 5-1172,-17-38 479,3 2-788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7 1536,'-2'-1'231,"0"0"1,1 0-1,-1 0 0,0 0 0,0 1 0,0-1 0,0 1 1,0 0-1,0-1 0,0 1 0,0 0 0,0 0 1,0 0-1,0 0 0,0 1 0,0-1 0,0 1 0,0-1 1,-2 1-1,-2 1 147,-1 1 0,1-1 1,0 1-1,-10 6 0,6-2-73,0 1-1,0 0 0,1 0 1,0 1-1,1 1 0,0-1 0,0 1 1,-7 12-1,12-17-233,0 0 1,0 0 0,1 0-1,0 0 1,0 0-1,0 1 1,0-1-1,1 1 1,0-1-1,0 1 1,1 0 0,-1-1-1,1 1 1,0 0-1,1-1 1,0 1-1,-1 0 1,2-1-1,-1 1 1,3 6-1,-2-9-202,-1 0 0,1 0 0,0 0 0,1 0 0,-1 0 0,0 0 0,1 0 0,-1-1 0,1 0 0,0 1-1,0-1 1,0 0 0,6 3 0,28 8-4453,-22-9 1975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01:3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0 317 892,'0'0'7049,"17"-7"-6197,-4 3-736,-1-2-1,-1 1 1,1-2-1,-1 1 0,0-1 1,-1-1-1,1 0 1,-2-1-1,1 0 0,-1 0 1,0-1-1,-1 0 1,0-1-1,6-11 0,-13 20-90,0-1 0,-1 1-1,1-1 1,-1 0 0,1 1-1,-1-1 1,0 1 0,-1-6-1,1 4 14,0 2 32,-2-1 7,-11-15 108,12 18-167,0-1 0,0 1-1,0-1 1,0 1-1,0-1 1,-1 1 0,1 0-1,0-1 1,0 1-1,0 0 1,-1 0 0,1 0-1,0 0 1,0 0-1,-1 0 1,1 0 0,-2 1-1,-19 5 168,15-4-149,1 1-1,0 1 1,0-1-1,0 1 1,1 0-1,-1 1 1,1-1-1,0 1 1,0 0-1,1 0 1,0 0-1,0 1 1,0 0-1,0-1 1,1 2-1,0-1 0,0 0 1,-4 13-1,7-18-35,-1 0-1,1 0 1,0 0-1,-1 0 0,1 0 1,0 0-1,-1 0 0,1 0 1,0 0-1,0 1 0,0-1 1,0 0-1,0 0 1,0 0-1,0 0 0,1 0 1,-1 0-1,0 0 0,1 0 1,-1 0-1,1 2 0,1 0-16,-1-1-76,-1 1 0,1-1 1,1 0-1,-1 0 0,0 0 0,0 1 0,1-1 0,-1 0 0,1-1 1,0 1-1,-1 0 0,1 0 0,0-1 0,0 1 0,0-1 0,1 1 1,-1-1-1,3 1 0,0 0-458,-1 0 0,1-1 0,0 1 1,0-1-1,-1 0 0,1-1 0,0 1 1,6-1-1,4-1-1889</inkml:trace>
  <inkml:trace contextRef="#ctx0" brushRef="#br0" timeOffset="1">360 2 1572,'1'-1'3380,"0"1"-3312,-1 0-1,0 0 0,0 0 0,0 0 1,0 0-1,0 0 0,0 0 1,0 0-1,0 0 0,0 0 1,1 0-1,-1 0 0,0 0 0,0 0 1,0 0-1,0 0 0,1-1 1212,0 1-1212,5 19 1026,7 31-1029,-12-43 327,35 113 636,3 17-288,-39-112-575,0-22-117,0-3-45,0 0 0,0 0 0,-1 0 0,1 0 0,0 1-1,0-1 1,0 0 0,-1 0 0,1 0 0,0 0 0,0 0 0,0 0 0,0 1 0,0-1 0,-1 0 0,1 0-1,0 0 1,0 0 0,0 1 0,0-1 0,0 0 0,0 0 0,0 0 0,0 1 0,0-1 0,0 0-1,-1 0 1,1 0 0,0 1 0,0-1 0,0 0 1,0 1-1,0-1 0,0 0 1,0 1-1,0-1 1,0 0-1,0 0 1,0 1-1,0-1 1,0 0-1,0 0 0,-1 1 1,1-1-1,0 0 1,0 0-1,0 1 1,0-1-1,-1 0 1,1 0-1,0 0 0,0 1 1,-1-1-1,1 0 1,0 0-1,0 0 1,-1 0-1,1 1 1,0-1-1,0 0 0,-1 0 1,1 0-1,0 0 1,-1 0-1,1 0 1,0 0-1,-1 0 1,1 0-1,-11-1 31,8 1-1,-1-3-4,0 1-11,1 1 0,0-1 0,-1-1 1,1 1-1,0 0 0,1-1 0,-1 1 1,0-1-1,1 0 0,-1 0 0,1 0 1,0 0-1,0-1 0,-3-5 0,4 6 6,0 0 0,1 1 0,-1-1 0,0 0 0,1 0-1,0 0 1,0 0 0,0 0 0,0 0 0,0 0 0,0 0 0,1 0-1,0 0 1,0-4 0,2 2-5,0-1 0,0 1 0,0 0 0,0 0 1,1 0-1,4-5 0,11-9 30,0 0-1,1 2 1,30-21 0,4-3-1421,-40 28-1031,22-22-1,-24 19-244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0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37 112 1352,'-2'0'1021,"-27"9"5538,27-8-5936,1-1-584,1 0 0,0 0-1,0 0 1,0 0-1,0 0 1,0 0 0,0 0-1,-1 0 1,1 0-1,0 0 1,0 0-1,0 0 1,0 1 0,0-1-1,0 0 1,-1 0-1,1 0 1,0 0-1,0 0 1,0 0 0,0 0-1,0 0 1,0 0-1,0 1 1,0-1-1,0 0 1,-1 0 0,1 0-1,0 0 1,0 0-1,0 0 1,0 1 0,0-1-1,0 0 1,0 0-1,0 0 1,0 0-1,0 0 1,0 1 0,0-1-1,0 0 1,0 0-1,0 0 1,0 0-1,0 0 1,0 0 0,0 1-1,1-1 1,0 2 43,1-1 0,0 1 0,0-1 0,1 1 0,-1-1 0,0 0 0,0 1 0,1-1 0,-1 0 1,0-1-1,1 1 0,-1 0 0,1-1 0,-1 1 0,5-1 0,47 2 376,-44-2-335,244-16 958,-166 9-819,69-14 217,-116 14-386,245-45 636,-240 45-602,-30 5 75,-1-1-1,0 0 1,1-1-1,21-9 1,-34 11-129,0-2-49,-2 3-124,3-2-118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0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1 912,'0'0'4705,"1"3"-4065,92 216 4375,-44-128-3320,-48-90-1615,-1 0 0,1 0 1,0 1-1,0-1 0,-1 0 1,1 0-1,0 0 1,0 0-1,0 0 0,1 0 1,-1 0-1,0 0 1,0-1-1,0 1 0,1 0 1,-1-1-1,0 1 1,1-1-1,-1 1 0,0-1 1,1 1-1,-1-1 1,2 0-1,-1 0-17,-1-1 0,1 1 0,-1-1 0,1 1 0,-1-1 0,1 0 1,-1 0-1,0 0 0,1 0 0,-1 0 0,0 0 0,0 0 0,1 0 0,-1 0 0,0 0 0,1-3 0,4-4 61,-2-1-1,1 0 1,-1 0-1,0 0 0,3-13 1,0-5-136,-1 0 0,-1 0-1,-2 0 1,1-42 0,-4 66-192,0-1 0,-1 0 0,1 0 1,-1 0-1,-2-5 0,-6-10-4019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1012,'0'0'3380,"-5"1"-2430,-2 1-633,0-1 0,0 1 0,1 1 0,-1-1-1,1 1 1,0 1 0,-1-1 0,2 1 0,-1 0-1,0 0 1,1 1 0,-8 7 0,10-8-203,-1 0 0,2 0-1,-1 1 1,0-1 0,1 1 0,0 0 0,0-1 0,0 1-1,1 0 1,0 0 0,0 0 0,0 0 0,0 1 0,1-1 0,0 0-1,0 0 1,0 0 0,1 0 0,-1 0 0,3 9 0,2-2 49,-1 1 0,2-1 0,-1 0 0,2 0 0,0 0 0,15 19 0,-8-13 285,-1 2 0,19 36 0,-31-54-54,-1-1-371,0 0 0,-1 0 0,1 0 0,0 0 0,-1 0 0,1 0 0,0 0 0,-1 0 0,1 0-1,-1 0 1,0-1 0,0 2 0,-1 0 26,2-1-37,-1 0-1,1-1 1,-1 1-1,1 0 1,-1-1-1,0 1 1,1 0-1,-1-1 1,0 1 0,0-1-1,0 1 1,1-1-1,-1 1 1,0-1-1,0 0 1,0 1-1,0-1 1,0 0 0,0 0-1,-1 0 1,0 1 25,-5 1 20,0 0-1,0-1 1,0 1 0,0-1-1,-11-1 1,-10 3 14,23-3-244,-1 0-1,1 0 0,-1 0 0,1-1 0,0 0 0,-1 0 0,1 0 0,0-1 0,0 1 0,-1-1 0,-4-3 1,9 4-113,0 0-1,0 0 1,0 1 0,0-1 0,0 0 0,1 0 0,-1 0 0,0 0 0,0 0 0,1 0 0,-1 0 0,1 0 0,-1 0-1,1 0 1,-1 0 0,1 0 0,0 0 0,-1-1 0,1 1 0,0 0 0,0 0 0,0 0 0,0-2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0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12 1892,'-2'-2'1198,"1"1"-1002,0 0-1,0 0 1,0 1 0,0-1 0,0 0 0,-1 0 0,1 1 0,0-1 0,0 0 0,-1 1 0,1 0 0,-1-1 0,1 1-1,0 0 1,-1-1 0,1 1 0,-1 0 0,1 0 0,0 0 0,-1 0 0,1 1 0,-1-1 0,1 0 0,0 0 0,-1 1 0,-1 0-1,-4 2 65,0 1 0,0-1 0,0 2 0,0-1 0,1 1 0,0 0 0,0 0 0,0 0 0,1 1 0,-1 0 0,1 0 0,-5 9 0,3-3-67,0 0 1,0 0 0,2 1-1,-1 0 1,2 0-1,-4 14 1,6-19-134,0 0 0,1 0-1,1 0 1,-1 0 0,1 0 0,0-1 0,1 1 0,0 0 0,0 0-1,1 0 1,0-1 0,0 1 0,1 0 0,0-1 0,7 13-1,-7-14-215,1-1 0,1 1 0,-1-1 0,1 0 0,0 0 0,0 0-1,1-1 1,-1 1 0,1-1 0,0-1 0,0 1 0,0-1-1,0 0 1,1 0 0,0-1 0,-1 0 0,1 0 0,8 1-1,-8-2-771,-1-1 0,0 1 0,1-1 0,6-1 0,6-3-1976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17 129 1188,'0'0'1010,"0"0"-876,0 0 0,1 1 1,-1-1-1,0 1 0,1-1 0,-1 0 0,0 1 0,1-1 0,-1 0 1,0 0-1,1 1 0,-1-1 0,1 0 0,-1 0 0,1 0 0,-1 1 0,0-1 1,1 0-1,-1 0 0,1 0 0,-1 0 0,1 0 0,-1 0 0,1 0 0,-1 0 1,1 0-1,0 0 0,12-6 454,-1-1 0,0 0 0,14-11-1,-21 14-253,1 0 0,-1-1 0,0 0-1,0 0 1,-1-1 0,1 1 0,-1-1-1,5-10 1,-9 15-267,1 0 1,-1 0-1,0 0 1,1-1-1,-1 1 0,0 0 1,0 0-1,0 0 0,0 0 1,0-1-1,0 1 1,0 0-1,0 0 0,-1 0 1,1 0-1,0 0 0,-1 0 1,1-1-1,-1 1 0,1 0 1,-1 0-1,0 0 1,1 0-1,-1 1 0,-1-3 1,1 2-103,0 0 83,-1 0 0,1 0-1,-1 0 1,1 0 0,-1 1 0,0-1 0,1 1-1,-1-1 1,0 1 0,1-1 0,-1 1 0,0 0 0,1 0-1,-1 0 1,0 0 0,0 0 0,1 0 0,-1 0-1,-3 1 1,5-1-46,-5 2 48,1-1 1,-1 1-1,0-1 0,1 1 1,0 1-1,-1-1 0,1 1 1,0-1-1,0 1 1,0 0-1,0 1 0,1-1 1,0 1-1,-6 6 0,5-5-31,1 0 0,0-1 0,0 1 0,0 1 0,1-1 0,0 0 0,0 1 0,0-1 0,0 1 0,1-1 0,0 1 0,0 0 0,1-1 0,0 1 0,0 0 0,0 0 0,0-1 0,1 1 0,0 0 0,0-1 0,1 1 0,-1-1 0,1 1 0,1-1 0,-1 0 0,1 0 0,0 0 0,0 0 0,0 0 0,0 0 0,1-1 0,0 0 0,0 0 0,7 6 0,0-1-128,1-1-1,0-1 1,0 0 0,0 0-1,1-2 1,-1 1-1,27 6 1,-30-10-269,0 0 1,0-1-1,0 0 0,1-1 1,13-1-1,-16 1-341,0-2 0,0 1 0,0-1-1,-1 0 1,1 0 0,0-1 0,11-6-1,-1 0-2209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47 1684,'0'0'3385,"-4"4"-2887,-12 15-55,15-18-357,0 1 0,0-1 0,1 1 0,-1-1 0,0 1 0,0-1 0,1 1 0,-1-1 0,1 1 1,0 0-1,-1-1 0,1 1 0,0 0 0,0-1 0,0 1 0,0 0 0,0-1 0,0 1 0,1 2 0,0-2-123,-1-1 71,0 0-1,0 1 1,1-1 0,-1 1-1,1-1 1,-1 0-1,1 0 1,-1 1 0,1-1-1,0 0 1,0 0-1,0 0 1,0 0 0,0 0-1,1 2 1,2 0 130,-2 0-107,0-1-1,1 0 1,0 0 0,-1 0-1,1 0 1,0 0 0,0-1 0,0 1-1,0-1 1,0 0 0,1 0-1,-1 0 1,0 0 0,1 0-1,-1-1 1,5 1 0,-4-1 56,1 0 1,0 0 0,0 0 0,-1-1-1,1 0 1,0 1 0,0-2 0,-1 1-1,1 0 1,8-5 0,-12 5-69,1 0 1,0 0-1,-1 0 1,1 0-1,-1 0 0,1-1 1,-1 1-1,0-1 1,0 1-1,1-1 0,-1 1 1,0-1-1,0 1 0,0-1 1,-1 0-1,1 0 1,0 0-1,-1 1 0,1-1 1,-1 0-1,1 0 1,-1 0-1,0-2 0,0 1 74,-2-1-2,-7-9-232,0 1 0,-1 0 0,0 0 0,-17-15 0,13 13-1638,9 8-2616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184 247 1596,'0'0'3382,"-6"3"-2689,-3 2-408,0 0-1,0 1 0,1 0 1,-1 0-1,1 1 0,1 0 1,-11 12-1,-6 12 448,15-22-509,1 1 0,0 1 0,0-1 0,1 2-1,1-1 1,0 0 0,0 1 0,-7 24 0,11-27-112,1 0 1,0 0 0,0 0-1,1 0 1,0 0 0,2 11 0,-2-17-82,0 0 1,0-1 0,1 1 0,0-1 0,-1 1 0,1-1 0,0 1 0,0-1 0,0 1 0,0-1 0,1 0 0,-1 0-1,1 0 1,-1 0 0,1 0 0,0 0 0,0 0 0,0 0 0,0 0 0,0-1 0,0 1 0,0-1 0,1 0 0,4 2-1,-6-2 51,2-1-68,-1 0-1,1 0 0,-1 0 1,1 0-1,0 0 0,-1 0 1,1-1-1,-1 1 1,1-1-1,-1 0 0,0 0 1,1 0-1,-1 0 0,0 0 1,1-1-1,-1 1 1,0 0-1,0-1 0,0 0 1,0 0-1,-1 1 1,1-1-1,0 0 0,-1 0 1,1 0-1,-1-1 0,2-1 1,1-7 5,0-1 0,0 1 0,-1-1-1,3-22 1,1-53 37,-6 62-42,3-236 557,-10 158 642,6 100-676,0 14-484,21 187 93,-15-173-566,0 0-1,14 33 1,11 10-6462,-22-52 3612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237 119 1468,'4'-8'535,"-1"1"1,-1-2-1,0 1 1,0 0-1,0 0 0,-1-1 1,0-8-1,-1 15-425,0 0 0,0 0 0,-1 0 0,1 1 0,0-1 1,-1 0-1,1 0 0,-1 0 0,1 1 0,-1-1 0,0 0 0,0 1 0,0-1 0,0 1 0,0-1 1,0 1-1,0-1 0,-1 1 0,1 0 0,0-1 0,-1 1 0,1 0 0,-1 0 0,1 0 0,-1 0 1,0 0-1,1 1 0,-1-1 0,0 0 0,0 1 0,1-1 0,-1 1 0,0 0 0,0 0 1,0-1-1,0 1 0,1 0 0,-4 1 0,-2 0 28,0 0 1,0 1 0,0 0-1,0 0 1,0 1-1,0 0 1,1 0-1,-1 1 1,-8 6-1,2-2 13,0 1 0,1 0 0,0 1 0,1 1 0,0 0 0,1 0 0,-13 19-1,20-26-101,0 1-1,0 0 0,1 0 1,-1 1-1,1-1 0,1 0 1,-1 1-1,1-1 0,0 1 1,-1 6-1,2-8-22,0 0-1,1 0 1,-1 0 0,1 0 0,0 0-1,0 0 1,0 0 0,0 0-1,1-1 1,-1 1 0,1-1-1,0 1 1,0-1 0,1 0 0,-1 1-1,4 2 1,2 2 9,1 0 0,0 0 0,0-1-1,1-1 1,0 1 0,0-1 0,1-1 0,-1 0 0,13 4 0,1-2-12,0 0 1,1-1 0,29 3 0,-26-6-178,0-2 0,0 0 0,44-6 0,-54 3-697,0-2 0,0 0 0,27-10 0,-27 5-2297,-2 1 34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1504,'-73'0'7686,"71"0"-7189,-1 0-26,-47 0 3074,47 0-2847,-2 0-444,3 2-191,5 0 285,52 11-104,91 10 0,64-5-52,-123-11-132,347 21 226,-180-7-179,29 5-124,-267-26-125,-9 0-88,1 1 0,0-1 0,0 1 0,-1 0 0,1 1 0,11 3 0,-17-4-192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 1144,'-5'-3'1527,"0"3"1628,-3 5-2885,1-1 0,0 1 0,1 0 0,-1 0 0,1 1 0,0 0 0,0 0 0,1 0 0,-1 1 1,2 0-1,-8 13 0,5-9-79,2 0 1,0 0-1,0 1 1,1 0-1,0 0 1,1 0-1,-2 20 1,5-29-162,-1 0-1,1 0 1,1 1 0,-1-1-1,0 0 1,1 0 0,0 0-1,-1 0 1,1 1 0,0-1-1,1 0 1,-1-1-1,1 1 1,-1 0 0,1 0-1,0-1 1,0 1 0,0 0-1,0-1 1,0 0 0,1 0-1,-1 0 1,1 0 0,-1 0-1,4 2 1,-1-2 66,0 1 0,0-1 1,0 0-1,0-1 0,0 1 0,1-1 1,-1 0-1,0 0 0,1-1 0,-1 1 0,0-1 1,1 0-1,7-2 0,24-3 966,-35 5-966,23 12 280,-19-7-333,-1-1 0,-1 1 0,1 0 0,-1 0 0,1 1 0,-1-1 1,-1 1-1,1 0 0,-1 0 0,0 0 0,3 11 0,9 16-422,-14-32 63,0 1-98,5 10-632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1668,'0'0'5249,"2"4"-4923,29 70 944,-30-73-1449,3 9-387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1420,'12'-23'6677,"-9"23"-7731,40-3 2416,-41 5-1245,-1 0 0,0 0 1,1 0-1,-1-1 0,0 1 1,0 0-1,0 1 0,0-1 0,0 0 1,0 0-1,0 3 0,25 126 1788,-15-68-828,37 119 0,-47-178-1052,22 52 416,-20-50-389,1 0 0,0-1-1,0 1 1,0-1 0,0 0 0,10 8-1,-14-13-102,1 1 0,-1-1 0,1 1 0,0-1 0,-1 1 0,1-1 0,0 0 0,0 1 0,-1-1 0,1 0 0,0 1 0,0-1 0,-1 0 0,1 0 0,0 0 0,0 0 0,0 0 0,-1 0 0,1 0 0,0 0 0,0 0 0,0 0 0,-1-1 0,1 1 0,0 0 0,0 0 0,-1-1 0,2 0 0,0 0-580,-1 0-1,1 0 0,-1 0 1,0 0-1,1-1 1,-1 1-1,0 0 1,0-1-1,0 1 1,2-3-1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22 132 1516,'-12'-6'4017,"11"6"-3912,0 0 1,1-1-1,-1 1 1,0-1 0,1 1-1,-1-1 1,1 1-1,-1-1 1,1 1 0,-1-1-1,1 1 1,0-1 0,-1 0-1,1 1 1,0-1-1,-1 0 1,1 1 0,0-1-1,0 0 1,-1 0 0,1 1-1,0-1 1,0 0-1,0 1 1,0-2 0,1 0-4,-1 1 1,1 0 0,-1 0 0,1 0-1,0 0 1,-1-1 0,1 1 0,0 0 0,0 0-1,0 1 1,0-1 0,0 0 0,2-1-1,6-4 117,0 1 0,0 0 0,12-4-1,-11 5-50,23-10-715,66-16 0,-82 22-248,-4 0-3109,-2 3 1749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1524,'3'-28'10272,"7"148"-8773,-8-72-975,2 0 0,12 51 0,-1-39 91,-15-59-569,0-1-42,0 0 0,0 1 0,1-1 0,-1 0-1,0 0 1,0 1 0,0-1 0,0 0 0,1 0 0,-1 0 0,0 1 0,0-1-1,0 0 1,1 0 0,-1 0 0,0 0 0,0 0 0,1 1 0,-1-1 0,0 0-1,1 0 1,-1 0 0,0 0 0,0 0 0,1 0 0,-1 0 0,0 0 0,0 0-1,1 0 1,-1 0 0,0 0 0,1 0 0,-1 0 0,0 0 0,0-1 0,1 1-1,-1 0 1,0 0 0,0 0 0,1 0 0,-1-1 0,31-24 57,-24 18-57,0 0-1,1 1 1,0-1-1,0 2 1,10-6-1,-16 10-6,1 0 0,-1 0 1,1 1-1,-1-1 0,1 1 0,-1-1 0,1 1 0,-1 0 0,1 0 0,-1 0 0,1 0 0,-1 1 0,1-1 0,-1 1 0,1-1 0,-1 1 0,1 0 0,-1 0 0,1 0 0,-1 0 0,0 0 0,0 1 0,0-1 0,0 1 0,2 1 0,9 9-955,18 22 0,-29-33 394,-2-1 534,0 0-1,1 0 1,-1 0-1,0 0 1,0 1 0,1-1-1,-1 0 1,0 0 0,1 0-1,-1 0 1,0 1 0,0-1-1,1 0 1,-1 0-1,0 0 1,0 1 0,0-1-1,1 0 1,-1 0 0,0 1-1,0-1 1,0 0 0,0 1-1,0-1 1,1 1 0,2 4-1299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1072,'0'0'4240,"2"3"-3562,9 60 3630,-10-62-4255,-1 0 1,1 1-1,-1-1 0,1 0 0,0 0 0,0 1 0,0-1 0,0 0 1,0 0-1,0 0 0,0 0 0,0 0 0,0 0 0,0-1 0,1 1 1,-1 0-1,0 0 0,0-1 0,1 1 0,-1-1 0,1 1 0,-1-1 1,3 1-1,-2-1 37,1-1-18,2 0-30,1-1-1,-1 0 0,1 0 0,-1-1 1,0 1-1,0-1 0,7-5 0,9-6 42,-18 13-79,3 0 2,-5 0 102,0 1-103,-1 1 0,1-1 0,-1 0 0,1 1 0,-1-1-1,0 1 1,1-1 0,-1 0 0,1 1 0,-1-1 0,0 1 0,0-1 0,1 1-1,-1-1 1,0 1 0,0-1 0,1 1 0,-1-1 0,0 2 0,0-1 16,1 0-1,-1 0 1,1 0 0,-1 0 0,1 0 0,-1 0-1,1 0 1,0 0 0,0-1 0,-1 1 0,3 1-1,1 0-2,0-1 0,0 0 0,0 0 0,0-1 0,0 1 0,0-1 0,0 0 0,0 0 0,0 0 0,0-1 0,1 0 0,-1 1 0,0-1 0,0-1 0,5-1-1,-1 0-5,1-1 0,-1 1 0,0-2 0,0 1 0,0-1 0,9-8 0,-2-1 1,-1 0-1,-1-1 0,0-1 1,18-30-1,32-75 218,-54 104-102,-5 10-31,-3 7-92,-1 0 1,0 0-1,0 0 0,0 0 1,0 0-1,0 0 0,0 0 0,0 0 1,0 0-1,0 0 0,0 0 1,0 0-1,0 0 0,0 0 0,0 0 1,0 0-1,0 0 0,0 0 1,0 0-1,0 0 0,0 0 0,0 0 1,0 0-1,0 0 0,0 0 1,1 0-1,-1 0 0,0 0 1,0 0-1,0 0 0,0 0 0,0 0 1,0 0-1,0-1 0,0 1 1,-30 101 101,-5 18-686,34-114 439,0 0 0,0 0 1,1 1-1,0-1 1,-1 0-1,2 0 1,-1 0-1,1 0 1,1 9-1,0-12 92,-1 0-1,0 0 0,1 1 1,0-1-1,-1-1 1,1 1-1,0 0 1,0 0-1,0-1 1,0 1-1,1-1 1,-1 1-1,5 1 1,35 13-232,-31-12 210,4 2-4,0 1 0,0 1 0,-1 1 0,0 0 1,0 1-1,20 19 0,-33-29 72,-1 1 0,1-1 0,-1 1 0,1-1 0,-1 1-1,1-1 1,-1 1 0,0-1 0,1 1 0,-1-1 0,0 1 0,0-1 0,1 1 0,-1 0 0,0-1 0,0 1 0,0-1 0,0 1-1,1 0 1,-1-1 0,0 1 0,0 0 0,0-1 0,-1 2 0,-1 10 3,0-10 1,0-1 1,1 1-1,-1 0 0,0-1 0,0 1 0,0-1 0,-1 1 1,1-1-1,0 0 0,0 0 0,-1 0 0,1 0 0,-1-1 0,1 1 1,-5 0-1,-3 1 26,0-1-1,-17 0 1,3-1 49,-1-1 0,-29-5 0,44 4-140,0 0 1,0-1 0,0 0 0,0-1 0,0 0-1,1-1 1,-17-10 0,22 12-261,1 0-1,0 0 1,-1-1-1,1 1 1,0-1-1,1 0 1,-1 0 0,1 0-1,0 0 1,0 0-1,0-1 1,0 1 0,1 0-1,-2-7 1,0-9-1965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96 964,'-7'-39'2355,"1"12"2463,5 23-3574,0 12-968,-1 3-166,2 1 0,-1-1 0,2 1-1,0-1 1,3 18 0,82 305 979,-51-190-720,-35-144-366,0 1-1,0-1 1,0 1-1,0-1 0,0 1 1,0 0-1,0-1 0,0 1 1,0-1-1,0 1 1,0-1-1,0 1 0,0-1 1,0 1-1,0 0 0,-1-1 1,1 1-1,0-1 0,0 1 1,-1-1-1,0 1 1,1 0-2,0-1 0,-1 0 1,1 0-1,-1 0 0,1 0 0,-1 0 1,1 0-1,-1 1 0,1-1 1,0 0-1,-1 0 0,1 0 1,-1-1-1,1 1 0,-1 0 0,1 0 1,-1 0-1,1 0 0,0 0 1,-1-1-1,-20-12 41,7-5 85,0 1 0,1-2 0,1 0 0,1 0-1,-13-30 1,23 46-107,-9-18 192,1 0 0,0-1 0,2 0-1,1 0 1,-6-36 0,11 47-135,0 0 1,1-1-1,0 1 1,0 0-1,1 0 1,1-1-1,0 1 0,0 0 1,1 0-1,1 1 1,0-1-1,0 1 1,9-15-1,-6 13 7,1 1 0,0-1 0,1 2 1,17-17-1,-20 21-55,1 1 0,-1 0 0,1 0 0,0 1 0,1 0 1,-1 0-1,1 1 0,-1 0 0,9-3 0,-13 6-15,-1-1 0,1 1 0,-1 0 1,1 0-1,-1 0 0,1 0 0,-1 0 0,1 1 0,3 0 0,-5-1-10,0 1-1,0-1 0,-1 0 1,1 1-1,0-1 1,-1 0-1,1 1 0,0-1 1,-1 1-1,1-1 1,0 1-1,-1 0 0,1-1 1,-1 1-1,1 0 0,-1-1 1,0 1-1,1 0 1,-1-1-1,1 1 0,-1 0 1,0 0-1,0-1 1,0 1-1,1 0 0,-1 0 1,0 0-1,0-1 1,0 1-1,0 0 0,0 0 1,0 0-1,0-1 0,-1 1 1,1 0-1,0 0 1,0 0-1,-1-1 0,1 1 1,-1 1-1,-4 11 10,-2 1 0,0 0-1,0-1 1,-18 23 0,-47 48-485,39-47-278,8-10-574,6-8-4599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 1268,'-17'-7'7225,"42"27"-5546,6 0-1354,1-1 1,0-2-1,1-2 0,44 15 0,-43-16-130,161 60 661,162 43 53,-177-59-549,51 12 159,28 10 38,-125-36-317,95 35 215,-95-30-185,-110-39-162,-17-6-179,0-1 1,0-1-1,15 5 0,-20-7-310,2-1 15,0 0-1,0 0 0,0 1 1,0-1-1,0 1 0,5 0 0,-7 0 160,46-6-5817,-27 3 2947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76 105 892,'-1'3'1050,"-14"39"2705,8-26-3149,2 1-1,0 0 0,-5 27 1,-5 70 911,14-99-1260,0-2 52,-1 0 0,-5 25 0,6-36-55,1 0 223,-2 4-688,1-10 2877,-1-31-2309,2-1 0,6-60 0,0 55-71,-4 23-170,0 1 0,2-1-1,0 1 1,0 0 0,2 0 0,13-28-1,-15 38-147,1 0 0,0 0 0,1 0-1,0 0 1,0 1 0,1 0-1,-1 0 1,1 1 0,0 0-1,1 0 1,-1 0 0,14-4-1,-19 8-102,0 0 0,0 1 0,0-1 0,0 1-1,1 0 1,-1-1 0,0 1 0,0 0-1,1 0 1,3 1 0,-3 0-40,-1-1-436,11 5-930,-12-5 1465,-1 1 0,0-1 0,1 0 0,-1 0 0,1 0 0,-1 1 0,0-1 0,1 0 0,-1 1 0,0-1 1,1 0-1,-1 1 0,0-1 0,1 0 0,-1 1 0,0-1 0,0 0 0,0 1 0,1-1 0,-1 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 1232,'-17'15'8980,"36"-19"-3874,-6 0-6631,-2 2 763,21-7 87,-11-2-5070,-5 2 2770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16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1208,'0'0'11192,"2"2"-10857,0-1-288,0 0 1,-1 0-1,1 0 0,1 0 1,-1 0-1,0 0 0,0 0 1,0-1-1,0 1 0,0-1 1,1 1-1,-1-1 0,0 0 0,0 0 1,1 0-1,-1 0 0,3-1 1,47-7 366,-37 5-281,-13 2-142,89-18-72,-78 15-519,0 0 0,0-1 0,0 0 1,19-12-1,-31 16 122,2-1 83,6-10-6241</inkml:trace>
  <inkml:trace contextRef="#ctx0" brushRef="#br0" timeOffset="1">174 46 1548,'-2'14'4071,"-2"92"180,-17 55-2131,14-110-3566,7-49 642,6 13-5756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4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1188,'0'0'603,"17"-2"12715,-17 2-13105,-5 239 572,5-171-641,-12 87 1,3-103-819,9-50 416,0 1-98,-1 5 174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6:19:5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 1128,'0'0'4637,"-3"0"-4415,-21-3 3566,22 4-3754,1 0-62,-8 6 327,9-7-273,-1 0 0,1 0 0,0 0 0,0 0 0,0 0 0,0 1 0,0-1 0,0 0 0,-1 0-1,1 0 1,0 0 0,0 0 0,0 0 0,0 0 0,0 0 0,0 0 0,0 1 0,0-1 0,-1 0-1,1 0 1,0 0 0,0 0 0,0 0 0,0 0 0,0 0 0,0 1 0,0-1 0,0 0 0,0 0-1,0 0 1,0 0 0,0 0 0,0 1 0,0-1 0,0 0 0,0 0 0,0 0 0,0 0 0,0 0-1,0 1 1,0-1 0,0 0 0,0 0 0,0 0 0,0 0 0,0 0 0,1 0 0,-1 1 0,0-1-1,0 0 1,0 0 0,0 0 0,0 0 0,20 0 2,-15 0-22,0 0 14,7-2 17,-3 0-29,-5 2-4,0-1 0,0 1 0,-1 0-1,1 0 1,0 0 0,7 2 0,0-1-2,36 5 28,-43-6-28,-1 1 0,0 0 0,1 0 0,-1 1 0,0-1 0,0 1 0,0-1 0,0 1 0,0 0 0,0 0 0,3 3 0,20 17 113,-20-16-34,-1 1 0,1 0 0,-1 0-1,-1 1 1,1 0 0,-1-1 0,6 18-1,-10-24-12,1 0-56,-1-1 0,1 1 1,-1-1-1,1 1 0,-1 0 1,0-1-1,1 1 0,-1 0 0,0-1 1,1 1-1,-1 0 0,0-1 1,0 1-1,0 0 0,0 0 0,0-1 1,0 1-1,0 0 0,0 0 1,1 17 248,-1-17-250,-1 1 80,1 1-24,0 1 0,0-1 0,0 0 0,-1 1 0,0-1 0,1 0 0,-1 0 0,-1 1-1,1-1 1,-3 6 0,3-8-19,-12 14 201,7-10-189,-1 0 1,1 0-1,-13 7 1,11-7-21,7-4-23,-24 14 130,-9-1-122,33-14-7,-1 1-11,-5 1-6,5-1-3,-10 2 35,-11 0-72,3 1 75,18-4-43,-20 2-16,19-2 35,-5 0-8,6 0 32,-7 3 108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1856,'1'2'956,"-1"-1"-806,0 0 1,0 0-1,0 0 0,0 0 0,0 0 0,1-1 1,-1 1-1,0 0 0,1 0 0,-1 0 1,1-1-1,-1 1 0,0 0 0,1 0 0,0-1 1,-1 1-1,1 0 0,-1-1 0,1 1 0,0-1 1,-1 1-1,1-1 0,0 1 0,0-1 0,0 0 1,-1 1-1,1-1 0,0 0 0,0 1 0,0-1 1,0 0-1,-1 0 0,1 0 0,1 0 0,5 0 134,0 0-1,0 0 1,0-1-1,0 0 1,0 0-1,0-1 0,0 1 1,8-5-1,-3 1-54,0 0 0,0-1 0,20-13 0,-29 17-126,1-1-1,-1 1 0,0-1 0,0 0 0,0 0 1,0 0-1,-1 0 0,1-1 0,-1 1 1,0-1-1,0 0 0,0 1 0,0-1 0,-1 0 1,2-5-1,-2 6 127,-3-1-17,1 1-162,1 1-8,-1 0-1,1 0 1,-1 0-1,0 0 1,0 0-1,0 0 1,0 0-1,0 0 1,0 0-1,-1 1 1,1-1-1,-1 0 1,1 1-1,-1-1 1,1 1-1,-1 0 1,0 0-1,0-1 1,-3 0-1,2 1-12,0-1 0,0 1-1,0 0 1,0 1 0,0-1-1,0 0 1,0 1-1,-1 0 1,1 0 0,0 0-1,0 0 1,-1 0 0,1 1-1,0-1 1,0 1 0,0 0-1,0 0 1,0 0 0,0 1-1,0-1 1,0 1 0,0-1-1,0 1 1,1 0-1,-1 0 1,-4 4 0,3-1-7,1 0 0,-1 1 0,1-1 0,0 1 0,0-1 0,0 1 0,1 0 0,0 0 0,0 0 0,0 0 0,0 8 0,0 1 35,1-1 0,0 1 0,2 25 0,0-32-40,1 0 0,0-1 0,0 1-1,1 0 1,0-1 0,0 1 0,1-1-1,0 0 1,0 0 0,1 0-1,8 10 1,-11-15-207,1 0-1,-1 0 0,1 0 1,-1 0-1,1-1 1,0 1-1,0-1 0,0 0 1,0 1-1,0-1 1,5 1-1,-8-2 137,3 0-2027,3-1-1573,21-4 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67 1640,'-4'-10'2474,"3"10"-2360,1 0 0,0-1 0,0 1 1,0 0-1,0 0 0,-1 0 0,1-1 1,0 1-1,0 0 0,0 0 0,0 0 1,0-1-1,0 1 0,0 0 0,0 0 1,0-1-1,0 1 0,0 0 0,0 0 0,0-1 1,0 1-1,0 0 0,0 0 0,0-1 1,0 1-1,0 0 0,0 0 0,0-1 1,0 1-1,0 0 0,0 0 0,0-1 1,1 1-1,-1 0 0,0 0 0,0 0 1,0-1-1,0 1 0,1 0 0,-1 0 0,0 0 1,0 0-1,1-1 0,5 2 29,1 0-1,-1 0 1,0 1 0,0 0-1,0 0 1,0 0-1,0 1 1,0 0-1,7 5 1,52 37 615,-50-33-589,0 1-1,-1 1 0,22 27 0,-32-36-123,0 0-1,0 1 0,0-1 0,-1 1 1,0 0-1,0 0 0,-1 1 0,1-1 1,-1 1-1,-1-1 0,1 1 0,-1-1 1,0 1-1,-1 11 0,0-15-27,0 0 0,-1 0 0,0 0 1,1 0-1,-1-1 0,0 1 0,-1 0 0,1 0 0,0-1 0,-1 1 0,1-1 0,-1 1 0,0-1 0,0 0 1,0 0-1,0 0 0,0 0 0,-4 2 0,1 0 25,-1-1 0,0 0 0,0 0 0,0 0 0,-1-1 0,-10 3 1,15-5-21,1 0 1,-1 1 0,0-1 0,0 0 0,0 0 0,0 0 0,1-1 0,-1 1 0,0 0 0,0-1-1,0 1 1,1-1 0,-1 0 0,0 1 0,1-1 0,-1 0 0,1 0 0,-1 0 0,1 0 0,-1 0-1,1-1 1,-1 1 0,1 0 0,0-1 0,0 1 0,-1-2 0,0 0 32,0 0 0,0 0 0,0 0 0,1 0-1,-1-1 1,1 1 0,0 0 0,0-1 0,0 1 0,0 0 0,0-6 0,2 2-14,0-1-1,0 1 1,1-1-1,-1 1 1,2 0-1,-1 0 1,1 0-1,0 0 1,0 1-1,1-1 1,0 1-1,7-9 1,5-6 59,39-35-1,-51 52-87,19-17-118,2 0 0,0 2 1,40-24-1,-55 38-1100,0-1 0,1 2 0,16-6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3 213 1156,'-1'5'-276,"1"-5"444,0 1 0,0 0 0,-1-1 0,1 1 0,0 0 0,0 0 0,0-1 0,0 1 0,0 0 1,0-1-1,0 1 0,0 0 0,0 0 0,0-1 0,0 1 0,1 0 0,-1-1 0,0 1 0,0 0 0,1-1 0,-1 1 0,1 0 0,-1-1 0,0 1 0,1-1 1,-1 1-1,1-1 0,-1 1 0,1-1 0,-1 1 0,2 0 0,-1-1 191,4-2-37,9-7-16,-1 0 0,1 0 1,-2-1-1,17-17 1,-18 15-18,-5 7-88,-1-1-1,0 1 0,0-1 1,-1 0-1,1-1 0,-1 1 1,-1-1-1,1 1 0,-1-1 1,0 0-1,1-9 0,-3 15-150,-1-1-1,0 1 0,1-1 0,-1 1 0,0-1 0,0 1 1,0-1-1,0 1 0,0-1 0,-1 1 0,1-1 0,0 1 1,-1-1-1,1 1 0,-1 0 0,1-1 0,-1 1 0,0 0 1,0-1-1,1 1 0,-1 0 0,0 0 0,0 0 0,0-1 1,0 1-1,-1 0 0,1 0 0,0 1 0,0-1 0,-1 0 1,1 0-1,0 1 0,-1-1 0,1 0 0,0 1 1,-1 0-1,1-1 0,-1 1 0,1 0 0,-1-1 0,1 1 1,-1 0-1,1 0 0,-1 1 0,1-1 0,-1 0 0,1 0 1,-1 1-1,1-1 0,-1 1 0,-1 0 0,-4 2-5,1 1 0,-1 0 0,1 0 0,0 0 0,0 1-1,1 0 1,-1 0 0,1 0 0,0 1 0,1 0 0,-1 0 0,1 0 0,0 0-1,1 1 1,-1 0 0,1-1 0,1 1 0,-1 0 0,-2 13 0,5-15-33,-1-1 1,1 0-1,0 0 1,0 0-1,0 0 1,0 0 0,1 0-1,0 0 1,0 0-1,0 0 1,0 0-1,1 0 1,-1 0-1,1-1 1,3 5 0,-2-3-8,1 0 0,0 0 0,0 0 1,1-1-1,-1 0 0,1 0 0,0 0 1,0-1-1,8 5 0,-3-3-239,-1-1-1,1 0 1,0-1-1,0 0 1,0 0-1,0-1 1,1 0-1,-1-1 1,0 0-1,1-1 1,17-1-1,0-5-4784,-17 1 1860</inkml:trace>
  <inkml:trace contextRef="#ctx0" brushRef="#br0" timeOffset="1">647 31 1680,'0'-3'1135,"-7"-23"3038,6 24-2996,-3 4-659,-6 2-330,1 1 0,0 0 0,-1 0 0,2 1 0,-1 1 0,1-1 0,0 1 0,1 1 0,-1-1 0,1 1 1,1 1-1,-9 13 0,9-13-96,1-1-1,0 1 1,1 1 0,0-1 0,0 1 0,1-1 0,0 1 0,1 0 0,0 0 0,0 0 0,1 1 0,1-1 0,0 17-1,1-25-96,-1 1-1,1 0 1,-1-1-1,1 1 1,0-1-1,0 1 1,0-1-1,1 1 0,-1-1 1,0 0-1,1 1 1,-1-1-1,1 0 1,0 0-1,0 0 1,0 0-1,3 1 1,-2 0-57,1-1 0,1 0 1,-1 0-1,0 0 0,0 0 1,1-1-1,-1 0 1,0 0-1,8 1 0,1-2-568,1 1-1,0-2 0,-1 0 0,1 0 1,26-7-1,-17 1-1808,0-3 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5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169 578 4544,'4'-4'108,"1"-1"-1,-1 1 1,0-1-1,-1 0 0,1 0 1,-1 0-1,0 0 1,0-1-1,-1 1 0,1-1 1,-1 0-1,0 1 0,-1-1 1,2-9-1,-3 13 244,-8-10 381,7 10-676,0 1 1,0-1-1,0 1 0,-1 0 0,1 0 1,0 0-1,-1 0 0,1-1 1,-1 2-1,1-1 0,-1 0 0,0 0 1,1 0-1,-1 1 0,0-1 0,0 1 1,1 0-1,-1-1 0,0 1 1,0 0-1,1 0 0,-1 0 0,0 0 1,0 0-1,0 1 0,1-1 1,-1 0-1,-3 2 0,-3 0 50,1 1 0,0 0 0,0 0 0,-13 9 0,11-6-44,0 0 0,1 0-1,-1 1 1,1 0 0,1 1-1,-1 0 1,1 0 0,1 0-1,-1 1 1,1 0 0,1 1 0,0-1-1,0 1 1,-4 12 0,9-19-91,5 12-87,-5-14 103,1 0 1,-1-1-1,1 1 0,-1 0 1,1 0-1,-1 0 1,1-1-1,-1 1 0,1 0 1,-1 0-1,1-1 0,0 1 1,0-1-1,-1 1 1,1 0-1,0-1 0,0 0 1,0 1-1,0-1 0,-1 1 1,1-1-1,0 0 1,0 0-1,0 1 0,0-1 1,0 0-1,0 0 0,0 0 1,0 0-1,0 0 1,0 0-1,1-1 0,2 0-1,0 0 0,0 0 0,0 0 0,0-1 0,4-2-1,-5 3-4,5-4 108,-1 0 1,0-1 0,0 0 0,-1 0 0,9-10 0,-3 4 343,-11 11-121,0 0-306,-1 1 0,0 0 1,0 0-1,0 0 0,1 0 0,-1 0 0,0 0 0,0 0 0,1 0 0,-1 0 0,0 0 0,0 0 0,0 0 0,1 0 0,-1 0 1,0 0-1,0 0 0,1 0 0,-1 0 0,0 0 0,0 0 0,0 0 0,1 0 0,-1 0 0,0 1 0,0-1 0,0 0 0,0 0 1,1 0-1,-1 0 0,0 0 0,0 1 0,0-1 0,0 0 0,1 0 0,10 8 108,-10-6-119,6 4 22,1 0-1,-1 0 1,1 0 0,0-1-1,0 0 1,0 0-1,1-1 1,0 0-1,0-1 1,0 0 0,0 0-1,0-1 1,1 0-1,-1 0 1,1-1-1,-1-1 1,1 0-1,-1 0 1,1-1 0,-1 0-1,1 0 1,-1-1-1,1 0 1,15-7-1,-16 5 5,-1-1-1,0 0 0,-1 0 0,1-1 0,-1 0 0,0-1 0,-1 1 0,1-1 0,-1 0 0,0-1 1,-1 0-1,0 1 0,0-2 0,-1 1 0,0-1 0,5-15 0,0-3 144,-2-1 1,0-1-1,-2 1 0,1-33 1,4-104 787,-10 132-288,-1 0-1,-11-64 1,11 95-459,-1 0 26,2 2-224,0 0 0,0 0 0,0-1 0,0 1 0,0 0 0,0 0 0,0 0 0,-1 0 0,1-1 0,0 1 0,0 0 0,0 0 0,0 0 0,0 0 0,-1 0 0,1-1 0,0 1 0,0 0 0,0 0 0,-1 0 0,1 0 0,0 0 0,0 0 0,0 0 0,-1 0 0,1 0 0,0 0 0,0 0 0,0 0 0,-1 0 0,1 0 0,0 0 0,0 0 0,-1 0 0,1 0 0,0 0 0,0 0 0,0 0 0,-1 0 0,1 0 0,0 0 0,0 1 0,0-1 0,0 0 0,-1 0 0,1 0 0,0 0 0,0 0 0,0 1 0,0-1 0,0 0 0,-1 0 0,1 0 0,0 0 0,0 1 0,-7 17 64,0 0 0,2 0 0,0 1 0,1 0 0,-2 21 1,0 103 73,7-100-295,8 61 0,-7-90-231,1 1 0,1-1-1,0 1 1,1-1 0,0 0 0,1-1 0,14 23-1,-3-14-2564,-11-15-623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2:0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1968,'0'0'950,"1"-3"-85,0 1-634,0-1 0,1 1 0,-1-1 0,1 1 0,-1 0 0,1-1 0,0 1 0,0 0 0,0 0 0,0 1 0,1-1 0,-1 0-1,5-2 1,39-18 1197,-27 14-1219,51-20 949,129-34 0,-92 31-722,-91 26-544,59-20-255,-32 4-2699,-39 20 636,8-2 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2:0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1 652 952,'5'4'202,"1"0"1,0 0-1,0-1 1,1 1-1,-1-2 0,1 1 1,-1-1-1,1 1 0,0-2 1,0 1-1,0-1 1,0 0-1,0-1 0,0 0 1,0 0-1,11-1 0,-6-1-20,0 1 0,0-2 0,-1 1 0,0-2-1,1 0 1,-1 0 0,0-1 0,-1 0 0,15-9 0,-21 11 0,-1 0 0,1 1 0,0-1 0,-1-1 0,1 1 0,-1-1 0,0 1 0,0-1 0,-1 0 0,1 0 0,-1 0 0,0 0 0,0 0 0,0-1 0,1-6 1,-3 10-128,0 0 0,0 0 0,0-1 0,0 1 1,0 0-1,-1 0 0,1-1 0,-1 1 0,1 0 1,-1 0-1,1 0 0,-1 0 0,1 0 1,-1 0-1,0 0 0,0 0 0,1 0 0,-1 0 1,0 0-1,0 0 0,0 0 0,0 1 0,0-1 1,-2-1-1,-2 0 115,1-1 0,-1 1 0,0 0 0,-7-3 0,4 4-80,-1-1 0,1 1 0,0 1 0,-1-1 0,1 2-1,-1-1 1,1 1 0,0 0 0,0 1 0,-1-1-1,1 2 1,0-1 0,0 1 0,1 1 0,-15 7 0,17-8-52,-1 1 1,1 0-1,0 0 1,0 0-1,0 1 1,0 0-1,1 0 1,-1 0-1,-3 7 1,6-8-30,-1 0 0,1 1 0,1-1 1,-1 0-1,1 1 0,-1-1 1,1 1-1,0 0 0,1-1 0,-1 1 1,1 0-1,0-1 0,1 10 1,0-9-48,1 1 1,-1-1 0,1 0 0,0 0 0,0 1 0,1-1 0,-1-1-1,1 1 1,0 0 0,1-1 0,-1 0 0,1 1 0,0-1 0,0-1 0,0 1-1,0 0 1,1-1 0,-1 0 0,1 0 0,0-1 0,0 1 0,6 1-1,5 3-70,1-2-1,1 0 0,-1 0 0,1-2 1,23 2-1,-28-4 67,0-1 0,0 0 1,0-1-1,0-1 0,0 0 1,0-1-1,0 0 0,-1-1 1,1 0-1,-1-1 1,18-10-1,-12 5 88,-1-1 0,-1-1 0,0 0 0,-1-1 0,0-1 0,22-25 0,-32 31 56,1 0-1,-1 0 1,-1 0-1,0 0 1,0-1-1,0 1 1,-1-1-1,-1 0 0,0 0 1,0-1-1,0 1 1,0-16-1,-2 23-82,-1 1 0,1-1 0,0 0 0,0 1 0,-1-1-1,1 0 1,-1 1 0,0-1 0,1 1 0,-1-1 0,0 1 0,0-1 0,0 1-1,0-1 1,0 1 0,0 0 0,0 0 0,-2-2 0,1 2-2,0 0 0,0 0 0,0 0 1,0 0-1,-1 0 0,1 0 0,0 0 0,0 1 0,-1 0 1,1-1-1,-1 1 0,1 0 0,0 0 0,-1 0 1,1 0-1,0 0 0,-1 1 0,1-1 0,-1 1 0,1-1 1,0 1-1,-3 1 0,-1 1 4,0 0-1,0-1 1,1 2 0,-1-1 0,1 1-1,-8 7 1,8-7-60,1 1 0,0 0-1,0 0 1,0 0 0,1 1 0,0-1 0,0 1 0,0 0 0,1-1-1,0 1 1,0 1 0,0-1 0,1 0 0,0 0 0,0 1 0,1-1-1,0 0 1,0 1 0,0-1 0,1 0 0,-1 1 0,2-1-1,-1 0 1,1 0 0,0 0 0,0 0 0,0 0 0,1 0 0,0 0-1,0-1 1,8 11 0,-7-12-103,0-1-1,0 1 1,0-1 0,0 0-1,1 0 1,-1 0 0,1 0-1,0-1 1,0 0-1,5 3 1,-7-5 72,0 0 0,0 0 0,0 0-1,-1 0 1,1-1 0,0 1 0,-1-1 0,1 1 0,0-1 0,-1 0-1,1 0 1,0 0 0,-1 0 0,0-1 0,1 1 0,-1-1 0,0 0-1,4-3 1,7-6 33,0-1 1,-1-1-1,-1 0 0,0-1 0,-1 0 0,0-1 1,-1 0-1,-1 0 0,11-28 0,1-10 388,21-93 1,-31 108 58,-3-1-1,0 0 1,-3-1-1,-1 1 1,-5-70-1,1 103-275,0 0 0,0 0 0,0 0 0,-1 0 0,0 0 0,0 1 0,-1-1 0,-5-9 0,7 14-97,0 0-1,0 0 1,0 0 0,0 0 0,0 1-1,0-1 1,0 0 0,0 1 0,0-1-1,0 1 1,-1-1 0,1 1 0,0 0-1,0-1 1,0 1 0,-2 0 0,-3 3 139,-1 3-129,-1 0 0,1 0 0,0 0 0,0 1-1,1 0 1,0 0 0,0 1 0,-5 10 0,0 1 3,2 0 0,0 1 0,1 0 0,1 1-1,1-1 1,1 1 0,-4 32 0,6-20-50,1-1 1,2 1-1,2 0 1,6 42-1,-4-51-250,2 0 0,0-1 0,2 0 0,20 44 0,-17-46-1976,1-1 0,25 33 0,-21-35-1136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44 1108,'-3'-1'630,"-1"1"7,0-1 0,-1 1 1,1-1-1,0 0 1,0-1-1,0 1 0,0-1 1,-4-2 2667,16 4-2995,396-12 1793,-286 4-1548,5 0 322,-88 5-369,-32 3-402,13 0 156,-16 1-258,0-1-1,0 0 0,0 0 0,0 0 0,0 1 1,0-1-1,0 0 0,0 0 0,0 0 0,0 1 1,0-1-1,0 0 0,0 0 0,1 0 0,-1 0 1,0 1-1,0-1 0,0 0 0,0 0 0,0 0 1,1 0-1,-1 0 0,0 1 0,0-1 0,0 0 1,0 0-1,1 0 0,-1 0 0,0 0 0,0 0 1,0 0-1,0 0 0,1 0 0,-1 0 1,1 1 0,-1-1-1,1 0 1,-1 0-1,1 0 1,-1 1 0,1-1-1,-1 0 1,0 0 0,1 1-1,-1-1 1,0 0 0,1 1-1,-1-1 1,0 1 0,1-1-1,-1 0 1,0 1 0,0-1-1,0 1 1,1-1-1,-1 1 1,0-1 0,0 1-1,0-1 1,0 1 0,14 78 146,6 154 0,-13-114-92,16 284 74,18 158 35,-10-350-123,-5-37-1,-9-56-22,13 149 27,-28-231-33,-2 1 1,-2 0-1,-1-1 0,-2 1 0,-13 45 0,12-62-5,-2 0 0,0-1 0,-1 0 0,-1 0 0,-1-1 0,0-1 1,-2 1-1,0-2 0,-15 16 0,4-9 13,0-1-1,-1 0 1,-1-2 0,-1-1 0,-31 15 0,48-28-60,0-1 0,-17 5-1,25-9-265,-1-4-979,-11-11 157,14 13 1058,0 1 0,-1 0 0,1-1 1,0 1-1,0 0 0,0-1 0,-1 1 0,1 0 0,0-1 0,0 1 0,0-1 0,0 1 0,-1 0 0,1-1 1,0 1-1,0-1 0,0 1 0,0-1 0,0 1 0,0 0 0,0-1 0,0 1 0,1-1 0,-1 1 0,0-1 1,0 1-1,0 0 0,0-1 0,0 1 0,1-1 0,9-42-3512,4 4 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2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1200,'0'0'7307,"-1"7"-6706,-27 415 3038,28-416-3638,-4 136-1896,-1-124-556,4-15-152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1 836 1040,'0'0'333,"4"-9"1,4-6-62,0 1 0,1 0 0,1 0 0,0 0 0,1 1-1,1 1 1,0 0 0,25-19 0,13-1 494,2 3 0,65-28 1,-95 48-449,1-1 1,-1-1 0,-1 0-1,0-2 1,33-28 0,-46 34-206,0 0 0,-1-1 0,0 0 1,0 0-1,-1-1 0,0 1 0,-1-1 1,1-1-1,-2 1 0,0-1 1,0 0-1,0 0 0,-2 0 0,1-1 1,2-20-1,-4 5 187,0 0-1,-2-1 1,0 1 0,-2 0 0,-1 0 0,-1 0-1,-13-38 1,-8 11 628,26 53-918,0 0 0,-1-1 0,1 1 0,0 0 0,0-1 0,0 1 0,-1 0 0,1-1 1,0 1-1,-1 0 0,1-1 0,0 1 0,-1 0 0,1 0 0,0 0 0,-1-1 0,1 1 1,-1 0-1,1 0 0,0 0 0,-1 0 0,1 0 0,-1-1 0,-5-3 324,2 7-216,0 1-95,-1-1 1,2 1 0,-1 0 0,0 1 0,1-1-1,0 0 1,0 1 0,0 0 0,0 0-1,1 0 1,-4 9 0,-1 14 27,0 1 0,2-1 1,2 1-1,0 0 0,2 0 0,1 0 0,5 38 1,0-28-6,3 1 1,1-1-1,1-1 1,28 67-1,-19-59-18,-11-24-109,1-1 0,1 0 0,1 0 0,20 29 0,-29-48-130,-1-1 0,0 0 1,1 1-1,-1-1 0,1 0 0,0 0 0,-1 0 0,1 0 0,0 0 0,0 0 0,-1-1 0,1 1 0,0-1 0,0 1 0,4 0 0,-1-6-467,15-12 15,-19 16 561,1-1 0,0 0 0,0 0 0,-1 0-1,1 0 1,-1 0 0,1 0 0,-1 0 0,0-1 0,0 1 0,0 0 0,0-1 0,0-2 0,2-5-230,53-146-2405,-54 152 2706,3-4 48,-4 6 266,5 5-218,-4-1-58,2 0 3,-1 1 0,0-1 1,1 1-1,-1 0 0,0 0 0,0 0 1,-1 0-1,1 1 0,3 5 1,84 144-88,-49-89-2396,-30-46 1098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2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22 932,'3'-13'752,"-2"4"1224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2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184 507 960,'-5'-3'303,"1"0"1,-1 0-1,0 0 0,0 0 1,0 1-1,0 0 1,0 0-1,0 0 0,-1 0 1,1 1-1,-10-1 0,11 2-177,0 0-1,0 0 0,0 0 1,0 1-1,0 0 1,0-1-1,0 2 0,0-1 1,0 0-1,0 1 1,1-1-1,-1 1 0,1 0 1,-1 0-1,1 1 0,0-1 1,-1 1-1,-2 3 1,1 0-18,0 0 0,0 1 0,1 0 0,-1 0 0,-3 8 0,7-11-69,0-1 0,-1 1 1,1 0-1,0-1 0,1 1 1,-1 0-1,1-1 0,-1 1 0,1 0 1,0 0-1,1-1 0,-1 1 1,1 0-1,1 6 0,-1-8-16,0 1 0,0-1-1,1 0 1,-1 1 0,1-1-1,-1 0 1,1 0 0,0 0-1,0 0 1,0 0 0,0-1-1,0 1 1,0-1-1,0 1 1,0-1 0,1 0-1,3 2 1,-2-2 22,-1-1 0,0 0-1,1 0 1,-1 0 0,0-1-1,1 1 1,-1-1 0,0 1 0,1-1-1,-1 0 1,0-1 0,0 1-1,0 0 1,0-1 0,4-2 0,11-8 985,23-20 0,-39 31-410,1 5-495,2 2-91,-1 0-1,0 0 1,-1 0 0,0 1 0,0 0-1,0 0 1,3 13 0,10 60 135,-15-71-150,6 30 40,24 204 248,-29-214-317,-2 1-1,0 0 1,-3-1-1,0 1 1,-2-1-1,-9 34 1,11-54-31,-1 0-1,1 0 1,-1 0 0,-1 0-1,1-1 1,-13 16 0,13-20 14,1 0 1,-1 0-1,0 0 1,0-1-1,-1 0 1,1 0-1,-1 0 1,1 0-1,-1 0 1,0-1-1,0 0 1,0 0-1,-8 1 1,12-2 19,0-1 1,0 0 0,0 0-1,-1 0 1,1 0 0,0 0-1,-1 0 1,1 0-1,0 0 1,0 0 0,-1 0-1,1-1 1,-2 0-1,-1 0-8,2 1 10,0-1 0,0 0 0,0 0 0,0 1-1,0-1 1,0 0 0,0-1 0,0 1 0,0 0 0,1-1 0,-1 1 0,0-1-1,1 1 1,-1-1 0,1 0 0,-1 1 0,1-1 0,0 0 0,-1-2-1,-1-2 0,0 0 0,1 0-1,-1 0 1,-1-12-1,2 6 3,0-1-1,1 0 0,1 0 0,0 0 0,1 0 0,1 0 1,0 0-1,0 0 0,6-15 0,3-6-4,2 1-1,22-40 1,97-157-41,-44 81 33,-60 98 57,-3-1 1,-1-1-1,-3-1 1,15-62-1,-31 94-30,-1-1-1,-1 0 0,-1-1 1,0 1-1,-2 0 1,-1 0-1,-1-1 1,-1 1-1,-1 0 1,-10-33-1,13 52-7,-1 0 0,1 0 0,-1 0 0,0 0 0,0 1 0,0-1 0,-3-3 0,4 6-2,0 0 0,-1 0 0,1 0 0,0 0 0,0 0-1,0 0 1,-1 0 0,1 1 0,0-1 0,-1 0 0,1 1 0,-1-1 0,1 1-1,-1 0 1,1-1 0,-1 1 0,1 0 0,-1 0 0,1 0 0,-4 0-1,4 0 1,0 0 0,0 1-1,0-1 1,0 0 0,0 1-1,0-1 1,0 1-1,0-1 1,0 1 0,0-1-1,0 1 1,0 0 0,1-1-1,-1 1 1,0 0 0,-1 1-1,-1 2-1,-2 1 0,0 0 1,0 1-1,0-1 0,1 1 1,0 0-1,0 1 0,1-1 1,-4 10-1,-2 7 11,-6 26 0,12-39-8,-2 13 2,1 0 0,1 1 1,0-1-1,2 1 0,1-1 0,1 1 1,1 0-1,1-1 0,1 0 0,10 34 1,-1-16 2,1-1 0,3-1 1,1 0-1,45 70 0,-58-101-4,1 0-1,0 0 0,1 0 1,0-1-1,12 11 1,-8-12 4,-7-5-3,-1 0-1,0-1 1,1 1 0,-1 0 0,1-1-1,-1 0 1,1 0 0,-1 0 0,1 0 0,-1-1-1,1 1 1,-1-1 0,0 0 0,1 0 0,-1 0-1,4-2 1,2-2 34,0-1-1,0 0 1,15-13 0,14-9 136,-36 27-106,2 4-51,44 40 86,-45-41-99,0 0 0,0 0 0,0-1 0,0 1 0,0-1 1,0 0-1,0 0 0,0 0 0,0 0 0,0 0 0,1-1 0,-1 1 1,0-1-1,1 0 0,-1 0 0,0 0 0,1 0 0,-1-1 0,0 1 0,0-1 1,4-1-1,-1 0-6,0-1 1,0 1 0,-1-1 0,1 0 0,-1 0-1,1-1 1,-1 0 0,0 0 0,8-9 0,1-3-24,-2-1 1,0-1-1,-1 0 1,0 0 0,-2-1-1,8-21 1,0-6-41,15-71 1,-29 104 49,-1 0 1,0-1-1,-1 1 0,0-1 1,-1 1-1,-2-15 0,2 24-4,-3 2-8,3 2 27,0 0 0,0 0 0,-1 0 0,1-1 0,0 1 0,0 0 0,0 0 0,0 0 1,-1-1-1,1 1 0,0 0 0,0 0 0,0 0 0,-1 0 0,1-1 0,0 1 0,0 0 0,0 0 0,-1 0 0,1 0 0,0 0 0,0 0 0,-1 0 0,1 0 0,0 0 0,0 0 0,-1 0 1,1 0-1,0 0 0,0 0 0,-1 0 0,1 0 0,0 0 0,0 0 0,-1 0 0,1 0 0,0 0 0,0 1 0,-1-1 0,1 0 0,0 0 0,0 0 0,0 0 0,-1 0 0,1 1 1,0-1-1,0 0 0,0 0 0,0 0 0,-1 1 0,-1 3-1,-1 0 1,1 1-1,0-1 0,0 1 1,0 0-1,0-1 0,1 1 1,0 0-1,0 0 0,0 8 1,1-1-4,1 1 1,1 0-1,0-1 0,1 1 1,0-1-1,1 0 1,10 22-1,-6-17-39,1-1 0,1 0-1,1 0 1,19 23 0,-20-30-14,-1-1 0,1 1 0,1-1 0,0-1 0,0 0 0,0-1 0,13 6 0,-20-11 37,-3 0 11,1 0-1,-1-1 1,1 1 0,0-1-1,0 0 1,-1 0 0,1 0-1,0 0 1,0 0 0,-1 0-1,4 0 1,15 0-83,-16-1 62,31-6-19,-27 7 45,-2 2-3,-3-2-13,-2 2 29,5 8 18,-4-6-20,0-1-1,0 1 1,1 0-1,-1-1 0,1 1 1,0-1-1,0 0 1,0 0-1,1 0 0,-1 0 1,0-1-1,1 1 0,0-1 1,0 0-1,0 0 1,0 0-1,5 1 0,5-1 8,-1 0 0,1-1-1,0-1 1,-1 0-1,1-1 1,20-3-1,85-26 33,-96 24-39,-21 5-7,-1 0-1,1 1 1,0-1 0,-1 1 0,1 0-1,0 0 1,-1 0 0,1 0-1,0 0 1,-1 0 0,1 0 0,0 0-1,-1 0 1,1 1 0,0-1 0,-1 1-1,1-1 1,-1 1 0,3 1-1,-2 0 3,-1-1-1,1 1 0,-1-1 0,0 1 0,0 0 1,0-1-1,0 1 0,0 0 0,0 0 0,0 0 0,-1 0 1,1-1-1,-1 1 0,1 0 0,-1 2 0,4 25 5,-2-1 1,-2 1-1,-3 40 0,1-26 2,-19 277-70,15-241-54,-9 47-167,12-108 211,-1 0 0,0-1 0,-2 0 0,-14 32-1,18-45 67,0 0 0,-1 0-1,1 0 1,-1 0-1,1 0 1,-1-1 0,0 1-1,-1-1 1,1 0-1,0 0 1,-1 0 0,-6 3-1,6-7 174,0-1-124,1 1-1,0 0 0,0-1 1,0 0-1,0 1 0,1-1 0,-1 0 1,0 0-1,1-1 0,-1 1 1,1-1-1,0 1 0,0-1 1,0 0-1,0 1 0,0-1 0,1 0 1,-1 0-1,0-4 0,-9-17 148,1 0 0,1-1-1,1 0 1,1-1 0,2 0-1,0 0 1,-1-33 0,6 30-55,0-1 0,2 0 0,1 0 1,1 1-1,16-56 0,-13 66-105,0 0 0,1 1 0,1 0 1,0 0-1,1 1 0,1 0 0,1 1 0,0 0 0,30-28 1,-26 29-215,1 2 0,1-1 0,0 2 0,1 1 0,0 0 0,21-8 0,-22 12-1036,0 1 0,1 1 1,-1 0-1,21-2 0,-13 3-1845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91 952,'0'0'8994,"2"-1"-8506,15-6 64,1 1 1,27-7-1,4 0-347,-38 9-669,-1-1 0,17-8 0,2-6-4052,-16 9 1652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27 932,'0'-3'1492,"-4"-21"5722,1 30-6800,-2 6-228,1 1 1,0-1-1,1 1 1,0 0-1,1 0 1,-1 22-1,3 18-206,3 0-1,1 0 1,20 88-1,-19-111-1091,-5-16-3319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2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1812,'1'-4'188,"-1"-1"0,1 1-1,0 0 1,0 0 0,0 0 0,1 0-1,-1 0 1,1 0 0,0 0 0,0 1-1,0-1 1,1 1 0,-1-1 0,6-4 0,-4 4-29,1 0 1,-1 1 0,1-1 0,0 1 0,1 0 0,-1 1 0,0-1 0,1 1 0,7-2 0,3 0 3,-1 1 0,0 1 0,1 1 1,0 0-1,-1 1 0,1 0 0,17 4 0,-13-1-24,-1 1-1,0 0 0,0 2 0,-1 0 0,1 1 1,-1 1-1,-1 1 0,18 11 0,-24-13-6,-1 0 0,0 0 0,-1 1 0,0 1 1,-1 0-1,1 0 0,-1 1 0,-1-1 0,0 2 0,-1-1 0,0 1 0,0 0 0,7 23 0,-11-29-51,0 1-1,-1-1 0,0 1 1,-1-1-1,1 1 0,-1 0 1,0-1-1,0 1 0,-1 0 0,0-1 1,0 1-1,0-1 0,-1 1 1,-2 6-1,1-4 0,-1-1 0,-1 0 1,1 1-1,-1-2 0,0 1 0,-1 0 0,0-1 0,-11 10 0,1-4 30,0-1-1,-1 0 1,-1-1-1,0-1 1,0 0-1,-1-1 0,-23 6 1,21-8 80,-31 4 0,46-9-253,0 0 1,0-1-1,-1 0 0,1 0 1,0 0-1,0-1 0,-1 0 1,1 0-1,-9-3 0,15 4-27,-1 0 0,0-1-1,1 1 1,-1 0 0,1-1-1,-1 1 1,1-1 0,-1 1 0,1-1-1,-1 1 1,1-1 0,-1 1-1,1-1 1,-1 1 0,1-1 0,0 1-1,-1-1 1,1 0 0,0 1-1,0-1 1,-1 0 0,1 1-1,0-1 1,0 0 0,0-1 0,0 1-249,0-1 0,0 1 0,0-1 1,1 1-1,-1-1 0,1 1 0,-1-1 1,1 1-1,-1 0 0,1-1 0,0 1 1,0 0-1,1-3 0,15-17-2380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2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45 593 1588,'0'0'842,"1"0"-671,-1 1 0,1-1 0,0 1-1,-1-1 1,1 1 0,0-1 0,0 1 0,-1-1 0,1 0-1,0 0 1,0 1 0,0-1 0,-1 0 0,2 0-1,3 0 30,1-1-1,-1 0 0,0 0 0,0-1 1,-1 0-1,1 1 0,0-1 0,0-1 1,-1 1-1,7-6 0,-8 6-79,0 0 0,-1 0 0,1 0 0,-1 0 0,0-1 1,1 1-1,-1-1 0,0 0 0,-1 1 0,1-1 0,0 0 0,-1 0 0,0 0 0,0 0 0,0-1 0,0 1 0,0 0 0,0 0 0,0-7 1,-2 7-37,1 0 0,0-1 0,-1 1 0,1 0 0,-1 0 0,-2-5 0,3 7-62,-1 0-1,1 0 1,-1 0-1,1 0 1,-1 0-1,1 0 1,-1 0-1,0 0 1,0 0-1,1 0 1,-1 1-1,0-1 1,0 0-1,0 0 1,0 1-1,0-1 1,0 1-1,0-1 1,0 1-1,0-1 1,0 1-1,0-1 1,0 1-1,-1 0 1,1 0-1,0 0 1,0 0-1,0 0 1,0 0-1,-2 0 1,-3 1 1,1 0-1,-1 0 1,0 1 0,1 0-1,-1 0 1,1 0-1,0 1 1,0-1 0,0 1-1,0 1 1,0-1 0,0 1-1,1-1 1,0 1 0,0 1-1,0-1 1,0 0-1,1 1 1,-1 0 0,1 0-1,1 0 1,-1 0 0,1 1-1,-1-1 1,2 1-1,-1-1 1,0 1 0,1 0-1,0-1 1,1 1 0,-1 0-1,1 0 1,0 0 0,1-1-1,-1 1 1,1 0-1,0 0 1,3 7 0,0-2-28,0-1 0,1 0 1,0 0-1,1-1 0,0 0 1,0 1-1,1-2 0,1 1 1,-1-1-1,1 0 0,0-1 1,1 0-1,0 0 0,0-1 1,0 0-1,1-1 0,0 0 1,0 0-1,1-1 0,18 5 1,-24-8-13,0-1 1,0 1 0,0-1-1,0 0 1,0 0 0,0-1 0,1 1-1,-1-1 1,0-1 0,0 1-1,-1-1 1,1 1 0,0-1-1,0-1 1,-1 1 0,1-1-1,-1 1 1,0-1 0,0-1 0,0 1-1,0 0 1,0-1 0,-1 0-1,3-4 1,7-10-1,-2 0-1,-1 0 1,0-1 0,11-30-1,-5 12 77,23-62 540,-38 97-291,-1 4-305,0-1 0,0 1 0,0-1 1,0 1-1,0-1 0,1 1 0,-1-1 0,0 1 0,1-1 0,0 1 0,-1-1 1,2 2-1,-1 0 3,1-1 0,-1 1 0,0 0 1,0-1-1,-1 1 0,1 0 0,0-1 1,-1 6-1,1-6-4,0 14 34,1 1 0,1-1-1,1 0 1,6 17 0,-10-32-32,1 0 0,-1 0 0,0-1 0,1 1 0,-1 0-1,1-1 1,-1 1 0,1-1 0,-1 1 0,1-1 0,0 1 0,-1-1 0,1 1 0,0-1 0,-1 1-1,1-1 1,0 0 0,-1 0 0,1 1 0,0-1 0,0 0 0,0 0 0,-1 0 0,1 0-1,0 1 1,0-1 0,-1 0 0,1-1 0,1 1 0,15-6 24,-16 6-28,2-2 11,0 0-1,0 1 0,0-1 0,-1 0 1,1-1-1,0 1 0,-1 0 0,3-4 1,1-1 59,9-7 153,-9 7-162,0 1 0,0 1 0,0-1 0,1 1 0,0 0 0,11-6 0,-15 10-50,0 0-1,0 0 0,0 0 1,0 0-1,0 1 1,0-1-1,0 1 0,0-1 1,0 1-1,0 0 1,0 0-1,0 1 0,0-1 1,0 1-1,0-1 1,0 1-1,5 2 0,-2-1 3,-4-2-8,13 7 8,9 15 9,27 30 58,-49-51-71,4-1-1,1 0-1,0 0 1,-1-1 0,1 0 0,8-2 0,3-6-15,1 0 1,-1-1-1,32-24 1,-48 33-17,-1 0 4,0 1 18,-1 0-1,1 0 0,-1-1 0,1 1 0,0 0 0,-1 0 1,1 0-1,-1 0 0,1 0 0,0 0 0,-1 0 0,1 0 0,-1 0 1,1 0-1,0 0 0,-1 0 0,1 0 0,-1 0 0,2 1 1,3 4 5,0 0 0,-1 1 0,1-1 0,4 8 0,-6-7-39,1-1 1,0 0-1,0 0 1,0 0 0,0 0-1,1-1 1,0 0 0,9 7-1,-7-8 7,0 0 1,0 0-1,1-1 0,0 0 0,-1 0 0,1-1 0,0 0 1,0 0-1,0-1 0,0 0 0,0-1 0,0 1 1,-1-1-1,9-3 0,-4 2 10,0-2-1,-1 0 1,1 0-1,-1-1 1,0 0 0,0-1-1,-1 0 1,13-10 0,-16 10 4,1-1 1,-1 0 0,0 0 0,9-12 0,-13 16 4,-1-1 0,0 0 0,0 0 0,0 0 0,0 0 0,0 0 0,-1-1 0,0 1 0,0 0 0,0-1 0,0 1 0,-1-7 0,-1 7-13,-6-15 1,6 17 19,0 1 0,0 0 0,0 0 1,0 0-1,0 0 0,0 0 0,0 0 0,-1 0 0,1 0 0,0 0 0,0 1 1,-1-1-1,1 0 0,-1 1 0,1-1 0,-1 1 0,1 0 0,0-1 0,-1 1 0,1 0 1,-1 0-1,1 0 0,-1 0 0,1 0 0,-1 0 0,1 1 0,-1-1 0,1 0 1,-3 1-1,-2 1-3,0 0 0,1 0 0,-1 0 0,1 1 0,-1-1 0,-6 6 0,8-5-100,0 0-1,0 0 1,1 1 0,-1-1 0,1 1 0,0 0 0,0 0 0,0 0-1,0 0 1,1 0 0,0 1 0,0-1 0,0 1 0,0 0 0,1-1-1,-1 1 1,1 0 0,1 0 0,-1 0 0,1 0 0,-1 0-1,1 0 1,1 0 0,-1 0 0,1 0 0,0 0 0,2 5 0,-3-9 54,1 0 1,-1 0-1,1 0 1,-1 0 0,1 0-1,0 0 1,-1-1-1,1 1 1,0 0-1,0 0 1,0-1 0,0 1-1,0 0 1,0-1-1,0 1 1,0-1 0,0 0-1,0 1 1,0-1-1,0 0 1,0 1 0,0-1-1,0 0 1,2 0-1,22-1-423,-21 0 465,-1 1 27,3-6 109,2 0 78,8-21 1355,-9 32-1531,1 0-1,0-1 1,0 0-1,0-1 1,14 5 0,-14-8-22,-1 0 0,1 0 1,-1 0-1,1-1 0,-1 0 1,1-1-1,-1 1 0,0-1 1,0-1-1,0 0 1,0 0-1,0 0 0,-1 0 1,1-1-1,-1 0 0,7-6 1,-1 0-4,0-1 1,0 0-1,-1-1 1,-1 0 0,0-1-1,12-19 1,25-42 732,-46 72-239,-1 8-462,0 6-23,0 2 3,1 0 0,1 0 0,0 0 0,4 15-1,-6-26-14,1-1 1,-1 1-1,1-1 0,0 1 0,0-1 0,0 1 0,0-1 0,3 5 0,1 0 1,-4-6-1,0 1 0,0-1 1,0 0-1,0 1 0,0-1 1,0 0-1,1 0 0,-1 0 1,0 0-1,1 0 0,-1 0 0,1-1 1,-1 1-1,1 0 0,0-1 1,-1 1-1,4 0 0,1 0 6,-1 0-1,1 0 0,-1-1 1,9 0-1,26-3 11,-37 3-22,-1 0-1,1-1 1,0 1-1,-1 0 1,1 0-1,-1 1 1,1-1-1,0 0 0,-1 1 1,1-1-1,-1 1 1,1 0-1,3 2 1,-3-1 0,1 1 1,-1-1 0,0 1-1,0 0 1,0 0 0,0 0-1,-1 0 1,4 5 0,0 2-74,1-2 1,0 1 0,0-1-1,1 0 1,0-1-1,0 0 1,1 0 0,0-1-1,0 0 1,1 0-1,-1-1 1,1 0 0,1-1-1,-1 0 1,0-1-1,1 0 1,0 0 0,-1-1-1,1-1 1,0 0 0,0 0-1,0-1 1,0-1-1,0 1 1,0-2 0,19-4-1,-19 2 70,-1 0 0,1-1 0,-1-1 0,0 1 0,-1-1 0,1-1 0,-1 0 0,0 0 0,9-11 0,-16 15 63,1 0 0,-1 0-1,0 0 1,-1 0 0,1-1-1,0 1 1,1-7 0,-2 8 42,-1-1-10,-1 2-75,1 0 0,0-1 0,-1 1 0,1 0 0,0 0 0,-1 0 0,0 0 0,1 0 0,-1 0 0,1 0 0,-1 0 0,0 0 0,0 0 0,0 0 0,0 1 0,0-1 0,1 0 0,-1 1-1,0-1 1,-1 0 0,1 1 0,0-1 0,0 1 0,0-1 0,0 1 0,0 0 0,0 0 0,-1-1 0,1 1 0,0 0 0,-2 0 0,0 0 32,-1 2-14,-1 0-16,1 0 0,-1 0 0,1 0 0,-1 1 0,1-1 0,0 1 0,0 0 0,0 0 0,1 1 0,-1-1 0,1 1 0,-6 7 0,8-9-15,0 0 0,0 0-1,0 1 1,1-1 0,-1 0 0,1 0-1,-1 1 1,1-1 0,0 0 0,-1 0 0,1 1-1,0-1 1,1 0 0,-1 1 0,0-1-1,1 0 1,-1 0 0,1 1 0,0-1 0,-1 0-1,1 0 1,0 0 0,2 3 0,-2-5-31,-1 1 0,1 0 0,-1 0 0,1-1 0,0 1 0,-1 0 0,1-1 0,0 1 1,-1-1-1,1 1 0,0-1 0,0 0 0,0 1 0,-1-1 0,1 1 0,0-1 0,0 0 0,0 0 1,0 0-1,0 0 0,0 1 0,0-1 0,-1 0 0,1 0 0,0-1 0,0 1 0,0 0 1,1 0-1,0-1 89,4-1-228,3-8 120,0 0 1,-1 0 0,-1-1-1,0 0 1,0 0-1,-1-1 1,-1 0 0,0 0-1,0 0 1,4-22 0,3-17 235,5-69 0,-13 85-76,19-302 2811,-23 334-2177,-2 12-624,-3 28-8,2-1-1,2 63 1,1-74-85,2 36-33,14 102-1,-2-68-584,6 33-2693,-12-98 318,-2-8 28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2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0 884 1176,'13'-8'865,"0"-2"-1,0 0 1,-1 0-1,13-15 1,-17 15-525,1-1 1,-2 1 0,1-1 0,-1-1-1,6-13 1,-10 18-139,0 0 0,-1-1-1,1 1 1,-1-1 0,-1 1-1,1-1 1,-1 1 0,-1-1 0,0-14-1,0 18-118,-1 0 0,1 0 0,-1 1-1,0-1 1,0 0 0,-1 0 0,1 1-1,-1-1 1,1 1 0,-1-1 0,0 1 0,-1 0-1,1 0 1,-1 0 0,1 0 0,-1 0-1,0 0 1,-4-2 0,5 4-60,0 0 0,0 0 0,0 0 0,0 1 0,0-1 0,0 0 0,0 1 0,0 0 0,-1-1 0,1 1 0,0 0-1,0 0 1,-1 0 0,1 0 0,0 1 0,0-1 0,0 1 0,0-1 0,-1 1 0,1 0 0,0 0 0,0 0 0,0 0 0,0 0 0,1 0 0,-1 0 0,0 1 0,0-1 0,-1 3 0,-1 0-9,0 0 1,0 0-1,0 1 0,1-1 1,0 1-1,0 0 1,0 0-1,0 0 1,1 0-1,-2 7 0,2-5-52,0 1 0,1-1 0,0 1 0,0-1-1,1 1 1,0-1 0,0 1 0,1-1-1,0 0 1,0 1 0,1-1 0,0 0 0,0 1-1,1-1 1,0 0 0,0-1 0,1 1-1,-1 0 1,1-1 0,1 0 0,-1 0-1,1 0 1,0-1 0,1 1 0,-1-1 0,1-1-1,0 1 1,0-1 0,1 0 0,-1 0-1,1-1 1,10 5 0,-1-4 25,-1 0-1,1-1 1,-1-1-1,1 0 1,0-1 0,0-1-1,0 0 1,0-1 0,-1-1-1,1-1 1,-1 0-1,1-1 1,-1 0 0,0-1-1,0-1 1,-1-1-1,1 0 1,-2-1 0,1 0-1,-1-1 1,0 0 0,-1-1-1,0-1 1,-1 0-1,0 0 1,0-1 0,13-21-1,-22 30 29,4-6 121,0-1 0,-1 1 0,0-2 0,5-14 0,-9 24 59,-2-3-110,-5-8-7,5 8-6,-2 5-60,0-1 0,0 1 0,0 0 0,0-1 0,0 1 0,0 1 0,0-1 0,0 0 0,0 1 0,0 0-1,1-1 1,-1 1 0,1 0 0,-1 0 0,1 1 0,0-1 0,0 0 0,0 1 0,0-1 0,0 1 0,-2 5 0,-2 2-63,1-1 0,1 2 0,0-1-1,-5 21 1,8-23-76,0-1 0,0 0-1,1 1 1,1-1-1,-1 1 1,1-1 0,3 14-1,-4-19 89,1 0-40,0 0-1,0 0 0,0 0 1,-1-1-1,2 1 0,-1 0 1,0 0-1,0-1 1,0 1-1,1-1 0,-1 0 1,1 1-1,-1-1 0,1 0 1,0 0-1,-1 0 1,4 2-1,-4-3 32,0 1 0,0 0 0,1-1-1,-1 1 1,0-1 0,1 0 0,-1 1 0,0-1 0,1 0 0,-1 0 0,1 0 0,-1 0 0,0 0-1,1 0 1,-1 0 0,0 0 0,1 0 0,-1-1 0,1 1 0,-1-1 0,0 1 0,0-1 0,1 1-1,-1-1 1,0 0 0,0 0 0,2-1 0,2-3-10,-1-1 0,1 0 1,-1 0-1,0 0 0,0-1 0,-1 1 0,4-10 1,-1 0 32,-1-1 1,5-25 0,-3-9 135,0-51 0,-7 97-109,3-281 702,-5 153-101,-3 15 737,1 108-1075,4 9-252,0 1 1,0 0 0,0 0 0,0 0 0,0 0-1,0-1 1,-1 1 0,1 0 0,0 0-1,0 0 1,0 0 0,-1 0 0,1 0 0,0 0-1,0-1 1,0 1 0,-1 0 0,1 0-1,0 0 1,0 0 0,0 0 0,-1 0 0,1 0-1,0 0 1,0 0 0,0 0 0,-1 0-1,1 0 1,0 0 0,0 0 0,0 0-1,-1 1 1,1-1 0,0 0 0,0 0 0,0 0-1,-1 0 1,1 0 0,0 0 0,0 0-1,0 1 1,0-1 0,0 0 0,-1 0 0,1 0-1,0 0 1,0 1 0,0-1 0,0 0-1,0 0 1,0 1 0,-6 6 14,0 0-1,1 1 1,0 0 0,1 0-1,0 1 1,0-1 0,-2 10-1,-4 20 58,2 1 0,2 0 0,1 0 0,3 1 0,2 54 0,2-62-149,2 0 0,1 0 0,2 0 0,1-1 0,1 0 0,2 0 0,15 30 0,-15-40-939,1-1 0,0-1 0,2 0 0,16 17 0,-1-1-1752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2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85 492 1004,'-9'26'1193,"-4"10"-101,2 0 0,-10 57 0,15-49-555,-15 129 773,17-125-334,5 78 0,-2-125-923,1-1-1,0 1 1,0-1-1,0 1 1,0-1-1,0 1 1,0-1-1,0 1 1,0-1-1,0 1 0,0-1 1,0 1-1,1-1 1,-1 1-1,0-1 1,0 1-1,0-1 1,1 1-1,-1-1 1,0 0-1,1 1 1,-1-1-1,0 1 1,1-1-1,-1 0 1,0 1-1,1-1 1,0 1-1,-1-2-24,1 1 0,0-1 0,-1 1 0,1-1 0,0 1 0,-1-1 0,1 1 0,-1-1 0,1 0 0,-1 1 0,1-1-1,-1 0 1,1 0 0,0-1 0,16-38 91,-17 38-49,75-250 1183,-22-3-434,-16 68 151,-24 126-605,47-188 1812,-59 245-2087,1 0 0,0 0 0,0 0 0,0 0 1,3-3-1,-5 6-78,0 1 1,1 0-1,-1-1 1,1 1-1,-1 0 0,0-1 1,1 1-1,-1 0 1,1 0-1,-1 0 0,1-1 1,-1 1-1,1 0 1,-1 0-1,1 0 0,-1 0 1,1 0-1,-1 0 1,1 0-1,-1 0 0,1 0 1,-1 0-1,1 0 1,-1 1-1,1-1 0,-1 0 1,1 0-1,-1 0 1,1 1-1,-1-1 0,1 0 1,-1 0-1,0 1 1,1-1-1,-1 0 0,1 1 1,-1-1-1,1 1 1,13 13 108,-14-14-124,4 6 28,0 1 0,0 0 0,0-1 0,-1 1 0,0 0 0,0 1-1,-1-1 1,3 10 0,1 4 22,32 123 178,-5-17-87,43 169 123,-74-287-316,12 63-155,-13-66-117,-1 0 0,1 1 0,-2-1 0,1 0 0,0 0 0,-1 0 0,0 0 0,-1 0 0,-2 8 0,3-12-270,1-1 0,-1 1-1,0-1 1,0 1-1,0-1 1,0 1-1,0-1 1,-1 0-1,1 0 1,-2 2-1,-6 4-3531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2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14 258 2248,'0'0'1240,"-2"-2"-130,-7-5-112,6 5-83,4-1-83,0 0-648,1-1-1,0 1 0,0-1 0,0 1 0,0 0 0,0 0 1,1 0-1,0 0 0,-1 0 0,1 1 0,0-1 1,0 1-1,6-4 0,51-29 666,-55 32-737,53-24 431,91-30 0,-72 30-1133,-38 13-114,32-12-4198,-50 17 2347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2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29 236 876,'-28'-63'8048,"27"61"-7303,2 0-90,-1-1-519,1 1-1,0-1 1,0 0-1,1 1 1,-1-1-1,0 1 0,1 0 1,-1-1-1,1 1 1,0 0-1,0 0 1,0 0-1,0 0 1,0 0-1,0 1 0,1-1 1,4-2-1,5-3 79,1 1 0,19-6 0,-15 6-66,-5 1-63,135-49 683,-113 43-500,0 2 0,50-7 0,-82 16-244,0 0 0,0-1 0,0 1-1,-1 0 1,1 0 0,0 1 0,0-1-1,0 0 1,-1 0 0,1 1 0,0-1-1,0 1 1,-1 0 0,1 0 0,-1-1-1,1 1 1,0 0 0,-1 0 0,3 3-1,-3-3 8,0 1-1,0 0 0,0 0 0,0 0 0,0 0 1,-1 0-1,1 0 0,-1 0 0,1 0 1,-1 0-1,0 0 0,0 0 0,0 0 0,0 1 1,0-1-1,0 0 0,-1 0 0,1 0 1,0 0-1,-1 0 0,0 0 0,-1 2 1,-12 35 198,-1-1 0,-3-1 0,-34 54 0,-97 145 659,128-190-508,20-44-222,18-1-48,-12 0-98,0-1 0,0 0-1,-1 0 1,1-1 0,0 1 0,5-2 0,52-16-222,78-32 1,57-37-2105,-125 54 971,28-18-4943,-56 28 2337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2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56 2092,'-6'-41'9377,"9"47"-7322,7 20-893,13 37-1055,36 134 974,-34-106-763,-16-61-315,26 109-2291,-35-133 1743,1 0-482,1 1-3262,3 8 591</inkml:trace>
  <inkml:trace contextRef="#ctx0" brushRef="#br0" timeOffset="1">549 40 1908,'-3'-10'1056,"-5"-19"5858,3 33-6274,2-2-559,1 1-1,0-1 0,-1 1 1,1 0-1,0 0 1,0 0-1,0 0 0,1 0 1,-1 0-1,1 0 1,0 1-1,0-1 0,0 0 1,0 1-1,0-1 1,1 1-1,0-1 0,-1 5 1,1 18 416,1 1 0,7 48 1,-5-59-372,0-1 0,2 0 0,-1 0 0,2 0 0,0-1 0,10 17 0,-9-22-62,0 1-1,0-1 1,1 0-1,0-1 1,1 0-1,0 0 1,0-1-1,0 0 1,1-1-1,0 0 1,1 0 0,13 5-1,-19-9-35,-1-1-1,1 1 1,0-1-1,0 0 1,0 0-1,0 0 1,0-1-1,0 0 1,0 0-1,0 0 1,0-1-1,0 1 1,0-1-1,0 0 1,0-1-1,0 1 1,7-4-1,-10 3 0,0 1 0,-1-1 0,1 0-1,0 0 1,-1 0 0,1 0-1,-1 0 1,1 0 0,-1 0-1,0 0 1,0 0 0,0-1-1,0 1 1,-1 0 0,1-1-1,-1 1 1,1-1 0,-1-3 0,1-2 80,-1-1 1,0 0 0,-3-13 0,2 14-54,-1 1 1,-1-1 0,1 1 0,-1-1 0,0 1 0,-1 0 0,0 1 0,-5-8-1,-5-6 84,-21-21 1,19 23-41,-1 2 0,0-1 0,-26-16 0,4 2-1140,38 30 384,-2-1-193,-5-8-328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58 1488,'1'-32'3496,"0"29"-2527,0-12 3224,1 10-4273,-2 5 144,0 0 0,0 0-1,0 0 1,0 0 0,0-1 0,0 1 0,0 0-1,0 0 1,0 0 0,0 0 0,0 0 0,0 0-1,0 0 1,0 0 0,0 0 0,0-1-1,0 1 1,1 0 0,-1 0 0,0 0 0,0 0-1,0 0 1,0 0 0,0 0 0,0 0 0,0 0-1,0 0 1,0 0 0,1 0 0,-1 0 0,0 0-1,0 0 1,0 0 0,0 0 0,0 0 0,0 0-1,0 0 1,1 0 0,-1 0 0,0 0-1,0 0 1,0 0 0,0 0 0,0 0 0,0 0-1,0 0 1,0 0 0,1 0 0,-1 0 0,0 0-1,0 0 1,0 0 0,0 1 0,0-1 0,0 0-1,0 0 1,0 0 0,0 0 0,0 0-1,0 0 1,0 0 0,0 0 0,0 0 0,0 1-1,0-1 1,1 0 0,3 10 84,-1 0 1,0 1-1,0-1 0,-1 1 0,0-1 1,-1 1-1,0 0 0,-1 0 0,-1 17 1,-17 128 772,10-103-658,-4 88 504,12-139-752,0-1 0,0 1 0,0 0 0,0 0 0,1 0 0,-1 0 0,0 0 0,1 0 0,0 0 0,-1-1 0,1 1 1,2 3-1,-2-3 13,0-1-22,-1 0 0,1 0 1,0-1-1,0 1 0,0 0 0,-1 0 0,1-1 0,0 1 0,0-1 0,0 1 0,0-1 0,0 1 0,1-1 0,1 1 0,1 1 10,2 0 0,1 1 0,-1-1 0,1 0 0,-1-1 0,1 1 0,0-1 0,0-1 0,-1 1 0,12-2 0,7-1-43,29-6 0,-45 7-2,9-2-592,0-1-1,-1 0 1,1-1 0,-1-1 0,33-15 0,-50 20 471,1 1-1,0 0 1,-1-1 0,1 1 0,-1-1 0,1 1 0,-1-1 0,1 1 0,-1-1 0,1 0 0,-1 1 0,0-1-1,1 1 1,-1-1 0,1-1 0,0-4-4262,1-2 915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48 836,'-14'-12'1077,"7"6"641,0 0 0,0 0-1,-1 1 1,-11-7 0,17 11-517,4 7-853,25 109 824,22 107-140,-47-202-1402,0 1 0,-2 38 0,-8 6-5735,5-43 2913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91 1436,'6'-4'5488,"-5"4"-5399,0 32 1003,33 392 2456,-27-338-2883,-7-84 97,-2-13-410,-2-29-325,-1-4 37,-6-125 140,11 133-110,2 0 0,11-61 0,-10 82-68,2-1 1,-1 1-1,2 1 0,0-1 0,1 1 0,0 0 0,1 0 0,0 1 1,19-22-1,-9 15 10,-16 19-34,-1 0 0,1 0 1,-1 0-1,1-1 0,-1 1 0,1 1 0,0-1 1,0 0-1,-1 0 0,1 1 0,0-1 1,0 1-1,2-1 0,-2 1 0,0 0-1,0 0 1,0 0 0,0 0-1,-1 1 1,1-1-1,0 1 1,0-1 0,-1 1-1,1 0 1,0-1 0,-1 1-1,1 0 1,-1 0 0,1 0-1,-1 1 1,1-1-1,-1 0 1,0 0 0,1 1-1,-1-1 1,0 1 0,0-1-1,0 1 1,0-1 0,-1 1-1,2 3 1,-1-1 2,0 0 0,0 0 0,0 0 0,-1 0 0,1 0 0,-1 0 1,0 0-1,0 0 0,-1 0 0,1 0 0,-1 0 0,-2 6 0,-5 11-15,0-1-1,-1 0 1,-2-1-1,0 0 0,-14 19 1,-74 80-381,60-81 178,37-36 188,-4 2-39,4-3 103,5-4 212,14-13-190,-12 12 27,-2 6 23,4-1-51,-1 1 0,0 0 0,0 0 0,0 1 0,0 0 0,-1 0 1,7 3-1,40 24 105,-41-23-105,4 5-160,0 0-1,-1 0 1,0 1-1,-1 1 1,-1 0-1,13 17 1,-17-15-1376,-7-12-457,-1 10-4837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4 321 1300,'0'0'1114,"-2"1"-110,2-1-888,0 1 0,0-1 0,0 0 0,0 0-1,-1 0 1,1 0 0,0 1 0,0-1 0,0 0 0,0 0-1,0 0 1,0 0 0,-1 1 0,1-1 0,0 0 0,0 0-1,0 1 1,0-1 0,0 0 0,0 0 0,0 0 0,0 1-1,0-1 1,0 0 0,0 0 0,0 0 0,0 1 0,0-1-1,0 0 1,0 0 0,0 1 0,1-1 0,-1 0 0,0 0-1,0 0 1,0 1 0,0-1 0,0 0 0,0 0 0,0 0-1,1 0 1,-1 0 0,0 1 0,14 2 1430,24-3-2072,-32 0 1039,262-3 842,43 0-659,478-31 344,-307 21-754,-152 24-196,-140-2-66,193-9 16,-371-1-57,470-41 1007,-293 20-789,-129 16-201,136-16 128,-177 21-132,38-6 2,-55 7 1,0 0 12,7 1-9,-4-1 14,40-9 22,54-11-42,-63 13-8,53-7 4,-87 13 20,1 1 57,0-1 1,-1 0-1,1 1 1,0-1 0,0 0-1,-1-1 1,1 1-1,4-3 1,-10-1-59,2 3-4,0 0 1,-1 1-1,1-1 0,0 0 1,-1 1-1,1-1 0,-1 1 1,1 0-1,-1-1 0,0 1 1,0 0-1,0 0 0,-2-1 1,-118-69 1570,78 41-529,42 29-929,-2-2-1,4 3-109,0 0-1,0 0 1,0 0 0,0 0 0,0 0 0,0 0 0,0 0 0,0 0-1,0 0 1,1 0 0,-1 0 0,0 0 0,0 0 0,0 0-1,0 0 1,0 0 0,0 0 0,0 0 0,0 0 0,0 0 0,0 0-1,1 0 1,-1-1 0,0 1 0,0 0 0,0 0 0,0 0-1,0 0 1,0 0 0,0 0 0,0 0 0,0 0 0,0 0 0,0 0-1,0 0 1,0-1 0,0 1 0,0 0 0,0 0 0,0 0-1,0 0 1,0 0 0,0 0 0,0 0 0,0 0 0,0 0-1,0-1 1,0 1 0,0 0 0,0 0 0,0 0 0,0 0 0,0 0-1,0 0 1,0 0 0,0 0 0,0 0 0,0 0 0,0 0-1,-1-1 1,1 1 0,0 0 0,0 0 0,0 0 0,0 0 0,0 0-1,16-3 23,-15 3-31,0 0 0,0 0 1,-1 0-1,1 0 0,0 0 1,0 0-1,0 0 1,0 0-1,0 0 0,-1 0 1,1 1-1,0-1 0,0 0 1,0 1-1,-1-1 0,1 0 1,0 1-1,0-1 0,-1 1 1,2 0-1,0 1 3,90 44 119,-55-26-78,-34-19-42,-1 0-1,1 1 1,-1-1 0,1 1-1,-1-1 1,0 1 0,0 0 0,0 0-1,0 0 1,0 0 0,3 5-1,-4-6 20,-1 2-4,0-1 0,0 1-1,-1-1 1,1 1 0,0-1-1,-1 0 1,0 1 0,-1 2-1,2-4-11,-7 12 35,0 0 0,0-1 1,-1 0-1,-1-1 0,-18 19 0,19-20-42,-27 29-1098,-67 57 0,46-55-7194,39-29 3921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2:0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1229 1076,'0'0'4248,"-4"5"-3731,4-5-456,0-1 0,0 1 1,0 0-1,0 0 0,0 0 0,0 0 0,0 0 0,0 0 0,0 0 0,0 0 0,0 0 0,0-1 0,0 1 0,0 0 0,0 0 0,0 0 0,0 0 0,0 0 0,0 0 0,0 0 0,0 0 0,0-1 0,0 1 0,0 0 0,0 0 0,0 0 0,-1 0 0,1 0 0,0 0 0,0 0 0,0 0 0,0 0 0,0 0 1,0 0-1,0 0 0,0 0 0,0-1 0,0 1 0,-1 0 0,1 0 0,0 0 0,0 0 0,0 0 0,0 0 0,0 0 0,0 0 0,0 0 0,0 0 0,0 0 0,-1 0 0,1 0 0,0 0 0,0 0 0,0 0 0,0 0 0,0 0 0,0 1 0,0-1 0,0 0 0,-1 0 0,1 0 0,0 0 0,0 0 0,0 0 1,0 0-1,0-6 59,1 1 0,-1-1 1,1 0-1,0 1 0,1-1 0,0 1 1,-1-1-1,6-9 0,0 3 97,1 0-1,14-19 0,-3 8-45,1 1-1,1 0 1,0 2-1,45-32 1,26-10 97,2 4-1,135-59 1,-126 73-54,2 5-1,204-46 1,-175 56-137,421-87 59,-485 101-106,27-4 3,114-15-12,119-27 1,-74 9 10,-72 16-23,28-7 244,-196 37-31,-14 6-88,1-2 5,8-2-13,-8 3 108,2-2-93,-5 3-128,1 0-1,-1-1 0,1 1 0,-1 0 0,1 0 1,-1 0-1,1 0 0,-1-1 0,1 1 0,-1 0 1,0 0-1,1-1 0,-1 1 0,1 0 0,-1-1 1,0 1-1,1 0 0,-1-1 0,1 0 0,-1 0 5,1-1 0,-1 1 0,1-1-1,-1 0 1,0 1 0,0-1 0,0 1-1,0-1 1,0 0 0,0 1 0,0-1-1,0 1 1,0-1 0,-1 1-1,1-1 1,-1 1 0,1-1 0,-1 1-1,0-1 1,-1-1 0,0-1 23,-1 0 0,0 0 0,0 0 1,-1 0-1,1 0 0,-5-3 0,-1 0 14,-1 0 0,0 1 0,-1 0-1,1 0 1,-15-5 0,-56-15 173,50 17-119,28 8-87,-1 1-26,1 0 25,1-1-1,-1 2 1,0-1 0,1 0 0,-1 0 0,0 1 0,1-1 0,-1 1-1,-4 2 1,4-2 120,8 5-104,2 2-23,-4-4-5,1 0 1,-1 0 0,1-1 0,9 7-1,-2-2 62,0-1 0,1-1-1,22 9 1,-20-9 9,6 1 490,39 9 0,-40-11-135,-17-5-271,0 1-30,-1-1-118,0 0 1,-1 0-1,1 1 0,0-1 1,0 0-1,-1 1 0,1-1 1,0 0-1,-1 1 1,1-1-1,0 1 0,-1-1 1,1 1-1,-1-1 0,1 1 1,-1 0-1,1-1 0,-1 1 1,1 0-1,-1-1 1,0 1-1,1 0 0,-1-1 1,0 1-1,0 0 0,1 0 1,-1-1-1,0 1 1,0 0-1,0 0 0,0 0 1,0-1-1,0 1 0,0 0 1,0 0-1,0 0 1,-1-1-1,1 2 0,-2 4 11,0-1 0,0 1 0,0-1 1,-4 7-1,3-7-8,-30 55-313,-63 84-1,78-120-349,-1 4-526,-6 8-1761,8-14-2904,8-11 1521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2:0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58 280 1708,'0'0'943,"-1"3"-98,-3 7-119,0 1 0,1-1 0,1 1 0,-1 0 0,2 0 0,-2 18 0,0 36 1050,-1-21 2145,1-80-3657,2 1 1,4-64-1,0 81-206,0 1-1,1-1 0,1 0 1,1 1-1,0 0 1,1 1-1,1-1 1,0 1-1,18-24 1,-16 26-34,0 1 1,0 1-1,2-1 0,-1 2 1,1 0-1,1 0 0,0 1 1,23-13-1,-35 22-22,0 1 1,-1 0-1,1-1 0,0 1 1,-1 0-1,1 0 0,0 0 0,0-1 1,-1 1-1,1 0 0,0 0 1,0 0-1,-1 0 0,1 0 1,0 1-1,-1-1 0,1 0 0,0 0 1,0 0-1,-1 1 0,1-1 1,0 0-1,-1 1 0,1-1 0,0 0 1,-1 1-1,1-1 0,-1 1 1,1-1-1,-1 1 0,1-1 1,-1 1-1,1-1 0,-1 1 0,1 0 1,-1-1-1,0 1 0,1 1 1,0-1-6,0 6 17,-4 6-11,-1 1 1,-1-1-1,0 1 1,0-1 0,-2-1-1,1 1 1,-10 11-1,-6 7-118,-37 41 0,51-62 46,-1-1 0,1 0 0,-2-1 0,1 0 1,-1 0-1,0-1 0,-1-1 0,-15 8 0,25-13 1,-2-1 12,-10 1 6,10 0 7,1-4-66,0-2 92,1 5 17,1 0 0,0 0 0,0 0 0,0 0 0,0 0 0,0-1 0,0 1 0,0 0 0,0 0 0,0 0 0,0 0 0,0 0 0,0 0 0,0-1 0,0 1 0,0 0 0,0 0-1,0 0 1,0 0 0,0 0 0,0-1 0,0 1 0,0 0 0,0 0 0,0 0 0,0 0 0,0 0 0,0 0 0,0-1 0,0 1 0,0 0 0,0 0 0,0 0 0,0 0 0,0 0 0,1 0 0,-1 0 0,0 0-1,0-1 1,0 1 0,0 0 0,0 0 0,0 0 0,0 0 0,1 0 0,-1 0 0,0 0 0,0 0 0,0 0 0,0 0 0,0 0 0,1 0 0,-1 0 0,0 0 0,0 0 0,0 0 0,0 0 0,0 0 0,0 0-1,1 0 1,-1 0 0,0 0 0,5 1 6,-1-1-1,-1 1 0,1-1 0,0 1 0,-1 0 0,1 0 0,-1 1 0,1-1 0,-1 1 0,0 0 0,1 0 1,-1 0-1,5 4 0,135 141-1674,-120-132-4903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2:0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1564,'2'-6'869,"1"0"1,-1 1-1,1 0 0,0-1 0,5-4 0,3-3 16,23-22-1,2 0 11,-34 32-867,13-15 738,13-20-1,-25 34-541,0-1-1,0 1 1,-1-1-1,1 0 1,-1 0-1,0 0 1,-1 0-1,1 0 1,-1-1-1,1-8 1,-3 13-186,1 0 0,0 0 1,0 0-1,0 0 1,-1 0-1,1 0 0,-1 0 1,1 0-1,-1 0 0,1 0 1,-1 0-1,0 0 1,1 0-1,-1 0 0,0 0 1,0 1-1,1-1 1,-1 0-1,0 0 0,0 1 1,0-1-1,0 1 1,-2-2-1,0 1 203,-1 3-139,0 1-72,0-1 0,0 1 0,0 0 1,0 0-1,0 1 0,1-1 0,-1 1 0,1-1 0,0 1 0,0 0 0,0 0 0,1 1 0,0-1 0,-1 1 0,-2 8 0,5-10-33,-1-1-1,1 1 1,-1-1-1,1 1 1,0-1-1,0 1 1,0-1 0,0 1-1,0 0 1,1-1-1,-1 1 1,1-1-1,0 1 1,0-1 0,0 0-1,0 1 1,0-1-1,0 0 1,1 0-1,-1 0 1,1 0-1,-1 0 1,1 0 0,0 0-1,0 0 1,0 0-1,0-1 1,0 1-1,0-1 1,0 0 0,0 1-1,4 0 1,0 1-153,0-1 0,0 0 0,0 0 0,0 0 1,0 0-1,1-1 0,-1 0 0,1-1 0,-1 1 0,13-2 1,-14 0-37,0 0 0,1-1 0,-1 1 0,0-1 1,-1 0-1,1 0 0,0-1 0,-1 1 1,1-1-1,-1 0 0,0-1 0,0 1 0,0-1 1,0 1-1,-1-1 0,1 0 0,4-7 1,0-4-38,0 0-1,-1 0 1,11-30 0,-16 39 174,12-49 832,-14 53-451,3 9-272,7 25 83,10 59 0,5 17 93,25 76 162,-34-135-82,-15-47 717,-5-9-823,-14-29 316,-19-54 0,28 63-233,0 0 0,2-1 0,1 1 0,-3-41 0,8 59-235,1 1-1,0-1 1,1 0-1,0 1 1,1-1-1,-1 1 1,2-1-1,-1 1 1,1 0-1,0 0 0,1 0 1,0 0-1,0 1 1,1-1-1,0 1 1,0 0-1,0 1 1,11-11-1,-12 14-33,-1 0 1,1 0-1,0 0 0,0 0 1,0 1-1,0-1 0,0 1 0,1 0 1,-1 1-1,1-1 0,-1 1 0,1 0 1,-1 0-1,1 0 0,0 0 1,5 1-1,-7 0-8,22 3 63,-24-2-69,0-1 0,0 0 0,0 1 0,0-1 0,-1 1-1,1-1 1,0 1 0,0 0 0,0-1 0,0 1 0,0 0 0,-1-1 0,1 1 0,0 0 0,-1 0-1,1 0 1,0 0 0,-1 0 0,1 0 0,-1 0 0,0 0 0,1 0 0,-1 0 0,1 1 0,-1 4 1,1 0 0,-1 0 0,-1 0 1,1 0-1,-1 0 0,0 0 1,0 0-1,-1-1 0,1 1 1,-1 0-1,-1-1 0,-4 9 0,-4 6-166,-28 35 0,36-51 129,-7 9-328,-20 19 0,26-28-194,-1 0 1,0 0-1,0 0 0,0-1 0,0 1 1,-1-1-1,-5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2:0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2064,'0'0'1013,"1"-2"-117,0 2-797,-1 0 0,0 0 1,0-1-1,1 1 0,-1 0 0,0 0 0,1-1 1,-1 1-1,0 0 0,1 0 0,-1 0 0,0 0 1,1-1-1,-1 1 0,0 0 0,1 0 0,-1 0 1,0 0-1,1 0 0,-1 0 0,1 0 1,-1 0-1,0 0 0,1 0 0,-1 0 0,0 0 1,1 0-1,-1 1 0,0-1 0,1 0 0,-1 0 1,0 0-1,1 0 0,-1 1 0,0-1 0,1 1 1,11 16 894,-8-7-758,0-1 1,4 20 0,9 46 695,8 37 106,-15-46-561,12 62 360,-15-68-1098,-7-58-112,0-1 288,0 0 1,0 0-1,0 1 0,1-1 1,-1 0-1,0 0 1,1 0-1,-1 0 1,1 0-1,-1 0 0,1 0 1,1 2-1,-2-2-127,2 3-1407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2:0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73 1648,'1'-5'959,"0"0"0,-1 0-1,0 0 1,0 0 0,0-1 0,-3-9 2362,-2 19-2976,0 1-241,1-1 0,0 1 0,-1 0 0,2 1 0,-1-1 0,0 1-1,-4 10 1,-2 10 288,-8 31 0,15-47-290,1-1-1,1 1 1,0 0-1,0-1 1,1 1-1,2 18 1,3-14 43,-5-14-137,0 1 1,1-1-1,-1 0 1,0 1-1,0-1 0,0 0 1,0 0-1,0 1 1,1-1-1,-1 0 0,0 1 1,0-1-1,1 0 1,-1 0-1,0 0 0,0 1 1,1-1-1,-1 0 0,0 0 1,1 0-1,-1 0 1,0 1-1,1-1 0,-1 0 1,0 0-1,1 0 1,-1 0-1,0 0 0,1 0 1,-1 0-1,0 0 0,1 0 1,-1 0-1,0 0 1,1 0-1,-1 0 0,0 0 1,1 0-1,-1 0 1,1-1-1,5-5 13,0-1 0,-1 1 0,1-1 0,-1 0 0,-1-1-1,1 0 1,4-11 0,25-40 735,-34 58-739,1 0 0,-1 1 0,1-1 0,0 0-1,-1 1 1,1-1 0,0 1 0,-1-1-1,1 1 1,0-1 0,0 1 0,-1 0 0,1-1-1,0 1 1,0 0 0,0 0 0,0 0 0,0-1-1,-1 1 1,1 0 0,0 0 0,0 0 0,0 0-1,1 1 1,-1-1-27,2 0 67,0 3-10,6 5 10,-1 1 1,0 0-1,0 0 1,10 18-1,23 47-2492,-41-73 2324,0 0-1,1-1 1,-1 1-1,0-1 0,1 1 1,-1-1-1,0 1 1,1-1-1,-1 0 1,1 1-1,-1-1 0,1 1 1,-1-1-1,1 0 1,-1 1-1,1-1 1,0 0-1,5 2-3953,7-1 843</inkml:trace>
  <inkml:trace contextRef="#ctx0" brushRef="#br0" timeOffset="1">491 38 1876,'-2'-5'217,"2"3"35,-1 0 0,0 1 0,1-1 0,-1 0 0,0 0 0,0 1 0,0-1 0,0 0 0,0 1 0,0-1 0,-1 1 0,1 0 0,-1-1 0,1 1 0,-1 0 0,1 0 0,-1 0 0,1 0 0,-1 0 0,0 0 0,-2-1 0,1 2-69,0 0-1,0 0 1,0 0-1,0 0 0,0 0 1,0 1-1,0-1 1,0 1-1,0 0 1,0-1-1,0 2 0,1-1 1,-1 0-1,0 0 1,1 1-1,-1-1 1,-4 5-1,2-2-18,1 0 1,0 1-1,-1 0 1,2-1-1,-1 1 0,1 1 1,-1-1-1,-4 11 0,5-7 6,0-1 0,0 1-1,0 0 1,1 1-1,1-1 1,-1 0 0,1 17-1,1-22-172,0 0 0,0 1 0,1-1 0,0 1 1,0-1-1,0 0 0,0 0 0,1 0 0,-1 0 0,1 0 0,0 0 0,0 0 0,1 0 0,-1 0 0,1-1 0,0 0 0,0 1 0,5 4 0,14 2-2247,-6-7-2022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2:0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0 721 1596,'0'0'4377,"3"0"-3938,5-1-246,-1-1 1,0 0-1,0 0 0,0 0 1,0-1-1,0 0 1,0-1-1,-1 1 0,0-1 1,1 0-1,-2-1 1,1 1-1,0-1 0,-1 0 1,9-11-1,-13 12-77,1 1-1,-1-1 1,1 0 0,-1 0-1,0 0 1,0 0-1,-1 0 1,1 0 0,-1 0-1,0 0 1,0 0-1,0 0 1,-1 0 0,-1-8-1,2 9 4,-1 1-74,0 0-1,1 1 1,-1-1 0,0 1-1,0-1 1,0 1 0,0 0 0,0-1-1,0 1 1,0 0 0,-1 0-1,1 0 1,0 0 0,-3-2-1,2 2 21,0 0-33,1 1-1,-1 0 1,0-1-1,1 1 1,-1 0-1,0 0 1,1 0-1,-1 0 1,0 1-1,1-1 1,-1 0-1,0 1 1,1-1-1,-1 1 1,1-1-1,-1 1 1,0 0-1,-2 2 1,3-3-43,-1 1 27,-1 1 1,1 0-1,-1 0 0,1-1 1,0 1-1,0 1 0,0-1 1,0 0-1,0 0 1,0 1-1,0-1 0,1 1 1,0 0-1,-1-1 0,1 1 1,-1 3-1,0 0-73,1 1 1,-1-1-1,1 0 0,1 1 0,-1 7 0,1-11 33,1-1 0,-1 0 0,0 1 0,1-1 0,0 0 0,-1 0 0,1 0 0,0 1 0,0-1 0,0 0 0,1 0 0,-1 0 0,0-1 0,1 1 0,-1 0 0,1 0 0,0-1 0,-1 1 0,1-1 0,0 1 0,3 1 0,1 0-31,0 1 1,1-1 0,0 0-1,-1-1 1,9 3-1,-2-3-5,0 1 0,0-2 0,0 1 1,0-2-1,1 0 0,-1 0 0,0-1 0,0-1 0,0 0 0,0-1 0,14-5 0,-12 3 30,-1-1 1,0 0 0,0-1 0,0 0 0,-1-1-1,0-1 1,-1 0 0,0-1 0,13-13-1,-17 14 130,-1-1-1,0 0 1,-1 0-1,0-1 0,0 0 1,-1 0-1,0 0 1,-1-1-1,4-18 0,-8 27-41,1-1 0,-1 1 0,0 0 0,0-1 0,0 1 0,-1 0 0,1-1-1,-2-4 1,1 6-38,1 2-8,0-1 1,-1 0-1,1 0 0,-1 1 1,1-1-1,-1 0 0,0 1 1,1-1-1,-1 0 0,0 1 1,1-1-1,-1 1 0,0-1 1,0 1-1,1 0 0,-1-1 1,0 1-1,0 0 0,0 0 1,1-1-1,-1 1 0,0 0 1,0 0-1,0 0 0,0 0 1,0 0-1,0 0 0,1 0 0,-3 1 1,3-1-24,-3 0 47,0 2 15,-3 3-44,0 1 1,1-1-1,0 1 1,0 0 0,0 0-1,1 1 1,-1-1-1,2 1 1,-4 8 0,5-11-87,1 0 1,-1 0 0,1 0 0,1 0 0,-1 0 0,0 1 0,1-1 0,0 0 0,0 0-1,0 0 1,1 1 0,-1-1 0,3 6 0,-3-7-95,2-3 122,0 0 0,-1 0 0,1 1 1,-1-1-1,1 0 0,-1 0 0,1 0 0,0-1 1,-1 1-1,1 0 0,-1-1 0,1 1 0,-1-1 1,1 1-1,-1-1 0,1 0 0,-1 1 0,2-2 1,0-1 15,0 1 1,-1 0 0,1-1 0,-1 0 0,0 0 0,1 0 0,2-5 0,1-4 17,-1 0-1,0-1 1,6-21 0,-5 11 10,13-46 190,14-106 1,-25 114 17,-1 16 347,0-48 0,-5 77-236,-2 13 155,1 12-375,6 66-106,31 134 1,-32-189-273,1 0 0,1-1-1,0 0 1,13 21 0,-10-24-1450,-1 0-1,19 20 1,-14-19-984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3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25 757 1972,'-24'-1'3542,"44"-4"-498,8-1-3252,159-42 1446,378-102 238,182-33-142,-447 113-922,76-13 54,-146 29-92,40-8 89,-265 61-456,105-22 227,-94 19-243,0-1 1,-1-1-1,0 0 1,25-15-1,-40 21-23,1 0 0,-1 0 0,1 0 0,-1-1 0,1 1 0,-1 0-1,1 0 1,-1-1 0,1 1 0,-1 0 0,1-1 0,-1 1 0,0 0-1,1-1 1,-1 1 0,1-1 0,-1 1 0,0-1 0,0 1 0,1-1-1,-1 1 1,0-1 0,0 1 0,1-1 0,-1 1 0,0-1 0,0 1 0,0-1-1,0 0 1,0 1 0,0-1 0,0 1 0,0-1 0,0 0 0,-1 0 8,0 0 0,0 0 1,0 0-1,0 1 1,-1-1-1,1 0 0,0 1 1,0-1-1,-1 1 1,1-1-1,0 1 0,0 0 1,-3-1-1,-8-1-83,0 1 0,-21 0 0,-5 3-272,1 2 0,0 2 1,-72 20-1,-103 51-864,180-65 1016,-158 67-1811,52-20-267,22-13 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3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312 964 1596,'-93'28'1142,"-81"30"1825,165-55-2630,6-2-182,1 0 1,-1 0-1,1 0 1,-1 0-1,1 0 1,-1 0-1,1 1 1,0-1-1,-1 1 1,1 0-1,0-1 1,0 1-1,-3 4 1,5-5 495,61-11 622,76-25-353,-88 22-715,551-168 1347,30-9-412,-306 96-686,223-59 203,4 8 111,-425 111-431,172-56 1309,-294 89-1589,44-20 1020,-43 19-875,-1 0-1,-1 0 1,1-1 0,0 1-1,0-1 1,-1 0 0,0 0 0,6-7-1,-7 6 67,1 0 1,-1-1-1,-1 1 0,1 0 0,-1-1 1,2-8-1,-3 10-384,10-6-1298,-9 8 1299,1 0 1,-1 0 0,1 0-1,0 1 1,-1-1 0,1 1-1,0-1 1,0 1 0,-1 0-1,1-1 1,0 1 0,2 0-1,7 0-380,22-5-749,103-9-6563,-53 12 3097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2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156 288 1384,'0'0'5498,"-2"8"-4931,-85 289 2703,75-257-2940,-18 86 734,6-12 967,24-112-1140,2-10-711,34-178 387,-23 107-407,10-59 50,29-147 572,-49 269-692,0-5 62,2 1 0,0 0 0,1 1 1,1-1-1,14-26 0,-20 45-139,0-1 1,0 1-1,0 0 0,0 0 0,0 0 1,0 0-1,1 0 0,-1 0 1,0 0-1,1 0 0,-1 0 1,1 1-1,-1-1 0,1 1 1,-1-1-1,1 1 0,-1-1 0,1 1 1,0 0-1,-1 0 0,1 0 1,-1 0-1,4 0 0,-5 0-10,8 3 57,1 4-37,-1 1 0,0 0 0,0 1 0,-1-1 0,0 1 0,0 1 0,8 15 0,9 30 48,-2 1 1,19 79-1,-2-6-22,-6-16 1,-8-24 10,-25-87-60,13 39 14,25 56 0,-16-35-1702,-22-60 1041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38 188 1608,'0'0'7411,"5"1"-7077,0 1-202,1-1 0,-1 0 0,1 0 0,0-1 0,-1 0 0,1 0 0,0 0 0,8-2 0,22-9 237,-35 11-320,1-1 0,0 1 0,-1-1 0,1 1 0,-1-1 0,1 0 0,-1 0 0,0 0 0,1 0 0,-1 0-1,0 0 1,0 0 0,0 0 0,0-1 0,1 1 0,-2 0 0,1-1 0,0 1 0,0-1 0,0 1-1,-1-1 1,1 1 0,-1-1 0,1-2 0,-1 3 30,0-1-1,0 1 1,0-1 0,0 1-1,0-1 1,-1 0-1,1 1 1,0-1 0,-1 1-1,1-1 1,-1 1 0,0 0-1,0-1 1,1 1-1,-1 0 1,0-1 0,0 1-1,0 0 1,0 0-1,-2-2 1,1 2-22,0 0 1,0 0-1,-1 0 1,1 0-1,0 0 1,0 1-1,0-1 0,-1 0 1,1 1-1,0 0 1,-1 0-1,-2 0 1,-2 0 0,0 1 0,0 0 1,0 0-1,0 1 0,0 0 1,0 0-1,-10 6 0,12-5-23,1 0 1,0 0-1,0 0 0,0 1 0,1-1 0,-1 1 0,1 0 0,0 0 0,0 0 1,-5 10-1,2-4 46,6-9-74,-1 1 0,1-1 0,-1 0 0,1 0 0,-1 1 1,1-1-1,0 0 0,0 0 0,0 1 0,0-1 0,0 0 0,0 1 1,0-1-1,0 0 0,1 3 0,-1 1 12,1 0-2,-1 0-1,1 1 1,0-1-1,0 0 1,0 1-1,1-1 1,0 0-1,0 0 1,0 0-1,1 0 1,-1-1 0,1 1-1,0-1 1,6 7-1,-4-6-43,0 0 0,1 0-1,0-1 1,0 1 0,0-1 0,0-1 0,1 1-1,-1-1 1,14 4 0,-11-4-173,0 0 1,1-1 0,-1 0-1,0-1 1,1 0-1,-1-1 1,1 0 0,-1 0-1,1-1 1,-1 0-1,0-1 1,1 0-1,-1-1 1,0 1 0,0-2-1,15-7 1,-10 3-98,-1-1 1,-1-1-1,0 0 0,0 0 1,-1-1-1,0-1 1,-1 0-1,0 0 0,-1-1 1,-1-1-1,0 1 1,0-1-1,-2 0 0,10-26 1,-15 35 415,1 0 1,-1 0 0,0 0-1,0 0 1,0 0 0,-1-1-1,0 1 1,0-8-1,-1 11 71,-2-1 52,3 2-228,0 1 0,0 0 0,0-1-1,0 1 1,0 0 0,0 0-1,0-1 1,0 1 0,-1 0 0,1 0-1,0-1 1,0 1 0,0 0-1,0 0 1,-1 0 0,1-1 0,0 1-1,0 0 1,0 0 0,-1 0-1,1 0 1,0-1 0,0 1 0,-1 0-1,1 0 1,0 0 0,0 0-1,-1 0 1,1 0 0,0 0 0,0 0-1,-1 0 1,1 0 0,0 0-1,-1 0 1,1 0 0,0 0 0,0 0-1,-1 0 1,1 0 0,0 0-1,0 0 1,-1 0 0,-5 2 40,1 0 1,-1 0-1,1 0 1,-1 1-1,1-1 1,0 1-1,0 0 1,0 1-1,1 0 1,-1-1-1,1 1 0,-5 6 1,3-1 22,-1 0 0,1 0 0,1 1 0,0 0-1,-5 15 1,9-22-27,1-2 2,-1 8-69,1-9 22,0 0-1,0 0 1,0 1 0,0-1 0,0 0 0,0 0 0,0 0 0,0 0-1,0 0 1,0 1 0,0-1 0,0 0 0,1 0 0,-1 0-1,0 0 1,0 0 0,0 1 0,0-1 0,0 0 0,0 0 0,0 0-1,0 0 1,1 0 0,-1 0 0,0 0 0,0 0 0,0 1 0,0-1-1,0 0 1,0 0 0,1 0 0,-1 0 0,0 0 0,0 0 0,0 0-1,0 0 1,1 0 0,-1 0 0,0 0 0,0 0 0,0 0-1,0 0 1,0 0 0,1 0 0,-1 0 0,0 0 0,0 0 0,0 0-1,0-1 1,0 1 0,1 0 0,-1 0 0,0 0 0,0 0 0,0 0-1,4-2 0,6-3 3,-1 0 1,14-12-1,-22 17-7,0-1 0,0 0 0,0 1 0,0 0 0,0-1 0,0 1-1,0 0 1,0-1 0,0 1 0,0 0 0,0 0 0,0 0 0,0 0 0,0 0-1,0 0 1,0 0 0,0 0 0,0 0 0,0 0 0,0 1 0,0-1-1,0 0 1,0 1 0,-1-1 0,1 0 0,1 2 0,0-1 0,-1-1 0,0 0 1,0 1-1,-1-1 0,1 0 0,0 1 1,-1-1-1,1 1 0,0 0 0,-1-1 1,1 1-1,-1-1 0,1 1 0,-1 0 1,1-1-1,-1 1 0,0 0 0,1 0 1,-1-1-1,0 1 0,1 1 0,0 1 1,6 11 0,0 1-1,-1 0 1,-1 0 0,0 0-1,2 20 1,-4-22-1,6 27 6,14 54 40,-18-80-38,0 1 1,1-1 0,0-1 0,10 17-1,-15-29 7,0 0-1,-1 0 1,1 0-1,0 0 1,0 0-1,0 0 1,0 0-1,0 0 0,0-1 1,0 1-1,0 0 1,1-1-1,-1 1 1,0-1-1,0 1 1,1-1-1,1 1 0,-1-1 138,2-2-66,0-2-64,0 1 0,0-1 0,-1 0 0,0 0 0,1 0 0,-1 0 0,-1-1 0,1 1 0,0-1 0,-1 0 0,0 1 0,0-1 0,1-8 0,44-186 601,-34 135-292,0-29 298,-4 23 119,-9 68-466,1 5-278,-1-1 0,0 0 0,0 0 0,1 0 1,-1 0-1,1 0 0,0 1 0,-1-1 0,3 2 0,0 4 3,2 15-225,4 40 1,-7-47-74,0-1 0,0 1 0,2-1 0,5 17 0,-9-31 280,0-1 0,0 0 0,0 0 1,0 1-1,0-1 0,1 0 0,-1 1 0,0-1 0,0 0 0,0 0 0,0 1 0,0-1 0,1 0 0,-1 0 1,0 1-1,0-1 0,0 0 0,1 0 0,-1 1 0,0-1 0,0 0 0,1 0 0,-1 0 0,0 0 0,1 0 1,-1 1-1,0-1 0,0 0 0,1 0 0,-1 0 0,0 0 0,1 0 0,-1 0 0,0 0 0,1 0 0,-1 0 1,0 0-1,1 0 0,-1 0 0,0 0 0,0 0 0,1-1 0,-1 1 0,0 0 0,1 0 0,-1 0 0,7-7 43,0 1-1,0-1 1,-1 0-1,0-1 1,0 1-1,-1-1 1,0 0-1,4-11 1,47-88 1301,-56 106-983,3 5-315,38 63-129,-40-66 89,-1 0 1,1 0-1,0 0 1,0 0-1,0 0 1,-1 0-1,1 0 0,0-1 1,0 1-1,0 0 1,1-1-1,-1 1 1,0-1-1,0 1 0,0-1 1,0 1-1,0-1 1,1 0-1,-1 0 1,0 0-1,0 1 0,1-1 1,-1 0-1,0 0 1,0-1-1,0 1 1,1 0-1,-1 0 1,0-1-1,0 1 0,2-1 1,2-1 10,0-1 0,0 0 0,0 1 0,-1-1-1,0-1 1,5-3 0,0-3 224,0-1 0,0 1 0,-1-2-1,0 1 1,11-25 0,3-2 885,-21 37-587,2 3-467,3 3-23,0 1-1,0-1 1,-1 1-1,0 0 1,0 0-1,5 9 1,25 47 75,-7-10-23,17 24-1088,-44-74 445,8 7-729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2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28 193 1000,'-3'0'1181,"-18"-5"1764,19 5-2164,2 0-737,0-1-1,-1 1 1,1 0 0,0 0-1,0-1 1,0 1-1,0 0 1,0 0 0,-1-1-1,1 1 1,0 0-1,0 0 1,0-1 0,0 1-1,0 0 1,0 0-1,0-1 1,0 1 0,0 0-1,0-1 1,0 1-1,0 0 1,0 0 0,0-1-1,0 1 1,0 0-1,1 0 1,-1-1 0,0 1-1,0 0 1,0 0-1,0-1 1,0 1 0,1 0-1,-1 0 1,0 0-1,0-1 1,0 1 0,1 0-1,-1 0 1,0 0-1,0 0 1,1 0 0,-1-1-1,0 1 1,0 0-1,1 0 1,-1 0 0,0 0-1,0 0 1,1 0-1,-1 0 1,184-55 1814,-105 34-2991,105-44 0,-141 47-1271,2 0 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2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88 1968,'-6'-3'477,"5"2"-87,-1 1 0,1-1 0,0 1 0,0-1 0,-1 0 0,1 1 0,0-1 0,0 0 0,0 0 0,0 0 0,0 0 0,0 0 0,0 0 0,0 0 0,0 0 0,0-2 0,5 2 63,216-36 2337,-122 23-1901,-60 10-472,-23 3-9,0-1 0,20-5-1,-31 6-275,-1 1 0,1-1-1,0 1 1,-1 0 0,6 0-1,-2 1 55,-5-1 32,3 3 82,-5-3-291,1 0-1,-1 0 1,0 0 0,0 0 0,1 0 0,-1 0-1,0 0 1,0 0 0,1 0 0,-1 0 0,0 0-1,0 0 1,1 0 0,-1 1 0,0-1-1,0 0 1,1 0 0,-1 0 0,0 0 0,0 1-1,0-1 1,1 0 0,-1 0 0,0 0 0,0 1-1,0-1 1,0 0 0,0 0 0,0 1 0,1-1-1,-1 0 1,0 0 0,0 1 0,0-1 0,0 0-1,0 1 1,0-1 0,-1 9 83,-1 0 0,0 0 0,0-1 0,-1 1 1,0-1-1,-1 0 0,1 0 0,-2 0 0,-5 9 0,-53 67 159,49-67-162,-185 213 564,172-201-560,-19 32 63,9-11 96,37-49-237,-1 0-1,1 0 0,-1 0 0,1-1 0,-1 1 1,1 0-1,-1 0 0,1 0 0,0 0 1,0 0-1,-1 0 0,1 0 0,0 0 0,0 0 1,0 2-1,1-2-4,-1 0-1,1 0 1,0 0 0,0 0 0,0 0 0,-1-1 0,1 1-1,0 0 1,0 0 0,0 0 0,0-1 0,2 2 0,-2-2 3,3 2-1,0 0 0,0-1 0,1 1 0,-1-1-1,1 0 1,-1-1 0,1 1 0,-1-1 0,1 0 0,0 0 0,-1 0-1,6-1 1,2 0 6,46-3-87,0-2 0,100-24 0,-24-7-1310,-1-4-3357,-64 19 235,-27 9 421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2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1368,'1'-3'952,"2"-6"-178,0-1 1,1 1-1,0 0 1,1 0-1,0 0 1,0 1-1,1-1 1,8-8-1,-3 6-268,1 0-1,0 1 0,0 0 1,1 1-1,18-9 0,-1 2 403,45-16-1,-61 27-676,0 1 1,0 0 0,0 1-1,1 1 1,-1 0 0,1 1-1,15 1 1,-26 0-167,0 1-1,0-1 1,0 1 0,0 0-1,0 0 1,0 1-1,3 1 1,-5-2-39,0 0 0,-1 0 0,0 0 0,1 0 1,-1 0-1,0 0 0,1 0 0,-1 0 0,0 0 0,0 1 0,0-1 0,0 0 1,0 1-1,0-1 0,0 1 0,-1-1 0,1 1 0,0 0 0,-1-1 0,1 3 1,-1 3 3,0 0-1,0 0 1,-1 0 0,0 0 0,0 0 0,0 0 0,-1-1 0,0 1 0,-1 0 0,0-1 0,0 0 0,0 1 0,-5 5 0,-9 15 74,-35 39 0,44-57-67,-5 6 16,-16 28 1,25-37-41,0 1 0,1 0 0,0-1 0,0 1 0,1 1 0,0-1 0,-2 12 0,4-15-10,0 1 1,1-1 0,-1 1-1,1-1 1,0 1-1,0-1 1,1 0-1,-1 1 1,1-1-1,0 0 1,3 6-1,4 4 13,16 21 1,6 2 5,17 24-13,-44-55-10,1 1 1,-1 0-1,-1 1 0,0-1 0,0 0 1,0 1-1,2 9 0,-5-12 9,-3 19 14,0-20-18,0-3 0,2 1-2,-1 0-1,0 0 1,0 0-1,0-1 1,0 1-1,-1 0 1,1-1-1,0 0 1,-1 0-1,1 1 1,-5 0-1,0 1 4,-3 0-43,0 0 0,0 0 0,0-1 0,-20 2 0,25-4-103,1 0-1,-1 0 1,0-1 0,0 0-1,0 0 1,0 0-1,0 0 1,-6-4 0,9 4-268,0 0 1,0 0 0,0 0 0,0 0 0,0-1-1,1 1 1,-1-1 0,0 1 0,1-1 0,-1 0-1,1 0 1,0 0 0,0 1 0,0-1 0,0 0-1,0-1 1,0 1 0,0 0 0,0 0 0,0-2-1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2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45 1612,'-4'-2'1028,"-10"-3"-78,13 5-919,1 0-1,0 0 0,0 0 1,0 0-1,-1 0 0,1 0 1,0 0-1,0 0 0,-1 0 1,1 0-1,0 0 1,0 0-1,0 0 0,-1 0 1,1 0-1,0 0 0,0 0 1,-1 0-1,1 0 0,0 0 1,0 0-1,0 0 0,-1 0 1,1 0-1,0 0 0,0 1 1,-1-1-1,1 0 0,-8 6 324,-1 0 0,2 1 0,-1-1 0,1 2 0,0-1 0,0 1-1,1 0 1,0 0 0,0 1 0,-6 13 0,9-14-210,-1-1 1,1 1-1,0 0 1,0 1-1,1-1 0,0 0 1,1 1-1,0 0 1,0-1-1,1 1 1,0-1-1,0 1 1,3 10-1,-1-13-85,0-1 0,0 1 0,1 0 1,0 0-1,0-1 0,0 0 0,1 1 0,0-1 0,0-1 0,0 1 1,1 0-1,-1-1 0,1 0 0,0 0 0,0-1 0,1 1 0,-1-1 1,1 0-1,0 0 0,6 1 0,-6-1-5,0-1 1,0 0-1,1 0 0,-1-1 1,0 0-1,0 0 0,1 0 1,-1-1-1,1 0 0,-1 0 0,0-1 1,1 1-1,-1-1 0,0-1 1,0 1-1,0-1 0,1 0 1,-2-1-1,11-5 0,-12 6 40,-1-1 0,1-1 0,-1 1 0,0 0-1,0-1 1,0 0 0,0 1 0,0-1 0,-1 0 0,0-1 0,0 1-1,0 0 1,0-1 0,-1 1 0,1-1 0,-1 1 0,0-1 0,-1 1-1,1-1 1,-1 0 0,0-8 0,-1-1 106,-1 1 1,-1-1-1,1 0 0,-2 1 1,0 0-1,-7-15 0,4 13-343,-2 1 0,0 0 0,0 1-1,-1 0 1,-1 1 0,0-1 0,0 2 0,-21-16-1,30 26-282,-9-7-318,3 5-5044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2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1528,'0'0'1455,"0"-3"-138,1-2-1020,0 1 0,1-1-1,-1 1 1,1-1 0,0 1 0,0 0 0,1 0 0,-1 0 0,1 0 0,0 0 0,0 0 0,1 1 0,-1 0 0,0-1 0,1 1-1,0 0 1,6-3 0,12-8 475,44-20-1,175-60 1783,-207 77-3182,-33 16 93,2-3-1567,0-1-1975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2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0 852,'-9'5'2563,"3"-2"-1887,-29 18 2186,33-19-2741,0 0 0,0-1 0,0 1 0,1 1 0,-1-1 0,1 0 0,-1 0 0,1 0 1,0 1-1,-1-1 0,1 1 0,-1 4 0,2-5-72,-1 0 1,1 0 0,0 1-1,0-1 1,0 0 0,1 0-1,-1 0 1,0 0-1,1 0 1,-1 0 0,1 0-1,0 0 1,-1 0 0,1-1-1,2 4 1,17 22 317,-19-26-340,58 65 623,42 52 447,-95-110-958,-1 1 0,0-1 1,0 1-1,-1 0 0,-1 1 1,5 15-1,-7-23-110,-1 0-1,0 0 0,1 0 1,-1 0-1,0 1 1,0-1-1,-1 0 1,1 0-1,0 0 1,-1 0-1,1 0 0,-1 0 1,0 0-1,0 0 1,-1 2-1,2-4-17,-1 2 14,-1 1 1,0-1 0,0 0 0,0 0 0,0 0 0,0 0 0,0-1 0,-1 1 0,1-1 0,0 1-1,-6 1 1,1 1 20,-12 5-63,1 0 0,-1-2 0,0 0-1,-40 8 1,-13-3-1549,1-7-3320,49-3 1857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3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32 461 872,'-21'-2'4100,"19"1"-2905,1 1-1053,1 0 0,0 0 0,-1 0 0,1 0 0,0 0 0,-1 0 0,1 0 0,0 0 0,-1 0 0,1 0 0,0 0 0,0-1 0,-1 1 0,1 0 0,0 0 0,-1 0 0,1 0 0,0-1 0,0 1 0,0 0 0,-1 0 0,1-1 0,0 1 0,0 0 0,0 0 0,-1-1 0,1 1 0,0 0 0,0-1 0,0 1-1,0 0 1,0 0 0,0-1 0,0 1 0,7-11 925,-2 7-1016,1 0 0,-1 1-1,1-1 1,7-2-1,71-27 588,2 4 0,143-29 0,305-65 561,-342 85-796,186-45 399,-333 73-694,-31 8-203,0-1 0,0-1 0,-1 0 0,0-1 0,16-7 0,-23 6-184,-6 6 238,0 0 0,0-1 0,0 1 1,0 0-1,0 0 0,1 0 0,-1 0 0,0 0 0,0-1 1,0 1-1,0 0 0,0 0 0,0 0 0,0-1 0,0 1 0,0 0 1,0 0-1,0 0 0,0 0 0,0-1 0,0 1 0,0 0 1,0 0-1,0 0 0,0 0 0,0-1 0,-1 1 0,1 0 0,0 0 1,0 0-1,0 0 0,0-1 0,0 1 0,0 0 0,0 0 1,-1 0-1,1 0 0,0 0 0,0 0 0,0-1 0,0 1 0,0 0 1,-1 0-1,1 0 0,0 0 0,0 0 0,0 0 0,-1 0 1,1 0-1,0 0 0,0 0 0,0 0 0,0 0 0,-1 0 0,1 0 1,0 0-1,0 0 0,0 0 0,0 0 0,-1 0 0,1 0 1,-48-3-3132,-63 5 1,25 6-79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4:3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406 253 1252,'-354'108'4333,"344"-105"-4091,6-2-87,1 1 0,-1-1 0,1 0 0,0 1 0,-1 0 0,1-1 0,0 1 0,0 1 1,0-1-1,-5 5 0,8-6 360,6-1-34,14 2-235,-1-1-1,1-1 1,26-4 0,72-15 300,-72 11-353,413-79 1197,16 11-50,-144 25-578,-14 6 169,-90 15-272,-4-12 145,-213 40-837,0-2 1,17-7 0,-25 11-12,0-1-302,-2-2-159,1-5 174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1408,'3'1'938,"0"1"-592,0 0 0,0 1 0,0-1 0,0 0 0,0 1 0,-1 0 0,1-1 0,-1 1 0,0 0 0,4 7 0,21 42 877,-16-28-838,8 13 128,-3-4-1041,-5-13-2862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77 1388,'-2'-10'2580,"0"-9"-615,2 3-453,-3 0 68,3 1-1368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72 1716,'-5'-13'1476,"-4"0"-192,4 4 901,1-6-473,-4 0-364,2 8 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220 357 1920,'0'0'1129,"-6"-4"-80,0-2-702,3 4-184,0-1-1,1 1 1,-1 0-1,0 0 1,0 0-1,-1 0 0,1 0 1,-4-1-1,2 2 156,-1 1 0,1-1 0,-1 1 0,0 0 0,1 0 0,-1 1 0,1-1 0,-1 1-1,0 1 1,1-1 0,-10 5 0,7-2-145,1 0 0,0 0 0,0 1 1,1 1-1,-1-1 0,1 1 0,0 0 0,1 0 0,-1 1 0,1-1 0,1 1 0,-1 0 0,1 1 0,0-1 1,1 1-1,0 0 0,-3 11 0,5-16-157,1 0 1,0 1-1,0-1 1,0 0-1,0 0 1,0 0-1,1 0 1,-1 0-1,1 0 1,0 0-1,0 0 1,0 0-1,0-1 1,0 1-1,1 0 1,-1-1-1,1 1 1,0-1-1,0 1 1,0-1-1,0 0 1,0 1-1,0-1 1,1 0 0,-1-1-1,1 1 1,-1 0-1,1-1 1,0 1-1,0-1 1,0 0-1,-1 0 1,1 0-1,0 0 1,0-1-1,4 1 1,-5-1-35,0 0 1,1 0-1,-1-1 0,0 1 1,0-1-1,1 1 1,-1-1-1,0 0 1,0 1-1,0-1 1,0-1-1,0 1 1,0 0-1,0 0 1,0-1-1,-1 1 1,1-1-1,0 1 1,-1-1-1,1 0 1,0-2-1,3-2-14,-1 0-1,0 0 1,-1-1 0,0 1 0,3-9-1,7-29-58,-2-1-1,9-74 1,0 1 149,1-25 1157,-20 140-677,-2 9-513,1 0 1,-1-1-1,0 1 0,-2 9 1,-4 17 41,5-1-222,1 1 1,1-1-1,2 1 1,1-1-1,1 0 0,2 0 1,2 0-1,16 47 1,-1-35-5285,-21-41 4746,4 9-2520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1 154 940,'0'-11'949,"0"8"652,2 1-1349,0 0-1,1-1 0,-1 1 0,0 0 0,1 0 0,-1 1 1,1-1-1,4-2 0,0 0 38,3-4 232,1 0-1,-1-1 1,9-10 0,-17 16-360,1 0 0,-1 0 0,0 0 0,0 0 0,0 0 0,0 0 0,-1 0 0,1-1 0,1-5 0,-3 7 98,-4-12 187,3 11-231,1 3-199,0-1-1,0 1 1,0-1 0,0 1-1,0-1 1,0 1 0,-1-1-1,1 1 1,0-1 0,0 1-1,-1-1 1,1 1 0,0-1-1,-1 1 1,1-1 0,0 1 0,-1 0-1,1-1 1,-1 1 0,1-1-1,-1 1 1,1 0 0,-1 0-1,1-1 1,-1 1 0,-18-4 398,15 4-363,1-1 0,0 2-1,0-1 1,-1 0 0,1 1 0,0-1-1,0 1 1,0 0 0,-5 2-1,5-2-16,1 1-11,-1-1-1,1 0 0,0 1 1,0 0-1,-1-1 1,1 1-1,0 0 0,1 0 1,-1 0-1,0 0 0,0 1 1,1-1-1,-1 0 0,-1 5 1,3-3-13,-1 0 1,1 0-1,0 1 1,0-1 0,0 0-1,1 0 1,0 0-1,-1 0 1,1 0-1,1 0 1,-1 0 0,1 0-1,-1 0 1,1-1-1,0 1 1,0 0-1,1-1 1,-1 0-1,1 1 1,0-1 0,0 0-1,0-1 1,0 1-1,0 0 1,0-1-1,5 3 1,-1 0-20,1-1-1,1 1 1,-1-1 0,0-1 0,1 0-1,0 0 1,0 0 0,0-1 0,0-1-1,0 0 1,10 1 0,-16-3 3,0 0 1,0 0-1,0 0 1,1 0-1,-1-1 1,-1 1-1,1-1 1,0 0-1,0 0 1,3-3-1,-2 2-1,5-5 21,0-1 0,-1-1 0,0 1 0,0-1-1,-1-1 1,-1 1 0,0-1 0,6-13 0,4-6 230,-15 28-19,-4 8-212,2-5-15,-3 6 11,0 0-1,1 1 1,-1-1-1,2 1 0,-1 0 1,1-1-1,-2 16 1,6 0 38,-2-20-36,5-3-3,5 1-3,0-1 0,1 0-1,-1-1 1,0 0 0,0-1 0,10-2-1,0-2 14,1-1 0,18-9-1,-36 15-4,0 0 0,0 0-1,0 0 1,0 0-1,0 0 1,0 1 0,0-1-1,3 1 1,-5 0-7,0 0 0,0 0 0,0 0 0,0 1 0,0-1 1,0 0-1,0 0 0,0 1 0,0-1 0,0 1 0,0-1 0,0 1 0,0-1 0,0 1 0,-1-1 0,1 1 0,0 0 0,0-1 0,-1 1 0,1 0 1,-1 0-1,1 0 0,0-1 0,-1 1 0,0 0 0,1 0 0,-1 0 0,1 0 0,-1 0 0,0 2 0,5 21-145,-2-11 223,-1-1 0,2 1-1,-1-1 1,7 14 0,-8-22-207,0-1 0,0 1 1,0-1-1,1 1 0,-1-1 0,1 0 1,-1 0-1,1 0 0,0-1 0,0 1 0,1-1 1,-1 1-1,0-1 0,1 0 0,-1 0 1,1-1-1,0 1 0,6 1 0,-5-2-472,1 0-1,-1-1 0,1 0 0,0 0 0,-1 0 0,1 0 1,0-1-1,7-2 0,8-3-2158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33 1388,'0'-2'527,"-8"-17"1489,8 18-1873,0 1-1,-1-1 1,1 1 0,0-1 0,0 1-1,0-1 1,-1 1 0,1-1 0,0 1-1,-1-1 1,1 1 0,0-1-1,-1 1 1,1 0 0,-1-1 0,1 1-1,0-1 1,-1 1 0,1 0 0,-1-1-1,1 1 1,-1 0 0,1 0-1,-1 0 1,0-1 0,1 1 0,-1 0-1,0 0 1,-3 2-53,1 0 1,-1 1-1,1 0 1,0-1-1,0 1 0,0 0 1,0 0-1,1 1 1,-1-1-1,1 1 0,0-1 1,0 1-1,-2 5 1,-14 33 319,2 1 0,2 0 1,-14 71-1,-2 141-546,28-221-314,-4 41-4284,4-58 2237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4 178 1388,'0'-3'885,"-1"1"-755,0 0 1,1 0 0,0 0-1,-1-1 1,1 1-1,0 0 1,0 0 0,0 0-1,0 0 1,1-1-1,-1 1 1,0 0 0,1 0-1,0 0 1,-1 0-1,1 0 1,0 0 0,0 0-1,0 0 1,0 0-1,1 1 1,-1-1 0,0 0-1,1 1 1,-1-1-1,1 1 1,0-1 0,0 1-1,-1 0 1,1 0-1,0-1 1,0 1 0,3-1-1,45-19 324,1 1 0,1 3-1,1 2 1,78-11-1,-115 23-382,4-1 90,30-1 1,-47 5-145,-1 0 0,0 0 0,0 0 0,1 1 0,-1-1 0,0 1 0,0 0 0,1 0 0,-1-1 0,0 1 0,0 1-1,0-1 1,0 0 0,0 0 0,0 1 0,-1-1 0,1 1 0,0 0 0,-1-1 0,1 1 0,-1 0 0,2 2 0,1 4 53,0 0-1,0 0 1,0 0-1,2 9 1,-5-14-55,6 22 77,-1 0 1,-1 1-1,-2-1 1,0 1-1,-2 0 1,0 0-1,-6 45 1,4-60-811,-1-1 1,-1 1 0,-4 14 0</inkml:trace>
  <inkml:trace contextRef="#ctx0" brushRef="#br0" timeOffset="1">543 23 1352,'0'0'684,"-10"-7"860,-4 2-332,0 3-1328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1128,'10'-10'2868,"-10"10"-2787,0 0 1,0 0-1,1 0 0,-1 0 0,0 0 1,0 0-1,0 0 0,1 0 0,-1 0 0,0 0 1,0 0-1,0 0 0,1 0 0,-1 0 1,0 0-1,0 0 0,0 0 0,1 1 1,-1-1-1,0 0 0,0 0 0,0 0 0,0 0 1,0 0-1,1 1 0,-1-1 0,0 0 1,0 0-1,0 0 0,0 1 0,0-1 1,0 0-1,0 0 0,0 1 0,3 23 2644,-3-18-3346,1 22 1300,-6 52 1,0-17-228,-1 236 715,4-261-1326,1-18-1081,1 4-3874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4 138 1284,'-1'-3'219,"0"0"-1,1 0 0,-1 0 1,1 0-1,0 0 1,0 0-1,0 0 1,0-1-1,1 1 1,1-6-1,-1 7-114,0 0 0,0 0 0,0 0 0,1 0 0,-1 0 0,1 0 0,0 1-1,-1-1 1,1 0 0,0 1 0,0-1 0,0 1 0,0 0 0,0 0 0,1 0 0,-1 0 0,5-2 0,71-22 683,-29 11-299,-19 5-50,40-7 0,-43 13-154,-24 2-203,0 2 4,-1 0-63,0-1 1,0 1 0,0 0-1,0 0 1,0-1-1,0 1 1,0 0 0,0 1-1,-1-1 1,1 0-1,0 1 1,-1-1-1,1 0 1,-1 1 0,0 0-1,1-1 1,0 3-1,3 3 5,1 3 85,2 1 1,-1-1-1,13 12 1,-16-19-83,-1 0 1,1 0-1,0 0 1,0-1-1,0 1 1,0-1-1,0 0 0,1 0 1,-1-1-1,0 1 1,1-1-1,0 0 1,4 0-1,-2 0 1,1-1 0,-1 0-1,0-1 1,0 0 0,0 0-1,1 0 1,-1-1 0,0 0-1,-1-1 1,1 1 0,0-1-1,8-5 1,2-3 116,-1 0 1,0-1-1,17-15 1,-33 26-141,0 1 1,0 0-1,0 0 1,1-1-1,-1 1 1,0 0 0,0 0-1,1-1 1,-1 1-1,0 0 1,0 0-1,1 0 1,-1 0-1,0-1 1,1 1-1,-1 0 1,0 0-1,1 0 1,-1 0-1,0 0 1,1 0-1,-1 0 1,0 0-1,1 0 1,-1 0-1,0 0 1,1 0-1,-1 0 1,0 0-1,0 0 1,1 0-1,-1 0 1,0 0-1,1 1 1,-1-1-1,0 0 1,1 0-1,-1 0 1,0 0-1,0 1 1,1-1-1,-1 0 1,0 0-1,0 1 1,1-1-1,-1 0 1,0 1-1,4 14 225,-3-13-260,0 8 81,-1 0-1,0 0 1,-1 0 0,0 0 0,0 0-1,-1 0 1,-5 15 0,1 3 31,-13 42 114,-2-1 0,-51 112 0,39-105-99,-10 19 18,36-83-82,0 1 0,-1-1 0,-1 0 0,-19 21 0,27-31-9,-2-2 9,-11 4 114,12-7-34,-1-1-79,0-1 1,1 1-1,0 0 1,0-1 0,1 1-1,-1-1 1,1 1-1,0-1 1,0 0 0,0 0-1,1 1 1,0-10 0,1 2 4,0 1 0,1-1 0,0 1 0,1-1 1,1 1-1,-1 0 0,2 0 0,9-18 0,-4 14-63,0 0 1,1 0-1,1 1 0,24-22 0,-19 20-378,1 1 0,35-22 0,-42 30-1138,0 1 0,1 1 0,17-7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54 1660,'-11'4'3788,"7"-3"-3469,-14 7 5003,19-2-3050,11 1-2104,1-2-89,1-1 1,0-1-1,0 0 0,1-1 0,-1-1 1,16 1-1,-8-1-26,185 15 258,197 12 42,-17 3-169,-234-17-128,325 24 80,-85-15-71,-86-6-21,-216-12-33,166 2 7,-76-5 3,-51 1-6,254 10 38,37-3-25,-132-6-20,734 18 35,-983-21-41,188 7 2,59 1 15,-179-10-11,232 3 5,-295-1-13,308 1 14,-347-2-14,290 0-24,559-31 280,-313-34 257,-420 48-409,112-25 105,-220 39-199,114-29 79,-101 24-87,-5 2-37,36-17 1,-50 20-65,-1-1-1,1 0 1,-1 0-1,0-1 1,-1 0-1,1 0 1,-1 0 0,7-8-1,-12 11-24,0 0 1,1 1-1,-1-1 0,0 0 1,0 0-1,-1 0 0,1 1 1,0-1-1,-1 0 0,1 0 0,-1 0 1,1 0-1,-1 0 0,0 0 1,0-1-1,0 1 0,0 0 1,0 0-1,-1 0 0,0-2 0,1 2-288,-1 0 0,0 0-1,0 0 1,0 0 0,0 0 0,0 0-1,-1 1 1,1-1 0,0 0-1,-1 1 1,0-1 0,1 1-1,-4-2 1,-12-9-2948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2052,'6'-17'7133,"-6"17"-7078,0 0 0,0 0 0,0 0 0,0 0 0,0 0 1,6 25 3713,-4-17-4678,17 116 2136,-9-43-715,3-4-42,4-1-1,2 0 1,56 135-1,-59-172-368,-2-6-66,23 41 1,-36-73-144,-1-1-1,1 1 1,-1 0 0,1-1 0,-1 1 0,1-1-1,0 1 1,-1-1 0,1 1 0,-1-1 0,1 0-1,0 1 1,0-1 0,-1 0 0,1 0 0,0 1-1,-1-1 1,1 0 0,0 0 0,0 0 0,1 0-1,14-24-9531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 1388,'0'0'3302,"2"1"-2832,8 3-11,-8-3 879,-2 1-913,0 7-14,0-7 389,0 0-424,-1 4 33,1-5-284,0 0 0,-1 0-1,1 0 1,0 0 0,0 0-1,0 0 1,0 0 0,0 0-1,0 0 1,0 1-1,0-1 1,0 0 0,0 0-1,1 0 1,-1 0 0,0 0-1,1 0 1,-1 0 0,1-1-1,-1 1 1,2 2-1,-1-2 168,2-2-45,1 1 0,-1-1-1,0 1 1,0-1 0,1 0 0,5-3 0,-6 3 748,-10-1-941,-19-4-12,20 5 99,2 1-168,-2 0 25,12-17 51,-6 17-49,0 0 0,0 0 1,0-1-1,0 1 0,0 0 0,0 0 0,0 0 1,0 0-1,0 0 0,0 0 0,0 0 0,1 0 0,-1 0 1,0 0-1,0 0 0,0 0 0,0 0 0,0 0 1,0 0-1,0-1 0,0 1 0,0 0 0,0 0 0,0 0 1,0 0-1,0 0 0,0 0 0,0 0 0,0 0 1,0 0-1,0 0 0,0-1 0,0 1 0,0 0 0,0 0 1,0 0-1,0 0 0,0 0 0,0 0 0,0 0 1,0 0-1,0 0 0,0 0 0,0-1 0,0 1 0,0 0 1,-1 0-1,1 0 0,0 0 0,0 0 0,0 0 1,0 0-1,0 0 0,0 0 0,0 0 0,0 0 0,0 0 1,0 0-1,0 0 0,0 0 0,-1 0 0,-6-2-1,5 2-13,6-1-149,11-2 153,-11 3 44,-7-3-22,-7-8-2,-11-2-86,20 16 73,-4 11-1,3-14-2,-7 1 1,7-1-3,0-2-93,-2-5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16 1200,'0'-1'357,"0"0"0,0 0 0,0 0 0,0 1 1,-1-1-1,1 0 0,0 0 0,0 0 0,0 0 0,-1 1 0,1-1 0,0 0 0,-2-1 0,2 2-285,0 0 0,0-1 0,0 1-1,-1 0 1,1 0 0,0 0 0,-1-1 0,1 1-1,0 0 1,-1 0 0,1 0 0,0 0 0,-1-1-1,1 1 1,0 0 0,-1 0 0,1 0-1,0 0 1,-1 0 0,1 0 0,0 0 0,-1 0-1,1 0 1,0 0 0,-1 0 0,1 0 0,0 0-1,-1 1 1,1-1 0,0 0 0,-1 0 0,1 0-1,0 0 1,-1 1 0,1-1 0,0 0-1,0 0 1,-1 0 0,1 1 0,-11 8 296,1 1 0,0 0 0,1 0-1,0 1 1,0 0 0,1 1 0,1 0 0,-7 14 0,6-10-114,0 1-1,1 1 1,2-1 0,-1 1 0,2 0-1,-2 21 1,4-28-102,2 0 0,0 0 0,0 0 0,1 0 0,3 15 0,-4-21-168,2-1 1,-1 1-1,0-1 1,1 0-1,0 1 1,0-1-1,0 0 0,1 0 1,-1 0-1,1-1 1,0 1-1,0-1 0,0 1 1,1-1-1,4 3 1,-6-5-146,0 0 0,1 0 0,-1 0 0,1 0 1,-1-1-1,0 1 0,1-1 0,0 0 0,-1 0 1,1 0-1,-1 0 0,1 0 0,-1 0 0,4-2 0,-5 2-160,1 0-1,-1 0 1,1-1-1,-1 1 1,0-1-1,1 0 0,-1 1 1,0-1-1,1 0 1,-1 0-1,0 1 1,2-3-1,1 0-727,10-7-2210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24 1156,'0'0'859,"10"-8"8320,-13 6-8844,-10-9 13,7 8-5,3 3-281,-10 0 371,0 1 0,-15 1 0,24-1-351,0 0-1,-1 0 1,1 1-1,0-1 1,-1 1-1,1 0 1,0 0-1,0 0 1,0 0-1,-5 5 1,7-5-63,1 0 0,-1-1 0,1 1 0,0 0 0,0 0-1,0-1 1,0 1 0,0 0 0,0 0 0,0 0 0,0 1 0,1-1 0,-1 0 0,1 0 0,0 0 0,-1 0-1,1 0 1,0 1 0,0-1 0,0 0 0,1 0 0,0 4 0,0 1 6,1-1 1,0 1 0,1-1-1,4 10 1,0-4 6,1-1 0,0 0 0,0 0-1,1-1 1,0 0 0,11 9 0,6 7 29,-18-17-2,-1 1-1,11 19 1,-18-28-56,2 2 52,-5 0-38,-11 10-8,14-12-8,-1-1 0,1 1-1,-1 0 1,1-1-1,-1 1 1,1-1-1,-1 1 1,1-1-1,-1 0 1,0 1 0,1-1-1,-1 0 1,0 1-1,0-1 1,1 0-1,-1 0 1,0 0-1,1 1 1,-1-1-1,-1 0 1,-9 1-26,-17 6-549,25-7 167,-1 0-131,-11-1-144,11 1-153,-1-12-4182,4 11 4155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1284,'-1'-3'6628,"-1"10"-3434,-2 19-1429,0 38-1595,4-32 263,0-8 83,6 46 1,0-34-86,0 4 44,12 39 1,-17-77-672,-1-1-1,1 1 1,-1 0 0,1-1-1,-1 1 1,1-1 0,0 1 0,0-1-1,0 0 1,-1 1 0,1-1 0,1 0-1,-1 1 1,0-1 0,0 0 0,0 0-1,1 0 1,2 1 0,14-18-8116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65 892,'8'-16'7029,"-15"25"-4115,2-1-3919,4-7 1060,0 1-1,0-1 1,0 1-1,0-1 1,1 1-1,-1-1 1,1 1-1,-1 0 1,1-1-1,0 1 1,-1-1-1,1 1 1,0 0 0,0-1-1,0 1 1,1 2-1,-1 2 251,1 1-172,-1-1 0,1 1 0,1 0 0,-1-1 1,1 1-1,0-1 0,1 0 0,0 0 0,0 1 1,0-2-1,0 1 0,1 0 0,0-1 0,8 9 0,-6-7-58,0-1-1,1-1 0,-1 1 0,1-1 0,0 0 0,0-1 1,1 1-1,0-2 0,-1 1 0,1-1 0,9 3 0,-13-5 12,0 0 1,1-1-1,-1 1 0,1-1 0,-1 0 0,0 0 1,1 0-1,-1 0 0,1-1 0,-1 0 0,1 0 1,-1 0-1,0 0 0,8-4 0,-11 4-58,0 0 0,0 0 0,0 0 0,-1 0 0,1 0 0,0 0 0,-1 0 0,1 0 0,0 0-1,-1 0 1,1-1 0,-1 1 0,0 0 0,1 0 0,-1-1 0,0-1 0,1-19 175,-1 20-162,0-2-10,0-1 0,-1 0-1,0 0 1,0 1-1,0-1 1,-1 1-1,0-1 1,1 1 0,-1 0-1,-4-6 1,4 6-4,-2-3-31,0 0 0,-1 0-1,0 0 1,0 1 0,-1-1 0,0 1 0,0 1 0,0-1 0,-1 1-1,0 0 1,0 0 0,0 1 0,0 0 0,-1 0 0,0 1 0,1 0-1,-1 0 1,-11-1 0,18 3-85,-1 1 1,1 0-1,-1-1 0,1 1 1,-1 0-1,1 0 0,0 0 1,-1 0-1,1 1 0,-1-1 1,1 0-1,-3 1 0,-2 1-1525,-5-1-4832</inkml:trace>
  <inkml:trace contextRef="#ctx0" brushRef="#br0" timeOffset="1">309 1 1180,'0'0'5748,"2"2"-5119,0 3-312,1 3 28,0 0-1,1 0 0,0-1 1,0 1-1,1-1 1,0 0-1,0-1 0,0 1 1,1-1-1,9 8 0,-9-10-219,0 0-1,0 0 1,0 0-1,1-1 1,-1 0-1,12 4 0,-14-6-72,1 0-1,0 0 0,0-1 1,0 1-1,-1-1 0,1 0 1,0-1-1,0 1 0,0-1 1,0 0-1,4-2 0,3-1 66,0-1 0,0-1 0,0 0 0,-1 0 0,0-1 0,19-17 0,16-9 826,-44 32-843,-2 0-92,1 1-1,-1 0 0,1 0 0,-1 0 1,1 0-1,0 0 0,-1 0 0,1 0 0,-1 0 1,1 0-1,0 1 0,-1-1 0,1 0 1,-1 0-1,1 0 0,-1 1 0,1-1 0,-1 0 1,1 1-1,-1-1 0,1 0 0,-1 1 1,1-1-1,-1 0 0,1 1 0,-1-1 0,0 1 1,1-1-1,-1 1 0,0-1 0,0 1 1,1-1-1,-1 1 0,0 0 0,0-1 0,0 1 1,1-1-1,-1 1 0,0-1 0,0 1 1,0 0-1,0 0 0,0 1-407,0-1 0,1 1 0,-1 0-1,1-1 1,0 1 0,-1 0 0,1-1 0,0 1 0,0-1-1,0 1 1,0-1 0,0 0 0,0 1 0,1-1 0,-1 0-1,0 0 1,1 0 0,-1 0 0,4 2 0,6 0-2935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207 379 1276,'-1'-3'1030,"-1"1"-871,1 0 36,0 1-1,0-1 1,0 1-1,-1-1 0,1 1 1,0-1-1,-1 1 1,1 0-1,-1 0 1,1-1-1,-1 1 1,1 1-1,-1-1 1,0 0-1,0 0 1,1 0-1,-1 1 1,0-1-1,0 1 1,0 0-1,0-1 0,0 1 1,0 0-1,1 0 1,-4 0-1,-5 2 60,0 0 0,0 1 0,0 0 0,0 1 0,1 0 0,-1 0 0,1 1 0,-10 6 0,14-8-163,0 1 1,1-1-1,0 0 1,-1 1-1,1 0 1,1 0-1,-1 0 1,1 1-1,-1-1 1,1 1-1,0 0 1,1 0-1,-1 0 1,1 0-1,0 0 1,0 1-1,-1 7 1,3-9-52,-1 0-1,1 1 1,0-1 0,0 0 0,0 0 0,1 0 0,0 0 0,-1 1 0,1-1 0,1 0-1,-1 0 1,1-1 0,-1 1 0,1 0 0,0 0 0,1-1 0,-1 1 0,0-1 0,1 0-1,0 0 1,5 5 0,-4-5-17,1 0 0,-1 0 0,1 0 0,-1-1 0,1 0 0,0 0 0,0 0 0,0 0 0,0-1 0,1 0 0,-1 0-1,0 0 1,0-1 0,1 0 0,-1 0 0,10-1 0,-10 0-13,0 0 0,0 0 0,0-1-1,0 0 1,0 1 0,0-2 0,0 1 0,-1 0-1,1-1 1,-1 0 0,8-6 0,-6 2-1,0 1 0,0-1 0,-1 0 1,1 0-1,-1 0 0,5-12 0,1-6 10,-1-1-1,-1 0 1,9-41-1,1-15 302,15-145 0,-31 210-147,-2 14-76,-1 0-1,1 0 1,-1-1 0,0 1-1,0 0 1,0 0 0,-1-5-1,-3 16-23,0 0-54,0-3-7,1 0 0,0 1 0,1 0 0,0 0 1,-1 0-1,2 0 0,-1 0 0,0 6 0,-3 36 56,3 97-1,3-24-857,-2-40-6022,0-62 3491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1908,'-2'0'1299,"-7"1"-99,7 0-94,-13 4 5159,387 46-4095,8-19-1445,-339-29-586,-29-2-140,11 1 564,1-1-1,32-3 1,-53 2-362,-1-1 1,1-1-1,-1 1 0,1 0 1,-1 0-1,1-1 1,-1 0-1,0 1 1,0-1-1,0 0 0,3-3 1,-4 4 191,-1 4-398,3 14 33,1-18-20,26-10 2,-28 11 2,-2 0-48,0 0-1,0 0 1,1 0 0,-1-1 0,0 1-1,0 0 1,1 0 0,-1 0 0,0 0-1,0 0 1,0 0 0,0-1 0,1 1 0,-1 0-1,0 0 1,0 0 0,0-1 0,0 1-1,1 0 1,-1 0 0,0 0 0,0-1-1,0 1 1,0 0 0,0 0 0,0-1 0,0 1-1,0 0 1,0 0 0,0 0 0,0-1-1,0 1 1,0 0 0,0 0 0,0-1 0,0 1-1,0 0 1,0 0 0,0-1 0,0 1-1,0 0 1,0 0 0,-1 0 0,1-1-1,0 1 1,0 0 0,-12-10-365,9 7-67,1-1-2283,0 1 1152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304 103 1072,'1'-1'292,"0"-1"0,0 0 1,0 1-1,0-1 0,-1 1 0,1-1 0,-1 0 0,1 0 1,-1 1-1,0-1 0,1 0 0,-1 0 0,0 0 0,0 1 0,0-1 1,-1 0-1,1 0 0,-1-2 0,0 2 1,0-1 1,-1 1-1,1 0 0,-1-1 0,0 1 0,1 0 1,-1 0-1,0 0 0,0 0 0,-1 1 1,1-1-1,0 1 0,-4-3 0,-4-2-43,0 1 0,0 0 0,0 1 0,0 0 0,-1 1-1,1 0 1,-1 0 0,0 1 0,0 1 0,0 0 0,0 0-1,0 1 1,0 1 0,0-1 0,0 2 0,1 0 0,-1 0-1,0 1 1,1 0 0,-1 1 0,-14 7 0,23-10-211,0 0 0,0 0 1,-1 1-1,1-1 0,0 1 1,1-1-1,-1 1 0,0 0 1,0 0-1,1 0 0,-1 0 1,1 0-1,0 0 0,0 0 0,-1 1 1,1-1-1,1 0 0,-1 1 1,0-1-1,1 0 0,-1 1 1,0 2-1,1-2-22,2 0-21,-1-1 5,-1-1 0,1 1 0,-1-1 0,1 0 0,0 1 0,-1-1 0,1 0 0,0 1 0,0-1 0,0 0 0,0 0-1,0 0 1,0 1 0,0-1 0,0 0 0,1-1 0,-1 1 0,0 0 0,1 0 0,-1 0 0,1-1 0,-1 1 0,0-1 0,1 1 0,-1-1 0,4 1 0,1 0 6,0 0 0,1-1 0,-1 1 0,1-1-1,-1 0 1,0-1 0,1 1 0,10-4 0,-1 0 10,0-1 0,17-9-1,1 2-10,-33 12-5,0 0-1,0 0 1,0 0-1,0-1 0,0 1 1,0 0-1,0 0 1,-1 1-1,1-1 1,0 0-1,0 0 0,0 0 1,0 0-1,0 1 1,1 0-1,0-1 2,-1 1-2,0-1-1,0 0 1,0 0 0,0 1 0,0-1 0,0 1-1,0-1 1,0 1 0,-1-1 0,1 1-1,0-1 1,0 1 0,0 0 0,-1-1-1,1 1 1,0 0 0,-1 0 0,2 1 0,0 1 1,4 3 0,-1 1 0,0 0 1,0 0-1,0 0 1,-1 0-1,0 1 0,0 0 1,2 8-1,3 10 6,5 31 0,-7-26-11,0-7-47,-2 1 0,-1 0 0,-1 1 0,-1-1 0,-1 0 0,-1 1 0,-1-1 0,-2 1 0,-6 29 0,8-50-16,-1 0 1,0 0-1,0 1 1,0-2-1,0 1 1,-1 0-1,1 0 1,-1-1-1,-1 0 1,1 1 0,-1-1-1,1 0 1,-1-1-1,-5 5 1,8-8 62,0 1 0,0-1 0,0 0-1,0 0 1,0 0 0,0 1 0,0-1 0,0 0 0,0 0 0,0 0 0,0 0 0,0-1 0,0 1 0,1 0-1,-1 0 1,0-1 0,0 1 0,0 0 0,0-1 0,0 1 0,0-1 0,1 1 0,-1-1 0,0 1 0,0-1-1,1 0 1,-1 1 0,-1-2 0,2 2 6,-1-2 9,0 1 0,0 0 0,0 0 0,0-1 0,0 1 0,0 0 0,1-1 0,-1 1 0,1-1 0,-1 1 0,1 0 0,-1-1 0,1 0 1,0 1-1,0-1 0,-1 1 0,2-4 0,1-25 79,-2 28-88,2-9 15,0-1 0,1 1 0,1 0 0,0 0 0,0 1 0,1-1 0,0 1 0,1 0 0,7-10 0,8-7 8,41-41 1,-58 63-21,44-40-6,70-52 0,-116 96-4,-1 0 1,0 0 0,0 0-1,1 0 1,-1 0 0,1 0-1,-1 1 1,1-1-1,-1 0 1,1 1 0,-1-1-1,1 1 1,2-1 0,-3 2 3,0-1-1,0 0 1,-1 1 0,1-1 0,0 1 0,0-1 0,0 1 0,0-1 0,-1 1 0,1 0 0,0-1 0,-1 1 0,1 0 0,0 0-1,-1 0 1,1-1 0,-1 1 0,1 0 0,-1 0 0,0 0 0,1 0 0,-1 1 0,1 0 2,0-1 0,0 0 0,-1 1-1,1-1 1,0 0 0,0 0 0,0 0 0,0 0 0,1 0 0,-1 0 0,0 0 0,0 0 0,0 0 0,1-1 0,-1 1-1,0-1 1,1 1 0,-1-1 0,1 1 0,-1-1 0,1 1 0,-1-1 0,4 0 0,1 0 5,0 0 0,1 0-1,11-3 1,-10 2 0,23-8 251,-17 4-60,-13 5-89,1-1-87,-1 1 0,1-1 1,-1 1-1,1 0 1,-1 0-1,1 0 1,-1 0-1,1 0 1,-1 0-1,1 0 0,-1 0 1,1 0-1,-1 1 1,1-1-1,-1 1 1,0-1-1,1 1 1,-1-1-1,1 1 0,-1 0 1,0 0-1,0 0 1,1-1-1,-1 1 1,0 0-1,0 1 0,0-1 1,0 0-1,0 0 1,0 2-1,17 37 128,-1-2-2685,-5-16-4130,-3-8 2823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1788,'57'-51'4452,"-44"41"-4037,-1 0 0,0 0 0,-1-1 0,0-1 1,-1 1-1,-1-2 0,1 0 0,9-18 0,-16 25-181,-1 1 0,1-1 0,-1 0 0,0 1-1,-1-1 1,2-12 0,-3 16 113,-1-2-39,-3-14-15,4 17-253,0 0-1,-1 0 1,1 0 0,0 0-1,-1 0 1,1 0 0,-1 1-1,0-1 1,1 0 0,-1 0-1,0 0 1,1 1-1,-1-1 1,0 0 0,0 1-1,0-1 1,1 1 0,-1-1-1,0 1 1,0-1-1,0 1 1,0-1 0,0 1-1,-2 0 1,1-1 12,0 1-1,1 0 1,-1 0-1,0 0 1,1 0-1,-1 0 1,0 0-1,0 0 1,1 1-1,-1-1 1,0 1-1,1-1 1,-1 1-1,-1 0 1,-2 3 5,-1-1 0,1 1 0,1 0 0,-1 0 0,1 1 0,0-1 0,0 1 0,0 0 0,0 0 0,1 0 0,0 1 0,0-1 0,0 1 0,1-1 0,0 1 0,-2 10 0,2-9-23,1 0 0,0 1-1,0-1 1,1 1 0,0-1 0,0 1-1,1-1 1,0 1 0,0-1-1,0 1 1,1-1 0,1 0-1,5 13 1,-4-11-32,1-1 0,0 0 0,0 0 0,1-1 0,0 0 0,12 12 0,-14-15-159,0-1 0,1 0 0,0 1-1,0-1 1,0-1 0,0 1 0,0-1 0,0 0-1,0 0 1,1 0 0,-1-1 0,7 1 0,-5-2-596,-1 0 0,1 0-1,-1-1 1,1 0 0,-1 0 0,1 0 0,-1-1 0,11-5 0,3-1-2398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57 1056,'-1'-16'1176,"1"12"-76,-2 1-63,0 0-670,-1 0 0,1 0-1,-1 0 1,0 0 0,1 0 0,-1 0 0,-4-2-1,6 4-227,0 0 0,-1 1 0,1-1 0,-1 0 0,1 0 0,-1 1 0,1-1 0,-1 1-1,0-1 1,1 1 0,-1 0 0,0 0 0,1 0 0,-1 0 0,0 0 0,1 0-1,-1 0 1,0 0 0,1 0 0,-1 1 0,1-1 0,-1 1 0,0-1 0,1 1-1,-3 1 1,2-1-15,1 0-62,0-1-1,-1 1 0,1 0 1,0-1-1,0 1 0,0 0 1,-1 0-1,1 0 0,0 0 0,0 0 1,0 0-1,0 0 0,1 0 1,-1 0-1,0 1 0,0-1 1,1 0-1,-1 1 0,1-1 1,-1 0-1,1 1 0,-1-1 1,1 1-1,0-1 0,0 0 1,0 3-1,3 11 101,1 0-1,0 0 1,1-1 0,1 1 0,1-1 0,8 14 0,18 43 252,-32-68-389,0 0-1,1 0 0,-2 0 0,1 1 1,0-1-1,0 0 0,-1 1 0,0-1 1,0 1-1,0-1 0,0 0 0,0 1 1,-1-1-1,1 1 0,-1-1 1,0 0-1,0 0 0,0 1 0,-1-1 1,1 0-1,-1 0 0,1 0 0,-1 0 1,0-1-1,0 1 0,-1 0 0,1-1 1,0 0-1,-1 1 0,0-1 1,1 0-1,-1 0 0,0 0 0,0-1 1,0 1-1,0-1 0,-6 2 0,3 0-1,-1-1 0,1 0 0,0 0 0,-1-1 0,-11 1 0,16-2-120,-13-6-2170,18 0 1434,5-5-112,0 0-1,0 1 1,1 0-1,0 0 1,11-8-1,10-6-1941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2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29 1620,'26'-23'3478,"-25"22"-2747,1 0-78,-2 0-557,1 1 0,-1 0 0,1-1 0,-1 1 0,1 0 0,-1 0 1,1 0-1,-1-1 0,1 1 0,-1 0 0,1 0 0,-1 0 0,1 0 0,0 0 0,-1 0 0,1 0 1,-1 0-1,1 0 0,-1 0 0,1 0 0,-1 0 0,1 0 0,-1 0 0,1 1 0,-1-1 0,1 0 0,-1 0 1,1 1-1,-1-1 0,1 0 0,-1 1 0,1-1 0,-1 0 0,1 1 0,-1-1 0,0 1 0,1-1 0,-1 0 1,0 1-1,1 0 0,0 0-332,1 5 666,-7 28 178,-1 0 0,-14 45-1,5-22-206,-2 0-51,9-33-100,1 0 0,1 1 1,-3 31-1,9-49-218,-1-1 0,1 1 0,0-1 1,1 1-1,0-1 0,0 1 0,0-1 1,1 0-1,0 0 0,0 0 1,0 0-1,1 0 0,0 0 0,0 0 1,0-1-1,1 1 0,7 7 0,-8-10-119,0 0 0,1 0 0,-1-1 0,1 0 0,0 1 0,-1-1 0,1 0 0,0-1 0,0 1 0,1-1 0,4 2 0,27 1-3429,-30-6 306,11-4 37</inkml:trace>
  <inkml:trace contextRef="#ctx0" brushRef="#br0" timeOffset="1">23 366 904,'-22'-2'6377,"56"-1"-4575,68-4-916,138-27 0,-215 29-1308,38-13 1,-52 14-694,-1 0 0,0-1 0,13-8 0,-10 5-1333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10 924,'5'-5'3531,"4"1"3027,-8 4-6486,-1 0 0,0 0 0,0 0 0,0 0 0,1 0 1008,-1 0-1009,-26 169 1214,16-102-973,-3 13 24,4 0-1,0 104 0,17-64-59,-1-35-2874,-7-74 914,0-4-2619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1448,'0'0'4124,"4"-4"-3536,1 1-472,0-1 0,0 1 0,0-1 0,1 1 0,0 1 0,0-1 0,0 1 0,0 0-1,0 1 1,0-1 0,11 0 0,346-25 1963,-333 26-1962,170-1 2064,-178 2-857,-20 0 17,-2 1-1331,0 0 0,0 0 0,0-1 0,0 1 0,0 0 1,0 0-1,0 0 0,0-1 0,0 1 0,0 0 0,1 0 0,-1 0 0,0-1 1,0 1-1,1 0 0,-1 0 0,1-1 0,-1 1 0,1 0 0,-1-1 1,1 1-1,-1-1 0,1 1 0,-1 0 0,1-1 0,0 1 0,-1-1 1,2 1-1,0 0 30,6 2 142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3:41:3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50 306 964,'0'0'5787,"2"2"-5234,1 0-392,-1 1 1,0-1-1,1 1 1,-1-1-1,0 1 1,-1 0-1,1 0 1,0 0-1,-1 0 1,0 0-1,1 0 0,0 7 1,21 101 1316,-17-93-1927,-6-17 106,1 0-1,-1 0 0,1 1 1,-1-1-1,1 0 1,-1 1-1,1-1 0,-1 1 1,0-1-1,0 0 1,0 1-1,0-1 0,0 3 1</inkml:trace>
  <inkml:trace contextRef="#ctx0" brushRef="#br0" timeOffset="1">14 61 1268,'0'0'1164,"-4"-19"640,1 7 73,-2-4-1157,4 2-2129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2172,'0'0'194,"1"0"0,-1 0 1,0 0-1,1 0 0,-1 0 0,1 0 0,-1 1 0,0-1 0,1 0 0,-1 0 1,0 0-1,1 0 0,-1 0 0,1 1 0,-1-1 0,0 0 0,0 0 0,1 0 1,-1 1-1,0-1 0,1 0 0,-1 1 0,0-1 0,0 0 0,1 1 0,-1-1 1,0 0-1,0 1 0,0-1 0,0 0 0,1 1 0,-1-1 0,0 0 0,0 1 0,0-1 1,0 1-1,-3 19 411,-2 7 602,7 22-525,2 0-1,18 85 1,-17-83-2879,-4-47 512,-4 14-4113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1608,'2'-5'329,"1"1"0,-1 0 0,1 0 0,0 0 0,0 0 0,0 0 0,1 0 0,-1 1 0,1 0 0,0-1 0,0 1 0,0 1 0,0-1 0,1 1 0,-1 0 0,1-1 0,-1 2 0,9-3 0,4 0-134,0 1 0,1 1 1,-1 0-1,0 1 0,1 1 1,-1 1-1,0 0 1,0 2-1,1-1 0,-1 2 1,-1 1-1,1 0 0,-1 1 1,0 0-1,0 2 0,23 13 1,-35-18-109,0 0 0,0 0 0,0 1 1,0-1-1,-1 1 0,1 0 0,-1 0 0,0 0 1,0 1-1,0-1 0,-1 1 0,0-1 0,0 1 1,3 8-1,-5-11-47,0 0 0,0 0 0,0 0 0,0 0 0,-1 0 0,1 0 0,0 0 0,-1 0 0,0 0 0,1 0 0,-1 0 0,0-1 0,0 1 0,0 0 0,0-1 0,-2 3 1,-21 21 321,12-17-261,0 0 1,-1-1 0,0 0 0,0-1 0,-1-1 0,-26 8-1,23-8-42,-2 0-108,0 0 1,-1-2-1,1 0 1,-1-1-1,-37-1 1,55-2-471,-2 0-159,-11-4-266,12 4-876</inkml:trace>
  <inkml:trace contextRef="#ctx0" brushRef="#br0" timeOffset="1">621 184 1448,'0'0'1052,"1"1"-43,3 3-500,-1 0 0,0 1-1,0-1 1,-1 1 0,0-1 0,1 1-1,-1 0 1,-1 0 0,1 0 0,1 6-1,8 59 849,-10-54-995,2 12 12,-1-11-92,6 31 0,-8-47-295,1 0 0,-1 0 0,0-1-1,0 1 1,1 0 0,-1 0 0,0 0 0,0-1 0,0 1 0,0 0 0,0 0 0,0 0 0,0-1 0,-1 1 0,1 0 0,0 0-1,0 0 1,-1 1 0,-2 13-742,3-5-61,0-8-698</inkml:trace>
  <inkml:trace contextRef="#ctx0" brushRef="#br0" timeOffset="2">646 78 1436,'-1'-15'1516,"-1"3"1101,1-7-601,-1 5 664,3-3-2208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1656,'3'-2'346,"0"0"0,0 0 0,0 0 0,0 0 0,0 0 0,1 0 0,-1 1 0,0 0 0,1-1 0,0 1 0,-1 1 0,1-1-1,-1 0 1,1 1 0,0 0 0,0 0 0,-1 0 0,1 0 0,0 1 0,-1-1 0,1 1 0,0 0 0,3 1 0,6 3-10,-1 1 0,1 0 1,-1 0-1,-1 2 0,1-1 0,-1 1 0,13 13 1,-19-16-214,1 1 1,-1-1 0,0 1 0,0 1 0,0-1-1,-1 1 1,0 0 0,-1 0 0,1 0 0,-1 0 0,-1 1-1,1-1 1,2 16 0,-5-21-95,0 1 1,0-1-1,-1 1 1,1-1-1,0 1 1,-1 0-1,0-1 1,0 0-1,1 1 0,-1-1 1,-1 1-1,1-1 1,0 0-1,-1 0 1,-2 4-1,0-1-1,0-1 1,-1 1-1,1-1 0,-1 0 0,-6 4 1,6-5-7,1 0 1,0-1-1,-1 1 1,1-1-1,-1 0 1,0 0 0,1-1-1,-1 1 1,0-1-1,0 0 1,0 0-1,0-1 1,0 0-1,0 1 1,-10-3-1,14 2-13,0 0 0,0 0 0,1 0 1,-1 0-1,0 0 0,1 0 0,-1-1 0,0 1 0,1 0 0,-1-1 0,1 1 0,-1 0 0,0-1 0,1 1 0,-1-1 0,1 1 0,-1-1 0,0 0 0,0 0 28,-1-1 108,-3-15 117,4 13-156,5-2 5,4-5-65,0 0 1,1 0-1,1 1 0,0 0 0,0 1 0,17-12 1,-6 7-198,2 0 0,0 1 0,1 1 0,0 1 0,0 1 0,1 2 0,50-11 0,-69 18-67,1 0 0,-1 1 0,0 0 0,1 0 0,-1 0-1,1 1 1,8 2 0,-10 0 46,-1-1-1,1 1 0,-1 0 1,0 0-1,0 1 0,-1-1 0,1 1 1,-1-1-1,4 6 0,15 20-520,-20-27 659,0 0-1,0-1 1,0 1-1,0-1 1,0 0 0,0 1-1,1-1 1,-1 0-1,0-1 1,0 1 0,1 0-1,3 0 1,-4 0-10,2-3-19,-2 1 68,0 1 19,0-1 0,1 0-1,-1 0 1,0-1 0,0 1 0,1 0 0,-1-1-1,0 1 1,0-1 0,0 0 0,-1 1-1,1-1 1,0 0 0,-1 0 0,1 0 0,-1-1-1,0 1 1,0 0 0,0 0 0,0-1-1,0 1 1,1-4 0,-2 4 60,0 1-1,0-1 1,0 0 0,-1 0-1,1 0 1,0 0 0,-1 0-1,1 0 1,-1 0 0,0 0-1,-1-1 1,1 0 174,-2 2 15,0 0-198,-1 1-1,1 0 0,-1 0 1,1 0-1,-1 0 0,1 0 0,0 1 1,-1-1-1,1 1 0,-1 0 0,1 0 1,0 1-1,0-1 0,0 0 1,0 1-1,0 0 0,-4 2 0,-2 3 56,1-1-1,-1 1 0,1 1 1,-10 11-1,16-17-107,1 0 1,0 0-1,0 0 0,0 0 1,0 1-1,0-1 0,0 0 1,0 1-1,1-1 1,-1 0-1,0 5 0,1-5-3,0 0 5,2 3-82,0-2-16,0 1 0,0 0 0,0-1 0,0 0 1,1 1-1,-1-1 0,1 0 0,0-1 0,0 1 0,0 0 0,0-1 0,0 1 0,1-1 0,-1 0 0,1 0 0,4 1 0,5 2-642,1-2-1,1 1 1,-1-2 0,0 0 0,1 0-1,0-1 1,-1-1 0,1-1 0,16-2-1,0-1-2212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199 201 1192,'-1'-2'201,"-1"0"-1,1-1 0,-1 1 1,1 0-1,-1 0 1,0 1-1,0-1 1,0 0-1,0 0 1,0 1-1,0-1 1,0 1-1,-1 0 1,1 0-1,0 0 1,-1 0-1,1 0 0,-1 0 1,1 1-1,-1-1 1,0 1-1,1 0 1,-1-1-1,1 1 1,-1 1-1,0-1 1,1 0-1,-1 0 1,1 1-1,-1 0 0,1-1 1,-4 3-1,-1-1-43,0 0 1,0 0-1,1 1 0,-1 0 0,1 0 0,0 1 0,0 0 0,0 0 0,1 0 0,-1 1 0,1 0 0,0 0 0,0 0 0,1 0 0,-1 1 0,1 0 1,0 0-1,1 0 0,0 0 0,0 1 0,0-1 0,1 1 0,-3 11 0,4-12-169,1-1 1,0 1-1,0-1 0,1 1 0,-1-1 1,3 9-1,-2-11-139,-1 0 1,1-1-1,0 1 0,0 0 0,0-1 0,0 1 1,1-1-1,-1 1 0,1-1 0,-1 0 1,1 1-1,0-1 0,0 0 0,0 0 1,0 0-1,0 0 0,0-1 0,1 1 0,-1-1 1,0 1-1,1-1 0,3 2 0,0-2-2325,13 3 29</inkml:trace>
  <inkml:trace contextRef="#ctx0" brushRef="#br0" timeOffset="1">402 56 1812,'14'-42'5222,"-13"39"-4162,0-5-11,-1 6-283,0 7 3699,-18 173-3083,17-166-1754,-1-1 1,0 1-1,-1-1 0,0 0 1,-1 0-1,0-1 0,-1 1 1,-5 10-1,9-20 51,1 0-1,-1 0 1,0 0-1,1 0 1,-1 0 0,0 0-1,0 0 1,0 0-1,0 0 1,0-1-1,0 1 1,-1 1-1,-1 0-731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1600,'0'0'2574,"4"-5"-2070,3-3-305,0 1 0,1 0-1,0 1 1,0-1 0,1 1-1,0 1 1,0 0-1,0 0 1,13-4 0,33-13 403,181-64 1643,-196 75-1131,-37 10-575,2 4-187,-5-3-329,0 0-1,1 0 1,-1 0-1,0 0 1,1 0-1,-1 0 1,0 0-1,0 0 1,1 0-1,-1 0 0,0 0 1,1 1-1,-1-1 1,0 0-1,0 0 1,1 0-1,-1 0 1,0 0-1,0 1 1,1-1-1,-1 0 1,0 0-1,0 1 1,0-1-1,1 0 1,-1 0-1,0 1 1,0-1-1,0 0 1,0 0-1,0 1 1,1-1-1,-1 0 0,0 1 1,0-1-1,0 11 158,0-8 123,-2 3-171,2-3-132,-7 47 347,6-46-320,1-1-1,0 1 0,0-1 0,0 0 1,0 1-1,1-1 0,-1 0 1,1 1-1,0-1 0,0 0 1,0 0-1,1 0 0,-1 0 1,1 0-1,3 5 0,-1-4 19,0 0 0,0 0 0,1 0 0,0-1 0,0 0 0,-1 0 0,2 0 0,-1-1 0,0 1 0,0-1 0,9 2 0,-12-4 44,-1 0-1,1 0 0,0 0 1,0 0-1,0 0 0,0 0 0,0-1 1,0 1-1,0-1 0,0 1 1,-1-1-1,1 1 0,0-1 1,0 0-1,-1 0 0,3-2 1,-2 2-125,-1 0 72,-1 1 0,1-1-1,0 1 1,-1-1-1,1 0 1,-1 0 0,1 1-1,-1-1 1,1 0-1,-1 0 1,1 0-1,-1 1 1,0-1 0,1 0-1,-1 0 1,0 0-1,0 0 1,0 0-1,0 0 1,0 0 0,0-1-1,-1-11 219,0 7-381,0 0-1,0 1 1,-1-1-1,1 1 1,-1-1-1,-1 1 1,1 0-1,-1 0 1,1 0-1,-2 0 1,1 0-1,0 1 1,-1-1-1,-8-6 1,10 8-172,-10-7-5863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2060,'0'0'1486,"0"-3"-130,1 0-826,-1 0-1,0 0 1,1 0 0,0 0-1,-1 1 1,1-1-1,0 0 1,0 0-1,1 0 1,-1 1-1,1-1 1,-1 1-1,1-1 1,3-3-1,-3 5 6,2 0-58,-1 0-415,-1 0 15,0 1 0,1-1-1,-1 0 1,0 1 0,1 0 0,-1 0 0,0 0 0,1 0-1,-1 0 1,1 0 0,-1 0 0,0 1 0,1-1 0,-1 1 0,0 0-1,1 0 1,1 1 0,14 6 179,-1 2-1,-1 0 1,1 1-1,27 24 1,-37-28-253,0-1 0,-1 1 0,0 0 0,0 0 0,0 1 0,-1 0 0,-1 0 0,1 0 0,-1 0 0,0 1 0,-1 0 0,4 16 1,-7-24-25,0 0 1,0 0 0,0 0 0,0 0 0,0 0 0,0 0-1,0 0 1,0 0 0,0 0 0,0 0 0,-1 0 0,1 0 0,0-1-1,-1 1 1,1 0 0,-2 2 0,1-1-47,0 1 5,0-1 0,-1 1 0,1 0 0,-1-1 0,1 1 0,-1-1 0,0 0 0,0 1 0,0-1 0,0 0 0,0 0 0,-4 2-1,0 0-79,1-1-1,-1 0 0,-11 5 0,9-5 9,0 0 1,-1-1-1,1 0 0,0 0 0,-1-1 1,-10 0-1,15-1 107,1 0 0,-1 0 0,1-1-1,-1 1 1,1-1 0,-1 0 0,1 0 0,-1 0 0,1 0 0,0-1-1,-1 1 1,1-1 0,0 0 0,0 0 0,0 0 0,-3-3 0,5 3 32,0 0 0,1 1 0,-1-1 0,1 0 1,-1 0-1,1 1 0,0-1 0,-1 0 1,1 0-1,0 1 0,0-1 0,0 0 0,1 0 1,-1 0-1,0 1 0,1-1 0,-1 0 0,2-2 1,-2 4-6,4-7 22,5-4-34,1 1 1,0 0-1,1 1 0,0 0 1,0 0-1,15-7 0,5-1-423,47-18 0,76-20-2638,-111 45 3032,-41 10 673,3 4-523,-5-4-100,1 0 0,-1 0 0,1 0 0,-1 1 0,1-1 0,-1 0 1,0 0-1,1 1 0,-1-1 0,1 0 0,-1 1 0,0-1 0,1 0 0,-1 1 0,0-1 0,1 0 0,-1 1 0,0-1 0,0 1 1,1 0-1,2 7 51,-2-5-12,-1-2-39,0 1 0,0-1 0,1 1 0,-1 0 0,0-1 0,1 1 0,-1-1 0,1 1-1,0-1 1,-1 1 0,1-1 0,0 0 0,0 1 0,0-1 0,0 0 0,0 1 0,0-1 0,2 2-1,1-1 33,-1 0 0,0 0 0,1 0 0,-1 0 0,1-1-1,-1 1 1,7 1 0,1-1 142,0 0 1,0-1-1,0 0 1,15 0-1,-14-2 96,-1-1 0,0 0 0,0 0 0,0-1-1,21-9 1,4 0 801,-34 11-781,-1 2-274,0 0 0,0 0 0,0 0-1,0 0 1,0 0 0,0 0 0,0 0 0,1 0 0,1 1 0,-2-1-10,0 1 0,0 0-1,1 0 1,-1 0 0,0-1 0,-1 1 0,1 0-1,0 0 1,-1 0 0,1 1 0,-1-1 0,1 0-1,-1 0 1,0 0 0,0 4 0,0-1 21,3 67 61,-3-1 0,-3 1 0,-18 96 0,19-153-210,-1-1 0,0 0 0,-1 0-1,-1 0 1,0-1 0,-1 1 0,0-1-1,-1 0 1,-11 14 0,13-20-33,0-1 0,-1 1 0,0-1 0,0 0 0,-1-1 0,1 0 0,-1 0 0,-1 0 0,1 0 0,0-1 0,-1-1 0,0 1 0,0-1 0,0-1 0,0 1 0,-1-1 0,-8 0 0,9-1 138,0 0-1,0-1 1,0 0-1,0-1 0,0 1 1,0-2-1,0 1 1,0-1-1,1 0 1,-1-1-1,1 0 1,-15-7-1,18 8 92,0-1 0,1 0 0,-1 0 0,0 0 0,1 0 0,0-1 0,-1 1-1,2-1 1,-1 0 0,0 0 0,1 0 0,-1 0 0,1-1 0,0 1 0,1-1 0,-1 1 0,1-1 0,0 1-1,0-1 1,0 0 0,1 0 0,-1 1 0,2-7 0,-1 2 27,1 0-1,0 0 1,1 0-1,0 1 1,0-1 0,1 0-1,0 1 1,7-13 0,-3 8-15,1 0 1,1 1-1,0 0 1,15-16-1,8-2-371,1 2-1,54-36 1,-86 63 262,109-69-6677,-75 47 3041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24 1448,'0'0'2162,"-2"-2"-1197,-2-1-674,0 0 1,1 1-1,-1 0 0,-1 0 1,1 0-1,0 1 0,0-1 1,-1 1-1,1 0 0,-1 0 1,1 0-1,-1 1 1,1-1-1,-1 1 0,-6 1 1,-5 0 234,0 1 0,0 0 1,-21 6-1,31-6-366,0-1 1,0 1-1,0 0 0,0 0 0,0 0 0,0 1 0,0 0 0,1 0 0,0 1 0,-1-1 1,1 1-1,1 0 0,-7 7 0,10-5 105,1-6-263,-1 6 58,1-1 1,1 1 0,-1-1-1,1 1 1,0-1-1,0 0 1,1 1 0,-1-1-1,1 0 1,4 8-1,15 18 122,2-1 0,1-2-1,44 43 1,-32-34-10,34 42 1,-56-61-76,-9-14-22,-1 1 1,0 1-1,0-1 1,-1 0-1,6 12 1,-8-15 165,-2-1-228,1 0 0,0 0 0,-1 0 1,1 1-1,-1-1 0,1 0 1,-1 0-1,0 0 0,1 0 0,-1 0 1,0 0-1,-1 2 0,0-2 13,2 0-23,0-1-1,0 0 1,0 0 0,0 1-1,0-1 1,0 0 0,-1 0-1,1 0 1,0 1-1,0-1 1,0 0 0,0 0-1,-1 0 1,1 0 0,0 0-1,0 1 1,0-1-1,0 0 1,-1 0 0,1 0-1,0 0 1,0 0 0,-1 0-1,1 0 1,0 0-1,0 0 1,-1 0 0,1 0-1,0 0 1,-1 0 0,-13 2 62,0-2 0,0 0 0,0-1 0,0 0 1,0-1-1,1 0 0,-15-5 0,17 3-577,0 0 0,1 0 0,-17-10 0,20 10-778,0-1-1,0 0 0,1 0 0,0 0 0,-9-11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 1356,'0'0'10903,"-1"3"-10646,1-3-236,0 1 1,0-1 0,0 1-1,0-1 1,0 1-1,-1-1 1,1 0-1,0 1 1,0-1 0,0 1-1,0-1 1,1 1-1,-1-1 1,0 1-1,0-1 1,0 1 0,0-1-1,0 0 1,0 1-1,1-1 1,-1 1-1,0-1 1,0 0 0,1 1-1,-1-1 1,0 0-1,1 1 1,-1-1-1,0 0 1,1 1 0,-1-1-1,0 0 1,1 0-1,-1 1 1,1-1-1,-1 0 1,0 0 0,1 0-1,-1 0 1,1 1-1,0-1 1,1 0 187,0 0 18,7-2 56,-1 0 0,0-1 0,1 0 0,-2 0-1,1-1 1,0 0 0,7-5 0,-5 3 62,-8 5-180,0 0-18,-1 1-123,0 0 0,0 0-1,0-1 1,0 1 0,0 0 0,0 0-1,0 0 1,1 0 0,-1 0 0,0 1-1,0-1 1,0 0 0,0 0-1,0 1 1,0-1 0,0 0 0,0 1-1,0-1 1,0 1 0,1 1 0,0-1-2,0 1 0,0 0 0,0 0 0,0 0 0,-1 0 1,1 1-1,-1-1 0,2 4 0,3 6 10,-2 1 0,7 24 0,-10-30-3,12 60 86,-3 0 0,1 82 0,-9-120-105,1 48-193,-3-68 56,-1 0 0,0 0 0,0 0 1,-1 0-1,0-1 0,-5 12 1,6-17 50,0 0 1,-1-1 0,1 1 0,-1-1 0,0 1-1,0-1 1,0 0 0,0 0 0,0 0 0,-1 0 0,1 0-1,0 0 1,-1-1 0,0 1 0,1-1 0,-1 0-1,0 0 1,0 1 0,1-2 0,-1 1 0,0 0 0,0-1-1,0 1 1,0-1 0,0 0 0,0 0 0,0 0-1,-3-1 1,-1 1-13,1-1 0,0-1 0,0 1 0,0-1-1,0 0 1,0 0 0,0-1 0,0 1 0,1-1 0,-1-1 0,1 1-1,-9-8 1,9 5 65,-1 0-1,1 0 1,0-1 0,0 0-1,0 0 1,1 0-1,0 0 1,1-1 0,0 0-1,0 1 1,0-1-1,1 0 1,1-1 0,-1 1-1,1 0 1,0 0-1,1-1 1,0 1-1,0 0 1,1 0 0,0-1-1,1 1 1,0 0-1,0 0 1,0 0 0,1 0-1,0 0 1,1 1-1,0 0 1,0-1 0,0 1-1,1 1 1,0-1-1,1 1 1,8-9-1,21-13 36,1 1 0,55-31 0,-49 32 53,-38 23-49,0 1 0,0-1 0,0 1-1,1 0 1,-1 1 0,0-1 0,1 1-1,6-1 1,-10 1 14,1 2-19,-1-1-1,0 1 0,1 0 1,-1 0-1,0-1 1,0 1-1,1 0 1,-1 0-1,0 0 0,0 0 1,0 0-1,0 0 1,1 2-1,1 3 15,0 0 1,0 0-1,-1 1 0,0-1 1,0 0-1,0 1 0,1 11 1,0 1 13,6 28 80,-9-45-102,1-2-8,-1 1-1,0 0 0,0 0 1,1-1-1,-1 1 1,0-1-1,1 1 0,-1 0 1,1-1-1,-1 1 1,1-1-1,-1 1 0,1-1 1,-1 1-1,1-1 1,0 1-1,-1-1 0,1 0 1,0 1-1,-1-1 1,1 0-1,0 1 0,-1-1 1,1 0-1,0 0 1,0 0-1,1 1 243,3-3-104,10-4 72,-1 0 0,25-15-1,-28 14-88,1 0-1,0 0 1,1 2-1,-1 0 0,1 0 1,0 1-1,18-3 0,-26 6-74,1 2-1,-1-1 0,0 1 0,11 2 1,-8-1-24,-5-1-14,-1 1 0,1 0-1,0-1 1,-1 1 0,1 0 0,-1 0-1,0 0 1,0 1 0,0-1-1,4 6 1,-2-3-105,0 1-1,-1 1 0,0-1 1,0 0-1,0 1 0,2 7 1,-2-4-349,-2-8-115,0 1-154,0 0 258,1 3 232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5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31 1096,'-1'-4'215,"-4"-14"2332,5 17-2455,0 1 1,-1-1-1,1 1 0,0-1 0,-1 1 1,1-1-1,0 1 0,-1-1 0,1 1 1,0 0-1,-1-1 0,1 1 0,-1 0 1,1-1-1,-1 1 0,1 0 0,-1 0 0,1-1 1,-1 1-1,1 0 0,-1 0 0,1 0 1,-1 0-1,0 0 0,1 0 0,-1 0 1,1 0-1,-1 0 0,0 0 0,-5 2 129,0 0-1,1 0 0,-1 0 0,1 1 1,0 0-1,0 0 0,0 0 1,0 1-1,1-1 0,-1 1 0,1 1 1,0-1-1,0 0 0,0 1 1,1 0-1,0 0 0,0 0 1,0 0-1,-3 8 0,2-4-87,0 0 1,0 1-1,1 0 0,1 0 0,-1 0 1,2 0-1,-1 0 0,1 0 1,1 0-1,1 18 0,0-23-164,-1-1-1,2 1 1,-1-1-1,0 1 0,1-1 1,0 0-1,0 0 1,0 0-1,0 0 1,1 0-1,0 0 1,0-1-1,0 1 1,0-1-1,0 0 1,1 0-1,4 4 1,-5-5-217,1 0 1,0 0 0,-1 0-1,1-1 1,0 0-1,0 1 1,0-1 0,0 0-1,0-1 1,0 1 0,0-1-1,7 0 1,11-2-2460,-2 0 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7T04:05:3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34 1180,'0'-20'1425,"1"19"-1190,-1 1 1,0-1 0,0 1 0,0-1 0,0 1-1,0-1 1,0 1 0,0-1 0,0 1 0,0-1-1,0 0 1,0 1 0,0-1 0,0 1-1,0-1 1,0 1 0,-1 0 0,1-1 0,0 1-1,0-1 1,0 1 0,-1-1 0,1 1-1,0-1 1,-1 1 0,1-1 0,-13 16 129,2 1 1,0 0-1,-17 34 1,-2 16 375,-26 88 1,53-139-633,0 0 0,1 0 0,-1 24 0,0-3 113,3-34-207,0 0-1,0 0 0,0 0 1,1 0-1,-1 0 0,0 0 0,1 0 1,-1 0-1,1 0 0,1 2 1,1 4 42,-3-6-38,1-1 0,-1 0 0,0 0 0,1 1-1,0-1 1,-1 0 0,1 0 0,0 0 0,0 0 0,-1 0-1,1 0 1,0 0 0,0 0 0,0 0 0,0 0 0,1 0 0,-1-1-1,0 1 1,0 0 0,0-1 0,0 1 0,1-1 0,-1 1-1,0-1 1,1 0 0,-1 0 0,0 1 0,1-1 0,-1 0 0,0 0-1,1 0 1,-1 0 0,2-1 0,4 0 132,1 0-1,0-1 1,-1 0-1,10-3 1,-10 3-67,70-28 922,-47 17-389,33-9 0,-61 22-587,1 0 0,-1 0 0,0 0 0,1 1 0,-1-1 0,0 1 0,1-1 0,-1 1 0,0 0 0,0 0 0,1 0 0,-1 0 0,2 1 0,-2-1-14,0 1 8,1 0 0,0 0 0,0 0 1,-1 0-1,1 1 0,-1-1 0,1 1 0,-1-1 1,0 1-1,0 0 0,-1 0 0,3 5 0,-1-4-35,1 4-253,1 1 0,-1 0 0,-1 1 0,4 12 0,-4 2-7616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5B18-2887-A1C4-0172-B647C565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BA6FE-352A-826E-7073-BA868E6E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24BB-1086-E344-5843-68365ACD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B23C-2AAC-9A87-1774-E35C8C88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EB54-80FA-93E4-8376-1C502E55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6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FAEC-2E0D-D237-C2EB-714E0AE9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6A843-0A2C-FAD9-805E-D9AF7AA54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91CC-BC17-0FB2-E1D3-29053A07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D6D5-7D56-0AFB-E96E-47626441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7D92A-CF5C-9EDC-9E14-C2DAE29A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F916C-D221-23F0-BC3A-FE389BF5D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B171A-B9CF-5A4C-6E46-D52A6B93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4778-64DC-BDCE-C54B-96A939A0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2469-07BE-F0AB-9AC5-C9F8B7CC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E5ED-9AE6-E89E-F67A-46FAF61C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7580-3484-8ECD-168D-EF2E91CB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9297-5985-427D-D057-33FAF4F2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2E94-0908-CF89-9E58-18F46C05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1967-F5AD-6EF8-529F-BF4FEB79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B525-59C3-8FA2-945A-18C5693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0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A98B-6B4D-323C-0A92-97719493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3D377-2F4A-986C-BDBE-6790FE393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A99F-4BD2-1755-6B5A-9E98F1AC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8D8B-A38D-90EB-9CF1-0199574F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6B96-AB69-E440-C162-064075FC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5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992E-9630-69B8-1858-14C0F50F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8F71-F7CD-EE63-DD46-1A839C19E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A81E-5529-9A16-AC61-C71C7A9AE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9331-C8C3-AB52-CD3C-B0947DE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8B0A6-D92D-D9E9-DB4F-2A8FB648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913B1-7F3A-4C1D-5C5E-5C235822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80B9-7E0F-6799-A4CA-04007879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A8E52-8416-B0DC-D9D9-3EB13A92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6FAFB-B7F4-6FAA-1A2B-B51351B6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D5EF8-DF81-944A-C09B-449FE46FB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F8A74-109D-4684-89FE-01280A5A7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7D585-05AB-DC80-3239-E85224EE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E89A5-4F27-0DA5-73C1-96B8D2A7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3F932-BAF4-EB61-A459-C0D32C52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1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4DA2-0239-DB72-8A94-CB550E4D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0ECDA-BE5F-6D8B-805D-53114555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632BE-522C-CC4A-24B8-3626D1CB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9049-5202-1D18-5C19-ABD7895E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0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42C48-A0B4-18FB-94A6-21963460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C0906-278C-1992-3A48-04B044A4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FF53-867F-4FDA-6946-35D99FBE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65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25F3-3C09-AACD-F477-E90AB1A4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836B-BA65-E09B-9DD5-CF07083B2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17B28-3281-F825-170D-0B85D69F4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3A4D1-6FDF-7806-C396-DF43779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A4230-3836-3AF1-ADA3-5668E9D2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DFCC2-DE7F-1696-6DC0-CD9A585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4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348A-ED14-CA2F-03BA-50363860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14B0-6618-9961-810C-B652AFB89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4205F-44CE-FEB2-8282-6DC6B908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30EB-31A6-4B3B-0859-02E5DC06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01571-F1AA-59AA-633B-53DDCA2F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FDDF-1582-BA9A-1FFF-BE25FD1F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BB032-B355-1382-0FA7-F9A92448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9377-1249-A6EA-EFE4-E29DF9C5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C753-9DBB-71E5-90B8-EB9D6956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B8EF-5E5E-43B0-8EDC-04A4746520A0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326C-5405-0390-9970-EA643A112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0F9B-1CA9-19B8-8FB4-70561D395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98BD3-CF3D-4BF4-8209-63E172E47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9.png"/><Relationship Id="rId18" Type="http://schemas.openxmlformats.org/officeDocument/2006/relationships/customXml" Target="../ink/ink239.xml"/><Relationship Id="rId26" Type="http://schemas.openxmlformats.org/officeDocument/2006/relationships/customXml" Target="../ink/ink243.xml"/><Relationship Id="rId39" Type="http://schemas.openxmlformats.org/officeDocument/2006/relationships/image" Target="../media/image251.png"/><Relationship Id="rId21" Type="http://schemas.openxmlformats.org/officeDocument/2006/relationships/image" Target="../media/image242.png"/><Relationship Id="rId34" Type="http://schemas.openxmlformats.org/officeDocument/2006/relationships/customXml" Target="../ink/ink247.xml"/><Relationship Id="rId42" Type="http://schemas.openxmlformats.org/officeDocument/2006/relationships/customXml" Target="../ink/ink251.xml"/><Relationship Id="rId47" Type="http://schemas.openxmlformats.org/officeDocument/2006/relationships/image" Target="../media/image255.png"/><Relationship Id="rId50" Type="http://schemas.openxmlformats.org/officeDocument/2006/relationships/customXml" Target="../ink/ink255.xml"/><Relationship Id="rId55" Type="http://schemas.openxmlformats.org/officeDocument/2006/relationships/image" Target="../media/image259.png"/><Relationship Id="rId63" Type="http://schemas.openxmlformats.org/officeDocument/2006/relationships/image" Target="../media/image263.png"/><Relationship Id="rId68" Type="http://schemas.openxmlformats.org/officeDocument/2006/relationships/customXml" Target="../ink/ink264.xml"/><Relationship Id="rId76" Type="http://schemas.openxmlformats.org/officeDocument/2006/relationships/customXml" Target="../ink/ink268.xml"/><Relationship Id="rId84" Type="http://schemas.openxmlformats.org/officeDocument/2006/relationships/customXml" Target="../ink/ink272.xml"/><Relationship Id="rId89" Type="http://schemas.openxmlformats.org/officeDocument/2006/relationships/image" Target="../media/image276.png"/><Relationship Id="rId7" Type="http://schemas.openxmlformats.org/officeDocument/2006/relationships/image" Target="../media/image236.png"/><Relationship Id="rId71" Type="http://schemas.openxmlformats.org/officeDocument/2006/relationships/image" Target="../media/image267.png"/><Relationship Id="rId2" Type="http://schemas.openxmlformats.org/officeDocument/2006/relationships/customXml" Target="../ink/ink231.xml"/><Relationship Id="rId16" Type="http://schemas.openxmlformats.org/officeDocument/2006/relationships/customXml" Target="../ink/ink238.xml"/><Relationship Id="rId29" Type="http://schemas.openxmlformats.org/officeDocument/2006/relationships/image" Target="../media/image246.png"/><Relationship Id="rId11" Type="http://schemas.openxmlformats.org/officeDocument/2006/relationships/image" Target="../media/image238.png"/><Relationship Id="rId24" Type="http://schemas.openxmlformats.org/officeDocument/2006/relationships/customXml" Target="../ink/ink242.xml"/><Relationship Id="rId32" Type="http://schemas.openxmlformats.org/officeDocument/2006/relationships/customXml" Target="../ink/ink246.xml"/><Relationship Id="rId37" Type="http://schemas.openxmlformats.org/officeDocument/2006/relationships/image" Target="../media/image250.png"/><Relationship Id="rId40" Type="http://schemas.openxmlformats.org/officeDocument/2006/relationships/customXml" Target="../ink/ink250.xml"/><Relationship Id="rId45" Type="http://schemas.openxmlformats.org/officeDocument/2006/relationships/image" Target="../media/image254.png"/><Relationship Id="rId53" Type="http://schemas.openxmlformats.org/officeDocument/2006/relationships/image" Target="../media/image258.png"/><Relationship Id="rId58" Type="http://schemas.openxmlformats.org/officeDocument/2006/relationships/customXml" Target="../ink/ink259.xml"/><Relationship Id="rId66" Type="http://schemas.openxmlformats.org/officeDocument/2006/relationships/customXml" Target="../ink/ink263.xml"/><Relationship Id="rId74" Type="http://schemas.openxmlformats.org/officeDocument/2006/relationships/customXml" Target="../ink/ink267.xml"/><Relationship Id="rId79" Type="http://schemas.openxmlformats.org/officeDocument/2006/relationships/image" Target="../media/image271.png"/><Relationship Id="rId87" Type="http://schemas.openxmlformats.org/officeDocument/2006/relationships/image" Target="../media/image275.png"/><Relationship Id="rId5" Type="http://schemas.openxmlformats.org/officeDocument/2006/relationships/image" Target="../media/image235.png"/><Relationship Id="rId61" Type="http://schemas.openxmlformats.org/officeDocument/2006/relationships/image" Target="../media/image262.png"/><Relationship Id="rId82" Type="http://schemas.openxmlformats.org/officeDocument/2006/relationships/customXml" Target="../ink/ink271.xml"/><Relationship Id="rId90" Type="http://schemas.openxmlformats.org/officeDocument/2006/relationships/customXml" Target="../ink/ink275.xml"/><Relationship Id="rId19" Type="http://schemas.openxmlformats.org/officeDocument/2006/relationships/image" Target="../media/image192.png"/><Relationship Id="rId14" Type="http://schemas.openxmlformats.org/officeDocument/2006/relationships/customXml" Target="../ink/ink237.xml"/><Relationship Id="rId22" Type="http://schemas.openxmlformats.org/officeDocument/2006/relationships/customXml" Target="../ink/ink241.xml"/><Relationship Id="rId27" Type="http://schemas.openxmlformats.org/officeDocument/2006/relationships/image" Target="../media/image245.png"/><Relationship Id="rId30" Type="http://schemas.openxmlformats.org/officeDocument/2006/relationships/customXml" Target="../ink/ink245.xml"/><Relationship Id="rId35" Type="http://schemas.openxmlformats.org/officeDocument/2006/relationships/image" Target="../media/image249.png"/><Relationship Id="rId43" Type="http://schemas.openxmlformats.org/officeDocument/2006/relationships/image" Target="../media/image253.png"/><Relationship Id="rId48" Type="http://schemas.openxmlformats.org/officeDocument/2006/relationships/customXml" Target="../ink/ink254.xml"/><Relationship Id="rId56" Type="http://schemas.openxmlformats.org/officeDocument/2006/relationships/customXml" Target="../ink/ink258.xml"/><Relationship Id="rId64" Type="http://schemas.openxmlformats.org/officeDocument/2006/relationships/customXml" Target="../ink/ink262.xml"/><Relationship Id="rId69" Type="http://schemas.openxmlformats.org/officeDocument/2006/relationships/image" Target="../media/image266.png"/><Relationship Id="rId77" Type="http://schemas.openxmlformats.org/officeDocument/2006/relationships/image" Target="../media/image270.png"/><Relationship Id="rId8" Type="http://schemas.openxmlformats.org/officeDocument/2006/relationships/customXml" Target="../ink/ink234.xml"/><Relationship Id="rId51" Type="http://schemas.openxmlformats.org/officeDocument/2006/relationships/image" Target="../media/image257.png"/><Relationship Id="rId72" Type="http://schemas.openxmlformats.org/officeDocument/2006/relationships/customXml" Target="../ink/ink266.xml"/><Relationship Id="rId80" Type="http://schemas.openxmlformats.org/officeDocument/2006/relationships/customXml" Target="../ink/ink270.xml"/><Relationship Id="rId85" Type="http://schemas.openxmlformats.org/officeDocument/2006/relationships/image" Target="../media/image274.png"/><Relationship Id="rId3" Type="http://schemas.openxmlformats.org/officeDocument/2006/relationships/image" Target="../media/image234.png"/><Relationship Id="rId12" Type="http://schemas.openxmlformats.org/officeDocument/2006/relationships/customXml" Target="../ink/ink236.xml"/><Relationship Id="rId17" Type="http://schemas.openxmlformats.org/officeDocument/2006/relationships/image" Target="../media/image241.png"/><Relationship Id="rId25" Type="http://schemas.openxmlformats.org/officeDocument/2006/relationships/image" Target="../media/image244.png"/><Relationship Id="rId33" Type="http://schemas.openxmlformats.org/officeDocument/2006/relationships/image" Target="../media/image248.png"/><Relationship Id="rId38" Type="http://schemas.openxmlformats.org/officeDocument/2006/relationships/customXml" Target="../ink/ink249.xml"/><Relationship Id="rId46" Type="http://schemas.openxmlformats.org/officeDocument/2006/relationships/customXml" Target="../ink/ink253.xml"/><Relationship Id="rId59" Type="http://schemas.openxmlformats.org/officeDocument/2006/relationships/image" Target="../media/image261.png"/><Relationship Id="rId67" Type="http://schemas.openxmlformats.org/officeDocument/2006/relationships/image" Target="../media/image265.png"/><Relationship Id="rId20" Type="http://schemas.openxmlformats.org/officeDocument/2006/relationships/customXml" Target="../ink/ink240.xml"/><Relationship Id="rId41" Type="http://schemas.openxmlformats.org/officeDocument/2006/relationships/image" Target="../media/image252.png"/><Relationship Id="rId54" Type="http://schemas.openxmlformats.org/officeDocument/2006/relationships/customXml" Target="../ink/ink257.xml"/><Relationship Id="rId62" Type="http://schemas.openxmlformats.org/officeDocument/2006/relationships/customXml" Target="../ink/ink261.xml"/><Relationship Id="rId70" Type="http://schemas.openxmlformats.org/officeDocument/2006/relationships/customXml" Target="../ink/ink265.xml"/><Relationship Id="rId75" Type="http://schemas.openxmlformats.org/officeDocument/2006/relationships/image" Target="../media/image269.png"/><Relationship Id="rId83" Type="http://schemas.openxmlformats.org/officeDocument/2006/relationships/image" Target="../media/image273.png"/><Relationship Id="rId88" Type="http://schemas.openxmlformats.org/officeDocument/2006/relationships/customXml" Target="../ink/ink274.xml"/><Relationship Id="rId91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3.xml"/><Relationship Id="rId15" Type="http://schemas.openxmlformats.org/officeDocument/2006/relationships/image" Target="../media/image240.png"/><Relationship Id="rId23" Type="http://schemas.openxmlformats.org/officeDocument/2006/relationships/image" Target="../media/image243.png"/><Relationship Id="rId28" Type="http://schemas.openxmlformats.org/officeDocument/2006/relationships/customXml" Target="../ink/ink244.xml"/><Relationship Id="rId36" Type="http://schemas.openxmlformats.org/officeDocument/2006/relationships/customXml" Target="../ink/ink248.xml"/><Relationship Id="rId49" Type="http://schemas.openxmlformats.org/officeDocument/2006/relationships/image" Target="../media/image256.png"/><Relationship Id="rId57" Type="http://schemas.openxmlformats.org/officeDocument/2006/relationships/image" Target="../media/image260.png"/><Relationship Id="rId10" Type="http://schemas.openxmlformats.org/officeDocument/2006/relationships/customXml" Target="../ink/ink235.xml"/><Relationship Id="rId31" Type="http://schemas.openxmlformats.org/officeDocument/2006/relationships/image" Target="../media/image247.png"/><Relationship Id="rId44" Type="http://schemas.openxmlformats.org/officeDocument/2006/relationships/customXml" Target="../ink/ink252.xml"/><Relationship Id="rId52" Type="http://schemas.openxmlformats.org/officeDocument/2006/relationships/customXml" Target="../ink/ink256.xml"/><Relationship Id="rId60" Type="http://schemas.openxmlformats.org/officeDocument/2006/relationships/customXml" Target="../ink/ink260.xml"/><Relationship Id="rId65" Type="http://schemas.openxmlformats.org/officeDocument/2006/relationships/image" Target="../media/image264.png"/><Relationship Id="rId73" Type="http://schemas.openxmlformats.org/officeDocument/2006/relationships/image" Target="../media/image268.png"/><Relationship Id="rId78" Type="http://schemas.openxmlformats.org/officeDocument/2006/relationships/customXml" Target="../ink/ink269.xml"/><Relationship Id="rId81" Type="http://schemas.openxmlformats.org/officeDocument/2006/relationships/image" Target="../media/image272.png"/><Relationship Id="rId86" Type="http://schemas.openxmlformats.org/officeDocument/2006/relationships/customXml" Target="../ink/ink273.xml"/><Relationship Id="rId4" Type="http://schemas.openxmlformats.org/officeDocument/2006/relationships/customXml" Target="../ink/ink232.xml"/><Relationship Id="rId9" Type="http://schemas.openxmlformats.org/officeDocument/2006/relationships/image" Target="../media/image2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9.xml"/><Relationship Id="rId13" Type="http://schemas.openxmlformats.org/officeDocument/2006/relationships/image" Target="../media/image283.png"/><Relationship Id="rId18" Type="http://schemas.openxmlformats.org/officeDocument/2006/relationships/customXml" Target="../ink/ink284.xml"/><Relationship Id="rId26" Type="http://schemas.openxmlformats.org/officeDocument/2006/relationships/customXml" Target="../ink/ink288.xml"/><Relationship Id="rId39" Type="http://schemas.openxmlformats.org/officeDocument/2006/relationships/image" Target="../media/image296.png"/><Relationship Id="rId3" Type="http://schemas.openxmlformats.org/officeDocument/2006/relationships/image" Target="../media/image278.png"/><Relationship Id="rId21" Type="http://schemas.openxmlformats.org/officeDocument/2006/relationships/image" Target="../media/image287.png"/><Relationship Id="rId34" Type="http://schemas.openxmlformats.org/officeDocument/2006/relationships/customXml" Target="../ink/ink292.xml"/><Relationship Id="rId7" Type="http://schemas.openxmlformats.org/officeDocument/2006/relationships/image" Target="../media/image280.png"/><Relationship Id="rId12" Type="http://schemas.openxmlformats.org/officeDocument/2006/relationships/customXml" Target="../ink/ink281.xml"/><Relationship Id="rId17" Type="http://schemas.openxmlformats.org/officeDocument/2006/relationships/image" Target="../media/image285.png"/><Relationship Id="rId25" Type="http://schemas.openxmlformats.org/officeDocument/2006/relationships/image" Target="../media/image289.png"/><Relationship Id="rId33" Type="http://schemas.openxmlformats.org/officeDocument/2006/relationships/image" Target="../media/image293.png"/><Relationship Id="rId38" Type="http://schemas.openxmlformats.org/officeDocument/2006/relationships/customXml" Target="../ink/ink294.xml"/><Relationship Id="rId2" Type="http://schemas.openxmlformats.org/officeDocument/2006/relationships/customXml" Target="../ink/ink276.xml"/><Relationship Id="rId16" Type="http://schemas.openxmlformats.org/officeDocument/2006/relationships/customXml" Target="../ink/ink283.xml"/><Relationship Id="rId20" Type="http://schemas.openxmlformats.org/officeDocument/2006/relationships/customXml" Target="../ink/ink285.xml"/><Relationship Id="rId29" Type="http://schemas.openxmlformats.org/officeDocument/2006/relationships/image" Target="../media/image291.png"/><Relationship Id="rId41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8.xml"/><Relationship Id="rId11" Type="http://schemas.openxmlformats.org/officeDocument/2006/relationships/image" Target="../media/image282.png"/><Relationship Id="rId24" Type="http://schemas.openxmlformats.org/officeDocument/2006/relationships/customXml" Target="../ink/ink287.xml"/><Relationship Id="rId32" Type="http://schemas.openxmlformats.org/officeDocument/2006/relationships/customXml" Target="../ink/ink291.xml"/><Relationship Id="rId37" Type="http://schemas.openxmlformats.org/officeDocument/2006/relationships/image" Target="../media/image295.png"/><Relationship Id="rId40" Type="http://schemas.openxmlformats.org/officeDocument/2006/relationships/customXml" Target="../ink/ink295.xml"/><Relationship Id="rId5" Type="http://schemas.openxmlformats.org/officeDocument/2006/relationships/image" Target="../media/image279.png"/><Relationship Id="rId15" Type="http://schemas.openxmlformats.org/officeDocument/2006/relationships/image" Target="../media/image284.png"/><Relationship Id="rId23" Type="http://schemas.openxmlformats.org/officeDocument/2006/relationships/image" Target="../media/image288.png"/><Relationship Id="rId28" Type="http://schemas.openxmlformats.org/officeDocument/2006/relationships/customXml" Target="../ink/ink289.xml"/><Relationship Id="rId36" Type="http://schemas.openxmlformats.org/officeDocument/2006/relationships/customXml" Target="../ink/ink293.xml"/><Relationship Id="rId10" Type="http://schemas.openxmlformats.org/officeDocument/2006/relationships/customXml" Target="../ink/ink280.xml"/><Relationship Id="rId19" Type="http://schemas.openxmlformats.org/officeDocument/2006/relationships/image" Target="../media/image286.png"/><Relationship Id="rId31" Type="http://schemas.openxmlformats.org/officeDocument/2006/relationships/image" Target="../media/image292.png"/><Relationship Id="rId4" Type="http://schemas.openxmlformats.org/officeDocument/2006/relationships/customXml" Target="../ink/ink277.xml"/><Relationship Id="rId9" Type="http://schemas.openxmlformats.org/officeDocument/2006/relationships/image" Target="../media/image281.png"/><Relationship Id="rId14" Type="http://schemas.openxmlformats.org/officeDocument/2006/relationships/customXml" Target="../ink/ink282.xml"/><Relationship Id="rId22" Type="http://schemas.openxmlformats.org/officeDocument/2006/relationships/customXml" Target="../ink/ink286.xml"/><Relationship Id="rId27" Type="http://schemas.openxmlformats.org/officeDocument/2006/relationships/image" Target="../media/image290.png"/><Relationship Id="rId30" Type="http://schemas.openxmlformats.org/officeDocument/2006/relationships/customXml" Target="../ink/ink290.xml"/><Relationship Id="rId35" Type="http://schemas.openxmlformats.org/officeDocument/2006/relationships/image" Target="../media/image29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26" Type="http://schemas.openxmlformats.org/officeDocument/2006/relationships/customXml" Target="../ink/ink63.xml"/><Relationship Id="rId134" Type="http://schemas.openxmlformats.org/officeDocument/2006/relationships/customXml" Target="../ink/ink67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.xml"/><Relationship Id="rId117" Type="http://schemas.openxmlformats.org/officeDocument/2006/relationships/image" Target="../media/image125.png"/><Relationship Id="rId21" Type="http://schemas.openxmlformats.org/officeDocument/2006/relationships/image" Target="../media/image77.png"/><Relationship Id="rId42" Type="http://schemas.openxmlformats.org/officeDocument/2006/relationships/customXml" Target="../ink/ink88.xml"/><Relationship Id="rId47" Type="http://schemas.openxmlformats.org/officeDocument/2006/relationships/image" Target="../media/image90.png"/><Relationship Id="rId63" Type="http://schemas.openxmlformats.org/officeDocument/2006/relationships/image" Target="../media/image98.png"/><Relationship Id="rId68" Type="http://schemas.openxmlformats.org/officeDocument/2006/relationships/customXml" Target="../ink/ink101.xml"/><Relationship Id="rId84" Type="http://schemas.openxmlformats.org/officeDocument/2006/relationships/customXml" Target="../ink/ink109.xml"/><Relationship Id="rId89" Type="http://schemas.openxmlformats.org/officeDocument/2006/relationships/image" Target="../media/image111.png"/><Relationship Id="rId112" Type="http://schemas.openxmlformats.org/officeDocument/2006/relationships/customXml" Target="../ink/ink123.xml"/><Relationship Id="rId16" Type="http://schemas.openxmlformats.org/officeDocument/2006/relationships/customXml" Target="../ink/ink75.xml"/><Relationship Id="rId107" Type="http://schemas.openxmlformats.org/officeDocument/2006/relationships/image" Target="../media/image120.png"/><Relationship Id="rId11" Type="http://schemas.openxmlformats.org/officeDocument/2006/relationships/image" Target="../media/image72.png"/><Relationship Id="rId32" Type="http://schemas.openxmlformats.org/officeDocument/2006/relationships/customXml" Target="../ink/ink83.xml"/><Relationship Id="rId37" Type="http://schemas.openxmlformats.org/officeDocument/2006/relationships/image" Target="../media/image85.png"/><Relationship Id="rId53" Type="http://schemas.openxmlformats.org/officeDocument/2006/relationships/image" Target="../media/image93.png"/><Relationship Id="rId58" Type="http://schemas.openxmlformats.org/officeDocument/2006/relationships/customXml" Target="../ink/ink96.xml"/><Relationship Id="rId74" Type="http://schemas.openxmlformats.org/officeDocument/2006/relationships/customXml" Target="../ink/ink104.xml"/><Relationship Id="rId79" Type="http://schemas.openxmlformats.org/officeDocument/2006/relationships/image" Target="../media/image106.png"/><Relationship Id="rId102" Type="http://schemas.openxmlformats.org/officeDocument/2006/relationships/customXml" Target="../ink/ink118.xml"/><Relationship Id="rId5" Type="http://schemas.openxmlformats.org/officeDocument/2006/relationships/image" Target="../media/image69.png"/><Relationship Id="rId61" Type="http://schemas.openxmlformats.org/officeDocument/2006/relationships/image" Target="../media/image97.png"/><Relationship Id="rId82" Type="http://schemas.openxmlformats.org/officeDocument/2006/relationships/customXml" Target="../ink/ink108.xml"/><Relationship Id="rId90" Type="http://schemas.openxmlformats.org/officeDocument/2006/relationships/customXml" Target="../ink/ink112.xml"/><Relationship Id="rId95" Type="http://schemas.openxmlformats.org/officeDocument/2006/relationships/image" Target="../media/image114.png"/><Relationship Id="rId19" Type="http://schemas.openxmlformats.org/officeDocument/2006/relationships/image" Target="../media/image76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80.png"/><Relationship Id="rId30" Type="http://schemas.openxmlformats.org/officeDocument/2006/relationships/customXml" Target="../ink/ink82.xml"/><Relationship Id="rId35" Type="http://schemas.openxmlformats.org/officeDocument/2006/relationships/image" Target="../media/image84.png"/><Relationship Id="rId43" Type="http://schemas.openxmlformats.org/officeDocument/2006/relationships/image" Target="../media/image88.png"/><Relationship Id="rId48" Type="http://schemas.openxmlformats.org/officeDocument/2006/relationships/customXml" Target="../ink/ink91.xml"/><Relationship Id="rId56" Type="http://schemas.openxmlformats.org/officeDocument/2006/relationships/customXml" Target="../ink/ink95.xml"/><Relationship Id="rId64" Type="http://schemas.openxmlformats.org/officeDocument/2006/relationships/customXml" Target="../ink/ink99.xml"/><Relationship Id="rId69" Type="http://schemas.openxmlformats.org/officeDocument/2006/relationships/image" Target="../media/image101.png"/><Relationship Id="rId77" Type="http://schemas.openxmlformats.org/officeDocument/2006/relationships/image" Target="../media/image105.png"/><Relationship Id="rId100" Type="http://schemas.openxmlformats.org/officeDocument/2006/relationships/customXml" Target="../ink/ink117.xml"/><Relationship Id="rId105" Type="http://schemas.openxmlformats.org/officeDocument/2006/relationships/image" Target="../media/image119.png"/><Relationship Id="rId113" Type="http://schemas.openxmlformats.org/officeDocument/2006/relationships/image" Target="../media/image123.png"/><Relationship Id="rId118" Type="http://schemas.openxmlformats.org/officeDocument/2006/relationships/customXml" Target="../ink/ink126.xml"/><Relationship Id="rId8" Type="http://schemas.openxmlformats.org/officeDocument/2006/relationships/customXml" Target="../ink/ink71.xml"/><Relationship Id="rId51" Type="http://schemas.openxmlformats.org/officeDocument/2006/relationships/image" Target="../media/image92.png"/><Relationship Id="rId72" Type="http://schemas.openxmlformats.org/officeDocument/2006/relationships/customXml" Target="../ink/ink103.xml"/><Relationship Id="rId80" Type="http://schemas.openxmlformats.org/officeDocument/2006/relationships/customXml" Target="../ink/ink107.xml"/><Relationship Id="rId85" Type="http://schemas.openxmlformats.org/officeDocument/2006/relationships/image" Target="../media/image109.png"/><Relationship Id="rId93" Type="http://schemas.openxmlformats.org/officeDocument/2006/relationships/image" Target="../media/image113.png"/><Relationship Id="rId98" Type="http://schemas.openxmlformats.org/officeDocument/2006/relationships/customXml" Target="../ink/ink116.xml"/><Relationship Id="rId121" Type="http://schemas.openxmlformats.org/officeDocument/2006/relationships/image" Target="../media/image127.png"/><Relationship Id="rId3" Type="http://schemas.openxmlformats.org/officeDocument/2006/relationships/image" Target="../media/image68.png"/><Relationship Id="rId12" Type="http://schemas.openxmlformats.org/officeDocument/2006/relationships/customXml" Target="../ink/ink73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38" Type="http://schemas.openxmlformats.org/officeDocument/2006/relationships/customXml" Target="../ink/ink86.xml"/><Relationship Id="rId46" Type="http://schemas.openxmlformats.org/officeDocument/2006/relationships/customXml" Target="../ink/ink90.xml"/><Relationship Id="rId59" Type="http://schemas.openxmlformats.org/officeDocument/2006/relationships/image" Target="../media/image96.png"/><Relationship Id="rId67" Type="http://schemas.openxmlformats.org/officeDocument/2006/relationships/image" Target="../media/image100.png"/><Relationship Id="rId103" Type="http://schemas.openxmlformats.org/officeDocument/2006/relationships/image" Target="../media/image118.png"/><Relationship Id="rId108" Type="http://schemas.openxmlformats.org/officeDocument/2006/relationships/customXml" Target="../ink/ink121.xml"/><Relationship Id="rId116" Type="http://schemas.openxmlformats.org/officeDocument/2006/relationships/customXml" Target="../ink/ink125.xml"/><Relationship Id="rId20" Type="http://schemas.openxmlformats.org/officeDocument/2006/relationships/customXml" Target="../ink/ink77.xml"/><Relationship Id="rId41" Type="http://schemas.openxmlformats.org/officeDocument/2006/relationships/image" Target="../media/image87.png"/><Relationship Id="rId54" Type="http://schemas.openxmlformats.org/officeDocument/2006/relationships/customXml" Target="../ink/ink94.xml"/><Relationship Id="rId62" Type="http://schemas.openxmlformats.org/officeDocument/2006/relationships/customXml" Target="../ink/ink98.xml"/><Relationship Id="rId70" Type="http://schemas.openxmlformats.org/officeDocument/2006/relationships/customXml" Target="../ink/ink102.xml"/><Relationship Id="rId75" Type="http://schemas.openxmlformats.org/officeDocument/2006/relationships/image" Target="../media/image104.png"/><Relationship Id="rId83" Type="http://schemas.openxmlformats.org/officeDocument/2006/relationships/image" Target="../media/image108.png"/><Relationship Id="rId88" Type="http://schemas.openxmlformats.org/officeDocument/2006/relationships/customXml" Target="../ink/ink111.xml"/><Relationship Id="rId91" Type="http://schemas.openxmlformats.org/officeDocument/2006/relationships/image" Target="../media/image112.png"/><Relationship Id="rId96" Type="http://schemas.openxmlformats.org/officeDocument/2006/relationships/customXml" Target="../ink/ink115.xml"/><Relationship Id="rId111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49" Type="http://schemas.openxmlformats.org/officeDocument/2006/relationships/image" Target="../media/image91.png"/><Relationship Id="rId57" Type="http://schemas.openxmlformats.org/officeDocument/2006/relationships/image" Target="../media/image95.png"/><Relationship Id="rId106" Type="http://schemas.openxmlformats.org/officeDocument/2006/relationships/customXml" Target="../ink/ink120.xml"/><Relationship Id="rId114" Type="http://schemas.openxmlformats.org/officeDocument/2006/relationships/customXml" Target="../ink/ink124.xml"/><Relationship Id="rId119" Type="http://schemas.openxmlformats.org/officeDocument/2006/relationships/image" Target="../media/image126.png"/><Relationship Id="rId10" Type="http://schemas.openxmlformats.org/officeDocument/2006/relationships/customXml" Target="../ink/ink72.xml"/><Relationship Id="rId31" Type="http://schemas.openxmlformats.org/officeDocument/2006/relationships/image" Target="../media/image82.png"/><Relationship Id="rId44" Type="http://schemas.openxmlformats.org/officeDocument/2006/relationships/customXml" Target="../ink/ink89.xml"/><Relationship Id="rId52" Type="http://schemas.openxmlformats.org/officeDocument/2006/relationships/customXml" Target="../ink/ink93.xml"/><Relationship Id="rId60" Type="http://schemas.openxmlformats.org/officeDocument/2006/relationships/customXml" Target="../ink/ink97.xml"/><Relationship Id="rId65" Type="http://schemas.openxmlformats.org/officeDocument/2006/relationships/image" Target="../media/image99.png"/><Relationship Id="rId73" Type="http://schemas.openxmlformats.org/officeDocument/2006/relationships/image" Target="../media/image103.png"/><Relationship Id="rId78" Type="http://schemas.openxmlformats.org/officeDocument/2006/relationships/customXml" Target="../ink/ink106.xml"/><Relationship Id="rId81" Type="http://schemas.openxmlformats.org/officeDocument/2006/relationships/image" Target="../media/image107.png"/><Relationship Id="rId86" Type="http://schemas.openxmlformats.org/officeDocument/2006/relationships/customXml" Target="../ink/ink110.xml"/><Relationship Id="rId94" Type="http://schemas.openxmlformats.org/officeDocument/2006/relationships/customXml" Target="../ink/ink114.xml"/><Relationship Id="rId99" Type="http://schemas.openxmlformats.org/officeDocument/2006/relationships/image" Target="../media/image116.png"/><Relationship Id="rId101" Type="http://schemas.openxmlformats.org/officeDocument/2006/relationships/image" Target="../media/image117.png"/><Relationship Id="rId4" Type="http://schemas.openxmlformats.org/officeDocument/2006/relationships/customXml" Target="../ink/ink69.xml"/><Relationship Id="rId9" Type="http://schemas.openxmlformats.org/officeDocument/2006/relationships/image" Target="../media/image71.png"/><Relationship Id="rId13" Type="http://schemas.openxmlformats.org/officeDocument/2006/relationships/image" Target="../media/image73.png"/><Relationship Id="rId18" Type="http://schemas.openxmlformats.org/officeDocument/2006/relationships/customXml" Target="../ink/ink76.xml"/><Relationship Id="rId39" Type="http://schemas.openxmlformats.org/officeDocument/2006/relationships/image" Target="../media/image86.png"/><Relationship Id="rId109" Type="http://schemas.openxmlformats.org/officeDocument/2006/relationships/image" Target="../media/image121.png"/><Relationship Id="rId34" Type="http://schemas.openxmlformats.org/officeDocument/2006/relationships/customXml" Target="../ink/ink84.xml"/><Relationship Id="rId50" Type="http://schemas.openxmlformats.org/officeDocument/2006/relationships/customXml" Target="../ink/ink92.xml"/><Relationship Id="rId55" Type="http://schemas.openxmlformats.org/officeDocument/2006/relationships/image" Target="../media/image94.png"/><Relationship Id="rId76" Type="http://schemas.openxmlformats.org/officeDocument/2006/relationships/customXml" Target="../ink/ink105.xml"/><Relationship Id="rId97" Type="http://schemas.openxmlformats.org/officeDocument/2006/relationships/image" Target="../media/image115.png"/><Relationship Id="rId104" Type="http://schemas.openxmlformats.org/officeDocument/2006/relationships/customXml" Target="../ink/ink119.xml"/><Relationship Id="rId120" Type="http://schemas.openxmlformats.org/officeDocument/2006/relationships/customXml" Target="../ink/ink127.xml"/><Relationship Id="rId7" Type="http://schemas.openxmlformats.org/officeDocument/2006/relationships/image" Target="../media/image70.png"/><Relationship Id="rId71" Type="http://schemas.openxmlformats.org/officeDocument/2006/relationships/image" Target="../media/image102.png"/><Relationship Id="rId92" Type="http://schemas.openxmlformats.org/officeDocument/2006/relationships/customXml" Target="../ink/ink113.xml"/><Relationship Id="rId2" Type="http://schemas.openxmlformats.org/officeDocument/2006/relationships/customXml" Target="../ink/ink68.xml"/><Relationship Id="rId29" Type="http://schemas.openxmlformats.org/officeDocument/2006/relationships/image" Target="../media/image81.png"/><Relationship Id="rId24" Type="http://schemas.openxmlformats.org/officeDocument/2006/relationships/customXml" Target="../ink/ink79.xml"/><Relationship Id="rId40" Type="http://schemas.openxmlformats.org/officeDocument/2006/relationships/customXml" Target="../ink/ink87.xml"/><Relationship Id="rId45" Type="http://schemas.openxmlformats.org/officeDocument/2006/relationships/image" Target="../media/image89.png"/><Relationship Id="rId66" Type="http://schemas.openxmlformats.org/officeDocument/2006/relationships/customXml" Target="../ink/ink100.xml"/><Relationship Id="rId87" Type="http://schemas.openxmlformats.org/officeDocument/2006/relationships/image" Target="../media/image110.png"/><Relationship Id="rId110" Type="http://schemas.openxmlformats.org/officeDocument/2006/relationships/customXml" Target="../ink/ink122.xml"/><Relationship Id="rId115" Type="http://schemas.openxmlformats.org/officeDocument/2006/relationships/image" Target="../media/image12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1.xml"/><Relationship Id="rId18" Type="http://schemas.openxmlformats.org/officeDocument/2006/relationships/image" Target="../media/image133.png"/><Relationship Id="rId26" Type="http://schemas.openxmlformats.org/officeDocument/2006/relationships/image" Target="../media/image137.png"/><Relationship Id="rId39" Type="http://schemas.openxmlformats.org/officeDocument/2006/relationships/customXml" Target="../ink/ink144.xml"/><Relationship Id="rId21" Type="http://schemas.openxmlformats.org/officeDocument/2006/relationships/customXml" Target="../ink/ink135.xml"/><Relationship Id="rId34" Type="http://schemas.openxmlformats.org/officeDocument/2006/relationships/image" Target="../media/image141.png"/><Relationship Id="rId42" Type="http://schemas.openxmlformats.org/officeDocument/2006/relationships/image" Target="../media/image145.png"/><Relationship Id="rId47" Type="http://schemas.openxmlformats.org/officeDocument/2006/relationships/customXml" Target="../ink/ink148.xml"/><Relationship Id="rId50" Type="http://schemas.openxmlformats.org/officeDocument/2006/relationships/image" Target="../media/image149.png"/><Relationship Id="rId55" Type="http://schemas.openxmlformats.org/officeDocument/2006/relationships/customXml" Target="../ink/ink152.xml"/><Relationship Id="rId7" Type="http://schemas.openxmlformats.org/officeDocument/2006/relationships/customXml" Target="../ink/ink128.xml"/><Relationship Id="rId12" Type="http://schemas.openxmlformats.org/officeDocument/2006/relationships/image" Target="../media/image130.png"/><Relationship Id="rId17" Type="http://schemas.openxmlformats.org/officeDocument/2006/relationships/customXml" Target="../ink/ink133.xml"/><Relationship Id="rId25" Type="http://schemas.openxmlformats.org/officeDocument/2006/relationships/customXml" Target="../ink/ink137.xml"/><Relationship Id="rId33" Type="http://schemas.openxmlformats.org/officeDocument/2006/relationships/customXml" Target="../ink/ink141.xml"/><Relationship Id="rId38" Type="http://schemas.openxmlformats.org/officeDocument/2006/relationships/image" Target="../media/image143.png"/><Relationship Id="rId46" Type="http://schemas.openxmlformats.org/officeDocument/2006/relationships/image" Target="../media/image147.png"/><Relationship Id="rId59" Type="http://schemas.openxmlformats.org/officeDocument/2006/relationships/customXml" Target="../ink/ink154.xml"/><Relationship Id="rId2" Type="http://schemas.openxmlformats.org/officeDocument/2006/relationships/diagramData" Target="../diagrams/data1.xml"/><Relationship Id="rId16" Type="http://schemas.openxmlformats.org/officeDocument/2006/relationships/image" Target="../media/image132.png"/><Relationship Id="rId20" Type="http://schemas.openxmlformats.org/officeDocument/2006/relationships/image" Target="../media/image134.png"/><Relationship Id="rId29" Type="http://schemas.openxmlformats.org/officeDocument/2006/relationships/customXml" Target="../ink/ink139.xml"/><Relationship Id="rId41" Type="http://schemas.openxmlformats.org/officeDocument/2006/relationships/customXml" Target="../ink/ink145.xml"/><Relationship Id="rId54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30.xml"/><Relationship Id="rId24" Type="http://schemas.openxmlformats.org/officeDocument/2006/relationships/image" Target="../media/image136.png"/><Relationship Id="rId32" Type="http://schemas.openxmlformats.org/officeDocument/2006/relationships/image" Target="../media/image140.png"/><Relationship Id="rId37" Type="http://schemas.openxmlformats.org/officeDocument/2006/relationships/customXml" Target="../ink/ink143.xml"/><Relationship Id="rId40" Type="http://schemas.openxmlformats.org/officeDocument/2006/relationships/image" Target="../media/image144.png"/><Relationship Id="rId45" Type="http://schemas.openxmlformats.org/officeDocument/2006/relationships/customXml" Target="../ink/ink147.xml"/><Relationship Id="rId53" Type="http://schemas.openxmlformats.org/officeDocument/2006/relationships/customXml" Target="../ink/ink151.xml"/><Relationship Id="rId58" Type="http://schemas.openxmlformats.org/officeDocument/2006/relationships/image" Target="../media/image153.png"/><Relationship Id="rId5" Type="http://schemas.openxmlformats.org/officeDocument/2006/relationships/diagramColors" Target="../diagrams/colors1.xml"/><Relationship Id="rId15" Type="http://schemas.openxmlformats.org/officeDocument/2006/relationships/customXml" Target="../ink/ink132.xml"/><Relationship Id="rId23" Type="http://schemas.openxmlformats.org/officeDocument/2006/relationships/customXml" Target="../ink/ink136.xml"/><Relationship Id="rId28" Type="http://schemas.openxmlformats.org/officeDocument/2006/relationships/image" Target="../media/image138.png"/><Relationship Id="rId36" Type="http://schemas.openxmlformats.org/officeDocument/2006/relationships/image" Target="../media/image142.png"/><Relationship Id="rId49" Type="http://schemas.openxmlformats.org/officeDocument/2006/relationships/customXml" Target="../ink/ink149.xml"/><Relationship Id="rId57" Type="http://schemas.openxmlformats.org/officeDocument/2006/relationships/customXml" Target="../ink/ink153.xml"/><Relationship Id="rId10" Type="http://schemas.openxmlformats.org/officeDocument/2006/relationships/image" Target="../media/image129.png"/><Relationship Id="rId19" Type="http://schemas.openxmlformats.org/officeDocument/2006/relationships/customXml" Target="../ink/ink134.xml"/><Relationship Id="rId31" Type="http://schemas.openxmlformats.org/officeDocument/2006/relationships/customXml" Target="../ink/ink140.xml"/><Relationship Id="rId44" Type="http://schemas.openxmlformats.org/officeDocument/2006/relationships/image" Target="../media/image146.png"/><Relationship Id="rId52" Type="http://schemas.openxmlformats.org/officeDocument/2006/relationships/image" Target="../media/image150.png"/><Relationship Id="rId60" Type="http://schemas.openxmlformats.org/officeDocument/2006/relationships/image" Target="../media/image154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29.xml"/><Relationship Id="rId14" Type="http://schemas.openxmlformats.org/officeDocument/2006/relationships/image" Target="../media/image131.png"/><Relationship Id="rId22" Type="http://schemas.openxmlformats.org/officeDocument/2006/relationships/image" Target="../media/image135.png"/><Relationship Id="rId27" Type="http://schemas.openxmlformats.org/officeDocument/2006/relationships/customXml" Target="../ink/ink138.xml"/><Relationship Id="rId30" Type="http://schemas.openxmlformats.org/officeDocument/2006/relationships/image" Target="../media/image139.png"/><Relationship Id="rId35" Type="http://schemas.openxmlformats.org/officeDocument/2006/relationships/customXml" Target="../ink/ink142.xml"/><Relationship Id="rId43" Type="http://schemas.openxmlformats.org/officeDocument/2006/relationships/customXml" Target="../ink/ink146.xml"/><Relationship Id="rId48" Type="http://schemas.openxmlformats.org/officeDocument/2006/relationships/image" Target="../media/image148.png"/><Relationship Id="rId56" Type="http://schemas.openxmlformats.org/officeDocument/2006/relationships/image" Target="../media/image152.png"/><Relationship Id="rId8" Type="http://schemas.openxmlformats.org/officeDocument/2006/relationships/image" Target="../media/image128.png"/><Relationship Id="rId51" Type="http://schemas.openxmlformats.org/officeDocument/2006/relationships/customXml" Target="../ink/ink150.xml"/><Relationship Id="rId3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7.xml"/><Relationship Id="rId21" Type="http://schemas.openxmlformats.org/officeDocument/2006/relationships/image" Target="../media/image164.png"/><Relationship Id="rId42" Type="http://schemas.openxmlformats.org/officeDocument/2006/relationships/customXml" Target="../ink/ink175.xml"/><Relationship Id="rId47" Type="http://schemas.openxmlformats.org/officeDocument/2006/relationships/image" Target="../media/image177.png"/><Relationship Id="rId63" Type="http://schemas.openxmlformats.org/officeDocument/2006/relationships/image" Target="../media/image185.png"/><Relationship Id="rId68" Type="http://schemas.openxmlformats.org/officeDocument/2006/relationships/customXml" Target="../ink/ink188.xml"/><Relationship Id="rId84" Type="http://schemas.openxmlformats.org/officeDocument/2006/relationships/customXml" Target="../ink/ink196.xml"/><Relationship Id="rId89" Type="http://schemas.openxmlformats.org/officeDocument/2006/relationships/image" Target="../media/image198.png"/><Relationship Id="rId7" Type="http://schemas.openxmlformats.org/officeDocument/2006/relationships/image" Target="../media/image157.png"/><Relationship Id="rId71" Type="http://schemas.openxmlformats.org/officeDocument/2006/relationships/image" Target="../media/image189.png"/><Relationship Id="rId92" Type="http://schemas.openxmlformats.org/officeDocument/2006/relationships/customXml" Target="../ink/ink200.xml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9" Type="http://schemas.openxmlformats.org/officeDocument/2006/relationships/image" Target="../media/image168.png"/><Relationship Id="rId107" Type="http://schemas.openxmlformats.org/officeDocument/2006/relationships/image" Target="../media/image207.png"/><Relationship Id="rId11" Type="http://schemas.openxmlformats.org/officeDocument/2006/relationships/image" Target="../media/image159.png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37" Type="http://schemas.openxmlformats.org/officeDocument/2006/relationships/image" Target="../media/image172.png"/><Relationship Id="rId40" Type="http://schemas.openxmlformats.org/officeDocument/2006/relationships/customXml" Target="../ink/ink174.xml"/><Relationship Id="rId45" Type="http://schemas.openxmlformats.org/officeDocument/2006/relationships/image" Target="../media/image176.png"/><Relationship Id="rId53" Type="http://schemas.openxmlformats.org/officeDocument/2006/relationships/image" Target="../media/image180.png"/><Relationship Id="rId58" Type="http://schemas.openxmlformats.org/officeDocument/2006/relationships/customXml" Target="../ink/ink183.xml"/><Relationship Id="rId66" Type="http://schemas.openxmlformats.org/officeDocument/2006/relationships/customXml" Target="../ink/ink187.xml"/><Relationship Id="rId74" Type="http://schemas.openxmlformats.org/officeDocument/2006/relationships/customXml" Target="../ink/ink191.xml"/><Relationship Id="rId79" Type="http://schemas.openxmlformats.org/officeDocument/2006/relationships/image" Target="../media/image193.png"/><Relationship Id="rId87" Type="http://schemas.openxmlformats.org/officeDocument/2006/relationships/image" Target="../media/image197.png"/><Relationship Id="rId102" Type="http://schemas.openxmlformats.org/officeDocument/2006/relationships/customXml" Target="../ink/ink205.xml"/><Relationship Id="rId5" Type="http://schemas.openxmlformats.org/officeDocument/2006/relationships/image" Target="../media/image156.png"/><Relationship Id="rId61" Type="http://schemas.openxmlformats.org/officeDocument/2006/relationships/image" Target="../media/image184.png"/><Relationship Id="rId82" Type="http://schemas.openxmlformats.org/officeDocument/2006/relationships/customXml" Target="../ink/ink195.xml"/><Relationship Id="rId90" Type="http://schemas.openxmlformats.org/officeDocument/2006/relationships/customXml" Target="../ink/ink199.xml"/><Relationship Id="rId95" Type="http://schemas.openxmlformats.org/officeDocument/2006/relationships/image" Target="../media/image201.png"/><Relationship Id="rId19" Type="http://schemas.openxmlformats.org/officeDocument/2006/relationships/image" Target="../media/image163.png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../media/image167.png"/><Relationship Id="rId30" Type="http://schemas.openxmlformats.org/officeDocument/2006/relationships/customXml" Target="../ink/ink169.xml"/><Relationship Id="rId35" Type="http://schemas.openxmlformats.org/officeDocument/2006/relationships/image" Target="../media/image171.png"/><Relationship Id="rId43" Type="http://schemas.openxmlformats.org/officeDocument/2006/relationships/image" Target="../media/image175.png"/><Relationship Id="rId48" Type="http://schemas.openxmlformats.org/officeDocument/2006/relationships/customXml" Target="../ink/ink178.xml"/><Relationship Id="rId56" Type="http://schemas.openxmlformats.org/officeDocument/2006/relationships/customXml" Target="../ink/ink182.xml"/><Relationship Id="rId64" Type="http://schemas.openxmlformats.org/officeDocument/2006/relationships/customXml" Target="../ink/ink186.xml"/><Relationship Id="rId69" Type="http://schemas.openxmlformats.org/officeDocument/2006/relationships/image" Target="../media/image188.png"/><Relationship Id="rId77" Type="http://schemas.openxmlformats.org/officeDocument/2006/relationships/image" Target="../media/image192.png"/><Relationship Id="rId100" Type="http://schemas.openxmlformats.org/officeDocument/2006/relationships/customXml" Target="../ink/ink204.xml"/><Relationship Id="rId105" Type="http://schemas.openxmlformats.org/officeDocument/2006/relationships/image" Target="../media/image206.png"/><Relationship Id="rId8" Type="http://schemas.openxmlformats.org/officeDocument/2006/relationships/customXml" Target="../ink/ink158.xml"/><Relationship Id="rId51" Type="http://schemas.openxmlformats.org/officeDocument/2006/relationships/image" Target="../media/image179.png"/><Relationship Id="rId72" Type="http://schemas.openxmlformats.org/officeDocument/2006/relationships/customXml" Target="../ink/ink190.xml"/><Relationship Id="rId80" Type="http://schemas.openxmlformats.org/officeDocument/2006/relationships/customXml" Target="../ink/ink194.xml"/><Relationship Id="rId85" Type="http://schemas.openxmlformats.org/officeDocument/2006/relationships/image" Target="../media/image196.png"/><Relationship Id="rId93" Type="http://schemas.openxmlformats.org/officeDocument/2006/relationships/image" Target="../media/image200.png"/><Relationship Id="rId98" Type="http://schemas.openxmlformats.org/officeDocument/2006/relationships/customXml" Target="../ink/ink203.xml"/><Relationship Id="rId3" Type="http://schemas.openxmlformats.org/officeDocument/2006/relationships/image" Target="../media/image155.png"/><Relationship Id="rId12" Type="http://schemas.openxmlformats.org/officeDocument/2006/relationships/customXml" Target="../ink/ink160.xml"/><Relationship Id="rId17" Type="http://schemas.openxmlformats.org/officeDocument/2006/relationships/image" Target="../media/image162.png"/><Relationship Id="rId25" Type="http://schemas.openxmlformats.org/officeDocument/2006/relationships/image" Target="../media/image166.png"/><Relationship Id="rId33" Type="http://schemas.openxmlformats.org/officeDocument/2006/relationships/image" Target="../media/image170.png"/><Relationship Id="rId38" Type="http://schemas.openxmlformats.org/officeDocument/2006/relationships/customXml" Target="../ink/ink173.xml"/><Relationship Id="rId46" Type="http://schemas.openxmlformats.org/officeDocument/2006/relationships/customXml" Target="../ink/ink177.xml"/><Relationship Id="rId59" Type="http://schemas.openxmlformats.org/officeDocument/2006/relationships/image" Target="../media/image183.png"/><Relationship Id="rId67" Type="http://schemas.openxmlformats.org/officeDocument/2006/relationships/image" Target="../media/image187.png"/><Relationship Id="rId103" Type="http://schemas.openxmlformats.org/officeDocument/2006/relationships/image" Target="../media/image205.png"/><Relationship Id="rId20" Type="http://schemas.openxmlformats.org/officeDocument/2006/relationships/customXml" Target="../ink/ink164.xml"/><Relationship Id="rId41" Type="http://schemas.openxmlformats.org/officeDocument/2006/relationships/image" Target="../media/image174.png"/><Relationship Id="rId54" Type="http://schemas.openxmlformats.org/officeDocument/2006/relationships/customXml" Target="../ink/ink181.xml"/><Relationship Id="rId62" Type="http://schemas.openxmlformats.org/officeDocument/2006/relationships/customXml" Target="../ink/ink185.xml"/><Relationship Id="rId70" Type="http://schemas.openxmlformats.org/officeDocument/2006/relationships/customXml" Target="../ink/ink189.xml"/><Relationship Id="rId75" Type="http://schemas.openxmlformats.org/officeDocument/2006/relationships/image" Target="../media/image191.png"/><Relationship Id="rId83" Type="http://schemas.openxmlformats.org/officeDocument/2006/relationships/image" Target="../media/image195.png"/><Relationship Id="rId88" Type="http://schemas.openxmlformats.org/officeDocument/2006/relationships/customXml" Target="../ink/ink198.xml"/><Relationship Id="rId91" Type="http://schemas.openxmlformats.org/officeDocument/2006/relationships/image" Target="../media/image199.png"/><Relationship Id="rId96" Type="http://schemas.openxmlformats.org/officeDocument/2006/relationships/customXml" Target="../ink/ink2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15" Type="http://schemas.openxmlformats.org/officeDocument/2006/relationships/image" Target="../media/image161.png"/><Relationship Id="rId23" Type="http://schemas.openxmlformats.org/officeDocument/2006/relationships/image" Target="../media/image165.png"/><Relationship Id="rId28" Type="http://schemas.openxmlformats.org/officeDocument/2006/relationships/customXml" Target="../ink/ink168.xml"/><Relationship Id="rId36" Type="http://schemas.openxmlformats.org/officeDocument/2006/relationships/customXml" Target="../ink/ink172.xml"/><Relationship Id="rId49" Type="http://schemas.openxmlformats.org/officeDocument/2006/relationships/image" Target="../media/image178.png"/><Relationship Id="rId57" Type="http://schemas.openxmlformats.org/officeDocument/2006/relationships/image" Target="../media/image182.png"/><Relationship Id="rId106" Type="http://schemas.openxmlformats.org/officeDocument/2006/relationships/customXml" Target="../ink/ink207.xml"/><Relationship Id="rId10" Type="http://schemas.openxmlformats.org/officeDocument/2006/relationships/customXml" Target="../ink/ink159.xml"/><Relationship Id="rId31" Type="http://schemas.openxmlformats.org/officeDocument/2006/relationships/image" Target="../media/image169.png"/><Relationship Id="rId44" Type="http://schemas.openxmlformats.org/officeDocument/2006/relationships/customXml" Target="../ink/ink176.xml"/><Relationship Id="rId52" Type="http://schemas.openxmlformats.org/officeDocument/2006/relationships/customXml" Target="../ink/ink180.xml"/><Relationship Id="rId60" Type="http://schemas.openxmlformats.org/officeDocument/2006/relationships/customXml" Target="../ink/ink184.xml"/><Relationship Id="rId65" Type="http://schemas.openxmlformats.org/officeDocument/2006/relationships/image" Target="../media/image186.png"/><Relationship Id="rId73" Type="http://schemas.openxmlformats.org/officeDocument/2006/relationships/image" Target="../media/image190.png"/><Relationship Id="rId78" Type="http://schemas.openxmlformats.org/officeDocument/2006/relationships/customXml" Target="../ink/ink193.xml"/><Relationship Id="rId81" Type="http://schemas.openxmlformats.org/officeDocument/2006/relationships/image" Target="../media/image194.png"/><Relationship Id="rId86" Type="http://schemas.openxmlformats.org/officeDocument/2006/relationships/customXml" Target="../ink/ink197.xml"/><Relationship Id="rId94" Type="http://schemas.openxmlformats.org/officeDocument/2006/relationships/customXml" Target="../ink/ink201.xml"/><Relationship Id="rId99" Type="http://schemas.openxmlformats.org/officeDocument/2006/relationships/image" Target="../media/image203.png"/><Relationship Id="rId101" Type="http://schemas.openxmlformats.org/officeDocument/2006/relationships/image" Target="../media/image204.png"/><Relationship Id="rId4" Type="http://schemas.openxmlformats.org/officeDocument/2006/relationships/customXml" Target="../ink/ink156.xml"/><Relationship Id="rId9" Type="http://schemas.openxmlformats.org/officeDocument/2006/relationships/image" Target="../media/image158.png"/><Relationship Id="rId13" Type="http://schemas.openxmlformats.org/officeDocument/2006/relationships/image" Target="../media/image160.png"/><Relationship Id="rId18" Type="http://schemas.openxmlformats.org/officeDocument/2006/relationships/customXml" Target="../ink/ink163.xml"/><Relationship Id="rId39" Type="http://schemas.openxmlformats.org/officeDocument/2006/relationships/image" Target="../media/image173.png"/><Relationship Id="rId34" Type="http://schemas.openxmlformats.org/officeDocument/2006/relationships/customXml" Target="../ink/ink171.xml"/><Relationship Id="rId50" Type="http://schemas.openxmlformats.org/officeDocument/2006/relationships/customXml" Target="../ink/ink179.xml"/><Relationship Id="rId55" Type="http://schemas.openxmlformats.org/officeDocument/2006/relationships/image" Target="../media/image181.png"/><Relationship Id="rId76" Type="http://schemas.openxmlformats.org/officeDocument/2006/relationships/customXml" Target="../ink/ink192.xml"/><Relationship Id="rId97" Type="http://schemas.openxmlformats.org/officeDocument/2006/relationships/image" Target="../media/image202.png"/><Relationship Id="rId104" Type="http://schemas.openxmlformats.org/officeDocument/2006/relationships/customXml" Target="../ink/ink20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1.xml"/><Relationship Id="rId13" Type="http://schemas.openxmlformats.org/officeDocument/2006/relationships/image" Target="../media/image213.png"/><Relationship Id="rId18" Type="http://schemas.openxmlformats.org/officeDocument/2006/relationships/customXml" Target="../ink/ink216.xml"/><Relationship Id="rId26" Type="http://schemas.openxmlformats.org/officeDocument/2006/relationships/customXml" Target="../ink/ink220.xml"/><Relationship Id="rId39" Type="http://schemas.openxmlformats.org/officeDocument/2006/relationships/image" Target="../media/image226.png"/><Relationship Id="rId3" Type="http://schemas.openxmlformats.org/officeDocument/2006/relationships/image" Target="../media/image208.png"/><Relationship Id="rId21" Type="http://schemas.openxmlformats.org/officeDocument/2006/relationships/image" Target="../media/image217.png"/><Relationship Id="rId34" Type="http://schemas.openxmlformats.org/officeDocument/2006/relationships/customXml" Target="../ink/ink224.xml"/><Relationship Id="rId42" Type="http://schemas.openxmlformats.org/officeDocument/2006/relationships/customXml" Target="../ink/ink228.xml"/><Relationship Id="rId47" Type="http://schemas.openxmlformats.org/officeDocument/2006/relationships/image" Target="../media/image230.png"/><Relationship Id="rId7" Type="http://schemas.openxmlformats.org/officeDocument/2006/relationships/image" Target="../media/image210.png"/><Relationship Id="rId12" Type="http://schemas.openxmlformats.org/officeDocument/2006/relationships/customXml" Target="../ink/ink213.xml"/><Relationship Id="rId17" Type="http://schemas.openxmlformats.org/officeDocument/2006/relationships/image" Target="../media/image215.png"/><Relationship Id="rId25" Type="http://schemas.openxmlformats.org/officeDocument/2006/relationships/image" Target="../media/image219.png"/><Relationship Id="rId33" Type="http://schemas.openxmlformats.org/officeDocument/2006/relationships/image" Target="../media/image223.png"/><Relationship Id="rId38" Type="http://schemas.openxmlformats.org/officeDocument/2006/relationships/customXml" Target="../ink/ink226.xml"/><Relationship Id="rId46" Type="http://schemas.openxmlformats.org/officeDocument/2006/relationships/customXml" Target="../ink/ink230.xml"/><Relationship Id="rId2" Type="http://schemas.openxmlformats.org/officeDocument/2006/relationships/customXml" Target="../ink/ink208.xml"/><Relationship Id="rId16" Type="http://schemas.openxmlformats.org/officeDocument/2006/relationships/customXml" Target="../ink/ink215.xml"/><Relationship Id="rId20" Type="http://schemas.openxmlformats.org/officeDocument/2006/relationships/customXml" Target="../ink/ink217.xml"/><Relationship Id="rId29" Type="http://schemas.openxmlformats.org/officeDocument/2006/relationships/image" Target="../media/image221.png"/><Relationship Id="rId41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0.xml"/><Relationship Id="rId11" Type="http://schemas.openxmlformats.org/officeDocument/2006/relationships/image" Target="../media/image212.png"/><Relationship Id="rId24" Type="http://schemas.openxmlformats.org/officeDocument/2006/relationships/customXml" Target="../ink/ink219.xml"/><Relationship Id="rId32" Type="http://schemas.openxmlformats.org/officeDocument/2006/relationships/customXml" Target="../ink/ink223.xml"/><Relationship Id="rId37" Type="http://schemas.openxmlformats.org/officeDocument/2006/relationships/image" Target="../media/image225.png"/><Relationship Id="rId40" Type="http://schemas.openxmlformats.org/officeDocument/2006/relationships/customXml" Target="../ink/ink227.xml"/><Relationship Id="rId45" Type="http://schemas.openxmlformats.org/officeDocument/2006/relationships/image" Target="../media/image229.png"/><Relationship Id="rId5" Type="http://schemas.openxmlformats.org/officeDocument/2006/relationships/image" Target="../media/image209.png"/><Relationship Id="rId15" Type="http://schemas.openxmlformats.org/officeDocument/2006/relationships/image" Target="../media/image214.png"/><Relationship Id="rId23" Type="http://schemas.openxmlformats.org/officeDocument/2006/relationships/image" Target="../media/image218.png"/><Relationship Id="rId28" Type="http://schemas.openxmlformats.org/officeDocument/2006/relationships/customXml" Target="../ink/ink221.xml"/><Relationship Id="rId36" Type="http://schemas.openxmlformats.org/officeDocument/2006/relationships/customXml" Target="../ink/ink225.xml"/><Relationship Id="rId10" Type="http://schemas.openxmlformats.org/officeDocument/2006/relationships/customXml" Target="../ink/ink212.xml"/><Relationship Id="rId19" Type="http://schemas.openxmlformats.org/officeDocument/2006/relationships/image" Target="../media/image216.png"/><Relationship Id="rId31" Type="http://schemas.openxmlformats.org/officeDocument/2006/relationships/image" Target="../media/image222.png"/><Relationship Id="rId44" Type="http://schemas.openxmlformats.org/officeDocument/2006/relationships/customXml" Target="../ink/ink229.xml"/><Relationship Id="rId4" Type="http://schemas.openxmlformats.org/officeDocument/2006/relationships/customXml" Target="../ink/ink209.xml"/><Relationship Id="rId9" Type="http://schemas.openxmlformats.org/officeDocument/2006/relationships/image" Target="../media/image211.png"/><Relationship Id="rId14" Type="http://schemas.openxmlformats.org/officeDocument/2006/relationships/customXml" Target="../ink/ink214.xml"/><Relationship Id="rId22" Type="http://schemas.openxmlformats.org/officeDocument/2006/relationships/customXml" Target="../ink/ink218.xml"/><Relationship Id="rId27" Type="http://schemas.openxmlformats.org/officeDocument/2006/relationships/image" Target="../media/image220.png"/><Relationship Id="rId30" Type="http://schemas.openxmlformats.org/officeDocument/2006/relationships/customXml" Target="../ink/ink222.xml"/><Relationship Id="rId35" Type="http://schemas.openxmlformats.org/officeDocument/2006/relationships/image" Target="../media/image224.png"/><Relationship Id="rId43" Type="http://schemas.openxmlformats.org/officeDocument/2006/relationships/image" Target="../media/image2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sv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64FE-4021-77D4-702B-CEEB235AC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Brushup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586DB-46C2-5E48-DF59-1AD3F98D6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0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FB16-9E65-E43B-0220-2C1E3E3D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9528-3F7D-3F30-3E9A-FB87D897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Interconnection between two Virtual Networks</a:t>
            </a:r>
          </a:p>
          <a:p>
            <a:r>
              <a:rPr lang="en-US" dirty="0"/>
              <a:t>Regional – </a:t>
            </a:r>
            <a:r>
              <a:rPr lang="en-US" dirty="0" err="1"/>
              <a:t>VNets</a:t>
            </a:r>
            <a:r>
              <a:rPr lang="en-US" dirty="0"/>
              <a:t> part of same region</a:t>
            </a:r>
          </a:p>
          <a:p>
            <a:r>
              <a:rPr lang="en-US" dirty="0"/>
              <a:t>Global – </a:t>
            </a:r>
            <a:r>
              <a:rPr lang="en-US" dirty="0" err="1"/>
              <a:t>VNets</a:t>
            </a:r>
            <a:r>
              <a:rPr lang="en-US" dirty="0"/>
              <a:t> part of different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03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46D6-149B-88F8-CD8C-75C90D93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5B0-FFF8-B1BD-AD37-A747DACA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4 – TCP and UDP</a:t>
            </a:r>
          </a:p>
          <a:p>
            <a:r>
              <a:rPr lang="en-US" dirty="0"/>
              <a:t>Fronted IP Configuration – </a:t>
            </a:r>
          </a:p>
          <a:p>
            <a:r>
              <a:rPr lang="en-US" dirty="0"/>
              <a:t>Backend Pool of VMs</a:t>
            </a:r>
          </a:p>
          <a:p>
            <a:r>
              <a:rPr lang="en-US" dirty="0"/>
              <a:t>Health Probe</a:t>
            </a:r>
          </a:p>
          <a:p>
            <a:r>
              <a:rPr lang="en-US" dirty="0"/>
              <a:t>Load Balancing Rule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740ADA-F29E-1F01-F65B-34150D0A191A}"/>
              </a:ext>
            </a:extLst>
          </p:cNvPr>
          <p:cNvGrpSpPr/>
          <p:nvPr/>
        </p:nvGrpSpPr>
        <p:grpSpPr>
          <a:xfrm>
            <a:off x="5078607" y="2344361"/>
            <a:ext cx="995760" cy="313560"/>
            <a:chOff x="5078607" y="2344361"/>
            <a:chExt cx="99576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3E522D-B16A-4081-9821-833026757852}"/>
                    </a:ext>
                  </a:extLst>
                </p14:cNvPr>
                <p14:cNvContentPartPr/>
                <p14:nvPr/>
              </p14:nvContentPartPr>
              <p14:xfrm>
                <a:off x="5078607" y="2426801"/>
                <a:ext cx="98280" cy="227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3E522D-B16A-4081-9821-8330267578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69967" y="2417801"/>
                  <a:ext cx="115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36B81E-76E2-B088-C8FF-895F33478468}"/>
                    </a:ext>
                  </a:extLst>
                </p14:cNvPr>
                <p14:cNvContentPartPr/>
                <p14:nvPr/>
              </p14:nvContentPartPr>
              <p14:xfrm>
                <a:off x="5175807" y="2413481"/>
                <a:ext cx="291240" cy="206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36B81E-76E2-B088-C8FF-895F334784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66807" y="2404841"/>
                  <a:ext cx="308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936B58-CE81-C0E0-EDB3-645B987B5F07}"/>
                    </a:ext>
                  </a:extLst>
                </p14:cNvPr>
                <p14:cNvContentPartPr/>
                <p14:nvPr/>
              </p14:nvContentPartPr>
              <p14:xfrm>
                <a:off x="5501247" y="2344361"/>
                <a:ext cx="120240" cy="31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936B58-CE81-C0E0-EDB3-645B987B5F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92247" y="2335361"/>
                  <a:ext cx="137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16861F-CC5E-DA6F-E9AC-272ED1568DAF}"/>
                    </a:ext>
                  </a:extLst>
                </p14:cNvPr>
                <p14:cNvContentPartPr/>
                <p14:nvPr/>
              </p14:nvContentPartPr>
              <p14:xfrm>
                <a:off x="5625087" y="2424641"/>
                <a:ext cx="142560" cy="198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16861F-CC5E-DA6F-E9AC-272ED1568D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16447" y="2416001"/>
                  <a:ext cx="160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1909CFE-5A05-3BFE-5CFE-26242ECFD309}"/>
                    </a:ext>
                  </a:extLst>
                </p14:cNvPr>
                <p14:cNvContentPartPr/>
                <p14:nvPr/>
              </p14:nvContentPartPr>
              <p14:xfrm>
                <a:off x="5884287" y="2419601"/>
                <a:ext cx="47520" cy="6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1909CFE-5A05-3BFE-5CFE-26242ECFD3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75647" y="2410961"/>
                  <a:ext cx="65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3EC9A4-E14F-C231-8E17-F857685B6652}"/>
                    </a:ext>
                  </a:extLst>
                </p14:cNvPr>
                <p14:cNvContentPartPr/>
                <p14:nvPr/>
              </p14:nvContentPartPr>
              <p14:xfrm>
                <a:off x="5842887" y="2414921"/>
                <a:ext cx="231480" cy="21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3EC9A4-E14F-C231-8E17-F857685B66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33887" y="2405921"/>
                  <a:ext cx="24912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B9B45B-0E75-DDFE-12C3-F78A842997A9}"/>
              </a:ext>
            </a:extLst>
          </p:cNvPr>
          <p:cNvGrpSpPr/>
          <p:nvPr/>
        </p:nvGrpSpPr>
        <p:grpSpPr>
          <a:xfrm>
            <a:off x="5064207" y="2772401"/>
            <a:ext cx="1067040" cy="264960"/>
            <a:chOff x="5064207" y="2772401"/>
            <a:chExt cx="106704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573B55-5CA1-9AB0-99E1-BADF6B5C5D84}"/>
                    </a:ext>
                  </a:extLst>
                </p14:cNvPr>
                <p14:cNvContentPartPr/>
                <p14:nvPr/>
              </p14:nvContentPartPr>
              <p14:xfrm>
                <a:off x="5064207" y="2827481"/>
                <a:ext cx="127800" cy="193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573B55-5CA1-9AB0-99E1-BADF6B5C5D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55567" y="2818481"/>
                  <a:ext cx="145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1F0565-EE13-FB6E-8A8E-4176C7BC0C9C}"/>
                    </a:ext>
                  </a:extLst>
                </p14:cNvPr>
                <p14:cNvContentPartPr/>
                <p14:nvPr/>
              </p14:nvContentPartPr>
              <p14:xfrm>
                <a:off x="5215767" y="2897321"/>
                <a:ext cx="165240" cy="140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1F0565-EE13-FB6E-8A8E-4176C7BC0C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06767" y="2888321"/>
                  <a:ext cx="182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F5050B-4AD8-0C21-E793-896C7D019B05}"/>
                    </a:ext>
                  </a:extLst>
                </p14:cNvPr>
                <p14:cNvContentPartPr/>
                <p14:nvPr/>
              </p14:nvContentPartPr>
              <p14:xfrm>
                <a:off x="5365167" y="2777801"/>
                <a:ext cx="10800" cy="25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F5050B-4AD8-0C21-E793-896C7D019B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56527" y="2769161"/>
                  <a:ext cx="28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B47285-D813-0501-461D-986BA2374E67}"/>
                    </a:ext>
                  </a:extLst>
                </p14:cNvPr>
                <p14:cNvContentPartPr/>
                <p14:nvPr/>
              </p14:nvContentPartPr>
              <p14:xfrm>
                <a:off x="5401527" y="2941961"/>
                <a:ext cx="101880" cy="58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B47285-D813-0501-461D-986BA2374E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2887" y="2933321"/>
                  <a:ext cx="119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320BD2-3598-4FCD-2FE3-EAAA0E38DFA8}"/>
                    </a:ext>
                  </a:extLst>
                </p14:cNvPr>
                <p14:cNvContentPartPr/>
                <p14:nvPr/>
              </p14:nvContentPartPr>
              <p14:xfrm>
                <a:off x="5556687" y="2797241"/>
                <a:ext cx="163080" cy="185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320BD2-3598-4FCD-2FE3-EAAA0E38DF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48047" y="2788241"/>
                  <a:ext cx="180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6C8182-4F72-EE49-B82D-F764A367025E}"/>
                    </a:ext>
                  </a:extLst>
                </p14:cNvPr>
                <p14:cNvContentPartPr/>
                <p14:nvPr/>
              </p14:nvContentPartPr>
              <p14:xfrm>
                <a:off x="5663607" y="2860241"/>
                <a:ext cx="118800" cy="56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6C8182-4F72-EE49-B82D-F764A36702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4967" y="2851601"/>
                  <a:ext cx="136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346209-2742-9B15-1D3C-F1C0FE342599}"/>
                    </a:ext>
                  </a:extLst>
                </p14:cNvPr>
                <p14:cNvContentPartPr/>
                <p14:nvPr/>
              </p14:nvContentPartPr>
              <p14:xfrm>
                <a:off x="5786007" y="2872841"/>
                <a:ext cx="70560" cy="9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346209-2742-9B15-1D3C-F1C0FE3425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77007" y="2864201"/>
                  <a:ext cx="88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E66F83-1EE8-5426-8BF9-7C70C9826601}"/>
                    </a:ext>
                  </a:extLst>
                </p14:cNvPr>
                <p14:cNvContentPartPr/>
                <p14:nvPr/>
              </p14:nvContentPartPr>
              <p14:xfrm>
                <a:off x="5922807" y="2772401"/>
                <a:ext cx="208440" cy="240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E66F83-1EE8-5426-8BF9-7C70C98266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14167" y="2763401"/>
                  <a:ext cx="22608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FCAEDC5-FD65-5ED9-1730-BF0D850C5695}"/>
              </a:ext>
            </a:extLst>
          </p:cNvPr>
          <p:cNvGrpSpPr/>
          <p:nvPr/>
        </p:nvGrpSpPr>
        <p:grpSpPr>
          <a:xfrm>
            <a:off x="6304047" y="2149961"/>
            <a:ext cx="3798360" cy="401760"/>
            <a:chOff x="6304047" y="2149961"/>
            <a:chExt cx="379836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2BDB97-68D1-844F-F9FF-2135D62AEDA0}"/>
                    </a:ext>
                  </a:extLst>
                </p14:cNvPr>
                <p14:cNvContentPartPr/>
                <p14:nvPr/>
              </p14:nvContentPartPr>
              <p14:xfrm>
                <a:off x="6304047" y="2461361"/>
                <a:ext cx="132480" cy="43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2BDB97-68D1-844F-F9FF-2135D62AED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95047" y="2452721"/>
                  <a:ext cx="150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DAE0CB-61A5-946E-BDF6-6C9E61F5370F}"/>
                    </a:ext>
                  </a:extLst>
                </p14:cNvPr>
                <p14:cNvContentPartPr/>
                <p14:nvPr/>
              </p14:nvContentPartPr>
              <p14:xfrm>
                <a:off x="6599967" y="2334281"/>
                <a:ext cx="243000" cy="19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DAE0CB-61A5-946E-BDF6-6C9E61F537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91327" y="2325641"/>
                  <a:ext cx="260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B6F687-4C4C-E1F7-36BA-C39B00511AF8}"/>
                    </a:ext>
                  </a:extLst>
                </p14:cNvPr>
                <p14:cNvContentPartPr/>
                <p14:nvPr/>
              </p14:nvContentPartPr>
              <p14:xfrm>
                <a:off x="6806607" y="2375321"/>
                <a:ext cx="127440" cy="133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B6F687-4C4C-E1F7-36BA-C39B00511A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7967" y="2366681"/>
                  <a:ext cx="145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4EEC0F-0021-8AF1-7122-50BFDD483761}"/>
                    </a:ext>
                  </a:extLst>
                </p14:cNvPr>
                <p14:cNvContentPartPr/>
                <p14:nvPr/>
              </p14:nvContentPartPr>
              <p14:xfrm>
                <a:off x="6977967" y="2436521"/>
                <a:ext cx="96480" cy="90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4EEC0F-0021-8AF1-7122-50BFDD4837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68967" y="2427881"/>
                  <a:ext cx="114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4FBABD-A633-3993-14C7-0FDA08461451}"/>
                    </a:ext>
                  </a:extLst>
                </p14:cNvPr>
                <p14:cNvContentPartPr/>
                <p14:nvPr/>
              </p14:nvContentPartPr>
              <p14:xfrm>
                <a:off x="7119087" y="2249681"/>
                <a:ext cx="429480" cy="251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4FBABD-A633-3993-14C7-0FDA084614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0447" y="2241041"/>
                  <a:ext cx="447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55DEF5-B281-CA56-D039-5A56D5B0AEFD}"/>
                    </a:ext>
                  </a:extLst>
                </p14:cNvPr>
                <p14:cNvContentPartPr/>
                <p14:nvPr/>
              </p14:nvContentPartPr>
              <p14:xfrm>
                <a:off x="7400967" y="2331761"/>
                <a:ext cx="253080" cy="58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55DEF5-B281-CA56-D039-5A56D5B0AE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2327" y="2323121"/>
                  <a:ext cx="270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6A578-1B49-70C0-70F2-8AB664D2A971}"/>
                    </a:ext>
                  </a:extLst>
                </p14:cNvPr>
                <p14:cNvContentPartPr/>
                <p14:nvPr/>
              </p14:nvContentPartPr>
              <p14:xfrm>
                <a:off x="7784727" y="2224841"/>
                <a:ext cx="93600" cy="227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6A578-1B49-70C0-70F2-8AB664D2A9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5727" y="2215841"/>
                  <a:ext cx="111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9F53E6-A1D0-251D-EE42-F93FFBCB3E5C}"/>
                    </a:ext>
                  </a:extLst>
                </p14:cNvPr>
                <p14:cNvContentPartPr/>
                <p14:nvPr/>
              </p14:nvContentPartPr>
              <p14:xfrm>
                <a:off x="7776087" y="2345441"/>
                <a:ext cx="223560" cy="83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9F53E6-A1D0-251D-EE42-F93FFBCB3E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67447" y="2336801"/>
                  <a:ext cx="241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E9AFC5-4244-633A-9CBF-B99333A18ECC}"/>
                    </a:ext>
                  </a:extLst>
                </p14:cNvPr>
                <p14:cNvContentPartPr/>
                <p14:nvPr/>
              </p14:nvContentPartPr>
              <p14:xfrm>
                <a:off x="8043567" y="2354441"/>
                <a:ext cx="135000" cy="98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E9AFC5-4244-633A-9CBF-B99333A18E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34927" y="2345441"/>
                  <a:ext cx="152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CC4014-7AF8-46E8-7FBC-4E0DE9031932}"/>
                    </a:ext>
                  </a:extLst>
                </p14:cNvPr>
                <p14:cNvContentPartPr/>
                <p14:nvPr/>
              </p14:nvContentPartPr>
              <p14:xfrm>
                <a:off x="8141847" y="2239961"/>
                <a:ext cx="19440" cy="153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CC4014-7AF8-46E8-7FBC-4E0DE90319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2847" y="2231321"/>
                  <a:ext cx="37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219F11-2E09-BAAC-F7AD-70B815FED21D}"/>
                    </a:ext>
                  </a:extLst>
                </p14:cNvPr>
                <p14:cNvContentPartPr/>
                <p14:nvPr/>
              </p14:nvContentPartPr>
              <p14:xfrm>
                <a:off x="8217807" y="2355161"/>
                <a:ext cx="258120" cy="19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219F11-2E09-BAAC-F7AD-70B815FED2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08807" y="2346521"/>
                  <a:ext cx="275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B3A576-1BA3-CBC1-A96E-F4F5A881D3AD}"/>
                    </a:ext>
                  </a:extLst>
                </p14:cNvPr>
                <p14:cNvContentPartPr/>
                <p14:nvPr/>
              </p14:nvContentPartPr>
              <p14:xfrm>
                <a:off x="8560167" y="2149961"/>
                <a:ext cx="49680" cy="270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B3A576-1BA3-CBC1-A96E-F4F5A881D3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51167" y="2140961"/>
                  <a:ext cx="67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FDD358-0DE9-7859-460C-16A347502507}"/>
                    </a:ext>
                  </a:extLst>
                </p14:cNvPr>
                <p14:cNvContentPartPr/>
                <p14:nvPr/>
              </p14:nvContentPartPr>
              <p14:xfrm>
                <a:off x="8705607" y="2340761"/>
                <a:ext cx="486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FDD358-0DE9-7859-460C-16A3475025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96607" y="2332121"/>
                  <a:ext cx="66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7FCE3E-9153-4407-111B-6AF64776E1F5}"/>
                    </a:ext>
                  </a:extLst>
                </p14:cNvPr>
                <p14:cNvContentPartPr/>
                <p14:nvPr/>
              </p14:nvContentPartPr>
              <p14:xfrm>
                <a:off x="8787327" y="2185601"/>
                <a:ext cx="264960" cy="207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7FCE3E-9153-4407-111B-6AF64776E1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78687" y="2176961"/>
                  <a:ext cx="282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8450806-0A12-962F-F193-69BAA4768D87}"/>
                    </a:ext>
                  </a:extLst>
                </p14:cNvPr>
                <p14:cNvContentPartPr/>
                <p14:nvPr/>
              </p14:nvContentPartPr>
              <p14:xfrm>
                <a:off x="9177927" y="2224841"/>
                <a:ext cx="96120" cy="259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8450806-0A12-962F-F193-69BAA4768D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69287" y="2216201"/>
                  <a:ext cx="113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423FD1-AA3E-E4EA-1B3A-5D96463986BA}"/>
                    </a:ext>
                  </a:extLst>
                </p14:cNvPr>
                <p14:cNvContentPartPr/>
                <p14:nvPr/>
              </p14:nvContentPartPr>
              <p14:xfrm>
                <a:off x="9252447" y="2175521"/>
                <a:ext cx="396000" cy="26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423FD1-AA3E-E4EA-1B3A-5D96463986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43807" y="2166521"/>
                  <a:ext cx="4136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2FE169A-9AA1-4DE9-CA5E-A029CF041908}"/>
                    </a:ext>
                  </a:extLst>
                </p14:cNvPr>
                <p14:cNvContentPartPr/>
                <p14:nvPr/>
              </p14:nvContentPartPr>
              <p14:xfrm>
                <a:off x="9676167" y="2287121"/>
                <a:ext cx="86400" cy="151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2FE169A-9AA1-4DE9-CA5E-A029CF0419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67527" y="2278481"/>
                  <a:ext cx="104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67DED7-8F08-577A-C912-F1FB6E270F41}"/>
                    </a:ext>
                  </a:extLst>
                </p14:cNvPr>
                <p14:cNvContentPartPr/>
                <p14:nvPr/>
              </p14:nvContentPartPr>
              <p14:xfrm>
                <a:off x="9765087" y="2273441"/>
                <a:ext cx="337320" cy="197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67DED7-8F08-577A-C912-F1FB6E270F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56087" y="2264801"/>
                  <a:ext cx="35496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D0B090-4A98-CAD3-D01F-158CE87760B1}"/>
              </a:ext>
            </a:extLst>
          </p:cNvPr>
          <p:cNvGrpSpPr/>
          <p:nvPr/>
        </p:nvGrpSpPr>
        <p:grpSpPr>
          <a:xfrm>
            <a:off x="6360567" y="2723081"/>
            <a:ext cx="2922120" cy="313920"/>
            <a:chOff x="6360567" y="2723081"/>
            <a:chExt cx="292212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338FF18-A816-E715-939B-58AA517D937C}"/>
                    </a:ext>
                  </a:extLst>
                </p14:cNvPr>
                <p14:cNvContentPartPr/>
                <p14:nvPr/>
              </p14:nvContentPartPr>
              <p14:xfrm>
                <a:off x="6360567" y="2908481"/>
                <a:ext cx="118080" cy="3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338FF18-A816-E715-939B-58AA517D93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51567" y="2899481"/>
                  <a:ext cx="1357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8557BC-3EA9-A03E-E548-91DEF1A3FA5C}"/>
                    </a:ext>
                  </a:extLst>
                </p14:cNvPr>
                <p14:cNvContentPartPr/>
                <p14:nvPr/>
              </p14:nvContentPartPr>
              <p14:xfrm>
                <a:off x="6659007" y="2852321"/>
                <a:ext cx="122760" cy="34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8557BC-3EA9-A03E-E548-91DEF1A3FA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50007" y="2843321"/>
                  <a:ext cx="140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CD3730-725A-1E46-DD04-62305A281FE9}"/>
                    </a:ext>
                  </a:extLst>
                </p14:cNvPr>
                <p14:cNvContentPartPr/>
                <p14:nvPr/>
              </p14:nvContentPartPr>
              <p14:xfrm>
                <a:off x="6713007" y="2842601"/>
                <a:ext cx="217080" cy="19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CD3730-725A-1E46-DD04-62305A281F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04007" y="2833601"/>
                  <a:ext cx="234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216CF9-185C-5703-52DF-9A4E000558CC}"/>
                    </a:ext>
                  </a:extLst>
                </p14:cNvPr>
                <p14:cNvContentPartPr/>
                <p14:nvPr/>
              </p14:nvContentPartPr>
              <p14:xfrm>
                <a:off x="6887967" y="2813081"/>
                <a:ext cx="181440" cy="159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216CF9-185C-5703-52DF-9A4E000558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78967" y="2804441"/>
                  <a:ext cx="199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81A77A-8AAE-2636-5443-BC728EE98901}"/>
                    </a:ext>
                  </a:extLst>
                </p14:cNvPr>
                <p14:cNvContentPartPr/>
                <p14:nvPr/>
              </p14:nvContentPartPr>
              <p14:xfrm>
                <a:off x="7071927" y="2903801"/>
                <a:ext cx="59760" cy="98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81A77A-8AAE-2636-5443-BC728EE989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63287" y="2894801"/>
                  <a:ext cx="77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6F1C2B-F78E-C9CB-67AF-B294B7ED9711}"/>
                    </a:ext>
                  </a:extLst>
                </p14:cNvPr>
                <p14:cNvContentPartPr/>
                <p14:nvPr/>
              </p14:nvContentPartPr>
              <p14:xfrm>
                <a:off x="7184607" y="2740361"/>
                <a:ext cx="463320" cy="25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6F1C2B-F78E-C9CB-67AF-B294B7ED97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75967" y="2731361"/>
                  <a:ext cx="4809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09CF27-A595-D792-382C-47566E299D8D}"/>
                    </a:ext>
                  </a:extLst>
                </p14:cNvPr>
                <p14:cNvContentPartPr/>
                <p14:nvPr/>
              </p14:nvContentPartPr>
              <p14:xfrm>
                <a:off x="7788327" y="2761241"/>
                <a:ext cx="101520" cy="21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09CF27-A595-D792-382C-47566E299D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79327" y="2752241"/>
                  <a:ext cx="119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FF814E-12AD-6D66-0EAB-62147F5E6461}"/>
                    </a:ext>
                  </a:extLst>
                </p14:cNvPr>
                <p14:cNvContentPartPr/>
                <p14:nvPr/>
              </p14:nvContentPartPr>
              <p14:xfrm>
                <a:off x="7935207" y="2834321"/>
                <a:ext cx="40680" cy="87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FF814E-12AD-6D66-0EAB-62147F5E64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6207" y="2825681"/>
                  <a:ext cx="58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A819B1-775A-BE94-0823-C1CA5FBF7416}"/>
                    </a:ext>
                  </a:extLst>
                </p14:cNvPr>
                <p14:cNvContentPartPr/>
                <p14:nvPr/>
              </p14:nvContentPartPr>
              <p14:xfrm>
                <a:off x="8011527" y="2723081"/>
                <a:ext cx="180360" cy="209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A819B1-775A-BE94-0823-C1CA5FBF74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02887" y="2714441"/>
                  <a:ext cx="198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958B3D8-6B8F-424B-81A7-88E914E15BF9}"/>
                    </a:ext>
                  </a:extLst>
                </p14:cNvPr>
                <p14:cNvContentPartPr/>
                <p14:nvPr/>
              </p14:nvContentPartPr>
              <p14:xfrm>
                <a:off x="8298447" y="2753321"/>
                <a:ext cx="103320" cy="232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958B3D8-6B8F-424B-81A7-88E914E15BF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89447" y="2744681"/>
                  <a:ext cx="120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A90F929-924D-615B-0591-4D61CAF8F4CE}"/>
                    </a:ext>
                  </a:extLst>
                </p14:cNvPr>
                <p14:cNvContentPartPr/>
                <p14:nvPr/>
              </p14:nvContentPartPr>
              <p14:xfrm>
                <a:off x="8417247" y="2770241"/>
                <a:ext cx="505080" cy="195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A90F929-924D-615B-0591-4D61CAF8F4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08607" y="2761601"/>
                  <a:ext cx="522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B4FDFD-3275-4D74-B8BB-9F80A6F0F7DA}"/>
                    </a:ext>
                  </a:extLst>
                </p14:cNvPr>
                <p14:cNvContentPartPr/>
                <p14:nvPr/>
              </p14:nvContentPartPr>
              <p14:xfrm>
                <a:off x="8966247" y="2842601"/>
                <a:ext cx="69480" cy="105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B4FDFD-3275-4D74-B8BB-9F80A6F0F7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57247" y="2833601"/>
                  <a:ext cx="87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57EC70D-A642-9C1D-02CB-2F8E645DFEAF}"/>
                    </a:ext>
                  </a:extLst>
                </p14:cNvPr>
                <p14:cNvContentPartPr/>
                <p14:nvPr/>
              </p14:nvContentPartPr>
              <p14:xfrm>
                <a:off x="9053007" y="2819201"/>
                <a:ext cx="229680" cy="134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7EC70D-A642-9C1D-02CB-2F8E645DFEA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44007" y="2810201"/>
                  <a:ext cx="24732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63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725-143B-600E-CEFA-FA84A6F1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as a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C7DC-BF12-C3FB-8A0B-4B5EAF46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App Services</a:t>
            </a:r>
          </a:p>
          <a:p>
            <a:r>
              <a:rPr lang="en-US" dirty="0"/>
              <a:t>Container Instance</a:t>
            </a:r>
          </a:p>
          <a:p>
            <a:r>
              <a:rPr lang="en-US" dirty="0"/>
              <a:t>Kubernetes Service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1C842F-FF51-0ECF-ADC6-0307585F787E}"/>
                  </a:ext>
                </a:extLst>
              </p14:cNvPr>
              <p14:cNvContentPartPr/>
              <p14:nvPr/>
            </p14:nvContentPartPr>
            <p14:xfrm>
              <a:off x="4038207" y="2021801"/>
              <a:ext cx="391680" cy="5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1C842F-FF51-0ECF-ADC6-0307585F78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207" y="2013161"/>
                <a:ext cx="4093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2E299A-85C9-E9DB-C1E4-694DBFDE47CD}"/>
                  </a:ext>
                </a:extLst>
              </p14:cNvPr>
              <p14:cNvContentPartPr/>
              <p14:nvPr/>
            </p14:nvContentPartPr>
            <p14:xfrm>
              <a:off x="4560567" y="1966001"/>
              <a:ext cx="90360" cy="11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2E299A-85C9-E9DB-C1E4-694DBFDE47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567" y="1957361"/>
                <a:ext cx="1080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162A85-6FAC-EB31-D04E-8081FEE33FE0}"/>
                  </a:ext>
                </a:extLst>
              </p14:cNvPr>
              <p14:cNvContentPartPr/>
              <p14:nvPr/>
            </p14:nvContentPartPr>
            <p14:xfrm>
              <a:off x="4709967" y="1934681"/>
              <a:ext cx="69480" cy="14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162A85-6FAC-EB31-D04E-8081FEE33F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1327" y="1925681"/>
                <a:ext cx="871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526CF3-A8E0-7003-3164-99B4D4A0442E}"/>
                  </a:ext>
                </a:extLst>
              </p14:cNvPr>
              <p14:cNvContentPartPr/>
              <p14:nvPr/>
            </p14:nvContentPartPr>
            <p14:xfrm>
              <a:off x="4942887" y="1952681"/>
              <a:ext cx="71280" cy="140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526CF3-A8E0-7003-3164-99B4D4A044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3887" y="1943681"/>
                <a:ext cx="889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AD629A-4B93-E728-0076-26D58CD51E99}"/>
                  </a:ext>
                </a:extLst>
              </p14:cNvPr>
              <p14:cNvContentPartPr/>
              <p14:nvPr/>
            </p14:nvContentPartPr>
            <p14:xfrm>
              <a:off x="5090847" y="1981481"/>
              <a:ext cx="56520" cy="55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AD629A-4B93-E728-0076-26D58CD51E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82207" y="1972841"/>
                <a:ext cx="741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6CE2A9-17AB-D842-83C9-7F7815747547}"/>
                  </a:ext>
                </a:extLst>
              </p14:cNvPr>
              <p14:cNvContentPartPr/>
              <p14:nvPr/>
            </p14:nvContentPartPr>
            <p14:xfrm>
              <a:off x="5197407" y="1850441"/>
              <a:ext cx="81000" cy="213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6CE2A9-17AB-D842-83C9-7F78157475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8767" y="1841801"/>
                <a:ext cx="98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D433CD-DB4D-1824-3AAB-7A02BB3735A0}"/>
                  </a:ext>
                </a:extLst>
              </p14:cNvPr>
              <p14:cNvContentPartPr/>
              <p14:nvPr/>
            </p14:nvContentPartPr>
            <p14:xfrm>
              <a:off x="5332407" y="1928201"/>
              <a:ext cx="198720" cy="131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D433CD-DB4D-1824-3AAB-7A02BB3735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23407" y="1919201"/>
                <a:ext cx="216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C5C52D-63CB-5458-BEEC-2DB714BEC44C}"/>
                  </a:ext>
                </a:extLst>
              </p14:cNvPr>
              <p14:cNvContentPartPr/>
              <p14:nvPr/>
            </p14:nvContentPartPr>
            <p14:xfrm>
              <a:off x="4172487" y="2246081"/>
              <a:ext cx="560160" cy="55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C5C52D-63CB-5458-BEEC-2DB714BEC4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63847" y="2237441"/>
                <a:ext cx="5778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6B24AF9-EC43-B7E5-92F0-6062E07C0220}"/>
                  </a:ext>
                </a:extLst>
              </p14:cNvPr>
              <p14:cNvContentPartPr/>
              <p14:nvPr/>
            </p14:nvContentPartPr>
            <p14:xfrm>
              <a:off x="4929567" y="2290001"/>
              <a:ext cx="93240" cy="14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6B24AF9-EC43-B7E5-92F0-6062E07C02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20567" y="2281361"/>
                <a:ext cx="1108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7CE1CE-8391-72D9-B8F3-B55965B2B3B3}"/>
                  </a:ext>
                </a:extLst>
              </p14:cNvPr>
              <p14:cNvContentPartPr/>
              <p14:nvPr/>
            </p14:nvContentPartPr>
            <p14:xfrm>
              <a:off x="5078247" y="2362001"/>
              <a:ext cx="14040" cy="32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87CE1CE-8391-72D9-B8F3-B55965B2B3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69247" y="2353361"/>
                <a:ext cx="316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898AE9-A86B-2E80-F6D3-25C292ED26ED}"/>
                  </a:ext>
                </a:extLst>
              </p14:cNvPr>
              <p14:cNvContentPartPr/>
              <p14:nvPr/>
            </p14:nvContentPartPr>
            <p14:xfrm>
              <a:off x="5113887" y="2259401"/>
              <a:ext cx="92160" cy="185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898AE9-A86B-2E80-F6D3-25C292ED26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04887" y="2250401"/>
                <a:ext cx="1098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A6AC16-2DEC-9D19-C939-02C9A6864DB6}"/>
                  </a:ext>
                </a:extLst>
              </p14:cNvPr>
              <p14:cNvContentPartPr/>
              <p14:nvPr/>
            </p14:nvContentPartPr>
            <p14:xfrm>
              <a:off x="5119647" y="2305481"/>
              <a:ext cx="87840" cy="47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A6AC16-2DEC-9D19-C939-02C9A6864D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10647" y="2296481"/>
                <a:ext cx="1054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2E5E811-37DF-5977-4C89-D7D0ED1687CB}"/>
                  </a:ext>
                </a:extLst>
              </p14:cNvPr>
              <p14:cNvContentPartPr/>
              <p14:nvPr/>
            </p14:nvContentPartPr>
            <p14:xfrm>
              <a:off x="5276607" y="2263001"/>
              <a:ext cx="96120" cy="137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2E5E811-37DF-5977-4C89-D7D0ED1687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67607" y="2254361"/>
                <a:ext cx="1137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03824B-7557-8130-4DBA-CB833F37CFF3}"/>
                  </a:ext>
                </a:extLst>
              </p14:cNvPr>
              <p14:cNvContentPartPr/>
              <p14:nvPr/>
            </p14:nvContentPartPr>
            <p14:xfrm>
              <a:off x="5448687" y="2265521"/>
              <a:ext cx="212040" cy="164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03824B-7557-8130-4DBA-CB833F37CF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39687" y="2256521"/>
                <a:ext cx="2296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406553-C702-C7C1-591C-334FD5CAA428}"/>
                  </a:ext>
                </a:extLst>
              </p14:cNvPr>
              <p14:cNvContentPartPr/>
              <p14:nvPr/>
            </p14:nvContentPartPr>
            <p14:xfrm>
              <a:off x="4081047" y="2364881"/>
              <a:ext cx="776520" cy="263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406553-C702-C7C1-591C-334FD5CAA4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72047" y="2356241"/>
                <a:ext cx="79416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68C92F5-68EC-F99A-B660-95B22807F242}"/>
              </a:ext>
            </a:extLst>
          </p:cNvPr>
          <p:cNvGrpSpPr/>
          <p:nvPr/>
        </p:nvGrpSpPr>
        <p:grpSpPr>
          <a:xfrm>
            <a:off x="5072487" y="2575841"/>
            <a:ext cx="414000" cy="216360"/>
            <a:chOff x="5072487" y="2575841"/>
            <a:chExt cx="41400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6ED547-012C-853B-DF3E-00A0A7F3C9DD}"/>
                    </a:ext>
                  </a:extLst>
                </p14:cNvPr>
                <p14:cNvContentPartPr/>
                <p14:nvPr/>
              </p14:nvContentPartPr>
              <p14:xfrm>
                <a:off x="5072487" y="2575841"/>
                <a:ext cx="72720" cy="161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6ED547-012C-853B-DF3E-00A0A7F3C9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63847" y="2566841"/>
                  <a:ext cx="90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B3DC69-C4C0-9ED5-6ED6-8BD55B5C0802}"/>
                    </a:ext>
                  </a:extLst>
                </p14:cNvPr>
                <p14:cNvContentPartPr/>
                <p14:nvPr/>
              </p14:nvContentPartPr>
              <p14:xfrm>
                <a:off x="5086167" y="2653601"/>
                <a:ext cx="41040" cy="1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B3DC69-C4C0-9ED5-6ED6-8BD55B5C08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7527" y="2644601"/>
                  <a:ext cx="58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AB51E4-5EC7-6244-A2BD-B1ADBEA3D673}"/>
                    </a:ext>
                  </a:extLst>
                </p14:cNvPr>
                <p14:cNvContentPartPr/>
                <p14:nvPr/>
              </p14:nvContentPartPr>
              <p14:xfrm>
                <a:off x="5209647" y="2586641"/>
                <a:ext cx="108360" cy="142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AB51E4-5EC7-6244-A2BD-B1ADBEA3D6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0647" y="2577641"/>
                  <a:ext cx="126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7E30F1-ACCF-D91A-EE5D-1A8295BE8BA9}"/>
                    </a:ext>
                  </a:extLst>
                </p14:cNvPr>
                <p14:cNvContentPartPr/>
                <p14:nvPr/>
              </p14:nvContentPartPr>
              <p14:xfrm>
                <a:off x="5382447" y="2602121"/>
                <a:ext cx="9720" cy="19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7E30F1-ACCF-D91A-EE5D-1A8295BE8B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3447" y="2593481"/>
                  <a:ext cx="27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F07FF0-C579-425A-CF56-601D44AAA468}"/>
                    </a:ext>
                  </a:extLst>
                </p14:cNvPr>
                <p14:cNvContentPartPr/>
                <p14:nvPr/>
              </p14:nvContentPartPr>
              <p14:xfrm>
                <a:off x="5391807" y="2595281"/>
                <a:ext cx="94680" cy="112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F07FF0-C579-425A-CF56-601D44AAA4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83167" y="2586641"/>
                  <a:ext cx="11232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664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BBA9CF2-186A-C27B-6C21-3413409C1CCE}"/>
              </a:ext>
            </a:extLst>
          </p:cNvPr>
          <p:cNvGrpSpPr/>
          <p:nvPr/>
        </p:nvGrpSpPr>
        <p:grpSpPr>
          <a:xfrm>
            <a:off x="3918687" y="604481"/>
            <a:ext cx="1536120" cy="371520"/>
            <a:chOff x="3918687" y="604481"/>
            <a:chExt cx="153612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E8CCA8-A42D-D328-8EB3-93DC8CCDC822}"/>
                    </a:ext>
                  </a:extLst>
                </p14:cNvPr>
                <p14:cNvContentPartPr/>
                <p14:nvPr/>
              </p14:nvContentPartPr>
              <p14:xfrm>
                <a:off x="3918687" y="725801"/>
                <a:ext cx="74880" cy="250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E8CCA8-A42D-D328-8EB3-93DC8CCDC8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9687" y="716801"/>
                  <a:ext cx="92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6C2CC6-84AF-63F6-2470-CA88B29D9298}"/>
                    </a:ext>
                  </a:extLst>
                </p14:cNvPr>
                <p14:cNvContentPartPr/>
                <p14:nvPr/>
              </p14:nvContentPartPr>
              <p14:xfrm>
                <a:off x="4006887" y="804641"/>
                <a:ext cx="105840" cy="138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6C2CC6-84AF-63F6-2470-CA88B29D92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98247" y="796001"/>
                  <a:ext cx="123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971664-0393-75E9-1803-0D49459971F4}"/>
                    </a:ext>
                  </a:extLst>
                </p14:cNvPr>
                <p14:cNvContentPartPr/>
                <p14:nvPr/>
              </p14:nvContentPartPr>
              <p14:xfrm>
                <a:off x="4152327" y="787721"/>
                <a:ext cx="73080" cy="10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971664-0393-75E9-1803-0D49459971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43327" y="779081"/>
                  <a:ext cx="90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6C2D94-E492-8864-65D0-42F19982AA4E}"/>
                    </a:ext>
                  </a:extLst>
                </p14:cNvPr>
                <p14:cNvContentPartPr/>
                <p14:nvPr/>
              </p14:nvContentPartPr>
              <p14:xfrm>
                <a:off x="4338087" y="797081"/>
                <a:ext cx="79920" cy="33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6C2D94-E492-8864-65D0-42F19982AA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9087" y="788081"/>
                  <a:ext cx="97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B84375-D264-0789-B0BE-0417BC15390C}"/>
                    </a:ext>
                  </a:extLst>
                </p14:cNvPr>
                <p14:cNvContentPartPr/>
                <p14:nvPr/>
              </p14:nvContentPartPr>
              <p14:xfrm>
                <a:off x="4485687" y="697001"/>
                <a:ext cx="95040" cy="227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B84375-D264-0789-B0BE-0417BC1539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77047" y="688361"/>
                  <a:ext cx="112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30B871-3CB9-D9A0-B23F-1C2B94B9D6C4}"/>
                    </a:ext>
                  </a:extLst>
                </p14:cNvPr>
                <p14:cNvContentPartPr/>
                <p14:nvPr/>
              </p14:nvContentPartPr>
              <p14:xfrm>
                <a:off x="4586847" y="765401"/>
                <a:ext cx="437040" cy="193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30B871-3CB9-D9A0-B23F-1C2B94B9D6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78207" y="756761"/>
                  <a:ext cx="454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07A5D0F-3FB8-0D9A-1A1D-7E33AA723569}"/>
                    </a:ext>
                  </a:extLst>
                </p14:cNvPr>
                <p14:cNvContentPartPr/>
                <p14:nvPr/>
              </p14:nvContentPartPr>
              <p14:xfrm>
                <a:off x="5022807" y="635441"/>
                <a:ext cx="13680" cy="26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7A5D0F-3FB8-0D9A-1A1D-7E33AA7235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14167" y="626441"/>
                  <a:ext cx="31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BD391C-804E-C1AB-5423-1E5A6694E50F}"/>
                    </a:ext>
                  </a:extLst>
                </p14:cNvPr>
                <p14:cNvContentPartPr/>
                <p14:nvPr/>
              </p14:nvContentPartPr>
              <p14:xfrm>
                <a:off x="5052687" y="763241"/>
                <a:ext cx="53280" cy="11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BD391C-804E-C1AB-5423-1E5A6694E5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43687" y="754241"/>
                  <a:ext cx="70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A7CF72-76F7-6344-AAFD-861F7E9F582A}"/>
                    </a:ext>
                  </a:extLst>
                </p14:cNvPr>
                <p14:cNvContentPartPr/>
                <p14:nvPr/>
              </p14:nvContentPartPr>
              <p14:xfrm>
                <a:off x="5135487" y="677561"/>
                <a:ext cx="39960" cy="18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A7CF72-76F7-6344-AAFD-861F7E9F58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6847" y="668561"/>
                  <a:ext cx="57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68E78E-373C-39C8-413D-ADF5044E84DC}"/>
                    </a:ext>
                  </a:extLst>
                </p14:cNvPr>
                <p14:cNvContentPartPr/>
                <p14:nvPr/>
              </p14:nvContentPartPr>
              <p14:xfrm>
                <a:off x="5216487" y="604481"/>
                <a:ext cx="115920" cy="239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68E78E-373C-39C8-413D-ADF5044E84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07487" y="595481"/>
                  <a:ext cx="133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1D83E2-8FAE-4E6D-8354-6283699B1655}"/>
                    </a:ext>
                  </a:extLst>
                </p14:cNvPr>
                <p14:cNvContentPartPr/>
                <p14:nvPr/>
              </p14:nvContentPartPr>
              <p14:xfrm>
                <a:off x="5349327" y="698081"/>
                <a:ext cx="105480" cy="123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1D83E2-8FAE-4E6D-8354-6283699B16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40327" y="689081"/>
                  <a:ext cx="12312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3EE281-C7D6-CFAB-FA49-0D2DB5663E64}"/>
              </a:ext>
            </a:extLst>
          </p:cNvPr>
          <p:cNvGrpSpPr/>
          <p:nvPr/>
        </p:nvGrpSpPr>
        <p:grpSpPr>
          <a:xfrm>
            <a:off x="5342847" y="1933601"/>
            <a:ext cx="2735280" cy="813960"/>
            <a:chOff x="5342847" y="1933601"/>
            <a:chExt cx="2735280" cy="81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2DB704-58C4-7D28-944C-BFFCB3214586}"/>
                    </a:ext>
                  </a:extLst>
                </p14:cNvPr>
                <p14:cNvContentPartPr/>
                <p14:nvPr/>
              </p14:nvContentPartPr>
              <p14:xfrm>
                <a:off x="5372007" y="2104961"/>
                <a:ext cx="88200" cy="230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2DB704-58C4-7D28-944C-BFFCB32145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63007" y="2095961"/>
                  <a:ext cx="105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25EF2E-85AE-BADC-7EA2-D03807F346AB}"/>
                    </a:ext>
                  </a:extLst>
                </p14:cNvPr>
                <p14:cNvContentPartPr/>
                <p14:nvPr/>
              </p14:nvContentPartPr>
              <p14:xfrm>
                <a:off x="5351847" y="2238521"/>
                <a:ext cx="88560" cy="44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25EF2E-85AE-BADC-7EA2-D03807F346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42847" y="2229881"/>
                  <a:ext cx="106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64CFA5-97CC-8843-29FF-3ACF5D83B953}"/>
                    </a:ext>
                  </a:extLst>
                </p14:cNvPr>
                <p14:cNvContentPartPr/>
                <p14:nvPr/>
              </p14:nvContentPartPr>
              <p14:xfrm>
                <a:off x="5536527" y="2131601"/>
                <a:ext cx="187920" cy="18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64CFA5-97CC-8843-29FF-3ACF5D83B9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27527" y="2122961"/>
                  <a:ext cx="205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418A28-A7E1-3C80-C1EE-A2887F5D2BB4}"/>
                    </a:ext>
                  </a:extLst>
                </p14:cNvPr>
                <p14:cNvContentPartPr/>
                <p14:nvPr/>
              </p14:nvContentPartPr>
              <p14:xfrm>
                <a:off x="5859807" y="2058161"/>
                <a:ext cx="117000" cy="180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418A28-A7E1-3C80-C1EE-A2887F5D2B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50807" y="2049161"/>
                  <a:ext cx="134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7A0E5D-1B68-DFC9-5841-22863DAB0474}"/>
                    </a:ext>
                  </a:extLst>
                </p14:cNvPr>
                <p14:cNvContentPartPr/>
                <p14:nvPr/>
              </p14:nvContentPartPr>
              <p14:xfrm>
                <a:off x="6095607" y="2088401"/>
                <a:ext cx="66240" cy="95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7A0E5D-1B68-DFC9-5841-22863DAB04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6607" y="2079761"/>
                  <a:ext cx="83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0854C2-22DE-665E-3B12-1873BBA3B131}"/>
                    </a:ext>
                  </a:extLst>
                </p14:cNvPr>
                <p14:cNvContentPartPr/>
                <p14:nvPr/>
              </p14:nvContentPartPr>
              <p14:xfrm>
                <a:off x="6224127" y="2003081"/>
                <a:ext cx="135360" cy="225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0854C2-22DE-665E-3B12-1873BBA3B1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15487" y="1994441"/>
                  <a:ext cx="153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DDA28F-2D69-4932-1EB8-1284D94EC2B8}"/>
                    </a:ext>
                  </a:extLst>
                </p14:cNvPr>
                <p14:cNvContentPartPr/>
                <p14:nvPr/>
              </p14:nvContentPartPr>
              <p14:xfrm>
                <a:off x="5345727" y="2516081"/>
                <a:ext cx="118080" cy="231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DDA28F-2D69-4932-1EB8-1284D94EC2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36727" y="2507081"/>
                  <a:ext cx="135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1CA10F-7301-CEA5-D034-4D7D97F18985}"/>
                    </a:ext>
                  </a:extLst>
                </p14:cNvPr>
                <p14:cNvContentPartPr/>
                <p14:nvPr/>
              </p14:nvContentPartPr>
              <p14:xfrm>
                <a:off x="5342847" y="2655041"/>
                <a:ext cx="87840" cy="37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1CA10F-7301-CEA5-D034-4D7D97F189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34207" y="2646401"/>
                  <a:ext cx="105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82973B-7D8E-77F0-8897-6A8F967F65F7}"/>
                    </a:ext>
                  </a:extLst>
                </p14:cNvPr>
                <p14:cNvContentPartPr/>
                <p14:nvPr/>
              </p14:nvContentPartPr>
              <p14:xfrm>
                <a:off x="5549127" y="2551721"/>
                <a:ext cx="163080" cy="132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82973B-7D8E-77F0-8897-6A8F967F65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40127" y="2543081"/>
                  <a:ext cx="180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6DFDB2-56C7-D090-F258-8099CE854754}"/>
                    </a:ext>
                  </a:extLst>
                </p14:cNvPr>
                <p14:cNvContentPartPr/>
                <p14:nvPr/>
              </p14:nvContentPartPr>
              <p14:xfrm>
                <a:off x="5900127" y="2503841"/>
                <a:ext cx="111240" cy="178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6DFDB2-56C7-D090-F258-8099CE8547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91487" y="2494841"/>
                  <a:ext cx="128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D67181-3EE5-9842-1738-9712EAA496BF}"/>
                    </a:ext>
                  </a:extLst>
                </p14:cNvPr>
                <p14:cNvContentPartPr/>
                <p14:nvPr/>
              </p14:nvContentPartPr>
              <p14:xfrm>
                <a:off x="6097407" y="2515721"/>
                <a:ext cx="68760" cy="11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D67181-3EE5-9842-1738-9712EAA496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88767" y="2506721"/>
                  <a:ext cx="86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D6972B-EC6F-D38E-9754-832BE9C978CF}"/>
                    </a:ext>
                  </a:extLst>
                </p14:cNvPr>
                <p14:cNvContentPartPr/>
                <p14:nvPr/>
              </p14:nvContentPartPr>
              <p14:xfrm>
                <a:off x="6219807" y="2476481"/>
                <a:ext cx="104760" cy="114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D6972B-EC6F-D38E-9754-832BE9C978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10807" y="2467481"/>
                  <a:ext cx="122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597402-F9C8-47EC-BFA2-A3A41225D96D}"/>
                    </a:ext>
                  </a:extLst>
                </p14:cNvPr>
                <p14:cNvContentPartPr/>
                <p14:nvPr/>
              </p14:nvContentPartPr>
              <p14:xfrm>
                <a:off x="6283527" y="2516441"/>
                <a:ext cx="18720" cy="162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597402-F9C8-47EC-BFA2-A3A41225D9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74527" y="2507801"/>
                  <a:ext cx="36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3C4B566-5E33-108A-6996-EFFEFA4F049E}"/>
                    </a:ext>
                  </a:extLst>
                </p14:cNvPr>
                <p14:cNvContentPartPr/>
                <p14:nvPr/>
              </p14:nvContentPartPr>
              <p14:xfrm>
                <a:off x="6417807" y="1933601"/>
                <a:ext cx="252360" cy="777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3C4B566-5E33-108A-6996-EFFEFA4F04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8807" y="1924601"/>
                  <a:ext cx="2700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7C4046-3E62-0F74-B06C-6D1A54D5D154}"/>
                    </a:ext>
                  </a:extLst>
                </p14:cNvPr>
                <p14:cNvContentPartPr/>
                <p14:nvPr/>
              </p14:nvContentPartPr>
              <p14:xfrm>
                <a:off x="6726687" y="2268761"/>
                <a:ext cx="16920" cy="190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7C4046-3E62-0F74-B06C-6D1A54D5D1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17687" y="2259761"/>
                  <a:ext cx="34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BFCE69-5653-F79F-2DEF-8D42789BDBBA}"/>
                    </a:ext>
                  </a:extLst>
                </p14:cNvPr>
                <p14:cNvContentPartPr/>
                <p14:nvPr/>
              </p14:nvContentPartPr>
              <p14:xfrm>
                <a:off x="6675927" y="2297921"/>
                <a:ext cx="144000" cy="127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BFCE69-5653-F79F-2DEF-8D42789BDB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66927" y="2289281"/>
                  <a:ext cx="161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4A9D637-DF6C-65A7-76C2-895BA9012E4D}"/>
                    </a:ext>
                  </a:extLst>
                </p14:cNvPr>
                <p14:cNvContentPartPr/>
                <p14:nvPr/>
              </p14:nvContentPartPr>
              <p14:xfrm>
                <a:off x="6861327" y="2345441"/>
                <a:ext cx="117720" cy="10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4A9D637-DF6C-65A7-76C2-895BA9012E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52687" y="2336801"/>
                  <a:ext cx="135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265E35-1776-2106-99B9-C1556BF3E58F}"/>
                    </a:ext>
                  </a:extLst>
                </p14:cNvPr>
                <p14:cNvContentPartPr/>
                <p14:nvPr/>
              </p14:nvContentPartPr>
              <p14:xfrm>
                <a:off x="6997767" y="2328161"/>
                <a:ext cx="77760" cy="22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265E35-1776-2106-99B9-C1556BF3E5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89127" y="2319521"/>
                  <a:ext cx="95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DFC4F0-7FAC-5666-BA05-96E2A2D38257}"/>
                    </a:ext>
                  </a:extLst>
                </p14:cNvPr>
                <p14:cNvContentPartPr/>
                <p14:nvPr/>
              </p14:nvContentPartPr>
              <p14:xfrm>
                <a:off x="7094247" y="2286041"/>
                <a:ext cx="151560" cy="134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DFC4F0-7FAC-5666-BA05-96E2A2D382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85607" y="2277401"/>
                  <a:ext cx="169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3C122D-94D9-8630-6169-D663A871DB72}"/>
                    </a:ext>
                  </a:extLst>
                </p14:cNvPr>
                <p14:cNvContentPartPr/>
                <p14:nvPr/>
              </p14:nvContentPartPr>
              <p14:xfrm>
                <a:off x="7255167" y="2284601"/>
                <a:ext cx="255240" cy="113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3C122D-94D9-8630-6169-D663A871DB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46527" y="2275601"/>
                  <a:ext cx="272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2CDE480-CCA9-834B-370A-5FCD3CE4940F}"/>
                    </a:ext>
                  </a:extLst>
                </p14:cNvPr>
                <p14:cNvContentPartPr/>
                <p14:nvPr/>
              </p14:nvContentPartPr>
              <p14:xfrm>
                <a:off x="7497087" y="2150321"/>
                <a:ext cx="200520" cy="236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2CDE480-CCA9-834B-370A-5FCD3CE494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88447" y="2141681"/>
                  <a:ext cx="218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9ECC75-2B25-1B8D-5D55-9E71137166C1}"/>
                    </a:ext>
                  </a:extLst>
                </p14:cNvPr>
                <p14:cNvContentPartPr/>
                <p14:nvPr/>
              </p14:nvContentPartPr>
              <p14:xfrm>
                <a:off x="7571967" y="2197121"/>
                <a:ext cx="224280" cy="87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9ECC75-2B25-1B8D-5D55-9E71137166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63327" y="2188121"/>
                  <a:ext cx="241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AB4BD2-C545-16B9-1B87-695F702BA0E9}"/>
                    </a:ext>
                  </a:extLst>
                </p14:cNvPr>
                <p14:cNvContentPartPr/>
                <p14:nvPr/>
              </p14:nvContentPartPr>
              <p14:xfrm>
                <a:off x="7795887" y="2073641"/>
                <a:ext cx="282240" cy="291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AB4BD2-C545-16B9-1B87-695F702BA0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87247" y="2065001"/>
                  <a:ext cx="29988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F8422FD-5C44-B040-F5E7-EFA572960D89}"/>
                  </a:ext>
                </a:extLst>
              </p14:cNvPr>
              <p14:cNvContentPartPr/>
              <p14:nvPr/>
            </p14:nvContentPartPr>
            <p14:xfrm>
              <a:off x="8385207" y="639401"/>
              <a:ext cx="335160" cy="1010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F8422FD-5C44-B040-F5E7-EFA572960D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76567" y="630401"/>
                <a:ext cx="352800" cy="10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6C31EC45-8B66-D9AA-2A73-206B8967BD4B}"/>
              </a:ext>
            </a:extLst>
          </p:cNvPr>
          <p:cNvGrpSpPr/>
          <p:nvPr/>
        </p:nvGrpSpPr>
        <p:grpSpPr>
          <a:xfrm>
            <a:off x="8972367" y="532481"/>
            <a:ext cx="1700280" cy="780120"/>
            <a:chOff x="8972367" y="532481"/>
            <a:chExt cx="1700280" cy="7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6EDEF69-431C-547A-99F7-4649C7BD331E}"/>
                    </a:ext>
                  </a:extLst>
                </p14:cNvPr>
                <p14:cNvContentPartPr/>
                <p14:nvPr/>
              </p14:nvContentPartPr>
              <p14:xfrm>
                <a:off x="8973807" y="688001"/>
                <a:ext cx="14400" cy="215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6EDEF69-431C-547A-99F7-4649C7BD33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64807" y="679361"/>
                  <a:ext cx="32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AA8F89-D01B-A033-99A4-331A08620161}"/>
                    </a:ext>
                  </a:extLst>
                </p14:cNvPr>
                <p14:cNvContentPartPr/>
                <p14:nvPr/>
              </p14:nvContentPartPr>
              <p14:xfrm>
                <a:off x="8972367" y="609161"/>
                <a:ext cx="336960" cy="301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EAA8F89-D01B-A033-99A4-331A086201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63727" y="600161"/>
                  <a:ext cx="3546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BBD3BA-0880-6E23-F362-B3BBCBF48C43}"/>
                    </a:ext>
                  </a:extLst>
                </p14:cNvPr>
                <p14:cNvContentPartPr/>
                <p14:nvPr/>
              </p14:nvContentPartPr>
              <p14:xfrm>
                <a:off x="9272247" y="601961"/>
                <a:ext cx="1800" cy="7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BBD3BA-0880-6E23-F362-B3BBCBF48C4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63247" y="592961"/>
                  <a:ext cx="19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8E5F40-0BC4-6835-BD64-B54224C63CEC}"/>
                    </a:ext>
                  </a:extLst>
                </p14:cNvPr>
                <p14:cNvContentPartPr/>
                <p14:nvPr/>
              </p14:nvContentPartPr>
              <p14:xfrm>
                <a:off x="9370527" y="532481"/>
                <a:ext cx="662760" cy="578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8E5F40-0BC4-6835-BD64-B54224C63C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61527" y="523841"/>
                  <a:ext cx="68040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1B8C4C-FB46-A734-62E4-274A5C3A6E42}"/>
                    </a:ext>
                  </a:extLst>
                </p14:cNvPr>
                <p14:cNvContentPartPr/>
                <p14:nvPr/>
              </p14:nvContentPartPr>
              <p14:xfrm>
                <a:off x="9363687" y="1122881"/>
                <a:ext cx="13320" cy="165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1B8C4C-FB46-A734-62E4-274A5C3A6E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54687" y="1113881"/>
                  <a:ext cx="30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472464E-E04E-51F6-6048-542E42C3F470}"/>
                    </a:ext>
                  </a:extLst>
                </p14:cNvPr>
                <p14:cNvContentPartPr/>
                <p14:nvPr/>
              </p14:nvContentPartPr>
              <p14:xfrm>
                <a:off x="9300327" y="1121801"/>
                <a:ext cx="194400" cy="176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472464E-E04E-51F6-6048-542E42C3F4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91327" y="1113161"/>
                  <a:ext cx="212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27DD0DB-E0E2-FE36-8146-0B697A48FA1D}"/>
                    </a:ext>
                  </a:extLst>
                </p14:cNvPr>
                <p14:cNvContentPartPr/>
                <p14:nvPr/>
              </p14:nvContentPartPr>
              <p14:xfrm>
                <a:off x="9513807" y="1021361"/>
                <a:ext cx="829800" cy="291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27DD0DB-E0E2-FE36-8146-0B697A48FA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04807" y="1012361"/>
                  <a:ext cx="847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7DA512-9235-0709-0007-EA27839DA813}"/>
                    </a:ext>
                  </a:extLst>
                </p14:cNvPr>
                <p14:cNvContentPartPr/>
                <p14:nvPr/>
              </p14:nvContentPartPr>
              <p14:xfrm>
                <a:off x="10421007" y="981401"/>
                <a:ext cx="251640" cy="318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7DA512-9235-0709-0007-EA27839DA8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12007" y="972401"/>
                  <a:ext cx="26928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E48311-5DF5-3BE0-AF7E-7EE259A82E0B}"/>
              </a:ext>
            </a:extLst>
          </p:cNvPr>
          <p:cNvGrpSpPr/>
          <p:nvPr/>
        </p:nvGrpSpPr>
        <p:grpSpPr>
          <a:xfrm>
            <a:off x="4061247" y="1093001"/>
            <a:ext cx="4633560" cy="843480"/>
            <a:chOff x="4061247" y="1093001"/>
            <a:chExt cx="4633560" cy="8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60A34F-AFB3-6F53-4794-FC46B96318F2}"/>
                    </a:ext>
                  </a:extLst>
                </p14:cNvPr>
                <p14:cNvContentPartPr/>
                <p14:nvPr/>
              </p14:nvContentPartPr>
              <p14:xfrm>
                <a:off x="4100487" y="1304321"/>
                <a:ext cx="186840" cy="39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60A34F-AFB3-6F53-4794-FC46B96318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91487" y="1295321"/>
                  <a:ext cx="2044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B9AA8E-16A6-03C4-4B7B-44DFD47F611F}"/>
                    </a:ext>
                  </a:extLst>
                </p14:cNvPr>
                <p14:cNvContentPartPr/>
                <p14:nvPr/>
              </p14:nvContentPartPr>
              <p14:xfrm>
                <a:off x="4061247" y="1501241"/>
                <a:ext cx="187560" cy="92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B9AA8E-16A6-03C4-4B7B-44DFD47F61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52247" y="1492601"/>
                  <a:ext cx="205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80D99CA-2A16-3C16-28F4-B542FDD151C0}"/>
                    </a:ext>
                  </a:extLst>
                </p14:cNvPr>
                <p14:cNvContentPartPr/>
                <p14:nvPr/>
              </p14:nvContentPartPr>
              <p14:xfrm>
                <a:off x="4362927" y="1282721"/>
                <a:ext cx="310320" cy="19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80D99CA-2A16-3C16-28F4-B542FDD151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53927" y="1273721"/>
                  <a:ext cx="327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28D102-C0B3-25B8-D4F7-561125BF2943}"/>
                    </a:ext>
                  </a:extLst>
                </p14:cNvPr>
                <p14:cNvContentPartPr/>
                <p14:nvPr/>
              </p14:nvContentPartPr>
              <p14:xfrm>
                <a:off x="4853967" y="1192001"/>
                <a:ext cx="289440" cy="21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28D102-C0B3-25B8-D4F7-561125BF294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45327" y="1183361"/>
                  <a:ext cx="307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94AC8A-444C-7AD1-EC24-9C27A408248B}"/>
                    </a:ext>
                  </a:extLst>
                </p14:cNvPr>
                <p14:cNvContentPartPr/>
                <p14:nvPr/>
              </p14:nvContentPartPr>
              <p14:xfrm>
                <a:off x="5272647" y="1093001"/>
                <a:ext cx="123840" cy="19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94AC8A-444C-7AD1-EC24-9C27A40824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64007" y="1084361"/>
                  <a:ext cx="141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24C562-E2AC-6845-0E2B-594E22E33BDA}"/>
                    </a:ext>
                  </a:extLst>
                </p14:cNvPr>
                <p14:cNvContentPartPr/>
                <p14:nvPr/>
              </p14:nvContentPartPr>
              <p14:xfrm>
                <a:off x="5340327" y="1204601"/>
                <a:ext cx="29880" cy="19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24C562-E2AC-6845-0E2B-594E22E33BD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31327" y="1195601"/>
                  <a:ext cx="47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62ECAE-82D1-D1D2-D618-9A37D6FBADB3}"/>
                    </a:ext>
                  </a:extLst>
                </p14:cNvPr>
                <p14:cNvContentPartPr/>
                <p14:nvPr/>
              </p14:nvContentPartPr>
              <p14:xfrm>
                <a:off x="5622207" y="1220081"/>
                <a:ext cx="1492920" cy="149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62ECAE-82D1-D1D2-D618-9A37D6FBADB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13207" y="1211441"/>
                  <a:ext cx="1510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6D3B74A-45C9-33DF-B2F9-D5C799BEA5CD}"/>
                    </a:ext>
                  </a:extLst>
                </p14:cNvPr>
                <p14:cNvContentPartPr/>
                <p14:nvPr/>
              </p14:nvContentPartPr>
              <p14:xfrm>
                <a:off x="6090567" y="1492241"/>
                <a:ext cx="1163520" cy="444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6D3B74A-45C9-33DF-B2F9-D5C799BEA5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81927" y="1483241"/>
                  <a:ext cx="11811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0D6F1A-5BA4-3C67-0280-89D0C13281CB}"/>
                    </a:ext>
                  </a:extLst>
                </p14:cNvPr>
                <p14:cNvContentPartPr/>
                <p14:nvPr/>
              </p14:nvContentPartPr>
              <p14:xfrm>
                <a:off x="5988687" y="1627961"/>
                <a:ext cx="93600" cy="177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0D6F1A-5BA4-3C67-0280-89D0C13281C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80047" y="1618961"/>
                  <a:ext cx="111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48E22D-56F4-BC5F-4579-4FF73A599A94}"/>
                    </a:ext>
                  </a:extLst>
                </p14:cNvPr>
                <p14:cNvContentPartPr/>
                <p14:nvPr/>
              </p14:nvContentPartPr>
              <p14:xfrm>
                <a:off x="6087327" y="1664681"/>
                <a:ext cx="203400" cy="18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48E22D-56F4-BC5F-4579-4FF73A599A9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78687" y="1656041"/>
                  <a:ext cx="221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E884794-C718-BBA5-79C8-0345B10808DD}"/>
                    </a:ext>
                  </a:extLst>
                </p14:cNvPr>
                <p14:cNvContentPartPr/>
                <p14:nvPr/>
              </p14:nvContentPartPr>
              <p14:xfrm>
                <a:off x="6312327" y="1540121"/>
                <a:ext cx="47520" cy="191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E884794-C718-BBA5-79C8-0345B10808D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03687" y="1531121"/>
                  <a:ext cx="65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895CF9-CEA6-A809-E9DE-225823068788}"/>
                    </a:ext>
                  </a:extLst>
                </p14:cNvPr>
                <p14:cNvContentPartPr/>
                <p14:nvPr/>
              </p14:nvContentPartPr>
              <p14:xfrm>
                <a:off x="6423567" y="1595201"/>
                <a:ext cx="177120" cy="102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895CF9-CEA6-A809-E9DE-2258230687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14567" y="1586561"/>
                  <a:ext cx="194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E6B388E-5D45-2FA6-D34F-C01BAE3CA9DD}"/>
                    </a:ext>
                  </a:extLst>
                </p14:cNvPr>
                <p14:cNvContentPartPr/>
                <p14:nvPr/>
              </p14:nvContentPartPr>
              <p14:xfrm>
                <a:off x="6638127" y="1396121"/>
                <a:ext cx="258480" cy="262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E6B388E-5D45-2FA6-D34F-C01BAE3CA9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29127" y="1387121"/>
                  <a:ext cx="276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51C794A-C7B4-D08E-9FC8-42EBEFDB9C24}"/>
                    </a:ext>
                  </a:extLst>
                </p14:cNvPr>
                <p14:cNvContentPartPr/>
                <p14:nvPr/>
              </p14:nvContentPartPr>
              <p14:xfrm>
                <a:off x="4118487" y="1490441"/>
                <a:ext cx="1062360" cy="272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51C794A-C7B4-D08E-9FC8-42EBEFDB9C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09847" y="1481801"/>
                  <a:ext cx="1080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44C42B1-09CD-E20F-E712-21E1952EBBC9}"/>
                    </a:ext>
                  </a:extLst>
                </p14:cNvPr>
                <p14:cNvContentPartPr/>
                <p14:nvPr/>
              </p14:nvContentPartPr>
              <p14:xfrm>
                <a:off x="4196247" y="1481081"/>
                <a:ext cx="1341360" cy="387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44C42B1-09CD-E20F-E712-21E1952EBB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87247" y="1472441"/>
                  <a:ext cx="13590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333BF9-520E-C89D-42BB-7A7B30CCA1E5}"/>
                    </a:ext>
                  </a:extLst>
                </p14:cNvPr>
                <p14:cNvContentPartPr/>
                <p14:nvPr/>
              </p14:nvContentPartPr>
              <p14:xfrm>
                <a:off x="7288287" y="1177241"/>
                <a:ext cx="197280" cy="315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333BF9-520E-C89D-42BB-7A7B30CCA1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79647" y="1168601"/>
                  <a:ext cx="2149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F9FB1D-E1F2-651E-059F-C169856A5927}"/>
                    </a:ext>
                  </a:extLst>
                </p14:cNvPr>
                <p14:cNvContentPartPr/>
                <p14:nvPr/>
              </p14:nvContentPartPr>
              <p14:xfrm>
                <a:off x="7276767" y="1360841"/>
                <a:ext cx="195120" cy="69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F9FB1D-E1F2-651E-059F-C169856A59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67767" y="1351841"/>
                  <a:ext cx="212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3513009-67E6-9D77-68BB-8D309CAFB4F8}"/>
                    </a:ext>
                  </a:extLst>
                </p14:cNvPr>
                <p14:cNvContentPartPr/>
                <p14:nvPr/>
              </p14:nvContentPartPr>
              <p14:xfrm>
                <a:off x="7588527" y="1215761"/>
                <a:ext cx="284040" cy="221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3513009-67E6-9D77-68BB-8D309CAFB4F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79887" y="1207121"/>
                  <a:ext cx="301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8A3C0DC-E893-F57D-4880-7CBC17D5539C}"/>
                    </a:ext>
                  </a:extLst>
                </p14:cNvPr>
                <p14:cNvContentPartPr/>
                <p14:nvPr/>
              </p14:nvContentPartPr>
              <p14:xfrm>
                <a:off x="8033487" y="1195241"/>
                <a:ext cx="156600" cy="25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8A3C0DC-E893-F57D-4880-7CBC17D5539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24487" y="1186601"/>
                  <a:ext cx="174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EA84F0-A38B-FAD7-1F89-C58096202A03}"/>
                    </a:ext>
                  </a:extLst>
                </p14:cNvPr>
                <p14:cNvContentPartPr/>
                <p14:nvPr/>
              </p14:nvContentPartPr>
              <p14:xfrm>
                <a:off x="8323287" y="1222241"/>
                <a:ext cx="99360" cy="13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EA84F0-A38B-FAD7-1F89-C58096202A0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4647" y="1213241"/>
                  <a:ext cx="117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66BEA3-DE83-E6AD-1F92-789CBF992EF3}"/>
                    </a:ext>
                  </a:extLst>
                </p14:cNvPr>
                <p14:cNvContentPartPr/>
                <p14:nvPr/>
              </p14:nvContentPartPr>
              <p14:xfrm>
                <a:off x="8541807" y="1109561"/>
                <a:ext cx="153000" cy="8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66BEA3-DE83-E6AD-1F92-789CBF992E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33167" y="1100561"/>
                  <a:ext cx="170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B83ACD-CC9F-80D8-28CB-77676BA7D93C}"/>
                    </a:ext>
                  </a:extLst>
                </p14:cNvPr>
                <p14:cNvContentPartPr/>
                <p14:nvPr/>
              </p14:nvContentPartPr>
              <p14:xfrm>
                <a:off x="8487447" y="1172921"/>
                <a:ext cx="123840" cy="18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B83ACD-CC9F-80D8-28CB-77676BA7D93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78807" y="1163921"/>
                  <a:ext cx="141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8022890-9901-F964-9ABC-66F90714DD66}"/>
                    </a:ext>
                  </a:extLst>
                </p14:cNvPr>
                <p14:cNvContentPartPr/>
                <p14:nvPr/>
              </p14:nvContentPartPr>
              <p14:xfrm>
                <a:off x="7902087" y="1444361"/>
                <a:ext cx="610200" cy="166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8022890-9901-F964-9ABC-66F90714DD6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93447" y="1435361"/>
                  <a:ext cx="627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0A4AC0-2B14-3202-4CF3-6EE4DB2F42B6}"/>
                    </a:ext>
                  </a:extLst>
                </p14:cNvPr>
                <p14:cNvContentPartPr/>
                <p14:nvPr/>
              </p14:nvContentPartPr>
              <p14:xfrm>
                <a:off x="7761687" y="1492961"/>
                <a:ext cx="849600" cy="141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0A4AC0-2B14-3202-4CF3-6EE4DB2F42B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53047" y="1484321"/>
                  <a:ext cx="86724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871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7B7E-D249-BD9A-5FD6-55AF4500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0E27-8E70-3680-7695-9D550F15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and Access Management</a:t>
            </a:r>
          </a:p>
          <a:p>
            <a:r>
              <a:rPr lang="en-US" dirty="0"/>
              <a:t>Users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App Registration</a:t>
            </a:r>
          </a:p>
          <a:p>
            <a:r>
              <a:rPr lang="en-US" dirty="0"/>
              <a:t>Self Service Password Reset</a:t>
            </a:r>
            <a:endParaRPr lang="en-IN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DC337B-CF91-B1FB-B55F-7E76ACC7BB3F}"/>
              </a:ext>
            </a:extLst>
          </p:cNvPr>
          <p:cNvGrpSpPr/>
          <p:nvPr/>
        </p:nvGrpSpPr>
        <p:grpSpPr>
          <a:xfrm>
            <a:off x="2234967" y="2299001"/>
            <a:ext cx="6386040" cy="1299240"/>
            <a:chOff x="2234967" y="2299001"/>
            <a:chExt cx="6386040" cy="12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F9667D-13AB-01CE-74C4-7A910B5C4194}"/>
                    </a:ext>
                  </a:extLst>
                </p14:cNvPr>
                <p14:cNvContentPartPr/>
                <p14:nvPr/>
              </p14:nvContentPartPr>
              <p14:xfrm>
                <a:off x="6457047" y="2536961"/>
                <a:ext cx="43560" cy="73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F9667D-13AB-01CE-74C4-7A910B5C41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48047" y="2527961"/>
                  <a:ext cx="61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E52C9C-28F9-A8F1-EBA5-865A46D213BB}"/>
                    </a:ext>
                  </a:extLst>
                </p14:cNvPr>
                <p14:cNvContentPartPr/>
                <p14:nvPr/>
              </p14:nvContentPartPr>
              <p14:xfrm>
                <a:off x="6511047" y="2441561"/>
                <a:ext cx="2880" cy="2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E52C9C-28F9-A8F1-EBA5-865A46D213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02047" y="2432921"/>
                  <a:ext cx="20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37922E-A8BD-201F-156B-721D36F4C00D}"/>
                    </a:ext>
                  </a:extLst>
                </p14:cNvPr>
                <p14:cNvContentPartPr/>
                <p14:nvPr/>
              </p14:nvContentPartPr>
              <p14:xfrm>
                <a:off x="6582327" y="2378921"/>
                <a:ext cx="101880" cy="19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37922E-A8BD-201F-156B-721D36F4C0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3687" y="2369921"/>
                  <a:ext cx="119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A8A121-0787-B180-0520-1B9B830633A2}"/>
                    </a:ext>
                  </a:extLst>
                </p14:cNvPr>
                <p14:cNvContentPartPr/>
                <p14:nvPr/>
              </p14:nvContentPartPr>
              <p14:xfrm>
                <a:off x="6740727" y="2465321"/>
                <a:ext cx="234720" cy="9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A8A121-0787-B180-0520-1B9B830633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32087" y="2456321"/>
                  <a:ext cx="252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7C4DDE-742A-E506-D173-2FE90B6F6C5F}"/>
                    </a:ext>
                  </a:extLst>
                </p14:cNvPr>
                <p14:cNvContentPartPr/>
                <p14:nvPr/>
              </p14:nvContentPartPr>
              <p14:xfrm>
                <a:off x="7045287" y="2304401"/>
                <a:ext cx="64080" cy="24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7C4DDE-742A-E506-D173-2FE90B6F6C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36647" y="2295761"/>
                  <a:ext cx="81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470DBF-AA1F-622E-FD53-866C1450706D}"/>
                    </a:ext>
                  </a:extLst>
                </p14:cNvPr>
                <p14:cNvContentPartPr/>
                <p14:nvPr/>
              </p14:nvContentPartPr>
              <p14:xfrm>
                <a:off x="6964647" y="2427161"/>
                <a:ext cx="199080" cy="138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470DBF-AA1F-622E-FD53-866C145070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56007" y="2418521"/>
                  <a:ext cx="216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817F09-22EE-BEC4-761E-E4F2A378ED30}"/>
                    </a:ext>
                  </a:extLst>
                </p14:cNvPr>
                <p14:cNvContentPartPr/>
                <p14:nvPr/>
              </p14:nvContentPartPr>
              <p14:xfrm>
                <a:off x="7286847" y="2299001"/>
                <a:ext cx="7200" cy="211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817F09-22EE-BEC4-761E-E4F2A378ED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8207" y="2290361"/>
                  <a:ext cx="24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C6BE7E-9147-F21C-5B4B-F1B3D6312F1B}"/>
                    </a:ext>
                  </a:extLst>
                </p14:cNvPr>
                <p14:cNvContentPartPr/>
                <p14:nvPr/>
              </p14:nvContentPartPr>
              <p14:xfrm>
                <a:off x="7218447" y="2377481"/>
                <a:ext cx="231120" cy="26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C6BE7E-9147-F21C-5B4B-F1B3D6312F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09807" y="2368481"/>
                  <a:ext cx="2487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7EB9D9-CA63-E47B-FE5D-ECC8B6FC864D}"/>
                    </a:ext>
                  </a:extLst>
                </p14:cNvPr>
                <p14:cNvContentPartPr/>
                <p14:nvPr/>
              </p14:nvContentPartPr>
              <p14:xfrm>
                <a:off x="2234967" y="2550281"/>
                <a:ext cx="3254400" cy="128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7EB9D9-CA63-E47B-FE5D-ECC8B6FC86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967" y="2541281"/>
                  <a:ext cx="3272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B361D2-5C04-4236-DDDC-C2856C19050E}"/>
                    </a:ext>
                  </a:extLst>
                </p14:cNvPr>
                <p14:cNvContentPartPr/>
                <p14:nvPr/>
              </p14:nvContentPartPr>
              <p14:xfrm>
                <a:off x="5262207" y="2545241"/>
                <a:ext cx="96120" cy="29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B361D2-5C04-4236-DDDC-C2856C1905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53207" y="2536601"/>
                  <a:ext cx="1137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E1238A-C2D8-6991-D9DB-BF53B0AF3562}"/>
                    </a:ext>
                  </a:extLst>
                </p14:cNvPr>
                <p14:cNvContentPartPr/>
                <p14:nvPr/>
              </p14:nvContentPartPr>
              <p14:xfrm>
                <a:off x="5474607" y="2565761"/>
                <a:ext cx="32400" cy="25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E1238A-C2D8-6991-D9DB-BF53B0AF35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5967" y="2556761"/>
                  <a:ext cx="5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49D16C-2B7A-37FB-D1C0-09DE3E261B22}"/>
                    </a:ext>
                  </a:extLst>
                </p14:cNvPr>
                <p14:cNvContentPartPr/>
                <p14:nvPr/>
              </p14:nvContentPartPr>
              <p14:xfrm>
                <a:off x="5636607" y="2506721"/>
                <a:ext cx="54000" cy="147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49D16C-2B7A-37FB-D1C0-09DE3E261B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27967" y="2497721"/>
                  <a:ext cx="71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C29DF2-CCF7-E4B4-5A9F-CC17614E3137}"/>
                    </a:ext>
                  </a:extLst>
                </p14:cNvPr>
                <p14:cNvContentPartPr/>
                <p14:nvPr/>
              </p14:nvContentPartPr>
              <p14:xfrm>
                <a:off x="5755767" y="2453081"/>
                <a:ext cx="27360" cy="146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C29DF2-CCF7-E4B4-5A9F-CC17614E31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47127" y="2444081"/>
                  <a:ext cx="45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CB5062-E259-5300-3843-9284BF831385}"/>
                    </a:ext>
                  </a:extLst>
                </p14:cNvPr>
                <p14:cNvContentPartPr/>
                <p14:nvPr/>
              </p14:nvContentPartPr>
              <p14:xfrm>
                <a:off x="5829927" y="2508161"/>
                <a:ext cx="247320" cy="9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CB5062-E259-5300-3843-9284BF8313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20927" y="2499521"/>
                  <a:ext cx="264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FE1E75-C417-4772-DDDE-AAFFAEE422B7}"/>
                    </a:ext>
                  </a:extLst>
                </p14:cNvPr>
                <p14:cNvContentPartPr/>
                <p14:nvPr/>
              </p14:nvContentPartPr>
              <p14:xfrm>
                <a:off x="6158967" y="2380721"/>
                <a:ext cx="123840" cy="21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FE1E75-C417-4772-DDDE-AAFFAEE422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0327" y="2371721"/>
                  <a:ext cx="1414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67903D-72E5-6030-74AC-3F7DEFEFF18C}"/>
                    </a:ext>
                  </a:extLst>
                </p14:cNvPr>
                <p14:cNvContentPartPr/>
                <p14:nvPr/>
              </p14:nvContentPartPr>
              <p14:xfrm>
                <a:off x="5179767" y="2803721"/>
                <a:ext cx="354240" cy="35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67903D-72E5-6030-74AC-3F7DEFEFF1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70767" y="2794721"/>
                  <a:ext cx="371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6463C9-0A15-49D7-C057-CE9AD9C1FBBD}"/>
                    </a:ext>
                  </a:extLst>
                </p14:cNvPr>
                <p14:cNvContentPartPr/>
                <p14:nvPr/>
              </p14:nvContentPartPr>
              <p14:xfrm>
                <a:off x="5653887" y="2770601"/>
                <a:ext cx="288360" cy="227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6463C9-0A15-49D7-C057-CE9AD9C1FB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44887" y="2761601"/>
                  <a:ext cx="306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1B562C-E607-1C25-3D69-F5F16B77A5BB}"/>
                    </a:ext>
                  </a:extLst>
                </p14:cNvPr>
                <p14:cNvContentPartPr/>
                <p14:nvPr/>
              </p14:nvContentPartPr>
              <p14:xfrm>
                <a:off x="6007047" y="2792921"/>
                <a:ext cx="102960" cy="112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1B562C-E607-1C25-3D69-F5F16B77A5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98407" y="2784281"/>
                  <a:ext cx="120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BF40AF-B9C7-F9EF-3045-9B0AA529FF2A}"/>
                    </a:ext>
                  </a:extLst>
                </p14:cNvPr>
                <p14:cNvContentPartPr/>
                <p14:nvPr/>
              </p14:nvContentPartPr>
              <p14:xfrm>
                <a:off x="6152127" y="2787881"/>
                <a:ext cx="48240" cy="12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BF40AF-B9C7-F9EF-3045-9B0AA529FF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43487" y="2779241"/>
                  <a:ext cx="65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4443BD-D4C7-A6B6-3FA4-D9607F50BA5E}"/>
                    </a:ext>
                  </a:extLst>
                </p14:cNvPr>
                <p14:cNvContentPartPr/>
                <p14:nvPr/>
              </p14:nvContentPartPr>
              <p14:xfrm>
                <a:off x="6261567" y="2749001"/>
                <a:ext cx="191520" cy="199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4443BD-D4C7-A6B6-3FA4-D9607F50BA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52927" y="2740361"/>
                  <a:ext cx="209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DCB4CB-525F-5ED3-0578-A97816A7FB15}"/>
                    </a:ext>
                  </a:extLst>
                </p14:cNvPr>
                <p14:cNvContentPartPr/>
                <p14:nvPr/>
              </p14:nvContentPartPr>
              <p14:xfrm>
                <a:off x="5341407" y="2825321"/>
                <a:ext cx="24480" cy="28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DCB4CB-525F-5ED3-0578-A97816A7FB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32407" y="2816681"/>
                  <a:ext cx="42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E7AFD9-5B4E-A3B0-50D0-D2BA6F2BBF79}"/>
                    </a:ext>
                  </a:extLst>
                </p14:cNvPr>
                <p14:cNvContentPartPr/>
                <p14:nvPr/>
              </p14:nvContentPartPr>
              <p14:xfrm>
                <a:off x="5215407" y="3039161"/>
                <a:ext cx="259560" cy="23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E7AFD9-5B4E-A3B0-50D0-D2BA6F2BBF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06767" y="3030161"/>
                  <a:ext cx="277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4BAB72-551A-D994-D110-0ACD10D9769A}"/>
                    </a:ext>
                  </a:extLst>
                </p14:cNvPr>
                <p14:cNvContentPartPr/>
                <p14:nvPr/>
              </p14:nvContentPartPr>
              <p14:xfrm>
                <a:off x="5625087" y="3042041"/>
                <a:ext cx="13320" cy="13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4BAB72-551A-D994-D110-0ACD10D976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16447" y="3033041"/>
                  <a:ext cx="30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7B7D30-E939-F0D4-3C7D-DACCDE1859B5}"/>
                    </a:ext>
                  </a:extLst>
                </p14:cNvPr>
                <p14:cNvContentPartPr/>
                <p14:nvPr/>
              </p14:nvContentPartPr>
              <p14:xfrm>
                <a:off x="5574687" y="3031961"/>
                <a:ext cx="243720" cy="167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7B7D30-E939-F0D4-3C7D-DACCDE1859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66047" y="3023321"/>
                  <a:ext cx="261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408BDD-5438-0A00-CBB7-05108C1E1C4E}"/>
                    </a:ext>
                  </a:extLst>
                </p14:cNvPr>
                <p14:cNvContentPartPr/>
                <p14:nvPr/>
              </p14:nvContentPartPr>
              <p14:xfrm>
                <a:off x="5896167" y="3111161"/>
                <a:ext cx="265320" cy="9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408BDD-5438-0A00-CBB7-05108C1E1C4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7527" y="3102521"/>
                  <a:ext cx="282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54CFFEB-46FC-A87A-4A67-3524A11F92C6}"/>
                    </a:ext>
                  </a:extLst>
                </p14:cNvPr>
                <p14:cNvContentPartPr/>
                <p14:nvPr/>
              </p14:nvContentPartPr>
              <p14:xfrm>
                <a:off x="6215487" y="3053201"/>
                <a:ext cx="150480" cy="144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4CFFEB-46FC-A87A-4A67-3524A11F92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06847" y="3044561"/>
                  <a:ext cx="168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866394-0028-D28E-9AC6-A54453C6D5D8}"/>
                    </a:ext>
                  </a:extLst>
                </p14:cNvPr>
                <p14:cNvContentPartPr/>
                <p14:nvPr/>
              </p14:nvContentPartPr>
              <p14:xfrm>
                <a:off x="6278847" y="3109001"/>
                <a:ext cx="202320" cy="68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866394-0028-D28E-9AC6-A54453C6D5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9847" y="3100001"/>
                  <a:ext cx="219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1EF423-0F8E-C5A2-5226-C88F5A5C594C}"/>
                    </a:ext>
                  </a:extLst>
                </p14:cNvPr>
                <p14:cNvContentPartPr/>
                <p14:nvPr/>
              </p14:nvContentPartPr>
              <p14:xfrm>
                <a:off x="6492687" y="3103241"/>
                <a:ext cx="269280" cy="263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1EF423-0F8E-C5A2-5226-C88F5A5C59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83687" y="3094601"/>
                  <a:ext cx="286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33D7654-1415-DF66-2BA8-551E39AE54F8}"/>
                    </a:ext>
                  </a:extLst>
                </p14:cNvPr>
                <p14:cNvContentPartPr/>
                <p14:nvPr/>
              </p14:nvContentPartPr>
              <p14:xfrm>
                <a:off x="6930447" y="3050321"/>
                <a:ext cx="108360" cy="178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33D7654-1415-DF66-2BA8-551E39AE54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21447" y="3041321"/>
                  <a:ext cx="126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7F88A0-4A3C-8A60-F50F-B8EFD1521E15}"/>
                    </a:ext>
                  </a:extLst>
                </p14:cNvPr>
                <p14:cNvContentPartPr/>
                <p14:nvPr/>
              </p14:nvContentPartPr>
              <p14:xfrm>
                <a:off x="7057887" y="3123041"/>
                <a:ext cx="244440" cy="216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7F88A0-4A3C-8A60-F50F-B8EFD1521E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49247" y="3114041"/>
                  <a:ext cx="262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371FA8-C78E-2EF3-DEE4-0B1289988622}"/>
                    </a:ext>
                  </a:extLst>
                </p14:cNvPr>
                <p14:cNvContentPartPr/>
                <p14:nvPr/>
              </p14:nvContentPartPr>
              <p14:xfrm>
                <a:off x="7341207" y="3136361"/>
                <a:ext cx="52560" cy="10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371FA8-C78E-2EF3-DEE4-0B12899886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32567" y="3127721"/>
                  <a:ext cx="70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CE6BDA-A78B-7577-BBFB-C57BC33DB4DF}"/>
                    </a:ext>
                  </a:extLst>
                </p14:cNvPr>
                <p14:cNvContentPartPr/>
                <p14:nvPr/>
              </p14:nvContentPartPr>
              <p14:xfrm>
                <a:off x="7442727" y="3044561"/>
                <a:ext cx="131760" cy="196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CE6BDA-A78B-7577-BBFB-C57BC33DB4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33727" y="3035561"/>
                  <a:ext cx="149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BD8C87-0C82-940F-6802-8EC61CCAC93D}"/>
                    </a:ext>
                  </a:extLst>
                </p14:cNvPr>
                <p14:cNvContentPartPr/>
                <p14:nvPr/>
              </p14:nvContentPartPr>
              <p14:xfrm>
                <a:off x="7612647" y="3148601"/>
                <a:ext cx="191520" cy="71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BD8C87-0C82-940F-6802-8EC61CCAC9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03647" y="3139601"/>
                  <a:ext cx="209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9F11ED-E995-3158-A7C9-02D1861A325C}"/>
                    </a:ext>
                  </a:extLst>
                </p14:cNvPr>
                <p14:cNvContentPartPr/>
                <p14:nvPr/>
              </p14:nvContentPartPr>
              <p14:xfrm>
                <a:off x="7850967" y="3129161"/>
                <a:ext cx="189360" cy="78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9F11ED-E995-3158-A7C9-02D1861A32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42327" y="3120521"/>
                  <a:ext cx="207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BAE24F-1E67-0E2F-FC0A-138428DD1202}"/>
                    </a:ext>
                  </a:extLst>
                </p14:cNvPr>
                <p14:cNvContentPartPr/>
                <p14:nvPr/>
              </p14:nvContentPartPr>
              <p14:xfrm>
                <a:off x="8009007" y="3015401"/>
                <a:ext cx="20160" cy="43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BAE24F-1E67-0E2F-FC0A-138428DD12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0367" y="3006761"/>
                  <a:ext cx="37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211BE6B-1398-71A2-CBB3-4DE9539B5DAF}"/>
                    </a:ext>
                  </a:extLst>
                </p14:cNvPr>
                <p14:cNvContentPartPr/>
                <p14:nvPr/>
              </p14:nvContentPartPr>
              <p14:xfrm>
                <a:off x="8136447" y="3099641"/>
                <a:ext cx="83520" cy="132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211BE6B-1398-71A2-CBB3-4DE9539B5D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27447" y="3091001"/>
                  <a:ext cx="101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C1EF66-535A-FB95-68DA-A6287F487657}"/>
                    </a:ext>
                  </a:extLst>
                </p14:cNvPr>
                <p14:cNvContentPartPr/>
                <p14:nvPr/>
              </p14:nvContentPartPr>
              <p14:xfrm>
                <a:off x="8267127" y="2979041"/>
                <a:ext cx="353880" cy="27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C1EF66-535A-FB95-68DA-A6287F4876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58487" y="2970401"/>
                  <a:ext cx="371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70C453-2902-53E0-29B6-2F243C8B11CC}"/>
                    </a:ext>
                  </a:extLst>
                </p14:cNvPr>
                <p14:cNvContentPartPr/>
                <p14:nvPr/>
              </p14:nvContentPartPr>
              <p14:xfrm>
                <a:off x="2362047" y="3071561"/>
                <a:ext cx="652320" cy="31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70C453-2902-53E0-29B6-2F243C8B11C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53047" y="3062561"/>
                  <a:ext cx="669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36755E-BC37-032F-F31A-F5A637668C49}"/>
                    </a:ext>
                  </a:extLst>
                </p14:cNvPr>
                <p14:cNvContentPartPr/>
                <p14:nvPr/>
              </p14:nvContentPartPr>
              <p14:xfrm>
                <a:off x="3107967" y="2972561"/>
                <a:ext cx="75600" cy="153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36755E-BC37-032F-F31A-F5A637668C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99327" y="2963561"/>
                  <a:ext cx="93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0FA8FF-2A83-238F-6F8F-83E372184729}"/>
                    </a:ext>
                  </a:extLst>
                </p14:cNvPr>
                <p14:cNvContentPartPr/>
                <p14:nvPr/>
              </p14:nvContentPartPr>
              <p14:xfrm>
                <a:off x="3199767" y="3016481"/>
                <a:ext cx="124200" cy="81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0FA8FF-2A83-238F-6F8F-83E3721847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91127" y="3007841"/>
                  <a:ext cx="141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D36604-4E27-A93E-6978-23552C45D842}"/>
                    </a:ext>
                  </a:extLst>
                </p14:cNvPr>
                <p14:cNvContentPartPr/>
                <p14:nvPr/>
              </p14:nvContentPartPr>
              <p14:xfrm>
                <a:off x="3308127" y="2993081"/>
                <a:ext cx="183240" cy="12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D36604-4E27-A93E-6978-23552C45D8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99487" y="2984081"/>
                  <a:ext cx="200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E10EDA5-AEF5-A508-C524-CEFB02F32F49}"/>
                    </a:ext>
                  </a:extLst>
                </p14:cNvPr>
                <p14:cNvContentPartPr/>
                <p14:nvPr/>
              </p14:nvContentPartPr>
              <p14:xfrm>
                <a:off x="3537447" y="3018281"/>
                <a:ext cx="155160" cy="83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E10EDA5-AEF5-A508-C524-CEFB02F32F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28447" y="3009641"/>
                  <a:ext cx="172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0830CC-910C-0C56-6DCD-CD8419CC2D97}"/>
                    </a:ext>
                  </a:extLst>
                </p14:cNvPr>
                <p14:cNvContentPartPr/>
                <p14:nvPr/>
              </p14:nvContentPartPr>
              <p14:xfrm>
                <a:off x="3653007" y="2886161"/>
                <a:ext cx="131040" cy="19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0830CC-910C-0C56-6DCD-CD8419CC2D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44007" y="2877161"/>
                  <a:ext cx="148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DAE9D-EEBF-0809-12F0-EF4073D479C7}"/>
                    </a:ext>
                  </a:extLst>
                </p14:cNvPr>
                <p14:cNvContentPartPr/>
                <p14:nvPr/>
              </p14:nvContentPartPr>
              <p14:xfrm>
                <a:off x="3728607" y="2989481"/>
                <a:ext cx="284400" cy="187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DAE9D-EEBF-0809-12F0-EF4073D479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19967" y="2980481"/>
                  <a:ext cx="302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30B7BF-1412-D262-9BEF-A7B21A781AD7}"/>
                    </a:ext>
                  </a:extLst>
                </p14:cNvPr>
                <p14:cNvContentPartPr/>
                <p14:nvPr/>
              </p14:nvContentPartPr>
              <p14:xfrm>
                <a:off x="2752287" y="3102161"/>
                <a:ext cx="447480" cy="141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30B7BF-1412-D262-9BEF-A7B21A781A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43287" y="3093161"/>
                  <a:ext cx="465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A0E415-0676-2E0C-77F5-199BDCA15188}"/>
                    </a:ext>
                  </a:extLst>
                </p14:cNvPr>
                <p14:cNvContentPartPr/>
                <p14:nvPr/>
              </p14:nvContentPartPr>
              <p14:xfrm>
                <a:off x="3261327" y="3248681"/>
                <a:ext cx="42840" cy="93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A0E415-0676-2E0C-77F5-199BDCA151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52327" y="3240041"/>
                  <a:ext cx="60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BF0BAFA-77B1-4F3E-F0FC-E378C2AB07D7}"/>
                    </a:ext>
                  </a:extLst>
                </p14:cNvPr>
                <p14:cNvContentPartPr/>
                <p14:nvPr/>
              </p14:nvContentPartPr>
              <p14:xfrm>
                <a:off x="3373287" y="3170561"/>
                <a:ext cx="33120" cy="218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BF0BAFA-77B1-4F3E-F0FC-E378C2AB07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64647" y="3161561"/>
                  <a:ext cx="50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C68D5C-89F0-1A10-5130-34DC3133B0E3}"/>
                    </a:ext>
                  </a:extLst>
                </p14:cNvPr>
                <p14:cNvContentPartPr/>
                <p14:nvPr/>
              </p14:nvContentPartPr>
              <p14:xfrm>
                <a:off x="3331887" y="3204761"/>
                <a:ext cx="182880" cy="180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C68D5C-89F0-1A10-5130-34DC3133B0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23247" y="3196121"/>
                  <a:ext cx="200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3A2DD0-8E87-9EF0-529E-CECC2A5F4141}"/>
                    </a:ext>
                  </a:extLst>
                </p14:cNvPr>
                <p14:cNvContentPartPr/>
                <p14:nvPr/>
              </p14:nvContentPartPr>
              <p14:xfrm>
                <a:off x="3498207" y="3237161"/>
                <a:ext cx="88200" cy="123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3A2DD0-8E87-9EF0-529E-CECC2A5F414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89207" y="3228161"/>
                  <a:ext cx="105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50F81E-BA27-7C69-9E02-B705D9F9A1B2}"/>
                    </a:ext>
                  </a:extLst>
                </p14:cNvPr>
                <p14:cNvContentPartPr/>
                <p14:nvPr/>
              </p14:nvContentPartPr>
              <p14:xfrm>
                <a:off x="3630327" y="3277841"/>
                <a:ext cx="63720" cy="60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50F81E-BA27-7C69-9E02-B705D9F9A1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1687" y="3269201"/>
                  <a:ext cx="81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28CD441-5BD8-A526-F488-62E01AE2B765}"/>
                    </a:ext>
                  </a:extLst>
                </p14:cNvPr>
                <p14:cNvContentPartPr/>
                <p14:nvPr/>
              </p14:nvContentPartPr>
              <p14:xfrm>
                <a:off x="3840207" y="3259121"/>
                <a:ext cx="46800" cy="110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28CD441-5BD8-A526-F488-62E01AE2B7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31207" y="3250121"/>
                  <a:ext cx="64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EF1124-0BF9-ABDC-17B0-D75A7D707E23}"/>
                    </a:ext>
                  </a:extLst>
                </p14:cNvPr>
                <p14:cNvContentPartPr/>
                <p14:nvPr/>
              </p14:nvContentPartPr>
              <p14:xfrm>
                <a:off x="3946767" y="3242201"/>
                <a:ext cx="87120" cy="130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EF1124-0BF9-ABDC-17B0-D75A7D707E2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37767" y="3233201"/>
                  <a:ext cx="104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3E797D-A746-0A54-BEF1-88DBFC8A7357}"/>
                    </a:ext>
                  </a:extLst>
                </p14:cNvPr>
                <p14:cNvContentPartPr/>
                <p14:nvPr/>
              </p14:nvContentPartPr>
              <p14:xfrm>
                <a:off x="4086087" y="3237161"/>
                <a:ext cx="57960" cy="36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3E797D-A746-0A54-BEF1-88DBFC8A73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77447" y="3228161"/>
                  <a:ext cx="75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8EBCD6-7EC2-A441-17A5-C4986F07C01F}"/>
                    </a:ext>
                  </a:extLst>
                </p14:cNvPr>
                <p14:cNvContentPartPr/>
                <p14:nvPr/>
              </p14:nvContentPartPr>
              <p14:xfrm>
                <a:off x="4032447" y="3278561"/>
                <a:ext cx="69480" cy="117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8EBCD6-7EC2-A441-17A5-C4986F07C0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23807" y="3269561"/>
                  <a:ext cx="87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FE13F2-4AC2-76A5-4810-23F06A17AE8C}"/>
                    </a:ext>
                  </a:extLst>
                </p14:cNvPr>
                <p14:cNvContentPartPr/>
                <p14:nvPr/>
              </p14:nvContentPartPr>
              <p14:xfrm>
                <a:off x="4008327" y="3006761"/>
                <a:ext cx="1052640" cy="45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FE13F2-4AC2-76A5-4810-23F06A17AE8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99687" y="2997761"/>
                  <a:ext cx="10702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6BD591D-AA62-130B-949A-D047559B3256}"/>
                    </a:ext>
                  </a:extLst>
                </p14:cNvPr>
                <p14:cNvContentPartPr/>
                <p14:nvPr/>
              </p14:nvContentPartPr>
              <p14:xfrm>
                <a:off x="5180127" y="3377561"/>
                <a:ext cx="145080" cy="193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6BD591D-AA62-130B-949A-D047559B32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71487" y="3368561"/>
                  <a:ext cx="162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D5ADC8F-AA59-CA93-5A12-F4013F3CA392}"/>
                    </a:ext>
                  </a:extLst>
                </p14:cNvPr>
                <p14:cNvContentPartPr/>
                <p14:nvPr/>
              </p14:nvContentPartPr>
              <p14:xfrm>
                <a:off x="5328447" y="3386561"/>
                <a:ext cx="86400" cy="199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D5ADC8F-AA59-CA93-5A12-F4013F3CA3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19807" y="3377921"/>
                  <a:ext cx="104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DDDF8F0-C7CA-EB8F-700E-D34E0FCD7459}"/>
                    </a:ext>
                  </a:extLst>
                </p14:cNvPr>
                <p14:cNvContentPartPr/>
                <p14:nvPr/>
              </p14:nvContentPartPr>
              <p14:xfrm>
                <a:off x="5423127" y="3415361"/>
                <a:ext cx="119160" cy="154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DDDF8F0-C7CA-EB8F-700E-D34E0FCD74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14487" y="3406721"/>
                  <a:ext cx="136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D6BDB0-3BD0-15FC-9CFB-910642509DCE}"/>
                    </a:ext>
                  </a:extLst>
                </p14:cNvPr>
                <p14:cNvContentPartPr/>
                <p14:nvPr/>
              </p14:nvContentPartPr>
              <p14:xfrm>
                <a:off x="5411967" y="3475841"/>
                <a:ext cx="131760" cy="41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D6BDB0-3BD0-15FC-9CFB-910642509D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2967" y="3466841"/>
                  <a:ext cx="149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6C04F16-0D45-FA42-A80F-7E8D091844E1}"/>
                    </a:ext>
                  </a:extLst>
                </p14:cNvPr>
                <p14:cNvContentPartPr/>
                <p14:nvPr/>
              </p14:nvContentPartPr>
              <p14:xfrm>
                <a:off x="5573967" y="3430841"/>
                <a:ext cx="126720" cy="16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6C04F16-0D45-FA42-A80F-7E8D091844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65327" y="3421841"/>
                  <a:ext cx="144360" cy="18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1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3C51-C56F-32FF-92D8-3B56F33A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4209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4</a:t>
            </a:r>
          </a:p>
          <a:p>
            <a:r>
              <a:rPr lang="en-US" dirty="0"/>
              <a:t>User 5</a:t>
            </a:r>
          </a:p>
          <a:p>
            <a:r>
              <a:rPr lang="en-US" dirty="0"/>
              <a:t>Group 1</a:t>
            </a:r>
          </a:p>
          <a:p>
            <a:r>
              <a:rPr lang="en-US" dirty="0"/>
              <a:t>Group 2</a:t>
            </a:r>
          </a:p>
          <a:p>
            <a:r>
              <a:rPr lang="en-US" dirty="0"/>
              <a:t>Group 3</a:t>
            </a:r>
          </a:p>
          <a:p>
            <a:r>
              <a:rPr lang="en-US" dirty="0"/>
              <a:t>Group 4</a:t>
            </a:r>
          </a:p>
          <a:p>
            <a:r>
              <a:rPr lang="en-US" dirty="0"/>
              <a:t>Group 5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FA5926-820E-0178-E0D0-F92026FE10C6}"/>
              </a:ext>
            </a:extLst>
          </p:cNvPr>
          <p:cNvSpPr txBox="1">
            <a:spLocks/>
          </p:cNvSpPr>
          <p:nvPr/>
        </p:nvSpPr>
        <p:spPr>
          <a:xfrm>
            <a:off x="2772103" y="1825625"/>
            <a:ext cx="25829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Subscription 1</a:t>
            </a:r>
          </a:p>
          <a:p>
            <a:pPr lvl="1"/>
            <a:r>
              <a:rPr lang="en-US" dirty="0"/>
              <a:t>RG 1</a:t>
            </a:r>
          </a:p>
          <a:p>
            <a:pPr lvl="1"/>
            <a:r>
              <a:rPr lang="en-US" dirty="0"/>
              <a:t>RG 2</a:t>
            </a:r>
          </a:p>
          <a:p>
            <a:pPr lvl="1"/>
            <a:r>
              <a:rPr lang="en-US" dirty="0"/>
              <a:t>RG3</a:t>
            </a:r>
          </a:p>
          <a:p>
            <a:r>
              <a:rPr lang="en-US" dirty="0"/>
              <a:t>Subscription 2</a:t>
            </a:r>
          </a:p>
          <a:p>
            <a:pPr lvl="1"/>
            <a:r>
              <a:rPr lang="en-US" dirty="0"/>
              <a:t>RG 4</a:t>
            </a:r>
          </a:p>
          <a:p>
            <a:pPr lvl="1"/>
            <a:r>
              <a:rPr lang="en-US" dirty="0"/>
              <a:t>RG 5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BB564D-9CE3-4E91-5383-BA1D7157E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337450"/>
              </p:ext>
            </p:extLst>
          </p:nvPr>
        </p:nvGraphicFramePr>
        <p:xfrm>
          <a:off x="6006662" y="1896825"/>
          <a:ext cx="5575737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916794-292C-4C99-0317-BDF99717C771}"/>
                  </a:ext>
                </a:extLst>
              </p14:cNvPr>
              <p14:cNvContentPartPr/>
              <p14:nvPr/>
            </p14:nvContentPartPr>
            <p14:xfrm>
              <a:off x="6440487" y="5326241"/>
              <a:ext cx="162360" cy="26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916794-292C-4C99-0317-BDF99717C7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31487" y="5317241"/>
                <a:ext cx="1800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2BBC58-F225-D7B6-C88E-56E0012B6BCB}"/>
                  </a:ext>
                </a:extLst>
              </p14:cNvPr>
              <p14:cNvContentPartPr/>
              <p14:nvPr/>
            </p14:nvContentPartPr>
            <p14:xfrm>
              <a:off x="7634247" y="5372321"/>
              <a:ext cx="139320" cy="22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2BBC58-F225-D7B6-C88E-56E0012B6B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25607" y="5363681"/>
                <a:ext cx="1569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B9AADB-0BEA-F45C-06A1-5D5665EF7804}"/>
                  </a:ext>
                </a:extLst>
              </p14:cNvPr>
              <p14:cNvContentPartPr/>
              <p14:nvPr/>
            </p14:nvContentPartPr>
            <p14:xfrm>
              <a:off x="8821887" y="5397881"/>
              <a:ext cx="171720" cy="26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B9AADB-0BEA-F45C-06A1-5D5665EF78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12887" y="5388881"/>
                <a:ext cx="189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38D546-992A-6D1B-B943-776A30E9FD56}"/>
                  </a:ext>
                </a:extLst>
              </p14:cNvPr>
              <p14:cNvContentPartPr/>
              <p14:nvPr/>
            </p14:nvContentPartPr>
            <p14:xfrm>
              <a:off x="9857967" y="5387441"/>
              <a:ext cx="103680" cy="310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38D546-992A-6D1B-B943-776A30E9FD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48967" y="5378801"/>
                <a:ext cx="1213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38AE7F-24FF-3DF7-EBB2-BADA31E101FA}"/>
                  </a:ext>
                </a:extLst>
              </p14:cNvPr>
              <p14:cNvContentPartPr/>
              <p14:nvPr/>
            </p14:nvContentPartPr>
            <p14:xfrm>
              <a:off x="11051007" y="5376281"/>
              <a:ext cx="196200" cy="378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38AE7F-24FF-3DF7-EBB2-BADA31E101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042007" y="5367641"/>
                <a:ext cx="21384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3D98437-0424-CCCF-3BD3-268520A5203F}"/>
              </a:ext>
            </a:extLst>
          </p:cNvPr>
          <p:cNvGrpSpPr/>
          <p:nvPr/>
        </p:nvGrpSpPr>
        <p:grpSpPr>
          <a:xfrm>
            <a:off x="6187767" y="5691281"/>
            <a:ext cx="600120" cy="313560"/>
            <a:chOff x="6187767" y="5691281"/>
            <a:chExt cx="60012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C391BF-9A07-6752-73F5-69D7EC52955F}"/>
                    </a:ext>
                  </a:extLst>
                </p14:cNvPr>
                <p14:cNvContentPartPr/>
                <p14:nvPr/>
              </p14:nvContentPartPr>
              <p14:xfrm>
                <a:off x="6187767" y="5720801"/>
                <a:ext cx="104400" cy="178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C391BF-9A07-6752-73F5-69D7EC5295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78767" y="5712161"/>
                  <a:ext cx="122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570674-3051-BA54-BD0E-33B8426A2B9B}"/>
                    </a:ext>
                  </a:extLst>
                </p14:cNvPr>
                <p14:cNvContentPartPr/>
                <p14:nvPr/>
              </p14:nvContentPartPr>
              <p14:xfrm>
                <a:off x="6306207" y="5816921"/>
                <a:ext cx="155880" cy="89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570674-3051-BA54-BD0E-33B8426A2B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97207" y="5808281"/>
                  <a:ext cx="173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9A79A1-F0AA-94B0-C9F4-61DA10695DEB}"/>
                    </a:ext>
                  </a:extLst>
                </p14:cNvPr>
                <p14:cNvContentPartPr/>
                <p14:nvPr/>
              </p14:nvContentPartPr>
              <p14:xfrm>
                <a:off x="6488727" y="5797481"/>
                <a:ext cx="230400" cy="207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9A79A1-F0AA-94B0-C9F4-61DA10695D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80087" y="5788481"/>
                  <a:ext cx="248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2B664-FC9B-8671-3793-C4EAFDA3E3BB}"/>
                    </a:ext>
                  </a:extLst>
                </p14:cNvPr>
                <p14:cNvContentPartPr/>
                <p14:nvPr/>
              </p14:nvContentPartPr>
              <p14:xfrm>
                <a:off x="6777447" y="5691281"/>
                <a:ext cx="10440" cy="27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2B664-FC9B-8671-3793-C4EAFDA3E3B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68807" y="5682641"/>
                  <a:ext cx="2808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65F29-3EF0-F5D2-E3D6-9AEC30E96C27}"/>
              </a:ext>
            </a:extLst>
          </p:cNvPr>
          <p:cNvGrpSpPr/>
          <p:nvPr/>
        </p:nvGrpSpPr>
        <p:grpSpPr>
          <a:xfrm>
            <a:off x="7516167" y="5718641"/>
            <a:ext cx="662400" cy="312480"/>
            <a:chOff x="7516167" y="5718641"/>
            <a:chExt cx="66240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64914D-B674-9043-0EB1-E8E0663AEDB3}"/>
                    </a:ext>
                  </a:extLst>
                </p14:cNvPr>
                <p14:cNvContentPartPr/>
                <p14:nvPr/>
              </p14:nvContentPartPr>
              <p14:xfrm>
                <a:off x="7516167" y="5718641"/>
                <a:ext cx="114840" cy="16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64914D-B674-9043-0EB1-E8E0663AED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07167" y="5709641"/>
                  <a:ext cx="132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90F477-0FDC-F924-3A4F-BA9C8102A819}"/>
                    </a:ext>
                  </a:extLst>
                </p14:cNvPr>
                <p14:cNvContentPartPr/>
                <p14:nvPr/>
              </p14:nvContentPartPr>
              <p14:xfrm>
                <a:off x="7651887" y="5770121"/>
                <a:ext cx="128880" cy="128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90F477-0FDC-F924-3A4F-BA9C8102A8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43247" y="5761121"/>
                  <a:ext cx="14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79EE97-9916-2C09-61F9-21543798291F}"/>
                    </a:ext>
                  </a:extLst>
                </p14:cNvPr>
                <p14:cNvContentPartPr/>
                <p14:nvPr/>
              </p14:nvContentPartPr>
              <p14:xfrm>
                <a:off x="7808847" y="5827721"/>
                <a:ext cx="169920" cy="20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79EE97-9916-2C09-61F9-2154379829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00207" y="5818721"/>
                  <a:ext cx="187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D94514-AB6F-2685-936D-6DC9034C3FC9}"/>
                    </a:ext>
                  </a:extLst>
                </p14:cNvPr>
                <p14:cNvContentPartPr/>
                <p14:nvPr/>
              </p14:nvContentPartPr>
              <p14:xfrm>
                <a:off x="8023047" y="5764361"/>
                <a:ext cx="155520" cy="150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D94514-AB6F-2685-936D-6DC9034C3FC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14407" y="5755721"/>
                  <a:ext cx="1731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079165-C1EE-77E3-E1EB-9C7E6F3DAF3B}"/>
              </a:ext>
            </a:extLst>
          </p:cNvPr>
          <p:cNvGrpSpPr/>
          <p:nvPr/>
        </p:nvGrpSpPr>
        <p:grpSpPr>
          <a:xfrm>
            <a:off x="8596887" y="5759681"/>
            <a:ext cx="653760" cy="259560"/>
            <a:chOff x="8596887" y="5759681"/>
            <a:chExt cx="65376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89186B-06AA-AD7C-9F34-B80CD0717C3B}"/>
                    </a:ext>
                  </a:extLst>
                </p14:cNvPr>
                <p14:cNvContentPartPr/>
                <p14:nvPr/>
              </p14:nvContentPartPr>
              <p14:xfrm>
                <a:off x="8596887" y="5807201"/>
                <a:ext cx="169560" cy="11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89186B-06AA-AD7C-9F34-B80CD0717C3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88247" y="5798561"/>
                  <a:ext cx="187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E0A1A5-7028-1A36-B3B9-91AC99E14FE5}"/>
                    </a:ext>
                  </a:extLst>
                </p14:cNvPr>
                <p14:cNvContentPartPr/>
                <p14:nvPr/>
              </p14:nvContentPartPr>
              <p14:xfrm>
                <a:off x="8799567" y="5814041"/>
                <a:ext cx="150480" cy="125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E0A1A5-7028-1A36-B3B9-91AC99E14FE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90567" y="5805401"/>
                  <a:ext cx="168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82D3E0-3F9B-178F-E157-8DD21FA467C6}"/>
                    </a:ext>
                  </a:extLst>
                </p14:cNvPr>
                <p14:cNvContentPartPr/>
                <p14:nvPr/>
              </p14:nvContentPartPr>
              <p14:xfrm>
                <a:off x="8957967" y="5827361"/>
                <a:ext cx="204840" cy="19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82D3E0-3F9B-178F-E157-8DD21FA467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49327" y="5818721"/>
                  <a:ext cx="222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58E69E-3A87-D83B-99EC-D1D24B41B273}"/>
                    </a:ext>
                  </a:extLst>
                </p14:cNvPr>
                <p14:cNvContentPartPr/>
                <p14:nvPr/>
              </p14:nvContentPartPr>
              <p14:xfrm>
                <a:off x="9199167" y="5759681"/>
                <a:ext cx="51480" cy="208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58E69E-3A87-D83B-99EC-D1D24B41B2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190527" y="5751041"/>
                  <a:ext cx="6912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0D7CD6-9160-45FC-6D92-9E1F6ED29ABF}"/>
              </a:ext>
            </a:extLst>
          </p:cNvPr>
          <p:cNvGrpSpPr/>
          <p:nvPr/>
        </p:nvGrpSpPr>
        <p:grpSpPr>
          <a:xfrm>
            <a:off x="9689127" y="5754281"/>
            <a:ext cx="644400" cy="298800"/>
            <a:chOff x="9689127" y="5754281"/>
            <a:chExt cx="6444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2E106E-FA6C-1BBE-55EB-02ECCF9AF582}"/>
                    </a:ext>
                  </a:extLst>
                </p14:cNvPr>
                <p14:cNvContentPartPr/>
                <p14:nvPr/>
              </p14:nvContentPartPr>
              <p14:xfrm>
                <a:off x="9689127" y="5778401"/>
                <a:ext cx="84960" cy="14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2E106E-FA6C-1BBE-55EB-02ECCF9AF58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680127" y="5769761"/>
                  <a:ext cx="102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520162-BE2D-53CB-3C99-A669EFF2B58F}"/>
                    </a:ext>
                  </a:extLst>
                </p14:cNvPr>
                <p14:cNvContentPartPr/>
                <p14:nvPr/>
              </p14:nvContentPartPr>
              <p14:xfrm>
                <a:off x="9828447" y="5828801"/>
                <a:ext cx="147240" cy="115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520162-BE2D-53CB-3C99-A669EFF2B5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19447" y="5819801"/>
                  <a:ext cx="164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F4C2BC-3077-A46B-1819-1B2986E0F9FF}"/>
                    </a:ext>
                  </a:extLst>
                </p14:cNvPr>
                <p14:cNvContentPartPr/>
                <p14:nvPr/>
              </p14:nvContentPartPr>
              <p14:xfrm>
                <a:off x="9985407" y="5830601"/>
                <a:ext cx="161280" cy="22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F4C2BC-3077-A46B-1819-1B2986E0F9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76407" y="5821961"/>
                  <a:ext cx="178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ABEF2E-2D2F-226A-9792-866F2208D922}"/>
                    </a:ext>
                  </a:extLst>
                </p14:cNvPr>
                <p14:cNvContentPartPr/>
                <p14:nvPr/>
              </p14:nvContentPartPr>
              <p14:xfrm>
                <a:off x="10210407" y="5754281"/>
                <a:ext cx="123120" cy="138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ABEF2E-2D2F-226A-9792-866F2208D92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01407" y="5745281"/>
                  <a:ext cx="140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129566-3E93-4383-07BD-C663C20366EF}"/>
                    </a:ext>
                  </a:extLst>
                </p14:cNvPr>
                <p14:cNvContentPartPr/>
                <p14:nvPr/>
              </p14:nvContentPartPr>
              <p14:xfrm>
                <a:off x="10258287" y="5809001"/>
                <a:ext cx="54360" cy="18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129566-3E93-4383-07BD-C663C20366E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49647" y="5800001"/>
                  <a:ext cx="7200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F81F9B-6057-A07A-D1DC-7ED956D02D9A}"/>
              </a:ext>
            </a:extLst>
          </p:cNvPr>
          <p:cNvGrpSpPr/>
          <p:nvPr/>
        </p:nvGrpSpPr>
        <p:grpSpPr>
          <a:xfrm>
            <a:off x="10820967" y="5802161"/>
            <a:ext cx="625320" cy="207000"/>
            <a:chOff x="10820967" y="5802161"/>
            <a:chExt cx="62532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4FFDD9-FDDC-8E3F-D3D8-EE3956DB5E73}"/>
                    </a:ext>
                  </a:extLst>
                </p14:cNvPr>
                <p14:cNvContentPartPr/>
                <p14:nvPr/>
              </p14:nvContentPartPr>
              <p14:xfrm>
                <a:off x="10820967" y="5802161"/>
                <a:ext cx="123840" cy="12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4FFDD9-FDDC-8E3F-D3D8-EE3956DB5E7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12327" y="5793521"/>
                  <a:ext cx="141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7610EE-6AFC-C433-B52D-C8BDF22C807B}"/>
                    </a:ext>
                  </a:extLst>
                </p14:cNvPr>
                <p14:cNvContentPartPr/>
                <p14:nvPr/>
              </p14:nvContentPartPr>
              <p14:xfrm>
                <a:off x="10973247" y="5863001"/>
                <a:ext cx="113040" cy="82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7610EE-6AFC-C433-B52D-C8BDF22C807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964607" y="5854361"/>
                  <a:ext cx="130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ACC557-FB7F-EFA4-8DBE-B463E509623C}"/>
                    </a:ext>
                  </a:extLst>
                </p14:cNvPr>
                <p14:cNvContentPartPr/>
                <p14:nvPr/>
              </p14:nvContentPartPr>
              <p14:xfrm>
                <a:off x="11121927" y="5888201"/>
                <a:ext cx="141120" cy="120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ACC557-FB7F-EFA4-8DBE-B463E509623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13287" y="5879561"/>
                  <a:ext cx="158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EB761C-F0DD-6105-6383-77D103296D92}"/>
                    </a:ext>
                  </a:extLst>
                </p14:cNvPr>
                <p14:cNvContentPartPr/>
                <p14:nvPr/>
              </p14:nvContentPartPr>
              <p14:xfrm>
                <a:off x="11371407" y="5839241"/>
                <a:ext cx="74880" cy="5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EB761C-F0DD-6105-6383-77D103296D9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362407" y="5830601"/>
                  <a:ext cx="92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C337FF-E546-C134-1873-4A69B92329A8}"/>
                    </a:ext>
                  </a:extLst>
                </p14:cNvPr>
                <p14:cNvContentPartPr/>
                <p14:nvPr/>
              </p14:nvContentPartPr>
              <p14:xfrm>
                <a:off x="11327487" y="5886041"/>
                <a:ext cx="65880" cy="115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C337FF-E546-C134-1873-4A69B92329A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18847" y="5877041"/>
                  <a:ext cx="83520" cy="13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234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A0CF-9FA9-4D3C-C16F-5F623094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DE4B-DA1F-B0CA-8A27-B34B4F1D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Resource</a:t>
            </a:r>
          </a:p>
          <a:p>
            <a:r>
              <a:rPr lang="en-US" dirty="0"/>
              <a:t>Tag</a:t>
            </a:r>
          </a:p>
          <a:p>
            <a:r>
              <a:rPr lang="en-US" dirty="0"/>
              <a:t>Naming</a:t>
            </a:r>
          </a:p>
          <a:p>
            <a:r>
              <a:rPr lang="en-US" dirty="0"/>
              <a:t>Security – Inbound and Outbound Rules</a:t>
            </a:r>
          </a:p>
          <a:p>
            <a:r>
              <a:rPr lang="en-US" dirty="0"/>
              <a:t>Region</a:t>
            </a:r>
          </a:p>
          <a:p>
            <a:r>
              <a:rPr lang="en-US" dirty="0"/>
              <a:t>Networking</a:t>
            </a:r>
          </a:p>
          <a:p>
            <a:r>
              <a:rPr lang="en-IN" dirty="0"/>
              <a:t>High Availability – Availability Set, Availability Zone, VMSS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82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5B92-1B61-D8C2-F77B-92406586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69C8-E019-4306-C1DE-13210FBF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967" cy="4351338"/>
          </a:xfrm>
        </p:spPr>
        <p:txBody>
          <a:bodyPr/>
          <a:lstStyle/>
          <a:p>
            <a:r>
              <a:rPr lang="en-US" dirty="0"/>
              <a:t>Storage Account Type</a:t>
            </a:r>
          </a:p>
          <a:p>
            <a:pPr lvl="1"/>
            <a:r>
              <a:rPr lang="en-US" dirty="0"/>
              <a:t>GPv2</a:t>
            </a:r>
          </a:p>
          <a:p>
            <a:pPr lvl="1"/>
            <a:r>
              <a:rPr lang="en-US" dirty="0"/>
              <a:t>GPv1</a:t>
            </a:r>
          </a:p>
          <a:p>
            <a:pPr lvl="1"/>
            <a:r>
              <a:rPr lang="en-US" dirty="0"/>
              <a:t>Blob Storage</a:t>
            </a:r>
          </a:p>
          <a:p>
            <a:r>
              <a:rPr lang="en-US" dirty="0"/>
              <a:t>Blobs, Files, Tables, Queues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692525-1C75-4E88-5651-CC9DC4CB89B9}"/>
              </a:ext>
            </a:extLst>
          </p:cNvPr>
          <p:cNvGrpSpPr/>
          <p:nvPr/>
        </p:nvGrpSpPr>
        <p:grpSpPr>
          <a:xfrm>
            <a:off x="2420007" y="2299001"/>
            <a:ext cx="1647720" cy="205560"/>
            <a:chOff x="2420007" y="2299001"/>
            <a:chExt cx="164772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5A21B9-177B-E8EC-4CAE-86A73719704A}"/>
                    </a:ext>
                  </a:extLst>
                </p14:cNvPr>
                <p14:cNvContentPartPr/>
                <p14:nvPr/>
              </p14:nvContentPartPr>
              <p14:xfrm>
                <a:off x="2420007" y="2423921"/>
                <a:ext cx="299520" cy="66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5A21B9-177B-E8EC-4CAE-86A7371970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11007" y="2414921"/>
                  <a:ext cx="317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2399BD-FA55-96C2-3006-20A10E02C356}"/>
                    </a:ext>
                  </a:extLst>
                </p14:cNvPr>
                <p14:cNvContentPartPr/>
                <p14:nvPr/>
              </p14:nvContentPartPr>
              <p14:xfrm>
                <a:off x="2814927" y="2375321"/>
                <a:ext cx="96120" cy="129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2399BD-FA55-96C2-3006-20A10E02C3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06287" y="2366681"/>
                  <a:ext cx="113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DCD26F-DF5F-EE89-DC5D-2BF78BE69D4E}"/>
                    </a:ext>
                  </a:extLst>
                </p14:cNvPr>
                <p14:cNvContentPartPr/>
                <p14:nvPr/>
              </p14:nvContentPartPr>
              <p14:xfrm>
                <a:off x="2946687" y="2401961"/>
                <a:ext cx="85680" cy="72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DCD26F-DF5F-EE89-DC5D-2BF78BE69D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38047" y="2393321"/>
                  <a:ext cx="103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FA0799-CC51-10D5-B0A4-8377680B505C}"/>
                    </a:ext>
                  </a:extLst>
                </p14:cNvPr>
                <p14:cNvContentPartPr/>
                <p14:nvPr/>
              </p14:nvContentPartPr>
              <p14:xfrm>
                <a:off x="3069447" y="2379641"/>
                <a:ext cx="110160" cy="6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FA0799-CC51-10D5-B0A4-8377680B50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0807" y="2371001"/>
                  <a:ext cx="127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91AC2A-4E14-E7D1-AB9A-9FED16223466}"/>
                    </a:ext>
                  </a:extLst>
                </p14:cNvPr>
                <p14:cNvContentPartPr/>
                <p14:nvPr/>
              </p14:nvContentPartPr>
              <p14:xfrm>
                <a:off x="3217407" y="2382161"/>
                <a:ext cx="245160" cy="9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91AC2A-4E14-E7D1-AB9A-9FED162234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08407" y="2373161"/>
                  <a:ext cx="262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5C35F9-2F87-E483-045A-F5FF7F03F391}"/>
                    </a:ext>
                  </a:extLst>
                </p14:cNvPr>
                <p14:cNvContentPartPr/>
                <p14:nvPr/>
              </p14:nvContentPartPr>
              <p14:xfrm>
                <a:off x="3522687" y="2299001"/>
                <a:ext cx="265320" cy="18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5C35F9-2F87-E483-045A-F5FF7F03F3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14047" y="2290001"/>
                  <a:ext cx="282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DE713D2-EC8A-F5F5-0163-2160FD3AD5B3}"/>
                    </a:ext>
                  </a:extLst>
                </p14:cNvPr>
                <p14:cNvContentPartPr/>
                <p14:nvPr/>
              </p14:nvContentPartPr>
              <p14:xfrm>
                <a:off x="3822207" y="2299721"/>
                <a:ext cx="245520" cy="176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DE713D2-EC8A-F5F5-0163-2160FD3AD5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13567" y="2291081"/>
                  <a:ext cx="2631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D01EEE-9C60-D590-CED3-F0A1A6E62E0A}"/>
              </a:ext>
            </a:extLst>
          </p:cNvPr>
          <p:cNvGrpSpPr/>
          <p:nvPr/>
        </p:nvGrpSpPr>
        <p:grpSpPr>
          <a:xfrm>
            <a:off x="1040127" y="3940961"/>
            <a:ext cx="873000" cy="155160"/>
            <a:chOff x="1040127" y="3940961"/>
            <a:chExt cx="87300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CFCDE2-8DE5-730E-C10E-CECD0E2087AC}"/>
                    </a:ext>
                  </a:extLst>
                </p14:cNvPr>
                <p14:cNvContentPartPr/>
                <p14:nvPr/>
              </p14:nvContentPartPr>
              <p14:xfrm>
                <a:off x="1088007" y="3940961"/>
                <a:ext cx="698400" cy="77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CFCDE2-8DE5-730E-C10E-CECD0E2087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9367" y="3931961"/>
                  <a:ext cx="716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AB9F1D-2516-2219-47E9-6A66261F0847}"/>
                    </a:ext>
                  </a:extLst>
                </p14:cNvPr>
                <p14:cNvContentPartPr/>
                <p14:nvPr/>
              </p14:nvContentPartPr>
              <p14:xfrm>
                <a:off x="1040127" y="3978761"/>
                <a:ext cx="873000" cy="117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AB9F1D-2516-2219-47E9-6A66261F08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1487" y="3969761"/>
                  <a:ext cx="8906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214B39-D2FF-FA95-9A93-5346B56DA576}"/>
              </a:ext>
            </a:extLst>
          </p:cNvPr>
          <p:cNvGrpSpPr/>
          <p:nvPr/>
        </p:nvGrpSpPr>
        <p:grpSpPr>
          <a:xfrm>
            <a:off x="1018527" y="4217801"/>
            <a:ext cx="1173960" cy="671760"/>
            <a:chOff x="1018527" y="4217801"/>
            <a:chExt cx="117396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8147A5-841B-286B-BBBF-F738929109A3}"/>
                    </a:ext>
                  </a:extLst>
                </p14:cNvPr>
                <p14:cNvContentPartPr/>
                <p14:nvPr/>
              </p14:nvContentPartPr>
              <p14:xfrm>
                <a:off x="1401927" y="4217801"/>
                <a:ext cx="78480" cy="235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8147A5-841B-286B-BBBF-F738929109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93287" y="4208801"/>
                  <a:ext cx="96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58641F-B6DB-6427-9FF5-F40DA7BA6094}"/>
                    </a:ext>
                  </a:extLst>
                </p14:cNvPr>
                <p14:cNvContentPartPr/>
                <p14:nvPr/>
              </p14:nvContentPartPr>
              <p14:xfrm>
                <a:off x="1018527" y="4663481"/>
                <a:ext cx="194760" cy="156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58641F-B6DB-6427-9FF5-F40DA7BA60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9887" y="4654481"/>
                  <a:ext cx="212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9B74D8-FD4A-3571-30F1-FB55C507BAEA}"/>
                    </a:ext>
                  </a:extLst>
                </p14:cNvPr>
                <p14:cNvContentPartPr/>
                <p14:nvPr/>
              </p14:nvContentPartPr>
              <p14:xfrm>
                <a:off x="1234527" y="4704881"/>
                <a:ext cx="61560" cy="153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9B74D8-FD4A-3571-30F1-FB55C507BA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25887" y="4696241"/>
                  <a:ext cx="79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0BB963-464E-61F6-28FD-502CAC01C795}"/>
                    </a:ext>
                  </a:extLst>
                </p14:cNvPr>
                <p14:cNvContentPartPr/>
                <p14:nvPr/>
              </p14:nvContentPartPr>
              <p14:xfrm>
                <a:off x="1215447" y="4652681"/>
                <a:ext cx="123840" cy="236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0BB963-464E-61F6-28FD-502CAC01C7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06807" y="4644041"/>
                  <a:ext cx="141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6E46562-4937-F680-3A5E-39F835F62FBC}"/>
                    </a:ext>
                  </a:extLst>
                </p14:cNvPr>
                <p14:cNvContentPartPr/>
                <p14:nvPr/>
              </p14:nvContentPartPr>
              <p14:xfrm>
                <a:off x="1379967" y="4708121"/>
                <a:ext cx="192600" cy="17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6E46562-4937-F680-3A5E-39F835F62F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1327" y="4699481"/>
                  <a:ext cx="210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815FB6-1D2A-A3FC-8FB1-5C46727D1321}"/>
                    </a:ext>
                  </a:extLst>
                </p14:cNvPr>
                <p14:cNvContentPartPr/>
                <p14:nvPr/>
              </p14:nvContentPartPr>
              <p14:xfrm>
                <a:off x="1588767" y="4710641"/>
                <a:ext cx="62280" cy="142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815FB6-1D2A-A3FC-8FB1-5C46727D13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0127" y="4701641"/>
                  <a:ext cx="79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5F5718-8D49-75EC-FD00-66DA54AA4128}"/>
                    </a:ext>
                  </a:extLst>
                </p14:cNvPr>
                <p14:cNvContentPartPr/>
                <p14:nvPr/>
              </p14:nvContentPartPr>
              <p14:xfrm>
                <a:off x="1660767" y="4620641"/>
                <a:ext cx="24480" cy="211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F5F5718-8D49-75EC-FD00-66DA54AA41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51767" y="4611641"/>
                  <a:ext cx="42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47CEA64-584B-6AFD-D4FB-12AB2992F704}"/>
                    </a:ext>
                  </a:extLst>
                </p14:cNvPr>
                <p14:cNvContentPartPr/>
                <p14:nvPr/>
              </p14:nvContentPartPr>
              <p14:xfrm>
                <a:off x="1616847" y="4708841"/>
                <a:ext cx="226080" cy="11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47CEA64-584B-6AFD-D4FB-12AB2992F7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08207" y="4700201"/>
                  <a:ext cx="243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888E4F-BDB3-0A74-3FBD-44DCB2EB6A58}"/>
                    </a:ext>
                  </a:extLst>
                </p14:cNvPr>
                <p14:cNvContentPartPr/>
                <p14:nvPr/>
              </p14:nvContentPartPr>
              <p14:xfrm>
                <a:off x="1866687" y="4456121"/>
                <a:ext cx="325800" cy="37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888E4F-BDB3-0A74-3FBD-44DCB2EB6A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57687" y="4447481"/>
                  <a:ext cx="34344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326702-7AA7-ACAB-E76E-C86EF833E145}"/>
              </a:ext>
            </a:extLst>
          </p:cNvPr>
          <p:cNvGrpSpPr/>
          <p:nvPr/>
        </p:nvGrpSpPr>
        <p:grpSpPr>
          <a:xfrm>
            <a:off x="1245327" y="5049041"/>
            <a:ext cx="495360" cy="262440"/>
            <a:chOff x="1245327" y="5049041"/>
            <a:chExt cx="49536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738C5F-B0E5-2241-D00F-55F377CA5ABC}"/>
                    </a:ext>
                  </a:extLst>
                </p14:cNvPr>
                <p14:cNvContentPartPr/>
                <p14:nvPr/>
              </p14:nvContentPartPr>
              <p14:xfrm>
                <a:off x="1304727" y="5072081"/>
                <a:ext cx="22320" cy="187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738C5F-B0E5-2241-D00F-55F377CA5A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95727" y="5063441"/>
                  <a:ext cx="39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77C6B8-143A-184B-8279-112D043991D2}"/>
                    </a:ext>
                  </a:extLst>
                </p14:cNvPr>
                <p14:cNvContentPartPr/>
                <p14:nvPr/>
              </p14:nvContentPartPr>
              <p14:xfrm>
                <a:off x="1245327" y="5135441"/>
                <a:ext cx="133920" cy="176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77C6B8-143A-184B-8279-112D043991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36327" y="5126441"/>
                  <a:ext cx="151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D274751-9FCF-A803-9AD3-DB716059433E}"/>
                    </a:ext>
                  </a:extLst>
                </p14:cNvPr>
                <p14:cNvContentPartPr/>
                <p14:nvPr/>
              </p14:nvContentPartPr>
              <p14:xfrm>
                <a:off x="1427487" y="5051921"/>
                <a:ext cx="167040" cy="25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D274751-9FCF-A803-9AD3-DB71605943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18487" y="5042921"/>
                  <a:ext cx="184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15F006-B3DE-445A-A0C4-31FEC005F48C}"/>
                    </a:ext>
                  </a:extLst>
                </p14:cNvPr>
                <p14:cNvContentPartPr/>
                <p14:nvPr/>
              </p14:nvContentPartPr>
              <p14:xfrm>
                <a:off x="1513167" y="5049041"/>
                <a:ext cx="227520" cy="12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15F006-B3DE-445A-A0C4-31FEC005F4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04167" y="5040401"/>
                  <a:ext cx="24516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813F69-906C-B4F4-F41C-67FDE92FB318}"/>
              </a:ext>
            </a:extLst>
          </p:cNvPr>
          <p:cNvGrpSpPr/>
          <p:nvPr/>
        </p:nvGrpSpPr>
        <p:grpSpPr>
          <a:xfrm>
            <a:off x="2569407" y="3988481"/>
            <a:ext cx="168120" cy="289440"/>
            <a:chOff x="2569407" y="3988481"/>
            <a:chExt cx="16812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5857D7-7CF4-E530-2633-DAE2F76F8379}"/>
                    </a:ext>
                  </a:extLst>
                </p14:cNvPr>
                <p14:cNvContentPartPr/>
                <p14:nvPr/>
              </p14:nvContentPartPr>
              <p14:xfrm>
                <a:off x="2569407" y="3988481"/>
                <a:ext cx="97200" cy="263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5857D7-7CF4-E530-2633-DAE2F76F837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60767" y="3979841"/>
                  <a:ext cx="114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AD3C1C-54CF-EFD4-FE1A-3F32AA89EAA5}"/>
                    </a:ext>
                  </a:extLst>
                </p14:cNvPr>
                <p14:cNvContentPartPr/>
                <p14:nvPr/>
              </p14:nvContentPartPr>
              <p14:xfrm>
                <a:off x="2610087" y="4209161"/>
                <a:ext cx="127440" cy="68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AD3C1C-54CF-EFD4-FE1A-3F32AA89EA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01087" y="4200161"/>
                  <a:ext cx="14508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480CAE-873D-BFB9-1C57-5C8ED00AB1BE}"/>
              </a:ext>
            </a:extLst>
          </p:cNvPr>
          <p:cNvGrpSpPr/>
          <p:nvPr/>
        </p:nvGrpSpPr>
        <p:grpSpPr>
          <a:xfrm>
            <a:off x="2610807" y="4419401"/>
            <a:ext cx="413280" cy="240480"/>
            <a:chOff x="2610807" y="4419401"/>
            <a:chExt cx="41328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A3389E-A9C9-4ECF-7194-5B99E19F8AFF}"/>
                    </a:ext>
                  </a:extLst>
                </p14:cNvPr>
                <p14:cNvContentPartPr/>
                <p14:nvPr/>
              </p14:nvContentPartPr>
              <p14:xfrm>
                <a:off x="2610807" y="4419401"/>
                <a:ext cx="117360" cy="175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A3389E-A9C9-4ECF-7194-5B99E19F8A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01807" y="4410761"/>
                  <a:ext cx="135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DF3C49-B38D-0DEC-48FC-36085434711F}"/>
                    </a:ext>
                  </a:extLst>
                </p14:cNvPr>
                <p14:cNvContentPartPr/>
                <p14:nvPr/>
              </p14:nvContentPartPr>
              <p14:xfrm>
                <a:off x="2751927" y="4507601"/>
                <a:ext cx="138600" cy="61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DF3C49-B38D-0DEC-48FC-3608543471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42927" y="4498601"/>
                  <a:ext cx="156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FFBA891-9CB5-E604-D584-FC5282E2C8FA}"/>
                    </a:ext>
                  </a:extLst>
                </p14:cNvPr>
                <p14:cNvContentPartPr/>
                <p14:nvPr/>
              </p14:nvContentPartPr>
              <p14:xfrm>
                <a:off x="2932287" y="4521281"/>
                <a:ext cx="8640" cy="11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FFBA891-9CB5-E604-D584-FC5282E2C8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23647" y="4512281"/>
                  <a:ext cx="26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A42742-EAB5-B11A-94C6-8F4F6DED0F19}"/>
                    </a:ext>
                  </a:extLst>
                </p14:cNvPr>
                <p14:cNvContentPartPr/>
                <p14:nvPr/>
              </p14:nvContentPartPr>
              <p14:xfrm>
                <a:off x="2925447" y="4447481"/>
                <a:ext cx="98640" cy="212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A42742-EAB5-B11A-94C6-8F4F6DED0F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16807" y="4438841"/>
                  <a:ext cx="1162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0E59E2-CE58-A7E2-5627-41D0BC551895}"/>
              </a:ext>
            </a:extLst>
          </p:cNvPr>
          <p:cNvGrpSpPr/>
          <p:nvPr/>
        </p:nvGrpSpPr>
        <p:grpSpPr>
          <a:xfrm>
            <a:off x="2673807" y="4765001"/>
            <a:ext cx="674640" cy="478440"/>
            <a:chOff x="2673807" y="4765001"/>
            <a:chExt cx="67464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A0813C-51D5-3B2E-ADB8-7CE1E022F64D}"/>
                    </a:ext>
                  </a:extLst>
                </p14:cNvPr>
                <p14:cNvContentPartPr/>
                <p14:nvPr/>
              </p14:nvContentPartPr>
              <p14:xfrm>
                <a:off x="2673807" y="4846721"/>
                <a:ext cx="50760" cy="168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A0813C-51D5-3B2E-ADB8-7CE1E022F6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64807" y="4837721"/>
                  <a:ext cx="68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D80EB80-DC14-FFB8-8B46-BF493B668808}"/>
                    </a:ext>
                  </a:extLst>
                </p14:cNvPr>
                <p14:cNvContentPartPr/>
                <p14:nvPr/>
              </p14:nvContentPartPr>
              <p14:xfrm>
                <a:off x="2691807" y="4928801"/>
                <a:ext cx="73080" cy="49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D80EB80-DC14-FFB8-8B46-BF493B66880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82807" y="4919801"/>
                  <a:ext cx="90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A61BD3-76CE-2EA2-85D6-91DECE2B9E21}"/>
                    </a:ext>
                  </a:extLst>
                </p14:cNvPr>
                <p14:cNvContentPartPr/>
                <p14:nvPr/>
              </p14:nvContentPartPr>
              <p14:xfrm>
                <a:off x="2824647" y="4910801"/>
                <a:ext cx="32760" cy="9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A61BD3-76CE-2EA2-85D6-91DECE2B9E2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16007" y="4902161"/>
                  <a:ext cx="50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34836D-77CA-AC09-AD85-35621B645662}"/>
                    </a:ext>
                  </a:extLst>
                </p14:cNvPr>
                <p14:cNvContentPartPr/>
                <p14:nvPr/>
              </p14:nvContentPartPr>
              <p14:xfrm>
                <a:off x="2839047" y="4765001"/>
                <a:ext cx="93240" cy="19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34836D-77CA-AC09-AD85-35621B6456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30407" y="4756361"/>
                  <a:ext cx="110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2562E6-76C8-66B2-3244-038A504E6AE7}"/>
                    </a:ext>
                  </a:extLst>
                </p14:cNvPr>
                <p14:cNvContentPartPr/>
                <p14:nvPr/>
              </p14:nvContentPartPr>
              <p14:xfrm>
                <a:off x="2988807" y="4876601"/>
                <a:ext cx="81000" cy="100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2562E6-76C8-66B2-3244-038A504E6A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79807" y="4867601"/>
                  <a:ext cx="98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DBC214-C13E-8347-862D-4D4BD76F8233}"/>
                    </a:ext>
                  </a:extLst>
                </p14:cNvPr>
                <p14:cNvContentPartPr/>
                <p14:nvPr/>
              </p14:nvContentPartPr>
              <p14:xfrm>
                <a:off x="2849487" y="5127521"/>
                <a:ext cx="58320" cy="115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DBC214-C13E-8347-862D-4D4BD76F82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0847" y="5118881"/>
                  <a:ext cx="7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CA18301-17DC-5FA8-3E7D-7E97B17E74D8}"/>
                    </a:ext>
                  </a:extLst>
                </p14:cNvPr>
                <p14:cNvContentPartPr/>
                <p14:nvPr/>
              </p14:nvContentPartPr>
              <p14:xfrm>
                <a:off x="2968647" y="5082161"/>
                <a:ext cx="223200" cy="137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CA18301-17DC-5FA8-3E7D-7E97B17E74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60007" y="5073161"/>
                  <a:ext cx="240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FF2581B-2057-E3BD-CC44-2A8BBCDE3654}"/>
                    </a:ext>
                  </a:extLst>
                </p14:cNvPr>
                <p14:cNvContentPartPr/>
                <p14:nvPr/>
              </p14:nvContentPartPr>
              <p14:xfrm>
                <a:off x="3211647" y="5055521"/>
                <a:ext cx="65520" cy="11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FF2581B-2057-E3BD-CC44-2A8BBCDE36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03007" y="5046521"/>
                  <a:ext cx="83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2B4862C-5A04-3B97-3E7F-31FF7FC37A6D}"/>
                    </a:ext>
                  </a:extLst>
                </p14:cNvPr>
                <p14:cNvContentPartPr/>
                <p14:nvPr/>
              </p14:nvContentPartPr>
              <p14:xfrm>
                <a:off x="3308487" y="5101601"/>
                <a:ext cx="39960" cy="75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2B4862C-5A04-3B97-3E7F-31FF7FC37A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99847" y="5092961"/>
                  <a:ext cx="57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F2F114-A3EF-B216-E4E7-66957EA823EF}"/>
                    </a:ext>
                  </a:extLst>
                </p14:cNvPr>
                <p14:cNvContentPartPr/>
                <p14:nvPr/>
              </p14:nvContentPartPr>
              <p14:xfrm>
                <a:off x="3186447" y="5120681"/>
                <a:ext cx="11160" cy="20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F2F114-A3EF-B216-E4E7-66957EA823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77807" y="5112041"/>
                  <a:ext cx="28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746AEEF-BB36-26B8-45A3-F95A08EBD618}"/>
                    </a:ext>
                  </a:extLst>
                </p14:cNvPr>
                <p14:cNvContentPartPr/>
                <p14:nvPr/>
              </p14:nvContentPartPr>
              <p14:xfrm>
                <a:off x="3127767" y="5122481"/>
                <a:ext cx="59400" cy="73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746AEEF-BB36-26B8-45A3-F95A08EBD6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18767" y="5113841"/>
                  <a:ext cx="7704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BAAFDBD-3115-BA27-C19D-DB722DF033B9}"/>
                  </a:ext>
                </a:extLst>
              </p14:cNvPr>
              <p14:cNvContentPartPr/>
              <p14:nvPr/>
            </p14:nvContentPartPr>
            <p14:xfrm>
              <a:off x="3505767" y="3968681"/>
              <a:ext cx="146880" cy="281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BAAFDBD-3115-BA27-C19D-DB722DF033B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96767" y="3960041"/>
                <a:ext cx="1645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24FF522-8D32-99F2-0884-8FCFFC03B36A}"/>
                  </a:ext>
                </a:extLst>
              </p14:cNvPr>
              <p14:cNvContentPartPr/>
              <p14:nvPr/>
            </p14:nvContentPartPr>
            <p14:xfrm>
              <a:off x="4805007" y="3999281"/>
              <a:ext cx="117000" cy="215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24FF522-8D32-99F2-0884-8FCFFC03B36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96007" y="3990281"/>
                <a:ext cx="134640" cy="2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D4E07F5-D91C-01E3-7114-38FFC9AFB7B9}"/>
              </a:ext>
            </a:extLst>
          </p:cNvPr>
          <p:cNvGrpSpPr/>
          <p:nvPr/>
        </p:nvGrpSpPr>
        <p:grpSpPr>
          <a:xfrm>
            <a:off x="4770807" y="4194041"/>
            <a:ext cx="1044360" cy="347400"/>
            <a:chOff x="4770807" y="4194041"/>
            <a:chExt cx="104436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6B40765-784E-31AC-2688-FE97AA896F75}"/>
                    </a:ext>
                  </a:extLst>
                </p14:cNvPr>
                <p14:cNvContentPartPr/>
                <p14:nvPr/>
              </p14:nvContentPartPr>
              <p14:xfrm>
                <a:off x="4770807" y="4305641"/>
                <a:ext cx="189720" cy="124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6B40765-784E-31AC-2688-FE97AA896F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61807" y="4297001"/>
                  <a:ext cx="207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38C320E-EDEB-4B68-9A49-E8F1780FAFA7}"/>
                    </a:ext>
                  </a:extLst>
                </p14:cNvPr>
                <p14:cNvContentPartPr/>
                <p14:nvPr/>
              </p14:nvContentPartPr>
              <p14:xfrm>
                <a:off x="4954047" y="4317161"/>
                <a:ext cx="77040" cy="104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38C320E-EDEB-4B68-9A49-E8F1780FAF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45407" y="4308521"/>
                  <a:ext cx="94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A08C6A6-B82F-CD93-8019-6BBFA1C9859C}"/>
                    </a:ext>
                  </a:extLst>
                </p14:cNvPr>
                <p14:cNvContentPartPr/>
                <p14:nvPr/>
              </p14:nvContentPartPr>
              <p14:xfrm>
                <a:off x="5072847" y="4297361"/>
                <a:ext cx="60840" cy="104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A08C6A6-B82F-CD93-8019-6BBFA1C985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63847" y="4288721"/>
                  <a:ext cx="78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01665B3-30BF-4652-1B62-ADA7C637BAE4}"/>
                    </a:ext>
                  </a:extLst>
                </p14:cNvPr>
                <p14:cNvContentPartPr/>
                <p14:nvPr/>
              </p14:nvContentPartPr>
              <p14:xfrm>
                <a:off x="5138007" y="4272521"/>
                <a:ext cx="88200" cy="109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01665B3-30BF-4652-1B62-ADA7C637BA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29007" y="4263521"/>
                  <a:ext cx="105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7F38A9E-5E7C-C78F-75E2-AE63749B8662}"/>
                    </a:ext>
                  </a:extLst>
                </p14:cNvPr>
                <p14:cNvContentPartPr/>
                <p14:nvPr/>
              </p14:nvContentPartPr>
              <p14:xfrm>
                <a:off x="5290647" y="4316081"/>
                <a:ext cx="297720" cy="189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7F38A9E-5E7C-C78F-75E2-AE63749B86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82007" y="4307441"/>
                  <a:ext cx="315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841C95-EABA-5390-5409-EB0996A32654}"/>
                    </a:ext>
                  </a:extLst>
                </p14:cNvPr>
                <p14:cNvContentPartPr/>
                <p14:nvPr/>
              </p14:nvContentPartPr>
              <p14:xfrm>
                <a:off x="5476767" y="4194041"/>
                <a:ext cx="31680" cy="20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841C95-EABA-5390-5409-EB0996A326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68127" y="4185041"/>
                  <a:ext cx="49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F32DA9A-0A46-33D2-E6CE-B112BABE7630}"/>
                    </a:ext>
                  </a:extLst>
                </p14:cNvPr>
                <p14:cNvContentPartPr/>
                <p14:nvPr/>
              </p14:nvContentPartPr>
              <p14:xfrm>
                <a:off x="5556687" y="4310681"/>
                <a:ext cx="258480" cy="230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F32DA9A-0A46-33D2-E6CE-B112BABE76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48047" y="4302041"/>
                  <a:ext cx="27612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5840485-747E-DF12-2C9A-2E99FDA549CE}"/>
              </a:ext>
            </a:extLst>
          </p:cNvPr>
          <p:cNvGrpSpPr/>
          <p:nvPr/>
        </p:nvGrpSpPr>
        <p:grpSpPr>
          <a:xfrm>
            <a:off x="3449967" y="4372601"/>
            <a:ext cx="528480" cy="224640"/>
            <a:chOff x="3449967" y="4372601"/>
            <a:chExt cx="52848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D72AD71-9AA6-75DB-63E0-06ACD204E1EB}"/>
                    </a:ext>
                  </a:extLst>
                </p14:cNvPr>
                <p14:cNvContentPartPr/>
                <p14:nvPr/>
              </p14:nvContentPartPr>
              <p14:xfrm>
                <a:off x="3449967" y="4380521"/>
                <a:ext cx="80640" cy="185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D72AD71-9AA6-75DB-63E0-06ACD204E1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41327" y="4371881"/>
                  <a:ext cx="98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84987AA-4FB3-A427-12A3-580759A0C088}"/>
                    </a:ext>
                  </a:extLst>
                </p14:cNvPr>
                <p14:cNvContentPartPr/>
                <p14:nvPr/>
              </p14:nvContentPartPr>
              <p14:xfrm>
                <a:off x="3602247" y="4464761"/>
                <a:ext cx="52200" cy="77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84987AA-4FB3-A427-12A3-580759A0C0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93247" y="4455761"/>
                  <a:ext cx="69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F45BB3E-68A9-F1A1-B038-951C4B7C0C97}"/>
                    </a:ext>
                  </a:extLst>
                </p14:cNvPr>
                <p14:cNvContentPartPr/>
                <p14:nvPr/>
              </p14:nvContentPartPr>
              <p14:xfrm>
                <a:off x="3680007" y="4372601"/>
                <a:ext cx="73080" cy="159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F45BB3E-68A9-F1A1-B038-951C4B7C0C9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71007" y="4363601"/>
                  <a:ext cx="90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0ED279-8259-9AA5-F644-B9F74B3AC881}"/>
                    </a:ext>
                  </a:extLst>
                </p14:cNvPr>
                <p14:cNvContentPartPr/>
                <p14:nvPr/>
              </p14:nvContentPartPr>
              <p14:xfrm>
                <a:off x="3833367" y="4409321"/>
                <a:ext cx="46800" cy="11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0ED279-8259-9AA5-F644-B9F74B3AC8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24367" y="4400681"/>
                  <a:ext cx="64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9CD59B-46A0-4626-DAD6-F1682DBEF612}"/>
                    </a:ext>
                  </a:extLst>
                </p14:cNvPr>
                <p14:cNvContentPartPr/>
                <p14:nvPr/>
              </p14:nvContentPartPr>
              <p14:xfrm>
                <a:off x="3921567" y="4380521"/>
                <a:ext cx="56880" cy="216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9CD59B-46A0-4626-DAD6-F1682DBEF6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12927" y="4371521"/>
                  <a:ext cx="74520" cy="234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E3CA93A1-6BD4-E089-F047-BC0C4BC0F98F}"/>
              </a:ext>
            </a:extLst>
          </p:cNvPr>
          <p:cNvSpPr txBox="1">
            <a:spLocks/>
          </p:cNvSpPr>
          <p:nvPr/>
        </p:nvSpPr>
        <p:spPr>
          <a:xfrm>
            <a:off x="6091123" y="1765292"/>
            <a:ext cx="4976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Storage Security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RBAC</a:t>
            </a:r>
          </a:p>
          <a:p>
            <a:pPr lvl="1"/>
            <a:r>
              <a:rPr lang="en-US" dirty="0"/>
              <a:t>Access Keys</a:t>
            </a:r>
          </a:p>
          <a:p>
            <a:pPr lvl="1"/>
            <a:r>
              <a:rPr lang="en-US" dirty="0"/>
              <a:t>Shared Access Signature</a:t>
            </a:r>
          </a:p>
          <a:p>
            <a:pPr lvl="1"/>
            <a:r>
              <a:rPr lang="en-US" dirty="0"/>
              <a:t>Azure AD 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07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DE23-7141-BBE7-A0D4-B936408D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86E7-E5CA-BB8F-761D-A421C8A3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LRS</a:t>
            </a:r>
          </a:p>
          <a:p>
            <a:r>
              <a:rPr lang="en-US" dirty="0"/>
              <a:t>ZRS</a:t>
            </a:r>
          </a:p>
          <a:p>
            <a:r>
              <a:rPr lang="en-US" dirty="0"/>
              <a:t>GRS</a:t>
            </a:r>
          </a:p>
          <a:p>
            <a:r>
              <a:rPr lang="en-US" dirty="0"/>
              <a:t>RA-GRS</a:t>
            </a:r>
          </a:p>
          <a:p>
            <a:r>
              <a:rPr lang="en-US" dirty="0"/>
              <a:t>GZRS</a:t>
            </a:r>
          </a:p>
          <a:p>
            <a:r>
              <a:rPr lang="en-US" dirty="0"/>
              <a:t>RA-GZRS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728C19-A928-3EA3-1D3E-21D8B3E14B79}"/>
              </a:ext>
            </a:extLst>
          </p:cNvPr>
          <p:cNvGrpSpPr/>
          <p:nvPr/>
        </p:nvGrpSpPr>
        <p:grpSpPr>
          <a:xfrm>
            <a:off x="2803047" y="1908761"/>
            <a:ext cx="247320" cy="2743920"/>
            <a:chOff x="2803047" y="1908761"/>
            <a:chExt cx="247320" cy="27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CC6D491-FAC2-9E23-F8D3-EB549B597415}"/>
                    </a:ext>
                  </a:extLst>
                </p14:cNvPr>
                <p14:cNvContentPartPr/>
                <p14:nvPr/>
              </p14:nvContentPartPr>
              <p14:xfrm>
                <a:off x="2803047" y="1908761"/>
                <a:ext cx="247320" cy="2708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CC6D491-FAC2-9E23-F8D3-EB549B5974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94407" y="1899761"/>
                  <a:ext cx="264960" cy="27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8C18508-782A-0457-8405-6F1AFBB762C6}"/>
                    </a:ext>
                  </a:extLst>
                </p14:cNvPr>
                <p14:cNvContentPartPr/>
                <p14:nvPr/>
              </p14:nvContentPartPr>
              <p14:xfrm>
                <a:off x="2889087" y="4489241"/>
                <a:ext cx="135000" cy="16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8C18508-782A-0457-8405-6F1AFBB762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0087" y="4480601"/>
                  <a:ext cx="1526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66712D-9183-FFEC-13C2-C62298FABB20}"/>
              </a:ext>
            </a:extLst>
          </p:cNvPr>
          <p:cNvGrpSpPr/>
          <p:nvPr/>
        </p:nvGrpSpPr>
        <p:grpSpPr>
          <a:xfrm>
            <a:off x="3633567" y="3322841"/>
            <a:ext cx="635400" cy="302400"/>
            <a:chOff x="3633567" y="3322841"/>
            <a:chExt cx="63540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AA9636-8DE0-CB7E-3BBC-7CF6BE5EB0B3}"/>
                    </a:ext>
                  </a:extLst>
                </p14:cNvPr>
                <p14:cNvContentPartPr/>
                <p14:nvPr/>
              </p14:nvContentPartPr>
              <p14:xfrm>
                <a:off x="3633567" y="3330401"/>
                <a:ext cx="165600" cy="27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AA9636-8DE0-CB7E-3BBC-7CF6BE5EB0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4567" y="3321761"/>
                  <a:ext cx="183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64CCD7-45F0-DB30-A0B1-FA67550F3970}"/>
                    </a:ext>
                  </a:extLst>
                </p14:cNvPr>
                <p14:cNvContentPartPr/>
                <p14:nvPr/>
              </p14:nvContentPartPr>
              <p14:xfrm>
                <a:off x="3864327" y="3381881"/>
                <a:ext cx="83880" cy="14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64CCD7-45F0-DB30-A0B1-FA67550F39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5687" y="3372881"/>
                  <a:ext cx="101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173A8C-7912-CB08-44FE-710EA1AD85F1}"/>
                    </a:ext>
                  </a:extLst>
                </p14:cNvPr>
                <p14:cNvContentPartPr/>
                <p14:nvPr/>
              </p14:nvContentPartPr>
              <p14:xfrm>
                <a:off x="4009407" y="3374321"/>
                <a:ext cx="69480" cy="222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173A8C-7912-CB08-44FE-710EA1AD85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00407" y="3365321"/>
                  <a:ext cx="87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B14AE2-3E65-6A8C-1BDC-B28EDE374752}"/>
                    </a:ext>
                  </a:extLst>
                </p14:cNvPr>
                <p14:cNvContentPartPr/>
                <p14:nvPr/>
              </p14:nvContentPartPr>
              <p14:xfrm>
                <a:off x="4178607" y="3322841"/>
                <a:ext cx="90360" cy="30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B14AE2-3E65-6A8C-1BDC-B28EDE3747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69967" y="3313841"/>
                  <a:ext cx="108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DC2735-FE52-4EB8-F671-188D0B38D41E}"/>
                    </a:ext>
                  </a:extLst>
                </p14:cNvPr>
                <p14:cNvContentPartPr/>
                <p14:nvPr/>
              </p14:nvContentPartPr>
              <p14:xfrm>
                <a:off x="4127847" y="3488081"/>
                <a:ext cx="134640" cy="87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DC2735-FE52-4EB8-F671-188D0B38D4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18847" y="3479441"/>
                  <a:ext cx="15228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23D9D6-DFB6-5074-F16E-5D0246EE3F93}"/>
              </a:ext>
            </a:extLst>
          </p:cNvPr>
          <p:cNvGrpSpPr/>
          <p:nvPr/>
        </p:nvGrpSpPr>
        <p:grpSpPr>
          <a:xfrm>
            <a:off x="3593967" y="1829561"/>
            <a:ext cx="449280" cy="268200"/>
            <a:chOff x="3593967" y="1829561"/>
            <a:chExt cx="44928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3FA644-F22F-7352-787A-83EC5FA67380}"/>
                    </a:ext>
                  </a:extLst>
                </p14:cNvPr>
                <p14:cNvContentPartPr/>
                <p14:nvPr/>
              </p14:nvContentPartPr>
              <p14:xfrm>
                <a:off x="3593967" y="1829561"/>
                <a:ext cx="111240" cy="268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3FA644-F22F-7352-787A-83EC5FA673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4967" y="1820561"/>
                  <a:ext cx="128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5913CC-BE23-9361-9B85-AF5CB956C54C}"/>
                    </a:ext>
                  </a:extLst>
                </p14:cNvPr>
                <p14:cNvContentPartPr/>
                <p14:nvPr/>
              </p14:nvContentPartPr>
              <p14:xfrm>
                <a:off x="3735447" y="1952321"/>
                <a:ext cx="65880" cy="10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5913CC-BE23-9361-9B85-AF5CB956C5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26807" y="1943321"/>
                  <a:ext cx="83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DAFCAA-2D79-0B71-835E-18FFA48C6431}"/>
                    </a:ext>
                  </a:extLst>
                </p14:cNvPr>
                <p14:cNvContentPartPr/>
                <p14:nvPr/>
              </p14:nvContentPartPr>
              <p14:xfrm>
                <a:off x="3860727" y="1916681"/>
                <a:ext cx="182520" cy="149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DAFCAA-2D79-0B71-835E-18FFA48C64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52087" y="1908041"/>
                  <a:ext cx="20016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5754DC-0C74-A3E8-4A94-8C8E49E01962}"/>
              </a:ext>
            </a:extLst>
          </p:cNvPr>
          <p:cNvGrpSpPr/>
          <p:nvPr/>
        </p:nvGrpSpPr>
        <p:grpSpPr>
          <a:xfrm>
            <a:off x="4294887" y="1782041"/>
            <a:ext cx="591840" cy="306000"/>
            <a:chOff x="4294887" y="1782041"/>
            <a:chExt cx="59184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A184B6-EF92-FC35-8390-7188D3C10CF1}"/>
                    </a:ext>
                  </a:extLst>
                </p14:cNvPr>
                <p14:cNvContentPartPr/>
                <p14:nvPr/>
              </p14:nvContentPartPr>
              <p14:xfrm>
                <a:off x="4294887" y="1827401"/>
                <a:ext cx="111600" cy="231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A184B6-EF92-FC35-8390-7188D3C10C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86247" y="1818401"/>
                  <a:ext cx="129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14C550-6E24-69B3-E582-9613E2AAA044}"/>
                    </a:ext>
                  </a:extLst>
                </p14:cNvPr>
                <p14:cNvContentPartPr/>
                <p14:nvPr/>
              </p14:nvContentPartPr>
              <p14:xfrm>
                <a:off x="4458327" y="1894001"/>
                <a:ext cx="91080" cy="108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14C550-6E24-69B3-E582-9613E2AAA0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49687" y="1885001"/>
                  <a:ext cx="108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15EDA8-375F-46F6-061B-77BA882CF20D}"/>
                    </a:ext>
                  </a:extLst>
                </p14:cNvPr>
                <p14:cNvContentPartPr/>
                <p14:nvPr/>
              </p14:nvContentPartPr>
              <p14:xfrm>
                <a:off x="4596207" y="1859441"/>
                <a:ext cx="52200" cy="175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15EDA8-375F-46F6-061B-77BA882CF2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7567" y="1850441"/>
                  <a:ext cx="69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CE8EA0F-2219-69D3-3D44-5F1882D60614}"/>
                    </a:ext>
                  </a:extLst>
                </p14:cNvPr>
                <p14:cNvContentPartPr/>
                <p14:nvPr/>
              </p14:nvContentPartPr>
              <p14:xfrm>
                <a:off x="4664607" y="1782041"/>
                <a:ext cx="222120" cy="30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CE8EA0F-2219-69D3-3D44-5F1882D606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5607" y="1773041"/>
                  <a:ext cx="23976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F471F7-A995-FFFF-C4C5-69BE3C9DC7E7}"/>
              </a:ext>
            </a:extLst>
          </p:cNvPr>
          <p:cNvGrpSpPr/>
          <p:nvPr/>
        </p:nvGrpSpPr>
        <p:grpSpPr>
          <a:xfrm>
            <a:off x="4322607" y="4408241"/>
            <a:ext cx="556920" cy="263520"/>
            <a:chOff x="4322607" y="4408241"/>
            <a:chExt cx="55692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18FBA7-62DB-E325-6928-D5FC295ED6F3}"/>
                    </a:ext>
                  </a:extLst>
                </p14:cNvPr>
                <p14:cNvContentPartPr/>
                <p14:nvPr/>
              </p14:nvContentPartPr>
              <p14:xfrm>
                <a:off x="4322607" y="4505441"/>
                <a:ext cx="66240" cy="16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18FBA7-62DB-E325-6928-D5FC295ED6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3967" y="4496441"/>
                  <a:ext cx="83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B6BCF4-926E-25DB-AF60-F24E706D982C}"/>
                    </a:ext>
                  </a:extLst>
                </p14:cNvPr>
                <p14:cNvContentPartPr/>
                <p14:nvPr/>
              </p14:nvContentPartPr>
              <p14:xfrm>
                <a:off x="4443207" y="4537121"/>
                <a:ext cx="71640" cy="9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B6BCF4-926E-25DB-AF60-F24E706D98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4567" y="4528121"/>
                  <a:ext cx="89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F362D8-5D95-0700-D956-AD184DC05EB1}"/>
                    </a:ext>
                  </a:extLst>
                </p14:cNvPr>
                <p14:cNvContentPartPr/>
                <p14:nvPr/>
              </p14:nvContentPartPr>
              <p14:xfrm>
                <a:off x="4550127" y="4408241"/>
                <a:ext cx="224280" cy="257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F362D8-5D95-0700-D956-AD184DC05E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41127" y="4399601"/>
                  <a:ext cx="241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16F9D0-7797-9E05-7B57-819FE8C07F9F}"/>
                    </a:ext>
                  </a:extLst>
                </p14:cNvPr>
                <p14:cNvContentPartPr/>
                <p14:nvPr/>
              </p14:nvContentPartPr>
              <p14:xfrm>
                <a:off x="4661367" y="4503641"/>
                <a:ext cx="218160" cy="10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16F9D0-7797-9E05-7B57-819FE8C07F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52367" y="4495001"/>
                  <a:ext cx="2358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769A68-1C06-BCD8-B382-B62973979B8D}"/>
              </a:ext>
            </a:extLst>
          </p:cNvPr>
          <p:cNvGrpSpPr/>
          <p:nvPr/>
        </p:nvGrpSpPr>
        <p:grpSpPr>
          <a:xfrm>
            <a:off x="3553647" y="4379801"/>
            <a:ext cx="591840" cy="462240"/>
            <a:chOff x="3553647" y="4379801"/>
            <a:chExt cx="59184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12EA4DA-55A9-A0CD-30B5-998BCAB78F9B}"/>
                    </a:ext>
                  </a:extLst>
                </p14:cNvPr>
                <p14:cNvContentPartPr/>
                <p14:nvPr/>
              </p14:nvContentPartPr>
              <p14:xfrm>
                <a:off x="3557247" y="4414361"/>
                <a:ext cx="19080" cy="229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12EA4DA-55A9-A0CD-30B5-998BCAB78F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48607" y="4405361"/>
                  <a:ext cx="36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E6CE4B-AC18-903A-EF23-A6D0D16DDFEB}"/>
                    </a:ext>
                  </a:extLst>
                </p14:cNvPr>
                <p14:cNvContentPartPr/>
                <p14:nvPr/>
              </p14:nvContentPartPr>
              <p14:xfrm>
                <a:off x="3553647" y="4439201"/>
                <a:ext cx="128520" cy="22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E6CE4B-AC18-903A-EF23-A6D0D16DDF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44647" y="4430201"/>
                  <a:ext cx="146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84DB67-0D1F-2BF3-6F20-8188334A1C54}"/>
                    </a:ext>
                  </a:extLst>
                </p14:cNvPr>
                <p14:cNvContentPartPr/>
                <p14:nvPr/>
              </p14:nvContentPartPr>
              <p14:xfrm>
                <a:off x="3727167" y="4423001"/>
                <a:ext cx="25200" cy="257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84DB67-0D1F-2BF3-6F20-8188334A1C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18527" y="4414361"/>
                  <a:ext cx="42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81409B-BBCF-CC9F-2E71-9161B5E0A6DD}"/>
                    </a:ext>
                  </a:extLst>
                </p14:cNvPr>
                <p14:cNvContentPartPr/>
                <p14:nvPr/>
              </p14:nvContentPartPr>
              <p14:xfrm>
                <a:off x="3819327" y="4379801"/>
                <a:ext cx="326160" cy="46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81409B-BBCF-CC9F-2E71-9161B5E0A6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10687" y="4370801"/>
                  <a:ext cx="3438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D1B403-0547-B26E-2483-0021C325E747}"/>
                    </a:ext>
                  </a:extLst>
                </p14:cNvPr>
                <p14:cNvContentPartPr/>
                <p14:nvPr/>
              </p14:nvContentPartPr>
              <p14:xfrm>
                <a:off x="3812487" y="4548641"/>
                <a:ext cx="70920" cy="10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D1B403-0547-B26E-2483-0021C325E7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03847" y="4539641"/>
                  <a:ext cx="88560" cy="12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405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Paired Regions – Azure Expert Blog">
            <a:extLst>
              <a:ext uri="{FF2B5EF4-FFF2-40B4-BE49-F238E27FC236}">
                <a16:creationId xmlns:a16="http://schemas.microsoft.com/office/drawing/2014/main" id="{484E6AA3-EC69-00BF-9EC3-9238FEF4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0"/>
            <a:ext cx="6694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1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4279-7455-77A1-F911-B349ED8B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2F22-7387-8BA2-C26F-233DAE71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1938" cy="4351338"/>
          </a:xfrm>
        </p:spPr>
        <p:txBody>
          <a:bodyPr/>
          <a:lstStyle/>
          <a:p>
            <a:r>
              <a:rPr lang="en-US" dirty="0"/>
              <a:t>Representation of your own network in the cloud.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10.0.0.0/16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Network Security Group – Inbound and Outbound</a:t>
            </a:r>
            <a:r>
              <a:rPr lang="en-IN" dirty="0"/>
              <a:t> – NIC and Subnet</a:t>
            </a:r>
          </a:p>
          <a:p>
            <a:r>
              <a:rPr lang="en-IN" dirty="0"/>
              <a:t>NIC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4B3D8A-6C84-10D7-9DA7-D3F91C90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494" y="1825625"/>
            <a:ext cx="5000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1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205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Azure Brushup</vt:lpstr>
      <vt:lpstr>PowerPoint Presentation</vt:lpstr>
      <vt:lpstr>Azure AD</vt:lpstr>
      <vt:lpstr>PowerPoint Presentation</vt:lpstr>
      <vt:lpstr>Virtual Machines</vt:lpstr>
      <vt:lpstr>Storage Account</vt:lpstr>
      <vt:lpstr>Storage Redundancy</vt:lpstr>
      <vt:lpstr>PowerPoint Presentation</vt:lpstr>
      <vt:lpstr>Virtual Networks</vt:lpstr>
      <vt:lpstr>VNet Peering</vt:lpstr>
      <vt:lpstr>Load Balancer</vt:lpstr>
      <vt:lpstr>Platform as a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Brushup</dc:title>
  <dc:creator>Ayush Rathi</dc:creator>
  <cp:lastModifiedBy>Ayush Rathi</cp:lastModifiedBy>
  <cp:revision>2</cp:revision>
  <dcterms:created xsi:type="dcterms:W3CDTF">2022-08-27T03:40:24Z</dcterms:created>
  <dcterms:modified xsi:type="dcterms:W3CDTF">2022-08-27T06:39:58Z</dcterms:modified>
</cp:coreProperties>
</file>