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63" r:id="rId2"/>
    <p:sldId id="256" r:id="rId3"/>
    <p:sldId id="257" r:id="rId4"/>
    <p:sldId id="258" r:id="rId5"/>
    <p:sldId id="259" r:id="rId6"/>
    <p:sldId id="260" r:id="rId7"/>
    <p:sldId id="261"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2676EE4-5A9A-49BF-8ADC-B47AD030847C}" type="datetimeFigureOut">
              <a:rPr lang="en-US" smtClean="0"/>
              <a:pPr/>
              <a:t>8/29/2025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FA25C6A-5C2D-4D60-ADD4-8C97C3B2A8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676EE4-5A9A-49BF-8ADC-B47AD030847C}"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676EE4-5A9A-49BF-8ADC-B47AD030847C}"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2676EE4-5A9A-49BF-8ADC-B47AD030847C}"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2676EE4-5A9A-49BF-8ADC-B47AD030847C}"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A25C6A-5C2D-4D60-ADD4-8C97C3B2A8C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676EE4-5A9A-49BF-8ADC-B47AD030847C}"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2676EE4-5A9A-49BF-8ADC-B47AD030847C}"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676EE4-5A9A-49BF-8ADC-B47AD030847C}"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676EE4-5A9A-49BF-8ADC-B47AD030847C}"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2676EE4-5A9A-49BF-8ADC-B47AD030847C}"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A25C6A-5C2D-4D60-ADD4-8C97C3B2A8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2676EE4-5A9A-49BF-8ADC-B47AD030847C}"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A25C6A-5C2D-4D60-ADD4-8C97C3B2A8C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2676EE4-5A9A-49BF-8ADC-B47AD030847C}" type="datetimeFigureOut">
              <a:rPr lang="en-US" smtClean="0"/>
              <a:pPr/>
              <a:t>8/29/2025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A25C6A-5C2D-4D60-ADD4-8C97C3B2A8C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4" name="Title 3"/>
          <p:cNvSpPr>
            <a:spLocks noGrp="1"/>
          </p:cNvSpPr>
          <p:nvPr>
            <p:ph type="ctrTitle"/>
          </p:nvPr>
        </p:nvSpPr>
        <p:spPr>
          <a:xfrm>
            <a:off x="533400" y="2143116"/>
            <a:ext cx="7851648" cy="2428892"/>
          </a:xfrm>
        </p:spPr>
        <p:txBody>
          <a:bodyPr>
            <a:normAutofit fontScale="90000"/>
          </a:bodyPr>
          <a:lstStyle/>
          <a:p>
            <a:r>
              <a:rPr lang="en-US" dirty="0" smtClean="0"/>
              <a:t>  </a:t>
            </a:r>
            <a:r>
              <a:rPr lang="en-US" sz="3600" dirty="0" smtClean="0"/>
              <a:t>KRUTHIKA.K</a:t>
            </a:r>
            <a:br>
              <a:rPr lang="en-US" sz="3600" dirty="0" smtClean="0"/>
            </a:br>
            <a:r>
              <a:rPr lang="en-US" sz="3600" dirty="0" smtClean="0"/>
              <a:t>24132241802522028</a:t>
            </a:r>
            <a:br>
              <a:rPr lang="en-US" sz="3600" dirty="0" smtClean="0"/>
            </a:br>
            <a:r>
              <a:rPr lang="en-US" sz="3600" dirty="0" smtClean="0"/>
              <a:t> </a:t>
            </a:r>
            <a:r>
              <a:rPr lang="en-US" sz="3600" dirty="0" smtClean="0"/>
              <a:t>BSC.COMPUTER SCIENCE</a:t>
            </a:r>
            <a:br>
              <a:rPr lang="en-US" sz="3600" dirty="0" smtClean="0"/>
            </a:br>
            <a:r>
              <a:rPr lang="en-US" sz="3600" dirty="0" smtClean="0"/>
              <a:t>SACRED HEART ARTS  AND  SCIENCE</a:t>
            </a:r>
            <a:br>
              <a:rPr lang="en-US" sz="3600" dirty="0" smtClean="0"/>
            </a:br>
            <a:r>
              <a:rPr lang="en-US" sz="3600" dirty="0" smtClean="0"/>
              <a:t> </a:t>
            </a:r>
            <a:r>
              <a:rPr lang="en-US" sz="3600" dirty="0" smtClean="0"/>
              <a:t>ANNAMALAI  UNIVERSITY-PERANI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0428" y="571480"/>
            <a:ext cx="9215502" cy="4857784"/>
          </a:xfrm>
        </p:spPr>
        <p:txBody>
          <a:bodyPr>
            <a:noAutofit/>
          </a:bodyPr>
          <a:lstStyle/>
          <a:p>
            <a:r>
              <a:rPr lang="en-US" sz="9600" dirty="0" smtClean="0"/>
              <a:t>HTML</a:t>
            </a:r>
            <a:r>
              <a:rPr lang="en-US" sz="9600" dirty="0" smtClean="0"/>
              <a:t/>
            </a:r>
            <a:br>
              <a:rPr lang="en-US" sz="9600" dirty="0" smtClean="0"/>
            </a:br>
            <a:endParaRPr lang="en-US" sz="9600" dirty="0"/>
          </a:p>
        </p:txBody>
      </p:sp>
      <p:sp>
        <p:nvSpPr>
          <p:cNvPr id="3" name="Subtitle 2"/>
          <p:cNvSpPr>
            <a:spLocks noGrp="1"/>
          </p:cNvSpPr>
          <p:nvPr>
            <p:ph type="subTitle" idx="1"/>
          </p:nvPr>
        </p:nvSpPr>
        <p:spPr>
          <a:xfrm>
            <a:off x="857224" y="3714752"/>
            <a:ext cx="7854696" cy="2071702"/>
          </a:xfrm>
        </p:spPr>
        <p:txBody>
          <a:bodyPr>
            <a:normAutofit/>
          </a:bodyPr>
          <a:lstStyle/>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5643570" cy="1143008"/>
          </a:xfrm>
        </p:spPr>
        <p:txBody>
          <a:bodyPr>
            <a:normAutofit/>
          </a:bodyPr>
          <a:lstStyle/>
          <a:p>
            <a:r>
              <a:rPr lang="en-US" sz="4400" dirty="0" smtClean="0"/>
              <a:t>AGENDA</a:t>
            </a:r>
            <a:endParaRPr lang="en-US" sz="4400" dirty="0"/>
          </a:p>
        </p:txBody>
      </p:sp>
      <p:sp>
        <p:nvSpPr>
          <p:cNvPr id="3" name="Text Placeholder 2"/>
          <p:cNvSpPr>
            <a:spLocks noGrp="1"/>
          </p:cNvSpPr>
          <p:nvPr>
            <p:ph type="body" idx="2"/>
          </p:nvPr>
        </p:nvSpPr>
        <p:spPr>
          <a:xfrm>
            <a:off x="571472" y="1857364"/>
            <a:ext cx="5643602" cy="4357718"/>
          </a:xfrm>
        </p:spPr>
        <p:txBody>
          <a:bodyPr>
            <a:normAutofit/>
          </a:bodyPr>
          <a:lstStyle/>
          <a:p>
            <a:pPr>
              <a:buFont typeface="Arial" pitchFamily="34" charset="0"/>
              <a:buChar char="•"/>
            </a:pPr>
            <a:r>
              <a:rPr lang="en-US" sz="2400" dirty="0" smtClean="0"/>
              <a:t>PROBLEM  STATEMENT</a:t>
            </a:r>
          </a:p>
          <a:p>
            <a:pPr>
              <a:buFont typeface="Arial" pitchFamily="34" charset="0"/>
              <a:buChar char="•"/>
            </a:pPr>
            <a:r>
              <a:rPr lang="en-US" sz="2400" dirty="0" smtClean="0"/>
              <a:t>PROJECT  OVERVIEW</a:t>
            </a:r>
          </a:p>
          <a:p>
            <a:pPr>
              <a:buFont typeface="Arial" pitchFamily="34" charset="0"/>
              <a:buChar char="•"/>
            </a:pPr>
            <a:r>
              <a:rPr lang="en-US" sz="2400" dirty="0" smtClean="0"/>
              <a:t>TOOLS  AND TECHNIQUES</a:t>
            </a:r>
          </a:p>
          <a:p>
            <a:pPr>
              <a:buFont typeface="Arial" pitchFamily="34" charset="0"/>
              <a:buChar char="•"/>
            </a:pPr>
            <a:r>
              <a:rPr lang="en-US" sz="2400" dirty="0" smtClean="0"/>
              <a:t>FEATURES  AND FUNCTIONALITY</a:t>
            </a:r>
          </a:p>
          <a:p>
            <a:pPr>
              <a:buFont typeface="Arial" pitchFamily="34" charset="0"/>
              <a:buChar char="•"/>
            </a:pPr>
            <a:r>
              <a:rPr lang="en-US" sz="2400" dirty="0" smtClean="0"/>
              <a:t>ADVANTAGES AND DISADVANTAGES</a:t>
            </a:r>
          </a:p>
          <a:p>
            <a:pPr>
              <a:buFont typeface="Arial" pitchFamily="34" charset="0"/>
              <a:buChar char="•"/>
            </a:pPr>
            <a:r>
              <a:rPr lang="en-US" sz="2400" dirty="0" smtClean="0"/>
              <a:t>CONCLUSION</a:t>
            </a:r>
          </a:p>
        </p:txBody>
      </p:sp>
      <p:sp>
        <p:nvSpPr>
          <p:cNvPr id="4" name="Content Placeholder 3"/>
          <p:cNvSpPr>
            <a:spLocks noGrp="1"/>
          </p:cNvSpPr>
          <p:nvPr>
            <p:ph sz="half" idx="1"/>
          </p:nvPr>
        </p:nvSpPr>
        <p:spPr>
          <a:xfrm>
            <a:off x="6072198" y="1500174"/>
            <a:ext cx="2614602" cy="4625989"/>
          </a:xfrm>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0"/>
            <a:ext cx="2786090" cy="2428868"/>
          </a:xfrm>
        </p:spPr>
        <p:txBody>
          <a:bodyPr/>
          <a:lstStyle/>
          <a:p>
            <a:r>
              <a:rPr lang="en-US" sz="3200" dirty="0" smtClean="0"/>
              <a:t>INTRODUCTION</a:t>
            </a:r>
            <a:endParaRPr lang="en-US" sz="3200" dirty="0"/>
          </a:p>
        </p:txBody>
      </p:sp>
      <p:sp>
        <p:nvSpPr>
          <p:cNvPr id="3" name="Text Placeholder 2"/>
          <p:cNvSpPr>
            <a:spLocks noGrp="1"/>
          </p:cNvSpPr>
          <p:nvPr>
            <p:ph type="body" idx="2"/>
          </p:nvPr>
        </p:nvSpPr>
        <p:spPr>
          <a:xfrm>
            <a:off x="642910" y="2714620"/>
            <a:ext cx="8215370" cy="4143380"/>
          </a:xfrm>
        </p:spPr>
        <p:txBody>
          <a:bodyPr>
            <a:normAutofit/>
          </a:bodyPr>
          <a:lstStyle/>
          <a:p>
            <a:r>
              <a:rPr lang="en-US" sz="1600" b="1" dirty="0" smtClean="0"/>
              <a:t>CONTENT ORGANISATION:</a:t>
            </a:r>
            <a:r>
              <a:rPr lang="en-US" sz="1600" dirty="0" smtClean="0"/>
              <a:t>LOGICAL AND STRUCTURED CONTENT ORGANISATION.</a:t>
            </a:r>
            <a:endParaRPr lang="en-US" sz="1600" b="1" dirty="0" smtClean="0"/>
          </a:p>
          <a:p>
            <a:r>
              <a:rPr lang="en-US" sz="1600" b="1" dirty="0" smtClean="0"/>
              <a:t>SEO:</a:t>
            </a:r>
            <a:r>
              <a:rPr lang="en-US" sz="1600" dirty="0" smtClean="0"/>
              <a:t>IMPROVING </a:t>
            </a:r>
            <a:r>
              <a:rPr lang="en-US" sz="1600" i="1" dirty="0" smtClean="0"/>
              <a:t>SEARCH</a:t>
            </a:r>
            <a:r>
              <a:rPr lang="en-US" sz="1600" dirty="0" smtClean="0"/>
              <a:t> ENGINE CRAWING AND INDEXING.</a:t>
            </a:r>
            <a:endParaRPr lang="en-US" sz="1600" b="1" dirty="0" smtClean="0"/>
          </a:p>
          <a:p>
            <a:r>
              <a:rPr lang="en-US" sz="1600" b="1" dirty="0" smtClean="0"/>
              <a:t>ACCESSIBILITY:</a:t>
            </a:r>
            <a:r>
              <a:rPr lang="en-US" sz="1600" dirty="0" smtClean="0"/>
              <a:t>ENHANCING ACCESSIBILITY FOR USERS WITH DISABILITIES.</a:t>
            </a:r>
          </a:p>
          <a:p>
            <a:r>
              <a:rPr lang="en-US" sz="1600" b="1" dirty="0" smtClean="0"/>
              <a:t>STRUCTURE</a:t>
            </a:r>
            <a:r>
              <a:rPr lang="en-US" sz="1600" dirty="0" smtClean="0"/>
              <a:t>:ORGANIZING CONTENT WITH HEADINGS,PARAGRAPHS,IMAGES,LINKS,FORMS AND TABLES.</a:t>
            </a:r>
          </a:p>
          <a:p>
            <a:r>
              <a:rPr lang="en-US" sz="1600" b="1" dirty="0" smtClean="0"/>
              <a:t>SEMANTIC MEANING:</a:t>
            </a:r>
            <a:r>
              <a:rPr lang="en-US" sz="1600" dirty="0" smtClean="0"/>
              <a:t>PROVIDING MEANING TO CONTENT FOR SEARCH ENGINES AND SCREEN READERS.</a:t>
            </a:r>
          </a:p>
          <a:p>
            <a:r>
              <a:rPr lang="en-US" sz="1600" b="1" dirty="0" smtClean="0"/>
              <a:t>HYPERLINKS</a:t>
            </a:r>
            <a:r>
              <a:rPr lang="en-US" sz="1600" dirty="0" smtClean="0"/>
              <a:t>:ENABLING NAVIGATION BETWEEN WEB PAGES.</a:t>
            </a:r>
          </a:p>
          <a:p>
            <a:endParaRPr lang="en-US" sz="1600" dirty="0" smtClean="0"/>
          </a:p>
          <a:p>
            <a:endParaRPr lang="en-US" sz="1600" dirty="0" smtClean="0"/>
          </a:p>
          <a:p>
            <a:endParaRPr lang="en-US" sz="1600" dirty="0" smtClean="0"/>
          </a:p>
          <a:p>
            <a:endParaRPr lang="en-US" sz="1600" i="1" dirty="0"/>
          </a:p>
        </p:txBody>
      </p:sp>
      <p:sp>
        <p:nvSpPr>
          <p:cNvPr id="4" name="Content Placeholder 3"/>
          <p:cNvSpPr>
            <a:spLocks noGrp="1"/>
          </p:cNvSpPr>
          <p:nvPr>
            <p:ph sz="half" idx="1"/>
          </p:nvPr>
        </p:nvSpPr>
        <p:spPr>
          <a:xfrm>
            <a:off x="7215206" y="3643314"/>
            <a:ext cx="1471594" cy="2482849"/>
          </a:xfrm>
        </p:spPr>
        <p:txBody>
          <a:bodyPr/>
          <a:lstStyle/>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700202"/>
          </a:xfrm>
        </p:spPr>
        <p:txBody>
          <a:bodyPr/>
          <a:lstStyle/>
          <a:p>
            <a:r>
              <a:rPr lang="en-US" dirty="0" smtClean="0"/>
              <a:t>PROJECT OVERVIEW</a:t>
            </a:r>
            <a:endParaRPr lang="en-US" dirty="0"/>
          </a:p>
        </p:txBody>
      </p:sp>
      <p:sp>
        <p:nvSpPr>
          <p:cNvPr id="3" name="Text Placeholder 2"/>
          <p:cNvSpPr>
            <a:spLocks noGrp="1"/>
          </p:cNvSpPr>
          <p:nvPr>
            <p:ph type="body" idx="2"/>
          </p:nvPr>
        </p:nvSpPr>
        <p:spPr>
          <a:xfrm>
            <a:off x="714348" y="2357430"/>
            <a:ext cx="6572296" cy="2571768"/>
          </a:xfrm>
        </p:spPr>
        <p:txBody>
          <a:bodyPr/>
          <a:lstStyle/>
          <a:p>
            <a:pPr>
              <a:buFont typeface="Wingdings" pitchFamily="2" charset="2"/>
              <a:buChar char="ü"/>
            </a:pPr>
            <a:r>
              <a:rPr lang="en-US" b="1" dirty="0" smtClean="0"/>
              <a:t>OBJECTIVE</a:t>
            </a:r>
            <a:r>
              <a:rPr lang="en-US" dirty="0" smtClean="0"/>
              <a:t>:TO  IDENTIFY  AND  RESOLVE  A  SPECIFIC  HTML-RELATED ISSUE  OR  PROBLEM.</a:t>
            </a:r>
          </a:p>
          <a:p>
            <a:pPr>
              <a:buFont typeface="Wingdings" pitchFamily="2" charset="2"/>
              <a:buChar char="ü"/>
            </a:pPr>
            <a:endParaRPr lang="en-US" dirty="0" smtClean="0"/>
          </a:p>
          <a:p>
            <a:pPr>
              <a:buFont typeface="Wingdings" pitchFamily="2" charset="2"/>
              <a:buChar char="ü"/>
            </a:pPr>
            <a:r>
              <a:rPr lang="en-US" b="1" dirty="0" smtClean="0"/>
              <a:t>SCOPE</a:t>
            </a:r>
            <a:r>
              <a:rPr lang="en-US" dirty="0" smtClean="0"/>
              <a:t>:THE  PROJECT  FOCUSES  ON  A  PARTICULAR  HTML  PROBLEM  SUCH AS  STRUCTURING  CONTENT,LINKING  CSS OR   JAVASCRIPT  FILES  OR  CREATING   RESPONSIVE DESIGNS.</a:t>
            </a:r>
          </a:p>
          <a:p>
            <a:pPr>
              <a:buFont typeface="Wingdings" pitchFamily="2" charset="2"/>
              <a:buChar char="ü"/>
            </a:pPr>
            <a:endParaRPr lang="en-US" dirty="0" smtClean="0"/>
          </a:p>
          <a:p>
            <a:pPr>
              <a:buFont typeface="Wingdings" pitchFamily="2" charset="2"/>
              <a:buChar char="ü"/>
            </a:pPr>
            <a:r>
              <a:rPr lang="en-US" b="1" dirty="0" smtClean="0"/>
              <a:t>TARGET AUDIENCE</a:t>
            </a:r>
            <a:r>
              <a:rPr lang="en-US" dirty="0" smtClean="0"/>
              <a:t>:THE SOLUTION IS INTENDED FOR WEB DEVELOPERS ,DESIGNERS OR ANYONE WORKING WITH HTML.</a:t>
            </a:r>
            <a:endParaRPr lang="en-US" dirty="0"/>
          </a:p>
        </p:txBody>
      </p:sp>
      <p:sp>
        <p:nvSpPr>
          <p:cNvPr id="4" name="Content Placeholder 3"/>
          <p:cNvSpPr>
            <a:spLocks noGrp="1"/>
          </p:cNvSpPr>
          <p:nvPr>
            <p:ph sz="half" idx="1"/>
          </p:nvPr>
        </p:nvSpPr>
        <p:spPr>
          <a:xfrm>
            <a:off x="7286644" y="2857496"/>
            <a:ext cx="1400156" cy="3390904"/>
          </a:xfrm>
        </p:spPr>
        <p:txBody>
          <a:bodyPr/>
          <a:lstStyle/>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TOOLS</a:t>
            </a:r>
            <a:endParaRPr lang="en-US" dirty="0"/>
          </a:p>
        </p:txBody>
      </p:sp>
      <p:sp>
        <p:nvSpPr>
          <p:cNvPr id="4" name="Text Placeholder 3"/>
          <p:cNvSpPr>
            <a:spLocks noGrp="1"/>
          </p:cNvSpPr>
          <p:nvPr>
            <p:ph type="body" sz="half" idx="3"/>
          </p:nvPr>
        </p:nvSpPr>
        <p:spPr/>
        <p:txBody>
          <a:bodyPr/>
          <a:lstStyle/>
          <a:p>
            <a:r>
              <a:rPr lang="en-US" dirty="0" smtClean="0"/>
              <a:t>TECHNIQUES</a:t>
            </a:r>
            <a:endParaRPr lang="en-US" dirty="0"/>
          </a:p>
        </p:txBody>
      </p:sp>
      <p:sp>
        <p:nvSpPr>
          <p:cNvPr id="5" name="Content Placeholder 4"/>
          <p:cNvSpPr>
            <a:spLocks noGrp="1"/>
          </p:cNvSpPr>
          <p:nvPr>
            <p:ph sz="quarter" idx="2"/>
          </p:nvPr>
        </p:nvSpPr>
        <p:spPr/>
        <p:txBody>
          <a:bodyPr/>
          <a:lstStyle/>
          <a:p>
            <a:pPr marL="457200" indent="-457200">
              <a:buFont typeface="Wingdings" pitchFamily="2" charset="2"/>
              <a:buChar char="Ø"/>
            </a:pPr>
            <a:r>
              <a:rPr lang="en-US" dirty="0" smtClean="0"/>
              <a:t>CODE EDITORS</a:t>
            </a:r>
          </a:p>
          <a:p>
            <a:pPr marL="457200" indent="-457200">
              <a:buFont typeface="Wingdings" pitchFamily="2" charset="2"/>
              <a:buChar char="Ø"/>
            </a:pPr>
            <a:r>
              <a:rPr lang="en-US" dirty="0" smtClean="0"/>
              <a:t>IDES</a:t>
            </a:r>
          </a:p>
          <a:p>
            <a:pPr marL="457200" indent="-457200">
              <a:buFont typeface="Wingdings" pitchFamily="2" charset="2"/>
              <a:buChar char="Ø"/>
            </a:pPr>
            <a:r>
              <a:rPr lang="en-US" dirty="0" smtClean="0"/>
              <a:t>DEBUGGING  TOOLS</a:t>
            </a:r>
          </a:p>
          <a:p>
            <a:pPr marL="457200" indent="-457200">
              <a:buFont typeface="Wingdings" pitchFamily="2" charset="2"/>
              <a:buChar char="Ø"/>
            </a:pPr>
            <a:r>
              <a:rPr lang="en-US" dirty="0" smtClean="0"/>
              <a:t> VERSION  CONTROL</a:t>
            </a:r>
          </a:p>
          <a:p>
            <a:pPr marL="457200" indent="-457200">
              <a:buFont typeface="Wingdings" pitchFamily="2" charset="2"/>
              <a:buChar char="Ø"/>
            </a:pPr>
            <a:r>
              <a:rPr lang="en-US" dirty="0" smtClean="0"/>
              <a:t>ONLINE  PLATFORMS</a:t>
            </a:r>
          </a:p>
          <a:p>
            <a:pPr marL="457200" indent="-457200">
              <a:buFont typeface="Wingdings" pitchFamily="2" charset="2"/>
              <a:buChar char="Ø"/>
            </a:pPr>
            <a:endParaRPr lang="en-US" dirty="0" smtClean="0"/>
          </a:p>
        </p:txBody>
      </p:sp>
      <p:sp>
        <p:nvSpPr>
          <p:cNvPr id="6" name="Content Placeholder 5"/>
          <p:cNvSpPr>
            <a:spLocks noGrp="1"/>
          </p:cNvSpPr>
          <p:nvPr>
            <p:ph sz="quarter" idx="4"/>
          </p:nvPr>
        </p:nvSpPr>
        <p:spPr/>
        <p:txBody>
          <a:bodyPr/>
          <a:lstStyle/>
          <a:p>
            <a:r>
              <a:rPr lang="en-US" dirty="0" smtClean="0"/>
              <a:t>HTML VALIDATION</a:t>
            </a:r>
          </a:p>
          <a:p>
            <a:r>
              <a:rPr lang="en-US" dirty="0" smtClean="0"/>
              <a:t>CSS PREPROCESSOR</a:t>
            </a:r>
          </a:p>
          <a:p>
            <a:r>
              <a:rPr lang="en-US" dirty="0" smtClean="0"/>
              <a:t>RESPONSIVE  WEB DESIGN</a:t>
            </a:r>
          </a:p>
          <a:p>
            <a:r>
              <a:rPr lang="en-US" dirty="0" smtClean="0"/>
              <a:t>ACCESSIBILITY</a:t>
            </a:r>
          </a:p>
          <a:p>
            <a:r>
              <a:rPr lang="en-US" dirty="0" smtClean="0"/>
              <a:t>PERFOMANCE  OPTIMISATION</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AD VANTAGES</a:t>
            </a:r>
            <a:endParaRPr lang="en-US" dirty="0"/>
          </a:p>
        </p:txBody>
      </p:sp>
      <p:sp>
        <p:nvSpPr>
          <p:cNvPr id="4" name="Text Placeholder 3"/>
          <p:cNvSpPr>
            <a:spLocks noGrp="1"/>
          </p:cNvSpPr>
          <p:nvPr>
            <p:ph type="body" sz="half" idx="3"/>
          </p:nvPr>
        </p:nvSpPr>
        <p:spPr/>
        <p:txBody>
          <a:bodyPr/>
          <a:lstStyle/>
          <a:p>
            <a:r>
              <a:rPr lang="en-US" dirty="0" smtClean="0"/>
              <a:t>DISADVANTAGES</a:t>
            </a:r>
            <a:endParaRPr lang="en-US" dirty="0"/>
          </a:p>
        </p:txBody>
      </p:sp>
      <p:sp>
        <p:nvSpPr>
          <p:cNvPr id="5" name="Content Placeholder 4"/>
          <p:cNvSpPr>
            <a:spLocks noGrp="1"/>
          </p:cNvSpPr>
          <p:nvPr>
            <p:ph sz="quarter" idx="2"/>
          </p:nvPr>
        </p:nvSpPr>
        <p:spPr/>
        <p:txBody>
          <a:bodyPr/>
          <a:lstStyle/>
          <a:p>
            <a:r>
              <a:rPr lang="en-US" dirty="0" smtClean="0"/>
              <a:t>EASY TO LEARN  AND USE</a:t>
            </a:r>
          </a:p>
          <a:p>
            <a:r>
              <a:rPr lang="en-US" dirty="0" smtClean="0"/>
              <a:t>SIMPLE . SYNTAX,BEGINNER-FRIENDLY.</a:t>
            </a:r>
          </a:p>
          <a:p>
            <a:r>
              <a:rPr lang="en-US" dirty="0" smtClean="0"/>
              <a:t>WORKS ON ALL   BROWERS  AND DEVICES.</a:t>
            </a:r>
          </a:p>
          <a:p>
            <a:r>
              <a:rPr lang="en-US" dirty="0" smtClean="0"/>
              <a:t>NO NEED FOR  ADDITIONAL    SOFTWARE OR LICENSES.</a:t>
            </a:r>
            <a:endParaRPr lang="en-US" dirty="0"/>
          </a:p>
        </p:txBody>
      </p:sp>
      <p:sp>
        <p:nvSpPr>
          <p:cNvPr id="6" name="Content Placeholder 5"/>
          <p:cNvSpPr>
            <a:spLocks noGrp="1"/>
          </p:cNvSpPr>
          <p:nvPr>
            <p:ph sz="quarter" idx="4"/>
          </p:nvPr>
        </p:nvSpPr>
        <p:spPr/>
        <p:txBody>
          <a:bodyPr/>
          <a:lstStyle/>
          <a:p>
            <a:r>
              <a:rPr lang="en-US" dirty="0" smtClean="0"/>
              <a:t>LARGE HTML  PROJECTS                     CAN BE HARDER  TO MANAGE.</a:t>
            </a:r>
          </a:p>
          <a:p>
            <a:r>
              <a:rPr lang="en-US" dirty="0" smtClean="0"/>
              <a:t>HTML  ALONE CANNOT PROVIDE STRONG  SECURITY.</a:t>
            </a:r>
          </a:p>
          <a:p>
            <a:r>
              <a:rPr lang="en-US" dirty="0" smtClean="0"/>
              <a:t>TO BUILD  MODERN         WEBSITES,HTML MUST WORK  WITH  CSS,JAVA  ETC…</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653342"/>
          </a:xfrm>
        </p:spPr>
        <p:txBody>
          <a:bodyPr/>
          <a:lstStyle/>
          <a:p>
            <a:r>
              <a:rPr lang="en-US" dirty="0" smtClean="0"/>
              <a:t> CONCLUSION</a:t>
            </a:r>
            <a:endParaRPr lang="en-US" dirty="0"/>
          </a:p>
        </p:txBody>
      </p:sp>
      <p:sp>
        <p:nvSpPr>
          <p:cNvPr id="3" name="Content Placeholder 2"/>
          <p:cNvSpPr>
            <a:spLocks noGrp="1"/>
          </p:cNvSpPr>
          <p:nvPr>
            <p:ph idx="1"/>
          </p:nvPr>
        </p:nvSpPr>
        <p:spPr>
          <a:xfrm>
            <a:off x="457200" y="2571744"/>
            <a:ext cx="8115328" cy="3071834"/>
          </a:xfrm>
        </p:spPr>
        <p:txBody>
          <a:bodyPr/>
          <a:lstStyle/>
          <a:p>
            <a:pPr>
              <a:buNone/>
            </a:pPr>
            <a:r>
              <a:rPr lang="en-US" dirty="0" smtClean="0"/>
              <a:t>   HTML( HYPERTEXT MARKUP LANGUAGE) IS THE STANDARD MARKUP LANGUAGE  USED TO CREATE   WEB  PAGES.IT PROVIDES STRUCTURE AND CONTENT THAT THE WEB  IS  BUILT UPON ALLOWING  DEVELOPERS TO CREATE     WEBSITES THAT ARE  ACCESSIBLE ,USABLE AND        VISUALLY APPEALING.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R.jpeg"/>
          <p:cNvPicPr>
            <a:picLocks noGrp="1" noChangeAspect="1"/>
          </p:cNvPicPr>
          <p:nvPr>
            <p:ph idx="1"/>
          </p:nvPr>
        </p:nvPicPr>
        <p:blipFill>
          <a:blip r:embed="rId2"/>
          <a:stretch>
            <a:fillRect/>
          </a:stretch>
        </p:blipFill>
        <p:spPr>
          <a:xfrm>
            <a:off x="285720" y="1071546"/>
            <a:ext cx="8643998" cy="5572164"/>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185</TotalTime>
  <Words>234</Words>
  <Application>Microsoft Office PowerPoint</Application>
  <PresentationFormat>On-screen Show (4:3)</PresentationFormat>
  <Paragraphs>66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  KRUTHIKA.K 24132241802522028  BSC.COMPUTER SCIENCE SACRED HEART ARTS  AND  SCIENCE  ANNAMALAI  UNIVERSITY-PERANI  </vt:lpstr>
      <vt:lpstr>HTML </vt:lpstr>
      <vt:lpstr>AGENDA</vt:lpstr>
      <vt:lpstr>INTRODUCTION</vt:lpstr>
      <vt:lpstr>PROJECT OVERVIEW</vt:lpstr>
      <vt:lpstr>Slide 6</vt:lpstr>
      <vt:lpstr>Slide 7</vt:lpstr>
      <vt:lpstr> CONCLUSION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 t</dc:title>
  <dc:creator>Samsung</dc:creator>
  <cp:lastModifiedBy>Samsung</cp:lastModifiedBy>
  <cp:revision>19</cp:revision>
  <dcterms:created xsi:type="dcterms:W3CDTF">2025-08-28T15:28:11Z</dcterms:created>
  <dcterms:modified xsi:type="dcterms:W3CDTF">2025-08-29T01:48:22Z</dcterms:modified>
</cp:coreProperties>
</file>