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2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7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2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DCC1F-9E7A-4DE1-BE05-8E3B0900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65" r="-1" b="130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BF93-0DCE-447A-AAB9-561B4C83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A</a:t>
            </a:r>
          </a:p>
          <a:p>
            <a:pPr algn="ctr"/>
            <a:r>
              <a:rPr lang="en-IN" sz="4800" dirty="0"/>
              <a:t>PROJECT ON BLOCKCHAIN TECHNOLOGY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B52E02-00B4-47A9-AB51-3B9AAD46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43355"/>
              </p:ext>
            </p:extLst>
          </p:nvPr>
        </p:nvGraphicFramePr>
        <p:xfrm>
          <a:off x="1704513" y="4579075"/>
          <a:ext cx="9144000" cy="1590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202">
                  <a:extLst>
                    <a:ext uri="{9D8B030D-6E8A-4147-A177-3AD203B41FA5}">
                      <a16:colId xmlns:a16="http://schemas.microsoft.com/office/drawing/2014/main" val="3657722534"/>
                    </a:ext>
                  </a:extLst>
                </a:gridCol>
                <a:gridCol w="4731798">
                  <a:extLst>
                    <a:ext uri="{9D8B030D-6E8A-4147-A177-3AD203B41FA5}">
                      <a16:colId xmlns:a16="http://schemas.microsoft.com/office/drawing/2014/main" val="3530361679"/>
                    </a:ext>
                  </a:extLst>
                </a:gridCol>
              </a:tblGrid>
              <a:tr h="530302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+mn-lt"/>
                        </a:rPr>
                        <a:t>Punitha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+mn-lt"/>
                        </a:rPr>
                        <a:t>Vancha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+mn-lt"/>
                        </a:rPr>
                        <a:t>BL.EN.U4AIE19052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9308"/>
                  </a:ext>
                </a:extLst>
              </a:tr>
              <a:tr h="530302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+mn-lt"/>
                        </a:rPr>
                        <a:t>Ruthvik.K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+mn-lt"/>
                        </a:rPr>
                        <a:t>BL.EN.U4AIE19054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08367"/>
                  </a:ext>
                </a:extLst>
              </a:tr>
              <a:tr h="530302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+mn-lt"/>
                        </a:rPr>
                        <a:t>Samudyatha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i="0" dirty="0" err="1">
                          <a:solidFill>
                            <a:schemeClr val="tx1"/>
                          </a:solidFill>
                          <a:latin typeface="+mn-lt"/>
                        </a:rPr>
                        <a:t>Devalla</a:t>
                      </a:r>
                      <a:endParaRPr lang="en-US" sz="24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+mn-lt"/>
                        </a:rPr>
                        <a:t>BL.EN.U4AIE19057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3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5239-DF10-4B50-AE72-AA5195EC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applications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865D-F22C-4A85-8C60-B29ED06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voting systems</a:t>
            </a:r>
          </a:p>
          <a:p>
            <a:r>
              <a:rPr lang="en-IN" dirty="0"/>
              <a:t>Food tracking</a:t>
            </a:r>
          </a:p>
          <a:p>
            <a:r>
              <a:rPr lang="en-IN" dirty="0"/>
              <a:t>Store inventories</a:t>
            </a:r>
          </a:p>
          <a:p>
            <a:r>
              <a:rPr lang="en-IN" dirty="0"/>
              <a:t>.,etc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2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7B6F-07B5-438E-B75E-FC0A8E7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cryptocurrency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CACF-0114-48A5-9F54-5C8A9CB9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money which can be used to buy and sell and make transactions.</a:t>
            </a:r>
          </a:p>
          <a:p>
            <a:r>
              <a:rPr lang="en-IN" dirty="0"/>
              <a:t>A decentralized network based on blockchain technology</a:t>
            </a:r>
          </a:p>
          <a:p>
            <a:r>
              <a:rPr lang="en-IN" dirty="0"/>
              <a:t>Doesn’t need involvement of a third party for managing and controlling.</a:t>
            </a:r>
          </a:p>
          <a:p>
            <a:r>
              <a:rPr lang="en-IN" dirty="0"/>
              <a:t>Transactions are made anonymously.</a:t>
            </a:r>
          </a:p>
          <a:p>
            <a:r>
              <a:rPr lang="en-IN" dirty="0"/>
              <a:t>Made when someone mines a block.</a:t>
            </a:r>
          </a:p>
        </p:txBody>
      </p:sp>
    </p:spTree>
    <p:extLst>
      <p:ext uri="{BB962C8B-B14F-4D97-AF65-F5344CB8AC3E}">
        <p14:creationId xmlns:p14="http://schemas.microsoft.com/office/powerpoint/2010/main" val="21977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FA4C-B845-46BA-BFEC-11D11478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Blockchain for recording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4527-8E08-432B-8FF5-BC04AE6B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Transactions using cryptocurrency are stored in a ledger made with blockchain technology.</a:t>
            </a:r>
          </a:p>
          <a:p>
            <a:r>
              <a:rPr lang="en-IN" dirty="0"/>
              <a:t>Blocks containing transactions are chained together </a:t>
            </a:r>
          </a:p>
          <a:p>
            <a:r>
              <a:rPr lang="en-IN" dirty="0"/>
              <a:t>Each block contains a hash ID, previous block’s hash, data , and an integer variable ‘nonce’.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3F-DFBC-4E22-A703-B0FA4256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2504-F286-4F0E-8FE3-D2CE0F37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Hash ID is produced by hashing the data, previous block hash, nonce and</a:t>
            </a:r>
          </a:p>
          <a:p>
            <a:r>
              <a:rPr lang="en-IN" dirty="0"/>
              <a:t>the hash function used is SHA256.</a:t>
            </a:r>
          </a:p>
          <a:p>
            <a:r>
              <a:rPr lang="en-IN" dirty="0"/>
              <a:t>If any data is tampered the hash ID of the block will change.</a:t>
            </a:r>
          </a:p>
          <a:p>
            <a:r>
              <a:rPr lang="en-IN" dirty="0"/>
              <a:t>Since it is a distributed ledger, each block has to be verified by all the members and hence tampering the data can be identified easily.</a:t>
            </a:r>
          </a:p>
        </p:txBody>
      </p:sp>
    </p:spTree>
    <p:extLst>
      <p:ext uri="{BB962C8B-B14F-4D97-AF65-F5344CB8AC3E}">
        <p14:creationId xmlns:p14="http://schemas.microsoft.com/office/powerpoint/2010/main" val="32878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106-FEA0-459D-9670-020E3B9D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CB06-AB30-4A6A-B474-792CDB8F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hash for any data is always trivial, hence to make some proof of work, a difficulty is set.</a:t>
            </a:r>
          </a:p>
          <a:p>
            <a:r>
              <a:rPr lang="en-IN" dirty="0"/>
              <a:t>Difficulty is given so that our hash ID is lesser that or equal to a given target hash.</a:t>
            </a:r>
          </a:p>
          <a:p>
            <a:r>
              <a:rPr lang="en-IN" dirty="0" err="1"/>
              <a:t>Eg</a:t>
            </a:r>
            <a:r>
              <a:rPr lang="en-IN" dirty="0"/>
              <a:t>: if difficulty is 2, the block chain will accept only those blocks with Hash IDs having 2 zeros in the beginning.</a:t>
            </a:r>
          </a:p>
          <a:p>
            <a:r>
              <a:rPr lang="en-IN" dirty="0"/>
              <a:t>In order to get the target hash, the nonce value is eventually increased until the required hash is obtained.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4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4CD3-6F03-4C22-8E63-E565EB76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6EC-8A30-4529-8FD3-9ECF2AE5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Mining a block means finding an acceptable </a:t>
            </a:r>
            <a:r>
              <a:rPr lang="en-IN" dirty="0" err="1"/>
              <a:t>hashID</a:t>
            </a:r>
            <a:r>
              <a:rPr lang="en-IN" dirty="0"/>
              <a:t> for a block to add it to the blockchain.</a:t>
            </a:r>
          </a:p>
          <a:p>
            <a:r>
              <a:rPr lang="en-IN" dirty="0"/>
              <a:t>It involves repeated hashing of the block header by increasing the nonce.</a:t>
            </a:r>
          </a:p>
          <a:p>
            <a:r>
              <a:rPr lang="en-IN" dirty="0"/>
              <a:t>In real situations mining takes 15 mins to 1 hr to mine a block.</a:t>
            </a:r>
          </a:p>
          <a:p>
            <a:r>
              <a:rPr lang="en-IN" dirty="0"/>
              <a:t>Generally cryptocurrency such as bitcoin are produced when a miner mines a block or solves some math puzzle.</a:t>
            </a:r>
          </a:p>
        </p:txBody>
      </p:sp>
    </p:spTree>
    <p:extLst>
      <p:ext uri="{BB962C8B-B14F-4D97-AF65-F5344CB8AC3E}">
        <p14:creationId xmlns:p14="http://schemas.microsoft.com/office/powerpoint/2010/main" val="17422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1EBD-5A19-455A-931C-44FDC3C4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FC9B-05E9-4E83-9E16-09FC9885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user is always anonymous.</a:t>
            </a:r>
          </a:p>
          <a:p>
            <a:r>
              <a:rPr lang="en-IN" dirty="0"/>
              <a:t>Every user at the first transaction gets a private key, and a public key based on it.</a:t>
            </a:r>
          </a:p>
          <a:p>
            <a:r>
              <a:rPr lang="en-IN" dirty="0"/>
              <a:t>The transactions are made using the public key which is visible to everybody.</a:t>
            </a:r>
          </a:p>
          <a:p>
            <a:r>
              <a:rPr lang="en-IN" dirty="0"/>
              <a:t>Private key is only known to the user and once lost cannot be found through public key or any means.</a:t>
            </a:r>
          </a:p>
        </p:txBody>
      </p:sp>
    </p:spTree>
    <p:extLst>
      <p:ext uri="{BB962C8B-B14F-4D97-AF65-F5344CB8AC3E}">
        <p14:creationId xmlns:p14="http://schemas.microsoft.com/office/powerpoint/2010/main" val="268174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D3E2-4173-4A08-B6A2-89CB79A0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ED70-2430-476A-9E83-87C86CC2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Easy way of transferring funds</a:t>
            </a:r>
          </a:p>
          <a:p>
            <a:r>
              <a:rPr lang="en-IN" dirty="0"/>
              <a:t>Accurate record of information.</a:t>
            </a:r>
          </a:p>
          <a:p>
            <a:r>
              <a:rPr lang="en-IN" dirty="0"/>
              <a:t>Transactions can be made anonymously</a:t>
            </a:r>
          </a:p>
          <a:p>
            <a:r>
              <a:rPr lang="en-IN" dirty="0"/>
              <a:t>No third party interference, reduces the costs associated with it.</a:t>
            </a:r>
          </a:p>
          <a:p>
            <a:r>
              <a:rPr lang="en-IN" dirty="0"/>
              <a:t>Transactions are completed in lesser time as compared to traditional banks.</a:t>
            </a:r>
          </a:p>
          <a:p>
            <a:r>
              <a:rPr lang="en-IN" dirty="0"/>
              <a:t>The data cannot be tampered, hence secure.</a:t>
            </a:r>
          </a:p>
          <a:p>
            <a:r>
              <a:rPr lang="en-IN" dirty="0"/>
              <a:t>Transparency: anybody can view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1292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5FC2-D7DF-46D0-A16D-E3BCFB57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D7F7-90B8-43F1-A96B-160C665C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Could be used for illegal activities</a:t>
            </a:r>
          </a:p>
          <a:p>
            <a:r>
              <a:rPr lang="en-IN" dirty="0"/>
              <a:t>If stolen, only the money can be traced. The person who has stolen cannot be found.</a:t>
            </a:r>
          </a:p>
          <a:p>
            <a:r>
              <a:rPr lang="en-IN" dirty="0"/>
              <a:t>Speed inefficiency</a:t>
            </a:r>
          </a:p>
          <a:p>
            <a:r>
              <a:rPr lang="en-IN" dirty="0"/>
              <a:t>Requires a lot of computational power.</a:t>
            </a:r>
          </a:p>
        </p:txBody>
      </p:sp>
    </p:spTree>
    <p:extLst>
      <p:ext uri="{BB962C8B-B14F-4D97-AF65-F5344CB8AC3E}">
        <p14:creationId xmlns:p14="http://schemas.microsoft.com/office/powerpoint/2010/main" val="38485664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A PROJECT ON BLOCKCHAIN TECHNOLOGY</vt:lpstr>
      <vt:lpstr>What is cryptocurrency</vt:lpstr>
      <vt:lpstr>Blockchain for recording transactions</vt:lpstr>
      <vt:lpstr>Hashing</vt:lpstr>
      <vt:lpstr>Proof of work</vt:lpstr>
      <vt:lpstr>mining</vt:lpstr>
      <vt:lpstr>User identity</vt:lpstr>
      <vt:lpstr>Pros </vt:lpstr>
      <vt:lpstr>cons</vt:lpstr>
      <vt:lpstr>Other applications of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BLOCKCHAIN TECHNOLOGY</dc:title>
  <dc:creator>Punitha Reddy</dc:creator>
  <cp:lastModifiedBy>Punitha Reddy</cp:lastModifiedBy>
  <cp:revision>9</cp:revision>
  <dcterms:created xsi:type="dcterms:W3CDTF">2020-12-19T16:47:26Z</dcterms:created>
  <dcterms:modified xsi:type="dcterms:W3CDTF">2020-12-19T18:16:41Z</dcterms:modified>
</cp:coreProperties>
</file>