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70" r:id="rId8"/>
    <p:sldId id="258" r:id="rId9"/>
    <p:sldId id="264" r:id="rId10"/>
    <p:sldId id="265" r:id="rId11"/>
    <p:sldId id="266" r:id="rId12"/>
    <p:sldId id="267" r:id="rId13"/>
    <p:sldId id="269" r:id="rId14"/>
    <p:sldId id="263" r:id="rId15"/>
    <p:sldId id="268"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E46"/>
    <a:srgbClr val="1D2D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D92FE0-486B-4E89-BF44-9BC4C1E200AE}" type="doc">
      <dgm:prSet loTypeId="urn:microsoft.com/office/officeart/2008/layout/HorizontalMultiLevelHierarchy" loCatId="hierarchy" qsTypeId="urn:microsoft.com/office/officeart/2005/8/quickstyle/3d9" qsCatId="3D" csTypeId="urn:microsoft.com/office/officeart/2005/8/colors/accent0_3" csCatId="mainScheme" phldr="1"/>
      <dgm:spPr/>
      <dgm:t>
        <a:bodyPr/>
        <a:lstStyle/>
        <a:p>
          <a:endParaRPr lang="en-IN"/>
        </a:p>
      </dgm:t>
    </dgm:pt>
    <dgm:pt modelId="{1F82B53B-0875-4BAD-89E9-DA81025B32C7}">
      <dgm:prSet phldrT="[Text]" custT="1"/>
      <dgm:spPr/>
      <dgm:t>
        <a:bodyPr/>
        <a:lstStyle/>
        <a:p>
          <a:r>
            <a:rPr lang="en-IN" sz="3200" b="1" dirty="0">
              <a:latin typeface="Times New Roman" panose="02020603050405020304" pitchFamily="18" charset="0"/>
              <a:cs typeface="Times New Roman" panose="02020603050405020304" pitchFamily="18" charset="0"/>
            </a:rPr>
            <a:t>Anomalies</a:t>
          </a:r>
          <a:endParaRPr lang="en-IN" sz="4300" b="1" dirty="0">
            <a:latin typeface="Times New Roman" panose="02020603050405020304" pitchFamily="18" charset="0"/>
            <a:cs typeface="Times New Roman" panose="02020603050405020304" pitchFamily="18" charset="0"/>
          </a:endParaRPr>
        </a:p>
      </dgm:t>
    </dgm:pt>
    <dgm:pt modelId="{129C7907-DC73-43F0-B29D-0D2C6D52E168}" type="parTrans" cxnId="{DB4D72FD-B750-448E-A5DA-D49765F988A8}">
      <dgm:prSet/>
      <dgm:spPr/>
      <dgm:t>
        <a:bodyPr/>
        <a:lstStyle/>
        <a:p>
          <a:endParaRPr lang="en-IN"/>
        </a:p>
      </dgm:t>
    </dgm:pt>
    <dgm:pt modelId="{3E3678FD-DA80-46DE-BC51-6F744410305F}" type="sibTrans" cxnId="{DB4D72FD-B750-448E-A5DA-D49765F988A8}">
      <dgm:prSet/>
      <dgm:spPr/>
      <dgm:t>
        <a:bodyPr/>
        <a:lstStyle/>
        <a:p>
          <a:endParaRPr lang="en-IN"/>
        </a:p>
      </dgm:t>
    </dgm:pt>
    <dgm:pt modelId="{BE4138F2-0D34-43C1-AE4A-D340589FB6F5}">
      <dgm:prSet phldrT="[Text]" custT="1"/>
      <dgm:spPr/>
      <dgm:t>
        <a:bodyPr/>
        <a:lstStyle/>
        <a:p>
          <a:r>
            <a:rPr lang="en-IN" sz="3200" dirty="0">
              <a:latin typeface="Times New Roman" panose="02020603050405020304" pitchFamily="18" charset="0"/>
              <a:cs typeface="Times New Roman" panose="02020603050405020304" pitchFamily="18" charset="0"/>
            </a:rPr>
            <a:t>Insertion</a:t>
          </a:r>
          <a:endParaRPr lang="en-IN" sz="4300" dirty="0">
            <a:latin typeface="Times New Roman" panose="02020603050405020304" pitchFamily="18" charset="0"/>
            <a:cs typeface="Times New Roman" panose="02020603050405020304" pitchFamily="18" charset="0"/>
          </a:endParaRPr>
        </a:p>
      </dgm:t>
    </dgm:pt>
    <dgm:pt modelId="{E8E0D3F5-0AA6-4FC3-B8B5-890764651306}" type="parTrans" cxnId="{CEF7DD90-B352-44B9-AD56-62B97DDF3F59}">
      <dgm:prSet/>
      <dgm:spPr/>
      <dgm:t>
        <a:bodyPr/>
        <a:lstStyle/>
        <a:p>
          <a:endParaRPr lang="en-IN"/>
        </a:p>
      </dgm:t>
    </dgm:pt>
    <dgm:pt modelId="{4A2056E5-7FF9-4C76-BA9D-8FC808A87F4B}" type="sibTrans" cxnId="{CEF7DD90-B352-44B9-AD56-62B97DDF3F59}">
      <dgm:prSet/>
      <dgm:spPr/>
      <dgm:t>
        <a:bodyPr/>
        <a:lstStyle/>
        <a:p>
          <a:endParaRPr lang="en-IN"/>
        </a:p>
      </dgm:t>
    </dgm:pt>
    <dgm:pt modelId="{8C55E5C6-811F-4C6E-8131-325B4ADFCCF5}">
      <dgm:prSet phldrT="[Text]" custT="1"/>
      <dgm:spPr/>
      <dgm:t>
        <a:bodyPr/>
        <a:lstStyle/>
        <a:p>
          <a:r>
            <a:rPr lang="en-IN" sz="3200" dirty="0">
              <a:latin typeface="Times New Roman" panose="02020603050405020304" pitchFamily="18" charset="0"/>
              <a:cs typeface="Times New Roman" panose="02020603050405020304" pitchFamily="18" charset="0"/>
            </a:rPr>
            <a:t>Update</a:t>
          </a:r>
          <a:endParaRPr lang="en-IN" sz="4300" dirty="0">
            <a:latin typeface="Times New Roman" panose="02020603050405020304" pitchFamily="18" charset="0"/>
            <a:cs typeface="Times New Roman" panose="02020603050405020304" pitchFamily="18" charset="0"/>
          </a:endParaRPr>
        </a:p>
      </dgm:t>
    </dgm:pt>
    <dgm:pt modelId="{5A578840-C1BA-4FC7-AFDD-04B80A118AC2}" type="parTrans" cxnId="{A2E79605-F957-4B82-B57E-24A5C1050EBE}">
      <dgm:prSet/>
      <dgm:spPr/>
      <dgm:t>
        <a:bodyPr/>
        <a:lstStyle/>
        <a:p>
          <a:endParaRPr lang="en-IN"/>
        </a:p>
      </dgm:t>
    </dgm:pt>
    <dgm:pt modelId="{FBE129DD-7A24-4396-B6B0-AF40E27FD269}" type="sibTrans" cxnId="{A2E79605-F957-4B82-B57E-24A5C1050EBE}">
      <dgm:prSet/>
      <dgm:spPr/>
      <dgm:t>
        <a:bodyPr/>
        <a:lstStyle/>
        <a:p>
          <a:endParaRPr lang="en-IN"/>
        </a:p>
      </dgm:t>
    </dgm:pt>
    <dgm:pt modelId="{D4E38992-9F27-4067-8693-A1A4E1823954}">
      <dgm:prSet phldrT="[Text]" custT="1"/>
      <dgm:spPr/>
      <dgm:t>
        <a:bodyPr/>
        <a:lstStyle/>
        <a:p>
          <a:r>
            <a:rPr lang="en-IN" sz="3200" dirty="0">
              <a:latin typeface="Times New Roman" panose="02020603050405020304" pitchFamily="18" charset="0"/>
              <a:cs typeface="Times New Roman" panose="02020603050405020304" pitchFamily="18" charset="0"/>
            </a:rPr>
            <a:t>Deletion</a:t>
          </a:r>
          <a:endParaRPr lang="en-IN" sz="4300" dirty="0">
            <a:latin typeface="Times New Roman" panose="02020603050405020304" pitchFamily="18" charset="0"/>
            <a:cs typeface="Times New Roman" panose="02020603050405020304" pitchFamily="18" charset="0"/>
          </a:endParaRPr>
        </a:p>
      </dgm:t>
    </dgm:pt>
    <dgm:pt modelId="{2D3D8345-F373-4C3F-89CF-24BB482AAAC4}" type="parTrans" cxnId="{69B9ACE6-75E4-47AB-9BAA-B0AD430D166F}">
      <dgm:prSet/>
      <dgm:spPr/>
      <dgm:t>
        <a:bodyPr/>
        <a:lstStyle/>
        <a:p>
          <a:endParaRPr lang="en-IN"/>
        </a:p>
      </dgm:t>
    </dgm:pt>
    <dgm:pt modelId="{81DC2559-E6B2-4AA5-863B-1B2DD66E293F}" type="sibTrans" cxnId="{69B9ACE6-75E4-47AB-9BAA-B0AD430D166F}">
      <dgm:prSet/>
      <dgm:spPr/>
      <dgm:t>
        <a:bodyPr/>
        <a:lstStyle/>
        <a:p>
          <a:endParaRPr lang="en-IN"/>
        </a:p>
      </dgm:t>
    </dgm:pt>
    <dgm:pt modelId="{3773D957-5AA8-4DF7-BCE8-00FAE00A6C2C}" type="pres">
      <dgm:prSet presAssocID="{20D92FE0-486B-4E89-BF44-9BC4C1E200AE}" presName="Name0" presStyleCnt="0">
        <dgm:presLayoutVars>
          <dgm:chPref val="1"/>
          <dgm:dir/>
          <dgm:animOne val="branch"/>
          <dgm:animLvl val="lvl"/>
          <dgm:resizeHandles val="exact"/>
        </dgm:presLayoutVars>
      </dgm:prSet>
      <dgm:spPr/>
    </dgm:pt>
    <dgm:pt modelId="{17EFEE35-F935-448D-B406-7421E024BB1D}" type="pres">
      <dgm:prSet presAssocID="{1F82B53B-0875-4BAD-89E9-DA81025B32C7}" presName="root1" presStyleCnt="0"/>
      <dgm:spPr/>
    </dgm:pt>
    <dgm:pt modelId="{8707AEDD-EA4D-4111-A123-6AC1C924AA32}" type="pres">
      <dgm:prSet presAssocID="{1F82B53B-0875-4BAD-89E9-DA81025B32C7}" presName="LevelOneTextNode" presStyleLbl="node0" presStyleIdx="0" presStyleCnt="1">
        <dgm:presLayoutVars>
          <dgm:chPref val="3"/>
        </dgm:presLayoutVars>
      </dgm:prSet>
      <dgm:spPr/>
    </dgm:pt>
    <dgm:pt modelId="{C402C4A6-3E9C-4A14-8E0A-347CE7C2CD48}" type="pres">
      <dgm:prSet presAssocID="{1F82B53B-0875-4BAD-89E9-DA81025B32C7}" presName="level2hierChild" presStyleCnt="0"/>
      <dgm:spPr/>
    </dgm:pt>
    <dgm:pt modelId="{87E2033C-F458-4E70-BE2B-E313AB987CE0}" type="pres">
      <dgm:prSet presAssocID="{E8E0D3F5-0AA6-4FC3-B8B5-890764651306}" presName="conn2-1" presStyleLbl="parChTrans1D2" presStyleIdx="0" presStyleCnt="3"/>
      <dgm:spPr/>
    </dgm:pt>
    <dgm:pt modelId="{BB664BD0-00EC-4884-B2AA-891CE5EAA24B}" type="pres">
      <dgm:prSet presAssocID="{E8E0D3F5-0AA6-4FC3-B8B5-890764651306}" presName="connTx" presStyleLbl="parChTrans1D2" presStyleIdx="0" presStyleCnt="3"/>
      <dgm:spPr/>
    </dgm:pt>
    <dgm:pt modelId="{06D519F8-5704-4482-A3D9-AAFD4801F998}" type="pres">
      <dgm:prSet presAssocID="{BE4138F2-0D34-43C1-AE4A-D340589FB6F5}" presName="root2" presStyleCnt="0"/>
      <dgm:spPr/>
    </dgm:pt>
    <dgm:pt modelId="{A8EEE09E-76BC-4710-8290-F57E5783CCA6}" type="pres">
      <dgm:prSet presAssocID="{BE4138F2-0D34-43C1-AE4A-D340589FB6F5}" presName="LevelTwoTextNode" presStyleLbl="node2" presStyleIdx="0" presStyleCnt="3">
        <dgm:presLayoutVars>
          <dgm:chPref val="3"/>
        </dgm:presLayoutVars>
      </dgm:prSet>
      <dgm:spPr/>
    </dgm:pt>
    <dgm:pt modelId="{BB16D7F1-64C1-4DF6-9FF8-65DA0C39505D}" type="pres">
      <dgm:prSet presAssocID="{BE4138F2-0D34-43C1-AE4A-D340589FB6F5}" presName="level3hierChild" presStyleCnt="0"/>
      <dgm:spPr/>
    </dgm:pt>
    <dgm:pt modelId="{A7D5DB83-21B6-435C-B274-F561291BC2B7}" type="pres">
      <dgm:prSet presAssocID="{5A578840-C1BA-4FC7-AFDD-04B80A118AC2}" presName="conn2-1" presStyleLbl="parChTrans1D2" presStyleIdx="1" presStyleCnt="3"/>
      <dgm:spPr/>
    </dgm:pt>
    <dgm:pt modelId="{C7957E2D-8F67-43F8-945D-F91C2F406C0D}" type="pres">
      <dgm:prSet presAssocID="{5A578840-C1BA-4FC7-AFDD-04B80A118AC2}" presName="connTx" presStyleLbl="parChTrans1D2" presStyleIdx="1" presStyleCnt="3"/>
      <dgm:spPr/>
    </dgm:pt>
    <dgm:pt modelId="{B2F28BB8-0CAD-4CD0-AEEE-4D3969221044}" type="pres">
      <dgm:prSet presAssocID="{8C55E5C6-811F-4C6E-8131-325B4ADFCCF5}" presName="root2" presStyleCnt="0"/>
      <dgm:spPr/>
    </dgm:pt>
    <dgm:pt modelId="{8CEDA345-5008-4179-88A7-57571C09E657}" type="pres">
      <dgm:prSet presAssocID="{8C55E5C6-811F-4C6E-8131-325B4ADFCCF5}" presName="LevelTwoTextNode" presStyleLbl="node2" presStyleIdx="1" presStyleCnt="3">
        <dgm:presLayoutVars>
          <dgm:chPref val="3"/>
        </dgm:presLayoutVars>
      </dgm:prSet>
      <dgm:spPr/>
    </dgm:pt>
    <dgm:pt modelId="{49A89E69-FB75-483B-8BDC-168D1F24D7DB}" type="pres">
      <dgm:prSet presAssocID="{8C55E5C6-811F-4C6E-8131-325B4ADFCCF5}" presName="level3hierChild" presStyleCnt="0"/>
      <dgm:spPr/>
    </dgm:pt>
    <dgm:pt modelId="{0CBF6081-A652-448A-851A-3214D988E26B}" type="pres">
      <dgm:prSet presAssocID="{2D3D8345-F373-4C3F-89CF-24BB482AAAC4}" presName="conn2-1" presStyleLbl="parChTrans1D2" presStyleIdx="2" presStyleCnt="3"/>
      <dgm:spPr/>
    </dgm:pt>
    <dgm:pt modelId="{5290E7E7-CDC0-4588-BD71-39E22FF9263C}" type="pres">
      <dgm:prSet presAssocID="{2D3D8345-F373-4C3F-89CF-24BB482AAAC4}" presName="connTx" presStyleLbl="parChTrans1D2" presStyleIdx="2" presStyleCnt="3"/>
      <dgm:spPr/>
    </dgm:pt>
    <dgm:pt modelId="{1A9CA06E-2B4D-40E0-974C-1487F138864F}" type="pres">
      <dgm:prSet presAssocID="{D4E38992-9F27-4067-8693-A1A4E1823954}" presName="root2" presStyleCnt="0"/>
      <dgm:spPr/>
    </dgm:pt>
    <dgm:pt modelId="{CF5DD607-69E2-47B4-9013-8C6994838DEC}" type="pres">
      <dgm:prSet presAssocID="{D4E38992-9F27-4067-8693-A1A4E1823954}" presName="LevelTwoTextNode" presStyleLbl="node2" presStyleIdx="2" presStyleCnt="3">
        <dgm:presLayoutVars>
          <dgm:chPref val="3"/>
        </dgm:presLayoutVars>
      </dgm:prSet>
      <dgm:spPr/>
    </dgm:pt>
    <dgm:pt modelId="{E5635521-D644-4FCC-ABC0-3F25705C60F6}" type="pres">
      <dgm:prSet presAssocID="{D4E38992-9F27-4067-8693-A1A4E1823954}" presName="level3hierChild" presStyleCnt="0"/>
      <dgm:spPr/>
    </dgm:pt>
  </dgm:ptLst>
  <dgm:cxnLst>
    <dgm:cxn modelId="{A2E79605-F957-4B82-B57E-24A5C1050EBE}" srcId="{1F82B53B-0875-4BAD-89E9-DA81025B32C7}" destId="{8C55E5C6-811F-4C6E-8131-325B4ADFCCF5}" srcOrd="1" destOrd="0" parTransId="{5A578840-C1BA-4FC7-AFDD-04B80A118AC2}" sibTransId="{FBE129DD-7A24-4396-B6B0-AF40E27FD269}"/>
    <dgm:cxn modelId="{D1D9A914-D1BA-499A-8A15-B684E03D9BCF}" type="presOf" srcId="{5A578840-C1BA-4FC7-AFDD-04B80A118AC2}" destId="{C7957E2D-8F67-43F8-945D-F91C2F406C0D}" srcOrd="1" destOrd="0" presId="urn:microsoft.com/office/officeart/2008/layout/HorizontalMultiLevelHierarchy"/>
    <dgm:cxn modelId="{8E40C01D-7A6F-4E60-8F9A-B5FBE732FBEE}" type="presOf" srcId="{1F82B53B-0875-4BAD-89E9-DA81025B32C7}" destId="{8707AEDD-EA4D-4111-A123-6AC1C924AA32}" srcOrd="0" destOrd="0" presId="urn:microsoft.com/office/officeart/2008/layout/HorizontalMultiLevelHierarchy"/>
    <dgm:cxn modelId="{D2CB2C2A-F1BB-4C14-9BB6-87CDE9EF34BB}" type="presOf" srcId="{2D3D8345-F373-4C3F-89CF-24BB482AAAC4}" destId="{5290E7E7-CDC0-4588-BD71-39E22FF9263C}" srcOrd="1" destOrd="0" presId="urn:microsoft.com/office/officeart/2008/layout/HorizontalMultiLevelHierarchy"/>
    <dgm:cxn modelId="{CEF7DD90-B352-44B9-AD56-62B97DDF3F59}" srcId="{1F82B53B-0875-4BAD-89E9-DA81025B32C7}" destId="{BE4138F2-0D34-43C1-AE4A-D340589FB6F5}" srcOrd="0" destOrd="0" parTransId="{E8E0D3F5-0AA6-4FC3-B8B5-890764651306}" sibTransId="{4A2056E5-7FF9-4C76-BA9D-8FC808A87F4B}"/>
    <dgm:cxn modelId="{2A61DA95-7C9E-4F5D-A060-69F9135E0B2C}" type="presOf" srcId="{E8E0D3F5-0AA6-4FC3-B8B5-890764651306}" destId="{87E2033C-F458-4E70-BE2B-E313AB987CE0}" srcOrd="0" destOrd="0" presId="urn:microsoft.com/office/officeart/2008/layout/HorizontalMultiLevelHierarchy"/>
    <dgm:cxn modelId="{655480A5-3907-4E80-BF7B-A38C6AA22606}" type="presOf" srcId="{8C55E5C6-811F-4C6E-8131-325B4ADFCCF5}" destId="{8CEDA345-5008-4179-88A7-57571C09E657}" srcOrd="0" destOrd="0" presId="urn:microsoft.com/office/officeart/2008/layout/HorizontalMultiLevelHierarchy"/>
    <dgm:cxn modelId="{57AFDDBE-6817-40F7-99D2-819DE815549F}" type="presOf" srcId="{5A578840-C1BA-4FC7-AFDD-04B80A118AC2}" destId="{A7D5DB83-21B6-435C-B274-F561291BC2B7}" srcOrd="0" destOrd="0" presId="urn:microsoft.com/office/officeart/2008/layout/HorizontalMultiLevelHierarchy"/>
    <dgm:cxn modelId="{07DE9EC0-5BE7-4D94-8281-C653671F790F}" type="presOf" srcId="{20D92FE0-486B-4E89-BF44-9BC4C1E200AE}" destId="{3773D957-5AA8-4DF7-BCE8-00FAE00A6C2C}" srcOrd="0" destOrd="0" presId="urn:microsoft.com/office/officeart/2008/layout/HorizontalMultiLevelHierarchy"/>
    <dgm:cxn modelId="{D9AA84CC-29B9-4A3B-800B-211A80BA2E31}" type="presOf" srcId="{D4E38992-9F27-4067-8693-A1A4E1823954}" destId="{CF5DD607-69E2-47B4-9013-8C6994838DEC}" srcOrd="0" destOrd="0" presId="urn:microsoft.com/office/officeart/2008/layout/HorizontalMultiLevelHierarchy"/>
    <dgm:cxn modelId="{69B9ACE6-75E4-47AB-9BAA-B0AD430D166F}" srcId="{1F82B53B-0875-4BAD-89E9-DA81025B32C7}" destId="{D4E38992-9F27-4067-8693-A1A4E1823954}" srcOrd="2" destOrd="0" parTransId="{2D3D8345-F373-4C3F-89CF-24BB482AAAC4}" sibTransId="{81DC2559-E6B2-4AA5-863B-1B2DD66E293F}"/>
    <dgm:cxn modelId="{9E14B3F4-CC71-406C-96AD-A16C861FA765}" type="presOf" srcId="{E8E0D3F5-0AA6-4FC3-B8B5-890764651306}" destId="{BB664BD0-00EC-4884-B2AA-891CE5EAA24B}" srcOrd="1" destOrd="0" presId="urn:microsoft.com/office/officeart/2008/layout/HorizontalMultiLevelHierarchy"/>
    <dgm:cxn modelId="{531D3CF9-0920-4D8F-8338-2A99FC41D4A2}" type="presOf" srcId="{BE4138F2-0D34-43C1-AE4A-D340589FB6F5}" destId="{A8EEE09E-76BC-4710-8290-F57E5783CCA6}" srcOrd="0" destOrd="0" presId="urn:microsoft.com/office/officeart/2008/layout/HorizontalMultiLevelHierarchy"/>
    <dgm:cxn modelId="{15E395FA-7594-4A4B-9E0C-73E5FA15243A}" type="presOf" srcId="{2D3D8345-F373-4C3F-89CF-24BB482AAAC4}" destId="{0CBF6081-A652-448A-851A-3214D988E26B}" srcOrd="0" destOrd="0" presId="urn:microsoft.com/office/officeart/2008/layout/HorizontalMultiLevelHierarchy"/>
    <dgm:cxn modelId="{DB4D72FD-B750-448E-A5DA-D49765F988A8}" srcId="{20D92FE0-486B-4E89-BF44-9BC4C1E200AE}" destId="{1F82B53B-0875-4BAD-89E9-DA81025B32C7}" srcOrd="0" destOrd="0" parTransId="{129C7907-DC73-43F0-B29D-0D2C6D52E168}" sibTransId="{3E3678FD-DA80-46DE-BC51-6F744410305F}"/>
    <dgm:cxn modelId="{697D906C-2B8B-4B7B-8245-B34C6992B660}" type="presParOf" srcId="{3773D957-5AA8-4DF7-BCE8-00FAE00A6C2C}" destId="{17EFEE35-F935-448D-B406-7421E024BB1D}" srcOrd="0" destOrd="0" presId="urn:microsoft.com/office/officeart/2008/layout/HorizontalMultiLevelHierarchy"/>
    <dgm:cxn modelId="{4774B22C-F8B7-492C-8279-D1933AF06548}" type="presParOf" srcId="{17EFEE35-F935-448D-B406-7421E024BB1D}" destId="{8707AEDD-EA4D-4111-A123-6AC1C924AA32}" srcOrd="0" destOrd="0" presId="urn:microsoft.com/office/officeart/2008/layout/HorizontalMultiLevelHierarchy"/>
    <dgm:cxn modelId="{B9FA04F2-2145-4029-BB77-27FA63ABC838}" type="presParOf" srcId="{17EFEE35-F935-448D-B406-7421E024BB1D}" destId="{C402C4A6-3E9C-4A14-8E0A-347CE7C2CD48}" srcOrd="1" destOrd="0" presId="urn:microsoft.com/office/officeart/2008/layout/HorizontalMultiLevelHierarchy"/>
    <dgm:cxn modelId="{3376D993-0380-4A98-B375-AC559E5AE0D1}" type="presParOf" srcId="{C402C4A6-3E9C-4A14-8E0A-347CE7C2CD48}" destId="{87E2033C-F458-4E70-BE2B-E313AB987CE0}" srcOrd="0" destOrd="0" presId="urn:microsoft.com/office/officeart/2008/layout/HorizontalMultiLevelHierarchy"/>
    <dgm:cxn modelId="{7FFC59BF-1BCE-4858-97D2-51733B3AD24C}" type="presParOf" srcId="{87E2033C-F458-4E70-BE2B-E313AB987CE0}" destId="{BB664BD0-00EC-4884-B2AA-891CE5EAA24B}" srcOrd="0" destOrd="0" presId="urn:microsoft.com/office/officeart/2008/layout/HorizontalMultiLevelHierarchy"/>
    <dgm:cxn modelId="{55C355FF-4880-487B-B6D3-8EF5DF21746C}" type="presParOf" srcId="{C402C4A6-3E9C-4A14-8E0A-347CE7C2CD48}" destId="{06D519F8-5704-4482-A3D9-AAFD4801F998}" srcOrd="1" destOrd="0" presId="urn:microsoft.com/office/officeart/2008/layout/HorizontalMultiLevelHierarchy"/>
    <dgm:cxn modelId="{B75F64FA-9045-44E8-BD85-11114AAA6AD2}" type="presParOf" srcId="{06D519F8-5704-4482-A3D9-AAFD4801F998}" destId="{A8EEE09E-76BC-4710-8290-F57E5783CCA6}" srcOrd="0" destOrd="0" presId="urn:microsoft.com/office/officeart/2008/layout/HorizontalMultiLevelHierarchy"/>
    <dgm:cxn modelId="{F6C034A9-2B0A-47A8-A055-2C205D28563D}" type="presParOf" srcId="{06D519F8-5704-4482-A3D9-AAFD4801F998}" destId="{BB16D7F1-64C1-4DF6-9FF8-65DA0C39505D}" srcOrd="1" destOrd="0" presId="urn:microsoft.com/office/officeart/2008/layout/HorizontalMultiLevelHierarchy"/>
    <dgm:cxn modelId="{28A64EBC-5BAD-4B4B-A09B-65CECD2FDF6F}" type="presParOf" srcId="{C402C4A6-3E9C-4A14-8E0A-347CE7C2CD48}" destId="{A7D5DB83-21B6-435C-B274-F561291BC2B7}" srcOrd="2" destOrd="0" presId="urn:microsoft.com/office/officeart/2008/layout/HorizontalMultiLevelHierarchy"/>
    <dgm:cxn modelId="{F8D25140-5DCA-44E6-ACB3-2205C3405DEB}" type="presParOf" srcId="{A7D5DB83-21B6-435C-B274-F561291BC2B7}" destId="{C7957E2D-8F67-43F8-945D-F91C2F406C0D}" srcOrd="0" destOrd="0" presId="urn:microsoft.com/office/officeart/2008/layout/HorizontalMultiLevelHierarchy"/>
    <dgm:cxn modelId="{7F5C247B-0376-4313-8107-97EAAF80B082}" type="presParOf" srcId="{C402C4A6-3E9C-4A14-8E0A-347CE7C2CD48}" destId="{B2F28BB8-0CAD-4CD0-AEEE-4D3969221044}" srcOrd="3" destOrd="0" presId="urn:microsoft.com/office/officeart/2008/layout/HorizontalMultiLevelHierarchy"/>
    <dgm:cxn modelId="{25553392-E78F-4C58-8BB7-DD7B9DC4E3B3}" type="presParOf" srcId="{B2F28BB8-0CAD-4CD0-AEEE-4D3969221044}" destId="{8CEDA345-5008-4179-88A7-57571C09E657}" srcOrd="0" destOrd="0" presId="urn:microsoft.com/office/officeart/2008/layout/HorizontalMultiLevelHierarchy"/>
    <dgm:cxn modelId="{4D848425-2AD7-430E-8B00-5FBC6005E63F}" type="presParOf" srcId="{B2F28BB8-0CAD-4CD0-AEEE-4D3969221044}" destId="{49A89E69-FB75-483B-8BDC-168D1F24D7DB}" srcOrd="1" destOrd="0" presId="urn:microsoft.com/office/officeart/2008/layout/HorizontalMultiLevelHierarchy"/>
    <dgm:cxn modelId="{29ACDF00-F060-42BB-A3D7-3B2F9E00CBF8}" type="presParOf" srcId="{C402C4A6-3E9C-4A14-8E0A-347CE7C2CD48}" destId="{0CBF6081-A652-448A-851A-3214D988E26B}" srcOrd="4" destOrd="0" presId="urn:microsoft.com/office/officeart/2008/layout/HorizontalMultiLevelHierarchy"/>
    <dgm:cxn modelId="{CE913BCA-B2F0-49D0-B75C-503DE4A9359C}" type="presParOf" srcId="{0CBF6081-A652-448A-851A-3214D988E26B}" destId="{5290E7E7-CDC0-4588-BD71-39E22FF9263C}" srcOrd="0" destOrd="0" presId="urn:microsoft.com/office/officeart/2008/layout/HorizontalMultiLevelHierarchy"/>
    <dgm:cxn modelId="{C00B08A5-B698-41A7-B6FA-BA21A04D722C}" type="presParOf" srcId="{C402C4A6-3E9C-4A14-8E0A-347CE7C2CD48}" destId="{1A9CA06E-2B4D-40E0-974C-1487F138864F}" srcOrd="5" destOrd="0" presId="urn:microsoft.com/office/officeart/2008/layout/HorizontalMultiLevelHierarchy"/>
    <dgm:cxn modelId="{24D951A7-EDD0-4F5B-BF21-820E89E5DD6A}" type="presParOf" srcId="{1A9CA06E-2B4D-40E0-974C-1487F138864F}" destId="{CF5DD607-69E2-47B4-9013-8C6994838DEC}" srcOrd="0" destOrd="0" presId="urn:microsoft.com/office/officeart/2008/layout/HorizontalMultiLevelHierarchy"/>
    <dgm:cxn modelId="{1327DA2E-9419-4D31-9BF6-E166414B7CD2}" type="presParOf" srcId="{1A9CA06E-2B4D-40E0-974C-1487F138864F}" destId="{E5635521-D644-4FCC-ABC0-3F25705C60F6}" srcOrd="1" destOrd="0" presId="urn:microsoft.com/office/officeart/2008/layout/HorizontalMultiLevelHierarchy"/>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0D67C-61A2-47A4-9753-80878D7B2726}" type="doc">
      <dgm:prSet loTypeId="urn:microsoft.com/office/officeart/2005/8/layout/hProcess4" loCatId="process" qsTypeId="urn:microsoft.com/office/officeart/2005/8/quickstyle/3d6" qsCatId="3D" csTypeId="urn:microsoft.com/office/officeart/2005/8/colors/accent0_3" csCatId="mainScheme" phldr="1"/>
      <dgm:spPr/>
    </dgm:pt>
    <dgm:pt modelId="{B828A3F2-59C3-4210-B53C-AA156DCBA279}">
      <dgm:prSet phldrT="[Text]"/>
      <dgm:spPr/>
      <dgm:t>
        <a:bodyPr/>
        <a:lstStyle/>
        <a:p>
          <a:r>
            <a:rPr lang="en-IN" dirty="0"/>
            <a:t>1NF</a:t>
          </a:r>
        </a:p>
      </dgm:t>
    </dgm:pt>
    <dgm:pt modelId="{CF7AAC2C-9B4C-40AD-AF5E-A13A1AC22568}" type="parTrans" cxnId="{2A0E2381-CE97-4DD2-ADBF-9D6E6D54F6A8}">
      <dgm:prSet/>
      <dgm:spPr/>
      <dgm:t>
        <a:bodyPr/>
        <a:lstStyle/>
        <a:p>
          <a:endParaRPr lang="en-IN"/>
        </a:p>
      </dgm:t>
    </dgm:pt>
    <dgm:pt modelId="{55EEFAB9-9787-4ECE-8E75-69E2C3163781}" type="sibTrans" cxnId="{2A0E2381-CE97-4DD2-ADBF-9D6E6D54F6A8}">
      <dgm:prSet/>
      <dgm:spPr/>
      <dgm:t>
        <a:bodyPr/>
        <a:lstStyle/>
        <a:p>
          <a:endParaRPr lang="en-IN"/>
        </a:p>
      </dgm:t>
    </dgm:pt>
    <dgm:pt modelId="{E2F0F9CD-FF91-4F1A-AB24-30EE220EBAD8}">
      <dgm:prSet phldrT="[Text]"/>
      <dgm:spPr/>
      <dgm:t>
        <a:bodyPr/>
        <a:lstStyle/>
        <a:p>
          <a:r>
            <a:rPr lang="en-IN" dirty="0"/>
            <a:t>2NF</a:t>
          </a:r>
        </a:p>
      </dgm:t>
    </dgm:pt>
    <dgm:pt modelId="{9A495F5E-0676-414D-A184-704B38D9604F}" type="parTrans" cxnId="{85D56C85-1F1A-4E4D-99FA-A4BD090AD7EB}">
      <dgm:prSet/>
      <dgm:spPr/>
      <dgm:t>
        <a:bodyPr/>
        <a:lstStyle/>
        <a:p>
          <a:endParaRPr lang="en-IN"/>
        </a:p>
      </dgm:t>
    </dgm:pt>
    <dgm:pt modelId="{77EF5C7A-3E95-41FA-996A-C9792381A60A}" type="sibTrans" cxnId="{85D56C85-1F1A-4E4D-99FA-A4BD090AD7EB}">
      <dgm:prSet/>
      <dgm:spPr/>
      <dgm:t>
        <a:bodyPr/>
        <a:lstStyle/>
        <a:p>
          <a:endParaRPr lang="en-IN"/>
        </a:p>
      </dgm:t>
    </dgm:pt>
    <dgm:pt modelId="{DEC4F362-EFF9-46F4-9C84-2BB96774A0C7}">
      <dgm:prSet phldrT="[Text]"/>
      <dgm:spPr/>
      <dgm:t>
        <a:bodyPr/>
        <a:lstStyle/>
        <a:p>
          <a:r>
            <a:rPr lang="en-IN" dirty="0"/>
            <a:t>3NF</a:t>
          </a:r>
        </a:p>
      </dgm:t>
    </dgm:pt>
    <dgm:pt modelId="{82003BF6-6C1C-4B2F-8097-13EF3710386B}" type="parTrans" cxnId="{4BF8F612-94BD-40C1-8DA0-7C653241E722}">
      <dgm:prSet/>
      <dgm:spPr/>
      <dgm:t>
        <a:bodyPr/>
        <a:lstStyle/>
        <a:p>
          <a:endParaRPr lang="en-IN"/>
        </a:p>
      </dgm:t>
    </dgm:pt>
    <dgm:pt modelId="{0DAA6AFB-58D9-4F6D-ABE1-AC6EBD159931}" type="sibTrans" cxnId="{4BF8F612-94BD-40C1-8DA0-7C653241E722}">
      <dgm:prSet/>
      <dgm:spPr/>
      <dgm:t>
        <a:bodyPr/>
        <a:lstStyle/>
        <a:p>
          <a:endParaRPr lang="en-IN"/>
        </a:p>
      </dgm:t>
    </dgm:pt>
    <dgm:pt modelId="{8A3153E1-7AC6-4069-A152-2D3C9F27E2E9}">
      <dgm:prSet/>
      <dgm:spPr/>
      <dgm:t>
        <a:bodyPr/>
        <a:lstStyle/>
        <a:p>
          <a:r>
            <a:rPr lang="en-IN" dirty="0"/>
            <a:t>BCNF</a:t>
          </a:r>
        </a:p>
      </dgm:t>
    </dgm:pt>
    <dgm:pt modelId="{453E83DE-F5EA-4E7B-B17C-A48D5A83207E}" type="parTrans" cxnId="{D1DB099C-E95E-4C77-B489-BD17A900AEB2}">
      <dgm:prSet/>
      <dgm:spPr/>
      <dgm:t>
        <a:bodyPr/>
        <a:lstStyle/>
        <a:p>
          <a:endParaRPr lang="en-IN"/>
        </a:p>
      </dgm:t>
    </dgm:pt>
    <dgm:pt modelId="{9776E0EE-8163-4AF0-B52C-9CFD7A061FD2}" type="sibTrans" cxnId="{D1DB099C-E95E-4C77-B489-BD17A900AEB2}">
      <dgm:prSet/>
      <dgm:spPr/>
      <dgm:t>
        <a:bodyPr/>
        <a:lstStyle/>
        <a:p>
          <a:endParaRPr lang="en-IN"/>
        </a:p>
      </dgm:t>
    </dgm:pt>
    <dgm:pt modelId="{FDE58B46-3F17-424D-908E-7FB241D38A03}">
      <dgm:prSet/>
      <dgm:spPr/>
      <dgm:t>
        <a:bodyPr/>
        <a:lstStyle/>
        <a:p>
          <a:r>
            <a:rPr lang="en-IN" dirty="0"/>
            <a:t>4NF</a:t>
          </a:r>
        </a:p>
      </dgm:t>
    </dgm:pt>
    <dgm:pt modelId="{8F1CA5C7-2780-44A2-9253-149F9C198C11}" type="parTrans" cxnId="{DF2B48E9-1720-40A6-9A2D-80AFEC43980B}">
      <dgm:prSet/>
      <dgm:spPr/>
      <dgm:t>
        <a:bodyPr/>
        <a:lstStyle/>
        <a:p>
          <a:endParaRPr lang="en-IN"/>
        </a:p>
      </dgm:t>
    </dgm:pt>
    <dgm:pt modelId="{E60461A3-C4F0-451B-9EC3-8601F5E0A1CC}" type="sibTrans" cxnId="{DF2B48E9-1720-40A6-9A2D-80AFEC43980B}">
      <dgm:prSet/>
      <dgm:spPr/>
      <dgm:t>
        <a:bodyPr/>
        <a:lstStyle/>
        <a:p>
          <a:endParaRPr lang="en-IN"/>
        </a:p>
      </dgm:t>
    </dgm:pt>
    <dgm:pt modelId="{A15B9648-3909-42B8-B4D4-F7A7A07980EB}">
      <dgm:prSet/>
      <dgm:spPr/>
      <dgm:t>
        <a:bodyPr/>
        <a:lstStyle/>
        <a:p>
          <a:r>
            <a:rPr lang="en-IN" dirty="0"/>
            <a:t>5NF</a:t>
          </a:r>
        </a:p>
      </dgm:t>
    </dgm:pt>
    <dgm:pt modelId="{888CA58A-72B5-4D1D-BA05-C1EA55D594FB}" type="parTrans" cxnId="{0D3447A9-6C17-4AA1-A668-2124F0308FE7}">
      <dgm:prSet/>
      <dgm:spPr/>
      <dgm:t>
        <a:bodyPr/>
        <a:lstStyle/>
        <a:p>
          <a:endParaRPr lang="en-IN"/>
        </a:p>
      </dgm:t>
    </dgm:pt>
    <dgm:pt modelId="{B6D1CE54-89C3-4176-9314-017D80ED8C00}" type="sibTrans" cxnId="{0D3447A9-6C17-4AA1-A668-2124F0308FE7}">
      <dgm:prSet/>
      <dgm:spPr/>
      <dgm:t>
        <a:bodyPr/>
        <a:lstStyle/>
        <a:p>
          <a:endParaRPr lang="en-IN"/>
        </a:p>
      </dgm:t>
    </dgm:pt>
    <dgm:pt modelId="{146B63B4-2A1D-49EE-A88A-095A94122F6D}" type="pres">
      <dgm:prSet presAssocID="{9700D67C-61A2-47A4-9753-80878D7B2726}" presName="Name0" presStyleCnt="0">
        <dgm:presLayoutVars>
          <dgm:dir/>
          <dgm:animLvl val="lvl"/>
          <dgm:resizeHandles val="exact"/>
        </dgm:presLayoutVars>
      </dgm:prSet>
      <dgm:spPr/>
    </dgm:pt>
    <dgm:pt modelId="{FED45D22-155F-453B-B818-DD5B84963480}" type="pres">
      <dgm:prSet presAssocID="{9700D67C-61A2-47A4-9753-80878D7B2726}" presName="tSp" presStyleCnt="0"/>
      <dgm:spPr/>
    </dgm:pt>
    <dgm:pt modelId="{D08A1A9F-F59F-4CA9-AD8F-EBFC05CAD815}" type="pres">
      <dgm:prSet presAssocID="{9700D67C-61A2-47A4-9753-80878D7B2726}" presName="bSp" presStyleCnt="0"/>
      <dgm:spPr/>
    </dgm:pt>
    <dgm:pt modelId="{86265A88-2706-4B9E-8867-EBDB12530D40}" type="pres">
      <dgm:prSet presAssocID="{9700D67C-61A2-47A4-9753-80878D7B2726}" presName="process" presStyleCnt="0"/>
      <dgm:spPr/>
    </dgm:pt>
    <dgm:pt modelId="{5E59A8AC-B7BF-4E8C-A0BE-3BA942F9829F}" type="pres">
      <dgm:prSet presAssocID="{B828A3F2-59C3-4210-B53C-AA156DCBA279}" presName="composite1" presStyleCnt="0"/>
      <dgm:spPr/>
    </dgm:pt>
    <dgm:pt modelId="{7B622CFE-FA32-4BA8-8778-4F639D59C64B}" type="pres">
      <dgm:prSet presAssocID="{B828A3F2-59C3-4210-B53C-AA156DCBA279}" presName="dummyNode1" presStyleLbl="node1" presStyleIdx="0" presStyleCnt="6"/>
      <dgm:spPr/>
    </dgm:pt>
    <dgm:pt modelId="{856CF134-0AE3-43AE-8E46-2F734EB50030}" type="pres">
      <dgm:prSet presAssocID="{B828A3F2-59C3-4210-B53C-AA156DCBA279}" presName="childNode1" presStyleLbl="bgAcc1" presStyleIdx="0" presStyleCnt="6">
        <dgm:presLayoutVars>
          <dgm:bulletEnabled val="1"/>
        </dgm:presLayoutVars>
      </dgm:prSet>
      <dgm:spPr/>
    </dgm:pt>
    <dgm:pt modelId="{73ECADEA-5FDE-4AC1-AB33-9BB5157AB96F}" type="pres">
      <dgm:prSet presAssocID="{B828A3F2-59C3-4210-B53C-AA156DCBA279}" presName="childNode1tx" presStyleLbl="bgAcc1" presStyleIdx="0" presStyleCnt="6">
        <dgm:presLayoutVars>
          <dgm:bulletEnabled val="1"/>
        </dgm:presLayoutVars>
      </dgm:prSet>
      <dgm:spPr/>
    </dgm:pt>
    <dgm:pt modelId="{6E1E8812-D7FF-4EAD-8389-1B1D797D4026}" type="pres">
      <dgm:prSet presAssocID="{B828A3F2-59C3-4210-B53C-AA156DCBA279}" presName="parentNode1" presStyleLbl="node1" presStyleIdx="0" presStyleCnt="6" custLinFactY="-3677" custLinFactNeighborX="-13743" custLinFactNeighborY="-100000">
        <dgm:presLayoutVars>
          <dgm:chMax val="1"/>
          <dgm:bulletEnabled val="1"/>
        </dgm:presLayoutVars>
      </dgm:prSet>
      <dgm:spPr/>
    </dgm:pt>
    <dgm:pt modelId="{5B10EABE-FA99-4BCB-B518-DCEB6B1B8551}" type="pres">
      <dgm:prSet presAssocID="{B828A3F2-59C3-4210-B53C-AA156DCBA279}" presName="connSite1" presStyleCnt="0"/>
      <dgm:spPr/>
    </dgm:pt>
    <dgm:pt modelId="{49BFB8B8-DB09-4398-B5E9-8DF306C50348}" type="pres">
      <dgm:prSet presAssocID="{55EEFAB9-9787-4ECE-8E75-69E2C3163781}" presName="Name9" presStyleLbl="sibTrans2D1" presStyleIdx="0" presStyleCnt="5"/>
      <dgm:spPr/>
    </dgm:pt>
    <dgm:pt modelId="{5D29F594-A7C1-48E5-B205-768351729D53}" type="pres">
      <dgm:prSet presAssocID="{E2F0F9CD-FF91-4F1A-AB24-30EE220EBAD8}" presName="composite2" presStyleCnt="0"/>
      <dgm:spPr/>
    </dgm:pt>
    <dgm:pt modelId="{1E881991-E1EA-4FAB-A9B7-D4FF857A8781}" type="pres">
      <dgm:prSet presAssocID="{E2F0F9CD-FF91-4F1A-AB24-30EE220EBAD8}" presName="dummyNode2" presStyleLbl="node1" presStyleIdx="0" presStyleCnt="6"/>
      <dgm:spPr/>
    </dgm:pt>
    <dgm:pt modelId="{57842CF2-5322-4AD2-ADC4-87F80C13B015}" type="pres">
      <dgm:prSet presAssocID="{E2F0F9CD-FF91-4F1A-AB24-30EE220EBAD8}" presName="childNode2" presStyleLbl="bgAcc1" presStyleIdx="1" presStyleCnt="6">
        <dgm:presLayoutVars>
          <dgm:bulletEnabled val="1"/>
        </dgm:presLayoutVars>
      </dgm:prSet>
      <dgm:spPr/>
    </dgm:pt>
    <dgm:pt modelId="{5965B918-84C4-4EF4-B75F-8A642E5BA23D}" type="pres">
      <dgm:prSet presAssocID="{E2F0F9CD-FF91-4F1A-AB24-30EE220EBAD8}" presName="childNode2tx" presStyleLbl="bgAcc1" presStyleIdx="1" presStyleCnt="6">
        <dgm:presLayoutVars>
          <dgm:bulletEnabled val="1"/>
        </dgm:presLayoutVars>
      </dgm:prSet>
      <dgm:spPr/>
    </dgm:pt>
    <dgm:pt modelId="{31B04134-E784-4D35-A0DE-6FE16B2D08A7}" type="pres">
      <dgm:prSet presAssocID="{E2F0F9CD-FF91-4F1A-AB24-30EE220EBAD8}" presName="parentNode2" presStyleLbl="node1" presStyleIdx="1" presStyleCnt="6" custLinFactY="17907" custLinFactNeighborX="-17785" custLinFactNeighborY="100000">
        <dgm:presLayoutVars>
          <dgm:chMax val="0"/>
          <dgm:bulletEnabled val="1"/>
        </dgm:presLayoutVars>
      </dgm:prSet>
      <dgm:spPr/>
    </dgm:pt>
    <dgm:pt modelId="{4BA278E1-6FAA-45ED-81C4-34AF54B77D97}" type="pres">
      <dgm:prSet presAssocID="{E2F0F9CD-FF91-4F1A-AB24-30EE220EBAD8}" presName="connSite2" presStyleCnt="0"/>
      <dgm:spPr/>
    </dgm:pt>
    <dgm:pt modelId="{D728FF86-8414-450F-B51C-7FC59C64D01B}" type="pres">
      <dgm:prSet presAssocID="{77EF5C7A-3E95-41FA-996A-C9792381A60A}" presName="Name18" presStyleLbl="sibTrans2D1" presStyleIdx="1" presStyleCnt="5"/>
      <dgm:spPr/>
    </dgm:pt>
    <dgm:pt modelId="{DC4DF217-475E-49F5-A033-2859DFB46860}" type="pres">
      <dgm:prSet presAssocID="{DEC4F362-EFF9-46F4-9C84-2BB96774A0C7}" presName="composite1" presStyleCnt="0"/>
      <dgm:spPr/>
    </dgm:pt>
    <dgm:pt modelId="{8545427C-4F6E-4721-8660-4E495B360A9B}" type="pres">
      <dgm:prSet presAssocID="{DEC4F362-EFF9-46F4-9C84-2BB96774A0C7}" presName="dummyNode1" presStyleLbl="node1" presStyleIdx="1" presStyleCnt="6"/>
      <dgm:spPr/>
    </dgm:pt>
    <dgm:pt modelId="{1A42033A-1817-40BC-9ABB-FD622730B08F}" type="pres">
      <dgm:prSet presAssocID="{DEC4F362-EFF9-46F4-9C84-2BB96774A0C7}" presName="childNode1" presStyleLbl="bgAcc1" presStyleIdx="2" presStyleCnt="6">
        <dgm:presLayoutVars>
          <dgm:bulletEnabled val="1"/>
        </dgm:presLayoutVars>
      </dgm:prSet>
      <dgm:spPr/>
    </dgm:pt>
    <dgm:pt modelId="{E8BE1CC5-7596-487C-A5C5-31FE86E48995}" type="pres">
      <dgm:prSet presAssocID="{DEC4F362-EFF9-46F4-9C84-2BB96774A0C7}" presName="childNode1tx" presStyleLbl="bgAcc1" presStyleIdx="2" presStyleCnt="6">
        <dgm:presLayoutVars>
          <dgm:bulletEnabled val="1"/>
        </dgm:presLayoutVars>
      </dgm:prSet>
      <dgm:spPr/>
    </dgm:pt>
    <dgm:pt modelId="{0F2C1444-A38B-4E82-827C-169927272134}" type="pres">
      <dgm:prSet presAssocID="{DEC4F362-EFF9-46F4-9C84-2BB96774A0C7}" presName="parentNode1" presStyleLbl="node1" presStyleIdx="2" presStyleCnt="6" custLinFactY="-19940" custLinFactNeighborX="-17785" custLinFactNeighborY="-100000">
        <dgm:presLayoutVars>
          <dgm:chMax val="1"/>
          <dgm:bulletEnabled val="1"/>
        </dgm:presLayoutVars>
      </dgm:prSet>
      <dgm:spPr/>
    </dgm:pt>
    <dgm:pt modelId="{F3B1364B-7E17-4C88-BDE3-3779AABC98D7}" type="pres">
      <dgm:prSet presAssocID="{DEC4F362-EFF9-46F4-9C84-2BB96774A0C7}" presName="connSite1" presStyleCnt="0"/>
      <dgm:spPr/>
    </dgm:pt>
    <dgm:pt modelId="{34249407-34D5-42D6-A713-7DFA884A5A3B}" type="pres">
      <dgm:prSet presAssocID="{0DAA6AFB-58D9-4F6D-ABE1-AC6EBD159931}" presName="Name9" presStyleLbl="sibTrans2D1" presStyleIdx="2" presStyleCnt="5"/>
      <dgm:spPr/>
    </dgm:pt>
    <dgm:pt modelId="{D1D60BA2-253F-4F27-A78E-FC9A91B924FA}" type="pres">
      <dgm:prSet presAssocID="{8A3153E1-7AC6-4069-A152-2D3C9F27E2E9}" presName="composite2" presStyleCnt="0"/>
      <dgm:spPr/>
    </dgm:pt>
    <dgm:pt modelId="{55DEDB92-903F-45AB-8EFC-9CB0E307E5FF}" type="pres">
      <dgm:prSet presAssocID="{8A3153E1-7AC6-4069-A152-2D3C9F27E2E9}" presName="dummyNode2" presStyleLbl="node1" presStyleIdx="2" presStyleCnt="6"/>
      <dgm:spPr/>
    </dgm:pt>
    <dgm:pt modelId="{A82F8E1E-AAF8-4404-8A3F-CC3A59FA18EF}" type="pres">
      <dgm:prSet presAssocID="{8A3153E1-7AC6-4069-A152-2D3C9F27E2E9}" presName="childNode2" presStyleLbl="bgAcc1" presStyleIdx="3" presStyleCnt="6">
        <dgm:presLayoutVars>
          <dgm:bulletEnabled val="1"/>
        </dgm:presLayoutVars>
      </dgm:prSet>
      <dgm:spPr/>
    </dgm:pt>
    <dgm:pt modelId="{0E29BB39-3788-47C4-AC54-BD6A126110ED}" type="pres">
      <dgm:prSet presAssocID="{8A3153E1-7AC6-4069-A152-2D3C9F27E2E9}" presName="childNode2tx" presStyleLbl="bgAcc1" presStyleIdx="3" presStyleCnt="6">
        <dgm:presLayoutVars>
          <dgm:bulletEnabled val="1"/>
        </dgm:presLayoutVars>
      </dgm:prSet>
      <dgm:spPr/>
    </dgm:pt>
    <dgm:pt modelId="{7EBA471F-A685-4BEF-BCED-553B5B6C595C}" type="pres">
      <dgm:prSet presAssocID="{8A3153E1-7AC6-4069-A152-2D3C9F27E2E9}" presName="parentNode2" presStyleLbl="node1" presStyleIdx="3" presStyleCnt="6" custLinFactY="19940" custLinFactNeighborX="-18593" custLinFactNeighborY="100000">
        <dgm:presLayoutVars>
          <dgm:chMax val="0"/>
          <dgm:bulletEnabled val="1"/>
        </dgm:presLayoutVars>
      </dgm:prSet>
      <dgm:spPr/>
    </dgm:pt>
    <dgm:pt modelId="{504C125B-8B8A-45BC-82EC-FD511161C486}" type="pres">
      <dgm:prSet presAssocID="{8A3153E1-7AC6-4069-A152-2D3C9F27E2E9}" presName="connSite2" presStyleCnt="0"/>
      <dgm:spPr/>
    </dgm:pt>
    <dgm:pt modelId="{C9B12E4B-0F63-4524-9F0E-8EC4271F36D5}" type="pres">
      <dgm:prSet presAssocID="{9776E0EE-8163-4AF0-B52C-9CFD7A061FD2}" presName="Name18" presStyleLbl="sibTrans2D1" presStyleIdx="3" presStyleCnt="5"/>
      <dgm:spPr/>
    </dgm:pt>
    <dgm:pt modelId="{FCE33E80-F40A-4F0C-8959-0232FF8C8C49}" type="pres">
      <dgm:prSet presAssocID="{FDE58B46-3F17-424D-908E-7FB241D38A03}" presName="composite1" presStyleCnt="0"/>
      <dgm:spPr/>
    </dgm:pt>
    <dgm:pt modelId="{54D14A35-FDB8-4703-A72C-8FC2B2D1852C}" type="pres">
      <dgm:prSet presAssocID="{FDE58B46-3F17-424D-908E-7FB241D38A03}" presName="dummyNode1" presStyleLbl="node1" presStyleIdx="3" presStyleCnt="6"/>
      <dgm:spPr/>
    </dgm:pt>
    <dgm:pt modelId="{2A8230AC-B070-402C-8A73-A9FB7A453171}" type="pres">
      <dgm:prSet presAssocID="{FDE58B46-3F17-424D-908E-7FB241D38A03}" presName="childNode1" presStyleLbl="bgAcc1" presStyleIdx="4" presStyleCnt="6">
        <dgm:presLayoutVars>
          <dgm:bulletEnabled val="1"/>
        </dgm:presLayoutVars>
      </dgm:prSet>
      <dgm:spPr/>
    </dgm:pt>
    <dgm:pt modelId="{DE420259-D9B5-4991-B2FF-269B4DCF437C}" type="pres">
      <dgm:prSet presAssocID="{FDE58B46-3F17-424D-908E-7FB241D38A03}" presName="childNode1tx" presStyleLbl="bgAcc1" presStyleIdx="4" presStyleCnt="6">
        <dgm:presLayoutVars>
          <dgm:bulletEnabled val="1"/>
        </dgm:presLayoutVars>
      </dgm:prSet>
      <dgm:spPr/>
    </dgm:pt>
    <dgm:pt modelId="{C2916930-C88C-4A8F-84E5-7687E131F60A}" type="pres">
      <dgm:prSet presAssocID="{FDE58B46-3F17-424D-908E-7FB241D38A03}" presName="parentNode1" presStyleLbl="node1" presStyleIdx="4" presStyleCnt="6" custLinFactY="-5710" custLinFactNeighborX="-15360" custLinFactNeighborY="-100000">
        <dgm:presLayoutVars>
          <dgm:chMax val="1"/>
          <dgm:bulletEnabled val="1"/>
        </dgm:presLayoutVars>
      </dgm:prSet>
      <dgm:spPr/>
    </dgm:pt>
    <dgm:pt modelId="{36F8BF3E-002E-4F45-813D-327671D6309C}" type="pres">
      <dgm:prSet presAssocID="{FDE58B46-3F17-424D-908E-7FB241D38A03}" presName="connSite1" presStyleCnt="0"/>
      <dgm:spPr/>
    </dgm:pt>
    <dgm:pt modelId="{D758AC26-F684-40CF-8C53-A98DFA8F1C80}" type="pres">
      <dgm:prSet presAssocID="{E60461A3-C4F0-451B-9EC3-8601F5E0A1CC}" presName="Name9" presStyleLbl="sibTrans2D1" presStyleIdx="4" presStyleCnt="5"/>
      <dgm:spPr/>
    </dgm:pt>
    <dgm:pt modelId="{D56642B8-8420-4BDA-B4F4-49D4F32EBDA6}" type="pres">
      <dgm:prSet presAssocID="{A15B9648-3909-42B8-B4D4-F7A7A07980EB}" presName="composite2" presStyleCnt="0"/>
      <dgm:spPr/>
    </dgm:pt>
    <dgm:pt modelId="{58558A91-B2A3-4320-98FA-8B025974B6FE}" type="pres">
      <dgm:prSet presAssocID="{A15B9648-3909-42B8-B4D4-F7A7A07980EB}" presName="dummyNode2" presStyleLbl="node1" presStyleIdx="4" presStyleCnt="6"/>
      <dgm:spPr/>
    </dgm:pt>
    <dgm:pt modelId="{80843950-163D-4A48-BDC1-692813620AD0}" type="pres">
      <dgm:prSet presAssocID="{A15B9648-3909-42B8-B4D4-F7A7A07980EB}" presName="childNode2" presStyleLbl="bgAcc1" presStyleIdx="5" presStyleCnt="6">
        <dgm:presLayoutVars>
          <dgm:bulletEnabled val="1"/>
        </dgm:presLayoutVars>
      </dgm:prSet>
      <dgm:spPr/>
    </dgm:pt>
    <dgm:pt modelId="{85E37706-E2C6-4620-91FC-01C4BF0EB566}" type="pres">
      <dgm:prSet presAssocID="{A15B9648-3909-42B8-B4D4-F7A7A07980EB}" presName="childNode2tx" presStyleLbl="bgAcc1" presStyleIdx="5" presStyleCnt="6">
        <dgm:presLayoutVars>
          <dgm:bulletEnabled val="1"/>
        </dgm:presLayoutVars>
      </dgm:prSet>
      <dgm:spPr/>
    </dgm:pt>
    <dgm:pt modelId="{01A5E677-DCA6-464F-92E7-13656A03DF90}" type="pres">
      <dgm:prSet presAssocID="{A15B9648-3909-42B8-B4D4-F7A7A07980EB}" presName="parentNode2" presStyleLbl="node1" presStyleIdx="5" presStyleCnt="6" custLinFactY="32137" custLinFactNeighborX="-16168" custLinFactNeighborY="100000">
        <dgm:presLayoutVars>
          <dgm:chMax val="0"/>
          <dgm:bulletEnabled val="1"/>
        </dgm:presLayoutVars>
      </dgm:prSet>
      <dgm:spPr/>
    </dgm:pt>
    <dgm:pt modelId="{1926A34F-6115-45CC-8CBF-CA01D467808A}" type="pres">
      <dgm:prSet presAssocID="{A15B9648-3909-42B8-B4D4-F7A7A07980EB}" presName="connSite2" presStyleCnt="0"/>
      <dgm:spPr/>
    </dgm:pt>
  </dgm:ptLst>
  <dgm:cxnLst>
    <dgm:cxn modelId="{4BF8F612-94BD-40C1-8DA0-7C653241E722}" srcId="{9700D67C-61A2-47A4-9753-80878D7B2726}" destId="{DEC4F362-EFF9-46F4-9C84-2BB96774A0C7}" srcOrd="2" destOrd="0" parTransId="{82003BF6-6C1C-4B2F-8097-13EF3710386B}" sibTransId="{0DAA6AFB-58D9-4F6D-ABE1-AC6EBD159931}"/>
    <dgm:cxn modelId="{61442C49-9350-47BA-9498-1F2F44DF2E94}" type="presOf" srcId="{E60461A3-C4F0-451B-9EC3-8601F5E0A1CC}" destId="{D758AC26-F684-40CF-8C53-A98DFA8F1C80}" srcOrd="0" destOrd="0" presId="urn:microsoft.com/office/officeart/2005/8/layout/hProcess4"/>
    <dgm:cxn modelId="{67F3AC4E-25A1-4BC6-99E9-DB7A1911310B}" type="presOf" srcId="{9700D67C-61A2-47A4-9753-80878D7B2726}" destId="{146B63B4-2A1D-49EE-A88A-095A94122F6D}" srcOrd="0" destOrd="0" presId="urn:microsoft.com/office/officeart/2005/8/layout/hProcess4"/>
    <dgm:cxn modelId="{2A0E2381-CE97-4DD2-ADBF-9D6E6D54F6A8}" srcId="{9700D67C-61A2-47A4-9753-80878D7B2726}" destId="{B828A3F2-59C3-4210-B53C-AA156DCBA279}" srcOrd="0" destOrd="0" parTransId="{CF7AAC2C-9B4C-40AD-AF5E-A13A1AC22568}" sibTransId="{55EEFAB9-9787-4ECE-8E75-69E2C3163781}"/>
    <dgm:cxn modelId="{85D56C85-1F1A-4E4D-99FA-A4BD090AD7EB}" srcId="{9700D67C-61A2-47A4-9753-80878D7B2726}" destId="{E2F0F9CD-FF91-4F1A-AB24-30EE220EBAD8}" srcOrd="1" destOrd="0" parTransId="{9A495F5E-0676-414D-A184-704B38D9604F}" sibTransId="{77EF5C7A-3E95-41FA-996A-C9792381A60A}"/>
    <dgm:cxn modelId="{D1DB099C-E95E-4C77-B489-BD17A900AEB2}" srcId="{9700D67C-61A2-47A4-9753-80878D7B2726}" destId="{8A3153E1-7AC6-4069-A152-2D3C9F27E2E9}" srcOrd="3" destOrd="0" parTransId="{453E83DE-F5EA-4E7B-B17C-A48D5A83207E}" sibTransId="{9776E0EE-8163-4AF0-B52C-9CFD7A061FD2}"/>
    <dgm:cxn modelId="{F4FAE8A1-79C1-428F-8FB9-A19E0036DBB5}" type="presOf" srcId="{FDE58B46-3F17-424D-908E-7FB241D38A03}" destId="{C2916930-C88C-4A8F-84E5-7687E131F60A}" srcOrd="0" destOrd="0" presId="urn:microsoft.com/office/officeart/2005/8/layout/hProcess4"/>
    <dgm:cxn modelId="{F4E469A8-0F47-4ED8-AEC3-0417FBFF5270}" type="presOf" srcId="{E2F0F9CD-FF91-4F1A-AB24-30EE220EBAD8}" destId="{31B04134-E784-4D35-A0DE-6FE16B2D08A7}" srcOrd="0" destOrd="0" presId="urn:microsoft.com/office/officeart/2005/8/layout/hProcess4"/>
    <dgm:cxn modelId="{0D3447A9-6C17-4AA1-A668-2124F0308FE7}" srcId="{9700D67C-61A2-47A4-9753-80878D7B2726}" destId="{A15B9648-3909-42B8-B4D4-F7A7A07980EB}" srcOrd="5" destOrd="0" parTransId="{888CA58A-72B5-4D1D-BA05-C1EA55D594FB}" sibTransId="{B6D1CE54-89C3-4176-9314-017D80ED8C00}"/>
    <dgm:cxn modelId="{943A51B2-591F-4F0D-8C23-E6FF2CA619B5}" type="presOf" srcId="{9776E0EE-8163-4AF0-B52C-9CFD7A061FD2}" destId="{C9B12E4B-0F63-4524-9F0E-8EC4271F36D5}" srcOrd="0" destOrd="0" presId="urn:microsoft.com/office/officeart/2005/8/layout/hProcess4"/>
    <dgm:cxn modelId="{EA2C0ADB-A0C9-4CFA-A7F2-E63C3A1310BB}" type="presOf" srcId="{8A3153E1-7AC6-4069-A152-2D3C9F27E2E9}" destId="{7EBA471F-A685-4BEF-BCED-553B5B6C595C}" srcOrd="0" destOrd="0" presId="urn:microsoft.com/office/officeart/2005/8/layout/hProcess4"/>
    <dgm:cxn modelId="{AE9ABCE1-DBFC-425A-B57E-DF20D5ED436A}" type="presOf" srcId="{77EF5C7A-3E95-41FA-996A-C9792381A60A}" destId="{D728FF86-8414-450F-B51C-7FC59C64D01B}" srcOrd="0" destOrd="0" presId="urn:microsoft.com/office/officeart/2005/8/layout/hProcess4"/>
    <dgm:cxn modelId="{DF2B48E9-1720-40A6-9A2D-80AFEC43980B}" srcId="{9700D67C-61A2-47A4-9753-80878D7B2726}" destId="{FDE58B46-3F17-424D-908E-7FB241D38A03}" srcOrd="4" destOrd="0" parTransId="{8F1CA5C7-2780-44A2-9253-149F9C198C11}" sibTransId="{E60461A3-C4F0-451B-9EC3-8601F5E0A1CC}"/>
    <dgm:cxn modelId="{C47318EA-EB28-44B6-9AD3-A723C21824D9}" type="presOf" srcId="{0DAA6AFB-58D9-4F6D-ABE1-AC6EBD159931}" destId="{34249407-34D5-42D6-A713-7DFA884A5A3B}" srcOrd="0" destOrd="0" presId="urn:microsoft.com/office/officeart/2005/8/layout/hProcess4"/>
    <dgm:cxn modelId="{8357AAEC-6CB5-4480-AA81-7A3DB7D79B3A}" type="presOf" srcId="{DEC4F362-EFF9-46F4-9C84-2BB96774A0C7}" destId="{0F2C1444-A38B-4E82-827C-169927272134}" srcOrd="0" destOrd="0" presId="urn:microsoft.com/office/officeart/2005/8/layout/hProcess4"/>
    <dgm:cxn modelId="{25D2C3EC-BB6A-4F4B-9AF7-BAB0B477EE85}" type="presOf" srcId="{B828A3F2-59C3-4210-B53C-AA156DCBA279}" destId="{6E1E8812-D7FF-4EAD-8389-1B1D797D4026}" srcOrd="0" destOrd="0" presId="urn:microsoft.com/office/officeart/2005/8/layout/hProcess4"/>
    <dgm:cxn modelId="{D039C4ED-F380-4DFB-A535-BB7AB05DA299}" type="presOf" srcId="{55EEFAB9-9787-4ECE-8E75-69E2C3163781}" destId="{49BFB8B8-DB09-4398-B5E9-8DF306C50348}" srcOrd="0" destOrd="0" presId="urn:microsoft.com/office/officeart/2005/8/layout/hProcess4"/>
    <dgm:cxn modelId="{EC14DAF9-576E-4BCB-A1AC-5A3547236259}" type="presOf" srcId="{A15B9648-3909-42B8-B4D4-F7A7A07980EB}" destId="{01A5E677-DCA6-464F-92E7-13656A03DF90}" srcOrd="0" destOrd="0" presId="urn:microsoft.com/office/officeart/2005/8/layout/hProcess4"/>
    <dgm:cxn modelId="{160F02A4-EC31-4E10-88BF-683D1E4F08C7}" type="presParOf" srcId="{146B63B4-2A1D-49EE-A88A-095A94122F6D}" destId="{FED45D22-155F-453B-B818-DD5B84963480}" srcOrd="0" destOrd="0" presId="urn:microsoft.com/office/officeart/2005/8/layout/hProcess4"/>
    <dgm:cxn modelId="{47050AB2-C98C-43ED-9479-E2F6DBDF9536}" type="presParOf" srcId="{146B63B4-2A1D-49EE-A88A-095A94122F6D}" destId="{D08A1A9F-F59F-4CA9-AD8F-EBFC05CAD815}" srcOrd="1" destOrd="0" presId="urn:microsoft.com/office/officeart/2005/8/layout/hProcess4"/>
    <dgm:cxn modelId="{128464B9-6CAC-4DAF-9170-BF33CBA34E87}" type="presParOf" srcId="{146B63B4-2A1D-49EE-A88A-095A94122F6D}" destId="{86265A88-2706-4B9E-8867-EBDB12530D40}" srcOrd="2" destOrd="0" presId="urn:microsoft.com/office/officeart/2005/8/layout/hProcess4"/>
    <dgm:cxn modelId="{10B1A132-780F-4BA3-BEE1-2AC9D1FE6CFF}" type="presParOf" srcId="{86265A88-2706-4B9E-8867-EBDB12530D40}" destId="{5E59A8AC-B7BF-4E8C-A0BE-3BA942F9829F}" srcOrd="0" destOrd="0" presId="urn:microsoft.com/office/officeart/2005/8/layout/hProcess4"/>
    <dgm:cxn modelId="{EBC3BEB1-5C4A-4D4F-A35F-139C6F51C1D4}" type="presParOf" srcId="{5E59A8AC-B7BF-4E8C-A0BE-3BA942F9829F}" destId="{7B622CFE-FA32-4BA8-8778-4F639D59C64B}" srcOrd="0" destOrd="0" presId="urn:microsoft.com/office/officeart/2005/8/layout/hProcess4"/>
    <dgm:cxn modelId="{4A1B9B13-3B2E-4A96-BA3E-76D78194A396}" type="presParOf" srcId="{5E59A8AC-B7BF-4E8C-A0BE-3BA942F9829F}" destId="{856CF134-0AE3-43AE-8E46-2F734EB50030}" srcOrd="1" destOrd="0" presId="urn:microsoft.com/office/officeart/2005/8/layout/hProcess4"/>
    <dgm:cxn modelId="{E63A8219-4C61-47B6-8A5A-291C3EE984FD}" type="presParOf" srcId="{5E59A8AC-B7BF-4E8C-A0BE-3BA942F9829F}" destId="{73ECADEA-5FDE-4AC1-AB33-9BB5157AB96F}" srcOrd="2" destOrd="0" presId="urn:microsoft.com/office/officeart/2005/8/layout/hProcess4"/>
    <dgm:cxn modelId="{482016A4-6249-4F14-A18B-5FE2AAC9951D}" type="presParOf" srcId="{5E59A8AC-B7BF-4E8C-A0BE-3BA942F9829F}" destId="{6E1E8812-D7FF-4EAD-8389-1B1D797D4026}" srcOrd="3" destOrd="0" presId="urn:microsoft.com/office/officeart/2005/8/layout/hProcess4"/>
    <dgm:cxn modelId="{E6AE8C11-F264-48DA-9C9E-BB508B475534}" type="presParOf" srcId="{5E59A8AC-B7BF-4E8C-A0BE-3BA942F9829F}" destId="{5B10EABE-FA99-4BCB-B518-DCEB6B1B8551}" srcOrd="4" destOrd="0" presId="urn:microsoft.com/office/officeart/2005/8/layout/hProcess4"/>
    <dgm:cxn modelId="{0673BCFA-EBEA-4F2A-8322-EA196EDD961D}" type="presParOf" srcId="{86265A88-2706-4B9E-8867-EBDB12530D40}" destId="{49BFB8B8-DB09-4398-B5E9-8DF306C50348}" srcOrd="1" destOrd="0" presId="urn:microsoft.com/office/officeart/2005/8/layout/hProcess4"/>
    <dgm:cxn modelId="{41B0B055-7ABE-4892-96D3-A6B01B528787}" type="presParOf" srcId="{86265A88-2706-4B9E-8867-EBDB12530D40}" destId="{5D29F594-A7C1-48E5-B205-768351729D53}" srcOrd="2" destOrd="0" presId="urn:microsoft.com/office/officeart/2005/8/layout/hProcess4"/>
    <dgm:cxn modelId="{2BB8C38E-D511-4DBF-973D-74E2AAF22D5E}" type="presParOf" srcId="{5D29F594-A7C1-48E5-B205-768351729D53}" destId="{1E881991-E1EA-4FAB-A9B7-D4FF857A8781}" srcOrd="0" destOrd="0" presId="urn:microsoft.com/office/officeart/2005/8/layout/hProcess4"/>
    <dgm:cxn modelId="{7FA92272-7057-4426-8315-7FADC61511BF}" type="presParOf" srcId="{5D29F594-A7C1-48E5-B205-768351729D53}" destId="{57842CF2-5322-4AD2-ADC4-87F80C13B015}" srcOrd="1" destOrd="0" presId="urn:microsoft.com/office/officeart/2005/8/layout/hProcess4"/>
    <dgm:cxn modelId="{8665FC55-5637-497E-9C8B-BFC9260DC994}" type="presParOf" srcId="{5D29F594-A7C1-48E5-B205-768351729D53}" destId="{5965B918-84C4-4EF4-B75F-8A642E5BA23D}" srcOrd="2" destOrd="0" presId="urn:microsoft.com/office/officeart/2005/8/layout/hProcess4"/>
    <dgm:cxn modelId="{A5499E81-E996-460B-8EF1-DA6DD3ED5BEE}" type="presParOf" srcId="{5D29F594-A7C1-48E5-B205-768351729D53}" destId="{31B04134-E784-4D35-A0DE-6FE16B2D08A7}" srcOrd="3" destOrd="0" presId="urn:microsoft.com/office/officeart/2005/8/layout/hProcess4"/>
    <dgm:cxn modelId="{3EBDABE1-F6B6-4094-BD25-10E5C96A53EB}" type="presParOf" srcId="{5D29F594-A7C1-48E5-B205-768351729D53}" destId="{4BA278E1-6FAA-45ED-81C4-34AF54B77D97}" srcOrd="4" destOrd="0" presId="urn:microsoft.com/office/officeart/2005/8/layout/hProcess4"/>
    <dgm:cxn modelId="{D8481129-6B66-4C34-B63E-BF3120A5BEEE}" type="presParOf" srcId="{86265A88-2706-4B9E-8867-EBDB12530D40}" destId="{D728FF86-8414-450F-B51C-7FC59C64D01B}" srcOrd="3" destOrd="0" presId="urn:microsoft.com/office/officeart/2005/8/layout/hProcess4"/>
    <dgm:cxn modelId="{8FAD7BA2-591A-459B-9725-D4FB2FFEF827}" type="presParOf" srcId="{86265A88-2706-4B9E-8867-EBDB12530D40}" destId="{DC4DF217-475E-49F5-A033-2859DFB46860}" srcOrd="4" destOrd="0" presId="urn:microsoft.com/office/officeart/2005/8/layout/hProcess4"/>
    <dgm:cxn modelId="{30763287-43C3-412E-94A9-9B3439A65162}" type="presParOf" srcId="{DC4DF217-475E-49F5-A033-2859DFB46860}" destId="{8545427C-4F6E-4721-8660-4E495B360A9B}" srcOrd="0" destOrd="0" presId="urn:microsoft.com/office/officeart/2005/8/layout/hProcess4"/>
    <dgm:cxn modelId="{93D06573-636C-48A4-BD29-804F6B08E0AA}" type="presParOf" srcId="{DC4DF217-475E-49F5-A033-2859DFB46860}" destId="{1A42033A-1817-40BC-9ABB-FD622730B08F}" srcOrd="1" destOrd="0" presId="urn:microsoft.com/office/officeart/2005/8/layout/hProcess4"/>
    <dgm:cxn modelId="{2D612183-584A-4667-9B6B-0AB80FA3C0A7}" type="presParOf" srcId="{DC4DF217-475E-49F5-A033-2859DFB46860}" destId="{E8BE1CC5-7596-487C-A5C5-31FE86E48995}" srcOrd="2" destOrd="0" presId="urn:microsoft.com/office/officeart/2005/8/layout/hProcess4"/>
    <dgm:cxn modelId="{9EDD3B42-D26C-416A-B031-DECF6ECA429E}" type="presParOf" srcId="{DC4DF217-475E-49F5-A033-2859DFB46860}" destId="{0F2C1444-A38B-4E82-827C-169927272134}" srcOrd="3" destOrd="0" presId="urn:microsoft.com/office/officeart/2005/8/layout/hProcess4"/>
    <dgm:cxn modelId="{8E9B477F-C54F-4D0F-AF8F-4056EC98069D}" type="presParOf" srcId="{DC4DF217-475E-49F5-A033-2859DFB46860}" destId="{F3B1364B-7E17-4C88-BDE3-3779AABC98D7}" srcOrd="4" destOrd="0" presId="urn:microsoft.com/office/officeart/2005/8/layout/hProcess4"/>
    <dgm:cxn modelId="{F4F0FDFF-7E33-4C5D-94AC-39A222D0FA29}" type="presParOf" srcId="{86265A88-2706-4B9E-8867-EBDB12530D40}" destId="{34249407-34D5-42D6-A713-7DFA884A5A3B}" srcOrd="5" destOrd="0" presId="urn:microsoft.com/office/officeart/2005/8/layout/hProcess4"/>
    <dgm:cxn modelId="{FF35A28B-E654-482A-8330-D49D33C9B10F}" type="presParOf" srcId="{86265A88-2706-4B9E-8867-EBDB12530D40}" destId="{D1D60BA2-253F-4F27-A78E-FC9A91B924FA}" srcOrd="6" destOrd="0" presId="urn:microsoft.com/office/officeart/2005/8/layout/hProcess4"/>
    <dgm:cxn modelId="{8B17EE44-E83E-44F3-98D1-5D6777B7860E}" type="presParOf" srcId="{D1D60BA2-253F-4F27-A78E-FC9A91B924FA}" destId="{55DEDB92-903F-45AB-8EFC-9CB0E307E5FF}" srcOrd="0" destOrd="0" presId="urn:microsoft.com/office/officeart/2005/8/layout/hProcess4"/>
    <dgm:cxn modelId="{82E1F0BF-8285-40B9-838C-86A32F8D0A66}" type="presParOf" srcId="{D1D60BA2-253F-4F27-A78E-FC9A91B924FA}" destId="{A82F8E1E-AAF8-4404-8A3F-CC3A59FA18EF}" srcOrd="1" destOrd="0" presId="urn:microsoft.com/office/officeart/2005/8/layout/hProcess4"/>
    <dgm:cxn modelId="{A5AB0F4A-A8A4-45F3-9189-E060E1458E14}" type="presParOf" srcId="{D1D60BA2-253F-4F27-A78E-FC9A91B924FA}" destId="{0E29BB39-3788-47C4-AC54-BD6A126110ED}" srcOrd="2" destOrd="0" presId="urn:microsoft.com/office/officeart/2005/8/layout/hProcess4"/>
    <dgm:cxn modelId="{598CC4FA-6DDB-4EA8-A8EE-65DDE744EE0F}" type="presParOf" srcId="{D1D60BA2-253F-4F27-A78E-FC9A91B924FA}" destId="{7EBA471F-A685-4BEF-BCED-553B5B6C595C}" srcOrd="3" destOrd="0" presId="urn:microsoft.com/office/officeart/2005/8/layout/hProcess4"/>
    <dgm:cxn modelId="{DE767EC5-79F1-449F-BBE9-8E5E4ED00DF8}" type="presParOf" srcId="{D1D60BA2-253F-4F27-A78E-FC9A91B924FA}" destId="{504C125B-8B8A-45BC-82EC-FD511161C486}" srcOrd="4" destOrd="0" presId="urn:microsoft.com/office/officeart/2005/8/layout/hProcess4"/>
    <dgm:cxn modelId="{33879710-32B3-412D-ABC5-A68F30F1DBE4}" type="presParOf" srcId="{86265A88-2706-4B9E-8867-EBDB12530D40}" destId="{C9B12E4B-0F63-4524-9F0E-8EC4271F36D5}" srcOrd="7" destOrd="0" presId="urn:microsoft.com/office/officeart/2005/8/layout/hProcess4"/>
    <dgm:cxn modelId="{606BEB47-AEA8-48D5-BFC9-C75966783883}" type="presParOf" srcId="{86265A88-2706-4B9E-8867-EBDB12530D40}" destId="{FCE33E80-F40A-4F0C-8959-0232FF8C8C49}" srcOrd="8" destOrd="0" presId="urn:microsoft.com/office/officeart/2005/8/layout/hProcess4"/>
    <dgm:cxn modelId="{B9004779-1D4F-4A68-8A85-7682EDA7FF74}" type="presParOf" srcId="{FCE33E80-F40A-4F0C-8959-0232FF8C8C49}" destId="{54D14A35-FDB8-4703-A72C-8FC2B2D1852C}" srcOrd="0" destOrd="0" presId="urn:microsoft.com/office/officeart/2005/8/layout/hProcess4"/>
    <dgm:cxn modelId="{97A484CF-D238-476E-8F1E-D502BF2DD719}" type="presParOf" srcId="{FCE33E80-F40A-4F0C-8959-0232FF8C8C49}" destId="{2A8230AC-B070-402C-8A73-A9FB7A453171}" srcOrd="1" destOrd="0" presId="urn:microsoft.com/office/officeart/2005/8/layout/hProcess4"/>
    <dgm:cxn modelId="{6ADBDD1D-5A27-4D09-B3F3-D788ABD25F7B}" type="presParOf" srcId="{FCE33E80-F40A-4F0C-8959-0232FF8C8C49}" destId="{DE420259-D9B5-4991-B2FF-269B4DCF437C}" srcOrd="2" destOrd="0" presId="urn:microsoft.com/office/officeart/2005/8/layout/hProcess4"/>
    <dgm:cxn modelId="{938B0DCD-0C13-4A33-A3B4-A4158ABCF7E1}" type="presParOf" srcId="{FCE33E80-F40A-4F0C-8959-0232FF8C8C49}" destId="{C2916930-C88C-4A8F-84E5-7687E131F60A}" srcOrd="3" destOrd="0" presId="urn:microsoft.com/office/officeart/2005/8/layout/hProcess4"/>
    <dgm:cxn modelId="{84F9CF5D-7C2C-4903-9EBE-F843E964EA98}" type="presParOf" srcId="{FCE33E80-F40A-4F0C-8959-0232FF8C8C49}" destId="{36F8BF3E-002E-4F45-813D-327671D6309C}" srcOrd="4" destOrd="0" presId="urn:microsoft.com/office/officeart/2005/8/layout/hProcess4"/>
    <dgm:cxn modelId="{6C20377F-1D9D-4704-B689-D182770A6EFA}" type="presParOf" srcId="{86265A88-2706-4B9E-8867-EBDB12530D40}" destId="{D758AC26-F684-40CF-8C53-A98DFA8F1C80}" srcOrd="9" destOrd="0" presId="urn:microsoft.com/office/officeart/2005/8/layout/hProcess4"/>
    <dgm:cxn modelId="{36920878-7E10-464D-8E03-3731F6EA41A2}" type="presParOf" srcId="{86265A88-2706-4B9E-8867-EBDB12530D40}" destId="{D56642B8-8420-4BDA-B4F4-49D4F32EBDA6}" srcOrd="10" destOrd="0" presId="urn:microsoft.com/office/officeart/2005/8/layout/hProcess4"/>
    <dgm:cxn modelId="{85674FEC-FE83-4770-8439-10679A5C646F}" type="presParOf" srcId="{D56642B8-8420-4BDA-B4F4-49D4F32EBDA6}" destId="{58558A91-B2A3-4320-98FA-8B025974B6FE}" srcOrd="0" destOrd="0" presId="urn:microsoft.com/office/officeart/2005/8/layout/hProcess4"/>
    <dgm:cxn modelId="{9ADD8C74-711C-46D2-9432-0B1AF473CBF7}" type="presParOf" srcId="{D56642B8-8420-4BDA-B4F4-49D4F32EBDA6}" destId="{80843950-163D-4A48-BDC1-692813620AD0}" srcOrd="1" destOrd="0" presId="urn:microsoft.com/office/officeart/2005/8/layout/hProcess4"/>
    <dgm:cxn modelId="{EFBC3DB6-EF3E-4E2C-BB2C-F35729BC605C}" type="presParOf" srcId="{D56642B8-8420-4BDA-B4F4-49D4F32EBDA6}" destId="{85E37706-E2C6-4620-91FC-01C4BF0EB566}" srcOrd="2" destOrd="0" presId="urn:microsoft.com/office/officeart/2005/8/layout/hProcess4"/>
    <dgm:cxn modelId="{4DED8706-74AC-4CCB-80CC-395501BAD934}" type="presParOf" srcId="{D56642B8-8420-4BDA-B4F4-49D4F32EBDA6}" destId="{01A5E677-DCA6-464F-92E7-13656A03DF90}" srcOrd="3" destOrd="0" presId="urn:microsoft.com/office/officeart/2005/8/layout/hProcess4"/>
    <dgm:cxn modelId="{D63C5275-0C83-48AE-8865-7C56520CB8BA}" type="presParOf" srcId="{D56642B8-8420-4BDA-B4F4-49D4F32EBDA6}" destId="{1926A34F-6115-45CC-8CBF-CA01D467808A}" srcOrd="4" destOrd="0" presId="urn:microsoft.com/office/officeart/2005/8/layout/hProcess4"/>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7E551D-F329-4B49-A647-29C7F11D0FC5}" type="doc">
      <dgm:prSet loTypeId="urn:microsoft.com/office/officeart/2005/8/layout/arrow6" loCatId="relationship" qsTypeId="urn:microsoft.com/office/officeart/2005/8/quickstyle/simple3" qsCatId="simple" csTypeId="urn:microsoft.com/office/officeart/2005/8/colors/accent1_2" csCatId="accent1" phldr="1"/>
      <dgm:spPr/>
      <dgm:t>
        <a:bodyPr/>
        <a:lstStyle/>
        <a:p>
          <a:endParaRPr lang="en-IN"/>
        </a:p>
      </dgm:t>
    </dgm:pt>
    <dgm:pt modelId="{314FC07F-689A-408D-BE1D-84588950A6C9}">
      <dgm:prSet phldrT="[Text]"/>
      <dgm:spPr/>
      <dgm:t>
        <a:bodyPr/>
        <a:lstStyle/>
        <a:p>
          <a:r>
            <a:rPr lang="en-IN"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Normalization</a:t>
          </a:r>
          <a:endParaRPr lang="en-IN" dirty="0">
            <a:latin typeface="Times New Roman" panose="02020603050405020304" pitchFamily="18" charset="0"/>
            <a:cs typeface="Times New Roman" panose="02020603050405020304" pitchFamily="18" charset="0"/>
          </a:endParaRPr>
        </a:p>
      </dgm:t>
    </dgm:pt>
    <dgm:pt modelId="{9DE002B2-65EF-464B-9BE9-47CF469CA7C4}" type="parTrans" cxnId="{4F5D983E-944C-4162-8293-8D083043E86C}">
      <dgm:prSet/>
      <dgm:spPr/>
      <dgm:t>
        <a:bodyPr/>
        <a:lstStyle/>
        <a:p>
          <a:endParaRPr lang="en-IN"/>
        </a:p>
      </dgm:t>
    </dgm:pt>
    <dgm:pt modelId="{73BAEA0C-38C6-4BCC-BB57-02300AA60BC7}" type="sibTrans" cxnId="{4F5D983E-944C-4162-8293-8D083043E86C}">
      <dgm:prSet/>
      <dgm:spPr/>
      <dgm:t>
        <a:bodyPr/>
        <a:lstStyle/>
        <a:p>
          <a:endParaRPr lang="en-IN"/>
        </a:p>
      </dgm:t>
    </dgm:pt>
    <dgm:pt modelId="{013EC33F-F64C-4ECA-8280-FE9D575B9A04}">
      <dgm:prSet phldrT="[Text]"/>
      <dgm:spPr/>
      <dgm:t>
        <a:bodyPr/>
        <a:lstStyle/>
        <a:p>
          <a:r>
            <a:rPr lang="en-IN"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Denormalization</a:t>
          </a:r>
          <a:endParaRPr lang="en-IN" dirty="0">
            <a:latin typeface="Times New Roman" panose="02020603050405020304" pitchFamily="18" charset="0"/>
            <a:cs typeface="Times New Roman" panose="02020603050405020304" pitchFamily="18" charset="0"/>
          </a:endParaRPr>
        </a:p>
      </dgm:t>
    </dgm:pt>
    <dgm:pt modelId="{FB0D2C96-83F2-4706-A56D-06ED6EE060DC}" type="parTrans" cxnId="{A9513078-5FCF-40DE-97B6-B184763A45FA}">
      <dgm:prSet/>
      <dgm:spPr/>
      <dgm:t>
        <a:bodyPr/>
        <a:lstStyle/>
        <a:p>
          <a:endParaRPr lang="en-IN"/>
        </a:p>
      </dgm:t>
    </dgm:pt>
    <dgm:pt modelId="{03828E4B-DC21-4DEA-BC7D-F10BDA420050}" type="sibTrans" cxnId="{A9513078-5FCF-40DE-97B6-B184763A45FA}">
      <dgm:prSet/>
      <dgm:spPr/>
      <dgm:t>
        <a:bodyPr/>
        <a:lstStyle/>
        <a:p>
          <a:endParaRPr lang="en-IN"/>
        </a:p>
      </dgm:t>
    </dgm:pt>
    <dgm:pt modelId="{209F6007-3B95-438F-9CFE-AAE3E6114B00}" type="pres">
      <dgm:prSet presAssocID="{1A7E551D-F329-4B49-A647-29C7F11D0FC5}" presName="compositeShape" presStyleCnt="0">
        <dgm:presLayoutVars>
          <dgm:chMax val="2"/>
          <dgm:dir/>
          <dgm:resizeHandles val="exact"/>
        </dgm:presLayoutVars>
      </dgm:prSet>
      <dgm:spPr/>
    </dgm:pt>
    <dgm:pt modelId="{050C4066-A4D4-489A-A896-30994039739C}" type="pres">
      <dgm:prSet presAssocID="{1A7E551D-F329-4B49-A647-29C7F11D0FC5}" presName="ribbon" presStyleLbl="node1" presStyleIdx="0" presStyleCnt="1">
        <dgm:style>
          <a:lnRef idx="0">
            <a:scrgbClr r="0" g="0" b="0"/>
          </a:lnRef>
          <a:fillRef idx="0">
            <a:scrgbClr r="0" g="0" b="0"/>
          </a:fillRef>
          <a:effectRef idx="0">
            <a:scrgbClr r="0" g="0" b="0"/>
          </a:effectRef>
          <a:fontRef idx="minor">
            <a:schemeClr val="lt1"/>
          </a:fontRef>
        </dgm:style>
      </dgm:prSet>
      <dgm:spPr>
        <a:solidFill>
          <a:schemeClr val="accent5">
            <a:alpha val="50000"/>
          </a:schemeClr>
        </a:solidFill>
        <a:ln>
          <a:noFill/>
        </a:ln>
      </dgm:spPr>
    </dgm:pt>
    <dgm:pt modelId="{9C6B9CDE-B144-4C22-BF1C-74ABE30D7FA4}" type="pres">
      <dgm:prSet presAssocID="{1A7E551D-F329-4B49-A647-29C7F11D0FC5}" presName="leftArrowText" presStyleLbl="node1" presStyleIdx="0" presStyleCnt="1">
        <dgm:presLayoutVars>
          <dgm:chMax val="0"/>
          <dgm:bulletEnabled val="1"/>
        </dgm:presLayoutVars>
      </dgm:prSet>
      <dgm:spPr/>
    </dgm:pt>
    <dgm:pt modelId="{3A415C9D-5952-4764-9A54-EE553976D7C8}" type="pres">
      <dgm:prSet presAssocID="{1A7E551D-F329-4B49-A647-29C7F11D0FC5}" presName="rightArrowText" presStyleLbl="node1" presStyleIdx="0" presStyleCnt="1">
        <dgm:presLayoutVars>
          <dgm:chMax val="0"/>
          <dgm:bulletEnabled val="1"/>
        </dgm:presLayoutVars>
      </dgm:prSet>
      <dgm:spPr/>
    </dgm:pt>
  </dgm:ptLst>
  <dgm:cxnLst>
    <dgm:cxn modelId="{4F5D983E-944C-4162-8293-8D083043E86C}" srcId="{1A7E551D-F329-4B49-A647-29C7F11D0FC5}" destId="{314FC07F-689A-408D-BE1D-84588950A6C9}" srcOrd="0" destOrd="0" parTransId="{9DE002B2-65EF-464B-9BE9-47CF469CA7C4}" sibTransId="{73BAEA0C-38C6-4BCC-BB57-02300AA60BC7}"/>
    <dgm:cxn modelId="{62E24946-710B-48EA-BF23-DD758A7BEC33}" type="presOf" srcId="{314FC07F-689A-408D-BE1D-84588950A6C9}" destId="{9C6B9CDE-B144-4C22-BF1C-74ABE30D7FA4}" srcOrd="0" destOrd="0" presId="urn:microsoft.com/office/officeart/2005/8/layout/arrow6"/>
    <dgm:cxn modelId="{A9513078-5FCF-40DE-97B6-B184763A45FA}" srcId="{1A7E551D-F329-4B49-A647-29C7F11D0FC5}" destId="{013EC33F-F64C-4ECA-8280-FE9D575B9A04}" srcOrd="1" destOrd="0" parTransId="{FB0D2C96-83F2-4706-A56D-06ED6EE060DC}" sibTransId="{03828E4B-DC21-4DEA-BC7D-F10BDA420050}"/>
    <dgm:cxn modelId="{DD266297-A9C6-46C9-A7C7-F1D5BC9BCE1F}" type="presOf" srcId="{013EC33F-F64C-4ECA-8280-FE9D575B9A04}" destId="{3A415C9D-5952-4764-9A54-EE553976D7C8}" srcOrd="0" destOrd="0" presId="urn:microsoft.com/office/officeart/2005/8/layout/arrow6"/>
    <dgm:cxn modelId="{EF75C7BF-8792-44C6-927A-BCE1EE2AAEAB}" type="presOf" srcId="{1A7E551D-F329-4B49-A647-29C7F11D0FC5}" destId="{209F6007-3B95-438F-9CFE-AAE3E6114B00}" srcOrd="0" destOrd="0" presId="urn:microsoft.com/office/officeart/2005/8/layout/arrow6"/>
    <dgm:cxn modelId="{630A4BE5-22B1-444E-9B5E-8CB51D1AB44A}" type="presParOf" srcId="{209F6007-3B95-438F-9CFE-AAE3E6114B00}" destId="{050C4066-A4D4-489A-A896-30994039739C}" srcOrd="0" destOrd="0" presId="urn:microsoft.com/office/officeart/2005/8/layout/arrow6"/>
    <dgm:cxn modelId="{8D504766-99BB-45AD-9559-B4F0389BED6A}" type="presParOf" srcId="{209F6007-3B95-438F-9CFE-AAE3E6114B00}" destId="{9C6B9CDE-B144-4C22-BF1C-74ABE30D7FA4}" srcOrd="1" destOrd="0" presId="urn:microsoft.com/office/officeart/2005/8/layout/arrow6"/>
    <dgm:cxn modelId="{1E75BE04-6476-4E43-ABF7-EA2B64EF2CB8}" type="presParOf" srcId="{209F6007-3B95-438F-9CFE-AAE3E6114B00}" destId="{3A415C9D-5952-4764-9A54-EE553976D7C8}"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F6081-A652-448A-851A-3214D988E26B}">
      <dsp:nvSpPr>
        <dsp:cNvPr id="0" name=""/>
        <dsp:cNvSpPr/>
      </dsp:nvSpPr>
      <dsp:spPr>
        <a:xfrm>
          <a:off x="1630274" y="1613593"/>
          <a:ext cx="402236" cy="766456"/>
        </a:xfrm>
        <a:custGeom>
          <a:avLst/>
          <a:gdLst/>
          <a:ahLst/>
          <a:cxnLst/>
          <a:rect l="0" t="0" r="0" b="0"/>
          <a:pathLst>
            <a:path>
              <a:moveTo>
                <a:pt x="0" y="0"/>
              </a:moveTo>
              <a:lnTo>
                <a:pt x="201118" y="0"/>
              </a:lnTo>
              <a:lnTo>
                <a:pt x="201118" y="766456"/>
              </a:lnTo>
              <a:lnTo>
                <a:pt x="402236" y="766456"/>
              </a:lnTo>
            </a:path>
          </a:pathLst>
        </a:custGeom>
        <a:noFill/>
        <a:ln w="12700" cap="flat" cmpd="sng" algn="ctr">
          <a:solidFill>
            <a:schemeClr val="dk2">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09752" y="1975182"/>
        <a:ext cx="43279" cy="43279"/>
      </dsp:txXfrm>
    </dsp:sp>
    <dsp:sp modelId="{A7D5DB83-21B6-435C-B274-F561291BC2B7}">
      <dsp:nvSpPr>
        <dsp:cNvPr id="0" name=""/>
        <dsp:cNvSpPr/>
      </dsp:nvSpPr>
      <dsp:spPr>
        <a:xfrm>
          <a:off x="1630274" y="1567873"/>
          <a:ext cx="402236" cy="91440"/>
        </a:xfrm>
        <a:custGeom>
          <a:avLst/>
          <a:gdLst/>
          <a:ahLst/>
          <a:cxnLst/>
          <a:rect l="0" t="0" r="0" b="0"/>
          <a:pathLst>
            <a:path>
              <a:moveTo>
                <a:pt x="0" y="45720"/>
              </a:moveTo>
              <a:lnTo>
                <a:pt x="402236" y="45720"/>
              </a:lnTo>
            </a:path>
          </a:pathLst>
        </a:custGeom>
        <a:noFill/>
        <a:ln w="12700" cap="flat" cmpd="sng" algn="ctr">
          <a:solidFill>
            <a:schemeClr val="dk2">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21336" y="1603537"/>
        <a:ext cx="20111" cy="20111"/>
      </dsp:txXfrm>
    </dsp:sp>
    <dsp:sp modelId="{87E2033C-F458-4E70-BE2B-E313AB987CE0}">
      <dsp:nvSpPr>
        <dsp:cNvPr id="0" name=""/>
        <dsp:cNvSpPr/>
      </dsp:nvSpPr>
      <dsp:spPr>
        <a:xfrm>
          <a:off x="1630274" y="847136"/>
          <a:ext cx="402236" cy="766456"/>
        </a:xfrm>
        <a:custGeom>
          <a:avLst/>
          <a:gdLst/>
          <a:ahLst/>
          <a:cxnLst/>
          <a:rect l="0" t="0" r="0" b="0"/>
          <a:pathLst>
            <a:path>
              <a:moveTo>
                <a:pt x="0" y="766456"/>
              </a:moveTo>
              <a:lnTo>
                <a:pt x="201118" y="766456"/>
              </a:lnTo>
              <a:lnTo>
                <a:pt x="201118" y="0"/>
              </a:lnTo>
              <a:lnTo>
                <a:pt x="402236" y="0"/>
              </a:lnTo>
            </a:path>
          </a:pathLst>
        </a:custGeom>
        <a:noFill/>
        <a:ln w="12700" cap="flat" cmpd="sng" algn="ctr">
          <a:solidFill>
            <a:schemeClr val="dk2">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09752" y="1208725"/>
        <a:ext cx="43279" cy="43279"/>
      </dsp:txXfrm>
    </dsp:sp>
    <dsp:sp modelId="{8707AEDD-EA4D-4111-A123-6AC1C924AA32}">
      <dsp:nvSpPr>
        <dsp:cNvPr id="0" name=""/>
        <dsp:cNvSpPr/>
      </dsp:nvSpPr>
      <dsp:spPr>
        <a:xfrm rot="16200000">
          <a:off x="-289901" y="1307010"/>
          <a:ext cx="3227186" cy="613165"/>
        </a:xfrm>
        <a:prstGeom prst="rect">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Anomalies</a:t>
          </a:r>
          <a:endParaRPr lang="en-IN" sz="4300" b="1" kern="1200" dirty="0">
            <a:latin typeface="Times New Roman" panose="02020603050405020304" pitchFamily="18" charset="0"/>
            <a:cs typeface="Times New Roman" panose="02020603050405020304" pitchFamily="18" charset="0"/>
          </a:endParaRPr>
        </a:p>
      </dsp:txBody>
      <dsp:txXfrm>
        <a:off x="-289901" y="1307010"/>
        <a:ext cx="3227186" cy="613165"/>
      </dsp:txXfrm>
    </dsp:sp>
    <dsp:sp modelId="{A8EEE09E-76BC-4710-8290-F57E5783CCA6}">
      <dsp:nvSpPr>
        <dsp:cNvPr id="0" name=""/>
        <dsp:cNvSpPr/>
      </dsp:nvSpPr>
      <dsp:spPr>
        <a:xfrm>
          <a:off x="2032511" y="540553"/>
          <a:ext cx="2011182" cy="613165"/>
        </a:xfrm>
        <a:prstGeom prst="rect">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Insertion</a:t>
          </a:r>
          <a:endParaRPr lang="en-IN" sz="4300" kern="1200" dirty="0">
            <a:latin typeface="Times New Roman" panose="02020603050405020304" pitchFamily="18" charset="0"/>
            <a:cs typeface="Times New Roman" panose="02020603050405020304" pitchFamily="18" charset="0"/>
          </a:endParaRPr>
        </a:p>
      </dsp:txBody>
      <dsp:txXfrm>
        <a:off x="2032511" y="540553"/>
        <a:ext cx="2011182" cy="613165"/>
      </dsp:txXfrm>
    </dsp:sp>
    <dsp:sp modelId="{8CEDA345-5008-4179-88A7-57571C09E657}">
      <dsp:nvSpPr>
        <dsp:cNvPr id="0" name=""/>
        <dsp:cNvSpPr/>
      </dsp:nvSpPr>
      <dsp:spPr>
        <a:xfrm>
          <a:off x="2032511" y="1307010"/>
          <a:ext cx="2011182" cy="613165"/>
        </a:xfrm>
        <a:prstGeom prst="rect">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Update</a:t>
          </a:r>
          <a:endParaRPr lang="en-IN" sz="4300" kern="1200" dirty="0">
            <a:latin typeface="Times New Roman" panose="02020603050405020304" pitchFamily="18" charset="0"/>
            <a:cs typeface="Times New Roman" panose="02020603050405020304" pitchFamily="18" charset="0"/>
          </a:endParaRPr>
        </a:p>
      </dsp:txBody>
      <dsp:txXfrm>
        <a:off x="2032511" y="1307010"/>
        <a:ext cx="2011182" cy="613165"/>
      </dsp:txXfrm>
    </dsp:sp>
    <dsp:sp modelId="{CF5DD607-69E2-47B4-9013-8C6994838DEC}">
      <dsp:nvSpPr>
        <dsp:cNvPr id="0" name=""/>
        <dsp:cNvSpPr/>
      </dsp:nvSpPr>
      <dsp:spPr>
        <a:xfrm>
          <a:off x="2032511" y="2073467"/>
          <a:ext cx="2011182" cy="613165"/>
        </a:xfrm>
        <a:prstGeom prst="rect">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sp3d extrusionH="28000" prstMaterial="matte"/>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Deletion</a:t>
          </a:r>
          <a:endParaRPr lang="en-IN" sz="4300" kern="1200" dirty="0">
            <a:latin typeface="Times New Roman" panose="02020603050405020304" pitchFamily="18" charset="0"/>
            <a:cs typeface="Times New Roman" panose="02020603050405020304" pitchFamily="18" charset="0"/>
          </a:endParaRPr>
        </a:p>
      </dsp:txBody>
      <dsp:txXfrm>
        <a:off x="2032511" y="2073467"/>
        <a:ext cx="2011182" cy="613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CF134-0AE3-43AE-8E46-2F734EB50030}">
      <dsp:nvSpPr>
        <dsp:cNvPr id="0" name=""/>
        <dsp:cNvSpPr/>
      </dsp:nvSpPr>
      <dsp:spPr>
        <a:xfrm>
          <a:off x="6500"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49BFB8B8-DB09-4398-B5E9-8DF306C50348}">
      <dsp:nvSpPr>
        <dsp:cNvPr id="0" name=""/>
        <dsp:cNvSpPr/>
      </dsp:nvSpPr>
      <dsp:spPr>
        <a:xfrm>
          <a:off x="566826" y="765215"/>
          <a:ext cx="1738503" cy="1738503"/>
        </a:xfrm>
        <a:prstGeom prst="leftCircularArrow">
          <a:avLst>
            <a:gd name="adj1" fmla="val 3746"/>
            <a:gd name="adj2" fmla="val 467481"/>
            <a:gd name="adj3" fmla="val 3338236"/>
            <a:gd name="adj4" fmla="val 10119734"/>
            <a:gd name="adj5" fmla="val 4370"/>
          </a:avLst>
        </a:prstGeom>
        <a:solidFill>
          <a:schemeClr val="dk2">
            <a:tint val="60000"/>
            <a:hueOff val="0"/>
            <a:satOff val="0"/>
            <a:lumOff val="0"/>
            <a:alphaOff val="0"/>
          </a:schemeClr>
        </a:solidFill>
        <a:ln w="6350" cap="flat" cmpd="sng" algn="ctr">
          <a:solidFill>
            <a:schemeClr val="dk2">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6E1E8812-D7FF-4EAD-8389-1B1D797D4026}">
      <dsp:nvSpPr>
        <dsp:cNvPr id="0" name=""/>
        <dsp:cNvSpPr/>
      </dsp:nvSpPr>
      <dsp:spPr>
        <a:xfrm>
          <a:off x="125297" y="1371821"/>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1NF</a:t>
          </a:r>
        </a:p>
      </dsp:txBody>
      <dsp:txXfrm>
        <a:off x="137589" y="1384113"/>
        <a:ext cx="1030734" cy="395081"/>
      </dsp:txXfrm>
    </dsp:sp>
    <dsp:sp modelId="{57842CF2-5322-4AD2-ADC4-87F80C13B015}">
      <dsp:nvSpPr>
        <dsp:cNvPr id="0" name=""/>
        <dsp:cNvSpPr/>
      </dsp:nvSpPr>
      <dsp:spPr>
        <a:xfrm>
          <a:off x="1635729"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D728FF86-8414-450F-B51C-7FC59C64D01B}">
      <dsp:nvSpPr>
        <dsp:cNvPr id="0" name=""/>
        <dsp:cNvSpPr/>
      </dsp:nvSpPr>
      <dsp:spPr>
        <a:xfrm>
          <a:off x="2151559" y="523907"/>
          <a:ext cx="1950669" cy="1950669"/>
        </a:xfrm>
        <a:prstGeom prst="circularArrow">
          <a:avLst>
            <a:gd name="adj1" fmla="val 3338"/>
            <a:gd name="adj2" fmla="val 412600"/>
            <a:gd name="adj3" fmla="val 18312205"/>
            <a:gd name="adj4" fmla="val 11475826"/>
            <a:gd name="adj5" fmla="val 3895"/>
          </a:avLst>
        </a:prstGeom>
        <a:solidFill>
          <a:schemeClr val="dk2">
            <a:tint val="60000"/>
            <a:hueOff val="0"/>
            <a:satOff val="0"/>
            <a:lumOff val="0"/>
            <a:alphaOff val="0"/>
          </a:schemeClr>
        </a:solidFill>
        <a:ln w="6350" cap="flat" cmpd="sng" algn="ctr">
          <a:solidFill>
            <a:schemeClr val="dk2">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31B04134-E784-4D35-A0DE-6FE16B2D08A7}">
      <dsp:nvSpPr>
        <dsp:cNvPr id="0" name=""/>
        <dsp:cNvSpPr/>
      </dsp:nvSpPr>
      <dsp:spPr>
        <a:xfrm>
          <a:off x="1711871" y="1322513"/>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2NF</a:t>
          </a:r>
        </a:p>
      </dsp:txBody>
      <dsp:txXfrm>
        <a:off x="1724163" y="1334805"/>
        <a:ext cx="1030734" cy="395081"/>
      </dsp:txXfrm>
    </dsp:sp>
    <dsp:sp modelId="{1A42033A-1817-40BC-9ABB-FD622730B08F}">
      <dsp:nvSpPr>
        <dsp:cNvPr id="0" name=""/>
        <dsp:cNvSpPr/>
      </dsp:nvSpPr>
      <dsp:spPr>
        <a:xfrm>
          <a:off x="3264959"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34249407-34D5-42D6-A713-7DFA884A5A3B}">
      <dsp:nvSpPr>
        <dsp:cNvPr id="0" name=""/>
        <dsp:cNvSpPr/>
      </dsp:nvSpPr>
      <dsp:spPr>
        <a:xfrm>
          <a:off x="3787227" y="682868"/>
          <a:ext cx="1810722" cy="1810722"/>
        </a:xfrm>
        <a:prstGeom prst="leftCircularArrow">
          <a:avLst>
            <a:gd name="adj1" fmla="val 3596"/>
            <a:gd name="adj2" fmla="val 447231"/>
            <a:gd name="adj3" fmla="val 3439847"/>
            <a:gd name="adj4" fmla="val 10241595"/>
            <a:gd name="adj5" fmla="val 4196"/>
          </a:avLst>
        </a:prstGeom>
        <a:solidFill>
          <a:schemeClr val="dk2">
            <a:tint val="60000"/>
            <a:hueOff val="0"/>
            <a:satOff val="0"/>
            <a:lumOff val="0"/>
            <a:alphaOff val="0"/>
          </a:schemeClr>
        </a:solidFill>
        <a:ln w="6350" cap="flat" cmpd="sng" algn="ctr">
          <a:solidFill>
            <a:schemeClr val="dk2">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0F2C1444-A38B-4E82-827C-169927272134}">
      <dsp:nvSpPr>
        <dsp:cNvPr id="0" name=""/>
        <dsp:cNvSpPr/>
      </dsp:nvSpPr>
      <dsp:spPr>
        <a:xfrm>
          <a:off x="3341100" y="1303571"/>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3NF</a:t>
          </a:r>
        </a:p>
      </dsp:txBody>
      <dsp:txXfrm>
        <a:off x="3353392" y="1315863"/>
        <a:ext cx="1030734" cy="395081"/>
      </dsp:txXfrm>
    </dsp:sp>
    <dsp:sp modelId="{A82F8E1E-AAF8-4404-8A3F-CC3A59FA18EF}">
      <dsp:nvSpPr>
        <dsp:cNvPr id="0" name=""/>
        <dsp:cNvSpPr/>
      </dsp:nvSpPr>
      <dsp:spPr>
        <a:xfrm>
          <a:off x="4894189"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C9B12E4B-0F63-4524-9F0E-8EC4271F36D5}">
      <dsp:nvSpPr>
        <dsp:cNvPr id="0" name=""/>
        <dsp:cNvSpPr/>
      </dsp:nvSpPr>
      <dsp:spPr>
        <a:xfrm>
          <a:off x="5401975" y="524392"/>
          <a:ext cx="1963074" cy="1963074"/>
        </a:xfrm>
        <a:prstGeom prst="circularArrow">
          <a:avLst>
            <a:gd name="adj1" fmla="val 3317"/>
            <a:gd name="adj2" fmla="val 409788"/>
            <a:gd name="adj3" fmla="val 18303262"/>
            <a:gd name="adj4" fmla="val 11464071"/>
            <a:gd name="adj5" fmla="val 3870"/>
          </a:avLst>
        </a:prstGeom>
        <a:solidFill>
          <a:schemeClr val="dk2">
            <a:tint val="60000"/>
            <a:hueOff val="0"/>
            <a:satOff val="0"/>
            <a:lumOff val="0"/>
            <a:alphaOff val="0"/>
          </a:schemeClr>
        </a:solidFill>
        <a:ln w="6350" cap="flat" cmpd="sng" algn="ctr">
          <a:solidFill>
            <a:schemeClr val="dk2">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7EBA471F-A685-4BEF-BCED-553B5B6C595C}">
      <dsp:nvSpPr>
        <dsp:cNvPr id="0" name=""/>
        <dsp:cNvSpPr/>
      </dsp:nvSpPr>
      <dsp:spPr>
        <a:xfrm>
          <a:off x="4961803" y="1331045"/>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BCNF</a:t>
          </a:r>
        </a:p>
      </dsp:txBody>
      <dsp:txXfrm>
        <a:off x="4974095" y="1343337"/>
        <a:ext cx="1030734" cy="395081"/>
      </dsp:txXfrm>
    </dsp:sp>
    <dsp:sp modelId="{2A8230AC-B070-402C-8A73-A9FB7A453171}">
      <dsp:nvSpPr>
        <dsp:cNvPr id="0" name=""/>
        <dsp:cNvSpPr/>
      </dsp:nvSpPr>
      <dsp:spPr>
        <a:xfrm>
          <a:off x="6523418"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D758AC26-F684-40CF-8C53-A98DFA8F1C80}">
      <dsp:nvSpPr>
        <dsp:cNvPr id="0" name=""/>
        <dsp:cNvSpPr/>
      </dsp:nvSpPr>
      <dsp:spPr>
        <a:xfrm>
          <a:off x="7066779" y="745247"/>
          <a:ext cx="1760216" cy="1760216"/>
        </a:xfrm>
        <a:prstGeom prst="leftCircularArrow">
          <a:avLst>
            <a:gd name="adj1" fmla="val 3699"/>
            <a:gd name="adj2" fmla="val 461202"/>
            <a:gd name="adj3" fmla="val 3338690"/>
            <a:gd name="adj4" fmla="val 10126467"/>
            <a:gd name="adj5" fmla="val 4316"/>
          </a:avLst>
        </a:prstGeom>
        <a:solidFill>
          <a:schemeClr val="dk2">
            <a:tint val="60000"/>
            <a:hueOff val="0"/>
            <a:satOff val="0"/>
            <a:lumOff val="0"/>
            <a:alphaOff val="0"/>
          </a:schemeClr>
        </a:solidFill>
        <a:ln w="6350" cap="flat" cmpd="sng" algn="ctr">
          <a:solidFill>
            <a:schemeClr val="dk2">
              <a:tint val="60000"/>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C2916930-C88C-4A8F-84E5-7687E131F60A}">
      <dsp:nvSpPr>
        <dsp:cNvPr id="0" name=""/>
        <dsp:cNvSpPr/>
      </dsp:nvSpPr>
      <dsp:spPr>
        <a:xfrm>
          <a:off x="6625151" y="1363289"/>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4NF</a:t>
          </a:r>
        </a:p>
      </dsp:txBody>
      <dsp:txXfrm>
        <a:off x="6637443" y="1375581"/>
        <a:ext cx="1030734" cy="395081"/>
      </dsp:txXfrm>
    </dsp:sp>
    <dsp:sp modelId="{80843950-163D-4A48-BDC1-692813620AD0}">
      <dsp:nvSpPr>
        <dsp:cNvPr id="0" name=""/>
        <dsp:cNvSpPr/>
      </dsp:nvSpPr>
      <dsp:spPr>
        <a:xfrm>
          <a:off x="8152648" y="1037531"/>
          <a:ext cx="1187233" cy="97921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01A5E677-DCA6-464F-92E7-13656A03DF90}">
      <dsp:nvSpPr>
        <dsp:cNvPr id="0" name=""/>
        <dsp:cNvSpPr/>
      </dsp:nvSpPr>
      <dsp:spPr>
        <a:xfrm>
          <a:off x="8245853" y="1382231"/>
          <a:ext cx="1055318" cy="419665"/>
        </a:xfrm>
        <a:prstGeom prst="roundRect">
          <a:avLst>
            <a:gd name="adj" fmla="val 10000"/>
          </a:avLst>
        </a:prstGeom>
        <a:solidFill>
          <a:schemeClr val="dk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IN" sz="2300" kern="1200" dirty="0"/>
            <a:t>5NF</a:t>
          </a:r>
        </a:p>
      </dsp:txBody>
      <dsp:txXfrm>
        <a:off x="8258145" y="1394523"/>
        <a:ext cx="1030734" cy="395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C4066-A4D4-489A-A896-30994039739C}">
      <dsp:nvSpPr>
        <dsp:cNvPr id="0" name=""/>
        <dsp:cNvSpPr/>
      </dsp:nvSpPr>
      <dsp:spPr>
        <a:xfrm>
          <a:off x="0" y="1083733"/>
          <a:ext cx="8128000" cy="3251199"/>
        </a:xfrm>
        <a:prstGeom prst="leftRightRibbon">
          <a:avLst/>
        </a:prstGeom>
        <a:solidFill>
          <a:schemeClr val="accent5">
            <a:alpha val="50000"/>
          </a:schemeClr>
        </a:solidFill>
        <a:ln>
          <a:noFill/>
        </a:ln>
        <a:effectLst/>
        <a:scene3d>
          <a:camera prst="orthographicFront"/>
          <a:lightRig rig="flat" dir="t"/>
        </a:scene3d>
      </dsp:spPr>
      <dsp:style>
        <a:lnRef idx="0">
          <a:scrgbClr r="0" g="0" b="0"/>
        </a:lnRef>
        <a:fillRef idx="0">
          <a:scrgbClr r="0" g="0" b="0"/>
        </a:fillRef>
        <a:effectRef idx="0">
          <a:scrgbClr r="0" g="0" b="0"/>
        </a:effectRef>
        <a:fontRef idx="minor">
          <a:schemeClr val="lt1"/>
        </a:fontRef>
      </dsp:style>
    </dsp:sp>
    <dsp:sp modelId="{9C6B9CDE-B144-4C22-BF1C-74ABE30D7FA4}">
      <dsp:nvSpPr>
        <dsp:cNvPr id="0" name=""/>
        <dsp:cNvSpPr/>
      </dsp:nvSpPr>
      <dsp:spPr>
        <a:xfrm>
          <a:off x="975360" y="1652693"/>
          <a:ext cx="2682239" cy="159308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17348" rIns="0" bIns="125730" numCol="1" spcCol="1270" anchor="ctr" anchorCtr="0">
          <a:noAutofit/>
        </a:bodyPr>
        <a:lstStyle/>
        <a:p>
          <a:pPr marL="0" lvl="0" indent="0" algn="ctr" defTabSz="1466850">
            <a:lnSpc>
              <a:spcPct val="90000"/>
            </a:lnSpc>
            <a:spcBef>
              <a:spcPct val="0"/>
            </a:spcBef>
            <a:spcAft>
              <a:spcPct val="35000"/>
            </a:spcAft>
            <a:buNone/>
          </a:pPr>
          <a:r>
            <a:rPr lang="en-IN" sz="3300" b="1"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Normalization</a:t>
          </a:r>
          <a:endParaRPr lang="en-IN" sz="3300" kern="1200" dirty="0">
            <a:latin typeface="Times New Roman" panose="02020603050405020304" pitchFamily="18" charset="0"/>
            <a:cs typeface="Times New Roman" panose="02020603050405020304" pitchFamily="18" charset="0"/>
          </a:endParaRPr>
        </a:p>
      </dsp:txBody>
      <dsp:txXfrm>
        <a:off x="975360" y="1652693"/>
        <a:ext cx="2682239" cy="1593088"/>
      </dsp:txXfrm>
    </dsp:sp>
    <dsp:sp modelId="{3A415C9D-5952-4764-9A54-EE553976D7C8}">
      <dsp:nvSpPr>
        <dsp:cNvPr id="0" name=""/>
        <dsp:cNvSpPr/>
      </dsp:nvSpPr>
      <dsp:spPr>
        <a:xfrm>
          <a:off x="4064000" y="2172885"/>
          <a:ext cx="3169920" cy="159308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17348" rIns="0" bIns="125730" numCol="1" spcCol="1270" anchor="ctr" anchorCtr="0">
          <a:noAutofit/>
        </a:bodyPr>
        <a:lstStyle/>
        <a:p>
          <a:pPr marL="0" lvl="0" indent="0" algn="ctr" defTabSz="1466850">
            <a:lnSpc>
              <a:spcPct val="90000"/>
            </a:lnSpc>
            <a:spcBef>
              <a:spcPct val="0"/>
            </a:spcBef>
            <a:spcAft>
              <a:spcPct val="35000"/>
            </a:spcAft>
            <a:buNone/>
          </a:pPr>
          <a:r>
            <a:rPr lang="en-IN" sz="3300" b="1" kern="1200"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Denormalization</a:t>
          </a:r>
          <a:endParaRPr lang="en-IN" sz="3300" kern="1200" dirty="0">
            <a:latin typeface="Times New Roman" panose="02020603050405020304" pitchFamily="18" charset="0"/>
            <a:cs typeface="Times New Roman" panose="02020603050405020304" pitchFamily="18" charset="0"/>
          </a:endParaRPr>
        </a:p>
      </dsp:txBody>
      <dsp:txXfrm>
        <a:off x="4064000" y="2172885"/>
        <a:ext cx="3169920" cy="159308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A4CD4-41A7-481A-9F09-28E858DD16C7}"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0AB3D-8C51-4328-886B-4E1AE7C0C54B}" type="slidenum">
              <a:rPr lang="en-IN" smtClean="0"/>
              <a:t>‹#›</a:t>
            </a:fld>
            <a:endParaRPr lang="en-IN"/>
          </a:p>
        </p:txBody>
      </p:sp>
    </p:spTree>
    <p:extLst>
      <p:ext uri="{BB962C8B-B14F-4D97-AF65-F5344CB8AC3E}">
        <p14:creationId xmlns:p14="http://schemas.microsoft.com/office/powerpoint/2010/main" val="25978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B0AB3D-8C51-4328-886B-4E1AE7C0C54B}" type="slidenum">
              <a:rPr lang="en-IN" smtClean="0"/>
              <a:t>3</a:t>
            </a:fld>
            <a:endParaRPr lang="en-IN"/>
          </a:p>
        </p:txBody>
      </p:sp>
    </p:spTree>
    <p:extLst>
      <p:ext uri="{BB962C8B-B14F-4D97-AF65-F5344CB8AC3E}">
        <p14:creationId xmlns:p14="http://schemas.microsoft.com/office/powerpoint/2010/main" val="2501161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BFDB-64E7-7426-7BA5-41685DC122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EE847-A198-848B-ABA2-C86026517D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80B6BF-55C4-FCED-3C32-03B1420875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85F20A-34F1-2116-2816-7B49F1F605E1}"/>
              </a:ext>
            </a:extLst>
          </p:cNvPr>
          <p:cNvSpPr>
            <a:spLocks noGrp="1"/>
          </p:cNvSpPr>
          <p:nvPr>
            <p:ph type="sldNum" sz="quarter" idx="5"/>
          </p:nvPr>
        </p:nvSpPr>
        <p:spPr/>
        <p:txBody>
          <a:bodyPr/>
          <a:lstStyle/>
          <a:p>
            <a:fld id="{4CB0AB3D-8C51-4328-886B-4E1AE7C0C54B}" type="slidenum">
              <a:rPr lang="en-IN" smtClean="0"/>
              <a:t>15</a:t>
            </a:fld>
            <a:endParaRPr lang="en-IN"/>
          </a:p>
        </p:txBody>
      </p:sp>
    </p:spTree>
    <p:extLst>
      <p:ext uri="{BB962C8B-B14F-4D97-AF65-F5344CB8AC3E}">
        <p14:creationId xmlns:p14="http://schemas.microsoft.com/office/powerpoint/2010/main" val="20239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F6B06-1B97-3EE1-9EDE-466DC3A63A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C7F6BE-4D1F-F8D7-0E9A-BBEDD41EA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50D6B-32D3-90F4-DA42-BA1DBF56FB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4C0D77-2CB7-78A8-0353-9EEB0A6EDA7F}"/>
              </a:ext>
            </a:extLst>
          </p:cNvPr>
          <p:cNvSpPr>
            <a:spLocks noGrp="1"/>
          </p:cNvSpPr>
          <p:nvPr>
            <p:ph type="sldNum" sz="quarter" idx="5"/>
          </p:nvPr>
        </p:nvSpPr>
        <p:spPr/>
        <p:txBody>
          <a:bodyPr/>
          <a:lstStyle/>
          <a:p>
            <a:fld id="{4CB0AB3D-8C51-4328-886B-4E1AE7C0C54B}" type="slidenum">
              <a:rPr lang="en-IN" smtClean="0"/>
              <a:t>16</a:t>
            </a:fld>
            <a:endParaRPr lang="en-IN"/>
          </a:p>
        </p:txBody>
      </p:sp>
    </p:spTree>
    <p:extLst>
      <p:ext uri="{BB962C8B-B14F-4D97-AF65-F5344CB8AC3E}">
        <p14:creationId xmlns:p14="http://schemas.microsoft.com/office/powerpoint/2010/main" val="245632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241E3-B004-F67F-1AA0-3DF8E8B53F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C65A5-046E-4AA5-FE79-83DDAEFA05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AD64F-40D5-E574-4D20-8B25FD42D62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B4C13C-CCF8-08F5-93D5-C9AD02936019}"/>
              </a:ext>
            </a:extLst>
          </p:cNvPr>
          <p:cNvSpPr>
            <a:spLocks noGrp="1"/>
          </p:cNvSpPr>
          <p:nvPr>
            <p:ph type="sldNum" sz="quarter" idx="5"/>
          </p:nvPr>
        </p:nvSpPr>
        <p:spPr/>
        <p:txBody>
          <a:bodyPr/>
          <a:lstStyle/>
          <a:p>
            <a:fld id="{4CB0AB3D-8C51-4328-886B-4E1AE7C0C54B}" type="slidenum">
              <a:rPr lang="en-IN" smtClean="0"/>
              <a:t>4</a:t>
            </a:fld>
            <a:endParaRPr lang="en-IN"/>
          </a:p>
        </p:txBody>
      </p:sp>
    </p:spTree>
    <p:extLst>
      <p:ext uri="{BB962C8B-B14F-4D97-AF65-F5344CB8AC3E}">
        <p14:creationId xmlns:p14="http://schemas.microsoft.com/office/powerpoint/2010/main" val="33434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66148-B7A3-A4B4-B061-DD1F697F45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B4048C-A36E-E497-EC52-2EBFFD924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F3D82-B2C0-C78F-F006-0F281D760C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2B1D92-7C0E-7C1B-214C-64C7F99B3D2C}"/>
              </a:ext>
            </a:extLst>
          </p:cNvPr>
          <p:cNvSpPr>
            <a:spLocks noGrp="1"/>
          </p:cNvSpPr>
          <p:nvPr>
            <p:ph type="sldNum" sz="quarter" idx="5"/>
          </p:nvPr>
        </p:nvSpPr>
        <p:spPr/>
        <p:txBody>
          <a:bodyPr/>
          <a:lstStyle/>
          <a:p>
            <a:fld id="{4CB0AB3D-8C51-4328-886B-4E1AE7C0C54B}" type="slidenum">
              <a:rPr lang="en-IN" smtClean="0"/>
              <a:t>5</a:t>
            </a:fld>
            <a:endParaRPr lang="en-IN"/>
          </a:p>
        </p:txBody>
      </p:sp>
    </p:spTree>
    <p:extLst>
      <p:ext uri="{BB962C8B-B14F-4D97-AF65-F5344CB8AC3E}">
        <p14:creationId xmlns:p14="http://schemas.microsoft.com/office/powerpoint/2010/main" val="248274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2C1D8-C161-9172-A13A-ED890C2EC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92524-A9B4-8EF5-9567-89D64BAC3A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DF3FC-479E-6F2E-E8D2-96D51D5C38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A40E89-E4E0-FFBA-CABC-0DD9242244C1}"/>
              </a:ext>
            </a:extLst>
          </p:cNvPr>
          <p:cNvSpPr>
            <a:spLocks noGrp="1"/>
          </p:cNvSpPr>
          <p:nvPr>
            <p:ph type="sldNum" sz="quarter" idx="5"/>
          </p:nvPr>
        </p:nvSpPr>
        <p:spPr/>
        <p:txBody>
          <a:bodyPr/>
          <a:lstStyle/>
          <a:p>
            <a:fld id="{4CB0AB3D-8C51-4328-886B-4E1AE7C0C54B}" type="slidenum">
              <a:rPr lang="en-IN" smtClean="0"/>
              <a:t>6</a:t>
            </a:fld>
            <a:endParaRPr lang="en-IN"/>
          </a:p>
        </p:txBody>
      </p:sp>
    </p:spTree>
    <p:extLst>
      <p:ext uri="{BB962C8B-B14F-4D97-AF65-F5344CB8AC3E}">
        <p14:creationId xmlns:p14="http://schemas.microsoft.com/office/powerpoint/2010/main" val="367096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4035C-4799-1FDC-E5E2-0B5028B8D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09D86-6E94-3B78-5543-E697078900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EF849-424C-B42C-7643-D5EF40039A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469948E-3988-9DAB-18CA-F2D80A20AEDC}"/>
              </a:ext>
            </a:extLst>
          </p:cNvPr>
          <p:cNvSpPr>
            <a:spLocks noGrp="1"/>
          </p:cNvSpPr>
          <p:nvPr>
            <p:ph type="sldNum" sz="quarter" idx="5"/>
          </p:nvPr>
        </p:nvSpPr>
        <p:spPr/>
        <p:txBody>
          <a:bodyPr/>
          <a:lstStyle/>
          <a:p>
            <a:fld id="{4CB0AB3D-8C51-4328-886B-4E1AE7C0C54B}" type="slidenum">
              <a:rPr lang="en-IN" smtClean="0"/>
              <a:t>7</a:t>
            </a:fld>
            <a:endParaRPr lang="en-IN"/>
          </a:p>
        </p:txBody>
      </p:sp>
    </p:spTree>
    <p:extLst>
      <p:ext uri="{BB962C8B-B14F-4D97-AF65-F5344CB8AC3E}">
        <p14:creationId xmlns:p14="http://schemas.microsoft.com/office/powerpoint/2010/main" val="27580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9581-E876-C1FD-2FAC-A79021D84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A98A00-46F5-20DD-474B-0F2DD499C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AD0A5C-55F3-9B35-6513-7B61222133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4DA529-A6EA-E2CA-B653-44CF9BA925DE}"/>
              </a:ext>
            </a:extLst>
          </p:cNvPr>
          <p:cNvSpPr>
            <a:spLocks noGrp="1"/>
          </p:cNvSpPr>
          <p:nvPr>
            <p:ph type="sldNum" sz="quarter" idx="5"/>
          </p:nvPr>
        </p:nvSpPr>
        <p:spPr/>
        <p:txBody>
          <a:bodyPr/>
          <a:lstStyle/>
          <a:p>
            <a:fld id="{4CB0AB3D-8C51-4328-886B-4E1AE7C0C54B}" type="slidenum">
              <a:rPr lang="en-IN" smtClean="0"/>
              <a:t>10</a:t>
            </a:fld>
            <a:endParaRPr lang="en-IN"/>
          </a:p>
        </p:txBody>
      </p:sp>
    </p:spTree>
    <p:extLst>
      <p:ext uri="{BB962C8B-B14F-4D97-AF65-F5344CB8AC3E}">
        <p14:creationId xmlns:p14="http://schemas.microsoft.com/office/powerpoint/2010/main" val="190973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45309-6463-F1AD-BE64-56152BAF62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51E3A2-DBF4-4CF8-4F69-3A68F10DF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C32E53-3FB2-32C7-09FF-0B625D5125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2C92188-F7F4-E202-B6E4-2E3E41B01BE8}"/>
              </a:ext>
            </a:extLst>
          </p:cNvPr>
          <p:cNvSpPr>
            <a:spLocks noGrp="1"/>
          </p:cNvSpPr>
          <p:nvPr>
            <p:ph type="sldNum" sz="quarter" idx="5"/>
          </p:nvPr>
        </p:nvSpPr>
        <p:spPr/>
        <p:txBody>
          <a:bodyPr/>
          <a:lstStyle/>
          <a:p>
            <a:fld id="{4CB0AB3D-8C51-4328-886B-4E1AE7C0C54B}" type="slidenum">
              <a:rPr lang="en-IN" smtClean="0"/>
              <a:t>11</a:t>
            </a:fld>
            <a:endParaRPr lang="en-IN"/>
          </a:p>
        </p:txBody>
      </p:sp>
    </p:spTree>
    <p:extLst>
      <p:ext uri="{BB962C8B-B14F-4D97-AF65-F5344CB8AC3E}">
        <p14:creationId xmlns:p14="http://schemas.microsoft.com/office/powerpoint/2010/main" val="240928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B370-1583-7045-F9FC-C528A1E20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B2608-8050-8A6B-3A69-778D82A071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37AD0-329C-5CD6-C0DA-A1073605AFB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351C29-8A1C-F915-BD4F-2EF6ABA4A4AF}"/>
              </a:ext>
            </a:extLst>
          </p:cNvPr>
          <p:cNvSpPr>
            <a:spLocks noGrp="1"/>
          </p:cNvSpPr>
          <p:nvPr>
            <p:ph type="sldNum" sz="quarter" idx="5"/>
          </p:nvPr>
        </p:nvSpPr>
        <p:spPr/>
        <p:txBody>
          <a:bodyPr/>
          <a:lstStyle/>
          <a:p>
            <a:fld id="{4CB0AB3D-8C51-4328-886B-4E1AE7C0C54B}" type="slidenum">
              <a:rPr lang="en-IN" smtClean="0"/>
              <a:t>12</a:t>
            </a:fld>
            <a:endParaRPr lang="en-IN"/>
          </a:p>
        </p:txBody>
      </p:sp>
    </p:spTree>
    <p:extLst>
      <p:ext uri="{BB962C8B-B14F-4D97-AF65-F5344CB8AC3E}">
        <p14:creationId xmlns:p14="http://schemas.microsoft.com/office/powerpoint/2010/main" val="93812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9380B-CAF0-24C0-BD3C-B008FF8224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AA545-6FE0-3156-E54D-80703761E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F06ED-3303-8C7C-5FE6-290A94867A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29D2AF6-5EF3-8565-BE81-B647B8FCEE56}"/>
              </a:ext>
            </a:extLst>
          </p:cNvPr>
          <p:cNvSpPr>
            <a:spLocks noGrp="1"/>
          </p:cNvSpPr>
          <p:nvPr>
            <p:ph type="sldNum" sz="quarter" idx="5"/>
          </p:nvPr>
        </p:nvSpPr>
        <p:spPr/>
        <p:txBody>
          <a:bodyPr/>
          <a:lstStyle/>
          <a:p>
            <a:fld id="{4CB0AB3D-8C51-4328-886B-4E1AE7C0C54B}" type="slidenum">
              <a:rPr lang="en-IN" smtClean="0"/>
              <a:t>13</a:t>
            </a:fld>
            <a:endParaRPr lang="en-IN"/>
          </a:p>
        </p:txBody>
      </p:sp>
    </p:spTree>
    <p:extLst>
      <p:ext uri="{BB962C8B-B14F-4D97-AF65-F5344CB8AC3E}">
        <p14:creationId xmlns:p14="http://schemas.microsoft.com/office/powerpoint/2010/main" val="241208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F9D-D91F-3FCF-B5D5-85EE9BFE2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601D1E-317A-1844-3B2A-699FDD31F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BACFE9-CEEE-7876-3D59-C658A38F8768}"/>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8C5D5EC4-4F85-5A4C-A874-351D305D5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802AE-40D6-41FD-1014-DADCD0920917}"/>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41673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BF21-9A4F-9429-05EC-8259123228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E61CE6-70F0-980F-56C4-E43F2B2D3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6904F-40A8-2265-5845-755E4FCB5162}"/>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D9A1972F-44A7-CBAB-6CDE-1D3CF2F27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4A38C-D366-D672-FD1B-7A8C1270699E}"/>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389745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E7D2B-9C74-20DB-F88D-072DE6856E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7594AE-2007-DE4E-35CD-F2B1207EB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A7979-6D8E-7675-4CE4-29C816DEFE31}"/>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2BEC257D-0BE5-6595-3CD9-2BCDC3CB7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939AF-A4C9-ACF2-FFD9-70B1E2B548CB}"/>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370149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E53A-24EF-8A51-3CAE-9DD593574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FA1330-DCF7-4FCC-37B1-43BADE314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5F108-0303-2A46-F180-E292647C9AA5}"/>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60A6BDD6-C627-3C25-2902-42660E89B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3A3A1-640D-0EA2-D44C-E9B483032C55}"/>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18789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1E4E-ADD0-D449-075F-CDF3EC38C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5AECC3-9570-B768-6D92-577EBC6EF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F75F3D-7FF7-089F-2045-B79E5A00D954}"/>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B122415F-26B5-AE04-F526-CE1950409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7C198-CC8A-3E0D-11D4-D39064F56541}"/>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8890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0FD1-0E36-0182-09C5-5B843300C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EFC4F-23D1-A9D8-1F97-F2D3C0017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847BB5-CDA4-B5C8-FA38-74D8ED5AC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2EB4A0-7ED9-D53E-7105-6099C0C508C5}"/>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6" name="Footer Placeholder 5">
            <a:extLst>
              <a:ext uri="{FF2B5EF4-FFF2-40B4-BE49-F238E27FC236}">
                <a16:creationId xmlns:a16="http://schemas.microsoft.com/office/drawing/2014/main" id="{9F1AFECD-6908-579F-D899-A0F2E4754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3EF43-5F20-4761-7251-BFE91EFD05BA}"/>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274361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F622-012B-0D31-A6C3-D096F98CBF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326CBB-CA6F-ECCC-9C1A-6E7DAD4F0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8E4D6-E9FE-0C0E-8E2B-2B9F2E9940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3F674E-5569-5443-A83E-4846774B5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92402-202A-7C87-A586-27055FE45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07C9B9-2F32-1E53-F625-79BC912F45E0}"/>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8" name="Footer Placeholder 7">
            <a:extLst>
              <a:ext uri="{FF2B5EF4-FFF2-40B4-BE49-F238E27FC236}">
                <a16:creationId xmlns:a16="http://schemas.microsoft.com/office/drawing/2014/main" id="{66429DAC-F291-5541-65CF-1ED16C8F5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09E41F-14DE-9588-93C0-109DCCFA11C8}"/>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81851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805B-7E74-DB90-66FA-A4A639BC06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C1428C-B385-16F4-9D79-44D6F614CCA8}"/>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4" name="Footer Placeholder 3">
            <a:extLst>
              <a:ext uri="{FF2B5EF4-FFF2-40B4-BE49-F238E27FC236}">
                <a16:creationId xmlns:a16="http://schemas.microsoft.com/office/drawing/2014/main" id="{ED0C1E2F-28C8-29E0-10FB-D13F696A9A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FDC396-FAD7-D482-19E7-7417DDA3271D}"/>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44622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B5A4B-F1B0-8FDF-82E1-A2095A990370}"/>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3" name="Footer Placeholder 2">
            <a:extLst>
              <a:ext uri="{FF2B5EF4-FFF2-40B4-BE49-F238E27FC236}">
                <a16:creationId xmlns:a16="http://schemas.microsoft.com/office/drawing/2014/main" id="{71BF215F-3EA5-6E82-856B-967C3B5803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CA44C5-841E-3D2E-6C7D-1910464D9034}"/>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14955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93F8-5918-4855-6CB0-9C4522BAD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AAEE17-843E-3CEF-1616-E19C1C7D4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D70F03-6DF8-03AE-B217-E692A77B5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47FB3-F2CA-EE4B-1DE9-3454DF1BCB4D}"/>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6" name="Footer Placeholder 5">
            <a:extLst>
              <a:ext uri="{FF2B5EF4-FFF2-40B4-BE49-F238E27FC236}">
                <a16:creationId xmlns:a16="http://schemas.microsoft.com/office/drawing/2014/main" id="{1671125C-346F-A457-F044-ACCB48FDA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4E2D15-B616-FF3C-DC6E-0DCBE1B34223}"/>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231024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51E3-365B-ADF2-42C2-83AA489BB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E8CAB-6417-19D7-1857-46BC82F74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95467C-121C-8C44-F6B4-D8915503E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B90DF-ACDE-0656-3313-635B037E4716}"/>
              </a:ext>
            </a:extLst>
          </p:cNvPr>
          <p:cNvSpPr>
            <a:spLocks noGrp="1"/>
          </p:cNvSpPr>
          <p:nvPr>
            <p:ph type="dt" sz="half" idx="10"/>
          </p:nvPr>
        </p:nvSpPr>
        <p:spPr/>
        <p:txBody>
          <a:bodyPr/>
          <a:lstStyle/>
          <a:p>
            <a:fld id="{FDD76591-0478-4349-AE04-9B23D1FE2C92}" type="datetimeFigureOut">
              <a:rPr lang="en-IN" smtClean="0"/>
              <a:t>24-07-2025</a:t>
            </a:fld>
            <a:endParaRPr lang="en-IN"/>
          </a:p>
        </p:txBody>
      </p:sp>
      <p:sp>
        <p:nvSpPr>
          <p:cNvPr id="6" name="Footer Placeholder 5">
            <a:extLst>
              <a:ext uri="{FF2B5EF4-FFF2-40B4-BE49-F238E27FC236}">
                <a16:creationId xmlns:a16="http://schemas.microsoft.com/office/drawing/2014/main" id="{6535C635-FFEA-8E7E-FF32-057AADC377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09283-5935-B6A4-A924-EBBC6F8B87EC}"/>
              </a:ext>
            </a:extLst>
          </p:cNvPr>
          <p:cNvSpPr>
            <a:spLocks noGrp="1"/>
          </p:cNvSpPr>
          <p:nvPr>
            <p:ph type="sldNum" sz="quarter" idx="12"/>
          </p:nvPr>
        </p:nvSpPr>
        <p:spPr/>
        <p:txBody>
          <a:bodyPr/>
          <a:lstStyle/>
          <a:p>
            <a:fld id="{9CA11286-C3A3-4A6E-8A5D-0CD44C37CE83}" type="slidenum">
              <a:rPr lang="en-IN" smtClean="0"/>
              <a:t>‹#›</a:t>
            </a:fld>
            <a:endParaRPr lang="en-IN"/>
          </a:p>
        </p:txBody>
      </p:sp>
    </p:spTree>
    <p:extLst>
      <p:ext uri="{BB962C8B-B14F-4D97-AF65-F5344CB8AC3E}">
        <p14:creationId xmlns:p14="http://schemas.microsoft.com/office/powerpoint/2010/main" val="339352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AC7FB-0393-4F9A-1805-939EA9F4D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A1EE72-DB69-6EB7-4F7C-4B30828BB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B6C26-E00B-F68F-E3BB-6B8E19436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76591-0478-4349-AE04-9B23D1FE2C92}" type="datetimeFigureOut">
              <a:rPr lang="en-IN" smtClean="0"/>
              <a:t>24-07-2025</a:t>
            </a:fld>
            <a:endParaRPr lang="en-IN"/>
          </a:p>
        </p:txBody>
      </p:sp>
      <p:sp>
        <p:nvSpPr>
          <p:cNvPr id="5" name="Footer Placeholder 4">
            <a:extLst>
              <a:ext uri="{FF2B5EF4-FFF2-40B4-BE49-F238E27FC236}">
                <a16:creationId xmlns:a16="http://schemas.microsoft.com/office/drawing/2014/main" id="{BC3FA617-0365-73B1-0A9C-61CFA3F75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EAEE4-F200-E4E1-F4AB-1CF60F420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11286-C3A3-4A6E-8A5D-0CD44C37CE83}" type="slidenum">
              <a:rPr lang="en-IN" smtClean="0"/>
              <a:t>‹#›</a:t>
            </a:fld>
            <a:endParaRPr lang="en-IN"/>
          </a:p>
        </p:txBody>
      </p:sp>
    </p:spTree>
    <p:extLst>
      <p:ext uri="{BB962C8B-B14F-4D97-AF65-F5344CB8AC3E}">
        <p14:creationId xmlns:p14="http://schemas.microsoft.com/office/powerpoint/2010/main" val="273491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3114-82FA-BF54-7D2D-DFA8198F81E6}"/>
              </a:ext>
            </a:extLst>
          </p:cNvPr>
          <p:cNvSpPr>
            <a:spLocks noGrp="1"/>
          </p:cNvSpPr>
          <p:nvPr>
            <p:ph type="ctrTitle"/>
          </p:nvPr>
        </p:nvSpPr>
        <p:spPr>
          <a:xfrm>
            <a:off x="152400" y="1877961"/>
            <a:ext cx="11887200" cy="2440038"/>
          </a:xfrm>
        </p:spPr>
        <p:txBody>
          <a:bodyPr>
            <a:normAutofit/>
          </a:bodyPr>
          <a:lstStyle/>
          <a:p>
            <a:pPr>
              <a:lnSpc>
                <a:spcPct val="100000"/>
              </a:lnSpc>
            </a:pPr>
            <a:r>
              <a:rPr lang="en-US" sz="5400" b="1" dirty="0">
                <a:solidFill>
                  <a:schemeClr val="bg1">
                    <a:lumMod val="95000"/>
                  </a:schemeClr>
                </a:solidFill>
                <a:latin typeface="Times New Roman" panose="02020603050405020304" pitchFamily="18" charset="0"/>
                <a:cs typeface="Times New Roman" panose="02020603050405020304" pitchFamily="18" charset="0"/>
              </a:rPr>
              <a:t>Normalization vs. Denormalization in SQL</a:t>
            </a:r>
            <a:endParaRPr lang="en-IN" sz="54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EC6C4C-596B-20DB-00E0-9CB8E8548A3E}"/>
              </a:ext>
            </a:extLst>
          </p:cNvPr>
          <p:cNvSpPr txBox="1"/>
          <p:nvPr/>
        </p:nvSpPr>
        <p:spPr>
          <a:xfrm>
            <a:off x="9016180" y="6007509"/>
            <a:ext cx="3175820" cy="461665"/>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Name</a:t>
            </a:r>
            <a:r>
              <a:rPr lang="en-IN" sz="2400" b="1" dirty="0">
                <a:solidFill>
                  <a:schemeClr val="bg1"/>
                </a:solidFill>
                <a:latin typeface="Times New Roman" panose="02020603050405020304" pitchFamily="18" charset="0"/>
                <a:cs typeface="Times New Roman" panose="02020603050405020304" pitchFamily="18" charset="0"/>
              </a:rPr>
              <a:t> :Patil </a:t>
            </a:r>
            <a:r>
              <a:rPr lang="en-IN" sz="2400" b="1" dirty="0" err="1">
                <a:solidFill>
                  <a:schemeClr val="bg1"/>
                </a:solidFill>
                <a:latin typeface="Times New Roman" panose="02020603050405020304" pitchFamily="18" charset="0"/>
                <a:cs typeface="Times New Roman" panose="02020603050405020304" pitchFamily="18" charset="0"/>
              </a:rPr>
              <a:t>kruti</a:t>
            </a:r>
            <a:r>
              <a:rPr lang="en-IN" sz="2400" b="1" dirty="0">
                <a:solidFill>
                  <a:schemeClr val="bg1"/>
                </a:solidFill>
                <a:latin typeface="Times New Roman" panose="02020603050405020304" pitchFamily="18" charset="0"/>
                <a:cs typeface="Times New Roman" panose="02020603050405020304" pitchFamily="18" charset="0"/>
              </a:rPr>
              <a:t> D</a:t>
            </a:r>
          </a:p>
        </p:txBody>
      </p:sp>
      <p:sp>
        <p:nvSpPr>
          <p:cNvPr id="4" name="TextBox 3">
            <a:extLst>
              <a:ext uri="{FF2B5EF4-FFF2-40B4-BE49-F238E27FC236}">
                <a16:creationId xmlns:a16="http://schemas.microsoft.com/office/drawing/2014/main" id="{185A0F0C-B5C9-8D6F-EDBC-CA119352D618}"/>
              </a:ext>
            </a:extLst>
          </p:cNvPr>
          <p:cNvSpPr txBox="1"/>
          <p:nvPr/>
        </p:nvSpPr>
        <p:spPr>
          <a:xfrm>
            <a:off x="9124336" y="5523156"/>
            <a:ext cx="1809135"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2102312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0" nodeType="clickEffect">
                                  <p:stCondLst>
                                    <p:cond delay="0"/>
                                  </p:stCondLst>
                                  <p:childTnLst>
                                    <p:animEffect transition="out" filter="fade">
                                      <p:cBhvr>
                                        <p:cTn id="16" dur="1000"/>
                                        <p:tgtEl>
                                          <p:spTgt spid="2"/>
                                        </p:tgtEl>
                                      </p:cBhvr>
                                    </p:animEffect>
                                    <p:anim calcmode="lin" valueType="num">
                                      <p:cBhvr>
                                        <p:cTn id="17" dur="1000"/>
                                        <p:tgtEl>
                                          <p:spTgt spid="2"/>
                                        </p:tgtEl>
                                        <p:attrNameLst>
                                          <p:attrName>ppt_x</p:attrName>
                                        </p:attrNameLst>
                                      </p:cBhvr>
                                      <p:tavLst>
                                        <p:tav tm="0">
                                          <p:val>
                                            <p:strVal val="ppt_x"/>
                                          </p:val>
                                        </p:tav>
                                        <p:tav tm="100000">
                                          <p:val>
                                            <p:strVal val="ppt_x"/>
                                          </p:val>
                                        </p:tav>
                                      </p:tavLst>
                                    </p:anim>
                                    <p:anim calcmode="lin" valueType="num">
                                      <p:cBhvr>
                                        <p:cTn id="18" dur="1000"/>
                                        <p:tgtEl>
                                          <p:spTgt spid="2"/>
                                        </p:tgtEl>
                                        <p:attrNameLst>
                                          <p:attrName>ppt_y</p:attrName>
                                        </p:attrNameLst>
                                      </p:cBhvr>
                                      <p:tavLst>
                                        <p:tav tm="0">
                                          <p:val>
                                            <p:strVal val="ppt_y"/>
                                          </p:val>
                                        </p:tav>
                                        <p:tav tm="100000">
                                          <p:val>
                                            <p:strVal val="ppt_y+.1"/>
                                          </p:val>
                                        </p:tav>
                                      </p:tavLst>
                                    </p:anim>
                                    <p:set>
                                      <p:cBhvr>
                                        <p:cTn id="1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6D320AAD-3A84-C6D8-07E7-A2A9A0B9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365CB-0BFD-FF02-22BA-A177324CC837}"/>
              </a:ext>
            </a:extLst>
          </p:cNvPr>
          <p:cNvSpPr>
            <a:spLocks noGrp="1"/>
          </p:cNvSpPr>
          <p:nvPr>
            <p:ph type="title"/>
          </p:nvPr>
        </p:nvSpPr>
        <p:spPr>
          <a:xfrm>
            <a:off x="822222" y="367071"/>
            <a:ext cx="10547555" cy="753807"/>
          </a:xfrm>
        </p:spPr>
        <p:txBody>
          <a:bodyPr>
            <a:normAutofit/>
          </a:bodyPr>
          <a:lstStyle/>
          <a:p>
            <a:pPr marL="685800" indent="-685800">
              <a:lnSpc>
                <a:spcPct val="100000"/>
              </a:lnSpc>
              <a:buFont typeface="Wingdings" panose="05000000000000000000" pitchFamily="2" charset="2"/>
              <a:buChar char="§"/>
            </a:pPr>
            <a:r>
              <a:rPr lang="en-US" sz="3600" b="1" dirty="0">
                <a:solidFill>
                  <a:schemeClr val="bg1"/>
                </a:solidFill>
                <a:latin typeface="Times New Roman" panose="02020603050405020304" pitchFamily="18" charset="0"/>
                <a:cs typeface="Times New Roman" panose="02020603050405020304" pitchFamily="18" charset="0"/>
              </a:rPr>
              <a:t>Advantages of Denormalization in DBMS</a:t>
            </a:r>
            <a:endParaRPr lang="en-IN" sz="4800" b="1" u="sng"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2D61299-9C3C-A491-6C69-A16FE74F8AF8}"/>
              </a:ext>
            </a:extLst>
          </p:cNvPr>
          <p:cNvSpPr>
            <a:spLocks noGrp="1" noChangeArrowheads="1"/>
          </p:cNvSpPr>
          <p:nvPr>
            <p:ph idx="1"/>
          </p:nvPr>
        </p:nvSpPr>
        <p:spPr bwMode="auto">
          <a:xfrm>
            <a:off x="946355" y="1381033"/>
            <a:ext cx="9269363" cy="2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Faster </a:t>
            </a:r>
            <a:r>
              <a:rPr kumimoji="0" lang="en-US" altLang="en-US"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data retrieval</a:t>
            </a: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Reduces number of </a:t>
            </a:r>
            <a:r>
              <a:rPr kumimoji="0" lang="en-US" altLang="en-US"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joins</a:t>
            </a: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in queries.</a:t>
            </a: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Better performance for </a:t>
            </a:r>
            <a:r>
              <a:rPr kumimoji="0" lang="en-US" altLang="en-US"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reporting and analytics</a:t>
            </a: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Simplifies database </a:t>
            </a:r>
            <a:r>
              <a:rPr kumimoji="0" lang="en-US" altLang="en-US"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queries</a:t>
            </a:r>
            <a:r>
              <a:rPr kumimoji="0" lang="en-US" altLang="en-US"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and design in certain cases.</a:t>
            </a:r>
          </a:p>
        </p:txBody>
      </p:sp>
    </p:spTree>
    <p:extLst>
      <p:ext uri="{BB962C8B-B14F-4D97-AF65-F5344CB8AC3E}">
        <p14:creationId xmlns:p14="http://schemas.microsoft.com/office/powerpoint/2010/main" val="36276187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05ADDA5D-4018-7F3A-CB0D-FB9C6C3DA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2057A-C995-E3DA-C25E-F010A56E081C}"/>
              </a:ext>
            </a:extLst>
          </p:cNvPr>
          <p:cNvSpPr>
            <a:spLocks noGrp="1"/>
          </p:cNvSpPr>
          <p:nvPr>
            <p:ph type="title"/>
          </p:nvPr>
        </p:nvSpPr>
        <p:spPr>
          <a:xfrm>
            <a:off x="749709" y="371796"/>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lumMod val="95000"/>
                  </a:schemeClr>
                </a:solidFill>
                <a:latin typeface="Times New Roman" panose="02020603050405020304" pitchFamily="18" charset="0"/>
                <a:cs typeface="Times New Roman" panose="02020603050405020304" pitchFamily="18" charset="0"/>
              </a:rPr>
              <a:t>Disadvantages</a:t>
            </a:r>
            <a:r>
              <a:rPr lang="en-US" sz="3600" b="1" dirty="0">
                <a:solidFill>
                  <a:schemeClr val="bg1">
                    <a:lumMod val="95000"/>
                  </a:schemeClr>
                </a:solidFill>
                <a:latin typeface="Times New Roman" panose="02020603050405020304" pitchFamily="18" charset="0"/>
                <a:cs typeface="Times New Roman" panose="02020603050405020304" pitchFamily="18" charset="0"/>
              </a:rPr>
              <a:t> of Denormalization in DBMS</a:t>
            </a:r>
            <a:endParaRPr lang="en-IN" sz="4800" b="1" u="sng"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06A9727-B3B9-0E65-FA9F-A5C18735F6E3}"/>
              </a:ext>
            </a:extLst>
          </p:cNvPr>
          <p:cNvSpPr>
            <a:spLocks noGrp="1" noChangeArrowheads="1"/>
          </p:cNvSpPr>
          <p:nvPr>
            <p:ph idx="1"/>
          </p:nvPr>
        </p:nvSpPr>
        <p:spPr bwMode="auto">
          <a:xfrm>
            <a:off x="1035306" y="1125603"/>
            <a:ext cx="6899326" cy="2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FontTx/>
              <a:buChar char="•"/>
            </a:pPr>
            <a:r>
              <a:rPr kumimoji="0" lang="en-US" altLang="en-US"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Increased data redundancy.</a:t>
            </a:r>
          </a:p>
          <a:p>
            <a:pPr marL="0" indent="0" eaLnBrk="0" fontAlgn="base" hangingPunct="0">
              <a:lnSpc>
                <a:spcPct val="150000"/>
              </a:lnSpc>
              <a:spcBef>
                <a:spcPct val="0"/>
              </a:spcBef>
              <a:spcAft>
                <a:spcPct val="0"/>
              </a:spcAft>
              <a:buFontTx/>
              <a:buChar char="•"/>
            </a:pPr>
            <a:r>
              <a:rPr kumimoji="0" lang="en-US" altLang="en-US"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Higher storage requirements.</a:t>
            </a:r>
          </a:p>
          <a:p>
            <a:pPr marL="0" indent="0" eaLnBrk="0" fontAlgn="base" hangingPunct="0">
              <a:lnSpc>
                <a:spcPct val="150000"/>
              </a:lnSpc>
              <a:spcBef>
                <a:spcPct val="0"/>
              </a:spcBef>
              <a:spcAft>
                <a:spcPct val="0"/>
              </a:spcAft>
              <a:buFontTx/>
              <a:buChar char="•"/>
            </a:pPr>
            <a:r>
              <a:rPr kumimoji="0" lang="en-US" altLang="en-US"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Risk of data inconsistency.</a:t>
            </a:r>
          </a:p>
          <a:p>
            <a:pPr marL="0" indent="0" eaLnBrk="0" fontAlgn="base" hangingPunct="0">
              <a:lnSpc>
                <a:spcPct val="150000"/>
              </a:lnSpc>
              <a:spcBef>
                <a:spcPct val="0"/>
              </a:spcBef>
              <a:spcAft>
                <a:spcPct val="0"/>
              </a:spcAft>
              <a:buFontTx/>
              <a:buChar char="•"/>
            </a:pPr>
            <a:r>
              <a:rPr kumimoji="0" lang="en-US" altLang="en-US"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Harder to maintain and update.</a:t>
            </a:r>
          </a:p>
        </p:txBody>
      </p:sp>
    </p:spTree>
    <p:extLst>
      <p:ext uri="{BB962C8B-B14F-4D97-AF65-F5344CB8AC3E}">
        <p14:creationId xmlns:p14="http://schemas.microsoft.com/office/powerpoint/2010/main" val="19961675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9A05CB3C-D21B-1640-CF79-CD29998A9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B0266E-A145-D8E2-EABE-2ECE060A317D}"/>
              </a:ext>
            </a:extLst>
          </p:cNvPr>
          <p:cNvSpPr>
            <a:spLocks noGrp="1"/>
          </p:cNvSpPr>
          <p:nvPr>
            <p:ph type="title"/>
          </p:nvPr>
        </p:nvSpPr>
        <p:spPr>
          <a:xfrm>
            <a:off x="838199"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lumMod val="95000"/>
                  </a:schemeClr>
                </a:solidFill>
                <a:latin typeface="Times New Roman" panose="02020603050405020304" pitchFamily="18" charset="0"/>
                <a:cs typeface="Times New Roman" panose="02020603050405020304" pitchFamily="18" charset="0"/>
              </a:rPr>
              <a:t>Characteristics</a:t>
            </a:r>
            <a:r>
              <a:rPr lang="en-US" sz="3600" b="1" dirty="0">
                <a:solidFill>
                  <a:schemeClr val="bg1">
                    <a:lumMod val="95000"/>
                  </a:schemeClr>
                </a:solidFill>
                <a:latin typeface="Times New Roman" panose="02020603050405020304" pitchFamily="18" charset="0"/>
                <a:cs typeface="Times New Roman" panose="02020603050405020304" pitchFamily="18" charset="0"/>
              </a:rPr>
              <a:t> of Denormalization in DBMS</a:t>
            </a:r>
            <a:endParaRPr lang="en-IN" sz="4800" b="1" u="sng"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9FC5E4D-C8E0-8C9E-D745-694661639112}"/>
              </a:ext>
            </a:extLst>
          </p:cNvPr>
          <p:cNvSpPr>
            <a:spLocks noGrp="1" noChangeArrowheads="1"/>
          </p:cNvSpPr>
          <p:nvPr>
            <p:ph idx="1"/>
          </p:nvPr>
        </p:nvSpPr>
        <p:spPr bwMode="auto">
          <a:xfrm>
            <a:off x="975852" y="1271139"/>
            <a:ext cx="9564330"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Combines normalized tables for faster access.</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Introduces data </a:t>
            </a:r>
            <a:r>
              <a:rPr kumimoji="0" lang="en-US" altLang="en-US" sz="24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redundancy</a:t>
            </a: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Improves </a:t>
            </a:r>
            <a:r>
              <a:rPr kumimoji="0" lang="en-US" altLang="en-US" sz="24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query performance</a:t>
            </a: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by reducing joins.</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More suitable for </a:t>
            </a:r>
            <a:r>
              <a:rPr kumimoji="0" lang="en-US" altLang="en-US" sz="24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read-heavy</a:t>
            </a: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applications.</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Simplifies data retrieval, but </a:t>
            </a:r>
            <a:r>
              <a:rPr kumimoji="0" lang="en-US" altLang="en-US" sz="24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complicates updates</a:t>
            </a: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Best used in </a:t>
            </a:r>
            <a:r>
              <a:rPr kumimoji="0" lang="en-US" altLang="en-US" sz="24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OLAP</a:t>
            </a:r>
            <a:r>
              <a:rPr kumimoji="0" lang="en-US" altLang="en-US" sz="24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(analytical) systems.</a:t>
            </a:r>
          </a:p>
        </p:txBody>
      </p:sp>
    </p:spTree>
    <p:extLst>
      <p:ext uri="{BB962C8B-B14F-4D97-AF65-F5344CB8AC3E}">
        <p14:creationId xmlns:p14="http://schemas.microsoft.com/office/powerpoint/2010/main" val="23044487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BF868457-EBFF-4B4A-DB86-7989FB378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0F84E-437B-2DF3-7162-0C58DFCABB07}"/>
              </a:ext>
            </a:extLst>
          </p:cNvPr>
          <p:cNvSpPr>
            <a:spLocks noGrp="1"/>
          </p:cNvSpPr>
          <p:nvPr>
            <p:ph type="title"/>
          </p:nvPr>
        </p:nvSpPr>
        <p:spPr>
          <a:xfrm>
            <a:off x="838199"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solidFill>
                <a:latin typeface="Times New Roman" panose="02020603050405020304" pitchFamily="18" charset="0"/>
                <a:cs typeface="Times New Roman" panose="02020603050405020304" pitchFamily="18" charset="0"/>
              </a:rPr>
              <a:t>Example of Denormalization</a:t>
            </a:r>
            <a:r>
              <a:rPr lang="en-US" sz="3600" b="1" dirty="0">
                <a:solidFill>
                  <a:schemeClr val="bg1"/>
                </a:solidFill>
                <a:latin typeface="Times New Roman" panose="02020603050405020304" pitchFamily="18" charset="0"/>
                <a:cs typeface="Times New Roman" panose="02020603050405020304" pitchFamily="18" charset="0"/>
              </a:rPr>
              <a:t> in DBMS</a:t>
            </a:r>
            <a:endParaRPr lang="en-IN" sz="4800" b="1" u="sng"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D36FB69-4AA6-D20B-2087-694AE0C6819E}"/>
              </a:ext>
            </a:extLst>
          </p:cNvPr>
          <p:cNvSpPr>
            <a:spLocks noGrp="1" noChangeArrowheads="1"/>
          </p:cNvSpPr>
          <p:nvPr>
            <p:ph idx="1"/>
          </p:nvPr>
        </p:nvSpPr>
        <p:spPr bwMode="auto">
          <a:xfrm>
            <a:off x="671050" y="895526"/>
            <a:ext cx="10714704" cy="373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400" dirty="0">
                <a:solidFill>
                  <a:schemeClr val="bg2"/>
                </a:solidFill>
                <a:latin typeface="Times New Roman" panose="02020603050405020304" pitchFamily="18" charset="0"/>
                <a:cs typeface="Times New Roman" panose="02020603050405020304" pitchFamily="18" charset="0"/>
              </a:rPr>
              <a:t>Normalized (2 tables):</a:t>
            </a:r>
          </a:p>
          <a:p>
            <a:pPr>
              <a:lnSpc>
                <a:spcPct val="150000"/>
              </a:lnSpc>
            </a:pPr>
            <a:r>
              <a:rPr lang="en-IN" sz="2400" dirty="0">
                <a:solidFill>
                  <a:schemeClr val="bg2"/>
                </a:solidFill>
                <a:latin typeface="Times New Roman" panose="02020603050405020304" pitchFamily="18" charset="0"/>
                <a:cs typeface="Times New Roman" panose="02020603050405020304" pitchFamily="18" charset="0"/>
              </a:rPr>
              <a:t>Orders</a:t>
            </a:r>
          </a:p>
          <a:p>
            <a:pPr>
              <a:lnSpc>
                <a:spcPct val="150000"/>
              </a:lnSpc>
            </a:pPr>
            <a:r>
              <a:rPr lang="en-IN" sz="2400" dirty="0">
                <a:solidFill>
                  <a:schemeClr val="bg2"/>
                </a:solidFill>
                <a:latin typeface="Times New Roman" panose="02020603050405020304" pitchFamily="18" charset="0"/>
                <a:cs typeface="Times New Roman" panose="02020603050405020304" pitchFamily="18" charset="0"/>
              </a:rPr>
              <a:t>Customers</a:t>
            </a:r>
          </a:p>
          <a:p>
            <a:pPr>
              <a:lnSpc>
                <a:spcPct val="150000"/>
              </a:lnSpc>
            </a:pPr>
            <a:r>
              <a:rPr lang="en-IN" sz="2400" dirty="0">
                <a:solidFill>
                  <a:schemeClr val="bg2"/>
                </a:solidFill>
                <a:latin typeface="Times New Roman" panose="02020603050405020304" pitchFamily="18" charset="0"/>
                <a:cs typeface="Times New Roman" panose="02020603050405020304" pitchFamily="18" charset="0"/>
              </a:rPr>
              <a:t>Denormalized (1 table):</a:t>
            </a:r>
            <a:br>
              <a:rPr lang="en-IN" sz="2400" dirty="0">
                <a:solidFill>
                  <a:schemeClr val="bg2"/>
                </a:solidFill>
                <a:latin typeface="Times New Roman" panose="02020603050405020304" pitchFamily="18" charset="0"/>
                <a:cs typeface="Times New Roman" panose="02020603050405020304" pitchFamily="18" charset="0"/>
              </a:rPr>
            </a:br>
            <a:r>
              <a:rPr lang="en-IN" sz="2400" dirty="0">
                <a:solidFill>
                  <a:schemeClr val="bg2"/>
                </a:solidFill>
                <a:latin typeface="Times New Roman" panose="02020603050405020304" pitchFamily="18" charset="0"/>
                <a:cs typeface="Times New Roman" panose="02020603050405020304" pitchFamily="18" charset="0"/>
              </a:rPr>
              <a:t>| </a:t>
            </a:r>
            <a:r>
              <a:rPr lang="en-IN" sz="2400" dirty="0" err="1">
                <a:solidFill>
                  <a:schemeClr val="bg2"/>
                </a:solidFill>
                <a:latin typeface="Times New Roman" panose="02020603050405020304" pitchFamily="18" charset="0"/>
                <a:cs typeface="Times New Roman" panose="02020603050405020304" pitchFamily="18" charset="0"/>
              </a:rPr>
              <a:t>OrderID</a:t>
            </a:r>
            <a:r>
              <a:rPr lang="en-IN" sz="2400" dirty="0">
                <a:solidFill>
                  <a:schemeClr val="bg2"/>
                </a:solidFill>
                <a:latin typeface="Times New Roman" panose="02020603050405020304" pitchFamily="18" charset="0"/>
                <a:cs typeface="Times New Roman" panose="02020603050405020304" pitchFamily="18" charset="0"/>
              </a:rPr>
              <a:t> | </a:t>
            </a:r>
            <a:r>
              <a:rPr lang="en-IN" sz="2400" dirty="0" err="1">
                <a:solidFill>
                  <a:schemeClr val="bg2"/>
                </a:solidFill>
                <a:latin typeface="Times New Roman" panose="02020603050405020304" pitchFamily="18" charset="0"/>
                <a:cs typeface="Times New Roman" panose="02020603050405020304" pitchFamily="18" charset="0"/>
              </a:rPr>
              <a:t>CustomerName</a:t>
            </a:r>
            <a:r>
              <a:rPr lang="en-IN" sz="2400" dirty="0">
                <a:solidFill>
                  <a:schemeClr val="bg2"/>
                </a:solidFill>
                <a:latin typeface="Times New Roman" panose="02020603050405020304" pitchFamily="18" charset="0"/>
                <a:cs typeface="Times New Roman" panose="02020603050405020304" pitchFamily="18" charset="0"/>
              </a:rPr>
              <a:t> | Address | Product | Quantity |</a:t>
            </a:r>
          </a:p>
          <a:p>
            <a:pPr eaLnBrk="0" fontAlgn="base" hangingPunct="0">
              <a:lnSpc>
                <a:spcPct val="150000"/>
              </a:lnSpc>
              <a:spcBef>
                <a:spcPct val="0"/>
              </a:spcBef>
              <a:spcAft>
                <a:spcPct val="0"/>
              </a:spcAft>
            </a:pPr>
            <a:endParaRPr kumimoji="0" lang="en-US" altLang="en-US" sz="240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9643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FF6A23F-5C4B-1950-A1A7-9A9ECBA75B05}"/>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C5C2579-BF14-A3FC-C573-19D53967EDE7}"/>
              </a:ext>
            </a:extLst>
          </p:cNvPr>
          <p:cNvGraphicFramePr/>
          <p:nvPr>
            <p:extLst>
              <p:ext uri="{D42A27DB-BD31-4B8C-83A1-F6EECF244321}">
                <p14:modId xmlns:p14="http://schemas.microsoft.com/office/powerpoint/2010/main" val="39187403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4">
            <a:extLst>
              <a:ext uri="{FF2B5EF4-FFF2-40B4-BE49-F238E27FC236}">
                <a16:creationId xmlns:a16="http://schemas.microsoft.com/office/drawing/2014/main" id="{D7CEAF87-2C9B-F940-2285-282DBE22A072}"/>
              </a:ext>
            </a:extLst>
          </p:cNvPr>
          <p:cNvSpPr>
            <a:spLocks noGrp="1"/>
          </p:cNvSpPr>
          <p:nvPr>
            <p:ph type="ctrTitle"/>
          </p:nvPr>
        </p:nvSpPr>
        <p:spPr>
          <a:xfrm>
            <a:off x="1524000" y="582015"/>
            <a:ext cx="9144000" cy="941986"/>
          </a:xfrm>
        </p:spPr>
        <p:txBody>
          <a:bodyPr/>
          <a:lstStyle/>
          <a:p>
            <a:r>
              <a:rPr lang="en-IN" dirty="0">
                <a:solidFill>
                  <a:schemeClr val="bg1">
                    <a:lumMod val="95000"/>
                  </a:schemeClr>
                </a:solidFill>
                <a:latin typeface="Times New Roman" panose="02020603050405020304" pitchFamily="18" charset="0"/>
                <a:cs typeface="Times New Roman" panose="02020603050405020304" pitchFamily="18" charset="0"/>
              </a:rPr>
              <a:t>Difference</a:t>
            </a:r>
          </a:p>
        </p:txBody>
      </p:sp>
    </p:spTree>
    <p:extLst>
      <p:ext uri="{BB962C8B-B14F-4D97-AF65-F5344CB8AC3E}">
        <p14:creationId xmlns:p14="http://schemas.microsoft.com/office/powerpoint/2010/main" val="1393691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FCF85EBF-FC4A-047B-A713-0F68CC14D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76C62-B238-57A1-4896-F321424C7BF4}"/>
              </a:ext>
            </a:extLst>
          </p:cNvPr>
          <p:cNvSpPr>
            <a:spLocks noGrp="1"/>
          </p:cNvSpPr>
          <p:nvPr>
            <p:ph type="title"/>
          </p:nvPr>
        </p:nvSpPr>
        <p:spPr>
          <a:xfrm>
            <a:off x="822221"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solidFill>
                <a:latin typeface="Times New Roman" panose="02020603050405020304" pitchFamily="18" charset="0"/>
                <a:cs typeface="Times New Roman" panose="02020603050405020304" pitchFamily="18" charset="0"/>
              </a:rPr>
              <a:t>Key Differences</a:t>
            </a:r>
            <a:endParaRPr lang="en-IN" sz="4800" b="1" u="sng"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A80B3555-5C63-79DE-3265-D798EBA0B6BD}"/>
              </a:ext>
            </a:extLst>
          </p:cNvPr>
          <p:cNvGraphicFramePr>
            <a:graphicFrameLocks noGrp="1"/>
          </p:cNvGraphicFramePr>
          <p:nvPr>
            <p:ph idx="1"/>
            <p:extLst>
              <p:ext uri="{D42A27DB-BD31-4B8C-83A1-F6EECF244321}">
                <p14:modId xmlns:p14="http://schemas.microsoft.com/office/powerpoint/2010/main" val="37900113"/>
              </p:ext>
            </p:extLst>
          </p:nvPr>
        </p:nvGraphicFramePr>
        <p:xfrm>
          <a:off x="930380" y="1268361"/>
          <a:ext cx="10547553" cy="4483512"/>
        </p:xfrm>
        <a:graphic>
          <a:graphicData uri="http://schemas.openxmlformats.org/drawingml/2006/table">
            <a:tbl>
              <a:tblPr>
                <a:tableStyleId>{BDBED569-4797-4DF1-A0F4-6AAB3CD982D8}</a:tableStyleId>
              </a:tblPr>
              <a:tblGrid>
                <a:gridCol w="3515851">
                  <a:extLst>
                    <a:ext uri="{9D8B030D-6E8A-4147-A177-3AD203B41FA5}">
                      <a16:colId xmlns:a16="http://schemas.microsoft.com/office/drawing/2014/main" val="2261421411"/>
                    </a:ext>
                  </a:extLst>
                </a:gridCol>
                <a:gridCol w="3515851">
                  <a:extLst>
                    <a:ext uri="{9D8B030D-6E8A-4147-A177-3AD203B41FA5}">
                      <a16:colId xmlns:a16="http://schemas.microsoft.com/office/drawing/2014/main" val="4122794106"/>
                    </a:ext>
                  </a:extLst>
                </a:gridCol>
                <a:gridCol w="3515851">
                  <a:extLst>
                    <a:ext uri="{9D8B030D-6E8A-4147-A177-3AD203B41FA5}">
                      <a16:colId xmlns:a16="http://schemas.microsoft.com/office/drawing/2014/main" val="1173969265"/>
                    </a:ext>
                  </a:extLst>
                </a:gridCol>
              </a:tblGrid>
              <a:tr h="747252">
                <a:tc>
                  <a:txBody>
                    <a:bodyPr/>
                    <a:lstStyle/>
                    <a:p>
                      <a:pPr algn="l">
                        <a:buNone/>
                      </a:pPr>
                      <a:r>
                        <a:rPr lang="en-IN" sz="2000" b="1" dirty="0">
                          <a:solidFill>
                            <a:schemeClr val="bg1"/>
                          </a:solidFill>
                          <a:latin typeface="Times New Roman" panose="02020603050405020304" pitchFamily="18" charset="0"/>
                          <a:cs typeface="Times New Roman" panose="02020603050405020304" pitchFamily="18" charset="0"/>
                        </a:rPr>
                        <a:t>Feature</a:t>
                      </a:r>
                    </a:p>
                  </a:txBody>
                  <a:tcPr anchor="ctr"/>
                </a:tc>
                <a:tc>
                  <a:txBody>
                    <a:bodyPr/>
                    <a:lstStyle/>
                    <a:p>
                      <a:pPr algn="l">
                        <a:buNone/>
                      </a:pPr>
                      <a:r>
                        <a:rPr lang="en-IN" sz="2000" b="1" dirty="0">
                          <a:solidFill>
                            <a:schemeClr val="bg1"/>
                          </a:solidFill>
                          <a:latin typeface="Times New Roman" panose="02020603050405020304" pitchFamily="18" charset="0"/>
                          <a:cs typeface="Times New Roman" panose="02020603050405020304" pitchFamily="18" charset="0"/>
                        </a:rPr>
                        <a:t>Normalization</a:t>
                      </a:r>
                    </a:p>
                  </a:txBody>
                  <a:tcPr anchor="ctr"/>
                </a:tc>
                <a:tc>
                  <a:txBody>
                    <a:bodyPr/>
                    <a:lstStyle/>
                    <a:p>
                      <a:pPr algn="l">
                        <a:buNone/>
                      </a:pPr>
                      <a:r>
                        <a:rPr lang="en-IN" sz="2000" b="1" dirty="0">
                          <a:solidFill>
                            <a:schemeClr val="bg1"/>
                          </a:solidFill>
                          <a:latin typeface="Times New Roman" panose="02020603050405020304" pitchFamily="18" charset="0"/>
                          <a:cs typeface="Times New Roman" panose="02020603050405020304" pitchFamily="18" charset="0"/>
                        </a:rPr>
                        <a:t>Denormalization</a:t>
                      </a:r>
                    </a:p>
                  </a:txBody>
                  <a:tcPr anchor="ctr"/>
                </a:tc>
                <a:extLst>
                  <a:ext uri="{0D108BD9-81ED-4DB2-BD59-A6C34878D82A}">
                    <a16:rowId xmlns:a16="http://schemas.microsoft.com/office/drawing/2014/main" val="3292913732"/>
                  </a:ext>
                </a:extLst>
              </a:tr>
              <a:tr h="747252">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Data Redundancy</a:t>
                      </a:r>
                    </a:p>
                  </a:txBody>
                  <a:tcPr anchor="ctr"/>
                </a:tc>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Low</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High</a:t>
                      </a:r>
                    </a:p>
                  </a:txBody>
                  <a:tcPr anchor="ctr"/>
                </a:tc>
                <a:extLst>
                  <a:ext uri="{0D108BD9-81ED-4DB2-BD59-A6C34878D82A}">
                    <a16:rowId xmlns:a16="http://schemas.microsoft.com/office/drawing/2014/main" val="1833864955"/>
                  </a:ext>
                </a:extLst>
              </a:tr>
              <a:tr h="747252">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Speed</a:t>
                      </a:r>
                    </a:p>
                  </a:txBody>
                  <a:tcPr anchor="ctr"/>
                </a:tc>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Slower (write optimized)</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Faster (read optimized)</a:t>
                      </a:r>
                    </a:p>
                  </a:txBody>
                  <a:tcPr anchor="ctr"/>
                </a:tc>
                <a:extLst>
                  <a:ext uri="{0D108BD9-81ED-4DB2-BD59-A6C34878D82A}">
                    <a16:rowId xmlns:a16="http://schemas.microsoft.com/office/drawing/2014/main" val="1873715322"/>
                  </a:ext>
                </a:extLst>
              </a:tr>
              <a:tr h="747252">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Joins</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More joins</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Fewer joins</a:t>
                      </a:r>
                    </a:p>
                  </a:txBody>
                  <a:tcPr anchor="ctr"/>
                </a:tc>
                <a:extLst>
                  <a:ext uri="{0D108BD9-81ED-4DB2-BD59-A6C34878D82A}">
                    <a16:rowId xmlns:a16="http://schemas.microsoft.com/office/drawing/2014/main" val="4088822653"/>
                  </a:ext>
                </a:extLst>
              </a:tr>
              <a:tr h="747252">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Integrity</a:t>
                      </a:r>
                    </a:p>
                  </a:txBody>
                  <a:tcPr anchor="ctr"/>
                </a:tc>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High</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Risk of anomalies</a:t>
                      </a:r>
                    </a:p>
                  </a:txBody>
                  <a:tcPr anchor="ctr"/>
                </a:tc>
                <a:extLst>
                  <a:ext uri="{0D108BD9-81ED-4DB2-BD59-A6C34878D82A}">
                    <a16:rowId xmlns:a16="http://schemas.microsoft.com/office/drawing/2014/main" val="1361021515"/>
                  </a:ext>
                </a:extLst>
              </a:tr>
              <a:tr h="747252">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Use Case</a:t>
                      </a:r>
                    </a:p>
                  </a:txBody>
                  <a:tcPr anchor="ctr"/>
                </a:tc>
                <a:tc>
                  <a:txBody>
                    <a:bodyPr/>
                    <a:lstStyle/>
                    <a:p>
                      <a:pPr algn="l">
                        <a:buNone/>
                      </a:pPr>
                      <a:r>
                        <a:rPr lang="en-IN">
                          <a:solidFill>
                            <a:schemeClr val="bg2"/>
                          </a:solidFill>
                          <a:latin typeface="Times New Roman" panose="02020603050405020304" pitchFamily="18" charset="0"/>
                          <a:cs typeface="Times New Roman" panose="02020603050405020304" pitchFamily="18" charset="0"/>
                        </a:rPr>
                        <a:t>OLTP systems</a:t>
                      </a:r>
                    </a:p>
                  </a:txBody>
                  <a:tcPr anchor="ctr"/>
                </a:tc>
                <a:tc>
                  <a:txBody>
                    <a:bodyPr/>
                    <a:lstStyle/>
                    <a:p>
                      <a:pPr algn="l">
                        <a:buNone/>
                      </a:pPr>
                      <a:r>
                        <a:rPr lang="en-IN" dirty="0">
                          <a:solidFill>
                            <a:schemeClr val="bg2"/>
                          </a:solidFill>
                          <a:latin typeface="Times New Roman" panose="02020603050405020304" pitchFamily="18" charset="0"/>
                          <a:cs typeface="Times New Roman" panose="02020603050405020304" pitchFamily="18" charset="0"/>
                        </a:rPr>
                        <a:t>OLAP, reporting systems</a:t>
                      </a:r>
                    </a:p>
                  </a:txBody>
                  <a:tcPr anchor="ctr"/>
                </a:tc>
                <a:extLst>
                  <a:ext uri="{0D108BD9-81ED-4DB2-BD59-A6C34878D82A}">
                    <a16:rowId xmlns:a16="http://schemas.microsoft.com/office/drawing/2014/main" val="1480449627"/>
                  </a:ext>
                </a:extLst>
              </a:tr>
            </a:tbl>
          </a:graphicData>
        </a:graphic>
      </p:graphicFrame>
    </p:spTree>
    <p:extLst>
      <p:ext uri="{BB962C8B-B14F-4D97-AF65-F5344CB8AC3E}">
        <p14:creationId xmlns:p14="http://schemas.microsoft.com/office/powerpoint/2010/main" val="3017040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9575BED1-EA91-C7B8-2C3D-4AD563785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9AF2B-170A-72CB-D6C1-A6F6FFBF56EC}"/>
              </a:ext>
            </a:extLst>
          </p:cNvPr>
          <p:cNvSpPr>
            <a:spLocks noGrp="1"/>
          </p:cNvSpPr>
          <p:nvPr>
            <p:ph type="title"/>
          </p:nvPr>
        </p:nvSpPr>
        <p:spPr>
          <a:xfrm>
            <a:off x="822221"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solidFill>
                <a:latin typeface="Times New Roman" panose="02020603050405020304" pitchFamily="18" charset="0"/>
                <a:cs typeface="Times New Roman" panose="02020603050405020304" pitchFamily="18" charset="0"/>
              </a:rPr>
              <a:t>When to Use?</a:t>
            </a:r>
            <a:endParaRPr lang="en-IN" sz="4800" b="1" u="sng"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7CA45413-6449-EDCF-D0EF-FBB221BDD7F2}"/>
              </a:ext>
            </a:extLst>
          </p:cNvPr>
          <p:cNvGraphicFramePr>
            <a:graphicFrameLocks noGrp="1"/>
          </p:cNvGraphicFramePr>
          <p:nvPr>
            <p:ph idx="1"/>
            <p:extLst>
              <p:ext uri="{D42A27DB-BD31-4B8C-83A1-F6EECF244321}">
                <p14:modId xmlns:p14="http://schemas.microsoft.com/office/powerpoint/2010/main" val="844575171"/>
              </p:ext>
            </p:extLst>
          </p:nvPr>
        </p:nvGraphicFramePr>
        <p:xfrm>
          <a:off x="838199" y="943897"/>
          <a:ext cx="10842522" cy="5397909"/>
        </p:xfrm>
        <a:graphic>
          <a:graphicData uri="http://schemas.openxmlformats.org/drawingml/2006/table">
            <a:tbl>
              <a:tblPr>
                <a:tableStyleId>{5A111915-BE36-4E01-A7E5-04B1672EAD32}</a:tableStyleId>
              </a:tblPr>
              <a:tblGrid>
                <a:gridCol w="3301182">
                  <a:extLst>
                    <a:ext uri="{9D8B030D-6E8A-4147-A177-3AD203B41FA5}">
                      <a16:colId xmlns:a16="http://schemas.microsoft.com/office/drawing/2014/main" val="2536880805"/>
                    </a:ext>
                  </a:extLst>
                </a:gridCol>
                <a:gridCol w="3927166">
                  <a:extLst>
                    <a:ext uri="{9D8B030D-6E8A-4147-A177-3AD203B41FA5}">
                      <a16:colId xmlns:a16="http://schemas.microsoft.com/office/drawing/2014/main" val="760999034"/>
                    </a:ext>
                  </a:extLst>
                </a:gridCol>
                <a:gridCol w="3614174">
                  <a:extLst>
                    <a:ext uri="{9D8B030D-6E8A-4147-A177-3AD203B41FA5}">
                      <a16:colId xmlns:a16="http://schemas.microsoft.com/office/drawing/2014/main" val="2157538428"/>
                    </a:ext>
                  </a:extLst>
                </a:gridCol>
              </a:tblGrid>
              <a:tr h="469383">
                <a:tc>
                  <a:txBody>
                    <a:bodyPr/>
                    <a:lstStyle/>
                    <a:p>
                      <a:pPr algn="l">
                        <a:buNone/>
                      </a:pPr>
                      <a:r>
                        <a:rPr lang="en-IN" b="1" dirty="0">
                          <a:solidFill>
                            <a:schemeClr val="bg1"/>
                          </a:solidFill>
                          <a:latin typeface="Times New Roman" panose="02020603050405020304" pitchFamily="18" charset="0"/>
                          <a:cs typeface="Times New Roman" panose="02020603050405020304" pitchFamily="18" charset="0"/>
                        </a:rPr>
                        <a:t>Criteria</a:t>
                      </a:r>
                      <a:endParaRPr lang="en-IN" dirty="0">
                        <a:solidFill>
                          <a:schemeClr val="bg1"/>
                        </a:solidFill>
                        <a:latin typeface="Times New Roman" panose="02020603050405020304" pitchFamily="18" charset="0"/>
                        <a:cs typeface="Times New Roman" panose="02020603050405020304" pitchFamily="18" charset="0"/>
                      </a:endParaRPr>
                    </a:p>
                  </a:txBody>
                  <a:tcPr anchor="ctr">
                    <a:solidFill>
                      <a:schemeClr val="tx1">
                        <a:lumMod val="75000"/>
                        <a:lumOff val="25000"/>
                      </a:schemeClr>
                    </a:solidFill>
                  </a:tcPr>
                </a:tc>
                <a:tc>
                  <a:txBody>
                    <a:bodyPr/>
                    <a:lstStyle/>
                    <a:p>
                      <a:pPr algn="l">
                        <a:buNone/>
                      </a:pPr>
                      <a:r>
                        <a:rPr lang="en-IN" b="1" dirty="0">
                          <a:solidFill>
                            <a:schemeClr val="bg1"/>
                          </a:solidFill>
                          <a:latin typeface="Times New Roman" panose="02020603050405020304" pitchFamily="18" charset="0"/>
                          <a:cs typeface="Times New Roman" panose="02020603050405020304" pitchFamily="18" charset="0"/>
                        </a:rPr>
                        <a:t>Normalization is Better When...</a:t>
                      </a:r>
                      <a:endParaRPr lang="en-IN" dirty="0">
                        <a:solidFill>
                          <a:schemeClr val="bg1"/>
                        </a:solidFill>
                        <a:latin typeface="Times New Roman" panose="02020603050405020304" pitchFamily="18" charset="0"/>
                        <a:cs typeface="Times New Roman" panose="02020603050405020304" pitchFamily="18" charset="0"/>
                      </a:endParaRPr>
                    </a:p>
                  </a:txBody>
                  <a:tcPr anchor="ctr">
                    <a:solidFill>
                      <a:schemeClr val="tx1">
                        <a:lumMod val="75000"/>
                        <a:lumOff val="25000"/>
                      </a:schemeClr>
                    </a:solidFill>
                  </a:tcPr>
                </a:tc>
                <a:tc>
                  <a:txBody>
                    <a:bodyPr/>
                    <a:lstStyle/>
                    <a:p>
                      <a:pPr algn="l">
                        <a:buNone/>
                      </a:pPr>
                      <a:r>
                        <a:rPr lang="en-IN" b="1" dirty="0">
                          <a:solidFill>
                            <a:schemeClr val="bg1"/>
                          </a:solidFill>
                          <a:latin typeface="Times New Roman" panose="02020603050405020304" pitchFamily="18" charset="0"/>
                          <a:cs typeface="Times New Roman" panose="02020603050405020304" pitchFamily="18" charset="0"/>
                        </a:rPr>
                        <a:t>Denormalization is Better When...</a:t>
                      </a:r>
                      <a:endParaRPr lang="en-IN" dirty="0">
                        <a:solidFill>
                          <a:schemeClr val="bg1"/>
                        </a:solidFill>
                        <a:latin typeface="Times New Roman" panose="02020603050405020304" pitchFamily="18" charset="0"/>
                        <a:cs typeface="Times New Roman" panose="02020603050405020304" pitchFamily="18" charset="0"/>
                      </a:endParaRPr>
                    </a:p>
                  </a:txBody>
                  <a:tcPr anchor="ctr">
                    <a:solidFill>
                      <a:schemeClr val="tx1">
                        <a:lumMod val="75000"/>
                        <a:lumOff val="25000"/>
                      </a:schemeClr>
                    </a:solidFill>
                  </a:tcPr>
                </a:tc>
                <a:extLst>
                  <a:ext uri="{0D108BD9-81ED-4DB2-BD59-A6C34878D82A}">
                    <a16:rowId xmlns:a16="http://schemas.microsoft.com/office/drawing/2014/main" val="1327835155"/>
                  </a:ext>
                </a:extLst>
              </a:tr>
              <a:tr h="821421">
                <a:tc>
                  <a:txBody>
                    <a:bodyPr/>
                    <a:lstStyle/>
                    <a:p>
                      <a:pPr algn="l">
                        <a:buNone/>
                      </a:pPr>
                      <a:r>
                        <a:rPr lang="en-IN" b="1">
                          <a:solidFill>
                            <a:schemeClr val="bg1"/>
                          </a:solidFill>
                          <a:latin typeface="Times New Roman" panose="02020603050405020304" pitchFamily="18" charset="0"/>
                          <a:cs typeface="Times New Roman" panose="02020603050405020304" pitchFamily="18" charset="0"/>
                        </a:rPr>
                        <a:t>Data Integrity</a:t>
                      </a:r>
                      <a:endParaRPr lang="en-IN">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You need high data accuracy and consistency.</a:t>
                      </a:r>
                    </a:p>
                  </a:txBody>
                  <a:tcPr anchor="ctr"/>
                </a:tc>
                <a:tc>
                  <a:txBody>
                    <a:bodyPr/>
                    <a:lstStyle/>
                    <a:p>
                      <a:pPr algn="l">
                        <a:buNone/>
                      </a:pPr>
                      <a:r>
                        <a:rPr lang="en-US" dirty="0">
                          <a:solidFill>
                            <a:schemeClr val="bg1"/>
                          </a:solidFill>
                          <a:latin typeface="Times New Roman" panose="02020603050405020304" pitchFamily="18" charset="0"/>
                          <a:cs typeface="Times New Roman" panose="02020603050405020304" pitchFamily="18" charset="0"/>
                        </a:rPr>
                        <a:t>Some data redundancy is acceptable.</a:t>
                      </a:r>
                    </a:p>
                  </a:txBody>
                  <a:tcPr anchor="ctr"/>
                </a:tc>
                <a:extLst>
                  <a:ext uri="{0D108BD9-81ED-4DB2-BD59-A6C34878D82A}">
                    <a16:rowId xmlns:a16="http://schemas.microsoft.com/office/drawing/2014/main" val="3113371109"/>
                  </a:ext>
                </a:extLst>
              </a:tr>
              <a:tr h="821421">
                <a:tc>
                  <a:txBody>
                    <a:bodyPr/>
                    <a:lstStyle/>
                    <a:p>
                      <a:pPr algn="l">
                        <a:buNone/>
                      </a:pPr>
                      <a:r>
                        <a:rPr lang="en-IN" b="1" dirty="0">
                          <a:solidFill>
                            <a:schemeClr val="bg1"/>
                          </a:solidFill>
                          <a:latin typeface="Times New Roman" panose="02020603050405020304" pitchFamily="18" charset="0"/>
                          <a:cs typeface="Times New Roman" panose="02020603050405020304" pitchFamily="18" charset="0"/>
                        </a:rPr>
                        <a:t>Data Redundancy</a:t>
                      </a:r>
                      <a:endParaRPr lang="en-IN"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You want to minimize storage use and avoid duplicate data.</a:t>
                      </a: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Speed matters more than space; some duplication is okay.</a:t>
                      </a:r>
                    </a:p>
                  </a:txBody>
                  <a:tcPr anchor="ctr"/>
                </a:tc>
                <a:extLst>
                  <a:ext uri="{0D108BD9-81ED-4DB2-BD59-A6C34878D82A}">
                    <a16:rowId xmlns:a16="http://schemas.microsoft.com/office/drawing/2014/main" val="1459589882"/>
                  </a:ext>
                </a:extLst>
              </a:tr>
              <a:tr h="821421">
                <a:tc>
                  <a:txBody>
                    <a:bodyPr/>
                    <a:lstStyle/>
                    <a:p>
                      <a:pPr algn="l">
                        <a:buNone/>
                      </a:pPr>
                      <a:r>
                        <a:rPr lang="en-IN" b="1">
                          <a:solidFill>
                            <a:schemeClr val="bg1"/>
                          </a:solidFill>
                          <a:latin typeface="Times New Roman" panose="02020603050405020304" pitchFamily="18" charset="0"/>
                          <a:cs typeface="Times New Roman" panose="02020603050405020304" pitchFamily="18" charset="0"/>
                        </a:rPr>
                        <a:t>Performance (Read)</a:t>
                      </a:r>
                      <a:endParaRPr lang="en-IN">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Reads are rare or performance is not critical.</a:t>
                      </a: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You need faster query results for reports or dashboards.</a:t>
                      </a:r>
                    </a:p>
                  </a:txBody>
                  <a:tcPr anchor="ctr"/>
                </a:tc>
                <a:extLst>
                  <a:ext uri="{0D108BD9-81ED-4DB2-BD59-A6C34878D82A}">
                    <a16:rowId xmlns:a16="http://schemas.microsoft.com/office/drawing/2014/main" val="607270618"/>
                  </a:ext>
                </a:extLst>
              </a:tr>
              <a:tr h="821421">
                <a:tc>
                  <a:txBody>
                    <a:bodyPr/>
                    <a:lstStyle/>
                    <a:p>
                      <a:pPr algn="l">
                        <a:buNone/>
                      </a:pPr>
                      <a:r>
                        <a:rPr lang="en-IN" b="1">
                          <a:solidFill>
                            <a:schemeClr val="bg1"/>
                          </a:solidFill>
                          <a:latin typeface="Times New Roman" panose="02020603050405020304" pitchFamily="18" charset="0"/>
                          <a:cs typeface="Times New Roman" panose="02020603050405020304" pitchFamily="18" charset="0"/>
                        </a:rPr>
                        <a:t>Performance (Write)</a:t>
                      </a:r>
                      <a:endParaRPr lang="en-IN">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System is write-heavy (frequent inserts/updates).</a:t>
                      </a: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System is read-heavy (more selects, fewer updates).</a:t>
                      </a:r>
                    </a:p>
                  </a:txBody>
                  <a:tcPr anchor="ctr"/>
                </a:tc>
                <a:extLst>
                  <a:ext uri="{0D108BD9-81ED-4DB2-BD59-A6C34878D82A}">
                    <a16:rowId xmlns:a16="http://schemas.microsoft.com/office/drawing/2014/main" val="3444926010"/>
                  </a:ext>
                </a:extLst>
              </a:tr>
              <a:tr h="821421">
                <a:tc>
                  <a:txBody>
                    <a:bodyPr/>
                    <a:lstStyle/>
                    <a:p>
                      <a:pPr algn="l">
                        <a:buNone/>
                      </a:pPr>
                      <a:r>
                        <a:rPr lang="en-IN" b="1">
                          <a:solidFill>
                            <a:schemeClr val="bg1"/>
                          </a:solidFill>
                          <a:latin typeface="Times New Roman" panose="02020603050405020304" pitchFamily="18" charset="0"/>
                          <a:cs typeface="Times New Roman" panose="02020603050405020304" pitchFamily="18" charset="0"/>
                        </a:rPr>
                        <a:t>Complexity</a:t>
                      </a:r>
                      <a:endParaRPr lang="en-IN">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You're okay with writing complex JOIN queries.</a:t>
                      </a:r>
                    </a:p>
                  </a:txBody>
                  <a:tcPr anchor="ctr"/>
                </a:tc>
                <a:tc>
                  <a:txBody>
                    <a:bodyPr/>
                    <a:lstStyle/>
                    <a:p>
                      <a:pPr algn="l">
                        <a:buNone/>
                      </a:pPr>
                      <a:r>
                        <a:rPr lang="en-US">
                          <a:solidFill>
                            <a:schemeClr val="bg1"/>
                          </a:solidFill>
                          <a:latin typeface="Times New Roman" panose="02020603050405020304" pitchFamily="18" charset="0"/>
                          <a:cs typeface="Times New Roman" panose="02020603050405020304" pitchFamily="18" charset="0"/>
                        </a:rPr>
                        <a:t>You want to simplify queries with fewer JOINs.</a:t>
                      </a:r>
                    </a:p>
                  </a:txBody>
                  <a:tcPr anchor="ctr"/>
                </a:tc>
                <a:extLst>
                  <a:ext uri="{0D108BD9-81ED-4DB2-BD59-A6C34878D82A}">
                    <a16:rowId xmlns:a16="http://schemas.microsoft.com/office/drawing/2014/main" val="2746866486"/>
                  </a:ext>
                </a:extLst>
              </a:tr>
              <a:tr h="821421">
                <a:tc>
                  <a:txBody>
                    <a:bodyPr/>
                    <a:lstStyle/>
                    <a:p>
                      <a:pPr algn="l">
                        <a:buNone/>
                      </a:pPr>
                      <a:r>
                        <a:rPr lang="en-IN" b="1">
                          <a:solidFill>
                            <a:schemeClr val="bg1"/>
                          </a:solidFill>
                          <a:latin typeface="Times New Roman" panose="02020603050405020304" pitchFamily="18" charset="0"/>
                          <a:cs typeface="Times New Roman" panose="02020603050405020304" pitchFamily="18" charset="0"/>
                        </a:rPr>
                        <a:t>Use Case</a:t>
                      </a:r>
                      <a:endParaRPr lang="en-IN">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buNone/>
                      </a:pPr>
                      <a:r>
                        <a:rPr lang="en-US" dirty="0">
                          <a:solidFill>
                            <a:schemeClr val="bg1"/>
                          </a:solidFill>
                          <a:latin typeface="Times New Roman" panose="02020603050405020304" pitchFamily="18" charset="0"/>
                          <a:cs typeface="Times New Roman" panose="02020603050405020304" pitchFamily="18" charset="0"/>
                        </a:rPr>
                        <a:t>OLTP systems (e.g., banking, bookings).</a:t>
                      </a:r>
                    </a:p>
                  </a:txBody>
                  <a:tcPr anchor="ctr"/>
                </a:tc>
                <a:tc>
                  <a:txBody>
                    <a:bodyPr/>
                    <a:lstStyle/>
                    <a:p>
                      <a:pPr algn="l">
                        <a:buNone/>
                      </a:pPr>
                      <a:r>
                        <a:rPr lang="en-IN" dirty="0">
                          <a:solidFill>
                            <a:schemeClr val="bg1"/>
                          </a:solidFill>
                          <a:latin typeface="Times New Roman" panose="02020603050405020304" pitchFamily="18" charset="0"/>
                          <a:cs typeface="Times New Roman" panose="02020603050405020304" pitchFamily="18" charset="0"/>
                        </a:rPr>
                        <a:t>OLAP systems (e.g., reporting, analytics).</a:t>
                      </a:r>
                    </a:p>
                  </a:txBody>
                  <a:tcPr anchor="ctr"/>
                </a:tc>
                <a:extLst>
                  <a:ext uri="{0D108BD9-81ED-4DB2-BD59-A6C34878D82A}">
                    <a16:rowId xmlns:a16="http://schemas.microsoft.com/office/drawing/2014/main" val="904833698"/>
                  </a:ext>
                </a:extLst>
              </a:tr>
            </a:tbl>
          </a:graphicData>
        </a:graphic>
      </p:graphicFrame>
    </p:spTree>
    <p:extLst>
      <p:ext uri="{BB962C8B-B14F-4D97-AF65-F5344CB8AC3E}">
        <p14:creationId xmlns:p14="http://schemas.microsoft.com/office/powerpoint/2010/main" val="259588144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BE3E2D03-CC77-E540-3C4E-C09AFA4973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858BA6-4679-22E1-8620-A1B62B62C5AA}"/>
              </a:ext>
            </a:extLst>
          </p:cNvPr>
          <p:cNvSpPr>
            <a:spLocks noGrp="1"/>
          </p:cNvSpPr>
          <p:nvPr>
            <p:ph type="ctrTitle"/>
          </p:nvPr>
        </p:nvSpPr>
        <p:spPr>
          <a:xfrm>
            <a:off x="1524000" y="582015"/>
            <a:ext cx="9144000" cy="941986"/>
          </a:xfrm>
        </p:spPr>
        <p:txBody>
          <a:bodyPr/>
          <a:lstStyle/>
          <a:p>
            <a:r>
              <a:rPr lang="en-IN" b="1" dirty="0">
                <a:solidFill>
                  <a:schemeClr val="bg1"/>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B219DC75-55D5-F3B0-A530-57DD47372089}"/>
              </a:ext>
            </a:extLst>
          </p:cNvPr>
          <p:cNvSpPr txBox="1"/>
          <p:nvPr/>
        </p:nvSpPr>
        <p:spPr>
          <a:xfrm>
            <a:off x="412955" y="1622323"/>
            <a:ext cx="11307097"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There's no single "best" approach for all situations.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optimal choice depends entirely 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Your application's primary purpose: Is it transactional or analytical?</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Performance requirements: How fast do queries really need to be?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Data volume and update frequency.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Tolerance for potential inconsistencies (if any).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Hybrid Approaches are Common: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Many complex systems use a highly normalized transactional database for daily operations and a separate, denormalized data warehouse for reporting and analysis.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4973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E038642D-90C8-7FE0-9AFA-50253A20FE3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538E62E-856C-1FFD-9ABB-8FD0D132C276}"/>
              </a:ext>
            </a:extLst>
          </p:cNvPr>
          <p:cNvSpPr>
            <a:spLocks noGrp="1"/>
          </p:cNvSpPr>
          <p:nvPr>
            <p:ph type="ctrTitle"/>
          </p:nvPr>
        </p:nvSpPr>
        <p:spPr>
          <a:xfrm>
            <a:off x="1248697" y="2863099"/>
            <a:ext cx="9144000" cy="941986"/>
          </a:xfrm>
        </p:spPr>
        <p:txBody>
          <a:bodyPr/>
          <a:lstStyle/>
          <a:p>
            <a:r>
              <a:rPr lang="en-IN"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40687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272CC3EC-046E-E9C7-E218-1DB8D4A7F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F0658-245D-82B1-09F0-89EB27A8E1F0}"/>
              </a:ext>
            </a:extLst>
          </p:cNvPr>
          <p:cNvSpPr>
            <a:spLocks noGrp="1"/>
          </p:cNvSpPr>
          <p:nvPr>
            <p:ph type="title"/>
          </p:nvPr>
        </p:nvSpPr>
        <p:spPr/>
        <p:txBody>
          <a:bodyPr>
            <a:normAutofit/>
          </a:bodyPr>
          <a:lstStyle/>
          <a:p>
            <a:pPr marL="685800" indent="-685800">
              <a:lnSpc>
                <a:spcPct val="100000"/>
              </a:lnSpc>
              <a:buFont typeface="Wingdings" panose="05000000000000000000" pitchFamily="2" charset="2"/>
              <a:buChar char="v"/>
            </a:pPr>
            <a:r>
              <a:rPr lang="en-IN" sz="5400" b="1" u="sng" dirty="0">
                <a:solidFill>
                  <a:schemeClr val="bg1"/>
                </a:solidFill>
                <a:latin typeface="Times New Roman" panose="02020603050405020304" pitchFamily="18" charset="0"/>
                <a:cs typeface="Times New Roman" panose="02020603050405020304" pitchFamily="18" charset="0"/>
              </a:rPr>
              <a:t>Normalization in DBMS</a:t>
            </a:r>
          </a:p>
        </p:txBody>
      </p:sp>
      <p:sp>
        <p:nvSpPr>
          <p:cNvPr id="5" name="Content Placeholder 4">
            <a:extLst>
              <a:ext uri="{FF2B5EF4-FFF2-40B4-BE49-F238E27FC236}">
                <a16:creationId xmlns:a16="http://schemas.microsoft.com/office/drawing/2014/main" id="{99ECC4BB-046E-152D-60BE-642738B2D610}"/>
              </a:ext>
            </a:extLst>
          </p:cNvPr>
          <p:cNvSpPr txBox="1">
            <a:spLocks noGrp="1"/>
          </p:cNvSpPr>
          <p:nvPr>
            <p:ph idx="1"/>
          </p:nvPr>
        </p:nvSpPr>
        <p:spPr>
          <a:xfrm>
            <a:off x="838200" y="1825625"/>
            <a:ext cx="10515600" cy="2916761"/>
          </a:xfrm>
          <a:prstGeom prst="rect">
            <a:avLst/>
          </a:prstGeom>
          <a:noFill/>
        </p:spPr>
        <p:txBody>
          <a:bodyPr wrap="square" rtlCol="0">
            <a:spAutoFit/>
          </a:bodyPr>
          <a:lstStyle/>
          <a:p>
            <a:r>
              <a:rPr lang="en-IN" sz="3200" b="1" dirty="0">
                <a:solidFill>
                  <a:schemeClr val="accent1">
                    <a:lumMod val="20000"/>
                    <a:lumOff val="80000"/>
                  </a:schemeClr>
                </a:solidFill>
                <a:latin typeface="Times New Roman" panose="02020603050405020304" pitchFamily="18" charset="0"/>
                <a:cs typeface="Times New Roman" panose="02020603050405020304" pitchFamily="18" charset="0"/>
              </a:rPr>
              <a:t>Normalization in DBMS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Normalization is a process of organizing the data in database to avoid data </a:t>
            </a:r>
            <a:r>
              <a:rPr lang="en-US" sz="2000" b="1" dirty="0">
                <a:solidFill>
                  <a:schemeClr val="bg1"/>
                </a:solidFill>
                <a:latin typeface="Times New Roman" panose="02020603050405020304" pitchFamily="18" charset="0"/>
                <a:cs typeface="Times New Roman" panose="02020603050405020304" pitchFamily="18" charset="0"/>
              </a:rPr>
              <a:t>redundancy, insertion anomaly, update anomaly and deletion anomaly</a:t>
            </a:r>
            <a:r>
              <a:rPr lang="en-US" sz="2000" dirty="0">
                <a:solidFill>
                  <a:schemeClr val="bg1"/>
                </a:solidFill>
                <a:latin typeface="Times New Roman" panose="02020603050405020304" pitchFamily="18" charset="0"/>
                <a:cs typeface="Times New Roman" panose="02020603050405020304" pitchFamily="18" charset="0"/>
              </a:rPr>
              <a:t>. Normalization is a database design technique which organizes tables in a manner that reduces redundancy and dependency of data. It divides larger tables to smaller tables and links them using relationships. Normalization is also the process of simplifying the design of a database so that it achieves the optimal structure.</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3365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927FD27A-10CD-BB24-90B5-6B727040A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6592E-37FD-560F-5F8A-DBBDE74AA671}"/>
              </a:ext>
            </a:extLst>
          </p:cNvPr>
          <p:cNvSpPr>
            <a:spLocks noGrp="1"/>
          </p:cNvSpPr>
          <p:nvPr>
            <p:ph type="title"/>
          </p:nvPr>
        </p:nvSpPr>
        <p:spPr>
          <a:xfrm>
            <a:off x="838200" y="190090"/>
            <a:ext cx="10515600" cy="981894"/>
          </a:xfrm>
        </p:spPr>
        <p:txBody>
          <a:bodyPr>
            <a:normAutofit/>
          </a:bodyPr>
          <a:lstStyle/>
          <a:p>
            <a:pPr marL="685800" indent="-685800">
              <a:lnSpc>
                <a:spcPct val="100000"/>
              </a:lnSpc>
              <a:buFont typeface="Wingdings" panose="05000000000000000000" pitchFamily="2" charset="2"/>
              <a:buChar char="§"/>
            </a:pPr>
            <a:r>
              <a:rPr lang="en-IN" b="1" dirty="0">
                <a:solidFill>
                  <a:schemeClr val="bg1"/>
                </a:solidFill>
                <a:latin typeface="Times New Roman" panose="02020603050405020304" pitchFamily="18" charset="0"/>
                <a:cs typeface="Times New Roman" panose="02020603050405020304" pitchFamily="18" charset="0"/>
              </a:rPr>
              <a:t>Anomalies in DBMS</a:t>
            </a:r>
            <a:endParaRPr lang="en-IN" sz="5400" b="1" u="sng"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CE02927-CEEE-4CCD-1DF2-8C2F54A3E187}"/>
              </a:ext>
            </a:extLst>
          </p:cNvPr>
          <p:cNvSpPr>
            <a:spLocks noGrp="1"/>
          </p:cNvSpPr>
          <p:nvPr>
            <p:ph idx="1"/>
          </p:nvPr>
        </p:nvSpPr>
        <p:spPr>
          <a:xfrm>
            <a:off x="523567" y="1354241"/>
            <a:ext cx="11284974" cy="2328300"/>
          </a:xfrm>
        </p:spPr>
        <p:txBody>
          <a:bodyPr>
            <a:noAutofit/>
          </a:bodyPr>
          <a:lstStyle/>
          <a:p>
            <a:pPr marL="0" indent="0">
              <a:buNone/>
            </a:pPr>
            <a:r>
              <a:rPr lang="en-US" sz="1800" dirty="0">
                <a:solidFill>
                  <a:schemeClr val="bg1"/>
                </a:solidFill>
                <a:latin typeface="Times New Roman" panose="02020603050405020304" pitchFamily="18" charset="0"/>
                <a:cs typeface="Times New Roman" panose="02020603050405020304" pitchFamily="18" charset="0"/>
              </a:rPr>
              <a:t>There are three types of anomalies that occur when the database is not normalized</a:t>
            </a:r>
          </a:p>
          <a:p>
            <a:r>
              <a:rPr lang="en-US" sz="1800" b="1" dirty="0">
                <a:solidFill>
                  <a:schemeClr val="bg1"/>
                </a:solidFill>
                <a:latin typeface="Times New Roman" panose="02020603050405020304" pitchFamily="18" charset="0"/>
                <a:cs typeface="Times New Roman" panose="02020603050405020304" pitchFamily="18" charset="0"/>
              </a:rPr>
              <a:t>Insertion Anomaly : </a:t>
            </a:r>
            <a:r>
              <a:rPr lang="en-US" sz="1800" dirty="0">
                <a:solidFill>
                  <a:schemeClr val="bg1"/>
                </a:solidFill>
                <a:latin typeface="Times New Roman" panose="02020603050405020304" pitchFamily="18" charset="0"/>
                <a:cs typeface="Times New Roman" panose="02020603050405020304" pitchFamily="18" charset="0"/>
              </a:rPr>
              <a:t>Cannot add new data without also adding unrelated data, or if required related data is missing.</a:t>
            </a:r>
          </a:p>
          <a:p>
            <a:pPr>
              <a:lnSpc>
                <a:spcPct val="150000"/>
              </a:lnSpc>
            </a:pPr>
            <a:r>
              <a:rPr lang="en-US" sz="1800" b="1" dirty="0">
                <a:solidFill>
                  <a:schemeClr val="bg1"/>
                </a:solidFill>
                <a:latin typeface="Times New Roman" panose="02020603050405020304" pitchFamily="18" charset="0"/>
                <a:cs typeface="Times New Roman" panose="02020603050405020304" pitchFamily="18" charset="0"/>
              </a:rPr>
              <a:t>Update Anomaly:</a:t>
            </a:r>
            <a:r>
              <a:rPr lang="en-US" sz="1800" dirty="0">
                <a:solidFill>
                  <a:schemeClr val="bg1"/>
                </a:solidFill>
                <a:latin typeface="Times New Roman" panose="02020603050405020304" pitchFamily="18" charset="0"/>
                <a:cs typeface="Times New Roman" panose="02020603050405020304" pitchFamily="18" charset="0"/>
              </a:rPr>
              <a:t> Modifying a repeated data item in one place fails to update all other occurrences, leading to inconsistencies.</a:t>
            </a:r>
          </a:p>
          <a:p>
            <a:r>
              <a:rPr lang="en-US" sz="1800" b="1" dirty="0">
                <a:solidFill>
                  <a:schemeClr val="bg1"/>
                </a:solidFill>
                <a:latin typeface="Times New Roman" panose="02020603050405020304" pitchFamily="18" charset="0"/>
                <a:cs typeface="Times New Roman" panose="02020603050405020304" pitchFamily="18" charset="0"/>
              </a:rPr>
              <a:t>Deletion Anomaly:</a:t>
            </a:r>
            <a:r>
              <a:rPr lang="en-US" sz="1800" dirty="0">
                <a:solidFill>
                  <a:schemeClr val="bg1"/>
                </a:solidFill>
                <a:latin typeface="Times New Roman" panose="02020603050405020304" pitchFamily="18" charset="0"/>
                <a:cs typeface="Times New Roman" panose="02020603050405020304" pitchFamily="18" charset="0"/>
              </a:rPr>
              <a:t> Deleting a record unintentionally removes other important, unrelated data.</a:t>
            </a:r>
          </a:p>
          <a:p>
            <a:r>
              <a:rPr lang="en-US" sz="1800" dirty="0">
                <a:solidFill>
                  <a:schemeClr val="bg1"/>
                </a:solidFill>
                <a:latin typeface="Times New Roman" panose="02020603050405020304" pitchFamily="18" charset="0"/>
                <a:cs typeface="Times New Roman" panose="02020603050405020304" pitchFamily="18" charset="0"/>
              </a:rPr>
              <a:t>Normalization aims to eliminate these anomalies.</a:t>
            </a:r>
            <a:endParaRPr lang="en-IN" sz="18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389D2414-9580-5A01-19B1-25D5FC67F0A2}"/>
              </a:ext>
            </a:extLst>
          </p:cNvPr>
          <p:cNvGraphicFramePr/>
          <p:nvPr>
            <p:extLst>
              <p:ext uri="{D42A27DB-BD31-4B8C-83A1-F6EECF244321}">
                <p14:modId xmlns:p14="http://schemas.microsoft.com/office/powerpoint/2010/main" val="3064208546"/>
              </p:ext>
            </p:extLst>
          </p:nvPr>
        </p:nvGraphicFramePr>
        <p:xfrm>
          <a:off x="160774" y="3440723"/>
          <a:ext cx="5060803" cy="32271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68509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8AF827DA-AC4C-2A98-39CE-F5381854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37D63-E86A-D260-190B-DB1813951E9B}"/>
              </a:ext>
            </a:extLst>
          </p:cNvPr>
          <p:cNvSpPr>
            <a:spLocks noGrp="1"/>
          </p:cNvSpPr>
          <p:nvPr>
            <p:ph type="title"/>
          </p:nvPr>
        </p:nvSpPr>
        <p:spPr>
          <a:xfrm>
            <a:off x="838200" y="190090"/>
            <a:ext cx="10515600" cy="981894"/>
          </a:xfrm>
        </p:spPr>
        <p:txBody>
          <a:bodyPr>
            <a:normAutofit/>
          </a:bodyPr>
          <a:lstStyle/>
          <a:p>
            <a:pPr marL="685800" indent="-685800">
              <a:lnSpc>
                <a:spcPct val="100000"/>
              </a:lnSpc>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Normal Forms (Levels of Normalization)</a:t>
            </a:r>
            <a:endParaRPr lang="en-IN" sz="5400" b="1" u="sng"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B7318A4B-466A-47AF-2CC7-6213B602BE1D}"/>
              </a:ext>
            </a:extLst>
          </p:cNvPr>
          <p:cNvGraphicFramePr>
            <a:graphicFrameLocks noGrp="1"/>
          </p:cNvGraphicFramePr>
          <p:nvPr>
            <p:ph idx="1"/>
            <p:extLst>
              <p:ext uri="{D42A27DB-BD31-4B8C-83A1-F6EECF244321}">
                <p14:modId xmlns:p14="http://schemas.microsoft.com/office/powerpoint/2010/main" val="2487525474"/>
              </p:ext>
            </p:extLst>
          </p:nvPr>
        </p:nvGraphicFramePr>
        <p:xfrm>
          <a:off x="1386348" y="3613628"/>
          <a:ext cx="9478297" cy="30542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Table 6">
            <a:extLst>
              <a:ext uri="{FF2B5EF4-FFF2-40B4-BE49-F238E27FC236}">
                <a16:creationId xmlns:a16="http://schemas.microsoft.com/office/drawing/2014/main" id="{5E89BD29-7482-0258-CDC2-1833D0A95CD2}"/>
              </a:ext>
            </a:extLst>
          </p:cNvPr>
          <p:cNvGraphicFramePr>
            <a:graphicFrameLocks noGrp="1"/>
          </p:cNvGraphicFramePr>
          <p:nvPr>
            <p:extLst>
              <p:ext uri="{D42A27DB-BD31-4B8C-83A1-F6EECF244321}">
                <p14:modId xmlns:p14="http://schemas.microsoft.com/office/powerpoint/2010/main" val="2768370115"/>
              </p:ext>
            </p:extLst>
          </p:nvPr>
        </p:nvGraphicFramePr>
        <p:xfrm>
          <a:off x="838200" y="1300591"/>
          <a:ext cx="10262419" cy="2887955"/>
        </p:xfrm>
        <a:graphic>
          <a:graphicData uri="http://schemas.openxmlformats.org/drawingml/2006/table">
            <a:tbl>
              <a:tblPr firstRow="1" bandRow="1">
                <a:tableStyleId>{C083E6E3-FA7D-4D7B-A595-EF9225AFEA82}</a:tableStyleId>
              </a:tblPr>
              <a:tblGrid>
                <a:gridCol w="2046721">
                  <a:extLst>
                    <a:ext uri="{9D8B030D-6E8A-4147-A177-3AD203B41FA5}">
                      <a16:colId xmlns:a16="http://schemas.microsoft.com/office/drawing/2014/main" val="728554002"/>
                    </a:ext>
                  </a:extLst>
                </a:gridCol>
                <a:gridCol w="8215698">
                  <a:extLst>
                    <a:ext uri="{9D8B030D-6E8A-4147-A177-3AD203B41FA5}">
                      <a16:colId xmlns:a16="http://schemas.microsoft.com/office/drawing/2014/main" val="885371449"/>
                    </a:ext>
                  </a:extLst>
                </a:gridCol>
              </a:tblGrid>
              <a:tr h="407711">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Normal Form</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Key Focus</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4958193"/>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1NF</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r>
                        <a:rPr lang="en-US" dirty="0">
                          <a:ln>
                            <a:noFill/>
                          </a:ln>
                          <a:solidFill>
                            <a:schemeClr val="bg1"/>
                          </a:solidFill>
                          <a:latin typeface="Times New Roman" panose="02020603050405020304" pitchFamily="18" charset="0"/>
                          <a:cs typeface="Times New Roman" panose="02020603050405020304" pitchFamily="18" charset="0"/>
                        </a:rPr>
                        <a:t>Atomic values, no repeating groups</a:t>
                      </a:r>
                      <a:endParaRPr lang="en-IN" dirty="0">
                        <a:ln>
                          <a:noFill/>
                        </a:ln>
                        <a:solidFill>
                          <a:schemeClr val="bg1"/>
                        </a:solidFill>
                        <a:latin typeface="Times New Roman" panose="02020603050405020304" pitchFamily="18" charset="0"/>
                        <a:cs typeface="Times New Roman" panose="02020603050405020304" pitchFamily="18" charset="0"/>
                      </a:endParaRPr>
                    </a:p>
                  </a:txBody>
                  <a:tcPr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61371991"/>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2NF</a:t>
                      </a: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No partial dependency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58890954"/>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3NF</a:t>
                      </a: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No transitive dependency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9362947"/>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BCNF</a:t>
                      </a: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dirty="0">
                          <a:ln>
                            <a:noFill/>
                          </a:ln>
                          <a:solidFill>
                            <a:schemeClr val="bg1"/>
                          </a:solidFill>
                          <a:latin typeface="Times New Roman" panose="02020603050405020304" pitchFamily="18" charset="0"/>
                          <a:cs typeface="Times New Roman" panose="02020603050405020304" pitchFamily="18" charset="0"/>
                        </a:rPr>
                        <a:t>Determinants must be candidate keys</a:t>
                      </a:r>
                      <a:endParaRPr lang="en-IN" dirty="0">
                        <a:ln>
                          <a:noFill/>
                        </a:ln>
                        <a:solidFill>
                          <a:schemeClr val="bg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29714350"/>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4NF</a:t>
                      </a: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No multi-valued dependency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63737047"/>
                  </a:ext>
                </a:extLst>
              </a:tr>
              <a:tr h="413374">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5NF</a:t>
                      </a: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r>
                        <a:rPr lang="en-IN" dirty="0">
                          <a:ln>
                            <a:noFill/>
                          </a:ln>
                          <a:solidFill>
                            <a:schemeClr val="bg1"/>
                          </a:solidFill>
                          <a:latin typeface="Times New Roman" panose="02020603050405020304" pitchFamily="18" charset="0"/>
                          <a:cs typeface="Times New Roman" panose="02020603050405020304" pitchFamily="18" charset="0"/>
                        </a:rPr>
                        <a:t>No join dependency</a:t>
                      </a:r>
                    </a:p>
                  </a:txBody>
                  <a:tcPr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3947962"/>
                  </a:ext>
                </a:extLst>
              </a:tr>
            </a:tbl>
          </a:graphicData>
        </a:graphic>
      </p:graphicFrame>
    </p:spTree>
    <p:extLst>
      <p:ext uri="{BB962C8B-B14F-4D97-AF65-F5344CB8AC3E}">
        <p14:creationId xmlns:p14="http://schemas.microsoft.com/office/powerpoint/2010/main" val="70920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62307447-7765-504C-3CDF-91960487F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9BBF7-D20E-C308-9F75-3B6D876A5DC9}"/>
              </a:ext>
            </a:extLst>
          </p:cNvPr>
          <p:cNvSpPr>
            <a:spLocks noGrp="1"/>
          </p:cNvSpPr>
          <p:nvPr>
            <p:ph type="title"/>
          </p:nvPr>
        </p:nvSpPr>
        <p:spPr>
          <a:xfrm>
            <a:off x="838199" y="190090"/>
            <a:ext cx="10547555" cy="753807"/>
          </a:xfrm>
        </p:spPr>
        <p:txBody>
          <a:bodyPr>
            <a:normAutofit/>
          </a:bodyPr>
          <a:lstStyle/>
          <a:p>
            <a:pPr marL="685800" indent="-685800">
              <a:lnSpc>
                <a:spcPct val="100000"/>
              </a:lnSpc>
              <a:buFont typeface="Wingdings" panose="05000000000000000000" pitchFamily="2" charset="2"/>
              <a:buChar char="§"/>
            </a:pPr>
            <a:r>
              <a:rPr lang="en-US" sz="3600" b="1" dirty="0">
                <a:solidFill>
                  <a:schemeClr val="bg1"/>
                </a:solidFill>
                <a:latin typeface="Times New Roman" panose="02020603050405020304" pitchFamily="18" charset="0"/>
                <a:cs typeface="Times New Roman" panose="02020603050405020304" pitchFamily="18" charset="0"/>
              </a:rPr>
              <a:t>Advantages of Normalization in DBMS</a:t>
            </a:r>
            <a:endParaRPr lang="en-IN" sz="4800" b="1" u="sng"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BE98624-B037-2723-7F4F-05D40A7AF924}"/>
              </a:ext>
            </a:extLst>
          </p:cNvPr>
          <p:cNvSpPr>
            <a:spLocks noGrp="1"/>
          </p:cNvSpPr>
          <p:nvPr>
            <p:ph idx="1"/>
          </p:nvPr>
        </p:nvSpPr>
        <p:spPr>
          <a:xfrm>
            <a:off x="491614" y="1175824"/>
            <a:ext cx="11484077" cy="5580576"/>
          </a:xfrm>
        </p:spPr>
        <p:txBody>
          <a:bodyPr numCol="2">
            <a:normAutofit/>
          </a:bodyPr>
          <a:lstStyle/>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 Reduces Data Redundancy</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Same data is not stored in multiple places.</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Helps avoid duplication, saving storage space.</a:t>
            </a: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Improves Data Integrity</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Ensures data is consistent and accurate.</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Data is updated in one place only.</a:t>
            </a: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Avoids Anomalies</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Prevents insertion, update, and deletion anomalies.</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Ensures reliable database operations.</a:t>
            </a: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 Better Data Organization</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Groups related data into logical tables.</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Makes the database more structured and easy to manage.</a:t>
            </a: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Easier Maintenance</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Updates and changes can be made more efficiently.</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Less risk of errors during modifications.</a:t>
            </a: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Supports Scalability</a:t>
            </a:r>
          </a:p>
          <a:p>
            <a:pPr lvl="1">
              <a:lnSpc>
                <a:spcPct val="100000"/>
              </a:lnSpc>
            </a:pPr>
            <a:r>
              <a:rPr lang="en-US" sz="1400" dirty="0">
                <a:solidFill>
                  <a:schemeClr val="bg2"/>
                </a:solidFill>
                <a:latin typeface="Times New Roman" panose="02020603050405020304" pitchFamily="18" charset="0"/>
                <a:cs typeface="Times New Roman" panose="02020603050405020304" pitchFamily="18" charset="0"/>
              </a:rPr>
              <a:t>Well-structured data makes it easier to scale and extend the database over time.</a:t>
            </a:r>
            <a:endParaRPr lang="en-IN" sz="1800" dirty="0">
              <a:solidFill>
                <a:schemeClr val="bg2"/>
              </a:solidFill>
              <a:latin typeface="Times New Roman" panose="02020603050405020304" pitchFamily="18" charset="0"/>
              <a:cs typeface="Times New Roman" panose="02020603050405020304" pitchFamily="18" charset="0"/>
            </a:endParaRPr>
          </a:p>
          <a:p>
            <a:pPr>
              <a:lnSpc>
                <a:spcPct val="100000"/>
              </a:lnSpc>
            </a:pPr>
            <a:r>
              <a:rPr lang="en-IN" sz="1800" b="1" dirty="0">
                <a:solidFill>
                  <a:schemeClr val="bg2"/>
                </a:solidFill>
                <a:latin typeface="Times New Roman" panose="02020603050405020304" pitchFamily="18" charset="0"/>
                <a:cs typeface="Times New Roman" panose="02020603050405020304" pitchFamily="18" charset="0"/>
              </a:rPr>
              <a:t>Improves Query Accuracy</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With properly related tables, queries return precise results.</a:t>
            </a:r>
          </a:p>
          <a:p>
            <a:pPr lvl="1">
              <a:lnSpc>
                <a:spcPct val="100000"/>
              </a:lnSpc>
            </a:pPr>
            <a:r>
              <a:rPr lang="en-US" sz="1800" dirty="0">
                <a:solidFill>
                  <a:schemeClr val="bg2"/>
                </a:solidFill>
                <a:latin typeface="Times New Roman" panose="02020603050405020304" pitchFamily="18" charset="0"/>
                <a:cs typeface="Times New Roman" panose="02020603050405020304" pitchFamily="18" charset="0"/>
              </a:rPr>
              <a:t>Avoids confusion from duplicate or inconsistent data.</a:t>
            </a:r>
          </a:p>
          <a:p>
            <a:pPr lvl="1">
              <a:lnSpc>
                <a:spcPct val="100000"/>
              </a:lnSpc>
            </a:pPr>
            <a:endParaRPr lang="en-US" sz="1800" dirty="0">
              <a:solidFill>
                <a:schemeClr val="bg2"/>
              </a:solidFill>
              <a:latin typeface="Times New Roman" panose="02020603050405020304" pitchFamily="18" charset="0"/>
              <a:cs typeface="Times New Roman" panose="02020603050405020304" pitchFamily="18" charset="0"/>
            </a:endParaRPr>
          </a:p>
          <a:p>
            <a:pPr marL="0" indent="0">
              <a:lnSpc>
                <a:spcPct val="100000"/>
              </a:lnSpc>
              <a:buNone/>
            </a:pPr>
            <a:endParaRPr lang="en-US" sz="1800" dirty="0">
              <a:solidFill>
                <a:schemeClr val="bg2"/>
              </a:solidFill>
              <a:latin typeface="Times New Roman" panose="02020603050405020304" pitchFamily="18" charset="0"/>
              <a:cs typeface="Times New Roman" panose="02020603050405020304" pitchFamily="18" charset="0"/>
            </a:endParaRPr>
          </a:p>
          <a:p>
            <a:pPr>
              <a:lnSpc>
                <a:spcPct val="100000"/>
              </a:lnSpc>
            </a:pPr>
            <a:endParaRPr lang="en-IN" sz="1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018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C318626A-EB0C-B1BA-0950-BEEBAF771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0E74-C469-90DD-BE3E-85A9CF8CB5FD}"/>
              </a:ext>
            </a:extLst>
          </p:cNvPr>
          <p:cNvSpPr>
            <a:spLocks noGrp="1"/>
          </p:cNvSpPr>
          <p:nvPr>
            <p:ph type="title"/>
          </p:nvPr>
        </p:nvSpPr>
        <p:spPr>
          <a:xfrm>
            <a:off x="838199"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solidFill>
                <a:latin typeface="Times New Roman" panose="02020603050405020304" pitchFamily="18" charset="0"/>
                <a:cs typeface="Times New Roman" panose="02020603050405020304" pitchFamily="18" charset="0"/>
              </a:rPr>
              <a:t>Disadvantages of Normalization</a:t>
            </a:r>
            <a:endParaRPr lang="en-IN" sz="4800" b="1" u="sng"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522C8BE-974C-4AF4-E93C-825DDB1C4183}"/>
              </a:ext>
            </a:extLst>
          </p:cNvPr>
          <p:cNvSpPr>
            <a:spLocks noGrp="1"/>
          </p:cNvSpPr>
          <p:nvPr>
            <p:ph idx="1"/>
          </p:nvPr>
        </p:nvSpPr>
        <p:spPr>
          <a:xfrm>
            <a:off x="943899" y="1185656"/>
            <a:ext cx="11316928" cy="4104099"/>
          </a:xfrm>
        </p:spPr>
        <p:txBody>
          <a:bodyPr numCol="1">
            <a:normAutofit/>
          </a:bodyPr>
          <a:lstStyle/>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Complex Queries: </a:t>
            </a:r>
            <a:r>
              <a:rPr lang="en-US" sz="1800" dirty="0">
                <a:solidFill>
                  <a:schemeClr val="bg1">
                    <a:lumMod val="95000"/>
                  </a:schemeClr>
                </a:solidFill>
                <a:latin typeface="Times New Roman" panose="02020603050405020304" pitchFamily="18" charset="0"/>
                <a:cs typeface="Times New Roman" panose="02020603050405020304" pitchFamily="18" charset="0"/>
              </a:rPr>
              <a:t>Requires multiple table joins, making queries slower and harder to write.</a:t>
            </a:r>
          </a:p>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Reduced Performance: </a:t>
            </a:r>
            <a:r>
              <a:rPr lang="en-US" sz="1800" dirty="0">
                <a:solidFill>
                  <a:schemeClr val="bg1">
                    <a:lumMod val="95000"/>
                  </a:schemeClr>
                </a:solidFill>
                <a:latin typeface="Times New Roman" panose="02020603050405020304" pitchFamily="18" charset="0"/>
                <a:cs typeface="Times New Roman" panose="02020603050405020304" pitchFamily="18" charset="0"/>
              </a:rPr>
              <a:t>Excessive joins can impact read performance in large databases.</a:t>
            </a:r>
          </a:p>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Difficult Reporting: </a:t>
            </a:r>
            <a:r>
              <a:rPr lang="en-US" sz="1800" dirty="0">
                <a:solidFill>
                  <a:schemeClr val="bg1">
                    <a:lumMod val="95000"/>
                  </a:schemeClr>
                </a:solidFill>
                <a:latin typeface="Times New Roman" panose="02020603050405020304" pitchFamily="18" charset="0"/>
                <a:cs typeface="Times New Roman" panose="02020603050405020304" pitchFamily="18" charset="0"/>
              </a:rPr>
              <a:t>Complex structure makes it harder to generate reports.</a:t>
            </a:r>
          </a:p>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More Tables: </a:t>
            </a:r>
            <a:r>
              <a:rPr lang="en-US" sz="1800" dirty="0">
                <a:solidFill>
                  <a:schemeClr val="bg1">
                    <a:lumMod val="95000"/>
                  </a:schemeClr>
                </a:solidFill>
                <a:latin typeface="Times New Roman" panose="02020603050405020304" pitchFamily="18" charset="0"/>
                <a:cs typeface="Times New Roman" panose="02020603050405020304" pitchFamily="18" charset="0"/>
              </a:rPr>
              <a:t>Increased number of tables can make database design harder to understand.</a:t>
            </a:r>
          </a:p>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Slower Data Retrieval: </a:t>
            </a:r>
            <a:r>
              <a:rPr lang="en-US" sz="1800" dirty="0">
                <a:solidFill>
                  <a:schemeClr val="bg1">
                    <a:lumMod val="95000"/>
                  </a:schemeClr>
                </a:solidFill>
                <a:latin typeface="Times New Roman" panose="02020603050405020304" pitchFamily="18" charset="0"/>
                <a:cs typeface="Times New Roman" panose="02020603050405020304" pitchFamily="18" charset="0"/>
              </a:rPr>
              <a:t>Retrieving data from multiple tables takes more time.</a:t>
            </a:r>
          </a:p>
          <a:p>
            <a:pPr>
              <a:lnSpc>
                <a:spcPct val="150000"/>
              </a:lnSpc>
            </a:pPr>
            <a:r>
              <a:rPr lang="en-US" sz="1800" b="1" dirty="0">
                <a:solidFill>
                  <a:schemeClr val="bg1">
                    <a:lumMod val="95000"/>
                  </a:schemeClr>
                </a:solidFill>
                <a:latin typeface="Times New Roman" panose="02020603050405020304" pitchFamily="18" charset="0"/>
                <a:cs typeface="Times New Roman" panose="02020603050405020304" pitchFamily="18" charset="0"/>
              </a:rPr>
              <a:t>Overhead for Developers: </a:t>
            </a:r>
            <a:r>
              <a:rPr lang="en-US" sz="1800" dirty="0">
                <a:solidFill>
                  <a:schemeClr val="bg1">
                    <a:lumMod val="95000"/>
                  </a:schemeClr>
                </a:solidFill>
                <a:latin typeface="Times New Roman" panose="02020603050405020304" pitchFamily="18" charset="0"/>
                <a:cs typeface="Times New Roman" panose="02020603050405020304" pitchFamily="18" charset="0"/>
              </a:rPr>
              <a:t>Requires a deeper understanding of relational concepts and normalization rules.</a:t>
            </a:r>
          </a:p>
          <a:p>
            <a:pPr marL="0" indent="0">
              <a:lnSpc>
                <a:spcPct val="150000"/>
              </a:lnSpc>
              <a:buNone/>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a:lnSpc>
                <a:spcPct val="100000"/>
              </a:lnSpc>
            </a:pPr>
            <a:endParaRPr lang="en-US" sz="1800" dirty="0">
              <a:solidFill>
                <a:schemeClr val="bg1">
                  <a:lumMod val="95000"/>
                </a:schemeClr>
              </a:solidFill>
              <a:latin typeface="Times New Roman" panose="02020603050405020304" pitchFamily="18" charset="0"/>
              <a:cs typeface="Times New Roman" panose="02020603050405020304" pitchFamily="18" charset="0"/>
            </a:endParaRPr>
          </a:p>
          <a:p>
            <a:pPr>
              <a:lnSpc>
                <a:spcPct val="100000"/>
              </a:lnSpc>
            </a:pPr>
            <a:endParaRPr lang="en-IN" sz="18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8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1E03718F-B1F8-E7E8-06BD-3444A8C98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EBF3F-9248-BDC7-7197-CFD74B0CFE2C}"/>
              </a:ext>
            </a:extLst>
          </p:cNvPr>
          <p:cNvSpPr>
            <a:spLocks noGrp="1"/>
          </p:cNvSpPr>
          <p:nvPr>
            <p:ph type="title"/>
          </p:nvPr>
        </p:nvSpPr>
        <p:spPr>
          <a:xfrm>
            <a:off x="838199" y="190090"/>
            <a:ext cx="10547555" cy="753807"/>
          </a:xfrm>
        </p:spPr>
        <p:txBody>
          <a:bodyPr>
            <a:normAutofit/>
          </a:bodyPr>
          <a:lstStyle/>
          <a:p>
            <a:pPr marL="685800" indent="-685800">
              <a:lnSpc>
                <a:spcPct val="100000"/>
              </a:lnSpc>
              <a:buFont typeface="Wingdings" panose="05000000000000000000" pitchFamily="2" charset="2"/>
              <a:buChar char="§"/>
            </a:pPr>
            <a:r>
              <a:rPr lang="en-IN" sz="3600" b="1" dirty="0">
                <a:solidFill>
                  <a:schemeClr val="bg1"/>
                </a:solidFill>
                <a:latin typeface="Times New Roman" panose="02020603050405020304" pitchFamily="18" charset="0"/>
                <a:cs typeface="Times New Roman" panose="02020603050405020304" pitchFamily="18" charset="0"/>
              </a:rPr>
              <a:t>Example of Normalization</a:t>
            </a:r>
            <a:r>
              <a:rPr lang="en-US" sz="3600" b="1" dirty="0">
                <a:solidFill>
                  <a:schemeClr val="bg1"/>
                </a:solidFill>
                <a:latin typeface="Times New Roman" panose="02020603050405020304" pitchFamily="18" charset="0"/>
                <a:cs typeface="Times New Roman" panose="02020603050405020304" pitchFamily="18" charset="0"/>
              </a:rPr>
              <a:t> in DBMS</a:t>
            </a:r>
            <a:endParaRPr lang="en-IN" sz="4800" b="1" u="sng" dirty="0">
              <a:solidFill>
                <a:schemeClr val="bg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FE054B5-7FA3-C440-8BB0-1320834069FF}"/>
              </a:ext>
            </a:extLst>
          </p:cNvPr>
          <p:cNvSpPr>
            <a:spLocks noGrp="1" noChangeArrowheads="1"/>
          </p:cNvSpPr>
          <p:nvPr>
            <p:ph idx="1"/>
          </p:nvPr>
        </p:nvSpPr>
        <p:spPr bwMode="auto">
          <a:xfrm>
            <a:off x="454740" y="1020717"/>
            <a:ext cx="10714704" cy="126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Before Normalization (1 table):</a:t>
            </a:r>
          </a:p>
          <a:p>
            <a:pPr>
              <a:lnSpc>
                <a:spcPct val="150000"/>
              </a:lnSpc>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A3849207-DEB8-386F-86CB-BDE214E9BBC7}"/>
              </a:ext>
            </a:extLst>
          </p:cNvPr>
          <p:cNvGraphicFramePr>
            <a:graphicFrameLocks noGrp="1"/>
          </p:cNvGraphicFramePr>
          <p:nvPr>
            <p:extLst>
              <p:ext uri="{D42A27DB-BD31-4B8C-83A1-F6EECF244321}">
                <p14:modId xmlns:p14="http://schemas.microsoft.com/office/powerpoint/2010/main" val="1245478290"/>
              </p:ext>
            </p:extLst>
          </p:nvPr>
        </p:nvGraphicFramePr>
        <p:xfrm>
          <a:off x="318318" y="2100042"/>
          <a:ext cx="10515600" cy="365760"/>
        </p:xfrm>
        <a:graphic>
          <a:graphicData uri="http://schemas.openxmlformats.org/drawingml/2006/table">
            <a:tbl>
              <a:tblPr>
                <a:tableStyleId>{69CF1AB2-1976-4502-BF36-3FF5EA218861}</a:tableStyleId>
              </a:tblPr>
              <a:tblGrid>
                <a:gridCol w="2628900">
                  <a:extLst>
                    <a:ext uri="{9D8B030D-6E8A-4147-A177-3AD203B41FA5}">
                      <a16:colId xmlns:a16="http://schemas.microsoft.com/office/drawing/2014/main" val="1155194840"/>
                    </a:ext>
                  </a:extLst>
                </a:gridCol>
                <a:gridCol w="2628900">
                  <a:extLst>
                    <a:ext uri="{9D8B030D-6E8A-4147-A177-3AD203B41FA5}">
                      <a16:colId xmlns:a16="http://schemas.microsoft.com/office/drawing/2014/main" val="141959485"/>
                    </a:ext>
                  </a:extLst>
                </a:gridCol>
                <a:gridCol w="2628900">
                  <a:extLst>
                    <a:ext uri="{9D8B030D-6E8A-4147-A177-3AD203B41FA5}">
                      <a16:colId xmlns:a16="http://schemas.microsoft.com/office/drawing/2014/main" val="1023614792"/>
                    </a:ext>
                  </a:extLst>
                </a:gridCol>
                <a:gridCol w="2628900">
                  <a:extLst>
                    <a:ext uri="{9D8B030D-6E8A-4147-A177-3AD203B41FA5}">
                      <a16:colId xmlns:a16="http://schemas.microsoft.com/office/drawing/2014/main" val="251881504"/>
                    </a:ext>
                  </a:extLst>
                </a:gridCol>
              </a:tblGrid>
              <a:tr h="0">
                <a:tc>
                  <a:txBody>
                    <a:bodyPr/>
                    <a:lstStyle/>
                    <a:p>
                      <a:pPr algn="ctr">
                        <a:buNone/>
                      </a:pPr>
                      <a:r>
                        <a:rPr lang="en-IN" b="1" dirty="0" err="1">
                          <a:solidFill>
                            <a:schemeClr val="bg1"/>
                          </a:solidFill>
                          <a:latin typeface="Times New Roman" panose="02020603050405020304" pitchFamily="18" charset="0"/>
                          <a:cs typeface="Times New Roman" panose="02020603050405020304" pitchFamily="18" charset="0"/>
                        </a:rPr>
                        <a:t>StudentID</a:t>
                      </a:r>
                      <a:endParaRPr lang="en-IN" b="1" dirty="0">
                        <a:solidFill>
                          <a:schemeClr val="bg1"/>
                        </a:solidFill>
                        <a:latin typeface="Times New Roman" panose="02020603050405020304" pitchFamily="18" charset="0"/>
                        <a:cs typeface="Times New Roman" panose="02020603050405020304" pitchFamily="18" charset="0"/>
                      </a:endParaRPr>
                    </a:p>
                  </a:txBody>
                  <a:tcPr anchor="ctr">
                    <a:noFill/>
                  </a:tcPr>
                </a:tc>
                <a:tc>
                  <a:txBody>
                    <a:bodyPr/>
                    <a:lstStyle/>
                    <a:p>
                      <a:pPr algn="ctr">
                        <a:buNone/>
                      </a:pPr>
                      <a:r>
                        <a:rPr lang="en-IN" b="1" dirty="0">
                          <a:solidFill>
                            <a:schemeClr val="bg1"/>
                          </a:solidFill>
                          <a:latin typeface="Times New Roman" panose="02020603050405020304" pitchFamily="18" charset="0"/>
                          <a:cs typeface="Times New Roman" panose="02020603050405020304" pitchFamily="18" charset="0"/>
                        </a:rPr>
                        <a:t>Name</a:t>
                      </a:r>
                    </a:p>
                  </a:txBody>
                  <a:tcPr anchor="ctr">
                    <a:noFill/>
                  </a:tcPr>
                </a:tc>
                <a:tc>
                  <a:txBody>
                    <a:bodyPr/>
                    <a:lstStyle/>
                    <a:p>
                      <a:pPr algn="ctr">
                        <a:buNone/>
                      </a:pPr>
                      <a:r>
                        <a:rPr lang="en-IN" b="1" dirty="0">
                          <a:solidFill>
                            <a:schemeClr val="bg1"/>
                          </a:solidFill>
                          <a:latin typeface="Times New Roman" panose="02020603050405020304" pitchFamily="18" charset="0"/>
                          <a:cs typeface="Times New Roman" panose="02020603050405020304" pitchFamily="18" charset="0"/>
                        </a:rPr>
                        <a:t>Course1</a:t>
                      </a:r>
                    </a:p>
                  </a:txBody>
                  <a:tcPr anchor="ctr">
                    <a:noFill/>
                  </a:tcPr>
                </a:tc>
                <a:tc>
                  <a:txBody>
                    <a:bodyPr/>
                    <a:lstStyle/>
                    <a:p>
                      <a:pPr algn="ctr">
                        <a:buNone/>
                      </a:pPr>
                      <a:r>
                        <a:rPr lang="en-IN" b="1" dirty="0">
                          <a:solidFill>
                            <a:schemeClr val="bg1"/>
                          </a:solidFill>
                          <a:latin typeface="Times New Roman" panose="02020603050405020304" pitchFamily="18" charset="0"/>
                          <a:cs typeface="Times New Roman" panose="02020603050405020304" pitchFamily="18" charset="0"/>
                        </a:rPr>
                        <a:t>Course2</a:t>
                      </a:r>
                    </a:p>
                  </a:txBody>
                  <a:tcPr anchor="ctr">
                    <a:noFill/>
                  </a:tcPr>
                </a:tc>
                <a:extLst>
                  <a:ext uri="{0D108BD9-81ED-4DB2-BD59-A6C34878D82A}">
                    <a16:rowId xmlns:a16="http://schemas.microsoft.com/office/drawing/2014/main" val="3780101804"/>
                  </a:ext>
                </a:extLst>
              </a:tr>
            </a:tbl>
          </a:graphicData>
        </a:graphic>
      </p:graphicFrame>
      <p:sp>
        <p:nvSpPr>
          <p:cNvPr id="11" name="TextBox 10">
            <a:extLst>
              <a:ext uri="{FF2B5EF4-FFF2-40B4-BE49-F238E27FC236}">
                <a16:creationId xmlns:a16="http://schemas.microsoft.com/office/drawing/2014/main" id="{3CBEF5B2-AE3A-71AE-E64B-B662864E26D4}"/>
              </a:ext>
            </a:extLst>
          </p:cNvPr>
          <p:cNvSpPr txBox="1"/>
          <p:nvPr/>
        </p:nvSpPr>
        <p:spPr>
          <a:xfrm>
            <a:off x="533398" y="3878838"/>
            <a:ext cx="6899788"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Students Table:</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a:t>
            </a:r>
            <a:r>
              <a:rPr lang="en-IN" dirty="0" err="1">
                <a:solidFill>
                  <a:schemeClr val="bg1"/>
                </a:solidFill>
                <a:latin typeface="Times New Roman" panose="02020603050405020304" pitchFamily="18" charset="0"/>
                <a:cs typeface="Times New Roman" panose="02020603050405020304" pitchFamily="18" charset="0"/>
              </a:rPr>
              <a:t>StudentID</a:t>
            </a:r>
            <a:r>
              <a:rPr lang="en-IN" dirty="0">
                <a:solidFill>
                  <a:schemeClr val="bg1"/>
                </a:solidFill>
                <a:latin typeface="Times New Roman" panose="02020603050405020304" pitchFamily="18" charset="0"/>
                <a:cs typeface="Times New Roman" panose="02020603050405020304" pitchFamily="18" charset="0"/>
              </a:rPr>
              <a:t> | Name |</a:t>
            </a:r>
          </a:p>
          <a:p>
            <a:pPr marL="285750" indent="-285750">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Courses Table:</a:t>
            </a:r>
            <a:br>
              <a:rPr lang="en-IN">
                <a:solidFill>
                  <a:schemeClr val="bg1"/>
                </a:solidFill>
                <a:latin typeface="Times New Roman" panose="02020603050405020304" pitchFamily="18" charset="0"/>
                <a:cs typeface="Times New Roman" panose="02020603050405020304" pitchFamily="18" charset="0"/>
              </a:rPr>
            </a:br>
            <a:r>
              <a:rPr lang="en-IN">
                <a:solidFill>
                  <a:schemeClr val="bg1"/>
                </a:solidFill>
                <a:latin typeface="Times New Roman" panose="02020603050405020304" pitchFamily="18" charset="0"/>
                <a:cs typeface="Times New Roman" panose="02020603050405020304" pitchFamily="18" charset="0"/>
              </a:rPr>
              <a:t>	| </a:t>
            </a:r>
            <a:r>
              <a:rPr lang="en-IN" dirty="0" err="1">
                <a:solidFill>
                  <a:schemeClr val="bg1"/>
                </a:solidFill>
                <a:latin typeface="Times New Roman" panose="02020603050405020304" pitchFamily="18" charset="0"/>
                <a:cs typeface="Times New Roman" panose="02020603050405020304" pitchFamily="18" charset="0"/>
              </a:rPr>
              <a:t>StudentID</a:t>
            </a:r>
            <a:r>
              <a:rPr lang="en-IN" dirty="0">
                <a:solidFill>
                  <a:schemeClr val="bg1"/>
                </a:solidFill>
                <a:latin typeface="Times New Roman" panose="02020603050405020304" pitchFamily="18" charset="0"/>
                <a:cs typeface="Times New Roman" panose="02020603050405020304" pitchFamily="18" charset="0"/>
              </a:rPr>
              <a:t> | Course |</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5E2504E-D108-44A2-81E0-09CE47492F4B}"/>
              </a:ext>
            </a:extLst>
          </p:cNvPr>
          <p:cNvSpPr txBox="1"/>
          <p:nvPr/>
        </p:nvSpPr>
        <p:spPr>
          <a:xfrm>
            <a:off x="533398" y="2882336"/>
            <a:ext cx="6663815" cy="579967"/>
          </a:xfrm>
          <a:prstGeom prst="rect">
            <a:avLst/>
          </a:prstGeom>
          <a:noFill/>
        </p:spPr>
        <p:txBody>
          <a:bodyPr wrap="square">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After Normalization (2 tables):</a:t>
            </a:r>
            <a:endParaRPr kumimoji="0" lang="en-US" altLang="en-US" sz="240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6248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5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3764C9D1-0AE4-D8CD-2194-4991A4366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4AB42-BCC6-00B2-4D43-03D9F0BB2B0D}"/>
              </a:ext>
            </a:extLst>
          </p:cNvPr>
          <p:cNvSpPr>
            <a:spLocks noGrp="1"/>
          </p:cNvSpPr>
          <p:nvPr>
            <p:ph type="title"/>
          </p:nvPr>
        </p:nvSpPr>
        <p:spPr>
          <a:xfrm>
            <a:off x="838200" y="190090"/>
            <a:ext cx="10515600" cy="981894"/>
          </a:xfrm>
        </p:spPr>
        <p:txBody>
          <a:bodyPr>
            <a:normAutofit/>
          </a:bodyPr>
          <a:lstStyle/>
          <a:p>
            <a:pPr marL="685800" indent="-685800">
              <a:lnSpc>
                <a:spcPct val="100000"/>
              </a:lnSpc>
              <a:buFont typeface="Wingdings" panose="05000000000000000000" pitchFamily="2" charset="2"/>
              <a:buChar char="§"/>
            </a:pPr>
            <a:r>
              <a:rPr lang="en-IN" b="1" dirty="0">
                <a:solidFill>
                  <a:schemeClr val="bg2"/>
                </a:solidFill>
                <a:latin typeface="Times New Roman" panose="02020603050405020304" pitchFamily="18" charset="0"/>
                <a:cs typeface="Times New Roman" panose="02020603050405020304" pitchFamily="18" charset="0"/>
              </a:rPr>
              <a:t>Characteristics</a:t>
            </a:r>
            <a:endParaRPr lang="en-IN" sz="5400" b="1" u="sng" dirty="0">
              <a:solidFill>
                <a:schemeClr val="bg2"/>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0C44527-C71C-4491-8D24-9398C409C1A5}"/>
              </a:ext>
            </a:extLst>
          </p:cNvPr>
          <p:cNvSpPr>
            <a:spLocks noGrp="1"/>
          </p:cNvSpPr>
          <p:nvPr>
            <p:ph idx="1"/>
          </p:nvPr>
        </p:nvSpPr>
        <p:spPr>
          <a:xfrm>
            <a:off x="363794" y="983226"/>
            <a:ext cx="11621729" cy="5615858"/>
          </a:xfrm>
        </p:spPr>
        <p:txBody>
          <a:bodyPr numCol="2">
            <a:noAutofit/>
          </a:bodyPr>
          <a:lstStyle/>
          <a:p>
            <a:pPr lvl="0"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Reduces Data Redundancy</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Same data is not repeated in multiple places.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  Example: Customer address stored in one table, not every order.</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Improves Data Integrity</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Changes are made in one place only, reducing inconsistency.</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   Avoids anomalies (insertion, update, deletion issues).</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Organizes Data into Logical Tables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Data is split into related tables using keys (primary &amp; foreign keys).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 Each table handles a single topic.</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Uses Normal Forms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Follows a set of rules (1NF, 2NF, 3NF, etc.) to achieve proper structure.</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Increases Number of Joins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More tables mean more JOIN operations when querying data.</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   May slightly reduce read performance.</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Saves Storage Space</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Eliminates repeated data, saving memory</a:t>
            </a:r>
            <a:r>
              <a:rPr lang="en-US" altLang="en-US" sz="1600" dirty="0">
                <a:solidFill>
                  <a:schemeClr val="bg1">
                    <a:lumMod val="85000"/>
                  </a:schemeClr>
                </a:solidFill>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lang="en-US" altLang="en-US" sz="2000" b="1" dirty="0">
                <a:solidFill>
                  <a:schemeClr val="bg1">
                    <a:lumMod val="85000"/>
                  </a:schemeClr>
                </a:solidFill>
                <a:latin typeface="Times New Roman" panose="02020603050405020304" pitchFamily="18" charset="0"/>
                <a:cs typeface="Times New Roman" panose="02020603050405020304" pitchFamily="18" charset="0"/>
              </a:rPr>
              <a:t>Ideal for OLTP (Online Transaction Processing) Systems</a:t>
            </a:r>
          </a:p>
          <a:p>
            <a:pPr lvl="1" eaLnBrk="0" fontAlgn="base" hangingPunct="0">
              <a:lnSpc>
                <a:spcPct val="150000"/>
              </a:lnSpc>
              <a:spcBef>
                <a:spcPct val="0"/>
              </a:spcBef>
              <a:spcAft>
                <a:spcPct val="0"/>
              </a:spcAft>
            </a:pPr>
            <a:r>
              <a:rPr lang="en-US" altLang="en-US" sz="1400" dirty="0">
                <a:solidFill>
                  <a:schemeClr val="bg1">
                    <a:lumMod val="85000"/>
                  </a:schemeClr>
                </a:solidFill>
                <a:latin typeface="Times New Roman" panose="02020603050405020304" pitchFamily="18" charset="0"/>
                <a:cs typeface="Times New Roman" panose="02020603050405020304" pitchFamily="18" charset="0"/>
              </a:rPr>
              <a:t>Best suited for systems that handle frequent updates, inserts, and deletes.</a:t>
            </a:r>
          </a:p>
          <a:p>
            <a:pPr marL="0" lvl="0" indent="0" eaLnBrk="0" fontAlgn="base" hangingPunct="0">
              <a:lnSpc>
                <a:spcPct val="150000"/>
              </a:lnSpc>
              <a:spcBef>
                <a:spcPct val="0"/>
              </a:spcBef>
              <a:spcAft>
                <a:spcPct val="0"/>
              </a:spcAft>
              <a:buNone/>
            </a:pPr>
            <a:endParaRPr lang="en-US" altLang="en-US" sz="2000" dirty="0">
              <a:solidFill>
                <a:schemeClr val="bg1">
                  <a:lumMod val="85000"/>
                </a:schemeClr>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None/>
            </a:pPr>
            <a:endParaRPr lang="en-US" altLang="en-US" sz="2000" dirty="0">
              <a:solidFill>
                <a:schemeClr val="bg1">
                  <a:lumMod val="85000"/>
                </a:schemeClr>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None/>
            </a:pPr>
            <a:endParaRPr lang="en-US" altLang="en-US" sz="2000" dirty="0">
              <a:solidFill>
                <a:schemeClr val="bg1">
                  <a:lumMod val="85000"/>
                </a:schemeClr>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None/>
            </a:pPr>
            <a:endParaRPr lang="en-US" altLang="en-US" sz="2000" dirty="0">
              <a:solidFill>
                <a:schemeClr val="bg1">
                  <a:lumMod val="85000"/>
                </a:schemeClr>
              </a:solidFill>
              <a:latin typeface="Times New Roman" panose="02020603050405020304" pitchFamily="18" charset="0"/>
              <a:cs typeface="Times New Roman" panose="02020603050405020304" pitchFamily="18" charset="0"/>
            </a:endParaRPr>
          </a:p>
          <a:p>
            <a:pPr>
              <a:lnSpc>
                <a:spcPct val="150000"/>
              </a:lnSpc>
            </a:pPr>
            <a:endParaRPr lang="en-IN" sz="2000" dirty="0">
              <a:solidFill>
                <a:schemeClr val="bg1">
                  <a:lumMod val="85000"/>
                </a:schemeClr>
              </a:solidFill>
            </a:endParaRPr>
          </a:p>
        </p:txBody>
      </p:sp>
    </p:spTree>
    <p:extLst>
      <p:ext uri="{BB962C8B-B14F-4D97-AF65-F5344CB8AC3E}">
        <p14:creationId xmlns:p14="http://schemas.microsoft.com/office/powerpoint/2010/main" val="3655906059"/>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7000"/>
                    </a14:imgEffect>
                    <a14:imgEffect>
                      <a14:saturation sat="33000"/>
                    </a14:imgEffect>
                    <a14:imgEffect>
                      <a14:brightnessContrast bright="-43000"/>
                    </a14:imgEffect>
                  </a14:imgLayer>
                </a14:imgProps>
              </a:ext>
            </a:extLst>
          </a:blip>
          <a:srcRect/>
          <a:stretch>
            <a:fillRect/>
          </a:stretch>
        </a:blipFill>
        <a:effectLst/>
      </p:bgPr>
    </p:bg>
    <p:spTree>
      <p:nvGrpSpPr>
        <p:cNvPr id="1" name="">
          <a:extLst>
            <a:ext uri="{FF2B5EF4-FFF2-40B4-BE49-F238E27FC236}">
              <a16:creationId xmlns:a16="http://schemas.microsoft.com/office/drawing/2014/main" id="{6929855C-5FE4-8E70-70F9-83CF278ED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A9F17-1D91-F6D9-285A-37413707CA27}"/>
              </a:ext>
            </a:extLst>
          </p:cNvPr>
          <p:cNvSpPr>
            <a:spLocks noGrp="1"/>
          </p:cNvSpPr>
          <p:nvPr>
            <p:ph type="title"/>
          </p:nvPr>
        </p:nvSpPr>
        <p:spPr/>
        <p:txBody>
          <a:bodyPr>
            <a:normAutofit/>
          </a:bodyPr>
          <a:lstStyle/>
          <a:p>
            <a:pPr marL="685800" indent="-685800">
              <a:lnSpc>
                <a:spcPct val="100000"/>
              </a:lnSpc>
              <a:buFont typeface="Wingdings" panose="05000000000000000000" pitchFamily="2" charset="2"/>
              <a:buChar char="v"/>
            </a:pPr>
            <a:r>
              <a:rPr lang="en-IN" sz="5400" b="1" u="sng" dirty="0">
                <a:solidFill>
                  <a:schemeClr val="bg1"/>
                </a:solidFill>
                <a:latin typeface="Times New Roman" panose="02020603050405020304" pitchFamily="18" charset="0"/>
                <a:cs typeface="Times New Roman" panose="02020603050405020304" pitchFamily="18" charset="0"/>
              </a:rPr>
              <a:t>Denormalization in DBMS</a:t>
            </a:r>
          </a:p>
        </p:txBody>
      </p:sp>
      <p:sp>
        <p:nvSpPr>
          <p:cNvPr id="5" name="Content Placeholder 4">
            <a:extLst>
              <a:ext uri="{FF2B5EF4-FFF2-40B4-BE49-F238E27FC236}">
                <a16:creationId xmlns:a16="http://schemas.microsoft.com/office/drawing/2014/main" id="{8FE9DA60-0D48-E171-A871-5E84BEBA7835}"/>
              </a:ext>
            </a:extLst>
          </p:cNvPr>
          <p:cNvSpPr txBox="1">
            <a:spLocks noGrp="1"/>
          </p:cNvSpPr>
          <p:nvPr>
            <p:ph idx="1"/>
          </p:nvPr>
        </p:nvSpPr>
        <p:spPr>
          <a:xfrm>
            <a:off x="838200" y="1825625"/>
            <a:ext cx="10515600" cy="3912931"/>
          </a:xfrm>
          <a:prstGeom prst="rect">
            <a:avLst/>
          </a:prstGeom>
          <a:noFill/>
        </p:spPr>
        <p:txBody>
          <a:bodyPr wrap="square" rtlCol="0">
            <a:spAutoFit/>
          </a:bodyPr>
          <a:lstStyle/>
          <a:p>
            <a:r>
              <a:rPr lang="en-IN" b="1" dirty="0">
                <a:solidFill>
                  <a:schemeClr val="bg1">
                    <a:lumMod val="95000"/>
                  </a:schemeClr>
                </a:solidFill>
                <a:latin typeface="Times New Roman" panose="02020603050405020304" pitchFamily="18" charset="0"/>
                <a:cs typeface="Times New Roman" panose="02020603050405020304" pitchFamily="18" charset="0"/>
              </a:rPr>
              <a:t>Denormalization in DBMS </a:t>
            </a:r>
          </a:p>
          <a:p>
            <a:pPr>
              <a:lnSpc>
                <a:spcPct val="150000"/>
              </a:lnSpc>
            </a:pPr>
            <a:r>
              <a:rPr lang="en-US" sz="2000" dirty="0">
                <a:solidFill>
                  <a:schemeClr val="bg1">
                    <a:lumMod val="95000"/>
                  </a:schemeClr>
                </a:solidFill>
                <a:latin typeface="Times New Roman" panose="02020603050405020304" pitchFamily="18" charset="0"/>
                <a:cs typeface="Times New Roman" panose="02020603050405020304" pitchFamily="18" charset="0"/>
              </a:rPr>
              <a:t>Denormalization focuses on combining multiple tables to make queries execute quickly. It adds redundancies in the database though. In this article, we’ll explore Denormalization and how it impacts database design. This method can help us to avoid costly joins in a relational database made during normalization.</a:t>
            </a:r>
          </a:p>
          <a:p>
            <a:pPr>
              <a:lnSpc>
                <a:spcPct val="150000"/>
              </a:lnSpc>
            </a:pPr>
            <a:r>
              <a:rPr lang="en-US" sz="2000" dirty="0">
                <a:solidFill>
                  <a:schemeClr val="bg1">
                    <a:lumMod val="95000"/>
                  </a:schemeClr>
                </a:solidFill>
                <a:latin typeface="Times New Roman" panose="02020603050405020304" pitchFamily="18" charset="0"/>
                <a:cs typeface="Times New Roman" panose="02020603050405020304" pitchFamily="18" charset="0"/>
              </a:rPr>
              <a:t>Denormalization is the strategic process of adding controlled redundant data to a database that has already been normalized. Its main purpose is to improve the performance of data retrieval (reading data) by reducing the need for complex table joins.</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362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1161</Words>
  <Application>Microsoft Office PowerPoint</Application>
  <PresentationFormat>Widescreen</PresentationFormat>
  <Paragraphs>198</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Normalization vs. Denormalization in SQL</vt:lpstr>
      <vt:lpstr>Normalization in DBMS</vt:lpstr>
      <vt:lpstr>Anomalies in DBMS</vt:lpstr>
      <vt:lpstr>Normal Forms (Levels of Normalization)</vt:lpstr>
      <vt:lpstr>Advantages of Normalization in DBMS</vt:lpstr>
      <vt:lpstr>Disadvantages of Normalization</vt:lpstr>
      <vt:lpstr>Example of Normalization in DBMS</vt:lpstr>
      <vt:lpstr>Characteristics</vt:lpstr>
      <vt:lpstr>Denormalization in DBMS</vt:lpstr>
      <vt:lpstr>Advantages of Denormalization in DBMS</vt:lpstr>
      <vt:lpstr>Disadvantages of Denormalization in DBMS</vt:lpstr>
      <vt:lpstr>Characteristics of Denormalization in DBMS</vt:lpstr>
      <vt:lpstr>Example of Denormalization in DBMS</vt:lpstr>
      <vt:lpstr>Difference</vt:lpstr>
      <vt:lpstr>Key Differences</vt:lpstr>
      <vt:lpstr>When to Use?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Kruti Patil</dc:creator>
  <cp:lastModifiedBy>Kruti Patil</cp:lastModifiedBy>
  <cp:revision>2</cp:revision>
  <dcterms:created xsi:type="dcterms:W3CDTF">2025-07-23T17:15:25Z</dcterms:created>
  <dcterms:modified xsi:type="dcterms:W3CDTF">2025-07-24T17:26:47Z</dcterms:modified>
</cp:coreProperties>
</file>