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9" r:id="rId3"/>
    <p:sldId id="258" r:id="rId4"/>
    <p:sldId id="261" r:id="rId5"/>
    <p:sldId id="260" r:id="rId6"/>
    <p:sldId id="268" r:id="rId7"/>
    <p:sldId id="266" r:id="rId8"/>
    <p:sldId id="274" r:id="rId9"/>
    <p:sldId id="271" r:id="rId10"/>
    <p:sldId id="27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6"/>
    <p:restoredTop sz="94720"/>
  </p:normalViewPr>
  <p:slideViewPr>
    <p:cSldViewPr snapToGrid="0">
      <p:cViewPr varScale="1">
        <p:scale>
          <a:sx n="102" d="100"/>
          <a:sy n="102" d="100"/>
        </p:scale>
        <p:origin x="9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61926D-AB21-E54F-A0DD-13453F5E2238}" type="doc">
      <dgm:prSet loTypeId="urn:microsoft.com/office/officeart/2005/8/layout/hProcess6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91DBEA-02E8-0C4B-91C7-6A9F85516FA8}">
      <dgm:prSet phldrT="[Text]"/>
      <dgm:spPr/>
      <dgm:t>
        <a:bodyPr/>
        <a:lstStyle/>
        <a:p>
          <a:r>
            <a:rPr lang="en-US" dirty="0"/>
            <a:t>Step 1</a:t>
          </a:r>
        </a:p>
      </dgm:t>
    </dgm:pt>
    <dgm:pt modelId="{4A9FCBF6-9D4F-2D40-942B-9E1430AF7DD0}" type="parTrans" cxnId="{E78A8005-EB3E-E846-BCA5-3A2CC407BEB6}">
      <dgm:prSet/>
      <dgm:spPr/>
      <dgm:t>
        <a:bodyPr/>
        <a:lstStyle/>
        <a:p>
          <a:endParaRPr lang="en-US"/>
        </a:p>
      </dgm:t>
    </dgm:pt>
    <dgm:pt modelId="{C469592D-6DEB-104B-BFD5-677A603B44FE}" type="sibTrans" cxnId="{E78A8005-EB3E-E846-BCA5-3A2CC407BEB6}">
      <dgm:prSet/>
      <dgm:spPr/>
      <dgm:t>
        <a:bodyPr/>
        <a:lstStyle/>
        <a:p>
          <a:endParaRPr lang="en-US"/>
        </a:p>
      </dgm:t>
    </dgm:pt>
    <dgm:pt modelId="{1903B225-7C45-0F4A-B340-C1522F65EF7E}">
      <dgm:prSet phldrT="[Text]"/>
      <dgm:spPr/>
      <dgm:t>
        <a:bodyPr/>
        <a:lstStyle/>
        <a:p>
          <a:r>
            <a:rPr lang="en-CA" b="1" i="0" dirty="0"/>
            <a:t>Grab live data from </a:t>
          </a:r>
          <a:r>
            <a:rPr lang="en-CA" b="1" i="0" dirty="0" err="1"/>
            <a:t>Citybike</a:t>
          </a:r>
          <a:r>
            <a:rPr lang="en-CA" b="1" i="0" dirty="0"/>
            <a:t>  API </a:t>
          </a:r>
          <a:endParaRPr lang="en-US" b="1" dirty="0"/>
        </a:p>
      </dgm:t>
    </dgm:pt>
    <dgm:pt modelId="{FB025F94-3362-C242-AD59-2CA6A9080F83}" type="parTrans" cxnId="{9D66C73E-4E10-954C-B012-2B199F899062}">
      <dgm:prSet/>
      <dgm:spPr/>
      <dgm:t>
        <a:bodyPr/>
        <a:lstStyle/>
        <a:p>
          <a:endParaRPr lang="en-US"/>
        </a:p>
      </dgm:t>
    </dgm:pt>
    <dgm:pt modelId="{17DDEC44-EB89-6F47-90D0-10A8876D9CAE}" type="sibTrans" cxnId="{9D66C73E-4E10-954C-B012-2B199F899062}">
      <dgm:prSet/>
      <dgm:spPr/>
      <dgm:t>
        <a:bodyPr/>
        <a:lstStyle/>
        <a:p>
          <a:endParaRPr lang="en-US"/>
        </a:p>
      </dgm:t>
    </dgm:pt>
    <dgm:pt modelId="{F535370B-86AB-7E4E-957B-1FADA42525BA}">
      <dgm:prSet phldrT="[Text]"/>
      <dgm:spPr/>
      <dgm:t>
        <a:bodyPr/>
        <a:lstStyle/>
        <a:p>
          <a:r>
            <a:rPr lang="en-US" dirty="0"/>
            <a:t>Step 3</a:t>
          </a:r>
        </a:p>
      </dgm:t>
    </dgm:pt>
    <dgm:pt modelId="{581A4B44-1501-0746-991C-38423808BE73}" type="parTrans" cxnId="{BDAEE5FF-E8DD-1247-BBB5-CCDB39F92D33}">
      <dgm:prSet/>
      <dgm:spPr/>
      <dgm:t>
        <a:bodyPr/>
        <a:lstStyle/>
        <a:p>
          <a:endParaRPr lang="en-US"/>
        </a:p>
      </dgm:t>
    </dgm:pt>
    <dgm:pt modelId="{A4B3C7BF-6CEC-6640-9D3F-6E080C0DE1E4}" type="sibTrans" cxnId="{BDAEE5FF-E8DD-1247-BBB5-CCDB39F92D33}">
      <dgm:prSet/>
      <dgm:spPr/>
      <dgm:t>
        <a:bodyPr/>
        <a:lstStyle/>
        <a:p>
          <a:endParaRPr lang="en-US"/>
        </a:p>
      </dgm:t>
    </dgm:pt>
    <dgm:pt modelId="{B2CAC435-D5B4-554D-8165-CE9F64C4B92C}">
      <dgm:prSet phldrT="[Text]"/>
      <dgm:spPr/>
      <dgm:t>
        <a:bodyPr/>
        <a:lstStyle/>
        <a:p>
          <a:r>
            <a:rPr lang="en-CA" b="1" i="0" dirty="0"/>
            <a:t>Joining Data and </a:t>
          </a:r>
          <a:r>
            <a:rPr lang="en-CA" b="1" i="0" dirty="0" err="1"/>
            <a:t>vizulization</a:t>
          </a:r>
          <a:endParaRPr lang="en-US" dirty="0"/>
        </a:p>
      </dgm:t>
    </dgm:pt>
    <dgm:pt modelId="{44A24410-19D2-F344-99A2-362D0F6B4D6C}" type="parTrans" cxnId="{B905268D-F24E-2641-A788-5F1DAF2052F6}">
      <dgm:prSet/>
      <dgm:spPr/>
      <dgm:t>
        <a:bodyPr/>
        <a:lstStyle/>
        <a:p>
          <a:endParaRPr lang="en-US"/>
        </a:p>
      </dgm:t>
    </dgm:pt>
    <dgm:pt modelId="{CE014EEE-62A1-F14F-8D90-FE94F8AB258D}" type="sibTrans" cxnId="{B905268D-F24E-2641-A788-5F1DAF2052F6}">
      <dgm:prSet/>
      <dgm:spPr/>
      <dgm:t>
        <a:bodyPr/>
        <a:lstStyle/>
        <a:p>
          <a:endParaRPr lang="en-US"/>
        </a:p>
      </dgm:t>
    </dgm:pt>
    <dgm:pt modelId="{ABD384AE-6156-B64D-B91D-8257C71F5311}">
      <dgm:prSet phldrT="[Text]"/>
      <dgm:spPr/>
      <dgm:t>
        <a:bodyPr/>
        <a:lstStyle/>
        <a:p>
          <a:r>
            <a:rPr lang="en-US" dirty="0"/>
            <a:t>Step 4 </a:t>
          </a:r>
        </a:p>
      </dgm:t>
    </dgm:pt>
    <dgm:pt modelId="{EB2B6FDD-56E1-7B41-85AB-4F896E56A141}" type="parTrans" cxnId="{7B4EEF85-1464-174B-8448-8AD7D11AA12E}">
      <dgm:prSet/>
      <dgm:spPr/>
      <dgm:t>
        <a:bodyPr/>
        <a:lstStyle/>
        <a:p>
          <a:endParaRPr lang="en-US"/>
        </a:p>
      </dgm:t>
    </dgm:pt>
    <dgm:pt modelId="{323782FD-327D-8546-AD4C-0322A57A2206}" type="sibTrans" cxnId="{7B4EEF85-1464-174B-8448-8AD7D11AA12E}">
      <dgm:prSet/>
      <dgm:spPr/>
      <dgm:t>
        <a:bodyPr/>
        <a:lstStyle/>
        <a:p>
          <a:endParaRPr lang="en-US"/>
        </a:p>
      </dgm:t>
    </dgm:pt>
    <dgm:pt modelId="{AF0E3BC7-5E8C-CA4A-AB77-D6F5899392F8}">
      <dgm:prSet phldrT="[Text]"/>
      <dgm:spPr/>
      <dgm:t>
        <a:bodyPr/>
        <a:lstStyle/>
        <a:p>
          <a:r>
            <a:rPr lang="en-CA" b="1" i="0" dirty="0"/>
            <a:t>Building a Model</a:t>
          </a:r>
          <a:endParaRPr lang="en-US" dirty="0"/>
        </a:p>
      </dgm:t>
    </dgm:pt>
    <dgm:pt modelId="{D21B6CF6-BCB2-DC4E-B426-AA42F2CE1495}" type="parTrans" cxnId="{855A8DAF-9021-264E-8F3B-37ED6BD2F596}">
      <dgm:prSet/>
      <dgm:spPr/>
      <dgm:t>
        <a:bodyPr/>
        <a:lstStyle/>
        <a:p>
          <a:endParaRPr lang="en-US"/>
        </a:p>
      </dgm:t>
    </dgm:pt>
    <dgm:pt modelId="{966E41E2-9F7A-D740-BF3E-D7A4D2650A5D}" type="sibTrans" cxnId="{855A8DAF-9021-264E-8F3B-37ED6BD2F596}">
      <dgm:prSet/>
      <dgm:spPr/>
      <dgm:t>
        <a:bodyPr/>
        <a:lstStyle/>
        <a:p>
          <a:endParaRPr lang="en-US"/>
        </a:p>
      </dgm:t>
    </dgm:pt>
    <dgm:pt modelId="{7C78CC2F-6D08-B548-8C27-CD31FCB28DA3}">
      <dgm:prSet/>
      <dgm:spPr/>
      <dgm:t>
        <a:bodyPr/>
        <a:lstStyle/>
        <a:p>
          <a:r>
            <a:rPr lang="en-CA" b="0" i="0" dirty="0"/>
            <a:t>Step 2 </a:t>
          </a:r>
          <a:endParaRPr lang="en-CA" dirty="0"/>
        </a:p>
      </dgm:t>
    </dgm:pt>
    <dgm:pt modelId="{9C73200A-234F-F14D-956E-67EB0FCB789D}" type="parTrans" cxnId="{2290A1E6-537D-1348-A7BF-F92610F4C64E}">
      <dgm:prSet/>
      <dgm:spPr/>
      <dgm:t>
        <a:bodyPr/>
        <a:lstStyle/>
        <a:p>
          <a:endParaRPr lang="en-US"/>
        </a:p>
      </dgm:t>
    </dgm:pt>
    <dgm:pt modelId="{A4A050C7-33A0-AB47-A6A4-A37F68E76709}" type="sibTrans" cxnId="{2290A1E6-537D-1348-A7BF-F92610F4C64E}">
      <dgm:prSet/>
      <dgm:spPr/>
      <dgm:t>
        <a:bodyPr/>
        <a:lstStyle/>
        <a:p>
          <a:endParaRPr lang="en-US"/>
        </a:p>
      </dgm:t>
    </dgm:pt>
    <dgm:pt modelId="{E8880E95-23CA-3B44-B440-2646F71EA139}">
      <dgm:prSet/>
      <dgm:spPr/>
      <dgm:t>
        <a:bodyPr/>
        <a:lstStyle/>
        <a:p>
          <a:r>
            <a:rPr lang="en-CA" b="1" i="0" dirty="0"/>
            <a:t>Connecting to Foursquare and Yelp APIs</a:t>
          </a:r>
          <a:endParaRPr lang="en-US" dirty="0"/>
        </a:p>
      </dgm:t>
    </dgm:pt>
    <dgm:pt modelId="{A567AACB-332E-384F-858F-3E6EB7E18C36}" type="parTrans" cxnId="{4E4828D2-6AA9-084C-98A1-6C47BBE3444E}">
      <dgm:prSet/>
      <dgm:spPr/>
      <dgm:t>
        <a:bodyPr/>
        <a:lstStyle/>
        <a:p>
          <a:endParaRPr lang="en-US"/>
        </a:p>
      </dgm:t>
    </dgm:pt>
    <dgm:pt modelId="{A545E015-61DB-CC44-9DC8-A01DA67DFF9D}" type="sibTrans" cxnId="{4E4828D2-6AA9-084C-98A1-6C47BBE3444E}">
      <dgm:prSet/>
      <dgm:spPr/>
      <dgm:t>
        <a:bodyPr/>
        <a:lstStyle/>
        <a:p>
          <a:endParaRPr lang="en-US"/>
        </a:p>
      </dgm:t>
    </dgm:pt>
    <dgm:pt modelId="{A446AE95-B751-B442-ADB2-DF1C48BAE06C}" type="pres">
      <dgm:prSet presAssocID="{A461926D-AB21-E54F-A0DD-13453F5E2238}" presName="theList" presStyleCnt="0">
        <dgm:presLayoutVars>
          <dgm:dir/>
          <dgm:animLvl val="lvl"/>
          <dgm:resizeHandles val="exact"/>
        </dgm:presLayoutVars>
      </dgm:prSet>
      <dgm:spPr/>
    </dgm:pt>
    <dgm:pt modelId="{D2354BEB-3E74-6D43-9458-197EED3A6159}" type="pres">
      <dgm:prSet presAssocID="{DC91DBEA-02E8-0C4B-91C7-6A9F85516FA8}" presName="compNode" presStyleCnt="0"/>
      <dgm:spPr/>
    </dgm:pt>
    <dgm:pt modelId="{B2FC0501-7E48-2046-886F-9C3859553766}" type="pres">
      <dgm:prSet presAssocID="{DC91DBEA-02E8-0C4B-91C7-6A9F85516FA8}" presName="noGeometry" presStyleCnt="0"/>
      <dgm:spPr/>
    </dgm:pt>
    <dgm:pt modelId="{D990D6BA-C686-9447-A292-0A026B999D29}" type="pres">
      <dgm:prSet presAssocID="{DC91DBEA-02E8-0C4B-91C7-6A9F85516FA8}" presName="childTextVisible" presStyleLbl="bgAccFollowNode1" presStyleIdx="0" presStyleCnt="4">
        <dgm:presLayoutVars>
          <dgm:bulletEnabled val="1"/>
        </dgm:presLayoutVars>
      </dgm:prSet>
      <dgm:spPr/>
    </dgm:pt>
    <dgm:pt modelId="{2781F576-6CFC-DD49-93EF-D8EAE8B00409}" type="pres">
      <dgm:prSet presAssocID="{DC91DBEA-02E8-0C4B-91C7-6A9F85516FA8}" presName="childTextHidden" presStyleLbl="bgAccFollowNode1" presStyleIdx="0" presStyleCnt="4"/>
      <dgm:spPr/>
    </dgm:pt>
    <dgm:pt modelId="{4A8FA94A-32E7-064D-90D1-7257DA607CAC}" type="pres">
      <dgm:prSet presAssocID="{DC91DBEA-02E8-0C4B-91C7-6A9F85516FA8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86C8B4C3-D9C8-914C-9D0A-63125CD75BD9}" type="pres">
      <dgm:prSet presAssocID="{DC91DBEA-02E8-0C4B-91C7-6A9F85516FA8}" presName="aSpace" presStyleCnt="0"/>
      <dgm:spPr/>
    </dgm:pt>
    <dgm:pt modelId="{6929395E-F74D-2A4B-A3DD-F1681262BFAE}" type="pres">
      <dgm:prSet presAssocID="{7C78CC2F-6D08-B548-8C27-CD31FCB28DA3}" presName="compNode" presStyleCnt="0"/>
      <dgm:spPr/>
    </dgm:pt>
    <dgm:pt modelId="{730A7FFA-A67C-8C40-ACDF-DF7866B82E32}" type="pres">
      <dgm:prSet presAssocID="{7C78CC2F-6D08-B548-8C27-CD31FCB28DA3}" presName="noGeometry" presStyleCnt="0"/>
      <dgm:spPr/>
    </dgm:pt>
    <dgm:pt modelId="{2CFA50C3-3903-8448-BEFC-80E9AB3FCD92}" type="pres">
      <dgm:prSet presAssocID="{7C78CC2F-6D08-B548-8C27-CD31FCB28DA3}" presName="childTextVisible" presStyleLbl="bgAccFollowNode1" presStyleIdx="1" presStyleCnt="4">
        <dgm:presLayoutVars>
          <dgm:bulletEnabled val="1"/>
        </dgm:presLayoutVars>
      </dgm:prSet>
      <dgm:spPr/>
    </dgm:pt>
    <dgm:pt modelId="{9C5041F6-DA25-8449-BB7A-13C39D3115C1}" type="pres">
      <dgm:prSet presAssocID="{7C78CC2F-6D08-B548-8C27-CD31FCB28DA3}" presName="childTextHidden" presStyleLbl="bgAccFollowNode1" presStyleIdx="1" presStyleCnt="4"/>
      <dgm:spPr/>
    </dgm:pt>
    <dgm:pt modelId="{0F647904-DA84-084B-9A20-67F844C7DD97}" type="pres">
      <dgm:prSet presAssocID="{7C78CC2F-6D08-B548-8C27-CD31FCB28DA3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277F4365-8183-854E-9FA4-C07B789C6581}" type="pres">
      <dgm:prSet presAssocID="{7C78CC2F-6D08-B548-8C27-CD31FCB28DA3}" presName="aSpace" presStyleCnt="0"/>
      <dgm:spPr/>
    </dgm:pt>
    <dgm:pt modelId="{BFD4530D-C239-FC43-8C33-CF23BB188F4D}" type="pres">
      <dgm:prSet presAssocID="{F535370B-86AB-7E4E-957B-1FADA42525BA}" presName="compNode" presStyleCnt="0"/>
      <dgm:spPr/>
    </dgm:pt>
    <dgm:pt modelId="{FC24F2FD-1EA8-224F-884C-D066DF7C6E4A}" type="pres">
      <dgm:prSet presAssocID="{F535370B-86AB-7E4E-957B-1FADA42525BA}" presName="noGeometry" presStyleCnt="0"/>
      <dgm:spPr/>
    </dgm:pt>
    <dgm:pt modelId="{A41D45AD-2B18-CB4A-8E01-4ABF9379D88A}" type="pres">
      <dgm:prSet presAssocID="{F535370B-86AB-7E4E-957B-1FADA42525BA}" presName="childTextVisible" presStyleLbl="bgAccFollowNode1" presStyleIdx="2" presStyleCnt="4" custLinFactNeighborX="17" custLinFactNeighborY="1399">
        <dgm:presLayoutVars>
          <dgm:bulletEnabled val="1"/>
        </dgm:presLayoutVars>
      </dgm:prSet>
      <dgm:spPr/>
    </dgm:pt>
    <dgm:pt modelId="{6A2F7769-CE09-0848-B1DB-2888415EA706}" type="pres">
      <dgm:prSet presAssocID="{F535370B-86AB-7E4E-957B-1FADA42525BA}" presName="childTextHidden" presStyleLbl="bgAccFollowNode1" presStyleIdx="2" presStyleCnt="4"/>
      <dgm:spPr/>
    </dgm:pt>
    <dgm:pt modelId="{F3F7E6F3-1933-4C43-9EE0-244FDE0E514A}" type="pres">
      <dgm:prSet presAssocID="{F535370B-86AB-7E4E-957B-1FADA42525BA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E2FAE1DB-C080-5F4F-B424-32FEE33227D7}" type="pres">
      <dgm:prSet presAssocID="{F535370B-86AB-7E4E-957B-1FADA42525BA}" presName="aSpace" presStyleCnt="0"/>
      <dgm:spPr/>
    </dgm:pt>
    <dgm:pt modelId="{D10D52C9-A5B4-E94C-A426-FD71480801AC}" type="pres">
      <dgm:prSet presAssocID="{ABD384AE-6156-B64D-B91D-8257C71F5311}" presName="compNode" presStyleCnt="0"/>
      <dgm:spPr/>
    </dgm:pt>
    <dgm:pt modelId="{0FF90F94-2453-3C40-B9E0-0EDBD67174FF}" type="pres">
      <dgm:prSet presAssocID="{ABD384AE-6156-B64D-B91D-8257C71F5311}" presName="noGeometry" presStyleCnt="0"/>
      <dgm:spPr/>
    </dgm:pt>
    <dgm:pt modelId="{5F5E1BBA-F5EE-8B47-8B7A-DA5CCF4F908A}" type="pres">
      <dgm:prSet presAssocID="{ABD384AE-6156-B64D-B91D-8257C71F5311}" presName="childTextVisible" presStyleLbl="bgAccFollowNode1" presStyleIdx="3" presStyleCnt="4">
        <dgm:presLayoutVars>
          <dgm:bulletEnabled val="1"/>
        </dgm:presLayoutVars>
      </dgm:prSet>
      <dgm:spPr/>
    </dgm:pt>
    <dgm:pt modelId="{5FC74A96-C019-1349-B94A-B0784CDE600D}" type="pres">
      <dgm:prSet presAssocID="{ABD384AE-6156-B64D-B91D-8257C71F5311}" presName="childTextHidden" presStyleLbl="bgAccFollowNode1" presStyleIdx="3" presStyleCnt="4"/>
      <dgm:spPr/>
    </dgm:pt>
    <dgm:pt modelId="{DC92299B-990C-BB4D-9191-829EF8E479D5}" type="pres">
      <dgm:prSet presAssocID="{ABD384AE-6156-B64D-B91D-8257C71F5311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E78A8005-EB3E-E846-BCA5-3A2CC407BEB6}" srcId="{A461926D-AB21-E54F-A0DD-13453F5E2238}" destId="{DC91DBEA-02E8-0C4B-91C7-6A9F85516FA8}" srcOrd="0" destOrd="0" parTransId="{4A9FCBF6-9D4F-2D40-942B-9E1430AF7DD0}" sibTransId="{C469592D-6DEB-104B-BFD5-677A603B44FE}"/>
    <dgm:cxn modelId="{4FE7F91D-1708-B74C-983C-F9951967B5D7}" type="presOf" srcId="{A461926D-AB21-E54F-A0DD-13453F5E2238}" destId="{A446AE95-B751-B442-ADB2-DF1C48BAE06C}" srcOrd="0" destOrd="0" presId="urn:microsoft.com/office/officeart/2005/8/layout/hProcess6"/>
    <dgm:cxn modelId="{79232C2B-9CEF-7940-86EB-284DDCC5C5AD}" type="presOf" srcId="{F535370B-86AB-7E4E-957B-1FADA42525BA}" destId="{F3F7E6F3-1933-4C43-9EE0-244FDE0E514A}" srcOrd="0" destOrd="0" presId="urn:microsoft.com/office/officeart/2005/8/layout/hProcess6"/>
    <dgm:cxn modelId="{9D66C73E-4E10-954C-B012-2B199F899062}" srcId="{DC91DBEA-02E8-0C4B-91C7-6A9F85516FA8}" destId="{1903B225-7C45-0F4A-B340-C1522F65EF7E}" srcOrd="0" destOrd="0" parTransId="{FB025F94-3362-C242-AD59-2CA6A9080F83}" sibTransId="{17DDEC44-EB89-6F47-90D0-10A8876D9CAE}"/>
    <dgm:cxn modelId="{1EE4A640-CFED-E342-A6AA-D8EE1F03B16E}" type="presOf" srcId="{1903B225-7C45-0F4A-B340-C1522F65EF7E}" destId="{2781F576-6CFC-DD49-93EF-D8EAE8B00409}" srcOrd="1" destOrd="0" presId="urn:microsoft.com/office/officeart/2005/8/layout/hProcess6"/>
    <dgm:cxn modelId="{05D8A448-2A1C-4D44-99BD-2442B7A75E77}" type="presOf" srcId="{DC91DBEA-02E8-0C4B-91C7-6A9F85516FA8}" destId="{4A8FA94A-32E7-064D-90D1-7257DA607CAC}" srcOrd="0" destOrd="0" presId="urn:microsoft.com/office/officeart/2005/8/layout/hProcess6"/>
    <dgm:cxn modelId="{C69DA653-2D14-EE4C-9F8D-7E64FA8B97FE}" type="presOf" srcId="{7C78CC2F-6D08-B548-8C27-CD31FCB28DA3}" destId="{0F647904-DA84-084B-9A20-67F844C7DD97}" srcOrd="0" destOrd="0" presId="urn:microsoft.com/office/officeart/2005/8/layout/hProcess6"/>
    <dgm:cxn modelId="{6F670E5F-2A57-274A-A3BC-AC49203DF5E2}" type="presOf" srcId="{1903B225-7C45-0F4A-B340-C1522F65EF7E}" destId="{D990D6BA-C686-9447-A292-0A026B999D29}" srcOrd="0" destOrd="0" presId="urn:microsoft.com/office/officeart/2005/8/layout/hProcess6"/>
    <dgm:cxn modelId="{36AC0B70-130A-B44D-BB2C-613FE9C4CFDF}" type="presOf" srcId="{AF0E3BC7-5E8C-CA4A-AB77-D6F5899392F8}" destId="{5FC74A96-C019-1349-B94A-B0784CDE600D}" srcOrd="1" destOrd="0" presId="urn:microsoft.com/office/officeart/2005/8/layout/hProcess6"/>
    <dgm:cxn modelId="{F6966580-2212-A449-9D3D-146FED1B718B}" type="presOf" srcId="{E8880E95-23CA-3B44-B440-2646F71EA139}" destId="{2CFA50C3-3903-8448-BEFC-80E9AB3FCD92}" srcOrd="0" destOrd="0" presId="urn:microsoft.com/office/officeart/2005/8/layout/hProcess6"/>
    <dgm:cxn modelId="{7B4EEF85-1464-174B-8448-8AD7D11AA12E}" srcId="{A461926D-AB21-E54F-A0DD-13453F5E2238}" destId="{ABD384AE-6156-B64D-B91D-8257C71F5311}" srcOrd="3" destOrd="0" parTransId="{EB2B6FDD-56E1-7B41-85AB-4F896E56A141}" sibTransId="{323782FD-327D-8546-AD4C-0322A57A2206}"/>
    <dgm:cxn modelId="{B905268D-F24E-2641-A788-5F1DAF2052F6}" srcId="{F535370B-86AB-7E4E-957B-1FADA42525BA}" destId="{B2CAC435-D5B4-554D-8165-CE9F64C4B92C}" srcOrd="0" destOrd="0" parTransId="{44A24410-19D2-F344-99A2-362D0F6B4D6C}" sibTransId="{CE014EEE-62A1-F14F-8D90-FE94F8AB258D}"/>
    <dgm:cxn modelId="{C7D21B90-8FC4-6840-83D0-C5E1AF997B7C}" type="presOf" srcId="{B2CAC435-D5B4-554D-8165-CE9F64C4B92C}" destId="{A41D45AD-2B18-CB4A-8E01-4ABF9379D88A}" srcOrd="0" destOrd="0" presId="urn:microsoft.com/office/officeart/2005/8/layout/hProcess6"/>
    <dgm:cxn modelId="{686882AE-E6C5-704D-8957-190FEBEFC383}" type="presOf" srcId="{AF0E3BC7-5E8C-CA4A-AB77-D6F5899392F8}" destId="{5F5E1BBA-F5EE-8B47-8B7A-DA5CCF4F908A}" srcOrd="0" destOrd="0" presId="urn:microsoft.com/office/officeart/2005/8/layout/hProcess6"/>
    <dgm:cxn modelId="{855A8DAF-9021-264E-8F3B-37ED6BD2F596}" srcId="{ABD384AE-6156-B64D-B91D-8257C71F5311}" destId="{AF0E3BC7-5E8C-CA4A-AB77-D6F5899392F8}" srcOrd="0" destOrd="0" parTransId="{D21B6CF6-BCB2-DC4E-B426-AA42F2CE1495}" sibTransId="{966E41E2-9F7A-D740-BF3E-D7A4D2650A5D}"/>
    <dgm:cxn modelId="{44F4AED0-D624-3B49-A306-C8F489210512}" type="presOf" srcId="{E8880E95-23CA-3B44-B440-2646F71EA139}" destId="{9C5041F6-DA25-8449-BB7A-13C39D3115C1}" srcOrd="1" destOrd="0" presId="urn:microsoft.com/office/officeart/2005/8/layout/hProcess6"/>
    <dgm:cxn modelId="{6435CFD0-DD38-7D42-9F55-0FFA5FFACD57}" type="presOf" srcId="{B2CAC435-D5B4-554D-8165-CE9F64C4B92C}" destId="{6A2F7769-CE09-0848-B1DB-2888415EA706}" srcOrd="1" destOrd="0" presId="urn:microsoft.com/office/officeart/2005/8/layout/hProcess6"/>
    <dgm:cxn modelId="{4E4828D2-6AA9-084C-98A1-6C47BBE3444E}" srcId="{7C78CC2F-6D08-B548-8C27-CD31FCB28DA3}" destId="{E8880E95-23CA-3B44-B440-2646F71EA139}" srcOrd="0" destOrd="0" parTransId="{A567AACB-332E-384F-858F-3E6EB7E18C36}" sibTransId="{A545E015-61DB-CC44-9DC8-A01DA67DFF9D}"/>
    <dgm:cxn modelId="{B8CA12E3-37AB-B44E-8F5A-385E7CF1EC6B}" type="presOf" srcId="{ABD384AE-6156-B64D-B91D-8257C71F5311}" destId="{DC92299B-990C-BB4D-9191-829EF8E479D5}" srcOrd="0" destOrd="0" presId="urn:microsoft.com/office/officeart/2005/8/layout/hProcess6"/>
    <dgm:cxn modelId="{2290A1E6-537D-1348-A7BF-F92610F4C64E}" srcId="{A461926D-AB21-E54F-A0DD-13453F5E2238}" destId="{7C78CC2F-6D08-B548-8C27-CD31FCB28DA3}" srcOrd="1" destOrd="0" parTransId="{9C73200A-234F-F14D-956E-67EB0FCB789D}" sibTransId="{A4A050C7-33A0-AB47-A6A4-A37F68E76709}"/>
    <dgm:cxn modelId="{BDAEE5FF-E8DD-1247-BBB5-CCDB39F92D33}" srcId="{A461926D-AB21-E54F-A0DD-13453F5E2238}" destId="{F535370B-86AB-7E4E-957B-1FADA42525BA}" srcOrd="2" destOrd="0" parTransId="{581A4B44-1501-0746-991C-38423808BE73}" sibTransId="{A4B3C7BF-6CEC-6640-9D3F-6E080C0DE1E4}"/>
    <dgm:cxn modelId="{20A99F7E-53AF-394A-9053-9B47A209C76C}" type="presParOf" srcId="{A446AE95-B751-B442-ADB2-DF1C48BAE06C}" destId="{D2354BEB-3E74-6D43-9458-197EED3A6159}" srcOrd="0" destOrd="0" presId="urn:microsoft.com/office/officeart/2005/8/layout/hProcess6"/>
    <dgm:cxn modelId="{BAC0C694-9B26-EE4D-8237-5BCAE9672F6B}" type="presParOf" srcId="{D2354BEB-3E74-6D43-9458-197EED3A6159}" destId="{B2FC0501-7E48-2046-886F-9C3859553766}" srcOrd="0" destOrd="0" presId="urn:microsoft.com/office/officeart/2005/8/layout/hProcess6"/>
    <dgm:cxn modelId="{A7AD346A-242A-FC4C-BC12-8E530E9BEF95}" type="presParOf" srcId="{D2354BEB-3E74-6D43-9458-197EED3A6159}" destId="{D990D6BA-C686-9447-A292-0A026B999D29}" srcOrd="1" destOrd="0" presId="urn:microsoft.com/office/officeart/2005/8/layout/hProcess6"/>
    <dgm:cxn modelId="{F45447A9-32A3-604A-991A-6C8BFF1B7CCC}" type="presParOf" srcId="{D2354BEB-3E74-6D43-9458-197EED3A6159}" destId="{2781F576-6CFC-DD49-93EF-D8EAE8B00409}" srcOrd="2" destOrd="0" presId="urn:microsoft.com/office/officeart/2005/8/layout/hProcess6"/>
    <dgm:cxn modelId="{3EB93A62-C988-8B45-9542-5154E093FB96}" type="presParOf" srcId="{D2354BEB-3E74-6D43-9458-197EED3A6159}" destId="{4A8FA94A-32E7-064D-90D1-7257DA607CAC}" srcOrd="3" destOrd="0" presId="urn:microsoft.com/office/officeart/2005/8/layout/hProcess6"/>
    <dgm:cxn modelId="{6338EFE4-DBFC-114C-960C-82E09AEDA788}" type="presParOf" srcId="{A446AE95-B751-B442-ADB2-DF1C48BAE06C}" destId="{86C8B4C3-D9C8-914C-9D0A-63125CD75BD9}" srcOrd="1" destOrd="0" presId="urn:microsoft.com/office/officeart/2005/8/layout/hProcess6"/>
    <dgm:cxn modelId="{CCBAD060-D7B4-4044-9654-F4FC5FE3A043}" type="presParOf" srcId="{A446AE95-B751-B442-ADB2-DF1C48BAE06C}" destId="{6929395E-F74D-2A4B-A3DD-F1681262BFAE}" srcOrd="2" destOrd="0" presId="urn:microsoft.com/office/officeart/2005/8/layout/hProcess6"/>
    <dgm:cxn modelId="{C669CAD0-8ED1-C847-AF61-1E012D337850}" type="presParOf" srcId="{6929395E-F74D-2A4B-A3DD-F1681262BFAE}" destId="{730A7FFA-A67C-8C40-ACDF-DF7866B82E32}" srcOrd="0" destOrd="0" presId="urn:microsoft.com/office/officeart/2005/8/layout/hProcess6"/>
    <dgm:cxn modelId="{E1BFC2D0-D906-5642-A887-0B14F9B35E19}" type="presParOf" srcId="{6929395E-F74D-2A4B-A3DD-F1681262BFAE}" destId="{2CFA50C3-3903-8448-BEFC-80E9AB3FCD92}" srcOrd="1" destOrd="0" presId="urn:microsoft.com/office/officeart/2005/8/layout/hProcess6"/>
    <dgm:cxn modelId="{B77FDF08-5C67-FE49-BD52-CF6F7DED4D7A}" type="presParOf" srcId="{6929395E-F74D-2A4B-A3DD-F1681262BFAE}" destId="{9C5041F6-DA25-8449-BB7A-13C39D3115C1}" srcOrd="2" destOrd="0" presId="urn:microsoft.com/office/officeart/2005/8/layout/hProcess6"/>
    <dgm:cxn modelId="{53D1F89C-555E-3F45-B975-0E63DAC6B45F}" type="presParOf" srcId="{6929395E-F74D-2A4B-A3DD-F1681262BFAE}" destId="{0F647904-DA84-084B-9A20-67F844C7DD97}" srcOrd="3" destOrd="0" presId="urn:microsoft.com/office/officeart/2005/8/layout/hProcess6"/>
    <dgm:cxn modelId="{4C41CCE0-DA0C-0A44-8273-476BA2C26DD0}" type="presParOf" srcId="{A446AE95-B751-B442-ADB2-DF1C48BAE06C}" destId="{277F4365-8183-854E-9FA4-C07B789C6581}" srcOrd="3" destOrd="0" presId="urn:microsoft.com/office/officeart/2005/8/layout/hProcess6"/>
    <dgm:cxn modelId="{BC1793FF-6250-574D-882D-BE31D27807F6}" type="presParOf" srcId="{A446AE95-B751-B442-ADB2-DF1C48BAE06C}" destId="{BFD4530D-C239-FC43-8C33-CF23BB188F4D}" srcOrd="4" destOrd="0" presId="urn:microsoft.com/office/officeart/2005/8/layout/hProcess6"/>
    <dgm:cxn modelId="{A45B1AC9-09F5-7940-8AA9-F4992EEBB0EC}" type="presParOf" srcId="{BFD4530D-C239-FC43-8C33-CF23BB188F4D}" destId="{FC24F2FD-1EA8-224F-884C-D066DF7C6E4A}" srcOrd="0" destOrd="0" presId="urn:microsoft.com/office/officeart/2005/8/layout/hProcess6"/>
    <dgm:cxn modelId="{E8F3141B-709A-774D-A06E-FABF67BC2144}" type="presParOf" srcId="{BFD4530D-C239-FC43-8C33-CF23BB188F4D}" destId="{A41D45AD-2B18-CB4A-8E01-4ABF9379D88A}" srcOrd="1" destOrd="0" presId="urn:microsoft.com/office/officeart/2005/8/layout/hProcess6"/>
    <dgm:cxn modelId="{0B8CCA94-386E-CB42-A497-3802D0138A7A}" type="presParOf" srcId="{BFD4530D-C239-FC43-8C33-CF23BB188F4D}" destId="{6A2F7769-CE09-0848-B1DB-2888415EA706}" srcOrd="2" destOrd="0" presId="urn:microsoft.com/office/officeart/2005/8/layout/hProcess6"/>
    <dgm:cxn modelId="{9E97B173-3D20-D448-BE7F-50228B963150}" type="presParOf" srcId="{BFD4530D-C239-FC43-8C33-CF23BB188F4D}" destId="{F3F7E6F3-1933-4C43-9EE0-244FDE0E514A}" srcOrd="3" destOrd="0" presId="urn:microsoft.com/office/officeart/2005/8/layout/hProcess6"/>
    <dgm:cxn modelId="{DADC3103-4405-DF40-B67C-08D5186C0FA0}" type="presParOf" srcId="{A446AE95-B751-B442-ADB2-DF1C48BAE06C}" destId="{E2FAE1DB-C080-5F4F-B424-32FEE33227D7}" srcOrd="5" destOrd="0" presId="urn:microsoft.com/office/officeart/2005/8/layout/hProcess6"/>
    <dgm:cxn modelId="{A1834D8B-48DD-304E-9159-7DBFFAC0C1A1}" type="presParOf" srcId="{A446AE95-B751-B442-ADB2-DF1C48BAE06C}" destId="{D10D52C9-A5B4-E94C-A426-FD71480801AC}" srcOrd="6" destOrd="0" presId="urn:microsoft.com/office/officeart/2005/8/layout/hProcess6"/>
    <dgm:cxn modelId="{0FEB60C5-F269-D44D-8FF8-F9EC8CD71673}" type="presParOf" srcId="{D10D52C9-A5B4-E94C-A426-FD71480801AC}" destId="{0FF90F94-2453-3C40-B9E0-0EDBD67174FF}" srcOrd="0" destOrd="0" presId="urn:microsoft.com/office/officeart/2005/8/layout/hProcess6"/>
    <dgm:cxn modelId="{55D86B81-6654-114B-8417-C1ED26980C04}" type="presParOf" srcId="{D10D52C9-A5B4-E94C-A426-FD71480801AC}" destId="{5F5E1BBA-F5EE-8B47-8B7A-DA5CCF4F908A}" srcOrd="1" destOrd="0" presId="urn:microsoft.com/office/officeart/2005/8/layout/hProcess6"/>
    <dgm:cxn modelId="{9E984CDC-EA73-C943-B48F-0851CB5212CF}" type="presParOf" srcId="{D10D52C9-A5B4-E94C-A426-FD71480801AC}" destId="{5FC74A96-C019-1349-B94A-B0784CDE600D}" srcOrd="2" destOrd="0" presId="urn:microsoft.com/office/officeart/2005/8/layout/hProcess6"/>
    <dgm:cxn modelId="{70FEAC2D-7972-8B43-88D9-259EC2FA4626}" type="presParOf" srcId="{D10D52C9-A5B4-E94C-A426-FD71480801AC}" destId="{DC92299B-990C-BB4D-9191-829EF8E479D5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90D6BA-C686-9447-A292-0A026B999D29}">
      <dsp:nvSpPr>
        <dsp:cNvPr id="0" name=""/>
        <dsp:cNvSpPr/>
      </dsp:nvSpPr>
      <dsp:spPr>
        <a:xfrm>
          <a:off x="433689" y="1138726"/>
          <a:ext cx="1716911" cy="1500796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1270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00" b="1" i="0" kern="1200" dirty="0"/>
            <a:t>Grab live data from </a:t>
          </a:r>
          <a:r>
            <a:rPr lang="en-CA" sz="1000" b="1" i="0" kern="1200" dirty="0" err="1"/>
            <a:t>Citybike</a:t>
          </a:r>
          <a:r>
            <a:rPr lang="en-CA" sz="1000" b="1" i="0" kern="1200" dirty="0"/>
            <a:t>  API </a:t>
          </a:r>
          <a:endParaRPr lang="en-US" sz="1000" b="1" kern="1200" dirty="0"/>
        </a:p>
      </dsp:txBody>
      <dsp:txXfrm>
        <a:off x="862917" y="1363845"/>
        <a:ext cx="836994" cy="1050558"/>
      </dsp:txXfrm>
    </dsp:sp>
    <dsp:sp modelId="{4A8FA94A-32E7-064D-90D1-7257DA607CAC}">
      <dsp:nvSpPr>
        <dsp:cNvPr id="0" name=""/>
        <dsp:cNvSpPr/>
      </dsp:nvSpPr>
      <dsp:spPr>
        <a:xfrm>
          <a:off x="4462" y="1459897"/>
          <a:ext cx="858455" cy="8584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Step 1</a:t>
          </a:r>
        </a:p>
      </dsp:txBody>
      <dsp:txXfrm>
        <a:off x="130180" y="1585615"/>
        <a:ext cx="607019" cy="607019"/>
      </dsp:txXfrm>
    </dsp:sp>
    <dsp:sp modelId="{2CFA50C3-3903-8448-BEFC-80E9AB3FCD92}">
      <dsp:nvSpPr>
        <dsp:cNvPr id="0" name=""/>
        <dsp:cNvSpPr/>
      </dsp:nvSpPr>
      <dsp:spPr>
        <a:xfrm>
          <a:off x="2687135" y="1138726"/>
          <a:ext cx="1716911" cy="1500796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1270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00" b="1" i="0" kern="1200" dirty="0"/>
            <a:t>Connecting to Foursquare and Yelp APIs</a:t>
          </a:r>
          <a:endParaRPr lang="en-US" sz="1000" kern="1200" dirty="0"/>
        </a:p>
      </dsp:txBody>
      <dsp:txXfrm>
        <a:off x="3116363" y="1363845"/>
        <a:ext cx="836994" cy="1050558"/>
      </dsp:txXfrm>
    </dsp:sp>
    <dsp:sp modelId="{0F647904-DA84-084B-9A20-67F844C7DD97}">
      <dsp:nvSpPr>
        <dsp:cNvPr id="0" name=""/>
        <dsp:cNvSpPr/>
      </dsp:nvSpPr>
      <dsp:spPr>
        <a:xfrm>
          <a:off x="2257907" y="1459897"/>
          <a:ext cx="858455" cy="8584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0" i="0" kern="1200" dirty="0"/>
            <a:t>Step 2 </a:t>
          </a:r>
          <a:endParaRPr lang="en-CA" sz="2000" kern="1200" dirty="0"/>
        </a:p>
      </dsp:txBody>
      <dsp:txXfrm>
        <a:off x="2383625" y="1585615"/>
        <a:ext cx="607019" cy="607019"/>
      </dsp:txXfrm>
    </dsp:sp>
    <dsp:sp modelId="{A41D45AD-2B18-CB4A-8E01-4ABF9379D88A}">
      <dsp:nvSpPr>
        <dsp:cNvPr id="0" name=""/>
        <dsp:cNvSpPr/>
      </dsp:nvSpPr>
      <dsp:spPr>
        <a:xfrm>
          <a:off x="4940873" y="1159722"/>
          <a:ext cx="1716911" cy="1500796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1270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00" b="1" i="0" kern="1200" dirty="0"/>
            <a:t>Joining Data and </a:t>
          </a:r>
          <a:r>
            <a:rPr lang="en-CA" sz="1000" b="1" i="0" kern="1200" dirty="0" err="1"/>
            <a:t>vizulization</a:t>
          </a:r>
          <a:endParaRPr lang="en-US" sz="1000" kern="1200" dirty="0"/>
        </a:p>
      </dsp:txBody>
      <dsp:txXfrm>
        <a:off x="5370100" y="1384841"/>
        <a:ext cx="836994" cy="1050558"/>
      </dsp:txXfrm>
    </dsp:sp>
    <dsp:sp modelId="{F3F7E6F3-1933-4C43-9EE0-244FDE0E514A}">
      <dsp:nvSpPr>
        <dsp:cNvPr id="0" name=""/>
        <dsp:cNvSpPr/>
      </dsp:nvSpPr>
      <dsp:spPr>
        <a:xfrm>
          <a:off x="4511353" y="1459897"/>
          <a:ext cx="858455" cy="8584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Step 3</a:t>
          </a:r>
        </a:p>
      </dsp:txBody>
      <dsp:txXfrm>
        <a:off x="4637071" y="1585615"/>
        <a:ext cx="607019" cy="607019"/>
      </dsp:txXfrm>
    </dsp:sp>
    <dsp:sp modelId="{5F5E1BBA-F5EE-8B47-8B7A-DA5CCF4F908A}">
      <dsp:nvSpPr>
        <dsp:cNvPr id="0" name=""/>
        <dsp:cNvSpPr/>
      </dsp:nvSpPr>
      <dsp:spPr>
        <a:xfrm>
          <a:off x="7194026" y="1138726"/>
          <a:ext cx="1716911" cy="1500796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1270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00" b="1" i="0" kern="1200" dirty="0"/>
            <a:t>Building a Model</a:t>
          </a:r>
          <a:endParaRPr lang="en-US" sz="1000" kern="1200" dirty="0"/>
        </a:p>
      </dsp:txBody>
      <dsp:txXfrm>
        <a:off x="7623254" y="1363845"/>
        <a:ext cx="836994" cy="1050558"/>
      </dsp:txXfrm>
    </dsp:sp>
    <dsp:sp modelId="{DC92299B-990C-BB4D-9191-829EF8E479D5}">
      <dsp:nvSpPr>
        <dsp:cNvPr id="0" name=""/>
        <dsp:cNvSpPr/>
      </dsp:nvSpPr>
      <dsp:spPr>
        <a:xfrm>
          <a:off x="6764799" y="1459897"/>
          <a:ext cx="858455" cy="8584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Step 4 </a:t>
          </a:r>
        </a:p>
      </dsp:txBody>
      <dsp:txXfrm>
        <a:off x="6890517" y="1585615"/>
        <a:ext cx="607019" cy="6070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16B4F-F533-054F-91DC-B7E88DED429A}" type="datetimeFigureOut">
              <a:rPr lang="en-US" smtClean="0"/>
              <a:t>7/3/23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C52DC81-F358-BA44-928C-50E29E705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41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16B4F-F533-054F-91DC-B7E88DED429A}" type="datetimeFigureOut">
              <a:rPr lang="en-US" smtClean="0"/>
              <a:t>7/3/23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C52DC81-F358-BA44-928C-50E29E705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72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16B4F-F533-054F-91DC-B7E88DED429A}" type="datetimeFigureOut">
              <a:rPr lang="en-US" smtClean="0"/>
              <a:t>7/3/23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C52DC81-F358-BA44-928C-50E29E70592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6348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16B4F-F533-054F-91DC-B7E88DED429A}" type="datetimeFigureOut">
              <a:rPr lang="en-US" smtClean="0"/>
              <a:t>7/3/23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C52DC81-F358-BA44-928C-50E29E705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87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16B4F-F533-054F-91DC-B7E88DED429A}" type="datetimeFigureOut">
              <a:rPr lang="en-US" smtClean="0"/>
              <a:t>7/3/23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C52DC81-F358-BA44-928C-50E29E70592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24808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16B4F-F533-054F-91DC-B7E88DED429A}" type="datetimeFigureOut">
              <a:rPr lang="en-US" smtClean="0"/>
              <a:t>7/3/23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C52DC81-F358-BA44-928C-50E29E705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81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16B4F-F533-054F-91DC-B7E88DED429A}" type="datetimeFigureOut">
              <a:rPr lang="en-US" smtClean="0"/>
              <a:t>7/3/23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2DC81-F358-BA44-928C-50E29E705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439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16B4F-F533-054F-91DC-B7E88DED429A}" type="datetimeFigureOut">
              <a:rPr lang="en-US" smtClean="0"/>
              <a:t>7/3/23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2DC81-F358-BA44-928C-50E29E705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8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16B4F-F533-054F-91DC-B7E88DED429A}" type="datetimeFigureOut">
              <a:rPr lang="en-US" smtClean="0"/>
              <a:t>7/3/23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2DC81-F358-BA44-928C-50E29E705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90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16B4F-F533-054F-91DC-B7E88DED429A}" type="datetimeFigureOut">
              <a:rPr lang="en-US" smtClean="0"/>
              <a:t>7/3/23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C52DC81-F358-BA44-928C-50E29E705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12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16B4F-F533-054F-91DC-B7E88DED429A}" type="datetimeFigureOut">
              <a:rPr lang="en-US" smtClean="0"/>
              <a:t>7/3/23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C52DC81-F358-BA44-928C-50E29E705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33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16B4F-F533-054F-91DC-B7E88DED429A}" type="datetimeFigureOut">
              <a:rPr lang="en-US" smtClean="0"/>
              <a:t>7/3/23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C52DC81-F358-BA44-928C-50E29E705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784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16B4F-F533-054F-91DC-B7E88DED429A}" type="datetimeFigureOut">
              <a:rPr lang="en-US" smtClean="0"/>
              <a:t>7/3/23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2DC81-F358-BA44-928C-50E29E705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87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16B4F-F533-054F-91DC-B7E88DED429A}" type="datetimeFigureOut">
              <a:rPr lang="en-US" smtClean="0"/>
              <a:t>7/3/23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2DC81-F358-BA44-928C-50E29E705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22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16B4F-F533-054F-91DC-B7E88DED429A}" type="datetimeFigureOut">
              <a:rPr lang="en-US" smtClean="0"/>
              <a:t>7/3/23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2DC81-F358-BA44-928C-50E29E705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868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16B4F-F533-054F-91DC-B7E88DED429A}" type="datetimeFigureOut">
              <a:rPr lang="en-US" smtClean="0"/>
              <a:t>7/3/23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C52DC81-F358-BA44-928C-50E29E705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82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16B4F-F533-054F-91DC-B7E88DED429A}" type="datetimeFigureOut">
              <a:rPr lang="en-US" smtClean="0"/>
              <a:t>7/3/23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C52DC81-F358-BA44-928C-50E29E705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04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20E4A-98C8-53D2-771A-7B07B3D739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b="1" i="0" dirty="0">
                <a:solidFill>
                  <a:srgbClr val="1F2328"/>
                </a:solidFill>
                <a:effectLst/>
                <a:latin typeface="-apple-system"/>
              </a:rPr>
              <a:t>Statistical-Modelling-with-Python</a:t>
            </a:r>
            <a:br>
              <a:rPr lang="en-CA" b="1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8CAD9F-0159-D6BC-FEC2-B3B9FE2EBC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 by</a:t>
            </a:r>
          </a:p>
          <a:p>
            <a:r>
              <a:rPr lang="en-US" dirty="0" err="1"/>
              <a:t>Kruti</a:t>
            </a:r>
            <a:r>
              <a:rPr lang="en-US" dirty="0"/>
              <a:t> </a:t>
            </a:r>
            <a:r>
              <a:rPr lang="en-US" dirty="0" err="1"/>
              <a:t>Kikani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142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1">
            <a:extLst>
              <a:ext uri="{FF2B5EF4-FFF2-40B4-BE49-F238E27FC236}">
                <a16:creationId xmlns:a16="http://schemas.microsoft.com/office/drawing/2014/main" id="{7E1C44A2-4B37-4B14-B90B-368A88D05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4" name="Picture 3" descr="A computer with a thank you sign on it&#10;&#10;Description automatically generated with low confidence">
            <a:extLst>
              <a:ext uri="{FF2B5EF4-FFF2-40B4-BE49-F238E27FC236}">
                <a16:creationId xmlns:a16="http://schemas.microsoft.com/office/drawing/2014/main" id="{FBC10E56-B6AB-CD4D-9B03-9FE78AE26E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66" r="2" b="2"/>
          <a:stretch/>
        </p:blipFill>
        <p:spPr>
          <a:xfrm>
            <a:off x="2589211" y="643467"/>
            <a:ext cx="895182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164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803DB-6651-5F3B-32F5-1DD9F7FD8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the project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E5EF941-F695-9982-E58D-2C038C81F8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0202483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9947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C5CE0-DA37-9DB9-985B-6B438F4F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568" y="500062"/>
            <a:ext cx="10515600" cy="1325563"/>
          </a:xfrm>
        </p:spPr>
        <p:txBody>
          <a:bodyPr/>
          <a:lstStyle/>
          <a:p>
            <a:r>
              <a:rPr lang="en-US" dirty="0"/>
              <a:t>Step 1: City bike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A8072-A096-FFF4-5EED-FBB258160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Sent request to city bike</a:t>
            </a:r>
          </a:p>
          <a:p>
            <a:r>
              <a:rPr lang="en-US" dirty="0"/>
              <a:t>Parse through response to get details</a:t>
            </a:r>
          </a:p>
          <a:p>
            <a:r>
              <a:rPr lang="en-US" dirty="0"/>
              <a:t>Put parsed result into data frame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701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5F1F7-4964-A4C0-A09B-BDC47EE5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864973"/>
          </a:xfrm>
        </p:spPr>
        <p:txBody>
          <a:bodyPr/>
          <a:lstStyle/>
          <a:p>
            <a:r>
              <a:rPr lang="en-US" dirty="0"/>
              <a:t>Step 1: City bike API</a:t>
            </a:r>
          </a:p>
        </p:txBody>
      </p:sp>
      <p:pic>
        <p:nvPicPr>
          <p:cNvPr id="6" name="Picture Placeholder 5" descr="A picture containing line, text, screenshot, map&#10;&#10;Description automatically generated">
            <a:extLst>
              <a:ext uri="{FF2B5EF4-FFF2-40B4-BE49-F238E27FC236}">
                <a16:creationId xmlns:a16="http://schemas.microsoft.com/office/drawing/2014/main" id="{4F41952F-7B13-E0B1-714B-D76B79F62C3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2020" r="22020"/>
          <a:stretch>
            <a:fillRect/>
          </a:stretch>
        </p:blipFill>
        <p:spPr>
          <a:xfrm>
            <a:off x="6096000" y="634964"/>
            <a:ext cx="5408612" cy="486332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39A0B7-FC35-D4F3-5819-1DAF597A7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1686698"/>
            <a:ext cx="3932237" cy="381158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Sent request to city bike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Parse through response to get details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Put parsed result into data frame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333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78617-D29F-BF86-963D-6C8544D2A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2 </a:t>
            </a:r>
            <a:r>
              <a:rPr lang="en-CA" i="0" dirty="0">
                <a:solidFill>
                  <a:srgbClr val="1F2328"/>
                </a:solidFill>
                <a:effectLst/>
                <a:latin typeface="-apple-system"/>
              </a:rPr>
              <a:t>Connecting to Foursquare and Yelp APIs</a:t>
            </a:r>
            <a:br>
              <a:rPr lang="en-CA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9FF41-1D05-C9AB-133F-6913B9819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Connected with </a:t>
            </a:r>
            <a:r>
              <a:rPr lang="en-US" dirty="0" err="1"/>
              <a:t>Forsquare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 and yelp </a:t>
            </a:r>
            <a:r>
              <a:rPr lang="en-US" dirty="0" err="1"/>
              <a:t>api</a:t>
            </a:r>
            <a:r>
              <a:rPr lang="en-US" dirty="0"/>
              <a:t> </a:t>
            </a:r>
          </a:p>
          <a:p>
            <a:r>
              <a:rPr lang="en-US" dirty="0"/>
              <a:t>Used API’s to find POI near each of the station</a:t>
            </a:r>
          </a:p>
          <a:p>
            <a:r>
              <a:rPr lang="en-CA" b="0" i="0" dirty="0">
                <a:solidFill>
                  <a:srgbClr val="1F2328"/>
                </a:solidFill>
                <a:effectLst/>
                <a:latin typeface="-apple-system"/>
              </a:rPr>
              <a:t>Find the detailed comparison regarding Yelp and Foursquare API, Pros of using both.</a:t>
            </a:r>
          </a:p>
          <a:p>
            <a:r>
              <a:rPr lang="en-CA" dirty="0">
                <a:solidFill>
                  <a:srgbClr val="1F2328"/>
                </a:solidFill>
                <a:latin typeface="-apple-system"/>
              </a:rPr>
              <a:t>I have got only 5 places and </a:t>
            </a:r>
            <a:r>
              <a:rPr lang="en-CA" b="0" i="0" dirty="0">
                <a:solidFill>
                  <a:srgbClr val="1F2328"/>
                </a:solidFill>
                <a:effectLst/>
                <a:latin typeface="-apple-system"/>
              </a:rPr>
              <a:t>create a final data frame to work on visualization and model building.</a:t>
            </a:r>
          </a:p>
          <a:p>
            <a:endParaRPr lang="en-CA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CA" b="0" i="0" dirty="0">
              <a:solidFill>
                <a:srgbClr val="1F2328"/>
              </a:solidFill>
              <a:effectLst/>
              <a:latin typeface="-apple-system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60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DA56E-8EDC-C4C6-5E78-780725867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858" y="446088"/>
            <a:ext cx="2943616" cy="976312"/>
          </a:xfrm>
        </p:spPr>
        <p:txBody>
          <a:bodyPr/>
          <a:lstStyle/>
          <a:p>
            <a:r>
              <a:rPr lang="en-US" dirty="0"/>
              <a:t>Step 3 </a:t>
            </a:r>
            <a:r>
              <a:rPr lang="en-CA" i="0" dirty="0">
                <a:solidFill>
                  <a:srgbClr val="1F2328"/>
                </a:solidFill>
                <a:effectLst/>
                <a:latin typeface="-apple-system"/>
              </a:rPr>
              <a:t>Joining Data</a:t>
            </a:r>
            <a:br>
              <a:rPr lang="en-CA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en-US" dirty="0"/>
          </a:p>
        </p:txBody>
      </p:sp>
      <p:pic>
        <p:nvPicPr>
          <p:cNvPr id="6" name="Content Placeholder 5" descr="A blue rectangle with black text&#10;&#10;Description automatically generated with low confidence">
            <a:extLst>
              <a:ext uri="{FF2B5EF4-FFF2-40B4-BE49-F238E27FC236}">
                <a16:creationId xmlns:a16="http://schemas.microsoft.com/office/drawing/2014/main" id="{68F9E40A-2A12-C11A-FC58-F21A5B5A8F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8539" y="1357334"/>
            <a:ext cx="6172200" cy="426243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B6B256-7E4F-F442-5D5F-DE324C45D8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3958" y="1598613"/>
            <a:ext cx="3286896" cy="426243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used python </a:t>
            </a:r>
            <a:r>
              <a:rPr lang="en-US" dirty="0" err="1"/>
              <a:t>dataframe</a:t>
            </a:r>
            <a:r>
              <a:rPr lang="en-US" dirty="0"/>
              <a:t> function to joint table together to create final table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used different </a:t>
            </a:r>
            <a:r>
              <a:rPr lang="en-US" dirty="0" err="1"/>
              <a:t>vizulization</a:t>
            </a:r>
            <a:r>
              <a:rPr lang="en-US" dirty="0"/>
              <a:t> like map and chart and heat map, pair plot 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have created database to keep all my </a:t>
            </a:r>
            <a:r>
              <a:rPr lang="en-US" dirty="0" err="1"/>
              <a:t>dataframe</a:t>
            </a:r>
            <a:r>
              <a:rPr lang="en-US" dirty="0"/>
              <a:t> in single loop. I have stored as .csv</a:t>
            </a:r>
          </a:p>
        </p:txBody>
      </p:sp>
    </p:spTree>
    <p:extLst>
      <p:ext uri="{BB962C8B-B14F-4D97-AF65-F5344CB8AC3E}">
        <p14:creationId xmlns:p14="http://schemas.microsoft.com/office/powerpoint/2010/main" val="1248408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3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0D82BD-928A-21A7-A64E-D3714E22B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4775200"/>
            <a:ext cx="8915399" cy="8234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correlation matrix showing the correlation coefficients between different variables</a:t>
            </a:r>
            <a:endParaRPr 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BAF946-E1B9-D388-08A0-45E6D3FBC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634963"/>
            <a:ext cx="6371853" cy="385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101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03E5-D5BC-5DDD-1535-EFC27FB85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Step 4 </a:t>
            </a:r>
            <a:r>
              <a:rPr lang="en-CA" sz="3200" i="0" dirty="0">
                <a:solidFill>
                  <a:srgbClr val="1F2328"/>
                </a:solidFill>
                <a:effectLst/>
                <a:latin typeface="-apple-system"/>
              </a:rPr>
              <a:t>Building a Model </a:t>
            </a:r>
            <a:r>
              <a:rPr lang="en-US" sz="3200" dirty="0" err="1"/>
              <a:t>Rigression</a:t>
            </a:r>
            <a:r>
              <a:rPr lang="en-US" sz="3200" dirty="0"/>
              <a:t> model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E496BA9-3B8A-0BF0-6067-1340AF41C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140" y="2133599"/>
            <a:ext cx="5035588" cy="4252913"/>
          </a:xfrm>
        </p:spPr>
        <p:txBody>
          <a:bodyPr>
            <a:normAutofit/>
          </a:bodyPr>
          <a:lstStyle/>
          <a:p>
            <a:r>
              <a:rPr lang="en-US" dirty="0"/>
              <a:t>I used POI </a:t>
            </a:r>
            <a:r>
              <a:rPr lang="en-US" dirty="0" err="1"/>
              <a:t>dataframe</a:t>
            </a:r>
            <a:r>
              <a:rPr lang="en-US" dirty="0"/>
              <a:t> for modelbuilding</a:t>
            </a:r>
          </a:p>
          <a:p>
            <a:r>
              <a:rPr lang="en-US" dirty="0"/>
              <a:t>I created regression model</a:t>
            </a:r>
          </a:p>
          <a:p>
            <a:r>
              <a:rPr lang="en-US" dirty="0"/>
              <a:t>As </a:t>
            </a:r>
            <a:r>
              <a:rPr lang="en-US" dirty="0" err="1"/>
              <a:t>result,I</a:t>
            </a:r>
            <a:r>
              <a:rPr lang="en-US" dirty="0"/>
              <a:t> found: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 R squared: is perfect fits with the data because it is 1.000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Adj. R squared:  is also 1.000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T-value: in my data </a:t>
            </a:r>
            <a:r>
              <a:rPr lang="en-CA" b="0" i="0" dirty="0">
                <a:effectLst/>
                <a:latin typeface="-apple-system"/>
              </a:rPr>
              <a:t>both the "slots" and "</a:t>
            </a:r>
            <a:r>
              <a:rPr lang="en-CA" b="0" i="0" dirty="0" err="1">
                <a:effectLst/>
                <a:latin typeface="-apple-system"/>
              </a:rPr>
              <a:t>free_bikes</a:t>
            </a:r>
            <a:r>
              <a:rPr lang="en-CA" b="0" i="0" dirty="0">
                <a:effectLst/>
                <a:latin typeface="-apple-system"/>
              </a:rPr>
              <a:t>" coefficients have t-values with very large magnitudes, indicating their high significance.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CA" b="0" i="0" dirty="0">
                <a:effectLst/>
                <a:latin typeface="-apple-system"/>
              </a:rPr>
              <a:t>p-values:  very small (close to 0), suggesting that both "slots" and "</a:t>
            </a:r>
            <a:r>
              <a:rPr lang="en-CA" b="0" i="0" dirty="0" err="1">
                <a:effectLst/>
                <a:latin typeface="-apple-system"/>
              </a:rPr>
              <a:t>free_bikes</a:t>
            </a:r>
            <a:r>
              <a:rPr lang="en-CA" b="0" i="0" dirty="0">
                <a:effectLst/>
                <a:latin typeface="-apple-system"/>
              </a:rPr>
              <a:t>" have a significant impact on the "</a:t>
            </a:r>
            <a:r>
              <a:rPr lang="en-CA" b="0" i="0" dirty="0" err="1">
                <a:effectLst/>
                <a:latin typeface="-apple-system"/>
              </a:rPr>
              <a:t>empty_slots</a:t>
            </a:r>
            <a:r>
              <a:rPr lang="en-CA" b="0" i="0" dirty="0">
                <a:effectLst/>
                <a:latin typeface="-apple-system"/>
              </a:rPr>
              <a:t>" variable.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</a:t>
            </a:r>
          </a:p>
          <a:p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5FA9D31-6794-C3D1-BDC4-A3A29B975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679" y="1371600"/>
            <a:ext cx="5451627" cy="501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504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FDF10-BD42-8529-D8D3-2B168DBD7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goal: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9830B-324D-3873-4B72-BCF6C084F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0" i="0" dirty="0">
                <a:solidFill>
                  <a:srgbClr val="1F2328"/>
                </a:solidFill>
                <a:effectLst/>
                <a:latin typeface="-apple-system"/>
              </a:rPr>
              <a:t>For this project I would build a better model and visualization.</a:t>
            </a:r>
          </a:p>
          <a:p>
            <a:r>
              <a:rPr lang="en-CA" b="0" i="0" dirty="0">
                <a:solidFill>
                  <a:srgbClr val="1F2328"/>
                </a:solidFill>
                <a:effectLst/>
                <a:latin typeface="-apple-system"/>
              </a:rPr>
              <a:t> I would like to query the </a:t>
            </a:r>
            <a:r>
              <a:rPr lang="en-CA" b="0" i="0" dirty="0" err="1">
                <a:solidFill>
                  <a:srgbClr val="1F2328"/>
                </a:solidFill>
                <a:effectLst/>
                <a:latin typeface="-apple-system"/>
              </a:rPr>
              <a:t>citybikes</a:t>
            </a:r>
            <a:r>
              <a:rPr lang="en-CA" b="0" i="0" dirty="0">
                <a:solidFill>
                  <a:srgbClr val="1F2328"/>
                </a:solidFill>
                <a:effectLst/>
                <a:latin typeface="-apple-system"/>
              </a:rPr>
              <a:t> API for a larger dataset. I would also like to experiment with different POI data.</a:t>
            </a:r>
          </a:p>
          <a:p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For this project, I will construct an improved model and create enhanced visualizations.</a:t>
            </a:r>
          </a:p>
          <a:p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I would experiment with various modeling techniques, such as </a:t>
            </a:r>
            <a:r>
              <a:rPr lang="en-CA" b="0" i="0" dirty="0">
                <a:solidFill>
                  <a:srgbClr val="1F2328"/>
                </a:solidFill>
                <a:effectLst/>
                <a:latin typeface="-apple-system"/>
              </a:rPr>
              <a:t>Linear Regression, Logistic Regression </a:t>
            </a:r>
            <a:r>
              <a:rPr lang="en-CA" b="0" i="0" dirty="0" err="1">
                <a:solidFill>
                  <a:srgbClr val="1F2328"/>
                </a:solidFill>
                <a:effectLst/>
                <a:latin typeface="-apple-system"/>
              </a:rPr>
              <a:t>etc.S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8950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{1798E255-0F15-4A43-8988-B667C2CFBCCB}tf10001069</Template>
  <TotalTime>276</TotalTime>
  <Words>387</Words>
  <Application>Microsoft Macintosh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-apple-system</vt:lpstr>
      <vt:lpstr>Arial</vt:lpstr>
      <vt:lpstr>Century Gothic</vt:lpstr>
      <vt:lpstr>Courier New</vt:lpstr>
      <vt:lpstr>Söhne</vt:lpstr>
      <vt:lpstr>Wingdings 3</vt:lpstr>
      <vt:lpstr>Wisp</vt:lpstr>
      <vt:lpstr>Statistical-Modelling-with-Python </vt:lpstr>
      <vt:lpstr>Process of the project </vt:lpstr>
      <vt:lpstr>Step 1: City bike API</vt:lpstr>
      <vt:lpstr>Step 1: City bike API</vt:lpstr>
      <vt:lpstr>Step 2 Connecting to Foursquare and Yelp APIs </vt:lpstr>
      <vt:lpstr>Step 3 Joining Data </vt:lpstr>
      <vt:lpstr>correlation matrix showing the correlation coefficients between different variables</vt:lpstr>
      <vt:lpstr>Step 4 Building a Model Rigression model</vt:lpstr>
      <vt:lpstr>Future goal: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Statistical-Modelling-with-Python </dc:title>
  <dc:creator>krutikikani30@gmail.com</dc:creator>
  <cp:lastModifiedBy>krutikikani30@gmail.com</cp:lastModifiedBy>
  <cp:revision>4</cp:revision>
  <dcterms:created xsi:type="dcterms:W3CDTF">2023-07-03T13:36:24Z</dcterms:created>
  <dcterms:modified xsi:type="dcterms:W3CDTF">2023-07-03T22:13:27Z</dcterms:modified>
</cp:coreProperties>
</file>