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65" r:id="rId5"/>
    <p:sldId id="266" r:id="rId6"/>
    <p:sldId id="259" r:id="rId7"/>
    <p:sldId id="260" r:id="rId8"/>
    <p:sldId id="267" r:id="rId9"/>
    <p:sldId id="263" r:id="rId10"/>
    <p:sldId id="269" r:id="rId11"/>
    <p:sldId id="270" r:id="rId12"/>
    <p:sldId id="277" r:id="rId13"/>
    <p:sldId id="284" r:id="rId14"/>
    <p:sldId id="285" r:id="rId15"/>
    <p:sldId id="272" r:id="rId16"/>
    <p:sldId id="273" r:id="rId17"/>
    <p:sldId id="275" r:id="rId18"/>
    <p:sldId id="278" r:id="rId19"/>
    <p:sldId id="279" r:id="rId20"/>
    <p:sldId id="280" r:id="rId21"/>
    <p:sldId id="281" r:id="rId22"/>
    <p:sldId id="282" r:id="rId23"/>
    <p:sldId id="283" r:id="rId24"/>
    <p:sldId id="264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6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A79E4-1E38-DF47-29A5-5AEE7660454F}"/>
              </a:ext>
            </a:extLst>
          </p:cNvPr>
          <p:cNvSpPr>
            <a:spLocks noGrp="1"/>
          </p:cNvSpPr>
          <p:nvPr/>
        </p:nvSpPr>
        <p:spPr>
          <a:xfrm>
            <a:off x="989013" y="527368"/>
            <a:ext cx="9144000" cy="14128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    DEPARTMENT  OF  COMPUTER  SCIENCE AND ENGINEERING</a:t>
            </a:r>
            <a:b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altLang="en-I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INTERNSHIP </a:t>
            </a: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PROJECT ON</a:t>
            </a:r>
            <a:b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r>
              <a:rPr lang="en-I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I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“SITE LOGISTICS MANAGEMENT SYSTEM”</a:t>
            </a:r>
            <a:br>
              <a:rPr lang="en-IN" sz="2000" b="1" dirty="0">
                <a:solidFill>
                  <a:srgbClr val="7030A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E3DD1-B723-53D9-7CC1-073136FA3D61}"/>
              </a:ext>
            </a:extLst>
          </p:cNvPr>
          <p:cNvSpPr>
            <a:spLocks noGrp="1"/>
          </p:cNvSpPr>
          <p:nvPr/>
        </p:nvSpPr>
        <p:spPr>
          <a:xfrm>
            <a:off x="989013" y="2655253"/>
            <a:ext cx="9330644" cy="2399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      GOVERNMENT OF KARNATAKA  </a:t>
            </a:r>
            <a:r>
              <a:rPr lang="en-I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DEPARTMENT OF TECHNICAL EDUCATION</a:t>
            </a:r>
            <a:br>
              <a:rPr lang="en-I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GOVERNMENT ENGINEERING COLLEGE</a:t>
            </a:r>
            <a:br>
              <a:rPr lang="en-IN" sz="1800" b="1" dirty="0">
                <a:solidFill>
                  <a:srgbClr val="0070C0"/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</a:br>
            <a:r>
              <a:rPr lang="en-IN" sz="1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  <a:sym typeface="+mn-ea"/>
              </a:rPr>
              <a:t>Talakal,Koppal-583238</a:t>
            </a:r>
            <a:endParaRPr lang="en-US" sz="1800" dirty="0"/>
          </a:p>
        </p:txBody>
      </p:sp>
      <p:pic>
        <p:nvPicPr>
          <p:cNvPr id="4" name="image2.jpeg">
            <a:extLst>
              <a:ext uri="{FF2B5EF4-FFF2-40B4-BE49-F238E27FC236}">
                <a16:creationId xmlns:a16="http://schemas.microsoft.com/office/drawing/2014/main" id="{D48FC58C-A884-5D94-BEEB-4F0B30F6C097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889182" y="1586544"/>
            <a:ext cx="1535471" cy="1068705"/>
          </a:xfrm>
          <a:prstGeom prst="rect">
            <a:avLst/>
          </a:prstGeom>
        </p:spPr>
      </p:pic>
      <p:sp>
        <p:nvSpPr>
          <p:cNvPr id="5" name="Text Box 4">
            <a:extLst>
              <a:ext uri="{FF2B5EF4-FFF2-40B4-BE49-F238E27FC236}">
                <a16:creationId xmlns:a16="http://schemas.microsoft.com/office/drawing/2014/main" id="{01B7B651-53C4-B57F-3C99-D950BA27079E}"/>
              </a:ext>
            </a:extLst>
          </p:cNvPr>
          <p:cNvSpPr txBox="1"/>
          <p:nvPr/>
        </p:nvSpPr>
        <p:spPr>
          <a:xfrm>
            <a:off x="5794310" y="4058816"/>
            <a:ext cx="5831632" cy="227181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Presented By: </a:t>
            </a:r>
          </a:p>
          <a:p>
            <a:pPr algn="ctr"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KRUTIKA                                               [2LG21CS017] NAGARAJ                                              [2LG21CS022]                              PRATIBHA                                              [2LG21CS030]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KRISHNA V                                            [2LG22CS404]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445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2B05-FA23-B59C-50FD-7F0AEA5F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714A4-E1D9-A3D7-37A4-C9F2BC8A1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310" y="2108201"/>
            <a:ext cx="9933370" cy="376089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Management of all site logistics activities in one platform.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Efficiency through automation of tasks and real-time tracking.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Communication between site managers, staff, and clients.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and Cost Saving by optimizing resource usage and scheduling.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970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805BB-CDE8-C02A-EB22-86DA5453C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B50AC-4095-D440-7A8F-AEBFDB4D9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8294" y="2108201"/>
            <a:ext cx="9877386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Initial Setup Cost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Complexity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Internet and Technology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Updates</a:t>
            </a:r>
          </a:p>
        </p:txBody>
      </p:sp>
    </p:spTree>
    <p:extLst>
      <p:ext uri="{BB962C8B-B14F-4D97-AF65-F5344CB8AC3E}">
        <p14:creationId xmlns:p14="http://schemas.microsoft.com/office/powerpoint/2010/main" val="309921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FC78-212C-C1FD-32D3-D1D9F370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159642"/>
          </a:xfrm>
        </p:spPr>
        <p:txBody>
          <a:bodyPr>
            <a:normAutofit/>
          </a:bodyPr>
          <a:lstStyle/>
          <a:p>
            <a:pPr algn="ctr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4EE7AA6-088C-090C-CC68-E612666AB0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9490" y="1446246"/>
            <a:ext cx="9914708" cy="448802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242E71-7E6F-EF7D-E8D2-E9EE5188F768}"/>
              </a:ext>
            </a:extLst>
          </p:cNvPr>
          <p:cNvSpPr txBox="1"/>
          <p:nvPr/>
        </p:nvSpPr>
        <p:spPr>
          <a:xfrm>
            <a:off x="5262465" y="5934269"/>
            <a:ext cx="19687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Fig1: Dashboard Page</a:t>
            </a:r>
          </a:p>
        </p:txBody>
      </p:sp>
    </p:spTree>
    <p:extLst>
      <p:ext uri="{BB962C8B-B14F-4D97-AF65-F5344CB8AC3E}">
        <p14:creationId xmlns:p14="http://schemas.microsoft.com/office/powerpoint/2010/main" val="9475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721413D-1A56-00CC-534B-33E9A0711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10" y="905069"/>
            <a:ext cx="10011747" cy="543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6226BE-90E8-B512-C128-0869932A2702}"/>
              </a:ext>
            </a:extLst>
          </p:cNvPr>
          <p:cNvSpPr txBox="1"/>
          <p:nvPr/>
        </p:nvSpPr>
        <p:spPr>
          <a:xfrm>
            <a:off x="5402424" y="6055567"/>
            <a:ext cx="1987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Fig2:Customer list</a:t>
            </a:r>
          </a:p>
        </p:txBody>
      </p:sp>
    </p:spTree>
    <p:extLst>
      <p:ext uri="{BB962C8B-B14F-4D97-AF65-F5344CB8AC3E}">
        <p14:creationId xmlns:p14="http://schemas.microsoft.com/office/powerpoint/2010/main" val="345112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1895B26-9257-A0FB-B580-0A13975A8E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7665" y="1147665"/>
            <a:ext cx="10058400" cy="491723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50B11C-58CB-0F3D-BB94-A00DB1756BC2}"/>
              </a:ext>
            </a:extLst>
          </p:cNvPr>
          <p:cNvSpPr txBox="1"/>
          <p:nvPr/>
        </p:nvSpPr>
        <p:spPr>
          <a:xfrm>
            <a:off x="5346441" y="6064898"/>
            <a:ext cx="21273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Fig3:Customer form</a:t>
            </a:r>
          </a:p>
        </p:txBody>
      </p:sp>
    </p:spTree>
    <p:extLst>
      <p:ext uri="{BB962C8B-B14F-4D97-AF65-F5344CB8AC3E}">
        <p14:creationId xmlns:p14="http://schemas.microsoft.com/office/powerpoint/2010/main" val="40151059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CEEAE1-DD33-F722-DC85-99C7C81C7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310" y="1194319"/>
            <a:ext cx="9927771" cy="4777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C6861F-B6EB-2482-B872-5DDA61E3EC67}"/>
              </a:ext>
            </a:extLst>
          </p:cNvPr>
          <p:cNvSpPr txBox="1"/>
          <p:nvPr/>
        </p:nvSpPr>
        <p:spPr>
          <a:xfrm>
            <a:off x="5253135" y="5971592"/>
            <a:ext cx="225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Fig4:Quotation form</a:t>
            </a:r>
          </a:p>
        </p:txBody>
      </p:sp>
    </p:spTree>
    <p:extLst>
      <p:ext uri="{BB962C8B-B14F-4D97-AF65-F5344CB8AC3E}">
        <p14:creationId xmlns:p14="http://schemas.microsoft.com/office/powerpoint/2010/main" val="2570026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6D89933-5FF3-7094-42FC-39C10CFB4C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4988" y="923731"/>
            <a:ext cx="10011747" cy="51504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42FFB3-7CE5-3074-9B5D-2DEB3F5DD044}"/>
              </a:ext>
            </a:extLst>
          </p:cNvPr>
          <p:cNvSpPr txBox="1"/>
          <p:nvPr/>
        </p:nvSpPr>
        <p:spPr>
          <a:xfrm>
            <a:off x="5281127" y="5784980"/>
            <a:ext cx="2341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Fig5:Quotation list</a:t>
            </a:r>
          </a:p>
        </p:txBody>
      </p:sp>
    </p:spTree>
    <p:extLst>
      <p:ext uri="{BB962C8B-B14F-4D97-AF65-F5344CB8AC3E}">
        <p14:creationId xmlns:p14="http://schemas.microsoft.com/office/powerpoint/2010/main" val="3021739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6FA3AA2-88AC-80A0-FDAF-E1EF70B9E9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4317" y="858416"/>
            <a:ext cx="10067731" cy="501057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EDA7D4-6084-4D76-62A4-738B55D223C3}"/>
              </a:ext>
            </a:extLst>
          </p:cNvPr>
          <p:cNvSpPr txBox="1"/>
          <p:nvPr/>
        </p:nvSpPr>
        <p:spPr>
          <a:xfrm>
            <a:off x="5197152" y="5943600"/>
            <a:ext cx="19874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Fig6: Task list</a:t>
            </a:r>
          </a:p>
        </p:txBody>
      </p:sp>
    </p:spTree>
    <p:extLst>
      <p:ext uri="{BB962C8B-B14F-4D97-AF65-F5344CB8AC3E}">
        <p14:creationId xmlns:p14="http://schemas.microsoft.com/office/powerpoint/2010/main" val="284733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17C99FC-5BED-0252-2829-58CE2687E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27" y="1063690"/>
            <a:ext cx="10067730" cy="48052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41E24-C009-8CF3-626D-E0FBCFFB3603}"/>
              </a:ext>
            </a:extLst>
          </p:cNvPr>
          <p:cNvSpPr txBox="1"/>
          <p:nvPr/>
        </p:nvSpPr>
        <p:spPr>
          <a:xfrm>
            <a:off x="4842588" y="6008914"/>
            <a:ext cx="22580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Fig7:Material form</a:t>
            </a:r>
          </a:p>
        </p:txBody>
      </p:sp>
    </p:spTree>
    <p:extLst>
      <p:ext uri="{BB962C8B-B14F-4D97-AF65-F5344CB8AC3E}">
        <p14:creationId xmlns:p14="http://schemas.microsoft.com/office/powerpoint/2010/main" val="17119535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FA9860-2BB5-7AD4-8615-206439112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327" y="905068"/>
            <a:ext cx="10011746" cy="496391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F44C891-383F-D9E7-F22B-4B9F372B8250}"/>
              </a:ext>
            </a:extLst>
          </p:cNvPr>
          <p:cNvSpPr txBox="1"/>
          <p:nvPr/>
        </p:nvSpPr>
        <p:spPr>
          <a:xfrm>
            <a:off x="4935894" y="5990253"/>
            <a:ext cx="20807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Fig8:Payment Form</a:t>
            </a:r>
          </a:p>
        </p:txBody>
      </p:sp>
    </p:spTree>
    <p:extLst>
      <p:ext uri="{BB962C8B-B14F-4D97-AF65-F5344CB8AC3E}">
        <p14:creationId xmlns:p14="http://schemas.microsoft.com/office/powerpoint/2010/main" val="400903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013C2-3749-6CB8-7B66-9C413F167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178303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8667E8-4102-402B-D988-7AED1F099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912776"/>
            <a:ext cx="10058400" cy="433873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&amp; Proposed System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0" indent="0">
              <a:buNone/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6172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6D56D-6EDC-A8EB-A1D7-B0E7AE24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0158-A598-3888-9A70-A414F4488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Mobile Application Integration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AI-based Task Scheduling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GPS &amp; IoT Integration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Advanced Analytics &amp; Reporting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sz="2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Cloud Deployment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2032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06E5-B9AF-1D1B-0CE3-DD9F077B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8C6D-C7EA-C7C4-3082-BAED8091B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Logistics is key to a successful construction project.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planning improves efficiency and saves costs.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will make logistics even better in the future.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Smarter logistics means safer and faster projects.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6189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FF2E5-6099-8C17-BCF3-4E2F03D17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467815"/>
          </a:xfrm>
        </p:spPr>
        <p:txBody>
          <a:bodyPr>
            <a:normAutofit/>
          </a:bodyPr>
          <a:lstStyle/>
          <a:p>
            <a:pPr algn="ctr"/>
            <a:r>
              <a:rPr lang="en-IN" sz="8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9722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1B30A-D3CF-9101-55F9-5715B7C5A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090C4-AE5C-66FF-DAC4-51796869A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7037" y="2108201"/>
            <a:ext cx="10300995" cy="3760891"/>
          </a:xfrm>
        </p:spPr>
        <p:txBody>
          <a:bodyPr/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facilitates effective management of key modules such as customer data, quotations, task lists, and payment tracking.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the challenges of manual logistics management, such as data inconsistency, delays in communication, and lack of transparency.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 is a comprehensive, centralized solution that increases productivity, reduces errors, and facilitates better decision-making in site logistics operations.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283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89686-F7EA-7367-585A-5CD2A2946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6F60B-9B60-B951-054C-B49C7B067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4743"/>
            <a:ext cx="10058400" cy="38443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logistics on construction sites involves handling various tasks such as  tracking materials, managing labor, generating quotations, and processing payments.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methods often lead to inefficiencies, communication gaps, and data management issues.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automates and streamlines logistics operations, offering real-time updates, secure data handling, and user-friendly interfaces.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33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6BBF1-3B2D-24E6-0E25-37BB7F0AC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392907"/>
          </a:xfrm>
        </p:spPr>
        <p:txBody>
          <a:bodyPr>
            <a:normAutofit/>
          </a:bodyPr>
          <a:lstStyle/>
          <a:p>
            <a:pPr algn="ctr"/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&amp; 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48C02-0FAC-BC08-2729-F340DF8F3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2980" y="2059389"/>
            <a:ext cx="10058400" cy="4229444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existing system for managing site logistics in construction or industrial projects is predominantly manual and inefficient.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Site Logistics Management System is a comprehensive, centralized, and digital solution designed to overcome the limitations of the existing manual system.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proposed system will include modules for inventory management, material tracking, delivery scheduling, equipment allocation, and labour monitoring. </a:t>
            </a:r>
            <a:endParaRPr lang="en-IN" sz="20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563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18C92-FD93-EE4B-63A4-BF4332B09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 </a:t>
            </a: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5BB54-28BC-E39B-ED1E-A61D9BF1A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coordination between suppliers, workers, and site managers.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simple technology tools (like tracking software and mobile apps) for monitoring.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Optimize space usage and delivery timings on-site.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small to medium construction projects.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60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C7984-5B30-C885-43F6-672A4641C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30135D-B3EF-B59D-846A-A9C7E1241E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7157" y="2099389"/>
            <a:ext cx="9082419" cy="3559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5C144-A0A0-1B7C-33D8-253D4A160E73}"/>
              </a:ext>
            </a:extLst>
          </p:cNvPr>
          <p:cNvSpPr txBox="1"/>
          <p:nvPr/>
        </p:nvSpPr>
        <p:spPr>
          <a:xfrm>
            <a:off x="5094514" y="5658804"/>
            <a:ext cx="2108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Fig: Methodology</a:t>
            </a:r>
          </a:p>
        </p:txBody>
      </p:sp>
    </p:spTree>
    <p:extLst>
      <p:ext uri="{BB962C8B-B14F-4D97-AF65-F5344CB8AC3E}">
        <p14:creationId xmlns:p14="http://schemas.microsoft.com/office/powerpoint/2010/main" val="3574434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AFE6C-1F1E-CEDF-0FEF-D548E0D49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42AC9-1B4B-4CF0-8EC1-2D399B804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624" y="2034073"/>
            <a:ext cx="9993086" cy="383501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Windows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Java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Framework: Spring Boot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 MYSQL</a:t>
            </a:r>
          </a:p>
        </p:txBody>
      </p:sp>
    </p:spTree>
    <p:extLst>
      <p:ext uri="{BB962C8B-B14F-4D97-AF65-F5344CB8AC3E}">
        <p14:creationId xmlns:p14="http://schemas.microsoft.com/office/powerpoint/2010/main" val="3911251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2A162-7509-9C09-6C2B-73B7AA60E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6EB72C-5645-39D2-4FD1-A2D5FCA9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9632" y="2108201"/>
            <a:ext cx="9896047" cy="376089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 Intel Core i5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(RAM): 4GB (minimum) 8GB (maximum)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 Disk: 100GB (minimum)</a:t>
            </a:r>
          </a:p>
        </p:txBody>
      </p:sp>
    </p:spTree>
    <p:extLst>
      <p:ext uri="{BB962C8B-B14F-4D97-AF65-F5344CB8AC3E}">
        <p14:creationId xmlns:p14="http://schemas.microsoft.com/office/powerpoint/2010/main" val="19662268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{F44AE360-2A4E-4E6E-A743-719197D538FB}tf56160789_win32</Template>
  <TotalTime>521</TotalTime>
  <Words>516</Words>
  <Application>Microsoft Office PowerPoint</Application>
  <PresentationFormat>Widescreen</PresentationFormat>
  <Paragraphs>75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Bookman Old Style</vt:lpstr>
      <vt:lpstr>Calibri</vt:lpstr>
      <vt:lpstr>Franklin Gothic Book</vt:lpstr>
      <vt:lpstr>Times New Roman</vt:lpstr>
      <vt:lpstr>Wingdings</vt:lpstr>
      <vt:lpstr>Custom</vt:lpstr>
      <vt:lpstr>PowerPoint Presentation</vt:lpstr>
      <vt:lpstr>CONTENT</vt:lpstr>
      <vt:lpstr>ABSTRACT</vt:lpstr>
      <vt:lpstr>INTRODUCTION</vt:lpstr>
      <vt:lpstr>EXISTING &amp; PROPOSED SYSTEM</vt:lpstr>
      <vt:lpstr> PROJECT SCOPE</vt:lpstr>
      <vt:lpstr>METHODOLOGY</vt:lpstr>
      <vt:lpstr>SOFTWARE REQUIREMENTS</vt:lpstr>
      <vt:lpstr>HARDWARE REQUIREMENTS</vt:lpstr>
      <vt:lpstr>ADVANTAGES</vt:lpstr>
      <vt:lpstr>DISADVANTAGES</vt:lpstr>
      <vt:lpstr>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Nagaraj maisalgi</dc:creator>
  <cp:lastModifiedBy>Krishna Vajrangi</cp:lastModifiedBy>
  <cp:revision>7</cp:revision>
  <dcterms:created xsi:type="dcterms:W3CDTF">2025-04-04T03:55:08Z</dcterms:created>
  <dcterms:modified xsi:type="dcterms:W3CDTF">2025-05-15T07:29:18Z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