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272" r:id="rId13"/>
    <p:sldId id="270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6CD4A-12F4-4B16-BE1D-A8DDE803A71F}" v="19" dt="2022-08-28T14:29:12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ka, Krutibas (Cognizant)" userId="12230121-caaa-4e3d-9117-63847843d043" providerId="ADAL" clId="{F556CD4A-12F4-4B16-BE1D-A8DDE803A71F}"/>
    <pc:docChg chg="custSel delSld modSld">
      <pc:chgData name="Lenka, Krutibas (Cognizant)" userId="12230121-caaa-4e3d-9117-63847843d043" providerId="ADAL" clId="{F556CD4A-12F4-4B16-BE1D-A8DDE803A71F}" dt="2022-08-29T04:17:45.849" v="637" actId="1076"/>
      <pc:docMkLst>
        <pc:docMk/>
      </pc:docMkLst>
      <pc:sldChg chg="modSp mod">
        <pc:chgData name="Lenka, Krutibas (Cognizant)" userId="12230121-caaa-4e3d-9117-63847843d043" providerId="ADAL" clId="{F556CD4A-12F4-4B16-BE1D-A8DDE803A71F}" dt="2022-08-29T04:17:45.849" v="637" actId="1076"/>
        <pc:sldMkLst>
          <pc:docMk/>
          <pc:sldMk cId="752814286" sldId="257"/>
        </pc:sldMkLst>
        <pc:picChg chg="mod">
          <ac:chgData name="Lenka, Krutibas (Cognizant)" userId="12230121-caaa-4e3d-9117-63847843d043" providerId="ADAL" clId="{F556CD4A-12F4-4B16-BE1D-A8DDE803A71F}" dt="2022-08-29T04:17:45.849" v="637" actId="1076"/>
          <ac:picMkLst>
            <pc:docMk/>
            <pc:sldMk cId="752814286" sldId="257"/>
            <ac:picMk id="5" creationId="{A42ECE25-689E-4BC1-A196-9129B19A802A}"/>
          </ac:picMkLst>
        </pc:picChg>
      </pc:sldChg>
      <pc:sldChg chg="addSp delSp modSp mod">
        <pc:chgData name="Lenka, Krutibas (Cognizant)" userId="12230121-caaa-4e3d-9117-63847843d043" providerId="ADAL" clId="{F556CD4A-12F4-4B16-BE1D-A8DDE803A71F}" dt="2022-08-28T14:21:16.135" v="331" actId="20577"/>
        <pc:sldMkLst>
          <pc:docMk/>
          <pc:sldMk cId="2979876663" sldId="268"/>
        </pc:sldMkLst>
        <pc:spChg chg="del mod">
          <ac:chgData name="Lenka, Krutibas (Cognizant)" userId="12230121-caaa-4e3d-9117-63847843d043" providerId="ADAL" clId="{F556CD4A-12F4-4B16-BE1D-A8DDE803A71F}" dt="2022-08-28T14:18:41.310" v="241" actId="478"/>
          <ac:spMkLst>
            <pc:docMk/>
            <pc:sldMk cId="2979876663" sldId="268"/>
            <ac:spMk id="3" creationId="{B1C6A53C-7538-4FF9-BC09-EFC116FE7054}"/>
          </ac:spMkLst>
        </pc:spChg>
        <pc:spChg chg="add del mod">
          <ac:chgData name="Lenka, Krutibas (Cognizant)" userId="12230121-caaa-4e3d-9117-63847843d043" providerId="ADAL" clId="{F556CD4A-12F4-4B16-BE1D-A8DDE803A71F}" dt="2022-08-28T14:16:57.179" v="205" actId="478"/>
          <ac:spMkLst>
            <pc:docMk/>
            <pc:sldMk cId="2979876663" sldId="268"/>
            <ac:spMk id="4" creationId="{10EF45C0-0611-4B6C-B733-022943BAF495}"/>
          </ac:spMkLst>
        </pc:spChg>
        <pc:spChg chg="mod">
          <ac:chgData name="Lenka, Krutibas (Cognizant)" userId="12230121-caaa-4e3d-9117-63847843d043" providerId="ADAL" clId="{F556CD4A-12F4-4B16-BE1D-A8DDE803A71F}" dt="2022-08-28T14:21:16.135" v="331" actId="20577"/>
          <ac:spMkLst>
            <pc:docMk/>
            <pc:sldMk cId="2979876663" sldId="268"/>
            <ac:spMk id="6" creationId="{ED2A30C0-1BC4-4764-9C0F-5D811CAB8312}"/>
          </ac:spMkLst>
        </pc:spChg>
        <pc:spChg chg="del mod">
          <ac:chgData name="Lenka, Krutibas (Cognizant)" userId="12230121-caaa-4e3d-9117-63847843d043" providerId="ADAL" clId="{F556CD4A-12F4-4B16-BE1D-A8DDE803A71F}" dt="2022-08-28T14:18:52.425" v="244" actId="478"/>
          <ac:spMkLst>
            <pc:docMk/>
            <pc:sldMk cId="2979876663" sldId="268"/>
            <ac:spMk id="7" creationId="{45F69D6A-822D-4DB9-A2CC-D9106F1F2B68}"/>
          </ac:spMkLst>
        </pc:spChg>
        <pc:spChg chg="del mod">
          <ac:chgData name="Lenka, Krutibas (Cognizant)" userId="12230121-caaa-4e3d-9117-63847843d043" providerId="ADAL" clId="{F556CD4A-12F4-4B16-BE1D-A8DDE803A71F}" dt="2022-08-28T14:18:56.590" v="246" actId="478"/>
          <ac:spMkLst>
            <pc:docMk/>
            <pc:sldMk cId="2979876663" sldId="268"/>
            <ac:spMk id="8" creationId="{6375D7F3-165A-439B-8D1D-6553B68C2886}"/>
          </ac:spMkLst>
        </pc:spChg>
        <pc:spChg chg="add del mod">
          <ac:chgData name="Lenka, Krutibas (Cognizant)" userId="12230121-caaa-4e3d-9117-63847843d043" providerId="ADAL" clId="{F556CD4A-12F4-4B16-BE1D-A8DDE803A71F}" dt="2022-08-28T14:17:01.562" v="207" actId="478"/>
          <ac:spMkLst>
            <pc:docMk/>
            <pc:sldMk cId="2979876663" sldId="268"/>
            <ac:spMk id="10" creationId="{BEF053F4-6AEF-47A6-8ADA-EF83CDC883E6}"/>
          </ac:spMkLst>
        </pc:spChg>
        <pc:spChg chg="add del mod">
          <ac:chgData name="Lenka, Krutibas (Cognizant)" userId="12230121-caaa-4e3d-9117-63847843d043" providerId="ADAL" clId="{F556CD4A-12F4-4B16-BE1D-A8DDE803A71F}" dt="2022-08-28T14:17:07.304" v="211" actId="478"/>
          <ac:spMkLst>
            <pc:docMk/>
            <pc:sldMk cId="2979876663" sldId="268"/>
            <ac:spMk id="12" creationId="{EAD94B7C-F656-4BED-9CA4-07E0CE30AE0E}"/>
          </ac:spMkLst>
        </pc:spChg>
        <pc:spChg chg="add del mod">
          <ac:chgData name="Lenka, Krutibas (Cognizant)" userId="12230121-caaa-4e3d-9117-63847843d043" providerId="ADAL" clId="{F556CD4A-12F4-4B16-BE1D-A8DDE803A71F}" dt="2022-08-28T14:17:11.780" v="213" actId="478"/>
          <ac:spMkLst>
            <pc:docMk/>
            <pc:sldMk cId="2979876663" sldId="268"/>
            <ac:spMk id="14" creationId="{7DF3623E-397E-4ECD-8FC3-0057EBF49A39}"/>
          </ac:spMkLst>
        </pc:spChg>
        <pc:spChg chg="del mod">
          <ac:chgData name="Lenka, Krutibas (Cognizant)" userId="12230121-caaa-4e3d-9117-63847843d043" providerId="ADAL" clId="{F556CD4A-12F4-4B16-BE1D-A8DDE803A71F}" dt="2022-08-28T14:17:27.465" v="218" actId="478"/>
          <ac:spMkLst>
            <pc:docMk/>
            <pc:sldMk cId="2979876663" sldId="268"/>
            <ac:spMk id="15" creationId="{84D39D81-9726-4BD7-BDC0-FA0B2AD0D219}"/>
          </ac:spMkLst>
        </pc:spChg>
        <pc:spChg chg="add del mod">
          <ac:chgData name="Lenka, Krutibas (Cognizant)" userId="12230121-caaa-4e3d-9117-63847843d043" providerId="ADAL" clId="{F556CD4A-12F4-4B16-BE1D-A8DDE803A71F}" dt="2022-08-28T14:17:33.366" v="220" actId="478"/>
          <ac:spMkLst>
            <pc:docMk/>
            <pc:sldMk cId="2979876663" sldId="268"/>
            <ac:spMk id="18" creationId="{5F1F1C52-3A53-40F3-9F6F-F4E23C5648B6}"/>
          </ac:spMkLst>
        </pc:spChg>
        <pc:spChg chg="add del mod">
          <ac:chgData name="Lenka, Krutibas (Cognizant)" userId="12230121-caaa-4e3d-9117-63847843d043" providerId="ADAL" clId="{F556CD4A-12F4-4B16-BE1D-A8DDE803A71F}" dt="2022-08-28T14:17:30.634" v="219" actId="478"/>
          <ac:spMkLst>
            <pc:docMk/>
            <pc:sldMk cId="2979876663" sldId="268"/>
            <ac:spMk id="20" creationId="{3BEBDF5E-F425-4E3E-BC78-4E777DC04FD9}"/>
          </ac:spMkLst>
        </pc:spChg>
        <pc:spChg chg="add del mod">
          <ac:chgData name="Lenka, Krutibas (Cognizant)" userId="12230121-caaa-4e3d-9117-63847843d043" providerId="ADAL" clId="{F556CD4A-12F4-4B16-BE1D-A8DDE803A71F}" dt="2022-08-28T14:17:44.224" v="224" actId="478"/>
          <ac:spMkLst>
            <pc:docMk/>
            <pc:sldMk cId="2979876663" sldId="268"/>
            <ac:spMk id="22" creationId="{3CA2858C-61FC-4161-8AD6-8AF93F3BE299}"/>
          </ac:spMkLst>
        </pc:spChg>
        <pc:spChg chg="add del mod">
          <ac:chgData name="Lenka, Krutibas (Cognizant)" userId="12230121-caaa-4e3d-9117-63847843d043" providerId="ADAL" clId="{F556CD4A-12F4-4B16-BE1D-A8DDE803A71F}" dt="2022-08-28T14:17:55.031" v="228" actId="478"/>
          <ac:spMkLst>
            <pc:docMk/>
            <pc:sldMk cId="2979876663" sldId="268"/>
            <ac:spMk id="24" creationId="{834E4365-9BF9-4173-8E91-6CAECCBBDE48}"/>
          </ac:spMkLst>
        </pc:spChg>
        <pc:spChg chg="add del mod">
          <ac:chgData name="Lenka, Krutibas (Cognizant)" userId="12230121-caaa-4e3d-9117-63847843d043" providerId="ADAL" clId="{F556CD4A-12F4-4B16-BE1D-A8DDE803A71F}" dt="2022-08-28T14:18:07.591" v="232" actId="478"/>
          <ac:spMkLst>
            <pc:docMk/>
            <pc:sldMk cId="2979876663" sldId="268"/>
            <ac:spMk id="26" creationId="{1FBA54BD-165C-4CA1-8B42-37B81C90A2DA}"/>
          </ac:spMkLst>
        </pc:spChg>
        <pc:spChg chg="add del mod">
          <ac:chgData name="Lenka, Krutibas (Cognizant)" userId="12230121-caaa-4e3d-9117-63847843d043" providerId="ADAL" clId="{F556CD4A-12F4-4B16-BE1D-A8DDE803A71F}" dt="2022-08-28T14:18:18.581" v="235" actId="478"/>
          <ac:spMkLst>
            <pc:docMk/>
            <pc:sldMk cId="2979876663" sldId="268"/>
            <ac:spMk id="28" creationId="{0E1D79C6-EA1C-4214-80C5-5B803616550B}"/>
          </ac:spMkLst>
        </pc:spChg>
        <pc:spChg chg="add del mod">
          <ac:chgData name="Lenka, Krutibas (Cognizant)" userId="12230121-caaa-4e3d-9117-63847843d043" providerId="ADAL" clId="{F556CD4A-12F4-4B16-BE1D-A8DDE803A71F}" dt="2022-08-28T14:18:36.466" v="239" actId="478"/>
          <ac:spMkLst>
            <pc:docMk/>
            <pc:sldMk cId="2979876663" sldId="268"/>
            <ac:spMk id="30" creationId="{03B6ACBE-C8E6-4BE1-AF59-DFD60DCCB883}"/>
          </ac:spMkLst>
        </pc:spChg>
        <pc:spChg chg="add del mod">
          <ac:chgData name="Lenka, Krutibas (Cognizant)" userId="12230121-caaa-4e3d-9117-63847843d043" providerId="ADAL" clId="{F556CD4A-12F4-4B16-BE1D-A8DDE803A71F}" dt="2022-08-28T14:18:46.361" v="242" actId="478"/>
          <ac:spMkLst>
            <pc:docMk/>
            <pc:sldMk cId="2979876663" sldId="268"/>
            <ac:spMk id="32" creationId="{D3B75DA7-B10E-4FA7-ABE8-73AC72A6AFD4}"/>
          </ac:spMkLst>
        </pc:spChg>
        <pc:spChg chg="del mod">
          <ac:chgData name="Lenka, Krutibas (Cognizant)" userId="12230121-caaa-4e3d-9117-63847843d043" providerId="ADAL" clId="{F556CD4A-12F4-4B16-BE1D-A8DDE803A71F}" dt="2022-08-28T14:17:17.190" v="215" actId="478"/>
          <ac:spMkLst>
            <pc:docMk/>
            <pc:sldMk cId="2979876663" sldId="268"/>
            <ac:spMk id="41" creationId="{91181F6D-A54F-4289-8C36-80ECE3B2C8E2}"/>
          </ac:spMkLst>
        </pc:spChg>
        <pc:spChg chg="del mod">
          <ac:chgData name="Lenka, Krutibas (Cognizant)" userId="12230121-caaa-4e3d-9117-63847843d043" providerId="ADAL" clId="{F556CD4A-12F4-4B16-BE1D-A8DDE803A71F}" dt="2022-08-28T14:17:47.974" v="226" actId="478"/>
          <ac:spMkLst>
            <pc:docMk/>
            <pc:sldMk cId="2979876663" sldId="268"/>
            <ac:spMk id="42" creationId="{CCDF84CD-BC27-4182-9FBA-9D4FEED95410}"/>
          </ac:spMkLst>
        </pc:spChg>
        <pc:spChg chg="del mod">
          <ac:chgData name="Lenka, Krutibas (Cognizant)" userId="12230121-caaa-4e3d-9117-63847843d043" providerId="ADAL" clId="{F556CD4A-12F4-4B16-BE1D-A8DDE803A71F}" dt="2022-08-28T14:17:38.563" v="222" actId="478"/>
          <ac:spMkLst>
            <pc:docMk/>
            <pc:sldMk cId="2979876663" sldId="268"/>
            <ac:spMk id="43" creationId="{E4387CED-5FBE-4AFF-B64D-975B5574F16F}"/>
          </ac:spMkLst>
        </pc:spChg>
        <pc:spChg chg="del mod">
          <ac:chgData name="Lenka, Krutibas (Cognizant)" userId="12230121-caaa-4e3d-9117-63847843d043" providerId="ADAL" clId="{F556CD4A-12F4-4B16-BE1D-A8DDE803A71F}" dt="2022-08-28T14:18:14.730" v="234" actId="478"/>
          <ac:spMkLst>
            <pc:docMk/>
            <pc:sldMk cId="2979876663" sldId="268"/>
            <ac:spMk id="44" creationId="{10E83414-3440-46C7-8C07-7D073B69C422}"/>
          </ac:spMkLst>
        </pc:spChg>
        <pc:spChg chg="del mod">
          <ac:chgData name="Lenka, Krutibas (Cognizant)" userId="12230121-caaa-4e3d-9117-63847843d043" providerId="ADAL" clId="{F556CD4A-12F4-4B16-BE1D-A8DDE803A71F}" dt="2022-08-28T14:18:02.643" v="230" actId="478"/>
          <ac:spMkLst>
            <pc:docMk/>
            <pc:sldMk cId="2979876663" sldId="268"/>
            <ac:spMk id="45" creationId="{FE5CD03B-066A-46AF-8FB8-E8A78074ABEF}"/>
          </ac:spMkLst>
        </pc:spChg>
        <pc:spChg chg="del mod">
          <ac:chgData name="Lenka, Krutibas (Cognizant)" userId="12230121-caaa-4e3d-9117-63847843d043" providerId="ADAL" clId="{F556CD4A-12F4-4B16-BE1D-A8DDE803A71F}" dt="2022-08-28T14:18:31.195" v="237" actId="478"/>
          <ac:spMkLst>
            <pc:docMk/>
            <pc:sldMk cId="2979876663" sldId="268"/>
            <ac:spMk id="47" creationId="{F4640D91-CB97-4FCC-8FEF-F4B22B844DC4}"/>
          </ac:spMkLst>
        </pc:spChg>
        <pc:picChg chg="del mod">
          <ac:chgData name="Lenka, Krutibas (Cognizant)" userId="12230121-caaa-4e3d-9117-63847843d043" providerId="ADAL" clId="{F556CD4A-12F4-4B16-BE1D-A8DDE803A71F}" dt="2022-08-28T14:16:53.269" v="204" actId="478"/>
          <ac:picMkLst>
            <pc:docMk/>
            <pc:sldMk cId="2979876663" sldId="268"/>
            <ac:picMk id="17" creationId="{05ED5B1E-974F-476C-A3C9-572D3602E95E}"/>
          </ac:picMkLst>
        </pc:picChg>
        <pc:picChg chg="add mod">
          <ac:chgData name="Lenka, Krutibas (Cognizant)" userId="12230121-caaa-4e3d-9117-63847843d043" providerId="ADAL" clId="{F556CD4A-12F4-4B16-BE1D-A8DDE803A71F}" dt="2022-08-28T14:19:47.767" v="253" actId="1076"/>
          <ac:picMkLst>
            <pc:docMk/>
            <pc:sldMk cId="2979876663" sldId="268"/>
            <ac:picMk id="34" creationId="{07BC47CD-1819-4455-8287-6E5641ADA73C}"/>
          </ac:picMkLst>
        </pc:picChg>
        <pc:picChg chg="del">
          <ac:chgData name="Lenka, Krutibas (Cognizant)" userId="12230121-caaa-4e3d-9117-63847843d043" providerId="ADAL" clId="{F556CD4A-12F4-4B16-BE1D-A8DDE803A71F}" dt="2022-08-28T14:16:58.985" v="206" actId="478"/>
          <ac:picMkLst>
            <pc:docMk/>
            <pc:sldMk cId="2979876663" sldId="268"/>
            <ac:picMk id="36" creationId="{F3CCCCDF-EA66-4F5E-98F3-A05239CBBAC4}"/>
          </ac:picMkLst>
        </pc:picChg>
        <pc:picChg chg="del mod">
          <ac:chgData name="Lenka, Krutibas (Cognizant)" userId="12230121-caaa-4e3d-9117-63847843d043" providerId="ADAL" clId="{F556CD4A-12F4-4B16-BE1D-A8DDE803A71F}" dt="2022-08-28T14:17:04.233" v="209" actId="478"/>
          <ac:picMkLst>
            <pc:docMk/>
            <pc:sldMk cId="2979876663" sldId="268"/>
            <ac:picMk id="38" creationId="{8A6BB597-41F4-432E-8432-8F39511B2941}"/>
          </ac:picMkLst>
        </pc:picChg>
        <pc:picChg chg="del">
          <ac:chgData name="Lenka, Krutibas (Cognizant)" userId="12230121-caaa-4e3d-9117-63847843d043" providerId="ADAL" clId="{F556CD4A-12F4-4B16-BE1D-A8DDE803A71F}" dt="2022-08-28T14:17:09.201" v="212" actId="478"/>
          <ac:picMkLst>
            <pc:docMk/>
            <pc:sldMk cId="2979876663" sldId="268"/>
            <ac:picMk id="40" creationId="{76B2FC80-9F3B-46D8-94D9-882D90A858F6}"/>
          </ac:picMkLst>
        </pc:picChg>
      </pc:sldChg>
      <pc:sldChg chg="addSp delSp modSp mod">
        <pc:chgData name="Lenka, Krutibas (Cognizant)" userId="12230121-caaa-4e3d-9117-63847843d043" providerId="ADAL" clId="{F556CD4A-12F4-4B16-BE1D-A8DDE803A71F}" dt="2022-08-28T14:33:34.288" v="513" actId="20577"/>
        <pc:sldMkLst>
          <pc:docMk/>
          <pc:sldMk cId="3891345585" sldId="270"/>
        </pc:sldMkLst>
        <pc:spChg chg="add del mod">
          <ac:chgData name="Lenka, Krutibas (Cognizant)" userId="12230121-caaa-4e3d-9117-63847843d043" providerId="ADAL" clId="{F556CD4A-12F4-4B16-BE1D-A8DDE803A71F}" dt="2022-08-28T14:26:10.024" v="437" actId="21"/>
          <ac:spMkLst>
            <pc:docMk/>
            <pc:sldMk cId="3891345585" sldId="270"/>
            <ac:spMk id="3" creationId="{2E28F555-484F-4B1F-B464-95916E0F9B7A}"/>
          </ac:spMkLst>
        </pc:spChg>
        <pc:spChg chg="del mod">
          <ac:chgData name="Lenka, Krutibas (Cognizant)" userId="12230121-caaa-4e3d-9117-63847843d043" providerId="ADAL" clId="{F556CD4A-12F4-4B16-BE1D-A8DDE803A71F}" dt="2022-08-28T14:26:35.767" v="444" actId="21"/>
          <ac:spMkLst>
            <pc:docMk/>
            <pc:sldMk cId="3891345585" sldId="270"/>
            <ac:spMk id="4" creationId="{0C329F70-04F7-4C70-BCF8-D4371F54EF2F}"/>
          </ac:spMkLst>
        </pc:spChg>
        <pc:spChg chg="del">
          <ac:chgData name="Lenka, Krutibas (Cognizant)" userId="12230121-caaa-4e3d-9117-63847843d043" providerId="ADAL" clId="{F556CD4A-12F4-4B16-BE1D-A8DDE803A71F}" dt="2022-08-28T14:26:41.227" v="445" actId="21"/>
          <ac:spMkLst>
            <pc:docMk/>
            <pc:sldMk cId="3891345585" sldId="270"/>
            <ac:spMk id="5" creationId="{06A3302E-502D-4151-81C9-5FD6AF9596D6}"/>
          </ac:spMkLst>
        </pc:spChg>
        <pc:spChg chg="mod">
          <ac:chgData name="Lenka, Krutibas (Cognizant)" userId="12230121-caaa-4e3d-9117-63847843d043" providerId="ADAL" clId="{F556CD4A-12F4-4B16-BE1D-A8DDE803A71F}" dt="2022-08-28T14:33:34.288" v="513" actId="20577"/>
          <ac:spMkLst>
            <pc:docMk/>
            <pc:sldMk cId="3891345585" sldId="270"/>
            <ac:spMk id="7" creationId="{4B18D636-CC10-4B1E-AA38-419DCCF2D9C9}"/>
          </ac:spMkLst>
        </pc:spChg>
        <pc:spChg chg="del">
          <ac:chgData name="Lenka, Krutibas (Cognizant)" userId="12230121-caaa-4e3d-9117-63847843d043" providerId="ADAL" clId="{F556CD4A-12F4-4B16-BE1D-A8DDE803A71F}" dt="2022-08-28T14:26:15.213" v="438" actId="21"/>
          <ac:spMkLst>
            <pc:docMk/>
            <pc:sldMk cId="3891345585" sldId="270"/>
            <ac:spMk id="9" creationId="{0D098C43-2F2A-4100-89BC-5931039293FA}"/>
          </ac:spMkLst>
        </pc:spChg>
        <pc:spChg chg="del mod">
          <ac:chgData name="Lenka, Krutibas (Cognizant)" userId="12230121-caaa-4e3d-9117-63847843d043" providerId="ADAL" clId="{F556CD4A-12F4-4B16-BE1D-A8DDE803A71F}" dt="2022-08-28T14:25:52.829" v="431" actId="21"/>
          <ac:spMkLst>
            <pc:docMk/>
            <pc:sldMk cId="3891345585" sldId="270"/>
            <ac:spMk id="10" creationId="{1DB251F7-EBE7-46AC-A920-FFE2C5AF68EA}"/>
          </ac:spMkLst>
        </pc:spChg>
        <pc:spChg chg="del mod">
          <ac:chgData name="Lenka, Krutibas (Cognizant)" userId="12230121-caaa-4e3d-9117-63847843d043" providerId="ADAL" clId="{F556CD4A-12F4-4B16-BE1D-A8DDE803A71F}" dt="2022-08-28T14:26:25.065" v="441" actId="21"/>
          <ac:spMkLst>
            <pc:docMk/>
            <pc:sldMk cId="3891345585" sldId="270"/>
            <ac:spMk id="11" creationId="{60726BA7-44D6-4116-90E3-38325026EAAD}"/>
          </ac:spMkLst>
        </pc:spChg>
        <pc:spChg chg="del mod">
          <ac:chgData name="Lenka, Krutibas (Cognizant)" userId="12230121-caaa-4e3d-9117-63847843d043" providerId="ADAL" clId="{F556CD4A-12F4-4B16-BE1D-A8DDE803A71F}" dt="2022-08-28T14:25:59.317" v="433" actId="21"/>
          <ac:spMkLst>
            <pc:docMk/>
            <pc:sldMk cId="3891345585" sldId="270"/>
            <ac:spMk id="12" creationId="{7FB7F30B-2A84-4C44-BC5A-E826ED6E74A2}"/>
          </ac:spMkLst>
        </pc:spChg>
        <pc:spChg chg="add del mod">
          <ac:chgData name="Lenka, Krutibas (Cognizant)" userId="12230121-caaa-4e3d-9117-63847843d043" providerId="ADAL" clId="{F556CD4A-12F4-4B16-BE1D-A8DDE803A71F}" dt="2022-08-28T14:26:04.983" v="435" actId="21"/>
          <ac:spMkLst>
            <pc:docMk/>
            <pc:sldMk cId="3891345585" sldId="270"/>
            <ac:spMk id="13" creationId="{83A6B392-185D-4948-8487-E09AB7C377DF}"/>
          </ac:spMkLst>
        </pc:spChg>
        <pc:spChg chg="add del mod">
          <ac:chgData name="Lenka, Krutibas (Cognizant)" userId="12230121-caaa-4e3d-9117-63847843d043" providerId="ADAL" clId="{F556CD4A-12F4-4B16-BE1D-A8DDE803A71F}" dt="2022-08-28T14:26:19.902" v="439" actId="21"/>
          <ac:spMkLst>
            <pc:docMk/>
            <pc:sldMk cId="3891345585" sldId="270"/>
            <ac:spMk id="15" creationId="{25758B13-650A-43F3-B944-E2A5AD0475C1}"/>
          </ac:spMkLst>
        </pc:spChg>
        <pc:spChg chg="add del mod">
          <ac:chgData name="Lenka, Krutibas (Cognizant)" userId="12230121-caaa-4e3d-9117-63847843d043" providerId="ADAL" clId="{F556CD4A-12F4-4B16-BE1D-A8DDE803A71F}" dt="2022-08-28T14:26:30.733" v="442" actId="21"/>
          <ac:spMkLst>
            <pc:docMk/>
            <pc:sldMk cId="3891345585" sldId="270"/>
            <ac:spMk id="17" creationId="{1E457574-84CA-4507-9C71-1C13B0F1C5F5}"/>
          </ac:spMkLst>
        </pc:spChg>
        <pc:picChg chg="add mod">
          <ac:chgData name="Lenka, Krutibas (Cognizant)" userId="12230121-caaa-4e3d-9117-63847843d043" providerId="ADAL" clId="{F556CD4A-12F4-4B16-BE1D-A8DDE803A71F}" dt="2022-08-28T14:29:27.541" v="452" actId="1076"/>
          <ac:picMkLst>
            <pc:docMk/>
            <pc:sldMk cId="3891345585" sldId="270"/>
            <ac:picMk id="19" creationId="{BB17385E-171B-4BD5-962A-2C4AFC71F706}"/>
          </ac:picMkLst>
        </pc:picChg>
      </pc:sldChg>
      <pc:sldChg chg="addSp delSp modSp mod">
        <pc:chgData name="Lenka, Krutibas (Cognizant)" userId="12230121-caaa-4e3d-9117-63847843d043" providerId="ADAL" clId="{F556CD4A-12F4-4B16-BE1D-A8DDE803A71F}" dt="2022-08-28T14:26:57.065" v="448" actId="21"/>
        <pc:sldMkLst>
          <pc:docMk/>
          <pc:sldMk cId="2624630061" sldId="272"/>
        </pc:sldMkLst>
        <pc:spChg chg="del">
          <ac:chgData name="Lenka, Krutibas (Cognizant)" userId="12230121-caaa-4e3d-9117-63847843d043" providerId="ADAL" clId="{F556CD4A-12F4-4B16-BE1D-A8DDE803A71F}" dt="2022-08-28T14:26:51.412" v="446" actId="21"/>
          <ac:spMkLst>
            <pc:docMk/>
            <pc:sldMk cId="2624630061" sldId="272"/>
            <ac:spMk id="2" creationId="{81FCAF0A-629F-4EC6-B3E6-563ED999F360}"/>
          </ac:spMkLst>
        </pc:spChg>
        <pc:spChg chg="mod">
          <ac:chgData name="Lenka, Krutibas (Cognizant)" userId="12230121-caaa-4e3d-9117-63847843d043" providerId="ADAL" clId="{F556CD4A-12F4-4B16-BE1D-A8DDE803A71F}" dt="2022-08-28T14:25:36.902" v="429" actId="20577"/>
          <ac:spMkLst>
            <pc:docMk/>
            <pc:sldMk cId="2624630061" sldId="272"/>
            <ac:spMk id="3" creationId="{FAD72D26-24EF-4CBD-9431-A558CB7CA906}"/>
          </ac:spMkLst>
        </pc:spChg>
        <pc:spChg chg="del mod">
          <ac:chgData name="Lenka, Krutibas (Cognizant)" userId="12230121-caaa-4e3d-9117-63847843d043" providerId="ADAL" clId="{F556CD4A-12F4-4B16-BE1D-A8DDE803A71F}" dt="2022-08-28T14:26:57.065" v="448" actId="21"/>
          <ac:spMkLst>
            <pc:docMk/>
            <pc:sldMk cId="2624630061" sldId="272"/>
            <ac:spMk id="7" creationId="{920A7C57-D6C5-4BA0-AB3C-41D4E3436B0E}"/>
          </ac:spMkLst>
        </pc:spChg>
        <pc:spChg chg="add del mod">
          <ac:chgData name="Lenka, Krutibas (Cognizant)" userId="12230121-caaa-4e3d-9117-63847843d043" providerId="ADAL" clId="{F556CD4A-12F4-4B16-BE1D-A8DDE803A71F}" dt="2022-08-28T14:22:35.846" v="348" actId="21"/>
          <ac:spMkLst>
            <pc:docMk/>
            <pc:sldMk cId="2624630061" sldId="272"/>
            <ac:spMk id="8" creationId="{1C62116B-2C29-4221-9639-0AEFA5D0DD7A}"/>
          </ac:spMkLst>
        </pc:spChg>
        <pc:graphicFrameChg chg="del mod">
          <ac:chgData name="Lenka, Krutibas (Cognizant)" userId="12230121-caaa-4e3d-9117-63847843d043" providerId="ADAL" clId="{F556CD4A-12F4-4B16-BE1D-A8DDE803A71F}" dt="2022-08-28T14:22:28.695" v="347" actId="21"/>
          <ac:graphicFrameMkLst>
            <pc:docMk/>
            <pc:sldMk cId="2624630061" sldId="272"/>
            <ac:graphicFrameMk id="4" creationId="{93897051-DA8D-4072-A594-51769F8D52F5}"/>
          </ac:graphicFrameMkLst>
        </pc:graphicFrameChg>
        <pc:picChg chg="add mod">
          <ac:chgData name="Lenka, Krutibas (Cognizant)" userId="12230121-caaa-4e3d-9117-63847843d043" providerId="ADAL" clId="{F556CD4A-12F4-4B16-BE1D-A8DDE803A71F}" dt="2022-08-28T14:24:30.383" v="358" actId="14100"/>
          <ac:picMkLst>
            <pc:docMk/>
            <pc:sldMk cId="2624630061" sldId="272"/>
            <ac:picMk id="10" creationId="{E86F9826-90B0-4C60-A35C-553C12BF3D01}"/>
          </ac:picMkLst>
        </pc:picChg>
      </pc:sldChg>
      <pc:sldChg chg="addSp delSp modSp mod">
        <pc:chgData name="Lenka, Krutibas (Cognizant)" userId="12230121-caaa-4e3d-9117-63847843d043" providerId="ADAL" clId="{F556CD4A-12F4-4B16-BE1D-A8DDE803A71F}" dt="2022-08-28T14:16:42.873" v="202" actId="20577"/>
        <pc:sldMkLst>
          <pc:docMk/>
          <pc:sldMk cId="395518310" sldId="279"/>
        </pc:sldMkLst>
        <pc:spChg chg="add del mod">
          <ac:chgData name="Lenka, Krutibas (Cognizant)" userId="12230121-caaa-4e3d-9117-63847843d043" providerId="ADAL" clId="{F556CD4A-12F4-4B16-BE1D-A8DDE803A71F}" dt="2022-08-28T14:13:09.103" v="7" actId="21"/>
          <ac:spMkLst>
            <pc:docMk/>
            <pc:sldMk cId="395518310" sldId="279"/>
            <ac:spMk id="5" creationId="{FBBB3054-5A91-41B8-AD17-25BC62877030}"/>
          </ac:spMkLst>
        </pc:spChg>
        <pc:spChg chg="mod">
          <ac:chgData name="Lenka, Krutibas (Cognizant)" userId="12230121-caaa-4e3d-9117-63847843d043" providerId="ADAL" clId="{F556CD4A-12F4-4B16-BE1D-A8DDE803A71F}" dt="2022-08-28T14:16:22.024" v="186" actId="20577"/>
          <ac:spMkLst>
            <pc:docMk/>
            <pc:sldMk cId="395518310" sldId="279"/>
            <ac:spMk id="14" creationId="{C15EE852-24F1-4643-8082-AB45CFF2BA10}"/>
          </ac:spMkLst>
        </pc:spChg>
        <pc:spChg chg="mod">
          <ac:chgData name="Lenka, Krutibas (Cognizant)" userId="12230121-caaa-4e3d-9117-63847843d043" providerId="ADAL" clId="{F556CD4A-12F4-4B16-BE1D-A8DDE803A71F}" dt="2022-08-28T14:16:42.873" v="202" actId="20577"/>
          <ac:spMkLst>
            <pc:docMk/>
            <pc:sldMk cId="395518310" sldId="279"/>
            <ac:spMk id="15" creationId="{4139825C-53C7-44F4-A064-9795CECD081B}"/>
          </ac:spMkLst>
        </pc:spChg>
        <pc:spChg chg="del mod">
          <ac:chgData name="Lenka, Krutibas (Cognizant)" userId="12230121-caaa-4e3d-9117-63847843d043" providerId="ADAL" clId="{F556CD4A-12F4-4B16-BE1D-A8DDE803A71F}" dt="2022-08-28T14:16:30.425" v="189" actId="478"/>
          <ac:spMkLst>
            <pc:docMk/>
            <pc:sldMk cId="395518310" sldId="279"/>
            <ac:spMk id="19" creationId="{386DB667-0553-4FB8-B0E0-776539934AFF}"/>
          </ac:spMkLst>
        </pc:spChg>
        <pc:spChg chg="del mod">
          <ac:chgData name="Lenka, Krutibas (Cognizant)" userId="12230121-caaa-4e3d-9117-63847843d043" providerId="ADAL" clId="{F556CD4A-12F4-4B16-BE1D-A8DDE803A71F}" dt="2022-08-28T14:16:34.753" v="191" actId="478"/>
          <ac:spMkLst>
            <pc:docMk/>
            <pc:sldMk cId="395518310" sldId="279"/>
            <ac:spMk id="20" creationId="{C77C6228-C5A8-44DC-ABD7-A22A4475D3DF}"/>
          </ac:spMkLst>
        </pc:spChg>
        <pc:picChg chg="add mod">
          <ac:chgData name="Lenka, Krutibas (Cognizant)" userId="12230121-caaa-4e3d-9117-63847843d043" providerId="ADAL" clId="{F556CD4A-12F4-4B16-BE1D-A8DDE803A71F}" dt="2022-08-28T14:13:15.476" v="9" actId="14100"/>
          <ac:picMkLst>
            <pc:docMk/>
            <pc:sldMk cId="395518310" sldId="279"/>
            <ac:picMk id="3" creationId="{A7C762D0-1AB8-494C-B286-A5698BBCFBDC}"/>
          </ac:picMkLst>
        </pc:picChg>
        <pc:picChg chg="del mod">
          <ac:chgData name="Lenka, Krutibas (Cognizant)" userId="12230121-caaa-4e3d-9117-63847843d043" providerId="ADAL" clId="{F556CD4A-12F4-4B16-BE1D-A8DDE803A71F}" dt="2022-08-28T14:13:05.438" v="6" actId="21"/>
          <ac:picMkLst>
            <pc:docMk/>
            <pc:sldMk cId="395518310" sldId="279"/>
            <ac:picMk id="18" creationId="{301557C2-9072-409B-88EC-E8577CEFCAFB}"/>
          </ac:picMkLst>
        </pc:picChg>
      </pc:sldChg>
      <pc:sldChg chg="del">
        <pc:chgData name="Lenka, Krutibas (Cognizant)" userId="12230121-caaa-4e3d-9117-63847843d043" providerId="ADAL" clId="{F556CD4A-12F4-4B16-BE1D-A8DDE803A71F}" dt="2022-08-28T14:34:17.108" v="517" actId="2696"/>
        <pc:sldMkLst>
          <pc:docMk/>
          <pc:sldMk cId="1420547054" sldId="281"/>
        </pc:sldMkLst>
      </pc:sldChg>
      <pc:sldChg chg="delSp modSp mod">
        <pc:chgData name="Lenka, Krutibas (Cognizant)" userId="12230121-caaa-4e3d-9117-63847843d043" providerId="ADAL" clId="{F556CD4A-12F4-4B16-BE1D-A8DDE803A71F}" dt="2022-08-28T14:42:32.039" v="633" actId="478"/>
        <pc:sldMkLst>
          <pc:docMk/>
          <pc:sldMk cId="560021826" sldId="317"/>
        </pc:sldMkLst>
        <pc:spChg chg="del mod">
          <ac:chgData name="Lenka, Krutibas (Cognizant)" userId="12230121-caaa-4e3d-9117-63847843d043" providerId="ADAL" clId="{F556CD4A-12F4-4B16-BE1D-A8DDE803A71F}" dt="2022-08-28T14:42:27.288" v="632" actId="478"/>
          <ac:spMkLst>
            <pc:docMk/>
            <pc:sldMk cId="560021826" sldId="317"/>
            <ac:spMk id="2" creationId="{2910D835-B454-4270-BB35-86A187307E6F}"/>
          </ac:spMkLst>
        </pc:spChg>
        <pc:spChg chg="del">
          <ac:chgData name="Lenka, Krutibas (Cognizant)" userId="12230121-caaa-4e3d-9117-63847843d043" providerId="ADAL" clId="{F556CD4A-12F4-4B16-BE1D-A8DDE803A71F}" dt="2022-08-28T14:42:32.039" v="633" actId="478"/>
          <ac:spMkLst>
            <pc:docMk/>
            <pc:sldMk cId="560021826" sldId="317"/>
            <ac:spMk id="3" creationId="{7F7F653B-90B5-4F47-A33F-93DCB2EF68C2}"/>
          </ac:spMkLst>
        </pc:spChg>
        <pc:spChg chg="mod">
          <ac:chgData name="Lenka, Krutibas (Cognizant)" userId="12230121-caaa-4e3d-9117-63847843d043" providerId="ADAL" clId="{F556CD4A-12F4-4B16-BE1D-A8DDE803A71F}" dt="2022-08-28T14:40:45.318" v="617" actId="20577"/>
          <ac:spMkLst>
            <pc:docMk/>
            <pc:sldMk cId="560021826" sldId="317"/>
            <ac:spMk id="16" creationId="{4BDCF583-1D5D-4235-97C2-39272B80A0B1}"/>
          </ac:spMkLst>
        </pc:spChg>
      </pc:sldChg>
      <pc:sldChg chg="addSp delSp modSp del mod">
        <pc:chgData name="Lenka, Krutibas (Cognizant)" userId="12230121-caaa-4e3d-9117-63847843d043" providerId="ADAL" clId="{F556CD4A-12F4-4B16-BE1D-A8DDE803A71F}" dt="2022-08-28T14:34:11.455" v="516" actId="2696"/>
        <pc:sldMkLst>
          <pc:docMk/>
          <pc:sldMk cId="3521561301" sldId="321"/>
        </pc:sldMkLst>
        <pc:spChg chg="add mod">
          <ac:chgData name="Lenka, Krutibas (Cognizant)" userId="12230121-caaa-4e3d-9117-63847843d043" providerId="ADAL" clId="{F556CD4A-12F4-4B16-BE1D-A8DDE803A71F}" dt="2022-08-28T14:34:05.214" v="515" actId="21"/>
          <ac:spMkLst>
            <pc:docMk/>
            <pc:sldMk cId="3521561301" sldId="321"/>
            <ac:spMk id="3" creationId="{F0C595ED-C593-4BA0-AF6E-ABA1733D2367}"/>
          </ac:spMkLst>
        </pc:spChg>
        <pc:spChg chg="del mod">
          <ac:chgData name="Lenka, Krutibas (Cognizant)" userId="12230121-caaa-4e3d-9117-63847843d043" providerId="ADAL" clId="{F556CD4A-12F4-4B16-BE1D-A8DDE803A71F}" dt="2022-08-28T14:34:05.214" v="515" actId="21"/>
          <ac:spMkLst>
            <pc:docMk/>
            <pc:sldMk cId="3521561301" sldId="321"/>
            <ac:spMk id="13" creationId="{C0287FEC-3826-4868-8D93-52429C6156F5}"/>
          </ac:spMkLst>
        </pc:spChg>
      </pc:sldChg>
      <pc:sldChg chg="delSp modSp mod">
        <pc:chgData name="Lenka, Krutibas (Cognizant)" userId="12230121-caaa-4e3d-9117-63847843d043" providerId="ADAL" clId="{F556CD4A-12F4-4B16-BE1D-A8DDE803A71F}" dt="2022-08-28T14:42:17.493" v="630" actId="478"/>
        <pc:sldMkLst>
          <pc:docMk/>
          <pc:sldMk cId="2158886557" sldId="384"/>
        </pc:sldMkLst>
        <pc:spChg chg="del">
          <ac:chgData name="Lenka, Krutibas (Cognizant)" userId="12230121-caaa-4e3d-9117-63847843d043" providerId="ADAL" clId="{F556CD4A-12F4-4B16-BE1D-A8DDE803A71F}" dt="2022-08-28T14:42:12.114" v="628" actId="478"/>
          <ac:spMkLst>
            <pc:docMk/>
            <pc:sldMk cId="2158886557" sldId="384"/>
            <ac:spMk id="4" creationId="{0C329F70-04F7-4C70-BCF8-D4371F54EF2F}"/>
          </ac:spMkLst>
        </pc:spChg>
        <pc:spChg chg="del mod">
          <ac:chgData name="Lenka, Krutibas (Cognizant)" userId="12230121-caaa-4e3d-9117-63847843d043" providerId="ADAL" clId="{F556CD4A-12F4-4B16-BE1D-A8DDE803A71F}" dt="2022-08-28T14:42:17.493" v="630" actId="478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Lenka, Krutibas (Cognizant)" userId="12230121-caaa-4e3d-9117-63847843d043" providerId="ADAL" clId="{F556CD4A-12F4-4B16-BE1D-A8DDE803A71F}" dt="2022-08-28T14:42:01.266" v="627" actId="20577"/>
          <ac:spMkLst>
            <pc:docMk/>
            <pc:sldMk cId="2158886557" sldId="384"/>
            <ac:spMk id="12" creationId="{E5127060-CDBF-435F-9009-A5451CCE305D}"/>
          </ac:spMkLst>
        </pc:spChg>
      </pc:sldChg>
      <pc:sldChg chg="delSp modSp mod">
        <pc:chgData name="Lenka, Krutibas (Cognizant)" userId="12230121-caaa-4e3d-9117-63847843d043" providerId="ADAL" clId="{F556CD4A-12F4-4B16-BE1D-A8DDE803A71F}" dt="2022-08-28T14:41:35.738" v="621" actId="478"/>
        <pc:sldMkLst>
          <pc:docMk/>
          <pc:sldMk cId="2313234867" sldId="389"/>
        </pc:sldMkLst>
        <pc:spChg chg="del mod">
          <ac:chgData name="Lenka, Krutibas (Cognizant)" userId="12230121-caaa-4e3d-9117-63847843d043" providerId="ADAL" clId="{F556CD4A-12F4-4B16-BE1D-A8DDE803A71F}" dt="2022-08-28T14:41:30.669" v="619" actId="478"/>
          <ac:spMkLst>
            <pc:docMk/>
            <pc:sldMk cId="2313234867" sldId="389"/>
            <ac:spMk id="13" creationId="{915FE2C5-E66A-4405-B19E-2C5C546C98E4}"/>
          </ac:spMkLst>
        </pc:spChg>
        <pc:spChg chg="del mod">
          <ac:chgData name="Lenka, Krutibas (Cognizant)" userId="12230121-caaa-4e3d-9117-63847843d043" providerId="ADAL" clId="{F556CD4A-12F4-4B16-BE1D-A8DDE803A71F}" dt="2022-08-28T14:41:35.738" v="621" actId="478"/>
          <ac:spMkLst>
            <pc:docMk/>
            <pc:sldMk cId="2313234867" sldId="389"/>
            <ac:spMk id="14" creationId="{B01DF4D0-78BC-4C8C-9570-26F0B225433A}"/>
          </ac:spMkLst>
        </pc:spChg>
      </pc:sldChg>
      <pc:sldChg chg="delSp modSp mod">
        <pc:chgData name="Lenka, Krutibas (Cognizant)" userId="12230121-caaa-4e3d-9117-63847843d043" providerId="ADAL" clId="{F556CD4A-12F4-4B16-BE1D-A8DDE803A71F}" dt="2022-08-28T14:35:35.403" v="613" actId="21"/>
        <pc:sldMkLst>
          <pc:docMk/>
          <pc:sldMk cId="3247798845" sldId="391"/>
        </pc:sldMkLst>
        <pc:spChg chg="del mod">
          <ac:chgData name="Lenka, Krutibas (Cognizant)" userId="12230121-caaa-4e3d-9117-63847843d043" providerId="ADAL" clId="{F556CD4A-12F4-4B16-BE1D-A8DDE803A71F}" dt="2022-08-28T14:35:35.403" v="613" actId="21"/>
          <ac:spMkLst>
            <pc:docMk/>
            <pc:sldMk cId="3247798845" sldId="391"/>
            <ac:spMk id="4" creationId="{7823E305-6365-4345-8BD1-4A31C61D96CB}"/>
          </ac:spMkLst>
        </pc:spChg>
        <pc:spChg chg="del mod">
          <ac:chgData name="Lenka, Krutibas (Cognizant)" userId="12230121-caaa-4e3d-9117-63847843d043" providerId="ADAL" clId="{F556CD4A-12F4-4B16-BE1D-A8DDE803A71F}" dt="2022-08-28T14:35:24.863" v="610" actId="21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Lenka, Krutibas (Cognizant)" userId="12230121-caaa-4e3d-9117-63847843d043" providerId="ADAL" clId="{F556CD4A-12F4-4B16-BE1D-A8DDE803A71F}" dt="2022-08-28T14:35:11.049" v="608" actId="20577"/>
          <ac:spMkLst>
            <pc:docMk/>
            <pc:sldMk cId="3247798845" sldId="391"/>
            <ac:spMk id="23" creationId="{8E5E4638-9BCB-4C2E-914F-CC868E2020D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 descr="A screenshot of a computer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D397C1C5-272A-468D-95BE-C3AEF801BD9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550863" y="0"/>
          <a:ext cx="11090275" cy="365760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Digital Book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Presenting by Krutibas Lenka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ECE25-689E-4BC1-A196-9129B19A8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" y="219574"/>
            <a:ext cx="7322601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4"/>
            <a:ext cx="4800601" cy="2003425"/>
          </a:xfrm>
        </p:spPr>
        <p:txBody>
          <a:bodyPr>
            <a:normAutofit/>
          </a:bodyPr>
          <a:lstStyle/>
          <a:p>
            <a:r>
              <a:rPr lang="en-US" dirty="0"/>
              <a:t>Here Reader can search the book using these fields.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17385E-171B-4BD5-962A-2C4AFC71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0"/>
            <a:ext cx="7391399" cy="4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Krutibas Lenka</a:t>
            </a:r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term “Digital Book” is used to describe </a:t>
            </a:r>
            <a:r>
              <a:rPr lang="en-US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all the measures required or planned for a systematic approach to shaping the digital transformation of a particular system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An eBook (Electronic Book; E-Book; Digital Book) is the digital version of a printed book, or a full  length book text that is published or converted to digital format to be viewed on the computer, dedicated 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ebook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readers and Mobile 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phoneS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04775"/>
            <a:ext cx="5437187" cy="165671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121948"/>
            <a:ext cx="5437187" cy="3926427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Page</a:t>
            </a:r>
          </a:p>
          <a:p>
            <a:pPr marL="2160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Author Login &amp; Signup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Book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Search Book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Buy Book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Invoice Of Payment</a:t>
            </a:r>
          </a:p>
          <a:p>
            <a:pPr marL="0" indent="0"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3116263" cy="803275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graphicFrame>
        <p:nvGraphicFramePr>
          <p:cNvPr id="11" name="Content Placeholder 10" descr="Bar Chart Placeholder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222854"/>
              </p:ext>
            </p:extLst>
          </p:nvPr>
        </p:nvGraphicFramePr>
        <p:xfrm>
          <a:off x="550863" y="1238250"/>
          <a:ext cx="1109027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09744-82AD-4AC1-ADA5-C492D0265A04}"/>
              </a:ext>
            </a:extLst>
          </p:cNvPr>
          <p:cNvSpPr txBox="1"/>
          <p:nvPr/>
        </p:nvSpPr>
        <p:spPr>
          <a:xfrm>
            <a:off x="1009650" y="5280025"/>
            <a:ext cx="789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Home page, here reader and can see the all books. In the home page all components are available.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638175"/>
            <a:ext cx="3240088" cy="704850"/>
          </a:xfrm>
        </p:spPr>
        <p:txBody>
          <a:bodyPr/>
          <a:lstStyle/>
          <a:p>
            <a:r>
              <a:rPr lang="en-US" dirty="0" err="1"/>
              <a:t>LogIn</a:t>
            </a:r>
            <a:r>
              <a:rPr lang="en-US" dirty="0"/>
              <a:t> </a:t>
            </a:r>
            <a:r>
              <a:rPr lang="en-US" dirty="0" err="1"/>
              <a:t>Pge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46394D1-2188-4D3E-99FC-C17BAF2F2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145" y="1408113"/>
            <a:ext cx="7075310" cy="33162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0787A-DFF0-4FB2-A402-018692755E01}"/>
              </a:ext>
            </a:extLst>
          </p:cNvPr>
          <p:cNvSpPr txBox="1"/>
          <p:nvPr/>
        </p:nvSpPr>
        <p:spPr>
          <a:xfrm>
            <a:off x="1419226" y="5067300"/>
            <a:ext cx="587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Login page. Here only access for Author.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>
            <a:normAutofit fontScale="90000"/>
          </a:bodyPr>
          <a:lstStyle/>
          <a:p>
            <a:r>
              <a:rPr lang="en-US" dirty="0"/>
              <a:t>After Login Author can access to this page. Here Author can create a book and update the book.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7C762D0-1AB8-494C-B286-A5698BBC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793552"/>
            <a:ext cx="7134225" cy="47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8640"/>
            <a:ext cx="5577417" cy="3458171"/>
          </a:xfrm>
        </p:spPr>
        <p:txBody>
          <a:bodyPr/>
          <a:lstStyle/>
          <a:p>
            <a:r>
              <a:rPr lang="en-US" dirty="0"/>
              <a:t>For this page no need of access. Here Reader can buy the book.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4" name="Picture 33" descr="Graphical user interface&#10;&#10;Description automatically generated">
            <a:extLst>
              <a:ext uri="{FF2B5EF4-FFF2-40B4-BE49-F238E27FC236}">
                <a16:creationId xmlns:a16="http://schemas.microsoft.com/office/drawing/2014/main" id="{07BC47CD-1819-4455-8287-6E5641AD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16" y="279214"/>
            <a:ext cx="6147859" cy="34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274"/>
            <a:ext cx="4613807" cy="2879725"/>
          </a:xfrm>
        </p:spPr>
        <p:txBody>
          <a:bodyPr/>
          <a:lstStyle/>
          <a:p>
            <a:r>
              <a:rPr lang="en-US" dirty="0"/>
              <a:t>After payment , here user can get the invoice of the payment.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86F9826-90B0-4C60-A35C-553C12BF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07" y="1"/>
            <a:ext cx="7578194" cy="42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{39FDB516-B724-4D61-B9B1-700F9148456C}tf33713516_win32</Template>
  <TotalTime>82</TotalTime>
  <Words>222</Words>
  <Application>Microsoft Office PowerPoint</Application>
  <PresentationFormat>Widescreen</PresentationFormat>
  <Paragraphs>40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Gill Sans MT</vt:lpstr>
      <vt:lpstr>Walbaum Display</vt:lpstr>
      <vt:lpstr>3DFloatVTI</vt:lpstr>
      <vt:lpstr>Welcome To Digital Book</vt:lpstr>
      <vt:lpstr>Agenda</vt:lpstr>
      <vt:lpstr>Introduction</vt:lpstr>
      <vt:lpstr>Components</vt:lpstr>
      <vt:lpstr>Home Page</vt:lpstr>
      <vt:lpstr>LogIn Pge</vt:lpstr>
      <vt:lpstr>After Login Author can access to this page. Here Author can create a book and update the book.</vt:lpstr>
      <vt:lpstr>For this page no need of access. Here Reader can buy the book.</vt:lpstr>
      <vt:lpstr>After payment , here user can get the invoice of the payment.</vt:lpstr>
      <vt:lpstr>Here Reader can search the book using these fields.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Digital Book</dc:title>
  <dc:creator>Lenka, Krutibas (Cognizant)</dc:creator>
  <cp:lastModifiedBy>Lenka, Krutibas (Cognizant)</cp:lastModifiedBy>
  <cp:revision>1</cp:revision>
  <dcterms:created xsi:type="dcterms:W3CDTF">2022-08-27T14:13:31Z</dcterms:created>
  <dcterms:modified xsi:type="dcterms:W3CDTF">2022-08-29T04:17:47Z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