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7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3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7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1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7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5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9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D905A5-3717-4892-93D5-6ED5A2BB7A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8AC0-37E9-4833-A9E1-AAB5A59AD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67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utideepanpanda/Hydra_Bot_the_builde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A2B-93EF-4280-8575-B3F20CB3A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38393-4FE1-40FF-838A-6C8170797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snake and ladder 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CDB1B-7C6A-4893-94A8-F1E7FF4ED9AE}"/>
              </a:ext>
            </a:extLst>
          </p:cNvPr>
          <p:cNvSpPr txBox="1"/>
          <p:nvPr/>
        </p:nvSpPr>
        <p:spPr>
          <a:xfrm>
            <a:off x="8735785" y="4103190"/>
            <a:ext cx="290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Built by:</a:t>
            </a:r>
            <a:br>
              <a:rPr lang="en-IN" dirty="0"/>
            </a:br>
            <a:r>
              <a:rPr lang="en-IN" dirty="0"/>
              <a:t>Kruti Deepan Panda</a:t>
            </a:r>
          </a:p>
          <a:p>
            <a:r>
              <a:rPr lang="en-IN" dirty="0"/>
              <a:t>V Kartikeya</a:t>
            </a:r>
          </a:p>
        </p:txBody>
      </p:sp>
    </p:spTree>
    <p:extLst>
      <p:ext uri="{BB962C8B-B14F-4D97-AF65-F5344CB8AC3E}">
        <p14:creationId xmlns:p14="http://schemas.microsoft.com/office/powerpoint/2010/main" val="38587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0F59-2137-4A4B-B288-D680EF4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271CD-80B5-4654-B433-18A094EEF298}"/>
              </a:ext>
            </a:extLst>
          </p:cNvPr>
          <p:cNvSpPr txBox="1"/>
          <p:nvPr/>
        </p:nvSpPr>
        <p:spPr>
          <a:xfrm>
            <a:off x="1289957" y="1853248"/>
            <a:ext cx="1016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Available in the </a:t>
            </a:r>
            <a:r>
              <a:rPr lang="en-IN" sz="5400" dirty="0" err="1"/>
              <a:t>github</a:t>
            </a:r>
            <a:r>
              <a:rPr lang="en-IN" sz="5400" dirty="0"/>
              <a:t> repo:</a:t>
            </a:r>
          </a:p>
          <a:p>
            <a:r>
              <a:rPr lang="en-IN" sz="5400" dirty="0">
                <a:hlinkClick r:id="rId2"/>
              </a:rPr>
              <a:t>https://github.com/krutideepanpanda/Hydra_Bot_the_builder</a:t>
            </a:r>
            <a:endParaRPr lang="en-IN" sz="5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68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CF6-2541-468E-9228-9A1B4DE9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32" y="1857377"/>
            <a:ext cx="3174936" cy="1915647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71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03C4-87AC-4B22-9716-563F9767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1BD5-CF63-48F4-B7A4-7699E12F6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2953-C2BA-4FA4-8D0E-8A916F4E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333100-B1D8-4402-B40B-C88710035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69" y="1447800"/>
            <a:ext cx="4572000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D740-BB29-4943-929F-43AE78D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play snake and ladder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Minimum two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Maximum four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Fixed game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Option to forfeit</a:t>
            </a:r>
          </a:p>
        </p:txBody>
      </p:sp>
    </p:spTree>
    <p:extLst>
      <p:ext uri="{BB962C8B-B14F-4D97-AF65-F5344CB8AC3E}">
        <p14:creationId xmlns:p14="http://schemas.microsoft.com/office/powerpoint/2010/main" val="134392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F224-5A64-4A99-9281-733462EC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 of the 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37F59-40B0-4E5B-864E-C65483DB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616" y="2261507"/>
            <a:ext cx="5994431" cy="10326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6E340-3237-4F54-A90A-E0F66EDA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send inspirational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 a mean personality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Sends GIFs for snakes or ladders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42D17-1D42-44A1-B7DF-58689D33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56" y="3429000"/>
            <a:ext cx="2688091" cy="3042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A130D-27BD-4E79-A714-49C13A3A2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17" y="1218301"/>
            <a:ext cx="5994430" cy="967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675BD-09C2-476F-AF4F-1D358F586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34625"/>
            <a:ext cx="3086731" cy="30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714B-613F-48ED-9708-313B79DE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25236"/>
            <a:ext cx="3401064" cy="1447800"/>
          </a:xfrm>
        </p:spPr>
        <p:txBody>
          <a:bodyPr/>
          <a:lstStyle/>
          <a:p>
            <a:r>
              <a:rPr lang="en-IN" dirty="0"/>
              <a:t>Commands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561E7-9505-45FF-803F-C35188B6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898850"/>
            <a:ext cx="5195888" cy="16698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B7BB3-8001-4F53-886B-ED2F8FF42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261508"/>
            <a:ext cx="3401063" cy="3763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$help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$inspire - gives an inspirational quote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$stats - see your stats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$mood - see bots mood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$game - to play snakes and ladders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 $gameboard - displays the gameboard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$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+mn-lt"/>
              </a:rPr>
              <a:t>gamerule</a:t>
            </a:r>
            <a:r>
              <a:rPr lang="en-US" b="0" i="0" dirty="0">
                <a:solidFill>
                  <a:srgbClr val="DCDDDE"/>
                </a:solidFill>
                <a:effectLst/>
                <a:latin typeface="+mn-lt"/>
              </a:rPr>
              <a:t> - to see all the rules of the game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$roll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9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1809-E2C3-4597-A798-EA49E41F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F388-A553-4009-9EBB-2726B6C6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Chose python as language for the bot as it was already familiar</a:t>
            </a:r>
          </a:p>
          <a:p>
            <a:r>
              <a:rPr lang="en-IN" dirty="0"/>
              <a:t>Devised an algorithm for the bot to follow while playing snakes and ladders</a:t>
            </a:r>
          </a:p>
          <a:p>
            <a:r>
              <a:rPr lang="en-IN" dirty="0"/>
              <a:t>Implemented the algorithm in python</a:t>
            </a:r>
          </a:p>
          <a:p>
            <a:r>
              <a:rPr lang="en-IN" dirty="0"/>
              <a:t>Added additional features like GIFs, quotes etc.</a:t>
            </a:r>
          </a:p>
          <a:p>
            <a:r>
              <a:rPr lang="en-IN" dirty="0"/>
              <a:t>Tested with 2 players, 3 players, 4 players and fixed a lot of bugs</a:t>
            </a:r>
          </a:p>
        </p:txBody>
      </p:sp>
    </p:spTree>
    <p:extLst>
      <p:ext uri="{BB962C8B-B14F-4D97-AF65-F5344CB8AC3E}">
        <p14:creationId xmlns:p14="http://schemas.microsoft.com/office/powerpoint/2010/main" val="89888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D04C-BFA0-4FCF-80DD-886C92D3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snake and ladders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60DD1-3125-4173-A776-B25214E1695F}"/>
              </a:ext>
            </a:extLst>
          </p:cNvPr>
          <p:cNvCxnSpPr/>
          <p:nvPr/>
        </p:nvCxnSpPr>
        <p:spPr>
          <a:xfrm>
            <a:off x="6085110" y="2118587"/>
            <a:ext cx="0" cy="3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4D7F4096-B6B3-4662-ABDB-9B02521FD207}"/>
              </a:ext>
            </a:extLst>
          </p:cNvPr>
          <p:cNvSpPr/>
          <p:nvPr/>
        </p:nvSpPr>
        <p:spPr>
          <a:xfrm>
            <a:off x="4959802" y="2517299"/>
            <a:ext cx="2272393" cy="1095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1BE9E-0A45-4A3E-A1C1-2B4C073686F6}"/>
              </a:ext>
            </a:extLst>
          </p:cNvPr>
          <p:cNvSpPr txBox="1"/>
          <p:nvPr/>
        </p:nvSpPr>
        <p:spPr>
          <a:xfrm>
            <a:off x="5100387" y="2601930"/>
            <a:ext cx="199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</a:t>
            </a:r>
          </a:p>
          <a:p>
            <a:pPr algn="ctr"/>
            <a:r>
              <a:rPr lang="en-IN" dirty="0"/>
              <a:t>number of players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D14368-D032-4FB1-8DC6-DA9CD58CBA7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02529" y="3063595"/>
            <a:ext cx="1057273" cy="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BA9AF08-124A-451E-AA31-F450B7772930}"/>
              </a:ext>
            </a:extLst>
          </p:cNvPr>
          <p:cNvSpPr/>
          <p:nvPr/>
        </p:nvSpPr>
        <p:spPr>
          <a:xfrm>
            <a:off x="5100387" y="1664624"/>
            <a:ext cx="1929061" cy="4308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359BE-3F43-41AB-A77A-4FF4D49CF7E5}"/>
              </a:ext>
            </a:extLst>
          </p:cNvPr>
          <p:cNvSpPr txBox="1"/>
          <p:nvPr/>
        </p:nvSpPr>
        <p:spPr>
          <a:xfrm>
            <a:off x="5723164" y="1712456"/>
            <a:ext cx="17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B1303D0-04C0-4924-A174-17F80883F514}"/>
              </a:ext>
            </a:extLst>
          </p:cNvPr>
          <p:cNvSpPr/>
          <p:nvPr/>
        </p:nvSpPr>
        <p:spPr>
          <a:xfrm>
            <a:off x="8593125" y="4697616"/>
            <a:ext cx="1929061" cy="4308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0287917-4CA4-4076-9C20-D4A0C9CC3C5B}"/>
              </a:ext>
            </a:extLst>
          </p:cNvPr>
          <p:cNvSpPr/>
          <p:nvPr/>
        </p:nvSpPr>
        <p:spPr>
          <a:xfrm>
            <a:off x="2177126" y="2727458"/>
            <a:ext cx="1725403" cy="669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D93CCD5-7E9F-499E-9218-2DCF750F6D66}"/>
              </a:ext>
            </a:extLst>
          </p:cNvPr>
          <p:cNvSpPr/>
          <p:nvPr/>
        </p:nvSpPr>
        <p:spPr>
          <a:xfrm>
            <a:off x="4859641" y="4339208"/>
            <a:ext cx="2472712" cy="11537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FC2C8-CDF4-49B5-A332-3079104D411B}"/>
              </a:ext>
            </a:extLst>
          </p:cNvPr>
          <p:cNvSpPr txBox="1"/>
          <p:nvPr/>
        </p:nvSpPr>
        <p:spPr>
          <a:xfrm>
            <a:off x="4309846" y="2759529"/>
            <a:ext cx="57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7F14F-AADB-4A17-9561-933CD8A244C0}"/>
              </a:ext>
            </a:extLst>
          </p:cNvPr>
          <p:cNvSpPr txBox="1"/>
          <p:nvPr/>
        </p:nvSpPr>
        <p:spPr>
          <a:xfrm>
            <a:off x="2168039" y="2694804"/>
            <a:ext cx="192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Wait for more players to join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F83A6-BC10-442E-B896-F03A72B46FCB}"/>
              </a:ext>
            </a:extLst>
          </p:cNvPr>
          <p:cNvSpPr txBox="1"/>
          <p:nvPr/>
        </p:nvSpPr>
        <p:spPr>
          <a:xfrm>
            <a:off x="5487758" y="4543688"/>
            <a:ext cx="135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Confirm if game has to be started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86ACB8-A6F6-4958-8A33-B52F5D4666F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95997" y="3613007"/>
            <a:ext cx="2" cy="72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1B6B73-B8C8-4DA1-9FC2-C26536EDF624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7332353" y="4913020"/>
            <a:ext cx="1260772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EC86CD-42DA-45A9-8391-7AB39CA05C8A}"/>
              </a:ext>
            </a:extLst>
          </p:cNvPr>
          <p:cNvCxnSpPr>
            <a:stCxn id="18" idx="2"/>
            <a:endCxn id="20" idx="1"/>
          </p:cNvCxnSpPr>
          <p:nvPr/>
        </p:nvCxnSpPr>
        <p:spPr>
          <a:xfrm rot="5400000" flipH="1">
            <a:off x="2894499" y="2291510"/>
            <a:ext cx="2475037" cy="3927958"/>
          </a:xfrm>
          <a:prstGeom prst="bentConnector4">
            <a:avLst>
              <a:gd name="adj1" fmla="val -9236"/>
              <a:gd name="adj2" fmla="val 105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E4D3113-EE5F-4CDC-B4BB-671388A56FCD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16200000" flipH="1">
            <a:off x="3190145" y="3246611"/>
            <a:ext cx="1519179" cy="1819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2F4C18-9990-4F8D-93F0-28872D97D9C9}"/>
              </a:ext>
            </a:extLst>
          </p:cNvPr>
          <p:cNvSpPr txBox="1"/>
          <p:nvPr/>
        </p:nvSpPr>
        <p:spPr>
          <a:xfrm>
            <a:off x="2906486" y="5388429"/>
            <a:ext cx="95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3E4F71-3717-4AD5-84E3-13241A503CB0}"/>
              </a:ext>
            </a:extLst>
          </p:cNvPr>
          <p:cNvSpPr txBox="1"/>
          <p:nvPr/>
        </p:nvSpPr>
        <p:spPr>
          <a:xfrm>
            <a:off x="3077025" y="3989690"/>
            <a:ext cx="115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more people join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42E373-A48A-42D2-8960-D1B1EFC8014B}"/>
              </a:ext>
            </a:extLst>
          </p:cNvPr>
          <p:cNvSpPr txBox="1"/>
          <p:nvPr/>
        </p:nvSpPr>
        <p:spPr>
          <a:xfrm>
            <a:off x="7596277" y="4543688"/>
            <a:ext cx="75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CB6AD0-1E7F-4051-8CC0-9B13E7CAF2C9}"/>
              </a:ext>
            </a:extLst>
          </p:cNvPr>
          <p:cNvSpPr txBox="1"/>
          <p:nvPr/>
        </p:nvSpPr>
        <p:spPr>
          <a:xfrm>
            <a:off x="8835116" y="4734599"/>
            <a:ext cx="144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game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BEC6543-7435-434C-9971-8DDB331CB4A2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7232195" y="3065153"/>
            <a:ext cx="2325461" cy="1632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F789-9C54-439F-9E77-2C232E17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snake and ladders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76E324E0-DC4A-4438-BE74-F3C9C5B9CE28}"/>
              </a:ext>
            </a:extLst>
          </p:cNvPr>
          <p:cNvSpPr/>
          <p:nvPr/>
        </p:nvSpPr>
        <p:spPr>
          <a:xfrm>
            <a:off x="4686299" y="1465467"/>
            <a:ext cx="2016579" cy="54700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048A73C-B442-4A77-A9AD-B1C2759ADDC9}"/>
              </a:ext>
            </a:extLst>
          </p:cNvPr>
          <p:cNvSpPr/>
          <p:nvPr/>
        </p:nvSpPr>
        <p:spPr>
          <a:xfrm>
            <a:off x="4547506" y="3847632"/>
            <a:ext cx="2294164" cy="997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0CB46-33A1-4CA9-AA22-DF136DA77886}"/>
              </a:ext>
            </a:extLst>
          </p:cNvPr>
          <p:cNvSpPr txBox="1"/>
          <p:nvPr/>
        </p:nvSpPr>
        <p:spPr>
          <a:xfrm>
            <a:off x="4898570" y="4094657"/>
            <a:ext cx="159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Encounter snake or ladder triggers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9766C2F-DAB7-477C-B08C-9307D38D06CA}"/>
              </a:ext>
            </a:extLst>
          </p:cNvPr>
          <p:cNvSpPr/>
          <p:nvPr/>
        </p:nvSpPr>
        <p:spPr>
          <a:xfrm>
            <a:off x="2377850" y="4015586"/>
            <a:ext cx="1563459" cy="677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421F174-B69E-4BC5-9541-984622A71D26}"/>
              </a:ext>
            </a:extLst>
          </p:cNvPr>
          <p:cNvSpPr/>
          <p:nvPr/>
        </p:nvSpPr>
        <p:spPr>
          <a:xfrm>
            <a:off x="7886698" y="4023413"/>
            <a:ext cx="1518557" cy="677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F1856-E0B4-4A1F-A8F2-101D7BE00B59}"/>
              </a:ext>
            </a:extLst>
          </p:cNvPr>
          <p:cNvSpPr txBox="1"/>
          <p:nvPr/>
        </p:nvSpPr>
        <p:spPr>
          <a:xfrm>
            <a:off x="6662058" y="1477611"/>
            <a:ext cx="135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Roll the 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9F645-B162-468C-AC62-3C9652406153}"/>
              </a:ext>
            </a:extLst>
          </p:cNvPr>
          <p:cNvSpPr txBox="1"/>
          <p:nvPr/>
        </p:nvSpPr>
        <p:spPr>
          <a:xfrm>
            <a:off x="2307091" y="4002323"/>
            <a:ext cx="170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Update the destination to bottom of the snake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3426F-B2E1-450B-AE83-7F7B4434F9A9}"/>
              </a:ext>
            </a:extLst>
          </p:cNvPr>
          <p:cNvSpPr txBox="1"/>
          <p:nvPr/>
        </p:nvSpPr>
        <p:spPr>
          <a:xfrm>
            <a:off x="7952008" y="4039065"/>
            <a:ext cx="15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Update the destination to top of the ladder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5D14F-2B6B-43B2-8901-5B6F38A298D9}"/>
              </a:ext>
            </a:extLst>
          </p:cNvPr>
          <p:cNvSpPr txBox="1"/>
          <p:nvPr/>
        </p:nvSpPr>
        <p:spPr>
          <a:xfrm>
            <a:off x="5029200" y="1541428"/>
            <a:ext cx="128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starts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C32F9B5-8363-4B3F-99DF-A75E454E27DA}"/>
              </a:ext>
            </a:extLst>
          </p:cNvPr>
          <p:cNvSpPr/>
          <p:nvPr/>
        </p:nvSpPr>
        <p:spPr>
          <a:xfrm>
            <a:off x="7878531" y="1438698"/>
            <a:ext cx="1665513" cy="6088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 the number on the die to your position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631891F-D26A-4C2D-B5C6-12F43005C923}"/>
              </a:ext>
            </a:extLst>
          </p:cNvPr>
          <p:cNvSpPr/>
          <p:nvPr/>
        </p:nvSpPr>
        <p:spPr>
          <a:xfrm>
            <a:off x="4792433" y="5409286"/>
            <a:ext cx="1804307" cy="54700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ends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DDFBC-6CD3-4514-BFE2-53B616F5513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702878" y="1738971"/>
            <a:ext cx="1175653" cy="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DAE59-113B-448F-A9E9-E99A2A6A07FF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8711287" y="2047529"/>
            <a:ext cx="1" cy="57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EF3E78-AB4E-4D6C-94C1-A20E7CD10B04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5694587" y="4845527"/>
            <a:ext cx="1" cy="56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3DD928-937D-430F-BF13-EDB1F34E84E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941309" y="4346580"/>
            <a:ext cx="606197" cy="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0C066-4F88-4F2F-8169-743A6F3805D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841670" y="4346580"/>
            <a:ext cx="1045028" cy="1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13DD2F-BB7B-43AB-B189-94E1128257FC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3481222" y="4371579"/>
            <a:ext cx="989568" cy="1632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9A059FC-35E2-40B6-B459-23D490392F0E}"/>
              </a:ext>
            </a:extLst>
          </p:cNvPr>
          <p:cNvCxnSpPr>
            <a:stCxn id="10" idx="2"/>
            <a:endCxn id="14" idx="3"/>
          </p:cNvCxnSpPr>
          <p:nvPr/>
        </p:nvCxnSpPr>
        <p:spPr>
          <a:xfrm rot="5400000">
            <a:off x="7155317" y="4126820"/>
            <a:ext cx="997394" cy="2114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E94E5B-B75D-4C5B-AF5B-55880D5D4F0F}"/>
              </a:ext>
            </a:extLst>
          </p:cNvPr>
          <p:cNvSpPr txBox="1"/>
          <p:nvPr/>
        </p:nvSpPr>
        <p:spPr>
          <a:xfrm>
            <a:off x="3976006" y="4086180"/>
            <a:ext cx="76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Snake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80BCB5-C835-4894-98D8-32BE1BEB7F42}"/>
              </a:ext>
            </a:extLst>
          </p:cNvPr>
          <p:cNvSpPr txBox="1"/>
          <p:nvPr/>
        </p:nvSpPr>
        <p:spPr>
          <a:xfrm>
            <a:off x="6814459" y="4091256"/>
            <a:ext cx="75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Ladder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6DA14C-062B-4161-A365-F906847D960A}"/>
              </a:ext>
            </a:extLst>
          </p:cNvPr>
          <p:cNvCxnSpPr>
            <a:stCxn id="14" idx="2"/>
          </p:cNvCxnSpPr>
          <p:nvPr/>
        </p:nvCxnSpPr>
        <p:spPr>
          <a:xfrm flipH="1">
            <a:off x="5694586" y="5956293"/>
            <a:ext cx="1" cy="60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A334D7-18DB-4CE6-9F28-A89DBB5A5537}"/>
              </a:ext>
            </a:extLst>
          </p:cNvPr>
          <p:cNvCxnSpPr>
            <a:cxnSpLocks/>
          </p:cNvCxnSpPr>
          <p:nvPr/>
        </p:nvCxnSpPr>
        <p:spPr>
          <a:xfrm flipH="1">
            <a:off x="1355271" y="6564086"/>
            <a:ext cx="4339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B23C259-F99D-435A-A5DC-2256B55CFB76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608228" y="2486015"/>
            <a:ext cx="4825115" cy="3331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7CDCB8-65D2-4757-9B41-8F20E82DEF7E}"/>
              </a:ext>
            </a:extLst>
          </p:cNvPr>
          <p:cNvSpPr txBox="1"/>
          <p:nvPr/>
        </p:nvSpPr>
        <p:spPr>
          <a:xfrm>
            <a:off x="1783384" y="1394221"/>
            <a:ext cx="1543050" cy="3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 turn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C590F902-316A-454A-86CD-16A2B0BFF506}"/>
              </a:ext>
            </a:extLst>
          </p:cNvPr>
          <p:cNvSpPr/>
          <p:nvPr/>
        </p:nvSpPr>
        <p:spPr>
          <a:xfrm>
            <a:off x="7661839" y="2622651"/>
            <a:ext cx="2098896" cy="5748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Check if greater than 100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1A9C19E1-277F-4740-A405-AF283CC3DB60}"/>
              </a:ext>
            </a:extLst>
          </p:cNvPr>
          <p:cNvSpPr/>
          <p:nvPr/>
        </p:nvSpPr>
        <p:spPr>
          <a:xfrm>
            <a:off x="4845504" y="2518553"/>
            <a:ext cx="1698170" cy="8063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Subtract the number of die from current position and restore the original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7D7668-1DB9-480B-B8D8-55C166853E38}"/>
              </a:ext>
            </a:extLst>
          </p:cNvPr>
          <p:cNvCxnSpPr>
            <a:stCxn id="64" idx="2"/>
            <a:endCxn id="4" idx="0"/>
          </p:cNvCxnSpPr>
          <p:nvPr/>
        </p:nvCxnSpPr>
        <p:spPr>
          <a:xfrm flipH="1">
            <a:off x="5694588" y="3324902"/>
            <a:ext cx="1" cy="52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44FDCDC-FA89-4AD8-9D19-E58C9F285ABC}"/>
              </a:ext>
            </a:extLst>
          </p:cNvPr>
          <p:cNvCxnSpPr>
            <a:stCxn id="52" idx="2"/>
          </p:cNvCxnSpPr>
          <p:nvPr/>
        </p:nvCxnSpPr>
        <p:spPr>
          <a:xfrm rot="5400000">
            <a:off x="6988475" y="1903633"/>
            <a:ext cx="428925" cy="3016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72D8A-94B0-48AD-807F-6C5742636396}"/>
              </a:ext>
            </a:extLst>
          </p:cNvPr>
          <p:cNvCxnSpPr>
            <a:stCxn id="52" idx="1"/>
            <a:endCxn id="64" idx="3"/>
          </p:cNvCxnSpPr>
          <p:nvPr/>
        </p:nvCxnSpPr>
        <p:spPr>
          <a:xfrm flipH="1">
            <a:off x="6543674" y="2910086"/>
            <a:ext cx="1118165" cy="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D060555-2118-4852-A1EE-A0E518E624F8}"/>
              </a:ext>
            </a:extLst>
          </p:cNvPr>
          <p:cNvSpPr txBox="1"/>
          <p:nvPr/>
        </p:nvSpPr>
        <p:spPr>
          <a:xfrm>
            <a:off x="6803572" y="2633762"/>
            <a:ext cx="57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138058-BEE9-41DB-B541-65A9B1FB4C6A}"/>
              </a:ext>
            </a:extLst>
          </p:cNvPr>
          <p:cNvSpPr txBox="1"/>
          <p:nvPr/>
        </p:nvSpPr>
        <p:spPr>
          <a:xfrm>
            <a:off x="6841670" y="3324902"/>
            <a:ext cx="72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1652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8466-64AE-4947-B441-78B33B1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F9B9E-CAEB-4145-A250-5B59B000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191" y="3934551"/>
            <a:ext cx="3328918" cy="2140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12B3B-37A7-4DE7-AA48-0ED5DAC1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195222"/>
            <a:ext cx="3186793" cy="287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EEFCF-C4C1-43A5-8A85-C01F9A2F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44" y="3195221"/>
            <a:ext cx="2927807" cy="2927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D4A44-D0E2-46B2-A2E0-4F9EA2359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4" y="1266903"/>
            <a:ext cx="3533775" cy="179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99CFA-0C7A-4235-90F6-4F8810F3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641" y="1255461"/>
            <a:ext cx="2373501" cy="180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008A3C-AD80-43DE-8CF8-4BB46A1C3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436" y="1255461"/>
            <a:ext cx="3260916" cy="25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9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287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Hydra</vt:lpstr>
      <vt:lpstr>About the Bot</vt:lpstr>
      <vt:lpstr>Features of the Bot</vt:lpstr>
      <vt:lpstr>Additional features of the bot</vt:lpstr>
      <vt:lpstr>Commands</vt:lpstr>
      <vt:lpstr>Approach</vt:lpstr>
      <vt:lpstr>Algorithm for snake and ladders</vt:lpstr>
      <vt:lpstr>Algorithm for snake and ladders</vt:lpstr>
      <vt:lpstr>Gameplay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</dc:title>
  <dc:creator>saikartikeya03@gmail.com</dc:creator>
  <cp:lastModifiedBy>saikartikeya03@gmail.com</cp:lastModifiedBy>
  <cp:revision>1</cp:revision>
  <dcterms:created xsi:type="dcterms:W3CDTF">2021-10-08T06:53:50Z</dcterms:created>
  <dcterms:modified xsi:type="dcterms:W3CDTF">2021-10-08T08:23:48Z</dcterms:modified>
</cp:coreProperties>
</file>