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Qk5cX+/Wf8ksG3hVZ3CbZD6Am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0ea279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0ea279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20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Neural Networks: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Introduction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4812300" y="43719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Somaiya Machine Learning Research Association (SMLRA)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7225" y="76200"/>
            <a:ext cx="750578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343" name="Google Shape;343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44" name="Google Shape;3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643668"/>
            <a:ext cx="44005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725" y="3120213"/>
            <a:ext cx="6686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1" name="Google Shape;351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52" name="Google Shape;3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" y="9525"/>
            <a:ext cx="833437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8" name="Google Shape;358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74" y="1176005"/>
            <a:ext cx="83343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217" y="2330081"/>
            <a:ext cx="477756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6" name="Google Shape;366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67" name="Google Shape;367;p12"/>
          <p:cNvSpPr/>
          <p:nvPr/>
        </p:nvSpPr>
        <p:spPr>
          <a:xfrm>
            <a:off x="2217575" y="1382500"/>
            <a:ext cx="5202947" cy="26163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PPTs.stop()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ColabNotebooks.load()</a:t>
            </a:r>
          </a:p>
        </p:txBody>
      </p:sp>
      <p:pic>
        <p:nvPicPr>
          <p:cNvPr id="368" name="Google Shape;3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7225" y="76200"/>
            <a:ext cx="750578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Human Neuron</a:t>
            </a:r>
            <a:endParaRPr/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86" name="Google Shape;2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7225" y="76200"/>
            <a:ext cx="750578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633" y="1495647"/>
            <a:ext cx="5521797" cy="284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293" name="Google Shape;2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7225" y="76200"/>
            <a:ext cx="750578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72844"/>
            <a:ext cx="9144000" cy="338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Equations</a:t>
            </a:r>
            <a:endParaRPr/>
          </a:p>
        </p:txBody>
      </p:sp>
      <p:sp>
        <p:nvSpPr>
          <p:cNvPr id="300" name="Google Shape;300;p4"/>
          <p:cNvSpPr txBox="1"/>
          <p:nvPr>
            <p:ph idx="1" type="body"/>
          </p:nvPr>
        </p:nvSpPr>
        <p:spPr>
          <a:xfrm>
            <a:off x="1303800" y="1275800"/>
            <a:ext cx="7385100" cy="3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/>
          </a:p>
        </p:txBody>
      </p:sp>
      <p:pic>
        <p:nvPicPr>
          <p:cNvPr id="301" name="Google Shape;3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7225" y="76200"/>
            <a:ext cx="750578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664" y="1389972"/>
            <a:ext cx="4831499" cy="315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8" name="Google Shape;308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09" name="Google Shape;3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" y="452437"/>
            <a:ext cx="83343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809" y="1098225"/>
            <a:ext cx="4552381" cy="33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0ea279032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322" name="Google Shape;322;g90ea279032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g90ea279032_0_0"/>
          <p:cNvPicPr preferRelativeResize="0"/>
          <p:nvPr/>
        </p:nvPicPr>
        <p:blipFill rotWithShape="1">
          <a:blip r:embed="rId3">
            <a:alphaModFix/>
          </a:blip>
          <a:srcRect b="0" l="0" r="0" t="46638"/>
          <a:stretch/>
        </p:blipFill>
        <p:spPr>
          <a:xfrm>
            <a:off x="518600" y="1990049"/>
            <a:ext cx="8005099" cy="16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Fitting the Curve</a:t>
            </a:r>
            <a:endParaRPr/>
          </a:p>
        </p:txBody>
      </p:sp>
      <p:sp>
        <p:nvSpPr>
          <p:cNvPr id="329" name="Google Shape;329;p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30" name="Google Shape;3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043" y="1673084"/>
            <a:ext cx="6015914" cy="24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336" name="Google Shape;336;p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37" name="Google Shape;3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382" y="1767562"/>
            <a:ext cx="3711982" cy="27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