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9" r:id="rId2"/>
    <p:sldId id="261" r:id="rId3"/>
    <p:sldId id="262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62928-ABFA-4359-989D-DB004757039D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1193A-C4C4-4341-AA21-4E60C06C5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1193A-C4C4-4341-AA21-4E60C06C57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1193A-C4C4-4341-AA21-4E60C06C57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412D90-2121-4C16-8D74-361CE9F2A682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9BD69DB-61B2-424E-B33D-033B1FE971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6096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Rubik's Cube Solver</a:t>
            </a:r>
            <a:endParaRPr lang="en-US" sz="6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4"/>
          <a:stretch>
            <a:fillRect/>
          </a:stretch>
        </p:blipFill>
        <p:spPr>
          <a:xfrm>
            <a:off x="9677400" y="0"/>
            <a:ext cx="304800" cy="30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rubix-cube-transparent-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0800" y="2438400"/>
            <a:ext cx="3916218" cy="3962400"/>
          </a:xfrm>
          <a:prstGeom prst="rect">
            <a:avLst/>
          </a:prstGeom>
        </p:spPr>
      </p:pic>
    </p:spTree>
  </p:cSld>
  <p:clrMapOvr>
    <a:masterClrMapping/>
  </p:clrMapOvr>
  <p:transition advTm="10000">
    <p:dissolve/>
    <p:sndAc>
      <p:stSnd>
        <p:snd r:embed="rId3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286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Types Of Cubes </a:t>
            </a:r>
            <a:endParaRPr lang="en-US" sz="6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" name="Picture 2" descr="rubix-cube-transparent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057400"/>
            <a:ext cx="1882797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438400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pic>
        <p:nvPicPr>
          <p:cNvPr id="5" name="Picture 4" descr="kisspng-rubik-s-cube-pocket-cube-combination-puzzle-5b08f378af6347.761831491527313272718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1905000"/>
            <a:ext cx="2209742" cy="2209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2362200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2</a:t>
            </a:r>
            <a:endParaRPr lang="en-US" sz="6000" dirty="0"/>
          </a:p>
        </p:txBody>
      </p:sp>
      <p:pic>
        <p:nvPicPr>
          <p:cNvPr id="9" name="Picture 8" descr="kisspng-jigsaw-puzzles-pyraminx-rubiks-cube-5be4f36d1be765.49186909154173118111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962400"/>
            <a:ext cx="27432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4876800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3</a:t>
            </a:r>
            <a:endParaRPr lang="en-US" sz="6000" dirty="0"/>
          </a:p>
        </p:txBody>
      </p:sp>
      <p:pic>
        <p:nvPicPr>
          <p:cNvPr id="11" name="Picture 10" descr="ClipartKey_69733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1200" y="4343400"/>
            <a:ext cx="2117859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05400" y="4800600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4</a:t>
            </a:r>
            <a:endParaRPr lang="en-US" sz="6000" dirty="0"/>
          </a:p>
        </p:txBody>
      </p:sp>
    </p:spTree>
  </p:cSld>
  <p:clrMapOvr>
    <a:masterClrMapping/>
  </p:clrMapOvr>
  <p:transition advTm="10000">
    <p:wipe dir="d"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3800" y="152400"/>
            <a:ext cx="2141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Steps</a:t>
            </a:r>
            <a:endParaRPr lang="en-US" sz="6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295400"/>
            <a:ext cx="3588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1 . Create Daisy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209800"/>
            <a:ext cx="5457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 </a:t>
            </a:r>
            <a:r>
              <a:rPr lang="en-US" sz="4000" dirty="0" smtClean="0">
                <a:solidFill>
                  <a:srgbClr val="00B0F0"/>
                </a:solidFill>
              </a:rPr>
              <a:t>2 . Make a WHITE Cross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3124200"/>
            <a:ext cx="5514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 </a:t>
            </a:r>
            <a:r>
              <a:rPr lang="en-US" sz="4000" dirty="0" smtClean="0">
                <a:solidFill>
                  <a:srgbClr val="00B0F0"/>
                </a:solidFill>
              </a:rPr>
              <a:t>3 . </a:t>
            </a:r>
            <a:r>
              <a:rPr lang="en-US" sz="4000" b="1" dirty="0" smtClean="0">
                <a:solidFill>
                  <a:srgbClr val="00B0F0"/>
                </a:solidFill>
              </a:rPr>
              <a:t>Solve</a:t>
            </a:r>
            <a:r>
              <a:rPr lang="en-US" sz="4000" dirty="0" smtClean="0">
                <a:solidFill>
                  <a:srgbClr val="00B0F0"/>
                </a:solidFill>
              </a:rPr>
              <a:t> WHITE Corners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038600"/>
            <a:ext cx="5884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4 . Place Edges in MIDDLE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4953000"/>
            <a:ext cx="541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5 .  Make YELLOW Cross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5791200"/>
            <a:ext cx="3994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6 . Orient Corners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advTm="0">
    <p:wipe/>
    <p:sndAc>
      <p:stSnd>
        <p:snd r:embed="rId3" name="wind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457200"/>
            <a:ext cx="2953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Rate Us</a:t>
            </a:r>
            <a:endParaRPr lang="en-US" sz="6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SKY\AppData\Local\Microsoft\Windows\Temporary Internet Files\Content.IE5\3PE3NNOM\1200px-Full_Star_Yellow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133600"/>
            <a:ext cx="1632857" cy="2286000"/>
          </a:xfrm>
          <a:prstGeom prst="rect">
            <a:avLst/>
          </a:prstGeom>
          <a:noFill/>
        </p:spPr>
      </p:pic>
      <p:pic>
        <p:nvPicPr>
          <p:cNvPr id="4" name="Picture 2" descr="C:\Users\SKY\AppData\Local\Microsoft\Windows\Temporary Internet Files\Content.IE5\3PE3NNOM\1200px-Full_Star_Yellow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09800"/>
            <a:ext cx="1632857" cy="2286000"/>
          </a:xfrm>
          <a:prstGeom prst="rect">
            <a:avLst/>
          </a:prstGeom>
          <a:noFill/>
        </p:spPr>
      </p:pic>
      <p:pic>
        <p:nvPicPr>
          <p:cNvPr id="5" name="Picture 2" descr="C:\Users\SKY\AppData\Local\Microsoft\Windows\Temporary Internet Files\Content.IE5\3PE3NNOM\1200px-Full_Star_Yellow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133600"/>
            <a:ext cx="1632857" cy="2286000"/>
          </a:xfrm>
          <a:prstGeom prst="rect">
            <a:avLst/>
          </a:prstGeom>
          <a:noFill/>
        </p:spPr>
      </p:pic>
      <p:pic>
        <p:nvPicPr>
          <p:cNvPr id="6" name="Picture 2" descr="C:\Users\SKY\AppData\Local\Microsoft\Windows\Temporary Internet Files\Content.IE5\3PE3NNOM\1200px-Full_Star_Yellow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057400"/>
            <a:ext cx="1632857" cy="2286000"/>
          </a:xfrm>
          <a:prstGeom prst="rect">
            <a:avLst/>
          </a:prstGeom>
          <a:noFill/>
        </p:spPr>
      </p:pic>
      <p:pic>
        <p:nvPicPr>
          <p:cNvPr id="7" name="Picture 2" descr="C:\Users\SKY\AppData\Local\Microsoft\Windows\Temporary Internet Files\Content.IE5\3PE3NNOM\1200px-Full_Star_Yellow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2133600"/>
            <a:ext cx="1632857" cy="2286000"/>
          </a:xfrm>
          <a:prstGeom prst="rect">
            <a:avLst/>
          </a:prstGeom>
          <a:noFill/>
        </p:spPr>
      </p:pic>
    </p:spTree>
  </p:cSld>
  <p:clrMapOvr>
    <a:masterClrMapping/>
  </p:clrMapOvr>
  <p:transition advTm="0">
    <p:wedge/>
    <p:sndAc>
      <p:stSnd>
        <p:snd r:embed="rId3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990600"/>
            <a:ext cx="4039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Thank You</a:t>
            </a:r>
            <a:endParaRPr lang="en-US" sz="6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C:\Users\SKY\AppData\Local\Microsoft\Windows\Temporary Internet Files\Content.IE5\O3UPS291\blooming-violet-flowe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895600"/>
            <a:ext cx="4038600" cy="2692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advTm="2000">
    <p:zoom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224</TotalTime>
  <Words>34</Words>
  <Application>Microsoft Office PowerPoint</Application>
  <PresentationFormat>On-screen Show (4:3)</PresentationFormat>
  <Paragraphs>18</Paragraphs>
  <Slides>5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SKY</dc:creator>
  <cp:lastModifiedBy>SKY</cp:lastModifiedBy>
  <cp:revision>24</cp:revision>
  <dcterms:created xsi:type="dcterms:W3CDTF">2017-08-27T13:22:59Z</dcterms:created>
  <dcterms:modified xsi:type="dcterms:W3CDTF">2021-05-28T12:50:56Z</dcterms:modified>
</cp:coreProperties>
</file>