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3" r:id="rId12"/>
    <p:sldId id="274" r:id="rId13"/>
    <p:sldId id="276" r:id="rId14"/>
    <p:sldId id="265" r:id="rId15"/>
    <p:sldId id="266" r:id="rId16"/>
    <p:sldId id="267" r:id="rId17"/>
    <p:sldId id="268" r:id="rId18"/>
    <p:sldId id="269" r:id="rId19"/>
    <p:sldId id="270" r:id="rId20"/>
    <p:sldId id="272" r:id="rId21"/>
    <p:sldId id="278" r:id="rId22"/>
    <p:sldId id="279" r:id="rId23"/>
    <p:sldId id="275" r:id="rId24"/>
    <p:sldId id="277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4" autoAdjust="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451323-DCC2-4E51-BE0F-C14AAB8096E9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EF59EC5-0CDE-4AA3-A049-A86C16D8A9BF}">
      <dgm:prSet phldrT="[Text]"/>
      <dgm:spPr/>
      <dgm:t>
        <a:bodyPr/>
        <a:lstStyle/>
        <a:p>
          <a:r>
            <a:rPr lang="en-US" dirty="0"/>
            <a:t>UMESH &amp; PARUL</a:t>
          </a:r>
        </a:p>
      </dgm:t>
    </dgm:pt>
    <dgm:pt modelId="{91E76D6C-69E1-42A4-A51A-FE0CC5AD6BD5}" type="parTrans" cxnId="{FEEB3616-50A5-4F4E-B12F-F32A4AAE1659}">
      <dgm:prSet/>
      <dgm:spPr/>
      <dgm:t>
        <a:bodyPr/>
        <a:lstStyle/>
        <a:p>
          <a:endParaRPr lang="en-US" dirty="0"/>
        </a:p>
      </dgm:t>
    </dgm:pt>
    <dgm:pt modelId="{B15DA930-6C53-47AD-8ACF-306C46236E2F}" type="sibTrans" cxnId="{FEEB3616-50A5-4F4E-B12F-F32A4AAE1659}">
      <dgm:prSet/>
      <dgm:spPr/>
      <dgm:t>
        <a:bodyPr/>
        <a:lstStyle/>
        <a:p>
          <a:endParaRPr lang="en-US"/>
        </a:p>
      </dgm:t>
    </dgm:pt>
    <dgm:pt modelId="{3C720382-A016-45FD-B19F-54C0E6992AC3}">
      <dgm:prSet phldrT="[Text]"/>
      <dgm:spPr/>
      <dgm:t>
        <a:bodyPr/>
        <a:lstStyle/>
        <a:p>
          <a:r>
            <a:rPr lang="en-US" dirty="0"/>
            <a:t>NEELAKSH</a:t>
          </a:r>
        </a:p>
      </dgm:t>
    </dgm:pt>
    <dgm:pt modelId="{58011182-DBBA-4693-903D-940ED0C2A626}" type="parTrans" cxnId="{DF6CDC41-68C2-4DBB-888A-2BB1441C1135}">
      <dgm:prSet/>
      <dgm:spPr/>
      <dgm:t>
        <a:bodyPr/>
        <a:lstStyle/>
        <a:p>
          <a:endParaRPr lang="en-US" dirty="0"/>
        </a:p>
      </dgm:t>
    </dgm:pt>
    <dgm:pt modelId="{1C514AF0-E267-4EA5-9D31-AD02F1492419}" type="sibTrans" cxnId="{DF6CDC41-68C2-4DBB-888A-2BB1441C1135}">
      <dgm:prSet/>
      <dgm:spPr/>
      <dgm:t>
        <a:bodyPr/>
        <a:lstStyle/>
        <a:p>
          <a:endParaRPr lang="en-US"/>
        </a:p>
      </dgm:t>
    </dgm:pt>
    <dgm:pt modelId="{2995C576-9405-404F-88D3-0B1333645511}">
      <dgm:prSet phldrT="[Text]"/>
      <dgm:spPr/>
      <dgm:t>
        <a:bodyPr/>
        <a:lstStyle/>
        <a:p>
          <a:r>
            <a:rPr lang="en-US" dirty="0"/>
            <a:t>KRUTI</a:t>
          </a:r>
        </a:p>
      </dgm:t>
    </dgm:pt>
    <dgm:pt modelId="{4EFA1B77-F747-4B8D-A0BB-C115EA65697B}" type="parTrans" cxnId="{6D6933D4-D57B-44FB-A618-74DBDA10BAF4}">
      <dgm:prSet/>
      <dgm:spPr/>
      <dgm:t>
        <a:bodyPr/>
        <a:lstStyle/>
        <a:p>
          <a:endParaRPr lang="en-US" dirty="0"/>
        </a:p>
      </dgm:t>
    </dgm:pt>
    <dgm:pt modelId="{9D72F056-B456-47A0-8BC3-FC0870F5193D}" type="sibTrans" cxnId="{6D6933D4-D57B-44FB-A618-74DBDA10BAF4}">
      <dgm:prSet/>
      <dgm:spPr/>
      <dgm:t>
        <a:bodyPr/>
        <a:lstStyle/>
        <a:p>
          <a:endParaRPr lang="en-US"/>
        </a:p>
      </dgm:t>
    </dgm:pt>
    <dgm:pt modelId="{FE87A29C-D5CB-4462-A224-E34869F6B072}">
      <dgm:prSet phldrT="[Text]"/>
      <dgm:spPr/>
      <dgm:t>
        <a:bodyPr/>
        <a:lstStyle/>
        <a:p>
          <a:r>
            <a:rPr lang="en-US" dirty="0"/>
            <a:t>HARISH &amp; HEENA </a:t>
          </a:r>
        </a:p>
      </dgm:t>
    </dgm:pt>
    <dgm:pt modelId="{FE268087-2CC2-4500-A12A-0D80EC6CAECC}" type="parTrans" cxnId="{E5EF02D6-1E91-43B1-B3E9-8DBAE9770443}">
      <dgm:prSet/>
      <dgm:spPr/>
      <dgm:t>
        <a:bodyPr/>
        <a:lstStyle/>
        <a:p>
          <a:endParaRPr lang="en-US" dirty="0"/>
        </a:p>
      </dgm:t>
    </dgm:pt>
    <dgm:pt modelId="{35227E9C-D01E-4B5E-96F3-C9A544BB5276}" type="sibTrans" cxnId="{E5EF02D6-1E91-43B1-B3E9-8DBAE9770443}">
      <dgm:prSet/>
      <dgm:spPr/>
      <dgm:t>
        <a:bodyPr/>
        <a:lstStyle/>
        <a:p>
          <a:endParaRPr lang="en-US"/>
        </a:p>
      </dgm:t>
    </dgm:pt>
    <dgm:pt modelId="{56AB38B2-D573-4287-B3B7-18591E347694}">
      <dgm:prSet phldrT="[Text]"/>
      <dgm:spPr/>
      <dgm:t>
        <a:bodyPr/>
        <a:lstStyle/>
        <a:p>
          <a:r>
            <a:rPr lang="en-US" dirty="0"/>
            <a:t>VEDANT</a:t>
          </a:r>
        </a:p>
      </dgm:t>
    </dgm:pt>
    <dgm:pt modelId="{DE7C696D-B872-433F-AB30-2BAE0AEA6909}" type="parTrans" cxnId="{B24DA6BE-F7F7-488D-B3B5-E7803B3A7443}">
      <dgm:prSet/>
      <dgm:spPr/>
      <dgm:t>
        <a:bodyPr/>
        <a:lstStyle/>
        <a:p>
          <a:endParaRPr lang="en-US" dirty="0"/>
        </a:p>
      </dgm:t>
    </dgm:pt>
    <dgm:pt modelId="{680027CC-C07A-4278-BD49-492CB33E8ECE}" type="sibTrans" cxnId="{B24DA6BE-F7F7-488D-B3B5-E7803B3A7443}">
      <dgm:prSet/>
      <dgm:spPr/>
      <dgm:t>
        <a:bodyPr/>
        <a:lstStyle/>
        <a:p>
          <a:endParaRPr lang="en-US"/>
        </a:p>
      </dgm:t>
    </dgm:pt>
    <dgm:pt modelId="{EE2CA8EF-EFFF-4082-9F4C-887F230842AD}">
      <dgm:prSet phldrT="[Text]"/>
      <dgm:spPr/>
      <dgm:t>
        <a:bodyPr/>
        <a:lstStyle/>
        <a:p>
          <a:r>
            <a:rPr lang="en-US" dirty="0"/>
            <a:t>NIHANSHI</a:t>
          </a:r>
        </a:p>
      </dgm:t>
    </dgm:pt>
    <dgm:pt modelId="{E0B30CF8-E436-4543-87DD-98E77234E88B}" type="parTrans" cxnId="{928255E4-FDDF-4D22-9C44-92262FBA1AC1}">
      <dgm:prSet/>
      <dgm:spPr/>
      <dgm:t>
        <a:bodyPr/>
        <a:lstStyle/>
        <a:p>
          <a:endParaRPr lang="en-US" dirty="0"/>
        </a:p>
      </dgm:t>
    </dgm:pt>
    <dgm:pt modelId="{469D01BC-980F-4507-B8AC-9B2489A1E283}" type="sibTrans" cxnId="{928255E4-FDDF-4D22-9C44-92262FBA1AC1}">
      <dgm:prSet/>
      <dgm:spPr/>
      <dgm:t>
        <a:bodyPr/>
        <a:lstStyle/>
        <a:p>
          <a:endParaRPr lang="en-US"/>
        </a:p>
      </dgm:t>
    </dgm:pt>
    <dgm:pt modelId="{A1A60B7B-3563-413E-8DF5-ED4D537974BB}">
      <dgm:prSet phldrT="[Text]"/>
      <dgm:spPr/>
      <dgm:t>
        <a:bodyPr/>
        <a:lstStyle/>
        <a:p>
          <a:r>
            <a:rPr lang="en-US" dirty="0"/>
            <a:t>SOMESWHAR &amp; MADUBEN PANDYA </a:t>
          </a:r>
        </a:p>
      </dgm:t>
    </dgm:pt>
    <dgm:pt modelId="{9F212300-5DB4-46E5-A1FF-F91299625116}" type="sibTrans" cxnId="{7F6F8B9E-D02A-4929-84B1-D813AC079B38}">
      <dgm:prSet/>
      <dgm:spPr/>
      <dgm:t>
        <a:bodyPr/>
        <a:lstStyle/>
        <a:p>
          <a:endParaRPr lang="en-US"/>
        </a:p>
      </dgm:t>
    </dgm:pt>
    <dgm:pt modelId="{5BD838C0-1993-4428-95A0-AB0E3F9061B9}" type="parTrans" cxnId="{7F6F8B9E-D02A-4929-84B1-D813AC079B38}">
      <dgm:prSet/>
      <dgm:spPr/>
      <dgm:t>
        <a:bodyPr/>
        <a:lstStyle/>
        <a:p>
          <a:endParaRPr lang="en-US"/>
        </a:p>
      </dgm:t>
    </dgm:pt>
    <dgm:pt modelId="{5D89565E-F2EB-4154-8A0D-7DE1C3B3BD6B}" type="pres">
      <dgm:prSet presAssocID="{91451323-DCC2-4E51-BE0F-C14AAB8096E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0A8326A-F068-40FE-8136-F0F0254AEAE8}" type="pres">
      <dgm:prSet presAssocID="{A1A60B7B-3563-413E-8DF5-ED4D537974BB}" presName="root1" presStyleCnt="0"/>
      <dgm:spPr/>
    </dgm:pt>
    <dgm:pt modelId="{ED850CB7-7C3F-492C-8EB7-5E469A84641E}" type="pres">
      <dgm:prSet presAssocID="{A1A60B7B-3563-413E-8DF5-ED4D537974BB}" presName="LevelOneTextNode" presStyleLbl="node0" presStyleIdx="0" presStyleCnt="1">
        <dgm:presLayoutVars>
          <dgm:chPref val="3"/>
        </dgm:presLayoutVars>
      </dgm:prSet>
      <dgm:spPr/>
    </dgm:pt>
    <dgm:pt modelId="{80A70896-AC09-40F3-966F-EE3562559D22}" type="pres">
      <dgm:prSet presAssocID="{A1A60B7B-3563-413E-8DF5-ED4D537974BB}" presName="level2hierChild" presStyleCnt="0"/>
      <dgm:spPr/>
    </dgm:pt>
    <dgm:pt modelId="{0354DF9B-7F5B-4DCB-B12A-61398264920F}" type="pres">
      <dgm:prSet presAssocID="{91E76D6C-69E1-42A4-A51A-FE0CC5AD6BD5}" presName="conn2-1" presStyleLbl="parChTrans1D2" presStyleIdx="0" presStyleCnt="2"/>
      <dgm:spPr/>
    </dgm:pt>
    <dgm:pt modelId="{4ADB1D42-E00E-4178-8251-B990026BFBD4}" type="pres">
      <dgm:prSet presAssocID="{91E76D6C-69E1-42A4-A51A-FE0CC5AD6BD5}" presName="connTx" presStyleLbl="parChTrans1D2" presStyleIdx="0" presStyleCnt="2"/>
      <dgm:spPr/>
    </dgm:pt>
    <dgm:pt modelId="{45AFB0A5-5F1D-4675-A93C-A40AA8400F90}" type="pres">
      <dgm:prSet presAssocID="{7EF59EC5-0CDE-4AA3-A049-A86C16D8A9BF}" presName="root2" presStyleCnt="0"/>
      <dgm:spPr/>
    </dgm:pt>
    <dgm:pt modelId="{34187BCF-11BE-4923-A4D1-43595EDCFEA7}" type="pres">
      <dgm:prSet presAssocID="{7EF59EC5-0CDE-4AA3-A049-A86C16D8A9BF}" presName="LevelTwoTextNode" presStyleLbl="node2" presStyleIdx="0" presStyleCnt="2">
        <dgm:presLayoutVars>
          <dgm:chPref val="3"/>
        </dgm:presLayoutVars>
      </dgm:prSet>
      <dgm:spPr/>
    </dgm:pt>
    <dgm:pt modelId="{73B57F0B-6B4C-42EC-ABAD-A52B5BAD91F4}" type="pres">
      <dgm:prSet presAssocID="{7EF59EC5-0CDE-4AA3-A049-A86C16D8A9BF}" presName="level3hierChild" presStyleCnt="0"/>
      <dgm:spPr/>
    </dgm:pt>
    <dgm:pt modelId="{3FF8E696-9821-4AD1-8101-DE98789C1F1C}" type="pres">
      <dgm:prSet presAssocID="{58011182-DBBA-4693-903D-940ED0C2A626}" presName="conn2-1" presStyleLbl="parChTrans1D3" presStyleIdx="0" presStyleCnt="4"/>
      <dgm:spPr/>
    </dgm:pt>
    <dgm:pt modelId="{FA126715-CF9D-485A-9C83-B7F5633312D7}" type="pres">
      <dgm:prSet presAssocID="{58011182-DBBA-4693-903D-940ED0C2A626}" presName="connTx" presStyleLbl="parChTrans1D3" presStyleIdx="0" presStyleCnt="4"/>
      <dgm:spPr/>
    </dgm:pt>
    <dgm:pt modelId="{8B63457C-1448-44C1-9DA3-87BC8A79CEA3}" type="pres">
      <dgm:prSet presAssocID="{3C720382-A016-45FD-B19F-54C0E6992AC3}" presName="root2" presStyleCnt="0"/>
      <dgm:spPr/>
    </dgm:pt>
    <dgm:pt modelId="{D3F72A0E-510B-482C-8FF0-974161F8516B}" type="pres">
      <dgm:prSet presAssocID="{3C720382-A016-45FD-B19F-54C0E6992AC3}" presName="LevelTwoTextNode" presStyleLbl="node3" presStyleIdx="0" presStyleCnt="4">
        <dgm:presLayoutVars>
          <dgm:chPref val="3"/>
        </dgm:presLayoutVars>
      </dgm:prSet>
      <dgm:spPr/>
    </dgm:pt>
    <dgm:pt modelId="{39354FC6-608E-48E9-B3FA-8942C6B3011D}" type="pres">
      <dgm:prSet presAssocID="{3C720382-A016-45FD-B19F-54C0E6992AC3}" presName="level3hierChild" presStyleCnt="0"/>
      <dgm:spPr/>
    </dgm:pt>
    <dgm:pt modelId="{A646828A-1083-45F9-8DB2-6806D94C6A88}" type="pres">
      <dgm:prSet presAssocID="{4EFA1B77-F747-4B8D-A0BB-C115EA65697B}" presName="conn2-1" presStyleLbl="parChTrans1D3" presStyleIdx="1" presStyleCnt="4"/>
      <dgm:spPr/>
    </dgm:pt>
    <dgm:pt modelId="{B3E15A8D-8A89-49EC-8A9E-120A535C129B}" type="pres">
      <dgm:prSet presAssocID="{4EFA1B77-F747-4B8D-A0BB-C115EA65697B}" presName="connTx" presStyleLbl="parChTrans1D3" presStyleIdx="1" presStyleCnt="4"/>
      <dgm:spPr/>
    </dgm:pt>
    <dgm:pt modelId="{00C03099-9789-41DE-8C43-80ADBB4C7176}" type="pres">
      <dgm:prSet presAssocID="{2995C576-9405-404F-88D3-0B1333645511}" presName="root2" presStyleCnt="0"/>
      <dgm:spPr/>
    </dgm:pt>
    <dgm:pt modelId="{C901A0F8-2D7C-4C99-87C1-BAAF07222CA5}" type="pres">
      <dgm:prSet presAssocID="{2995C576-9405-404F-88D3-0B1333645511}" presName="LevelTwoTextNode" presStyleLbl="node3" presStyleIdx="1" presStyleCnt="4">
        <dgm:presLayoutVars>
          <dgm:chPref val="3"/>
        </dgm:presLayoutVars>
      </dgm:prSet>
      <dgm:spPr/>
    </dgm:pt>
    <dgm:pt modelId="{2CD25ADA-EA03-411D-87FC-55B7A196A844}" type="pres">
      <dgm:prSet presAssocID="{2995C576-9405-404F-88D3-0B1333645511}" presName="level3hierChild" presStyleCnt="0"/>
      <dgm:spPr/>
    </dgm:pt>
    <dgm:pt modelId="{AB9D3F6E-51A6-4249-8C00-DBFBC8F6595B}" type="pres">
      <dgm:prSet presAssocID="{FE268087-2CC2-4500-A12A-0D80EC6CAECC}" presName="conn2-1" presStyleLbl="parChTrans1D2" presStyleIdx="1" presStyleCnt="2"/>
      <dgm:spPr/>
    </dgm:pt>
    <dgm:pt modelId="{A97108EB-2669-4887-96DE-A2FD48C0AC19}" type="pres">
      <dgm:prSet presAssocID="{FE268087-2CC2-4500-A12A-0D80EC6CAECC}" presName="connTx" presStyleLbl="parChTrans1D2" presStyleIdx="1" presStyleCnt="2"/>
      <dgm:spPr/>
    </dgm:pt>
    <dgm:pt modelId="{DF96B131-6DBF-4322-9854-3423E1190DDC}" type="pres">
      <dgm:prSet presAssocID="{FE87A29C-D5CB-4462-A224-E34869F6B072}" presName="root2" presStyleCnt="0"/>
      <dgm:spPr/>
    </dgm:pt>
    <dgm:pt modelId="{E04820DF-CB17-48A7-8F48-0003FCD3AFD3}" type="pres">
      <dgm:prSet presAssocID="{FE87A29C-D5CB-4462-A224-E34869F6B072}" presName="LevelTwoTextNode" presStyleLbl="node2" presStyleIdx="1" presStyleCnt="2">
        <dgm:presLayoutVars>
          <dgm:chPref val="3"/>
        </dgm:presLayoutVars>
      </dgm:prSet>
      <dgm:spPr/>
    </dgm:pt>
    <dgm:pt modelId="{87FDE246-C97C-46C5-BC85-DF28B89CE5C1}" type="pres">
      <dgm:prSet presAssocID="{FE87A29C-D5CB-4462-A224-E34869F6B072}" presName="level3hierChild" presStyleCnt="0"/>
      <dgm:spPr/>
    </dgm:pt>
    <dgm:pt modelId="{3A01BF3E-D90E-40C8-8169-B6606F9E8948}" type="pres">
      <dgm:prSet presAssocID="{DE7C696D-B872-433F-AB30-2BAE0AEA6909}" presName="conn2-1" presStyleLbl="parChTrans1D3" presStyleIdx="2" presStyleCnt="4"/>
      <dgm:spPr/>
    </dgm:pt>
    <dgm:pt modelId="{12495A51-D5AD-4D7D-B2AB-CF4B8D3A94BA}" type="pres">
      <dgm:prSet presAssocID="{DE7C696D-B872-433F-AB30-2BAE0AEA6909}" presName="connTx" presStyleLbl="parChTrans1D3" presStyleIdx="2" presStyleCnt="4"/>
      <dgm:spPr/>
    </dgm:pt>
    <dgm:pt modelId="{CAFDE37E-E8FA-4504-B6B2-426392C97ACD}" type="pres">
      <dgm:prSet presAssocID="{56AB38B2-D573-4287-B3B7-18591E347694}" presName="root2" presStyleCnt="0"/>
      <dgm:spPr/>
    </dgm:pt>
    <dgm:pt modelId="{CF9FF073-702F-4013-AAA5-A16A98F47137}" type="pres">
      <dgm:prSet presAssocID="{56AB38B2-D573-4287-B3B7-18591E347694}" presName="LevelTwoTextNode" presStyleLbl="node3" presStyleIdx="2" presStyleCnt="4">
        <dgm:presLayoutVars>
          <dgm:chPref val="3"/>
        </dgm:presLayoutVars>
      </dgm:prSet>
      <dgm:spPr/>
    </dgm:pt>
    <dgm:pt modelId="{D82D8D95-6884-43B6-A2B7-34B3E0535067}" type="pres">
      <dgm:prSet presAssocID="{56AB38B2-D573-4287-B3B7-18591E347694}" presName="level3hierChild" presStyleCnt="0"/>
      <dgm:spPr/>
    </dgm:pt>
    <dgm:pt modelId="{CAF5F23C-7A6D-4567-90C8-85D0195CFBE7}" type="pres">
      <dgm:prSet presAssocID="{E0B30CF8-E436-4543-87DD-98E77234E88B}" presName="conn2-1" presStyleLbl="parChTrans1D3" presStyleIdx="3" presStyleCnt="4"/>
      <dgm:spPr/>
    </dgm:pt>
    <dgm:pt modelId="{8501315A-BE09-48A2-8FF3-EE475754B289}" type="pres">
      <dgm:prSet presAssocID="{E0B30CF8-E436-4543-87DD-98E77234E88B}" presName="connTx" presStyleLbl="parChTrans1D3" presStyleIdx="3" presStyleCnt="4"/>
      <dgm:spPr/>
    </dgm:pt>
    <dgm:pt modelId="{0475C80D-BD93-4E87-84EA-663E489DC401}" type="pres">
      <dgm:prSet presAssocID="{EE2CA8EF-EFFF-4082-9F4C-887F230842AD}" presName="root2" presStyleCnt="0"/>
      <dgm:spPr/>
    </dgm:pt>
    <dgm:pt modelId="{71AE73BD-5BA6-4DF4-9EB9-1768625C011A}" type="pres">
      <dgm:prSet presAssocID="{EE2CA8EF-EFFF-4082-9F4C-887F230842AD}" presName="LevelTwoTextNode" presStyleLbl="node3" presStyleIdx="3" presStyleCnt="4">
        <dgm:presLayoutVars>
          <dgm:chPref val="3"/>
        </dgm:presLayoutVars>
      </dgm:prSet>
      <dgm:spPr/>
    </dgm:pt>
    <dgm:pt modelId="{18839CEC-BEC9-499A-BE6B-B1D2F08D6A6F}" type="pres">
      <dgm:prSet presAssocID="{EE2CA8EF-EFFF-4082-9F4C-887F230842AD}" presName="level3hierChild" presStyleCnt="0"/>
      <dgm:spPr/>
    </dgm:pt>
  </dgm:ptLst>
  <dgm:cxnLst>
    <dgm:cxn modelId="{F12F2B04-D81A-4E71-B83A-8B252637A447}" type="presOf" srcId="{58011182-DBBA-4693-903D-940ED0C2A626}" destId="{FA126715-CF9D-485A-9C83-B7F5633312D7}" srcOrd="1" destOrd="0" presId="urn:microsoft.com/office/officeart/2005/8/layout/hierarchy2"/>
    <dgm:cxn modelId="{E993AF11-610C-4969-87D0-B69825BAB584}" type="presOf" srcId="{91451323-DCC2-4E51-BE0F-C14AAB8096E9}" destId="{5D89565E-F2EB-4154-8A0D-7DE1C3B3BD6B}" srcOrd="0" destOrd="0" presId="urn:microsoft.com/office/officeart/2005/8/layout/hierarchy2"/>
    <dgm:cxn modelId="{91CAD212-425E-44E5-AB63-2B7B38948FFE}" type="presOf" srcId="{58011182-DBBA-4693-903D-940ED0C2A626}" destId="{3FF8E696-9821-4AD1-8101-DE98789C1F1C}" srcOrd="0" destOrd="0" presId="urn:microsoft.com/office/officeart/2005/8/layout/hierarchy2"/>
    <dgm:cxn modelId="{FEEB3616-50A5-4F4E-B12F-F32A4AAE1659}" srcId="{A1A60B7B-3563-413E-8DF5-ED4D537974BB}" destId="{7EF59EC5-0CDE-4AA3-A049-A86C16D8A9BF}" srcOrd="0" destOrd="0" parTransId="{91E76D6C-69E1-42A4-A51A-FE0CC5AD6BD5}" sibTransId="{B15DA930-6C53-47AD-8ACF-306C46236E2F}"/>
    <dgm:cxn modelId="{2ADDF719-65B1-43BE-944B-E7B584249632}" type="presOf" srcId="{FE268087-2CC2-4500-A12A-0D80EC6CAECC}" destId="{AB9D3F6E-51A6-4249-8C00-DBFBC8F6595B}" srcOrd="0" destOrd="0" presId="urn:microsoft.com/office/officeart/2005/8/layout/hierarchy2"/>
    <dgm:cxn modelId="{D1E6AD27-0D37-4FC2-AA3D-0BD146CB14D5}" type="presOf" srcId="{DE7C696D-B872-433F-AB30-2BAE0AEA6909}" destId="{3A01BF3E-D90E-40C8-8169-B6606F9E8948}" srcOrd="0" destOrd="0" presId="urn:microsoft.com/office/officeart/2005/8/layout/hierarchy2"/>
    <dgm:cxn modelId="{AE860035-90AC-4A0F-A42A-A46DB51AA7F8}" type="presOf" srcId="{4EFA1B77-F747-4B8D-A0BB-C115EA65697B}" destId="{B3E15A8D-8A89-49EC-8A9E-120A535C129B}" srcOrd="1" destOrd="0" presId="urn:microsoft.com/office/officeart/2005/8/layout/hierarchy2"/>
    <dgm:cxn modelId="{DF6CDC41-68C2-4DBB-888A-2BB1441C1135}" srcId="{7EF59EC5-0CDE-4AA3-A049-A86C16D8A9BF}" destId="{3C720382-A016-45FD-B19F-54C0E6992AC3}" srcOrd="0" destOrd="0" parTransId="{58011182-DBBA-4693-903D-940ED0C2A626}" sibTransId="{1C514AF0-E267-4EA5-9D31-AD02F1492419}"/>
    <dgm:cxn modelId="{3E10CF48-B602-4CAF-A276-DB4F6991326C}" type="presOf" srcId="{E0B30CF8-E436-4543-87DD-98E77234E88B}" destId="{CAF5F23C-7A6D-4567-90C8-85D0195CFBE7}" srcOrd="0" destOrd="0" presId="urn:microsoft.com/office/officeart/2005/8/layout/hierarchy2"/>
    <dgm:cxn modelId="{C890324D-8C56-4D26-8F4C-797EA0EF658E}" type="presOf" srcId="{EE2CA8EF-EFFF-4082-9F4C-887F230842AD}" destId="{71AE73BD-5BA6-4DF4-9EB9-1768625C011A}" srcOrd="0" destOrd="0" presId="urn:microsoft.com/office/officeart/2005/8/layout/hierarchy2"/>
    <dgm:cxn modelId="{62F9666E-4688-4575-A66F-82000F3BBD70}" type="presOf" srcId="{2995C576-9405-404F-88D3-0B1333645511}" destId="{C901A0F8-2D7C-4C99-87C1-BAAF07222CA5}" srcOrd="0" destOrd="0" presId="urn:microsoft.com/office/officeart/2005/8/layout/hierarchy2"/>
    <dgm:cxn modelId="{50E40156-7DFC-46E7-8FA9-B6F4078BFEFC}" type="presOf" srcId="{FE87A29C-D5CB-4462-A224-E34869F6B072}" destId="{E04820DF-CB17-48A7-8F48-0003FCD3AFD3}" srcOrd="0" destOrd="0" presId="urn:microsoft.com/office/officeart/2005/8/layout/hierarchy2"/>
    <dgm:cxn modelId="{64EE4583-F029-48D8-85AE-51D3F0B425DE}" type="presOf" srcId="{56AB38B2-D573-4287-B3B7-18591E347694}" destId="{CF9FF073-702F-4013-AAA5-A16A98F47137}" srcOrd="0" destOrd="0" presId="urn:microsoft.com/office/officeart/2005/8/layout/hierarchy2"/>
    <dgm:cxn modelId="{B08E7C88-A801-4ABA-BC0E-F25F3DD639C2}" type="presOf" srcId="{A1A60B7B-3563-413E-8DF5-ED4D537974BB}" destId="{ED850CB7-7C3F-492C-8EB7-5E469A84641E}" srcOrd="0" destOrd="0" presId="urn:microsoft.com/office/officeart/2005/8/layout/hierarchy2"/>
    <dgm:cxn modelId="{BDB5C28C-EDD0-4FA1-AC5A-290AC65E1D4A}" type="presOf" srcId="{E0B30CF8-E436-4543-87DD-98E77234E88B}" destId="{8501315A-BE09-48A2-8FF3-EE475754B289}" srcOrd="1" destOrd="0" presId="urn:microsoft.com/office/officeart/2005/8/layout/hierarchy2"/>
    <dgm:cxn modelId="{6B6F5992-3ACC-48AB-B908-5E1B9FB99B6C}" type="presOf" srcId="{4EFA1B77-F747-4B8D-A0BB-C115EA65697B}" destId="{A646828A-1083-45F9-8DB2-6806D94C6A88}" srcOrd="0" destOrd="0" presId="urn:microsoft.com/office/officeart/2005/8/layout/hierarchy2"/>
    <dgm:cxn modelId="{F2A6139A-E817-47BA-BF2C-A7394DAE8A99}" type="presOf" srcId="{7EF59EC5-0CDE-4AA3-A049-A86C16D8A9BF}" destId="{34187BCF-11BE-4923-A4D1-43595EDCFEA7}" srcOrd="0" destOrd="0" presId="urn:microsoft.com/office/officeart/2005/8/layout/hierarchy2"/>
    <dgm:cxn modelId="{7F6F8B9E-D02A-4929-84B1-D813AC079B38}" srcId="{91451323-DCC2-4E51-BE0F-C14AAB8096E9}" destId="{A1A60B7B-3563-413E-8DF5-ED4D537974BB}" srcOrd="0" destOrd="0" parTransId="{5BD838C0-1993-4428-95A0-AB0E3F9061B9}" sibTransId="{9F212300-5DB4-46E5-A1FF-F91299625116}"/>
    <dgm:cxn modelId="{1973D8AA-524D-4632-A323-970B59FD2EEF}" type="presOf" srcId="{91E76D6C-69E1-42A4-A51A-FE0CC5AD6BD5}" destId="{0354DF9B-7F5B-4DCB-B12A-61398264920F}" srcOrd="0" destOrd="0" presId="urn:microsoft.com/office/officeart/2005/8/layout/hierarchy2"/>
    <dgm:cxn modelId="{F1BCCCB7-3D49-4F81-94F2-FDD234549579}" type="presOf" srcId="{DE7C696D-B872-433F-AB30-2BAE0AEA6909}" destId="{12495A51-D5AD-4D7D-B2AB-CF4B8D3A94BA}" srcOrd="1" destOrd="0" presId="urn:microsoft.com/office/officeart/2005/8/layout/hierarchy2"/>
    <dgm:cxn modelId="{5BBA5EB8-3120-423E-A280-12ADA41AB5F9}" type="presOf" srcId="{3C720382-A016-45FD-B19F-54C0E6992AC3}" destId="{D3F72A0E-510B-482C-8FF0-974161F8516B}" srcOrd="0" destOrd="0" presId="urn:microsoft.com/office/officeart/2005/8/layout/hierarchy2"/>
    <dgm:cxn modelId="{B24DA6BE-F7F7-488D-B3B5-E7803B3A7443}" srcId="{FE87A29C-D5CB-4462-A224-E34869F6B072}" destId="{56AB38B2-D573-4287-B3B7-18591E347694}" srcOrd="0" destOrd="0" parTransId="{DE7C696D-B872-433F-AB30-2BAE0AEA6909}" sibTransId="{680027CC-C07A-4278-BD49-492CB33E8ECE}"/>
    <dgm:cxn modelId="{6D6933D4-D57B-44FB-A618-74DBDA10BAF4}" srcId="{7EF59EC5-0CDE-4AA3-A049-A86C16D8A9BF}" destId="{2995C576-9405-404F-88D3-0B1333645511}" srcOrd="1" destOrd="0" parTransId="{4EFA1B77-F747-4B8D-A0BB-C115EA65697B}" sibTransId="{9D72F056-B456-47A0-8BC3-FC0870F5193D}"/>
    <dgm:cxn modelId="{E5EF02D6-1E91-43B1-B3E9-8DBAE9770443}" srcId="{A1A60B7B-3563-413E-8DF5-ED4D537974BB}" destId="{FE87A29C-D5CB-4462-A224-E34869F6B072}" srcOrd="1" destOrd="0" parTransId="{FE268087-2CC2-4500-A12A-0D80EC6CAECC}" sibTransId="{35227E9C-D01E-4B5E-96F3-C9A544BB5276}"/>
    <dgm:cxn modelId="{928255E4-FDDF-4D22-9C44-92262FBA1AC1}" srcId="{FE87A29C-D5CB-4462-A224-E34869F6B072}" destId="{EE2CA8EF-EFFF-4082-9F4C-887F230842AD}" srcOrd="1" destOrd="0" parTransId="{E0B30CF8-E436-4543-87DD-98E77234E88B}" sibTransId="{469D01BC-980F-4507-B8AC-9B2489A1E283}"/>
    <dgm:cxn modelId="{93BBB1E8-7137-4955-84A5-90C93579FB87}" type="presOf" srcId="{FE268087-2CC2-4500-A12A-0D80EC6CAECC}" destId="{A97108EB-2669-4887-96DE-A2FD48C0AC19}" srcOrd="1" destOrd="0" presId="urn:microsoft.com/office/officeart/2005/8/layout/hierarchy2"/>
    <dgm:cxn modelId="{841280F5-6EDC-48A0-8975-CC82748B0C45}" type="presOf" srcId="{91E76D6C-69E1-42A4-A51A-FE0CC5AD6BD5}" destId="{4ADB1D42-E00E-4178-8251-B990026BFBD4}" srcOrd="1" destOrd="0" presId="urn:microsoft.com/office/officeart/2005/8/layout/hierarchy2"/>
    <dgm:cxn modelId="{294AE240-702D-4F2D-9ACB-F64EDCCEC95C}" type="presParOf" srcId="{5D89565E-F2EB-4154-8A0D-7DE1C3B3BD6B}" destId="{B0A8326A-F068-40FE-8136-F0F0254AEAE8}" srcOrd="0" destOrd="0" presId="urn:microsoft.com/office/officeart/2005/8/layout/hierarchy2"/>
    <dgm:cxn modelId="{4E2FD705-7C8C-44C5-857E-F4C3F9F8EB16}" type="presParOf" srcId="{B0A8326A-F068-40FE-8136-F0F0254AEAE8}" destId="{ED850CB7-7C3F-492C-8EB7-5E469A84641E}" srcOrd="0" destOrd="0" presId="urn:microsoft.com/office/officeart/2005/8/layout/hierarchy2"/>
    <dgm:cxn modelId="{E2151EC8-6657-42DE-8750-0C9BF8B9DC4B}" type="presParOf" srcId="{B0A8326A-F068-40FE-8136-F0F0254AEAE8}" destId="{80A70896-AC09-40F3-966F-EE3562559D22}" srcOrd="1" destOrd="0" presId="urn:microsoft.com/office/officeart/2005/8/layout/hierarchy2"/>
    <dgm:cxn modelId="{19745D16-7F9E-426D-BEF8-A38C41E43A04}" type="presParOf" srcId="{80A70896-AC09-40F3-966F-EE3562559D22}" destId="{0354DF9B-7F5B-4DCB-B12A-61398264920F}" srcOrd="0" destOrd="0" presId="urn:microsoft.com/office/officeart/2005/8/layout/hierarchy2"/>
    <dgm:cxn modelId="{EC0CD07E-A178-444A-9DFD-1E4BC388B7AE}" type="presParOf" srcId="{0354DF9B-7F5B-4DCB-B12A-61398264920F}" destId="{4ADB1D42-E00E-4178-8251-B990026BFBD4}" srcOrd="0" destOrd="0" presId="urn:microsoft.com/office/officeart/2005/8/layout/hierarchy2"/>
    <dgm:cxn modelId="{32048A49-147B-4C8E-B0B7-8E2C7B10BFBB}" type="presParOf" srcId="{80A70896-AC09-40F3-966F-EE3562559D22}" destId="{45AFB0A5-5F1D-4675-A93C-A40AA8400F90}" srcOrd="1" destOrd="0" presId="urn:microsoft.com/office/officeart/2005/8/layout/hierarchy2"/>
    <dgm:cxn modelId="{91D65E8F-C77D-4B18-A083-735B16E5B16E}" type="presParOf" srcId="{45AFB0A5-5F1D-4675-A93C-A40AA8400F90}" destId="{34187BCF-11BE-4923-A4D1-43595EDCFEA7}" srcOrd="0" destOrd="0" presId="urn:microsoft.com/office/officeart/2005/8/layout/hierarchy2"/>
    <dgm:cxn modelId="{671FECD1-3A36-45A2-8077-747030442AB1}" type="presParOf" srcId="{45AFB0A5-5F1D-4675-A93C-A40AA8400F90}" destId="{73B57F0B-6B4C-42EC-ABAD-A52B5BAD91F4}" srcOrd="1" destOrd="0" presId="urn:microsoft.com/office/officeart/2005/8/layout/hierarchy2"/>
    <dgm:cxn modelId="{4E127070-934B-489E-BF5A-4D7483FB7D77}" type="presParOf" srcId="{73B57F0B-6B4C-42EC-ABAD-A52B5BAD91F4}" destId="{3FF8E696-9821-4AD1-8101-DE98789C1F1C}" srcOrd="0" destOrd="0" presId="urn:microsoft.com/office/officeart/2005/8/layout/hierarchy2"/>
    <dgm:cxn modelId="{7FAE9906-564F-4472-B9D6-2E6B3FF5B78D}" type="presParOf" srcId="{3FF8E696-9821-4AD1-8101-DE98789C1F1C}" destId="{FA126715-CF9D-485A-9C83-B7F5633312D7}" srcOrd="0" destOrd="0" presId="urn:microsoft.com/office/officeart/2005/8/layout/hierarchy2"/>
    <dgm:cxn modelId="{28DB7B32-CE3F-47AE-9F9B-6CEFD0BCC0C1}" type="presParOf" srcId="{73B57F0B-6B4C-42EC-ABAD-A52B5BAD91F4}" destId="{8B63457C-1448-44C1-9DA3-87BC8A79CEA3}" srcOrd="1" destOrd="0" presId="urn:microsoft.com/office/officeart/2005/8/layout/hierarchy2"/>
    <dgm:cxn modelId="{87354BFA-78E5-4261-9D4C-A7F2E9720EE7}" type="presParOf" srcId="{8B63457C-1448-44C1-9DA3-87BC8A79CEA3}" destId="{D3F72A0E-510B-482C-8FF0-974161F8516B}" srcOrd="0" destOrd="0" presId="urn:microsoft.com/office/officeart/2005/8/layout/hierarchy2"/>
    <dgm:cxn modelId="{11D82FC3-0C39-42F4-9515-CB5A6201A544}" type="presParOf" srcId="{8B63457C-1448-44C1-9DA3-87BC8A79CEA3}" destId="{39354FC6-608E-48E9-B3FA-8942C6B3011D}" srcOrd="1" destOrd="0" presId="urn:microsoft.com/office/officeart/2005/8/layout/hierarchy2"/>
    <dgm:cxn modelId="{0E34755A-D893-4238-A1F4-050B7F04093E}" type="presParOf" srcId="{73B57F0B-6B4C-42EC-ABAD-A52B5BAD91F4}" destId="{A646828A-1083-45F9-8DB2-6806D94C6A88}" srcOrd="2" destOrd="0" presId="urn:microsoft.com/office/officeart/2005/8/layout/hierarchy2"/>
    <dgm:cxn modelId="{B83E8146-11F7-48C9-A0FC-BE12EBAD7EFB}" type="presParOf" srcId="{A646828A-1083-45F9-8DB2-6806D94C6A88}" destId="{B3E15A8D-8A89-49EC-8A9E-120A535C129B}" srcOrd="0" destOrd="0" presId="urn:microsoft.com/office/officeart/2005/8/layout/hierarchy2"/>
    <dgm:cxn modelId="{D996A4B0-120C-47F1-A8F0-53C6C1EFFE8E}" type="presParOf" srcId="{73B57F0B-6B4C-42EC-ABAD-A52B5BAD91F4}" destId="{00C03099-9789-41DE-8C43-80ADBB4C7176}" srcOrd="3" destOrd="0" presId="urn:microsoft.com/office/officeart/2005/8/layout/hierarchy2"/>
    <dgm:cxn modelId="{E5B430F5-D4E3-4864-9662-DAEE6C9709A5}" type="presParOf" srcId="{00C03099-9789-41DE-8C43-80ADBB4C7176}" destId="{C901A0F8-2D7C-4C99-87C1-BAAF07222CA5}" srcOrd="0" destOrd="0" presId="urn:microsoft.com/office/officeart/2005/8/layout/hierarchy2"/>
    <dgm:cxn modelId="{5D9E150D-6AD3-4AFB-9C7D-0A9BBFBA4C22}" type="presParOf" srcId="{00C03099-9789-41DE-8C43-80ADBB4C7176}" destId="{2CD25ADA-EA03-411D-87FC-55B7A196A844}" srcOrd="1" destOrd="0" presId="urn:microsoft.com/office/officeart/2005/8/layout/hierarchy2"/>
    <dgm:cxn modelId="{E37E7B63-5F03-4A15-9B4D-11BA03CD1195}" type="presParOf" srcId="{80A70896-AC09-40F3-966F-EE3562559D22}" destId="{AB9D3F6E-51A6-4249-8C00-DBFBC8F6595B}" srcOrd="2" destOrd="0" presId="urn:microsoft.com/office/officeart/2005/8/layout/hierarchy2"/>
    <dgm:cxn modelId="{6588F152-CCB8-422A-9487-9C3506605D18}" type="presParOf" srcId="{AB9D3F6E-51A6-4249-8C00-DBFBC8F6595B}" destId="{A97108EB-2669-4887-96DE-A2FD48C0AC19}" srcOrd="0" destOrd="0" presId="urn:microsoft.com/office/officeart/2005/8/layout/hierarchy2"/>
    <dgm:cxn modelId="{994F01CB-1031-4D2C-8884-C30A8FC31982}" type="presParOf" srcId="{80A70896-AC09-40F3-966F-EE3562559D22}" destId="{DF96B131-6DBF-4322-9854-3423E1190DDC}" srcOrd="3" destOrd="0" presId="urn:microsoft.com/office/officeart/2005/8/layout/hierarchy2"/>
    <dgm:cxn modelId="{A153C736-6B47-461C-B9BA-58492CB00F8A}" type="presParOf" srcId="{DF96B131-6DBF-4322-9854-3423E1190DDC}" destId="{E04820DF-CB17-48A7-8F48-0003FCD3AFD3}" srcOrd="0" destOrd="0" presId="urn:microsoft.com/office/officeart/2005/8/layout/hierarchy2"/>
    <dgm:cxn modelId="{8EA4E672-1CFC-4575-9D05-026DD1FF8D4A}" type="presParOf" srcId="{DF96B131-6DBF-4322-9854-3423E1190DDC}" destId="{87FDE246-C97C-46C5-BC85-DF28B89CE5C1}" srcOrd="1" destOrd="0" presId="urn:microsoft.com/office/officeart/2005/8/layout/hierarchy2"/>
    <dgm:cxn modelId="{E796594D-7C60-4D75-90F2-9C597FBA6B0A}" type="presParOf" srcId="{87FDE246-C97C-46C5-BC85-DF28B89CE5C1}" destId="{3A01BF3E-D90E-40C8-8169-B6606F9E8948}" srcOrd="0" destOrd="0" presId="urn:microsoft.com/office/officeart/2005/8/layout/hierarchy2"/>
    <dgm:cxn modelId="{50DA6E88-4238-464B-A0C0-7DEDC4C0CDF6}" type="presParOf" srcId="{3A01BF3E-D90E-40C8-8169-B6606F9E8948}" destId="{12495A51-D5AD-4D7D-B2AB-CF4B8D3A94BA}" srcOrd="0" destOrd="0" presId="urn:microsoft.com/office/officeart/2005/8/layout/hierarchy2"/>
    <dgm:cxn modelId="{09D5416E-EAB6-4D5B-BE47-47711DD18DD6}" type="presParOf" srcId="{87FDE246-C97C-46C5-BC85-DF28B89CE5C1}" destId="{CAFDE37E-E8FA-4504-B6B2-426392C97ACD}" srcOrd="1" destOrd="0" presId="urn:microsoft.com/office/officeart/2005/8/layout/hierarchy2"/>
    <dgm:cxn modelId="{26DC4A10-E1D0-496F-87CC-108F6E3B91AC}" type="presParOf" srcId="{CAFDE37E-E8FA-4504-B6B2-426392C97ACD}" destId="{CF9FF073-702F-4013-AAA5-A16A98F47137}" srcOrd="0" destOrd="0" presId="urn:microsoft.com/office/officeart/2005/8/layout/hierarchy2"/>
    <dgm:cxn modelId="{B4C93F46-C7AB-42D6-A4C5-3F518ED9D0DB}" type="presParOf" srcId="{CAFDE37E-E8FA-4504-B6B2-426392C97ACD}" destId="{D82D8D95-6884-43B6-A2B7-34B3E0535067}" srcOrd="1" destOrd="0" presId="urn:microsoft.com/office/officeart/2005/8/layout/hierarchy2"/>
    <dgm:cxn modelId="{56A5DB45-CF2A-49D6-8DEA-3066F2E2AEF5}" type="presParOf" srcId="{87FDE246-C97C-46C5-BC85-DF28B89CE5C1}" destId="{CAF5F23C-7A6D-4567-90C8-85D0195CFBE7}" srcOrd="2" destOrd="0" presId="urn:microsoft.com/office/officeart/2005/8/layout/hierarchy2"/>
    <dgm:cxn modelId="{3619DCA7-8444-41CA-AB52-77C9A22C3B9E}" type="presParOf" srcId="{CAF5F23C-7A6D-4567-90C8-85D0195CFBE7}" destId="{8501315A-BE09-48A2-8FF3-EE475754B289}" srcOrd="0" destOrd="0" presId="urn:microsoft.com/office/officeart/2005/8/layout/hierarchy2"/>
    <dgm:cxn modelId="{FC7243ED-E276-4836-B13E-E2518478063F}" type="presParOf" srcId="{87FDE246-C97C-46C5-BC85-DF28B89CE5C1}" destId="{0475C80D-BD93-4E87-84EA-663E489DC401}" srcOrd="3" destOrd="0" presId="urn:microsoft.com/office/officeart/2005/8/layout/hierarchy2"/>
    <dgm:cxn modelId="{8B9E0F5C-4575-4B45-864A-7B290EE31B22}" type="presParOf" srcId="{0475C80D-BD93-4E87-84EA-663E489DC401}" destId="{71AE73BD-5BA6-4DF4-9EB9-1768625C011A}" srcOrd="0" destOrd="0" presId="urn:microsoft.com/office/officeart/2005/8/layout/hierarchy2"/>
    <dgm:cxn modelId="{E09A30A6-064D-430A-A070-30DF97B5F370}" type="presParOf" srcId="{0475C80D-BD93-4E87-84EA-663E489DC401}" destId="{18839CEC-BEC9-499A-BE6B-B1D2F08D6A6F}" srcOrd="1" destOrd="0" presId="urn:microsoft.com/office/officeart/2005/8/layout/hierarchy2"/>
  </dgm:cxnLst>
  <dgm:bg>
    <a:noFill/>
  </dgm:bg>
  <dgm:whole>
    <a:ln w="76200">
      <a:solidFill>
        <a:srgbClr val="FF0000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19134F-1576-4B5C-AA93-F76547766739}" type="doc">
      <dgm:prSet loTypeId="urn:microsoft.com/office/officeart/2008/layout/VerticalCurvedList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BBD085F-6659-49C0-9486-F2A0C23F9A78}">
      <dgm:prSet phldrT="[Text]"/>
      <dgm:spPr/>
      <dgm:t>
        <a:bodyPr/>
        <a:lstStyle/>
        <a:p>
          <a:r>
            <a:rPr lang="en-US" dirty="0"/>
            <a:t>NIDDEESH</a:t>
          </a:r>
        </a:p>
      </dgm:t>
    </dgm:pt>
    <dgm:pt modelId="{DBAB3C7F-0A8C-44A3-8A9E-ABCBF8D79EF5}" type="parTrans" cxnId="{BF3FE93E-8646-4665-B16C-1DF78C8647C1}">
      <dgm:prSet/>
      <dgm:spPr/>
      <dgm:t>
        <a:bodyPr/>
        <a:lstStyle/>
        <a:p>
          <a:endParaRPr lang="en-US"/>
        </a:p>
      </dgm:t>
    </dgm:pt>
    <dgm:pt modelId="{1CC3CE97-FF62-432F-AD7F-FE2C04FC683A}" type="sibTrans" cxnId="{BF3FE93E-8646-4665-B16C-1DF78C8647C1}">
      <dgm:prSet/>
      <dgm:spPr/>
      <dgm:t>
        <a:bodyPr/>
        <a:lstStyle/>
        <a:p>
          <a:endParaRPr lang="en-US"/>
        </a:p>
      </dgm:t>
    </dgm:pt>
    <dgm:pt modelId="{813F0F6B-EC66-4957-AA1B-C5DB59C67FD3}">
      <dgm:prSet phldrT="[Text]"/>
      <dgm:spPr/>
      <dgm:t>
        <a:bodyPr/>
        <a:lstStyle/>
        <a:p>
          <a:r>
            <a:rPr lang="en-US" dirty="0"/>
            <a:t>SOMYA</a:t>
          </a:r>
        </a:p>
      </dgm:t>
    </dgm:pt>
    <dgm:pt modelId="{6F58BAA5-8879-4A02-A7DE-7B2B899412EE}" type="parTrans" cxnId="{1EF8F2C2-0AF2-4914-8D6B-F489E27A0E37}">
      <dgm:prSet/>
      <dgm:spPr/>
      <dgm:t>
        <a:bodyPr/>
        <a:lstStyle/>
        <a:p>
          <a:endParaRPr lang="en-US"/>
        </a:p>
      </dgm:t>
    </dgm:pt>
    <dgm:pt modelId="{C911B89E-5066-41F7-B2BD-623846D318B6}" type="sibTrans" cxnId="{1EF8F2C2-0AF2-4914-8D6B-F489E27A0E37}">
      <dgm:prSet/>
      <dgm:spPr/>
      <dgm:t>
        <a:bodyPr/>
        <a:lstStyle/>
        <a:p>
          <a:endParaRPr lang="en-US"/>
        </a:p>
      </dgm:t>
    </dgm:pt>
    <dgm:pt modelId="{085F5F1E-0398-4B64-9717-1E0C8A8FF8FD}">
      <dgm:prSet phldrT="[Text]"/>
      <dgm:spPr/>
      <dgm:t>
        <a:bodyPr/>
        <a:lstStyle/>
        <a:p>
          <a:r>
            <a:rPr lang="en-US" dirty="0"/>
            <a:t>PRATHAMESH </a:t>
          </a:r>
        </a:p>
      </dgm:t>
    </dgm:pt>
    <dgm:pt modelId="{6589EC0D-68D1-422B-B5C2-32686874056F}" type="parTrans" cxnId="{0CCD4E62-F5DF-4CB5-9E9A-66AC84ABDE26}">
      <dgm:prSet/>
      <dgm:spPr/>
      <dgm:t>
        <a:bodyPr/>
        <a:lstStyle/>
        <a:p>
          <a:endParaRPr lang="en-US"/>
        </a:p>
      </dgm:t>
    </dgm:pt>
    <dgm:pt modelId="{001F00A2-AF75-4DF2-8F0B-A776BCDF0A42}" type="sibTrans" cxnId="{0CCD4E62-F5DF-4CB5-9E9A-66AC84ABDE26}">
      <dgm:prSet/>
      <dgm:spPr/>
      <dgm:t>
        <a:bodyPr/>
        <a:lstStyle/>
        <a:p>
          <a:endParaRPr lang="en-US"/>
        </a:p>
      </dgm:t>
    </dgm:pt>
    <dgm:pt modelId="{4B1C7AA1-124C-4900-A127-77656E0E0E36}">
      <dgm:prSet phldrT="[Text]"/>
      <dgm:spPr/>
      <dgm:t>
        <a:bodyPr/>
        <a:lstStyle/>
        <a:p>
          <a:r>
            <a:rPr lang="en-US" dirty="0"/>
            <a:t>RUTUJA</a:t>
          </a:r>
        </a:p>
      </dgm:t>
    </dgm:pt>
    <dgm:pt modelId="{89DE0334-8EA5-4EC7-B31F-71FBE4DBD508}" type="parTrans" cxnId="{FBF3D11C-8578-4077-B849-51AF468B9AB1}">
      <dgm:prSet/>
      <dgm:spPr/>
      <dgm:t>
        <a:bodyPr/>
        <a:lstStyle/>
        <a:p>
          <a:endParaRPr lang="en-US"/>
        </a:p>
      </dgm:t>
    </dgm:pt>
    <dgm:pt modelId="{675127AD-96AD-48D0-855C-0DA0F1FD67B0}" type="sibTrans" cxnId="{FBF3D11C-8578-4077-B849-51AF468B9AB1}">
      <dgm:prSet/>
      <dgm:spPr/>
      <dgm:t>
        <a:bodyPr/>
        <a:lstStyle/>
        <a:p>
          <a:endParaRPr lang="en-US"/>
        </a:p>
      </dgm:t>
    </dgm:pt>
    <dgm:pt modelId="{B2F574D8-3CA9-403E-8108-C53FEE05A6B0}">
      <dgm:prSet phldrT="[Text]"/>
      <dgm:spPr/>
      <dgm:t>
        <a:bodyPr/>
        <a:lstStyle/>
        <a:p>
          <a:r>
            <a:rPr lang="en-US" dirty="0"/>
            <a:t>JEET</a:t>
          </a:r>
        </a:p>
      </dgm:t>
    </dgm:pt>
    <dgm:pt modelId="{6837D5A9-FA2F-459A-A150-1F428FDBF9B3}" type="parTrans" cxnId="{9D7FFE64-29BB-49B1-B5B6-7B5828766094}">
      <dgm:prSet/>
      <dgm:spPr/>
      <dgm:t>
        <a:bodyPr/>
        <a:lstStyle/>
        <a:p>
          <a:endParaRPr lang="en-US"/>
        </a:p>
      </dgm:t>
    </dgm:pt>
    <dgm:pt modelId="{B5ADF546-A06C-4B8A-9DE8-17C31DE998C1}" type="sibTrans" cxnId="{9D7FFE64-29BB-49B1-B5B6-7B5828766094}">
      <dgm:prSet/>
      <dgm:spPr/>
      <dgm:t>
        <a:bodyPr/>
        <a:lstStyle/>
        <a:p>
          <a:endParaRPr lang="en-US"/>
        </a:p>
      </dgm:t>
    </dgm:pt>
    <dgm:pt modelId="{64B0D5B6-B966-486C-88BD-B7892DD8859E}" type="pres">
      <dgm:prSet presAssocID="{9319134F-1576-4B5C-AA93-F76547766739}" presName="Name0" presStyleCnt="0">
        <dgm:presLayoutVars>
          <dgm:chMax val="7"/>
          <dgm:chPref val="7"/>
          <dgm:dir/>
        </dgm:presLayoutVars>
      </dgm:prSet>
      <dgm:spPr/>
    </dgm:pt>
    <dgm:pt modelId="{031EA3E9-DEAA-4998-AB72-8218A52336BF}" type="pres">
      <dgm:prSet presAssocID="{9319134F-1576-4B5C-AA93-F76547766739}" presName="Name1" presStyleCnt="0"/>
      <dgm:spPr/>
    </dgm:pt>
    <dgm:pt modelId="{B194E558-DCD9-4F0F-918D-6AE8006BC7B2}" type="pres">
      <dgm:prSet presAssocID="{9319134F-1576-4B5C-AA93-F76547766739}" presName="cycle" presStyleCnt="0"/>
      <dgm:spPr/>
    </dgm:pt>
    <dgm:pt modelId="{5EB73E14-8845-4CF4-97D5-67A54EF441D9}" type="pres">
      <dgm:prSet presAssocID="{9319134F-1576-4B5C-AA93-F76547766739}" presName="srcNode" presStyleLbl="node1" presStyleIdx="0" presStyleCnt="5"/>
      <dgm:spPr/>
    </dgm:pt>
    <dgm:pt modelId="{6F4A2C05-1B7C-4BFC-96A0-22F78BE97983}" type="pres">
      <dgm:prSet presAssocID="{9319134F-1576-4B5C-AA93-F76547766739}" presName="conn" presStyleLbl="parChTrans1D2" presStyleIdx="0" presStyleCnt="1"/>
      <dgm:spPr/>
    </dgm:pt>
    <dgm:pt modelId="{7D0DDA35-235B-4816-AD4D-DC4DB55F350C}" type="pres">
      <dgm:prSet presAssocID="{9319134F-1576-4B5C-AA93-F76547766739}" presName="extraNode" presStyleLbl="node1" presStyleIdx="0" presStyleCnt="5"/>
      <dgm:spPr/>
    </dgm:pt>
    <dgm:pt modelId="{CFB1661C-5EB6-407B-9ED7-AE184D9C6C58}" type="pres">
      <dgm:prSet presAssocID="{9319134F-1576-4B5C-AA93-F76547766739}" presName="dstNode" presStyleLbl="node1" presStyleIdx="0" presStyleCnt="5"/>
      <dgm:spPr/>
    </dgm:pt>
    <dgm:pt modelId="{8ED307FE-BFF0-4D02-93CF-ACA7FCE4527A}" type="pres">
      <dgm:prSet presAssocID="{9BBD085F-6659-49C0-9486-F2A0C23F9A78}" presName="text_1" presStyleLbl="node1" presStyleIdx="0" presStyleCnt="5">
        <dgm:presLayoutVars>
          <dgm:bulletEnabled val="1"/>
        </dgm:presLayoutVars>
      </dgm:prSet>
      <dgm:spPr/>
    </dgm:pt>
    <dgm:pt modelId="{361DC15F-B903-4130-A29A-66552E5FEFC9}" type="pres">
      <dgm:prSet presAssocID="{9BBD085F-6659-49C0-9486-F2A0C23F9A78}" presName="accent_1" presStyleCnt="0"/>
      <dgm:spPr/>
    </dgm:pt>
    <dgm:pt modelId="{0B5B3C70-964F-4675-98A3-71F7F41896D5}" type="pres">
      <dgm:prSet presAssocID="{9BBD085F-6659-49C0-9486-F2A0C23F9A78}" presName="accentRepeatNode" presStyleLbl="solidFgAcc1" presStyleIdx="0" presStyleCnt="5"/>
      <dgm:spPr/>
    </dgm:pt>
    <dgm:pt modelId="{D3F32708-ADF3-4E76-A3D5-8137D86EB5E1}" type="pres">
      <dgm:prSet presAssocID="{B2F574D8-3CA9-403E-8108-C53FEE05A6B0}" presName="text_2" presStyleLbl="node1" presStyleIdx="1" presStyleCnt="5">
        <dgm:presLayoutVars>
          <dgm:bulletEnabled val="1"/>
        </dgm:presLayoutVars>
      </dgm:prSet>
      <dgm:spPr/>
    </dgm:pt>
    <dgm:pt modelId="{51E0D258-30CA-4B8F-A2A5-62672B9B0922}" type="pres">
      <dgm:prSet presAssocID="{B2F574D8-3CA9-403E-8108-C53FEE05A6B0}" presName="accent_2" presStyleCnt="0"/>
      <dgm:spPr/>
    </dgm:pt>
    <dgm:pt modelId="{747F3202-0521-4DA2-B2BE-F7D82F6A6309}" type="pres">
      <dgm:prSet presAssocID="{B2F574D8-3CA9-403E-8108-C53FEE05A6B0}" presName="accentRepeatNode" presStyleLbl="solidFgAcc1" presStyleIdx="1" presStyleCnt="5"/>
      <dgm:spPr/>
    </dgm:pt>
    <dgm:pt modelId="{DCF2FBE0-AFC7-4491-ABAF-8B5FA2036F9C}" type="pres">
      <dgm:prSet presAssocID="{4B1C7AA1-124C-4900-A127-77656E0E0E36}" presName="text_3" presStyleLbl="node1" presStyleIdx="2" presStyleCnt="5">
        <dgm:presLayoutVars>
          <dgm:bulletEnabled val="1"/>
        </dgm:presLayoutVars>
      </dgm:prSet>
      <dgm:spPr/>
    </dgm:pt>
    <dgm:pt modelId="{6EF10D8A-C4F4-4147-B131-43A5C9A111C1}" type="pres">
      <dgm:prSet presAssocID="{4B1C7AA1-124C-4900-A127-77656E0E0E36}" presName="accent_3" presStyleCnt="0"/>
      <dgm:spPr/>
    </dgm:pt>
    <dgm:pt modelId="{83D32D0A-3508-42C9-BB24-A8F1F408AC4F}" type="pres">
      <dgm:prSet presAssocID="{4B1C7AA1-124C-4900-A127-77656E0E0E36}" presName="accentRepeatNode" presStyleLbl="solidFgAcc1" presStyleIdx="2" presStyleCnt="5"/>
      <dgm:spPr/>
    </dgm:pt>
    <dgm:pt modelId="{A1D68A97-6248-4807-AA9C-6355E132B7D7}" type="pres">
      <dgm:prSet presAssocID="{813F0F6B-EC66-4957-AA1B-C5DB59C67FD3}" presName="text_4" presStyleLbl="node1" presStyleIdx="3" presStyleCnt="5">
        <dgm:presLayoutVars>
          <dgm:bulletEnabled val="1"/>
        </dgm:presLayoutVars>
      </dgm:prSet>
      <dgm:spPr/>
    </dgm:pt>
    <dgm:pt modelId="{80D4483E-172B-4D96-99A6-4054B7138893}" type="pres">
      <dgm:prSet presAssocID="{813F0F6B-EC66-4957-AA1B-C5DB59C67FD3}" presName="accent_4" presStyleCnt="0"/>
      <dgm:spPr/>
    </dgm:pt>
    <dgm:pt modelId="{8F479C9E-4D31-46FA-948C-A3295C5F89ED}" type="pres">
      <dgm:prSet presAssocID="{813F0F6B-EC66-4957-AA1B-C5DB59C67FD3}" presName="accentRepeatNode" presStyleLbl="solidFgAcc1" presStyleIdx="3" presStyleCnt="5"/>
      <dgm:spPr/>
    </dgm:pt>
    <dgm:pt modelId="{03A2899F-13B2-4B29-82D2-AF7245DB761A}" type="pres">
      <dgm:prSet presAssocID="{085F5F1E-0398-4B64-9717-1E0C8A8FF8FD}" presName="text_5" presStyleLbl="node1" presStyleIdx="4" presStyleCnt="5">
        <dgm:presLayoutVars>
          <dgm:bulletEnabled val="1"/>
        </dgm:presLayoutVars>
      </dgm:prSet>
      <dgm:spPr/>
    </dgm:pt>
    <dgm:pt modelId="{87955168-0F01-4707-B5CE-124687CFADD9}" type="pres">
      <dgm:prSet presAssocID="{085F5F1E-0398-4B64-9717-1E0C8A8FF8FD}" presName="accent_5" presStyleCnt="0"/>
      <dgm:spPr/>
    </dgm:pt>
    <dgm:pt modelId="{9228D5AC-39AE-4C2C-A5F0-97E7781CBEF2}" type="pres">
      <dgm:prSet presAssocID="{085F5F1E-0398-4B64-9717-1E0C8A8FF8FD}" presName="accentRepeatNode" presStyleLbl="solidFgAcc1" presStyleIdx="4" presStyleCnt="5"/>
      <dgm:spPr/>
    </dgm:pt>
  </dgm:ptLst>
  <dgm:cxnLst>
    <dgm:cxn modelId="{FBF3D11C-8578-4077-B849-51AF468B9AB1}" srcId="{9319134F-1576-4B5C-AA93-F76547766739}" destId="{4B1C7AA1-124C-4900-A127-77656E0E0E36}" srcOrd="2" destOrd="0" parTransId="{89DE0334-8EA5-4EC7-B31F-71FBE4DBD508}" sibTransId="{675127AD-96AD-48D0-855C-0DA0F1FD67B0}"/>
    <dgm:cxn modelId="{BF3FE93E-8646-4665-B16C-1DF78C8647C1}" srcId="{9319134F-1576-4B5C-AA93-F76547766739}" destId="{9BBD085F-6659-49C0-9486-F2A0C23F9A78}" srcOrd="0" destOrd="0" parTransId="{DBAB3C7F-0A8C-44A3-8A9E-ABCBF8D79EF5}" sibTransId="{1CC3CE97-FF62-432F-AD7F-FE2C04FC683A}"/>
    <dgm:cxn modelId="{C9D22C3F-44C7-4452-B9A0-027870C9BC89}" type="presOf" srcId="{813F0F6B-EC66-4957-AA1B-C5DB59C67FD3}" destId="{A1D68A97-6248-4807-AA9C-6355E132B7D7}" srcOrd="0" destOrd="0" presId="urn:microsoft.com/office/officeart/2008/layout/VerticalCurvedList"/>
    <dgm:cxn modelId="{0CCD4E62-F5DF-4CB5-9E9A-66AC84ABDE26}" srcId="{9319134F-1576-4B5C-AA93-F76547766739}" destId="{085F5F1E-0398-4B64-9717-1E0C8A8FF8FD}" srcOrd="4" destOrd="0" parTransId="{6589EC0D-68D1-422B-B5C2-32686874056F}" sibTransId="{001F00A2-AF75-4DF2-8F0B-A776BCDF0A42}"/>
    <dgm:cxn modelId="{9D7FFE64-29BB-49B1-B5B6-7B5828766094}" srcId="{9319134F-1576-4B5C-AA93-F76547766739}" destId="{B2F574D8-3CA9-403E-8108-C53FEE05A6B0}" srcOrd="1" destOrd="0" parTransId="{6837D5A9-FA2F-459A-A150-1F428FDBF9B3}" sibTransId="{B5ADF546-A06C-4B8A-9DE8-17C31DE998C1}"/>
    <dgm:cxn modelId="{F90BD050-8E89-4167-A64A-E91025F94812}" type="presOf" srcId="{9BBD085F-6659-49C0-9486-F2A0C23F9A78}" destId="{8ED307FE-BFF0-4D02-93CF-ACA7FCE4527A}" srcOrd="0" destOrd="0" presId="urn:microsoft.com/office/officeart/2008/layout/VerticalCurvedList"/>
    <dgm:cxn modelId="{1EF8F2C2-0AF2-4914-8D6B-F489E27A0E37}" srcId="{9319134F-1576-4B5C-AA93-F76547766739}" destId="{813F0F6B-EC66-4957-AA1B-C5DB59C67FD3}" srcOrd="3" destOrd="0" parTransId="{6F58BAA5-8879-4A02-A7DE-7B2B899412EE}" sibTransId="{C911B89E-5066-41F7-B2BD-623846D318B6}"/>
    <dgm:cxn modelId="{3ECB14CB-65FC-4DFD-BA47-FC854B409C10}" type="presOf" srcId="{1CC3CE97-FF62-432F-AD7F-FE2C04FC683A}" destId="{6F4A2C05-1B7C-4BFC-96A0-22F78BE97983}" srcOrd="0" destOrd="0" presId="urn:microsoft.com/office/officeart/2008/layout/VerticalCurvedList"/>
    <dgm:cxn modelId="{6C706ED8-5674-405D-83A2-010B38142841}" type="presOf" srcId="{4B1C7AA1-124C-4900-A127-77656E0E0E36}" destId="{DCF2FBE0-AFC7-4491-ABAF-8B5FA2036F9C}" srcOrd="0" destOrd="0" presId="urn:microsoft.com/office/officeart/2008/layout/VerticalCurvedList"/>
    <dgm:cxn modelId="{E7C7C2DF-12E7-485E-BF16-46195BF352FC}" type="presOf" srcId="{B2F574D8-3CA9-403E-8108-C53FEE05A6B0}" destId="{D3F32708-ADF3-4E76-A3D5-8137D86EB5E1}" srcOrd="0" destOrd="0" presId="urn:microsoft.com/office/officeart/2008/layout/VerticalCurvedList"/>
    <dgm:cxn modelId="{916FCBDF-5AC6-401C-84AC-212B2D496330}" type="presOf" srcId="{085F5F1E-0398-4B64-9717-1E0C8A8FF8FD}" destId="{03A2899F-13B2-4B29-82D2-AF7245DB761A}" srcOrd="0" destOrd="0" presId="urn:microsoft.com/office/officeart/2008/layout/VerticalCurvedList"/>
    <dgm:cxn modelId="{E829D3F5-31AA-4607-B403-1B5A9EED5EBB}" type="presOf" srcId="{9319134F-1576-4B5C-AA93-F76547766739}" destId="{64B0D5B6-B966-486C-88BD-B7892DD8859E}" srcOrd="0" destOrd="0" presId="urn:microsoft.com/office/officeart/2008/layout/VerticalCurvedList"/>
    <dgm:cxn modelId="{13324B92-7071-4435-9A08-7BAD35F39F71}" type="presParOf" srcId="{64B0D5B6-B966-486C-88BD-B7892DD8859E}" destId="{031EA3E9-DEAA-4998-AB72-8218A52336BF}" srcOrd="0" destOrd="0" presId="urn:microsoft.com/office/officeart/2008/layout/VerticalCurvedList"/>
    <dgm:cxn modelId="{43BBE5F7-8361-4450-B7FB-61E0B28AB2D0}" type="presParOf" srcId="{031EA3E9-DEAA-4998-AB72-8218A52336BF}" destId="{B194E558-DCD9-4F0F-918D-6AE8006BC7B2}" srcOrd="0" destOrd="0" presId="urn:microsoft.com/office/officeart/2008/layout/VerticalCurvedList"/>
    <dgm:cxn modelId="{7A789DF9-92FC-4A5D-9324-57B0C028A68A}" type="presParOf" srcId="{B194E558-DCD9-4F0F-918D-6AE8006BC7B2}" destId="{5EB73E14-8845-4CF4-97D5-67A54EF441D9}" srcOrd="0" destOrd="0" presId="urn:microsoft.com/office/officeart/2008/layout/VerticalCurvedList"/>
    <dgm:cxn modelId="{4344E5A2-F3F6-4F6C-A9CF-01BD7C873281}" type="presParOf" srcId="{B194E558-DCD9-4F0F-918D-6AE8006BC7B2}" destId="{6F4A2C05-1B7C-4BFC-96A0-22F78BE97983}" srcOrd="1" destOrd="0" presId="urn:microsoft.com/office/officeart/2008/layout/VerticalCurvedList"/>
    <dgm:cxn modelId="{A9096780-EE0B-4A91-AA7E-005FB380F592}" type="presParOf" srcId="{B194E558-DCD9-4F0F-918D-6AE8006BC7B2}" destId="{7D0DDA35-235B-4816-AD4D-DC4DB55F350C}" srcOrd="2" destOrd="0" presId="urn:microsoft.com/office/officeart/2008/layout/VerticalCurvedList"/>
    <dgm:cxn modelId="{BBF717E7-7E3A-4BC6-987E-748205EF780F}" type="presParOf" srcId="{B194E558-DCD9-4F0F-918D-6AE8006BC7B2}" destId="{CFB1661C-5EB6-407B-9ED7-AE184D9C6C58}" srcOrd="3" destOrd="0" presId="urn:microsoft.com/office/officeart/2008/layout/VerticalCurvedList"/>
    <dgm:cxn modelId="{16A1B4E9-D12D-40AD-A009-A984C601135E}" type="presParOf" srcId="{031EA3E9-DEAA-4998-AB72-8218A52336BF}" destId="{8ED307FE-BFF0-4D02-93CF-ACA7FCE4527A}" srcOrd="1" destOrd="0" presId="urn:microsoft.com/office/officeart/2008/layout/VerticalCurvedList"/>
    <dgm:cxn modelId="{27EDDD6F-D40A-4B29-9525-B0BC2249FD08}" type="presParOf" srcId="{031EA3E9-DEAA-4998-AB72-8218A52336BF}" destId="{361DC15F-B903-4130-A29A-66552E5FEFC9}" srcOrd="2" destOrd="0" presId="urn:microsoft.com/office/officeart/2008/layout/VerticalCurvedList"/>
    <dgm:cxn modelId="{7AE07850-EE34-4B43-BC22-64ABFDE910A6}" type="presParOf" srcId="{361DC15F-B903-4130-A29A-66552E5FEFC9}" destId="{0B5B3C70-964F-4675-98A3-71F7F41896D5}" srcOrd="0" destOrd="0" presId="urn:microsoft.com/office/officeart/2008/layout/VerticalCurvedList"/>
    <dgm:cxn modelId="{682ED368-ECA0-4533-9302-CA76060DCC30}" type="presParOf" srcId="{031EA3E9-DEAA-4998-AB72-8218A52336BF}" destId="{D3F32708-ADF3-4E76-A3D5-8137D86EB5E1}" srcOrd="3" destOrd="0" presId="urn:microsoft.com/office/officeart/2008/layout/VerticalCurvedList"/>
    <dgm:cxn modelId="{7B02D957-5ECF-4F23-83B8-5414DBD2782E}" type="presParOf" srcId="{031EA3E9-DEAA-4998-AB72-8218A52336BF}" destId="{51E0D258-30CA-4B8F-A2A5-62672B9B0922}" srcOrd="4" destOrd="0" presId="urn:microsoft.com/office/officeart/2008/layout/VerticalCurvedList"/>
    <dgm:cxn modelId="{7DD1B6AA-659D-4FE7-A5AF-41CC0F754B84}" type="presParOf" srcId="{51E0D258-30CA-4B8F-A2A5-62672B9B0922}" destId="{747F3202-0521-4DA2-B2BE-F7D82F6A6309}" srcOrd="0" destOrd="0" presId="urn:microsoft.com/office/officeart/2008/layout/VerticalCurvedList"/>
    <dgm:cxn modelId="{2B6CA601-2DC9-4B06-AA32-F1BA704F5CD1}" type="presParOf" srcId="{031EA3E9-DEAA-4998-AB72-8218A52336BF}" destId="{DCF2FBE0-AFC7-4491-ABAF-8B5FA2036F9C}" srcOrd="5" destOrd="0" presId="urn:microsoft.com/office/officeart/2008/layout/VerticalCurvedList"/>
    <dgm:cxn modelId="{7F6550A9-C22F-4FE7-83FD-ED5A965375E9}" type="presParOf" srcId="{031EA3E9-DEAA-4998-AB72-8218A52336BF}" destId="{6EF10D8A-C4F4-4147-B131-43A5C9A111C1}" srcOrd="6" destOrd="0" presId="urn:microsoft.com/office/officeart/2008/layout/VerticalCurvedList"/>
    <dgm:cxn modelId="{A1DA11B6-4BDB-4D78-87AD-AC5AB26B2039}" type="presParOf" srcId="{6EF10D8A-C4F4-4147-B131-43A5C9A111C1}" destId="{83D32D0A-3508-42C9-BB24-A8F1F408AC4F}" srcOrd="0" destOrd="0" presId="urn:microsoft.com/office/officeart/2008/layout/VerticalCurvedList"/>
    <dgm:cxn modelId="{5E4628B5-E8DC-4B3E-A20F-72C9792E9AB0}" type="presParOf" srcId="{031EA3E9-DEAA-4998-AB72-8218A52336BF}" destId="{A1D68A97-6248-4807-AA9C-6355E132B7D7}" srcOrd="7" destOrd="0" presId="urn:microsoft.com/office/officeart/2008/layout/VerticalCurvedList"/>
    <dgm:cxn modelId="{E25DB12F-D6E8-4644-96AE-73B6AA8EFE77}" type="presParOf" srcId="{031EA3E9-DEAA-4998-AB72-8218A52336BF}" destId="{80D4483E-172B-4D96-99A6-4054B7138893}" srcOrd="8" destOrd="0" presId="urn:microsoft.com/office/officeart/2008/layout/VerticalCurvedList"/>
    <dgm:cxn modelId="{13816F29-984A-4B68-8420-68D98EB0BFC0}" type="presParOf" srcId="{80D4483E-172B-4D96-99A6-4054B7138893}" destId="{8F479C9E-4D31-46FA-948C-A3295C5F89ED}" srcOrd="0" destOrd="0" presId="urn:microsoft.com/office/officeart/2008/layout/VerticalCurvedList"/>
    <dgm:cxn modelId="{AEA1DFDA-7D1B-463B-B62C-D0D3CD71C099}" type="presParOf" srcId="{031EA3E9-DEAA-4998-AB72-8218A52336BF}" destId="{03A2899F-13B2-4B29-82D2-AF7245DB761A}" srcOrd="9" destOrd="0" presId="urn:microsoft.com/office/officeart/2008/layout/VerticalCurvedList"/>
    <dgm:cxn modelId="{A5AB28E0-61B1-497C-9DC9-49845A052223}" type="presParOf" srcId="{031EA3E9-DEAA-4998-AB72-8218A52336BF}" destId="{87955168-0F01-4707-B5CE-124687CFADD9}" srcOrd="10" destOrd="0" presId="urn:microsoft.com/office/officeart/2008/layout/VerticalCurvedList"/>
    <dgm:cxn modelId="{300394D1-7E0D-43CC-9EAC-1D31B3CD3AA4}" type="presParOf" srcId="{87955168-0F01-4707-B5CE-124687CFADD9}" destId="{9228D5AC-39AE-4C2C-A5F0-97E7781CBEF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159F27-B8A1-4BEE-9A0E-E4BD7D0A4F99}" type="doc">
      <dgm:prSet loTypeId="urn:microsoft.com/office/officeart/2005/8/layout/default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EB71C3-931D-4521-9842-9DC55DF2F366}">
      <dgm:prSet phldrT="[Text]"/>
      <dgm:spPr/>
      <dgm:t>
        <a:bodyPr/>
        <a:lstStyle/>
        <a:p>
          <a:r>
            <a:rPr lang="en-US" dirty="0"/>
            <a:t>KRUTI</a:t>
          </a:r>
        </a:p>
      </dgm:t>
    </dgm:pt>
    <dgm:pt modelId="{88EDF66E-9456-4E9B-8D17-8E5785F118F8}" type="parTrans" cxnId="{D61C710F-DA9F-408D-A26E-0A13B55C1D32}">
      <dgm:prSet/>
      <dgm:spPr/>
      <dgm:t>
        <a:bodyPr/>
        <a:lstStyle/>
        <a:p>
          <a:endParaRPr lang="en-US"/>
        </a:p>
      </dgm:t>
    </dgm:pt>
    <dgm:pt modelId="{BB0164CC-E4CA-42F6-B1CD-18ABDEF05276}" type="sibTrans" cxnId="{D61C710F-DA9F-408D-A26E-0A13B55C1D32}">
      <dgm:prSet/>
      <dgm:spPr/>
      <dgm:t>
        <a:bodyPr/>
        <a:lstStyle/>
        <a:p>
          <a:endParaRPr lang="en-US"/>
        </a:p>
      </dgm:t>
    </dgm:pt>
    <dgm:pt modelId="{84DBA454-5200-4495-A833-FBA886FFCF79}">
      <dgm:prSet phldrT="[Text]"/>
      <dgm:spPr/>
      <dgm:t>
        <a:bodyPr/>
        <a:lstStyle/>
        <a:p>
          <a:r>
            <a:rPr lang="en-US" dirty="0"/>
            <a:t>BHARGAVI</a:t>
          </a:r>
        </a:p>
      </dgm:t>
    </dgm:pt>
    <dgm:pt modelId="{604EAF94-631C-40BD-A0C0-F78BB682815D}" type="parTrans" cxnId="{8EACB593-45C9-4223-BA58-6F5766EA32B2}">
      <dgm:prSet/>
      <dgm:spPr/>
      <dgm:t>
        <a:bodyPr/>
        <a:lstStyle/>
        <a:p>
          <a:endParaRPr lang="en-US"/>
        </a:p>
      </dgm:t>
    </dgm:pt>
    <dgm:pt modelId="{A3E31F3D-3574-46BE-A321-B5FB5E6A5117}" type="sibTrans" cxnId="{8EACB593-45C9-4223-BA58-6F5766EA32B2}">
      <dgm:prSet/>
      <dgm:spPr/>
      <dgm:t>
        <a:bodyPr/>
        <a:lstStyle/>
        <a:p>
          <a:endParaRPr lang="en-US"/>
        </a:p>
      </dgm:t>
    </dgm:pt>
    <dgm:pt modelId="{5B93109F-F454-4CDF-A721-E9413CD160DB}">
      <dgm:prSet phldrT="[Text]"/>
      <dgm:spPr/>
      <dgm:t>
        <a:bodyPr/>
        <a:lstStyle/>
        <a:p>
          <a:r>
            <a:rPr lang="en-US" dirty="0"/>
            <a:t>TRUPTI</a:t>
          </a:r>
        </a:p>
      </dgm:t>
    </dgm:pt>
    <dgm:pt modelId="{5B0EA7B9-8499-4106-BB7D-FCBB64D77BBF}" type="parTrans" cxnId="{3C124AAC-84CE-4FD3-8955-4A834C742843}">
      <dgm:prSet/>
      <dgm:spPr/>
      <dgm:t>
        <a:bodyPr/>
        <a:lstStyle/>
        <a:p>
          <a:endParaRPr lang="en-US"/>
        </a:p>
      </dgm:t>
    </dgm:pt>
    <dgm:pt modelId="{E80E09DE-356E-45C8-B34A-5109EEB77841}" type="sibTrans" cxnId="{3C124AAC-84CE-4FD3-8955-4A834C742843}">
      <dgm:prSet/>
      <dgm:spPr/>
      <dgm:t>
        <a:bodyPr/>
        <a:lstStyle/>
        <a:p>
          <a:endParaRPr lang="en-US"/>
        </a:p>
      </dgm:t>
    </dgm:pt>
    <dgm:pt modelId="{4E3BF474-A36C-4311-8020-9728959C428E}">
      <dgm:prSet phldrT="[Text]"/>
      <dgm:spPr/>
      <dgm:t>
        <a:bodyPr/>
        <a:lstStyle/>
        <a:p>
          <a:r>
            <a:rPr lang="en-US" dirty="0"/>
            <a:t>DHVANI</a:t>
          </a:r>
        </a:p>
      </dgm:t>
    </dgm:pt>
    <dgm:pt modelId="{5775DD8E-D284-4E3B-BAB8-8432EDA9DA9E}" type="parTrans" cxnId="{B1FABE6E-8A4B-4B42-9AE7-CA8F273986AC}">
      <dgm:prSet/>
      <dgm:spPr/>
      <dgm:t>
        <a:bodyPr/>
        <a:lstStyle/>
        <a:p>
          <a:endParaRPr lang="en-US"/>
        </a:p>
      </dgm:t>
    </dgm:pt>
    <dgm:pt modelId="{0AEF4C89-A2C8-4BCB-A9F0-A153BF41A1C9}" type="sibTrans" cxnId="{B1FABE6E-8A4B-4B42-9AE7-CA8F273986AC}">
      <dgm:prSet/>
      <dgm:spPr/>
      <dgm:t>
        <a:bodyPr/>
        <a:lstStyle/>
        <a:p>
          <a:endParaRPr lang="en-US"/>
        </a:p>
      </dgm:t>
    </dgm:pt>
    <dgm:pt modelId="{A0B239C9-EE9F-4074-A9E1-A916B022D472}">
      <dgm:prSet phldrT="[Text]"/>
      <dgm:spPr/>
      <dgm:t>
        <a:bodyPr/>
        <a:lstStyle/>
        <a:p>
          <a:r>
            <a:rPr lang="en-US" dirty="0"/>
            <a:t>NIHANSHI</a:t>
          </a:r>
        </a:p>
      </dgm:t>
    </dgm:pt>
    <dgm:pt modelId="{08E17164-9675-4FEB-95D5-29B7FF9EC62C}" type="parTrans" cxnId="{C58DF4E1-8F28-4D5E-91EE-D7B5AB655B93}">
      <dgm:prSet/>
      <dgm:spPr/>
      <dgm:t>
        <a:bodyPr/>
        <a:lstStyle/>
        <a:p>
          <a:endParaRPr lang="en-US"/>
        </a:p>
      </dgm:t>
    </dgm:pt>
    <dgm:pt modelId="{93201CEA-27EB-4C05-8F93-5D7E4BABB76A}" type="sibTrans" cxnId="{C58DF4E1-8F28-4D5E-91EE-D7B5AB655B93}">
      <dgm:prSet/>
      <dgm:spPr/>
      <dgm:t>
        <a:bodyPr/>
        <a:lstStyle/>
        <a:p>
          <a:endParaRPr lang="en-US"/>
        </a:p>
      </dgm:t>
    </dgm:pt>
    <dgm:pt modelId="{033A9F19-1EDB-46E2-9C51-7E14CE38B17B}" type="pres">
      <dgm:prSet presAssocID="{6E159F27-B8A1-4BEE-9A0E-E4BD7D0A4F99}" presName="diagram" presStyleCnt="0">
        <dgm:presLayoutVars>
          <dgm:dir/>
          <dgm:resizeHandles val="exact"/>
        </dgm:presLayoutVars>
      </dgm:prSet>
      <dgm:spPr/>
    </dgm:pt>
    <dgm:pt modelId="{E289DD48-586C-4143-972D-6F884A2DE0A6}" type="pres">
      <dgm:prSet presAssocID="{6DEB71C3-931D-4521-9842-9DC55DF2F366}" presName="node" presStyleLbl="node1" presStyleIdx="0" presStyleCnt="5">
        <dgm:presLayoutVars>
          <dgm:bulletEnabled val="1"/>
        </dgm:presLayoutVars>
      </dgm:prSet>
      <dgm:spPr/>
    </dgm:pt>
    <dgm:pt modelId="{AFA1F84D-3566-43AB-B822-200019FA3E5D}" type="pres">
      <dgm:prSet presAssocID="{BB0164CC-E4CA-42F6-B1CD-18ABDEF05276}" presName="sibTrans" presStyleCnt="0"/>
      <dgm:spPr/>
    </dgm:pt>
    <dgm:pt modelId="{F0D33892-B55B-4CEE-B5B3-D5675CBFF002}" type="pres">
      <dgm:prSet presAssocID="{84DBA454-5200-4495-A833-FBA886FFCF79}" presName="node" presStyleLbl="node1" presStyleIdx="1" presStyleCnt="5">
        <dgm:presLayoutVars>
          <dgm:bulletEnabled val="1"/>
        </dgm:presLayoutVars>
      </dgm:prSet>
      <dgm:spPr/>
    </dgm:pt>
    <dgm:pt modelId="{51A591B6-BA0F-45ED-AB76-338C9041F59D}" type="pres">
      <dgm:prSet presAssocID="{A3E31F3D-3574-46BE-A321-B5FB5E6A5117}" presName="sibTrans" presStyleCnt="0"/>
      <dgm:spPr/>
    </dgm:pt>
    <dgm:pt modelId="{7753ABA5-4189-4357-83F3-58E5E11CD530}" type="pres">
      <dgm:prSet presAssocID="{5B93109F-F454-4CDF-A721-E9413CD160DB}" presName="node" presStyleLbl="node1" presStyleIdx="2" presStyleCnt="5">
        <dgm:presLayoutVars>
          <dgm:bulletEnabled val="1"/>
        </dgm:presLayoutVars>
      </dgm:prSet>
      <dgm:spPr/>
    </dgm:pt>
    <dgm:pt modelId="{E7E455FA-0B65-4581-A6AC-BFA7FF7B55FA}" type="pres">
      <dgm:prSet presAssocID="{E80E09DE-356E-45C8-B34A-5109EEB77841}" presName="sibTrans" presStyleCnt="0"/>
      <dgm:spPr/>
    </dgm:pt>
    <dgm:pt modelId="{C0A18034-EC4F-4BE3-9628-23D0DAD7D037}" type="pres">
      <dgm:prSet presAssocID="{4E3BF474-A36C-4311-8020-9728959C428E}" presName="node" presStyleLbl="node1" presStyleIdx="3" presStyleCnt="5">
        <dgm:presLayoutVars>
          <dgm:bulletEnabled val="1"/>
        </dgm:presLayoutVars>
      </dgm:prSet>
      <dgm:spPr/>
    </dgm:pt>
    <dgm:pt modelId="{6CD83FB0-0128-49F3-9889-4AE9B4A6446E}" type="pres">
      <dgm:prSet presAssocID="{0AEF4C89-A2C8-4BCB-A9F0-A153BF41A1C9}" presName="sibTrans" presStyleCnt="0"/>
      <dgm:spPr/>
    </dgm:pt>
    <dgm:pt modelId="{7FE8D351-0432-4F5B-B5B7-020F2024B77A}" type="pres">
      <dgm:prSet presAssocID="{A0B239C9-EE9F-4074-A9E1-A916B022D472}" presName="node" presStyleLbl="node1" presStyleIdx="4" presStyleCnt="5">
        <dgm:presLayoutVars>
          <dgm:bulletEnabled val="1"/>
        </dgm:presLayoutVars>
      </dgm:prSet>
      <dgm:spPr/>
    </dgm:pt>
  </dgm:ptLst>
  <dgm:cxnLst>
    <dgm:cxn modelId="{D61C710F-DA9F-408D-A26E-0A13B55C1D32}" srcId="{6E159F27-B8A1-4BEE-9A0E-E4BD7D0A4F99}" destId="{6DEB71C3-931D-4521-9842-9DC55DF2F366}" srcOrd="0" destOrd="0" parTransId="{88EDF66E-9456-4E9B-8D17-8E5785F118F8}" sibTransId="{BB0164CC-E4CA-42F6-B1CD-18ABDEF05276}"/>
    <dgm:cxn modelId="{D8A1A764-95BD-4BB2-BF62-D9BD5329CEE9}" type="presOf" srcId="{5B93109F-F454-4CDF-A721-E9413CD160DB}" destId="{7753ABA5-4189-4357-83F3-58E5E11CD530}" srcOrd="0" destOrd="0" presId="urn:microsoft.com/office/officeart/2005/8/layout/default"/>
    <dgm:cxn modelId="{B1FABE6E-8A4B-4B42-9AE7-CA8F273986AC}" srcId="{6E159F27-B8A1-4BEE-9A0E-E4BD7D0A4F99}" destId="{4E3BF474-A36C-4311-8020-9728959C428E}" srcOrd="3" destOrd="0" parTransId="{5775DD8E-D284-4E3B-BAB8-8432EDA9DA9E}" sibTransId="{0AEF4C89-A2C8-4BCB-A9F0-A153BF41A1C9}"/>
    <dgm:cxn modelId="{8EACB593-45C9-4223-BA58-6F5766EA32B2}" srcId="{6E159F27-B8A1-4BEE-9A0E-E4BD7D0A4F99}" destId="{84DBA454-5200-4495-A833-FBA886FFCF79}" srcOrd="1" destOrd="0" parTransId="{604EAF94-631C-40BD-A0C0-F78BB682815D}" sibTransId="{A3E31F3D-3574-46BE-A321-B5FB5E6A5117}"/>
    <dgm:cxn modelId="{30C7F593-60B5-44D8-995C-88CD7D7824F4}" type="presOf" srcId="{A0B239C9-EE9F-4074-A9E1-A916B022D472}" destId="{7FE8D351-0432-4F5B-B5B7-020F2024B77A}" srcOrd="0" destOrd="0" presId="urn:microsoft.com/office/officeart/2005/8/layout/default"/>
    <dgm:cxn modelId="{55885F9A-62BC-4004-91A7-C78EEC8D6D91}" type="presOf" srcId="{4E3BF474-A36C-4311-8020-9728959C428E}" destId="{C0A18034-EC4F-4BE3-9628-23D0DAD7D037}" srcOrd="0" destOrd="0" presId="urn:microsoft.com/office/officeart/2005/8/layout/default"/>
    <dgm:cxn modelId="{3C124AAC-84CE-4FD3-8955-4A834C742843}" srcId="{6E159F27-B8A1-4BEE-9A0E-E4BD7D0A4F99}" destId="{5B93109F-F454-4CDF-A721-E9413CD160DB}" srcOrd="2" destOrd="0" parTransId="{5B0EA7B9-8499-4106-BB7D-FCBB64D77BBF}" sibTransId="{E80E09DE-356E-45C8-B34A-5109EEB77841}"/>
    <dgm:cxn modelId="{556310C3-3F85-4B7E-A7E5-1F1B40776FF7}" type="presOf" srcId="{6DEB71C3-931D-4521-9842-9DC55DF2F366}" destId="{E289DD48-586C-4143-972D-6F884A2DE0A6}" srcOrd="0" destOrd="0" presId="urn:microsoft.com/office/officeart/2005/8/layout/default"/>
    <dgm:cxn modelId="{003905D1-522F-4725-909A-D131B7A70546}" type="presOf" srcId="{84DBA454-5200-4495-A833-FBA886FFCF79}" destId="{F0D33892-B55B-4CEE-B5B3-D5675CBFF002}" srcOrd="0" destOrd="0" presId="urn:microsoft.com/office/officeart/2005/8/layout/default"/>
    <dgm:cxn modelId="{C58DF4E1-8F28-4D5E-91EE-D7B5AB655B93}" srcId="{6E159F27-B8A1-4BEE-9A0E-E4BD7D0A4F99}" destId="{A0B239C9-EE9F-4074-A9E1-A916B022D472}" srcOrd="4" destOrd="0" parTransId="{08E17164-9675-4FEB-95D5-29B7FF9EC62C}" sibTransId="{93201CEA-27EB-4C05-8F93-5D7E4BABB76A}"/>
    <dgm:cxn modelId="{A2514EE5-709F-40A7-A0DF-E053A4E6BE28}" type="presOf" srcId="{6E159F27-B8A1-4BEE-9A0E-E4BD7D0A4F99}" destId="{033A9F19-1EDB-46E2-9C51-7E14CE38B17B}" srcOrd="0" destOrd="0" presId="urn:microsoft.com/office/officeart/2005/8/layout/default"/>
    <dgm:cxn modelId="{EAF284E5-6828-4F75-BE2D-C2FA96096E29}" type="presParOf" srcId="{033A9F19-1EDB-46E2-9C51-7E14CE38B17B}" destId="{E289DD48-586C-4143-972D-6F884A2DE0A6}" srcOrd="0" destOrd="0" presId="urn:microsoft.com/office/officeart/2005/8/layout/default"/>
    <dgm:cxn modelId="{BD44D1BC-1B8A-485F-8D71-1FB236FCCF6C}" type="presParOf" srcId="{033A9F19-1EDB-46E2-9C51-7E14CE38B17B}" destId="{AFA1F84D-3566-43AB-B822-200019FA3E5D}" srcOrd="1" destOrd="0" presId="urn:microsoft.com/office/officeart/2005/8/layout/default"/>
    <dgm:cxn modelId="{5E289982-A159-4B13-8E6B-23E62EBEDF87}" type="presParOf" srcId="{033A9F19-1EDB-46E2-9C51-7E14CE38B17B}" destId="{F0D33892-B55B-4CEE-B5B3-D5675CBFF002}" srcOrd="2" destOrd="0" presId="urn:microsoft.com/office/officeart/2005/8/layout/default"/>
    <dgm:cxn modelId="{1DF8E8AC-40E6-4ADC-9442-40E0208C0589}" type="presParOf" srcId="{033A9F19-1EDB-46E2-9C51-7E14CE38B17B}" destId="{51A591B6-BA0F-45ED-AB76-338C9041F59D}" srcOrd="3" destOrd="0" presId="urn:microsoft.com/office/officeart/2005/8/layout/default"/>
    <dgm:cxn modelId="{462EEC9A-B987-4A1F-9808-CAD8A7EFADD4}" type="presParOf" srcId="{033A9F19-1EDB-46E2-9C51-7E14CE38B17B}" destId="{7753ABA5-4189-4357-83F3-58E5E11CD530}" srcOrd="4" destOrd="0" presId="urn:microsoft.com/office/officeart/2005/8/layout/default"/>
    <dgm:cxn modelId="{6D04BAC8-E889-4E4E-939A-028974B0CBFA}" type="presParOf" srcId="{033A9F19-1EDB-46E2-9C51-7E14CE38B17B}" destId="{E7E455FA-0B65-4581-A6AC-BFA7FF7B55FA}" srcOrd="5" destOrd="0" presId="urn:microsoft.com/office/officeart/2005/8/layout/default"/>
    <dgm:cxn modelId="{73AE06A9-C7A9-4397-8F95-71EFBEE51311}" type="presParOf" srcId="{033A9F19-1EDB-46E2-9C51-7E14CE38B17B}" destId="{C0A18034-EC4F-4BE3-9628-23D0DAD7D037}" srcOrd="6" destOrd="0" presId="urn:microsoft.com/office/officeart/2005/8/layout/default"/>
    <dgm:cxn modelId="{41520566-B2F5-4549-A766-83F57723D9F7}" type="presParOf" srcId="{033A9F19-1EDB-46E2-9C51-7E14CE38B17B}" destId="{6CD83FB0-0128-49F3-9889-4AE9B4A6446E}" srcOrd="7" destOrd="0" presId="urn:microsoft.com/office/officeart/2005/8/layout/default"/>
    <dgm:cxn modelId="{03CB1BF0-7808-4892-A795-88297108B528}" type="presParOf" srcId="{033A9F19-1EDB-46E2-9C51-7E14CE38B17B}" destId="{7FE8D351-0432-4F5B-B5B7-020F2024B77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AD2A41-4153-48AC-AD3B-6CDAF8B79DAA}" type="doc">
      <dgm:prSet loTypeId="urn:microsoft.com/office/officeart/2005/8/layout/default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8A7DE7C-BC0C-4AA8-BE5C-9AC5A41CC3DB}">
      <dgm:prSet phldrT="[Text]" custT="1"/>
      <dgm:spPr/>
      <dgm:t>
        <a:bodyPr/>
        <a:lstStyle/>
        <a:p>
          <a:r>
            <a:rPr lang="en-US" sz="6000" dirty="0"/>
            <a:t>VEDANT</a:t>
          </a:r>
        </a:p>
      </dgm:t>
    </dgm:pt>
    <dgm:pt modelId="{49D902F6-FF00-4D54-A631-2522F8A4E3FD}" type="parTrans" cxnId="{11C208E8-C568-42E7-BBB5-D1C746734B88}">
      <dgm:prSet/>
      <dgm:spPr/>
      <dgm:t>
        <a:bodyPr/>
        <a:lstStyle/>
        <a:p>
          <a:endParaRPr lang="en-US"/>
        </a:p>
      </dgm:t>
    </dgm:pt>
    <dgm:pt modelId="{AC81B453-1FA1-41CA-8EE2-ED17163A6F97}" type="sibTrans" cxnId="{11C208E8-C568-42E7-BBB5-D1C746734B88}">
      <dgm:prSet/>
      <dgm:spPr/>
      <dgm:t>
        <a:bodyPr/>
        <a:lstStyle/>
        <a:p>
          <a:endParaRPr lang="en-US"/>
        </a:p>
      </dgm:t>
    </dgm:pt>
    <dgm:pt modelId="{DB3E0FE9-701E-4C31-B213-F2037947B503}">
      <dgm:prSet phldrT="[Text]" custT="1"/>
      <dgm:spPr/>
      <dgm:t>
        <a:bodyPr/>
        <a:lstStyle/>
        <a:p>
          <a:r>
            <a:rPr lang="en-US" sz="6000" dirty="0"/>
            <a:t>SHAIL</a:t>
          </a:r>
        </a:p>
      </dgm:t>
    </dgm:pt>
    <dgm:pt modelId="{19EAC075-934F-4415-8580-2BBE8FDBFE5D}" type="parTrans" cxnId="{89FAFA20-8467-47DC-8057-2B9384965B4C}">
      <dgm:prSet/>
      <dgm:spPr/>
      <dgm:t>
        <a:bodyPr/>
        <a:lstStyle/>
        <a:p>
          <a:endParaRPr lang="en-US"/>
        </a:p>
      </dgm:t>
    </dgm:pt>
    <dgm:pt modelId="{70C91750-9678-4A3A-9206-C36FF490CA14}" type="sibTrans" cxnId="{89FAFA20-8467-47DC-8057-2B9384965B4C}">
      <dgm:prSet/>
      <dgm:spPr/>
      <dgm:t>
        <a:bodyPr/>
        <a:lstStyle/>
        <a:p>
          <a:endParaRPr lang="en-US"/>
        </a:p>
      </dgm:t>
    </dgm:pt>
    <dgm:pt modelId="{C01871FC-1D69-4637-A9F0-B14E3D1FE2A1}">
      <dgm:prSet phldrT="[Text]" custT="1"/>
      <dgm:spPr/>
      <dgm:t>
        <a:bodyPr/>
        <a:lstStyle/>
        <a:p>
          <a:r>
            <a:rPr lang="en-US" sz="6000" dirty="0"/>
            <a:t>JIMMY</a:t>
          </a:r>
        </a:p>
      </dgm:t>
    </dgm:pt>
    <dgm:pt modelId="{9F0E30BE-3E9F-48E3-9848-AA0E72A339D6}" type="parTrans" cxnId="{32A2E250-9BE6-4FE3-BCBC-44F6A06A67C1}">
      <dgm:prSet/>
      <dgm:spPr/>
      <dgm:t>
        <a:bodyPr/>
        <a:lstStyle/>
        <a:p>
          <a:endParaRPr lang="en-US"/>
        </a:p>
      </dgm:t>
    </dgm:pt>
    <dgm:pt modelId="{88A2FE18-29EA-4E1B-AE35-8FAEDEB37E4B}" type="sibTrans" cxnId="{32A2E250-9BE6-4FE3-BCBC-44F6A06A67C1}">
      <dgm:prSet/>
      <dgm:spPr/>
      <dgm:t>
        <a:bodyPr/>
        <a:lstStyle/>
        <a:p>
          <a:endParaRPr lang="en-US"/>
        </a:p>
      </dgm:t>
    </dgm:pt>
    <dgm:pt modelId="{4307EE81-1CD7-4107-A64C-9B4A65066429}">
      <dgm:prSet phldrT="[Text]" custT="1"/>
      <dgm:spPr/>
      <dgm:t>
        <a:bodyPr/>
        <a:lstStyle/>
        <a:p>
          <a:r>
            <a:rPr lang="en-US" sz="6000" dirty="0"/>
            <a:t>NISHANT</a:t>
          </a:r>
          <a:endParaRPr lang="en-US" sz="6100" dirty="0"/>
        </a:p>
      </dgm:t>
    </dgm:pt>
    <dgm:pt modelId="{597AAF47-958A-404E-B802-779495C19953}" type="parTrans" cxnId="{E1941298-259F-4057-B095-CA08A49466AB}">
      <dgm:prSet/>
      <dgm:spPr/>
      <dgm:t>
        <a:bodyPr/>
        <a:lstStyle/>
        <a:p>
          <a:endParaRPr lang="en-US"/>
        </a:p>
      </dgm:t>
    </dgm:pt>
    <dgm:pt modelId="{34F47066-226B-4E9B-9F4B-9FEA295ACC1E}" type="sibTrans" cxnId="{E1941298-259F-4057-B095-CA08A49466AB}">
      <dgm:prSet/>
      <dgm:spPr/>
      <dgm:t>
        <a:bodyPr/>
        <a:lstStyle/>
        <a:p>
          <a:endParaRPr lang="en-US"/>
        </a:p>
      </dgm:t>
    </dgm:pt>
    <dgm:pt modelId="{4F2E92E7-DD95-432F-B8C9-FFDEA7A0531A}" type="pres">
      <dgm:prSet presAssocID="{FDAD2A41-4153-48AC-AD3B-6CDAF8B79DAA}" presName="diagram" presStyleCnt="0">
        <dgm:presLayoutVars>
          <dgm:dir/>
          <dgm:resizeHandles val="exact"/>
        </dgm:presLayoutVars>
      </dgm:prSet>
      <dgm:spPr/>
    </dgm:pt>
    <dgm:pt modelId="{45E9331C-4D82-497D-B163-166FD7146896}" type="pres">
      <dgm:prSet presAssocID="{18A7DE7C-BC0C-4AA8-BE5C-9AC5A41CC3DB}" presName="node" presStyleLbl="node1" presStyleIdx="0" presStyleCnt="4">
        <dgm:presLayoutVars>
          <dgm:bulletEnabled val="1"/>
        </dgm:presLayoutVars>
      </dgm:prSet>
      <dgm:spPr/>
    </dgm:pt>
    <dgm:pt modelId="{C72E49E0-6811-4344-B84D-65460D86377D}" type="pres">
      <dgm:prSet presAssocID="{AC81B453-1FA1-41CA-8EE2-ED17163A6F97}" presName="sibTrans" presStyleCnt="0"/>
      <dgm:spPr/>
    </dgm:pt>
    <dgm:pt modelId="{85C18BF6-F26D-436F-B6C4-F7E9AC3107C3}" type="pres">
      <dgm:prSet presAssocID="{DB3E0FE9-701E-4C31-B213-F2037947B503}" presName="node" presStyleLbl="node1" presStyleIdx="1" presStyleCnt="4">
        <dgm:presLayoutVars>
          <dgm:bulletEnabled val="1"/>
        </dgm:presLayoutVars>
      </dgm:prSet>
      <dgm:spPr/>
    </dgm:pt>
    <dgm:pt modelId="{804A3E79-A3D9-4A05-B993-BE0061947DA3}" type="pres">
      <dgm:prSet presAssocID="{70C91750-9678-4A3A-9206-C36FF490CA14}" presName="sibTrans" presStyleCnt="0"/>
      <dgm:spPr/>
    </dgm:pt>
    <dgm:pt modelId="{B1DFF131-6F06-41CC-B26C-F6009DB706D7}" type="pres">
      <dgm:prSet presAssocID="{C01871FC-1D69-4637-A9F0-B14E3D1FE2A1}" presName="node" presStyleLbl="node1" presStyleIdx="2" presStyleCnt="4">
        <dgm:presLayoutVars>
          <dgm:bulletEnabled val="1"/>
        </dgm:presLayoutVars>
      </dgm:prSet>
      <dgm:spPr/>
    </dgm:pt>
    <dgm:pt modelId="{934405B0-2BEF-4872-B130-C61A5D002665}" type="pres">
      <dgm:prSet presAssocID="{88A2FE18-29EA-4E1B-AE35-8FAEDEB37E4B}" presName="sibTrans" presStyleCnt="0"/>
      <dgm:spPr/>
    </dgm:pt>
    <dgm:pt modelId="{6892F39B-F95C-41EC-B680-B10C05DC4CA3}" type="pres">
      <dgm:prSet presAssocID="{4307EE81-1CD7-4107-A64C-9B4A65066429}" presName="node" presStyleLbl="node1" presStyleIdx="3" presStyleCnt="4">
        <dgm:presLayoutVars>
          <dgm:bulletEnabled val="1"/>
        </dgm:presLayoutVars>
      </dgm:prSet>
      <dgm:spPr/>
    </dgm:pt>
  </dgm:ptLst>
  <dgm:cxnLst>
    <dgm:cxn modelId="{89FAFA20-8467-47DC-8057-2B9384965B4C}" srcId="{FDAD2A41-4153-48AC-AD3B-6CDAF8B79DAA}" destId="{DB3E0FE9-701E-4C31-B213-F2037947B503}" srcOrd="1" destOrd="0" parTransId="{19EAC075-934F-4415-8580-2BBE8FDBFE5D}" sibTransId="{70C91750-9678-4A3A-9206-C36FF490CA14}"/>
    <dgm:cxn modelId="{625B535E-3361-46E5-A7E9-620F7A773EFB}" type="presOf" srcId="{4307EE81-1CD7-4107-A64C-9B4A65066429}" destId="{6892F39B-F95C-41EC-B680-B10C05DC4CA3}" srcOrd="0" destOrd="0" presId="urn:microsoft.com/office/officeart/2005/8/layout/default"/>
    <dgm:cxn modelId="{9A2B975F-AB99-4819-803B-75F5F0B96CC9}" type="presOf" srcId="{DB3E0FE9-701E-4C31-B213-F2037947B503}" destId="{85C18BF6-F26D-436F-B6C4-F7E9AC3107C3}" srcOrd="0" destOrd="0" presId="urn:microsoft.com/office/officeart/2005/8/layout/default"/>
    <dgm:cxn modelId="{32A2E250-9BE6-4FE3-BCBC-44F6A06A67C1}" srcId="{FDAD2A41-4153-48AC-AD3B-6CDAF8B79DAA}" destId="{C01871FC-1D69-4637-A9F0-B14E3D1FE2A1}" srcOrd="2" destOrd="0" parTransId="{9F0E30BE-3E9F-48E3-9848-AA0E72A339D6}" sibTransId="{88A2FE18-29EA-4E1B-AE35-8FAEDEB37E4B}"/>
    <dgm:cxn modelId="{816CD091-232C-45DF-AE92-7F1F7BAA12C5}" type="presOf" srcId="{C01871FC-1D69-4637-A9F0-B14E3D1FE2A1}" destId="{B1DFF131-6F06-41CC-B26C-F6009DB706D7}" srcOrd="0" destOrd="0" presId="urn:microsoft.com/office/officeart/2005/8/layout/default"/>
    <dgm:cxn modelId="{E1941298-259F-4057-B095-CA08A49466AB}" srcId="{FDAD2A41-4153-48AC-AD3B-6CDAF8B79DAA}" destId="{4307EE81-1CD7-4107-A64C-9B4A65066429}" srcOrd="3" destOrd="0" parTransId="{597AAF47-958A-404E-B802-779495C19953}" sibTransId="{34F47066-226B-4E9B-9F4B-9FEA295ACC1E}"/>
    <dgm:cxn modelId="{8DA6F69A-7077-4773-B0E2-1ACC251502D4}" type="presOf" srcId="{18A7DE7C-BC0C-4AA8-BE5C-9AC5A41CC3DB}" destId="{45E9331C-4D82-497D-B163-166FD7146896}" srcOrd="0" destOrd="0" presId="urn:microsoft.com/office/officeart/2005/8/layout/default"/>
    <dgm:cxn modelId="{0BADE8B5-0F98-4899-8617-D0A9C3BC77C6}" type="presOf" srcId="{FDAD2A41-4153-48AC-AD3B-6CDAF8B79DAA}" destId="{4F2E92E7-DD95-432F-B8C9-FFDEA7A0531A}" srcOrd="0" destOrd="0" presId="urn:microsoft.com/office/officeart/2005/8/layout/default"/>
    <dgm:cxn modelId="{11C208E8-C568-42E7-BBB5-D1C746734B88}" srcId="{FDAD2A41-4153-48AC-AD3B-6CDAF8B79DAA}" destId="{18A7DE7C-BC0C-4AA8-BE5C-9AC5A41CC3DB}" srcOrd="0" destOrd="0" parTransId="{49D902F6-FF00-4D54-A631-2522F8A4E3FD}" sibTransId="{AC81B453-1FA1-41CA-8EE2-ED17163A6F97}"/>
    <dgm:cxn modelId="{00EE784A-B378-45FC-9A83-039507F85E7B}" type="presParOf" srcId="{4F2E92E7-DD95-432F-B8C9-FFDEA7A0531A}" destId="{45E9331C-4D82-497D-B163-166FD7146896}" srcOrd="0" destOrd="0" presId="urn:microsoft.com/office/officeart/2005/8/layout/default"/>
    <dgm:cxn modelId="{5876F210-B86E-4C65-BF72-90950E492AA4}" type="presParOf" srcId="{4F2E92E7-DD95-432F-B8C9-FFDEA7A0531A}" destId="{C72E49E0-6811-4344-B84D-65460D86377D}" srcOrd="1" destOrd="0" presId="urn:microsoft.com/office/officeart/2005/8/layout/default"/>
    <dgm:cxn modelId="{96343745-70A6-4CDD-B89B-EFC1BD4E9C10}" type="presParOf" srcId="{4F2E92E7-DD95-432F-B8C9-FFDEA7A0531A}" destId="{85C18BF6-F26D-436F-B6C4-F7E9AC3107C3}" srcOrd="2" destOrd="0" presId="urn:microsoft.com/office/officeart/2005/8/layout/default"/>
    <dgm:cxn modelId="{5BE3942E-C31F-4F95-A545-9547F2006478}" type="presParOf" srcId="{4F2E92E7-DD95-432F-B8C9-FFDEA7A0531A}" destId="{804A3E79-A3D9-4A05-B993-BE0061947DA3}" srcOrd="3" destOrd="0" presId="urn:microsoft.com/office/officeart/2005/8/layout/default"/>
    <dgm:cxn modelId="{F4DA56A2-E825-4CB3-A0B0-200A3FFFE063}" type="presParOf" srcId="{4F2E92E7-DD95-432F-B8C9-FFDEA7A0531A}" destId="{B1DFF131-6F06-41CC-B26C-F6009DB706D7}" srcOrd="4" destOrd="0" presId="urn:microsoft.com/office/officeart/2005/8/layout/default"/>
    <dgm:cxn modelId="{48D50CC2-DED7-4D10-8269-1D1F19E718CC}" type="presParOf" srcId="{4F2E92E7-DD95-432F-B8C9-FFDEA7A0531A}" destId="{934405B0-2BEF-4872-B130-C61A5D002665}" srcOrd="5" destOrd="0" presId="urn:microsoft.com/office/officeart/2005/8/layout/default"/>
    <dgm:cxn modelId="{5E84D654-7BF7-4C1F-9527-ED5AB961ADBF}" type="presParOf" srcId="{4F2E92E7-DD95-432F-B8C9-FFDEA7A0531A}" destId="{6892F39B-F95C-41EC-B680-B10C05DC4CA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BB279D-B5FB-4E73-96EE-3E82E2129D20}" type="doc">
      <dgm:prSet loTypeId="urn:microsoft.com/office/officeart/2008/layout/VerticalCurvedList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35EBA99-FAD2-44E7-9DE7-E64AE2B080DF}">
      <dgm:prSet phldrT="[Text]"/>
      <dgm:spPr/>
      <dgm:t>
        <a:bodyPr/>
        <a:lstStyle/>
        <a:p>
          <a:r>
            <a:rPr lang="en-US" dirty="0"/>
            <a:t>RUTUJA</a:t>
          </a:r>
        </a:p>
      </dgm:t>
    </dgm:pt>
    <dgm:pt modelId="{7A540FC3-1BA8-4069-9B28-715BBD340E0B}" type="parTrans" cxnId="{03235F74-ED9B-4357-B3D5-38AB94B2951D}">
      <dgm:prSet/>
      <dgm:spPr/>
      <dgm:t>
        <a:bodyPr/>
        <a:lstStyle/>
        <a:p>
          <a:endParaRPr lang="en-US"/>
        </a:p>
      </dgm:t>
    </dgm:pt>
    <dgm:pt modelId="{C30D0593-F093-4057-A18B-225B86D5FACC}" type="sibTrans" cxnId="{03235F74-ED9B-4357-B3D5-38AB94B2951D}">
      <dgm:prSet/>
      <dgm:spPr/>
      <dgm:t>
        <a:bodyPr/>
        <a:lstStyle/>
        <a:p>
          <a:endParaRPr lang="en-US"/>
        </a:p>
      </dgm:t>
    </dgm:pt>
    <dgm:pt modelId="{9DD8BB3A-B2B7-460C-AA7E-A56506FB42C6}">
      <dgm:prSet phldrT="[Text]"/>
      <dgm:spPr/>
      <dgm:t>
        <a:bodyPr/>
        <a:lstStyle/>
        <a:p>
          <a:r>
            <a:rPr lang="en-US" dirty="0"/>
            <a:t>NIDDEESH</a:t>
          </a:r>
        </a:p>
      </dgm:t>
    </dgm:pt>
    <dgm:pt modelId="{8F1FFE75-1C73-4C9B-B892-9353158B843F}" type="parTrans" cxnId="{47433D17-975F-4D00-8A78-C39A653998EA}">
      <dgm:prSet/>
      <dgm:spPr/>
      <dgm:t>
        <a:bodyPr/>
        <a:lstStyle/>
        <a:p>
          <a:endParaRPr lang="en-US"/>
        </a:p>
      </dgm:t>
    </dgm:pt>
    <dgm:pt modelId="{8581D806-1A1E-4101-9D98-F48628017F31}" type="sibTrans" cxnId="{47433D17-975F-4D00-8A78-C39A653998EA}">
      <dgm:prSet/>
      <dgm:spPr/>
      <dgm:t>
        <a:bodyPr/>
        <a:lstStyle/>
        <a:p>
          <a:endParaRPr lang="en-US"/>
        </a:p>
      </dgm:t>
    </dgm:pt>
    <dgm:pt modelId="{3C47DA81-2DE9-4C46-8384-EE3ABE8885FB}">
      <dgm:prSet phldrT="[Text]"/>
      <dgm:spPr/>
      <dgm:t>
        <a:bodyPr/>
        <a:lstStyle/>
        <a:p>
          <a:r>
            <a:rPr lang="en-US" dirty="0"/>
            <a:t>SOMYA</a:t>
          </a:r>
        </a:p>
      </dgm:t>
    </dgm:pt>
    <dgm:pt modelId="{02D53676-5181-40C0-97CF-DD75A110FA7F}" type="parTrans" cxnId="{B285AC8F-F2FE-4EF0-A3DE-98784E194918}">
      <dgm:prSet/>
      <dgm:spPr/>
      <dgm:t>
        <a:bodyPr/>
        <a:lstStyle/>
        <a:p>
          <a:endParaRPr lang="en-US"/>
        </a:p>
      </dgm:t>
    </dgm:pt>
    <dgm:pt modelId="{45B9BB86-14AD-4542-AABE-40F32DF98621}" type="sibTrans" cxnId="{B285AC8F-F2FE-4EF0-A3DE-98784E194918}">
      <dgm:prSet/>
      <dgm:spPr/>
      <dgm:t>
        <a:bodyPr/>
        <a:lstStyle/>
        <a:p>
          <a:endParaRPr lang="en-US"/>
        </a:p>
      </dgm:t>
    </dgm:pt>
    <dgm:pt modelId="{E0DC80EE-A817-443D-AC49-3729EB7357ED}" type="pres">
      <dgm:prSet presAssocID="{93BB279D-B5FB-4E73-96EE-3E82E2129D20}" presName="Name0" presStyleCnt="0">
        <dgm:presLayoutVars>
          <dgm:chMax val="7"/>
          <dgm:chPref val="7"/>
          <dgm:dir/>
        </dgm:presLayoutVars>
      </dgm:prSet>
      <dgm:spPr/>
    </dgm:pt>
    <dgm:pt modelId="{5BDC17A0-D951-4169-A572-85F592E491C5}" type="pres">
      <dgm:prSet presAssocID="{93BB279D-B5FB-4E73-96EE-3E82E2129D20}" presName="Name1" presStyleCnt="0"/>
      <dgm:spPr/>
    </dgm:pt>
    <dgm:pt modelId="{89677E78-2094-4B68-B99C-C31CB05AD8D1}" type="pres">
      <dgm:prSet presAssocID="{93BB279D-B5FB-4E73-96EE-3E82E2129D20}" presName="cycle" presStyleCnt="0"/>
      <dgm:spPr/>
    </dgm:pt>
    <dgm:pt modelId="{BF716BF2-8BDC-4EDE-86B2-737ACBBD9ACB}" type="pres">
      <dgm:prSet presAssocID="{93BB279D-B5FB-4E73-96EE-3E82E2129D20}" presName="srcNode" presStyleLbl="node1" presStyleIdx="0" presStyleCnt="3"/>
      <dgm:spPr/>
    </dgm:pt>
    <dgm:pt modelId="{04231E78-FDC1-4F66-87D5-05DEE84B0415}" type="pres">
      <dgm:prSet presAssocID="{93BB279D-B5FB-4E73-96EE-3E82E2129D20}" presName="conn" presStyleLbl="parChTrans1D2" presStyleIdx="0" presStyleCnt="1"/>
      <dgm:spPr/>
    </dgm:pt>
    <dgm:pt modelId="{1E35F799-8C06-4FB7-885F-AD96FB326B8C}" type="pres">
      <dgm:prSet presAssocID="{93BB279D-B5FB-4E73-96EE-3E82E2129D20}" presName="extraNode" presStyleLbl="node1" presStyleIdx="0" presStyleCnt="3"/>
      <dgm:spPr/>
    </dgm:pt>
    <dgm:pt modelId="{7A697BCC-7442-4350-988E-396ED6E4580E}" type="pres">
      <dgm:prSet presAssocID="{93BB279D-B5FB-4E73-96EE-3E82E2129D20}" presName="dstNode" presStyleLbl="node1" presStyleIdx="0" presStyleCnt="3"/>
      <dgm:spPr/>
    </dgm:pt>
    <dgm:pt modelId="{A7FDB2AA-7ED2-43F7-941F-F52D60D964EF}" type="pres">
      <dgm:prSet presAssocID="{B35EBA99-FAD2-44E7-9DE7-E64AE2B080DF}" presName="text_1" presStyleLbl="node1" presStyleIdx="0" presStyleCnt="3">
        <dgm:presLayoutVars>
          <dgm:bulletEnabled val="1"/>
        </dgm:presLayoutVars>
      </dgm:prSet>
      <dgm:spPr/>
    </dgm:pt>
    <dgm:pt modelId="{15AA0189-76EF-4FCA-A78E-D069BD7DF7AC}" type="pres">
      <dgm:prSet presAssocID="{B35EBA99-FAD2-44E7-9DE7-E64AE2B080DF}" presName="accent_1" presStyleCnt="0"/>
      <dgm:spPr/>
    </dgm:pt>
    <dgm:pt modelId="{9CFD3D16-29C3-4411-8488-B7B24BA5A087}" type="pres">
      <dgm:prSet presAssocID="{B35EBA99-FAD2-44E7-9DE7-E64AE2B080DF}" presName="accentRepeatNode" presStyleLbl="solidFgAcc1" presStyleIdx="0" presStyleCnt="3"/>
      <dgm:spPr/>
    </dgm:pt>
    <dgm:pt modelId="{73921F38-AD7E-4FD6-9AC7-F09E6FB87278}" type="pres">
      <dgm:prSet presAssocID="{9DD8BB3A-B2B7-460C-AA7E-A56506FB42C6}" presName="text_2" presStyleLbl="node1" presStyleIdx="1" presStyleCnt="3">
        <dgm:presLayoutVars>
          <dgm:bulletEnabled val="1"/>
        </dgm:presLayoutVars>
      </dgm:prSet>
      <dgm:spPr/>
    </dgm:pt>
    <dgm:pt modelId="{144EFDFF-3CBA-4E2D-A4C2-B55F5479F889}" type="pres">
      <dgm:prSet presAssocID="{9DD8BB3A-B2B7-460C-AA7E-A56506FB42C6}" presName="accent_2" presStyleCnt="0"/>
      <dgm:spPr/>
    </dgm:pt>
    <dgm:pt modelId="{3B7CF6B2-3E54-4FE3-8140-AB3FDF4B945F}" type="pres">
      <dgm:prSet presAssocID="{9DD8BB3A-B2B7-460C-AA7E-A56506FB42C6}" presName="accentRepeatNode" presStyleLbl="solidFgAcc1" presStyleIdx="1" presStyleCnt="3"/>
      <dgm:spPr/>
    </dgm:pt>
    <dgm:pt modelId="{FD537D24-AB76-4722-A6C5-17AD2E82E62D}" type="pres">
      <dgm:prSet presAssocID="{3C47DA81-2DE9-4C46-8384-EE3ABE8885FB}" presName="text_3" presStyleLbl="node1" presStyleIdx="2" presStyleCnt="3">
        <dgm:presLayoutVars>
          <dgm:bulletEnabled val="1"/>
        </dgm:presLayoutVars>
      </dgm:prSet>
      <dgm:spPr/>
    </dgm:pt>
    <dgm:pt modelId="{CDE02FEA-9F41-470B-ADD4-44662BB54F5B}" type="pres">
      <dgm:prSet presAssocID="{3C47DA81-2DE9-4C46-8384-EE3ABE8885FB}" presName="accent_3" presStyleCnt="0"/>
      <dgm:spPr/>
    </dgm:pt>
    <dgm:pt modelId="{0173276E-D093-479D-A859-326C1D44CD82}" type="pres">
      <dgm:prSet presAssocID="{3C47DA81-2DE9-4C46-8384-EE3ABE8885FB}" presName="accentRepeatNode" presStyleLbl="solidFgAcc1" presStyleIdx="2" presStyleCnt="3"/>
      <dgm:spPr/>
    </dgm:pt>
  </dgm:ptLst>
  <dgm:cxnLst>
    <dgm:cxn modelId="{34881E00-31F4-4BEC-9371-A3A09B550527}" type="presOf" srcId="{9DD8BB3A-B2B7-460C-AA7E-A56506FB42C6}" destId="{73921F38-AD7E-4FD6-9AC7-F09E6FB87278}" srcOrd="0" destOrd="0" presId="urn:microsoft.com/office/officeart/2008/layout/VerticalCurvedList"/>
    <dgm:cxn modelId="{47433D17-975F-4D00-8A78-C39A653998EA}" srcId="{93BB279D-B5FB-4E73-96EE-3E82E2129D20}" destId="{9DD8BB3A-B2B7-460C-AA7E-A56506FB42C6}" srcOrd="1" destOrd="0" parTransId="{8F1FFE75-1C73-4C9B-B892-9353158B843F}" sibTransId="{8581D806-1A1E-4101-9D98-F48628017F31}"/>
    <dgm:cxn modelId="{31611D2C-7C86-4248-AD2C-DF7E19DD9F7E}" type="presOf" srcId="{C30D0593-F093-4057-A18B-225B86D5FACC}" destId="{04231E78-FDC1-4F66-87D5-05DEE84B0415}" srcOrd="0" destOrd="0" presId="urn:microsoft.com/office/officeart/2008/layout/VerticalCurvedList"/>
    <dgm:cxn modelId="{74982D6F-F89C-480F-AC9A-0FF26D4AF738}" type="presOf" srcId="{3C47DA81-2DE9-4C46-8384-EE3ABE8885FB}" destId="{FD537D24-AB76-4722-A6C5-17AD2E82E62D}" srcOrd="0" destOrd="0" presId="urn:microsoft.com/office/officeart/2008/layout/VerticalCurvedList"/>
    <dgm:cxn modelId="{03235F74-ED9B-4357-B3D5-38AB94B2951D}" srcId="{93BB279D-B5FB-4E73-96EE-3E82E2129D20}" destId="{B35EBA99-FAD2-44E7-9DE7-E64AE2B080DF}" srcOrd="0" destOrd="0" parTransId="{7A540FC3-1BA8-4069-9B28-715BBD340E0B}" sibTransId="{C30D0593-F093-4057-A18B-225B86D5FACC}"/>
    <dgm:cxn modelId="{B285AC8F-F2FE-4EF0-A3DE-98784E194918}" srcId="{93BB279D-B5FB-4E73-96EE-3E82E2129D20}" destId="{3C47DA81-2DE9-4C46-8384-EE3ABE8885FB}" srcOrd="2" destOrd="0" parTransId="{02D53676-5181-40C0-97CF-DD75A110FA7F}" sibTransId="{45B9BB86-14AD-4542-AABE-40F32DF98621}"/>
    <dgm:cxn modelId="{F9B77AD6-9CBA-4454-8E2D-7ED560225940}" type="presOf" srcId="{93BB279D-B5FB-4E73-96EE-3E82E2129D20}" destId="{E0DC80EE-A817-443D-AC49-3729EB7357ED}" srcOrd="0" destOrd="0" presId="urn:microsoft.com/office/officeart/2008/layout/VerticalCurvedList"/>
    <dgm:cxn modelId="{1307BEFA-91F5-4457-89A7-47229888E258}" type="presOf" srcId="{B35EBA99-FAD2-44E7-9DE7-E64AE2B080DF}" destId="{A7FDB2AA-7ED2-43F7-941F-F52D60D964EF}" srcOrd="0" destOrd="0" presId="urn:microsoft.com/office/officeart/2008/layout/VerticalCurvedList"/>
    <dgm:cxn modelId="{EBEC4901-A776-4005-B8C1-A1A994838CD6}" type="presParOf" srcId="{E0DC80EE-A817-443D-AC49-3729EB7357ED}" destId="{5BDC17A0-D951-4169-A572-85F592E491C5}" srcOrd="0" destOrd="0" presId="urn:microsoft.com/office/officeart/2008/layout/VerticalCurvedList"/>
    <dgm:cxn modelId="{6FFFCFDB-09B6-4506-8EAB-365B6DAEC5F5}" type="presParOf" srcId="{5BDC17A0-D951-4169-A572-85F592E491C5}" destId="{89677E78-2094-4B68-B99C-C31CB05AD8D1}" srcOrd="0" destOrd="0" presId="urn:microsoft.com/office/officeart/2008/layout/VerticalCurvedList"/>
    <dgm:cxn modelId="{F4E9874B-A354-4637-8EB8-C86F2323FDDC}" type="presParOf" srcId="{89677E78-2094-4B68-B99C-C31CB05AD8D1}" destId="{BF716BF2-8BDC-4EDE-86B2-737ACBBD9ACB}" srcOrd="0" destOrd="0" presId="urn:microsoft.com/office/officeart/2008/layout/VerticalCurvedList"/>
    <dgm:cxn modelId="{68A8887C-AE55-4A65-B6E1-AE8AD73A7906}" type="presParOf" srcId="{89677E78-2094-4B68-B99C-C31CB05AD8D1}" destId="{04231E78-FDC1-4F66-87D5-05DEE84B0415}" srcOrd="1" destOrd="0" presId="urn:microsoft.com/office/officeart/2008/layout/VerticalCurvedList"/>
    <dgm:cxn modelId="{67CEFABC-07DE-4E18-9EA4-E30B9873594B}" type="presParOf" srcId="{89677E78-2094-4B68-B99C-C31CB05AD8D1}" destId="{1E35F799-8C06-4FB7-885F-AD96FB326B8C}" srcOrd="2" destOrd="0" presId="urn:microsoft.com/office/officeart/2008/layout/VerticalCurvedList"/>
    <dgm:cxn modelId="{1A47252B-B5D2-415B-B5B7-8997091460BC}" type="presParOf" srcId="{89677E78-2094-4B68-B99C-C31CB05AD8D1}" destId="{7A697BCC-7442-4350-988E-396ED6E4580E}" srcOrd="3" destOrd="0" presId="urn:microsoft.com/office/officeart/2008/layout/VerticalCurvedList"/>
    <dgm:cxn modelId="{8A67791E-C845-4F64-9CE9-05FE99E03FC1}" type="presParOf" srcId="{5BDC17A0-D951-4169-A572-85F592E491C5}" destId="{A7FDB2AA-7ED2-43F7-941F-F52D60D964EF}" srcOrd="1" destOrd="0" presId="urn:microsoft.com/office/officeart/2008/layout/VerticalCurvedList"/>
    <dgm:cxn modelId="{FD61BB63-5A4F-4188-BFBE-B0EF1B84624B}" type="presParOf" srcId="{5BDC17A0-D951-4169-A572-85F592E491C5}" destId="{15AA0189-76EF-4FCA-A78E-D069BD7DF7AC}" srcOrd="2" destOrd="0" presId="urn:microsoft.com/office/officeart/2008/layout/VerticalCurvedList"/>
    <dgm:cxn modelId="{B5267AAA-F607-4545-BFA0-21827D93BAFC}" type="presParOf" srcId="{15AA0189-76EF-4FCA-A78E-D069BD7DF7AC}" destId="{9CFD3D16-29C3-4411-8488-B7B24BA5A087}" srcOrd="0" destOrd="0" presId="urn:microsoft.com/office/officeart/2008/layout/VerticalCurvedList"/>
    <dgm:cxn modelId="{68BD395C-AF62-4D53-85CC-0E646CA17D1E}" type="presParOf" srcId="{5BDC17A0-D951-4169-A572-85F592E491C5}" destId="{73921F38-AD7E-4FD6-9AC7-F09E6FB87278}" srcOrd="3" destOrd="0" presId="urn:microsoft.com/office/officeart/2008/layout/VerticalCurvedList"/>
    <dgm:cxn modelId="{2F9DE630-70F4-4A19-8060-E1CA3D34ACB4}" type="presParOf" srcId="{5BDC17A0-D951-4169-A572-85F592E491C5}" destId="{144EFDFF-3CBA-4E2D-A4C2-B55F5479F889}" srcOrd="4" destOrd="0" presId="urn:microsoft.com/office/officeart/2008/layout/VerticalCurvedList"/>
    <dgm:cxn modelId="{17F2ACBF-757E-4A75-AF7A-55829E2F1A71}" type="presParOf" srcId="{144EFDFF-3CBA-4E2D-A4C2-B55F5479F889}" destId="{3B7CF6B2-3E54-4FE3-8140-AB3FDF4B945F}" srcOrd="0" destOrd="0" presId="urn:microsoft.com/office/officeart/2008/layout/VerticalCurvedList"/>
    <dgm:cxn modelId="{20BB012F-1624-4F9A-B4E3-E84CBDF8EF15}" type="presParOf" srcId="{5BDC17A0-D951-4169-A572-85F592E491C5}" destId="{FD537D24-AB76-4722-A6C5-17AD2E82E62D}" srcOrd="5" destOrd="0" presId="urn:microsoft.com/office/officeart/2008/layout/VerticalCurvedList"/>
    <dgm:cxn modelId="{E2763E93-8D16-4BDE-816C-028ED02284C1}" type="presParOf" srcId="{5BDC17A0-D951-4169-A572-85F592E491C5}" destId="{CDE02FEA-9F41-470B-ADD4-44662BB54F5B}" srcOrd="6" destOrd="0" presId="urn:microsoft.com/office/officeart/2008/layout/VerticalCurvedList"/>
    <dgm:cxn modelId="{5AD31469-86D9-4FF3-96F6-BA26EDC6D847}" type="presParOf" srcId="{CDE02FEA-9F41-470B-ADD4-44662BB54F5B}" destId="{0173276E-D093-479D-A859-326C1D44CD8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31AC75-7E8E-4709-B5D5-9E3A41E999EA}" type="doc">
      <dgm:prSet loTypeId="urn:microsoft.com/office/officeart/2005/8/layout/default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BFA0437-0D9E-470B-A8E3-8D856F79ED15}">
      <dgm:prSet phldrT="[Text]"/>
      <dgm:spPr/>
      <dgm:t>
        <a:bodyPr/>
        <a:lstStyle/>
        <a:p>
          <a:r>
            <a:rPr lang="en-US" dirty="0"/>
            <a:t>NEELAKSH</a:t>
          </a:r>
        </a:p>
      </dgm:t>
    </dgm:pt>
    <dgm:pt modelId="{F42BBC39-EC7C-4F66-9F11-F66D3BD42DA0}" type="parTrans" cxnId="{E00BDE76-332D-48EA-AF38-AD71AB652532}">
      <dgm:prSet/>
      <dgm:spPr/>
      <dgm:t>
        <a:bodyPr/>
        <a:lstStyle/>
        <a:p>
          <a:endParaRPr lang="en-US"/>
        </a:p>
      </dgm:t>
    </dgm:pt>
    <dgm:pt modelId="{AD24B654-992E-4101-AE4D-4DF2AD4E16D5}" type="sibTrans" cxnId="{E00BDE76-332D-48EA-AF38-AD71AB652532}">
      <dgm:prSet/>
      <dgm:spPr/>
      <dgm:t>
        <a:bodyPr/>
        <a:lstStyle/>
        <a:p>
          <a:endParaRPr lang="en-US"/>
        </a:p>
      </dgm:t>
    </dgm:pt>
    <dgm:pt modelId="{308D8072-5D36-4C84-987D-85F4F8D60D7A}">
      <dgm:prSet phldrT="[Text]"/>
      <dgm:spPr/>
      <dgm:t>
        <a:bodyPr/>
        <a:lstStyle/>
        <a:p>
          <a:r>
            <a:rPr lang="en-US" dirty="0"/>
            <a:t>VEDANT</a:t>
          </a:r>
        </a:p>
      </dgm:t>
    </dgm:pt>
    <dgm:pt modelId="{D2EB4C36-17DF-4590-9B39-67A63F774AED}" type="parTrans" cxnId="{6FD901F5-96C0-4087-B71D-DBB1060B3E5D}">
      <dgm:prSet/>
      <dgm:spPr/>
      <dgm:t>
        <a:bodyPr/>
        <a:lstStyle/>
        <a:p>
          <a:endParaRPr lang="en-US"/>
        </a:p>
      </dgm:t>
    </dgm:pt>
    <dgm:pt modelId="{9D1A725A-6578-4CA5-8054-354E8BA7C3D0}" type="sibTrans" cxnId="{6FD901F5-96C0-4087-B71D-DBB1060B3E5D}">
      <dgm:prSet/>
      <dgm:spPr/>
      <dgm:t>
        <a:bodyPr/>
        <a:lstStyle/>
        <a:p>
          <a:endParaRPr lang="en-US"/>
        </a:p>
      </dgm:t>
    </dgm:pt>
    <dgm:pt modelId="{387BD371-DCE3-446C-A21A-599638BD3A93}">
      <dgm:prSet phldrT="[Text]"/>
      <dgm:spPr/>
      <dgm:t>
        <a:bodyPr/>
        <a:lstStyle/>
        <a:p>
          <a:r>
            <a:rPr lang="en-US" dirty="0"/>
            <a:t>NISHANT</a:t>
          </a:r>
        </a:p>
      </dgm:t>
    </dgm:pt>
    <dgm:pt modelId="{C97F769B-A8E5-4B2B-AF04-1B9D0ED14A0B}" type="parTrans" cxnId="{7F2E90E9-7929-44F7-9C77-C08C7C79B312}">
      <dgm:prSet/>
      <dgm:spPr/>
      <dgm:t>
        <a:bodyPr/>
        <a:lstStyle/>
        <a:p>
          <a:endParaRPr lang="en-US"/>
        </a:p>
      </dgm:t>
    </dgm:pt>
    <dgm:pt modelId="{CA360986-2A09-40A4-8C09-D95CFF2BE441}" type="sibTrans" cxnId="{7F2E90E9-7929-44F7-9C77-C08C7C79B312}">
      <dgm:prSet/>
      <dgm:spPr/>
      <dgm:t>
        <a:bodyPr/>
        <a:lstStyle/>
        <a:p>
          <a:endParaRPr lang="en-US"/>
        </a:p>
      </dgm:t>
    </dgm:pt>
    <dgm:pt modelId="{2FFFEA07-428B-4E36-AD94-1507E494DA15}">
      <dgm:prSet phldrT="[Text]"/>
      <dgm:spPr/>
      <dgm:t>
        <a:bodyPr/>
        <a:lstStyle/>
        <a:p>
          <a:r>
            <a:rPr lang="en-US" dirty="0"/>
            <a:t>SHAIL</a:t>
          </a:r>
        </a:p>
      </dgm:t>
    </dgm:pt>
    <dgm:pt modelId="{2A2CFEB1-9023-480E-AFEA-AC5D788BFE36}" type="parTrans" cxnId="{792D8AE5-6270-4F29-92DE-59964D20EB3D}">
      <dgm:prSet/>
      <dgm:spPr/>
      <dgm:t>
        <a:bodyPr/>
        <a:lstStyle/>
        <a:p>
          <a:endParaRPr lang="en-US"/>
        </a:p>
      </dgm:t>
    </dgm:pt>
    <dgm:pt modelId="{313E5465-3B20-4196-84F7-D7E443756E95}" type="sibTrans" cxnId="{792D8AE5-6270-4F29-92DE-59964D20EB3D}">
      <dgm:prSet/>
      <dgm:spPr/>
      <dgm:t>
        <a:bodyPr/>
        <a:lstStyle/>
        <a:p>
          <a:endParaRPr lang="en-US"/>
        </a:p>
      </dgm:t>
    </dgm:pt>
    <dgm:pt modelId="{1591BB67-8E90-4A9C-B6E7-FBB3AB444F5F}">
      <dgm:prSet phldrT="[Text]"/>
      <dgm:spPr/>
      <dgm:t>
        <a:bodyPr/>
        <a:lstStyle/>
        <a:p>
          <a:r>
            <a:rPr lang="en-US" dirty="0"/>
            <a:t>JIMMY</a:t>
          </a:r>
        </a:p>
      </dgm:t>
    </dgm:pt>
    <dgm:pt modelId="{172B0875-2A23-4239-BF5A-8AD9DB756057}" type="parTrans" cxnId="{D29642EF-F87B-4A35-A91B-F67D2C70CB95}">
      <dgm:prSet/>
      <dgm:spPr/>
      <dgm:t>
        <a:bodyPr/>
        <a:lstStyle/>
        <a:p>
          <a:endParaRPr lang="en-US"/>
        </a:p>
      </dgm:t>
    </dgm:pt>
    <dgm:pt modelId="{7E593BA2-BBF7-4D05-8A97-A3BB86979548}" type="sibTrans" cxnId="{D29642EF-F87B-4A35-A91B-F67D2C70CB95}">
      <dgm:prSet/>
      <dgm:spPr/>
      <dgm:t>
        <a:bodyPr/>
        <a:lstStyle/>
        <a:p>
          <a:endParaRPr lang="en-US"/>
        </a:p>
      </dgm:t>
    </dgm:pt>
    <dgm:pt modelId="{7A74A401-42A9-4FE5-A5AE-6D843EACCEBD}" type="pres">
      <dgm:prSet presAssocID="{3531AC75-7E8E-4709-B5D5-9E3A41E999EA}" presName="diagram" presStyleCnt="0">
        <dgm:presLayoutVars>
          <dgm:dir/>
          <dgm:resizeHandles val="exact"/>
        </dgm:presLayoutVars>
      </dgm:prSet>
      <dgm:spPr/>
    </dgm:pt>
    <dgm:pt modelId="{1CCBD407-9181-400B-9CFE-11F210D02BF2}" type="pres">
      <dgm:prSet presAssocID="{0BFA0437-0D9E-470B-A8E3-8D856F79ED15}" presName="node" presStyleLbl="node1" presStyleIdx="0" presStyleCnt="5">
        <dgm:presLayoutVars>
          <dgm:bulletEnabled val="1"/>
        </dgm:presLayoutVars>
      </dgm:prSet>
      <dgm:spPr/>
    </dgm:pt>
    <dgm:pt modelId="{F04299D9-3C49-4AD8-8DD1-1653302009B6}" type="pres">
      <dgm:prSet presAssocID="{AD24B654-992E-4101-AE4D-4DF2AD4E16D5}" presName="sibTrans" presStyleCnt="0"/>
      <dgm:spPr/>
    </dgm:pt>
    <dgm:pt modelId="{EC4D74C3-3EE6-4CE7-BE2B-B97F3A8EE139}" type="pres">
      <dgm:prSet presAssocID="{308D8072-5D36-4C84-987D-85F4F8D60D7A}" presName="node" presStyleLbl="node1" presStyleIdx="1" presStyleCnt="5">
        <dgm:presLayoutVars>
          <dgm:bulletEnabled val="1"/>
        </dgm:presLayoutVars>
      </dgm:prSet>
      <dgm:spPr/>
    </dgm:pt>
    <dgm:pt modelId="{5FD0ECF6-D635-4E28-8F85-B1C837F8D5AB}" type="pres">
      <dgm:prSet presAssocID="{9D1A725A-6578-4CA5-8054-354E8BA7C3D0}" presName="sibTrans" presStyleCnt="0"/>
      <dgm:spPr/>
    </dgm:pt>
    <dgm:pt modelId="{AFE81D61-69D3-4029-8D7A-A77549204F60}" type="pres">
      <dgm:prSet presAssocID="{387BD371-DCE3-446C-A21A-599638BD3A93}" presName="node" presStyleLbl="node1" presStyleIdx="2" presStyleCnt="5">
        <dgm:presLayoutVars>
          <dgm:bulletEnabled val="1"/>
        </dgm:presLayoutVars>
      </dgm:prSet>
      <dgm:spPr/>
    </dgm:pt>
    <dgm:pt modelId="{C83FC3EC-036A-4C56-9496-B377F90DC8BA}" type="pres">
      <dgm:prSet presAssocID="{CA360986-2A09-40A4-8C09-D95CFF2BE441}" presName="sibTrans" presStyleCnt="0"/>
      <dgm:spPr/>
    </dgm:pt>
    <dgm:pt modelId="{812AE5B8-F214-46A3-9ABD-158528557424}" type="pres">
      <dgm:prSet presAssocID="{2FFFEA07-428B-4E36-AD94-1507E494DA15}" presName="node" presStyleLbl="node1" presStyleIdx="3" presStyleCnt="5">
        <dgm:presLayoutVars>
          <dgm:bulletEnabled val="1"/>
        </dgm:presLayoutVars>
      </dgm:prSet>
      <dgm:spPr/>
    </dgm:pt>
    <dgm:pt modelId="{78440FDF-3F21-4485-99E1-06F28A549576}" type="pres">
      <dgm:prSet presAssocID="{313E5465-3B20-4196-84F7-D7E443756E95}" presName="sibTrans" presStyleCnt="0"/>
      <dgm:spPr/>
    </dgm:pt>
    <dgm:pt modelId="{905666EC-FE3F-453F-965D-AA93FBF082D3}" type="pres">
      <dgm:prSet presAssocID="{1591BB67-8E90-4A9C-B6E7-FBB3AB444F5F}" presName="node" presStyleLbl="node1" presStyleIdx="4" presStyleCnt="5">
        <dgm:presLayoutVars>
          <dgm:bulletEnabled val="1"/>
        </dgm:presLayoutVars>
      </dgm:prSet>
      <dgm:spPr/>
    </dgm:pt>
  </dgm:ptLst>
  <dgm:cxnLst>
    <dgm:cxn modelId="{041AD64B-F42A-459B-868F-7FF4DF0BA3AA}" type="presOf" srcId="{387BD371-DCE3-446C-A21A-599638BD3A93}" destId="{AFE81D61-69D3-4029-8D7A-A77549204F60}" srcOrd="0" destOrd="0" presId="urn:microsoft.com/office/officeart/2005/8/layout/default"/>
    <dgm:cxn modelId="{E00BDE76-332D-48EA-AF38-AD71AB652532}" srcId="{3531AC75-7E8E-4709-B5D5-9E3A41E999EA}" destId="{0BFA0437-0D9E-470B-A8E3-8D856F79ED15}" srcOrd="0" destOrd="0" parTransId="{F42BBC39-EC7C-4F66-9F11-F66D3BD42DA0}" sibTransId="{AD24B654-992E-4101-AE4D-4DF2AD4E16D5}"/>
    <dgm:cxn modelId="{34C78F7F-99F0-477A-8C38-1AB1AE7FE7F7}" type="presOf" srcId="{3531AC75-7E8E-4709-B5D5-9E3A41E999EA}" destId="{7A74A401-42A9-4FE5-A5AE-6D843EACCEBD}" srcOrd="0" destOrd="0" presId="urn:microsoft.com/office/officeart/2005/8/layout/default"/>
    <dgm:cxn modelId="{BC99D292-C3A7-48FF-A433-6A362A86B069}" type="presOf" srcId="{2FFFEA07-428B-4E36-AD94-1507E494DA15}" destId="{812AE5B8-F214-46A3-9ABD-158528557424}" srcOrd="0" destOrd="0" presId="urn:microsoft.com/office/officeart/2005/8/layout/default"/>
    <dgm:cxn modelId="{97C48899-A6AD-4A73-9A91-F5D5360D7FF4}" type="presOf" srcId="{0BFA0437-0D9E-470B-A8E3-8D856F79ED15}" destId="{1CCBD407-9181-400B-9CFE-11F210D02BF2}" srcOrd="0" destOrd="0" presId="urn:microsoft.com/office/officeart/2005/8/layout/default"/>
    <dgm:cxn modelId="{7DF68BE1-34CA-4AD3-B853-53434C4E17EE}" type="presOf" srcId="{1591BB67-8E90-4A9C-B6E7-FBB3AB444F5F}" destId="{905666EC-FE3F-453F-965D-AA93FBF082D3}" srcOrd="0" destOrd="0" presId="urn:microsoft.com/office/officeart/2005/8/layout/default"/>
    <dgm:cxn modelId="{792D8AE5-6270-4F29-92DE-59964D20EB3D}" srcId="{3531AC75-7E8E-4709-B5D5-9E3A41E999EA}" destId="{2FFFEA07-428B-4E36-AD94-1507E494DA15}" srcOrd="3" destOrd="0" parTransId="{2A2CFEB1-9023-480E-AFEA-AC5D788BFE36}" sibTransId="{313E5465-3B20-4196-84F7-D7E443756E95}"/>
    <dgm:cxn modelId="{7F2E90E9-7929-44F7-9C77-C08C7C79B312}" srcId="{3531AC75-7E8E-4709-B5D5-9E3A41E999EA}" destId="{387BD371-DCE3-446C-A21A-599638BD3A93}" srcOrd="2" destOrd="0" parTransId="{C97F769B-A8E5-4B2B-AF04-1B9D0ED14A0B}" sibTransId="{CA360986-2A09-40A4-8C09-D95CFF2BE441}"/>
    <dgm:cxn modelId="{3C5A5AEA-E494-4FA5-8DBF-EDDD42B3F7BB}" type="presOf" srcId="{308D8072-5D36-4C84-987D-85F4F8D60D7A}" destId="{EC4D74C3-3EE6-4CE7-BE2B-B97F3A8EE139}" srcOrd="0" destOrd="0" presId="urn:microsoft.com/office/officeart/2005/8/layout/default"/>
    <dgm:cxn modelId="{D29642EF-F87B-4A35-A91B-F67D2C70CB95}" srcId="{3531AC75-7E8E-4709-B5D5-9E3A41E999EA}" destId="{1591BB67-8E90-4A9C-B6E7-FBB3AB444F5F}" srcOrd="4" destOrd="0" parTransId="{172B0875-2A23-4239-BF5A-8AD9DB756057}" sibTransId="{7E593BA2-BBF7-4D05-8A97-A3BB86979548}"/>
    <dgm:cxn modelId="{6FD901F5-96C0-4087-B71D-DBB1060B3E5D}" srcId="{3531AC75-7E8E-4709-B5D5-9E3A41E999EA}" destId="{308D8072-5D36-4C84-987D-85F4F8D60D7A}" srcOrd="1" destOrd="0" parTransId="{D2EB4C36-17DF-4590-9B39-67A63F774AED}" sibTransId="{9D1A725A-6578-4CA5-8054-354E8BA7C3D0}"/>
    <dgm:cxn modelId="{44E0541D-BED4-4416-8C52-19E2CC537857}" type="presParOf" srcId="{7A74A401-42A9-4FE5-A5AE-6D843EACCEBD}" destId="{1CCBD407-9181-400B-9CFE-11F210D02BF2}" srcOrd="0" destOrd="0" presId="urn:microsoft.com/office/officeart/2005/8/layout/default"/>
    <dgm:cxn modelId="{74C6C850-97BB-49AF-8DE1-73C1712FADB8}" type="presParOf" srcId="{7A74A401-42A9-4FE5-A5AE-6D843EACCEBD}" destId="{F04299D9-3C49-4AD8-8DD1-1653302009B6}" srcOrd="1" destOrd="0" presId="urn:microsoft.com/office/officeart/2005/8/layout/default"/>
    <dgm:cxn modelId="{BDB2298C-C3C7-40C2-B1B8-DACBA4B13B0C}" type="presParOf" srcId="{7A74A401-42A9-4FE5-A5AE-6D843EACCEBD}" destId="{EC4D74C3-3EE6-4CE7-BE2B-B97F3A8EE139}" srcOrd="2" destOrd="0" presId="urn:microsoft.com/office/officeart/2005/8/layout/default"/>
    <dgm:cxn modelId="{95929213-A105-498E-8875-2C9B8054769D}" type="presParOf" srcId="{7A74A401-42A9-4FE5-A5AE-6D843EACCEBD}" destId="{5FD0ECF6-D635-4E28-8F85-B1C837F8D5AB}" srcOrd="3" destOrd="0" presId="urn:microsoft.com/office/officeart/2005/8/layout/default"/>
    <dgm:cxn modelId="{F5232EF7-04C1-47CC-86CB-BB2694B705F7}" type="presParOf" srcId="{7A74A401-42A9-4FE5-A5AE-6D843EACCEBD}" destId="{AFE81D61-69D3-4029-8D7A-A77549204F60}" srcOrd="4" destOrd="0" presId="urn:microsoft.com/office/officeart/2005/8/layout/default"/>
    <dgm:cxn modelId="{AFD01604-552F-4EFC-BA92-77929CA48AD2}" type="presParOf" srcId="{7A74A401-42A9-4FE5-A5AE-6D843EACCEBD}" destId="{C83FC3EC-036A-4C56-9496-B377F90DC8BA}" srcOrd="5" destOrd="0" presId="urn:microsoft.com/office/officeart/2005/8/layout/default"/>
    <dgm:cxn modelId="{0D6F9D74-5204-476D-B000-0AAE2F89F8F9}" type="presParOf" srcId="{7A74A401-42A9-4FE5-A5AE-6D843EACCEBD}" destId="{812AE5B8-F214-46A3-9ABD-158528557424}" srcOrd="6" destOrd="0" presId="urn:microsoft.com/office/officeart/2005/8/layout/default"/>
    <dgm:cxn modelId="{7E49B8E0-CC80-4C58-A874-785D13DFEDD4}" type="presParOf" srcId="{7A74A401-42A9-4FE5-A5AE-6D843EACCEBD}" destId="{78440FDF-3F21-4485-99E1-06F28A549576}" srcOrd="7" destOrd="0" presId="urn:microsoft.com/office/officeart/2005/8/layout/default"/>
    <dgm:cxn modelId="{6550D98A-C207-4A1A-AF8A-B649EEEACB6B}" type="presParOf" srcId="{7A74A401-42A9-4FE5-A5AE-6D843EACCEBD}" destId="{905666EC-FE3F-453F-965D-AA93FBF082D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E159F27-B8A1-4BEE-9A0E-E4BD7D0A4F99}" type="doc">
      <dgm:prSet loTypeId="urn:microsoft.com/office/officeart/2005/8/layout/default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4DBA454-5200-4495-A833-FBA886FFCF79}">
      <dgm:prSet phldrT="[Text]"/>
      <dgm:spPr/>
      <dgm:t>
        <a:bodyPr/>
        <a:lstStyle/>
        <a:p>
          <a:r>
            <a:rPr lang="en-US" dirty="0"/>
            <a:t>BHARGAVI</a:t>
          </a:r>
        </a:p>
      </dgm:t>
    </dgm:pt>
    <dgm:pt modelId="{604EAF94-631C-40BD-A0C0-F78BB682815D}" type="parTrans" cxnId="{8EACB593-45C9-4223-BA58-6F5766EA32B2}">
      <dgm:prSet/>
      <dgm:spPr/>
      <dgm:t>
        <a:bodyPr/>
        <a:lstStyle/>
        <a:p>
          <a:endParaRPr lang="en-US"/>
        </a:p>
      </dgm:t>
    </dgm:pt>
    <dgm:pt modelId="{A3E31F3D-3574-46BE-A321-B5FB5E6A5117}" type="sibTrans" cxnId="{8EACB593-45C9-4223-BA58-6F5766EA32B2}">
      <dgm:prSet/>
      <dgm:spPr/>
      <dgm:t>
        <a:bodyPr/>
        <a:lstStyle/>
        <a:p>
          <a:endParaRPr lang="en-US"/>
        </a:p>
      </dgm:t>
    </dgm:pt>
    <dgm:pt modelId="{5B93109F-F454-4CDF-A721-E9413CD160DB}">
      <dgm:prSet phldrT="[Text]"/>
      <dgm:spPr/>
      <dgm:t>
        <a:bodyPr/>
        <a:lstStyle/>
        <a:p>
          <a:r>
            <a:rPr lang="en-US" dirty="0"/>
            <a:t>TRUPTI</a:t>
          </a:r>
        </a:p>
      </dgm:t>
    </dgm:pt>
    <dgm:pt modelId="{5B0EA7B9-8499-4106-BB7D-FCBB64D77BBF}" type="parTrans" cxnId="{3C124AAC-84CE-4FD3-8955-4A834C742843}">
      <dgm:prSet/>
      <dgm:spPr/>
      <dgm:t>
        <a:bodyPr/>
        <a:lstStyle/>
        <a:p>
          <a:endParaRPr lang="en-US"/>
        </a:p>
      </dgm:t>
    </dgm:pt>
    <dgm:pt modelId="{E80E09DE-356E-45C8-B34A-5109EEB77841}" type="sibTrans" cxnId="{3C124AAC-84CE-4FD3-8955-4A834C742843}">
      <dgm:prSet/>
      <dgm:spPr/>
      <dgm:t>
        <a:bodyPr/>
        <a:lstStyle/>
        <a:p>
          <a:endParaRPr lang="en-US"/>
        </a:p>
      </dgm:t>
    </dgm:pt>
    <dgm:pt modelId="{4E3BF474-A36C-4311-8020-9728959C428E}">
      <dgm:prSet phldrT="[Text]"/>
      <dgm:spPr/>
      <dgm:t>
        <a:bodyPr/>
        <a:lstStyle/>
        <a:p>
          <a:r>
            <a:rPr lang="en-US" dirty="0"/>
            <a:t>DHVANI</a:t>
          </a:r>
        </a:p>
      </dgm:t>
    </dgm:pt>
    <dgm:pt modelId="{5775DD8E-D284-4E3B-BAB8-8432EDA9DA9E}" type="parTrans" cxnId="{B1FABE6E-8A4B-4B42-9AE7-CA8F273986AC}">
      <dgm:prSet/>
      <dgm:spPr/>
      <dgm:t>
        <a:bodyPr/>
        <a:lstStyle/>
        <a:p>
          <a:endParaRPr lang="en-US"/>
        </a:p>
      </dgm:t>
    </dgm:pt>
    <dgm:pt modelId="{0AEF4C89-A2C8-4BCB-A9F0-A153BF41A1C9}" type="sibTrans" cxnId="{B1FABE6E-8A4B-4B42-9AE7-CA8F273986AC}">
      <dgm:prSet/>
      <dgm:spPr/>
      <dgm:t>
        <a:bodyPr/>
        <a:lstStyle/>
        <a:p>
          <a:endParaRPr lang="en-US"/>
        </a:p>
      </dgm:t>
    </dgm:pt>
    <dgm:pt modelId="{A0B239C9-EE9F-4074-A9E1-A916B022D472}">
      <dgm:prSet phldrT="[Text]"/>
      <dgm:spPr/>
      <dgm:t>
        <a:bodyPr/>
        <a:lstStyle/>
        <a:p>
          <a:r>
            <a:rPr lang="en-US" dirty="0"/>
            <a:t>NIHANSHI</a:t>
          </a:r>
        </a:p>
      </dgm:t>
    </dgm:pt>
    <dgm:pt modelId="{08E17164-9675-4FEB-95D5-29B7FF9EC62C}" type="parTrans" cxnId="{C58DF4E1-8F28-4D5E-91EE-D7B5AB655B93}">
      <dgm:prSet/>
      <dgm:spPr/>
      <dgm:t>
        <a:bodyPr/>
        <a:lstStyle/>
        <a:p>
          <a:endParaRPr lang="en-US"/>
        </a:p>
      </dgm:t>
    </dgm:pt>
    <dgm:pt modelId="{93201CEA-27EB-4C05-8F93-5D7E4BABB76A}" type="sibTrans" cxnId="{C58DF4E1-8F28-4D5E-91EE-D7B5AB655B93}">
      <dgm:prSet/>
      <dgm:spPr/>
      <dgm:t>
        <a:bodyPr/>
        <a:lstStyle/>
        <a:p>
          <a:endParaRPr lang="en-US"/>
        </a:p>
      </dgm:t>
    </dgm:pt>
    <dgm:pt modelId="{033A9F19-1EDB-46E2-9C51-7E14CE38B17B}" type="pres">
      <dgm:prSet presAssocID="{6E159F27-B8A1-4BEE-9A0E-E4BD7D0A4F99}" presName="diagram" presStyleCnt="0">
        <dgm:presLayoutVars>
          <dgm:dir/>
          <dgm:resizeHandles val="exact"/>
        </dgm:presLayoutVars>
      </dgm:prSet>
      <dgm:spPr/>
    </dgm:pt>
    <dgm:pt modelId="{F0D33892-B55B-4CEE-B5B3-D5675CBFF002}" type="pres">
      <dgm:prSet presAssocID="{84DBA454-5200-4495-A833-FBA886FFCF79}" presName="node" presStyleLbl="node1" presStyleIdx="0" presStyleCnt="4">
        <dgm:presLayoutVars>
          <dgm:bulletEnabled val="1"/>
        </dgm:presLayoutVars>
      </dgm:prSet>
      <dgm:spPr/>
    </dgm:pt>
    <dgm:pt modelId="{51A591B6-BA0F-45ED-AB76-338C9041F59D}" type="pres">
      <dgm:prSet presAssocID="{A3E31F3D-3574-46BE-A321-B5FB5E6A5117}" presName="sibTrans" presStyleCnt="0"/>
      <dgm:spPr/>
    </dgm:pt>
    <dgm:pt modelId="{7753ABA5-4189-4357-83F3-58E5E11CD530}" type="pres">
      <dgm:prSet presAssocID="{5B93109F-F454-4CDF-A721-E9413CD160DB}" presName="node" presStyleLbl="node1" presStyleIdx="1" presStyleCnt="4">
        <dgm:presLayoutVars>
          <dgm:bulletEnabled val="1"/>
        </dgm:presLayoutVars>
      </dgm:prSet>
      <dgm:spPr/>
    </dgm:pt>
    <dgm:pt modelId="{E7E455FA-0B65-4581-A6AC-BFA7FF7B55FA}" type="pres">
      <dgm:prSet presAssocID="{E80E09DE-356E-45C8-B34A-5109EEB77841}" presName="sibTrans" presStyleCnt="0"/>
      <dgm:spPr/>
    </dgm:pt>
    <dgm:pt modelId="{C0A18034-EC4F-4BE3-9628-23D0DAD7D037}" type="pres">
      <dgm:prSet presAssocID="{4E3BF474-A36C-4311-8020-9728959C428E}" presName="node" presStyleLbl="node1" presStyleIdx="2" presStyleCnt="4">
        <dgm:presLayoutVars>
          <dgm:bulletEnabled val="1"/>
        </dgm:presLayoutVars>
      </dgm:prSet>
      <dgm:spPr/>
    </dgm:pt>
    <dgm:pt modelId="{6CD83FB0-0128-49F3-9889-4AE9B4A6446E}" type="pres">
      <dgm:prSet presAssocID="{0AEF4C89-A2C8-4BCB-A9F0-A153BF41A1C9}" presName="sibTrans" presStyleCnt="0"/>
      <dgm:spPr/>
    </dgm:pt>
    <dgm:pt modelId="{7FE8D351-0432-4F5B-B5B7-020F2024B77A}" type="pres">
      <dgm:prSet presAssocID="{A0B239C9-EE9F-4074-A9E1-A916B022D472}" presName="node" presStyleLbl="node1" presStyleIdx="3" presStyleCnt="4">
        <dgm:presLayoutVars>
          <dgm:bulletEnabled val="1"/>
        </dgm:presLayoutVars>
      </dgm:prSet>
      <dgm:spPr/>
    </dgm:pt>
  </dgm:ptLst>
  <dgm:cxnLst>
    <dgm:cxn modelId="{D8A1A764-95BD-4BB2-BF62-D9BD5329CEE9}" type="presOf" srcId="{5B93109F-F454-4CDF-A721-E9413CD160DB}" destId="{7753ABA5-4189-4357-83F3-58E5E11CD530}" srcOrd="0" destOrd="0" presId="urn:microsoft.com/office/officeart/2005/8/layout/default"/>
    <dgm:cxn modelId="{B1FABE6E-8A4B-4B42-9AE7-CA8F273986AC}" srcId="{6E159F27-B8A1-4BEE-9A0E-E4BD7D0A4F99}" destId="{4E3BF474-A36C-4311-8020-9728959C428E}" srcOrd="2" destOrd="0" parTransId="{5775DD8E-D284-4E3B-BAB8-8432EDA9DA9E}" sibTransId="{0AEF4C89-A2C8-4BCB-A9F0-A153BF41A1C9}"/>
    <dgm:cxn modelId="{8EACB593-45C9-4223-BA58-6F5766EA32B2}" srcId="{6E159F27-B8A1-4BEE-9A0E-E4BD7D0A4F99}" destId="{84DBA454-5200-4495-A833-FBA886FFCF79}" srcOrd="0" destOrd="0" parTransId="{604EAF94-631C-40BD-A0C0-F78BB682815D}" sibTransId="{A3E31F3D-3574-46BE-A321-B5FB5E6A5117}"/>
    <dgm:cxn modelId="{30C7F593-60B5-44D8-995C-88CD7D7824F4}" type="presOf" srcId="{A0B239C9-EE9F-4074-A9E1-A916B022D472}" destId="{7FE8D351-0432-4F5B-B5B7-020F2024B77A}" srcOrd="0" destOrd="0" presId="urn:microsoft.com/office/officeart/2005/8/layout/default"/>
    <dgm:cxn modelId="{55885F9A-62BC-4004-91A7-C78EEC8D6D91}" type="presOf" srcId="{4E3BF474-A36C-4311-8020-9728959C428E}" destId="{C0A18034-EC4F-4BE3-9628-23D0DAD7D037}" srcOrd="0" destOrd="0" presId="urn:microsoft.com/office/officeart/2005/8/layout/default"/>
    <dgm:cxn modelId="{3C124AAC-84CE-4FD3-8955-4A834C742843}" srcId="{6E159F27-B8A1-4BEE-9A0E-E4BD7D0A4F99}" destId="{5B93109F-F454-4CDF-A721-E9413CD160DB}" srcOrd="1" destOrd="0" parTransId="{5B0EA7B9-8499-4106-BB7D-FCBB64D77BBF}" sibTransId="{E80E09DE-356E-45C8-B34A-5109EEB77841}"/>
    <dgm:cxn modelId="{003905D1-522F-4725-909A-D131B7A70546}" type="presOf" srcId="{84DBA454-5200-4495-A833-FBA886FFCF79}" destId="{F0D33892-B55B-4CEE-B5B3-D5675CBFF002}" srcOrd="0" destOrd="0" presId="urn:microsoft.com/office/officeart/2005/8/layout/default"/>
    <dgm:cxn modelId="{C58DF4E1-8F28-4D5E-91EE-D7B5AB655B93}" srcId="{6E159F27-B8A1-4BEE-9A0E-E4BD7D0A4F99}" destId="{A0B239C9-EE9F-4074-A9E1-A916B022D472}" srcOrd="3" destOrd="0" parTransId="{08E17164-9675-4FEB-95D5-29B7FF9EC62C}" sibTransId="{93201CEA-27EB-4C05-8F93-5D7E4BABB76A}"/>
    <dgm:cxn modelId="{A2514EE5-709F-40A7-A0DF-E053A4E6BE28}" type="presOf" srcId="{6E159F27-B8A1-4BEE-9A0E-E4BD7D0A4F99}" destId="{033A9F19-1EDB-46E2-9C51-7E14CE38B17B}" srcOrd="0" destOrd="0" presId="urn:microsoft.com/office/officeart/2005/8/layout/default"/>
    <dgm:cxn modelId="{5E289982-A159-4B13-8E6B-23E62EBEDF87}" type="presParOf" srcId="{033A9F19-1EDB-46E2-9C51-7E14CE38B17B}" destId="{F0D33892-B55B-4CEE-B5B3-D5675CBFF002}" srcOrd="0" destOrd="0" presId="urn:microsoft.com/office/officeart/2005/8/layout/default"/>
    <dgm:cxn modelId="{1DF8E8AC-40E6-4ADC-9442-40E0208C0589}" type="presParOf" srcId="{033A9F19-1EDB-46E2-9C51-7E14CE38B17B}" destId="{51A591B6-BA0F-45ED-AB76-338C9041F59D}" srcOrd="1" destOrd="0" presId="urn:microsoft.com/office/officeart/2005/8/layout/default"/>
    <dgm:cxn modelId="{462EEC9A-B987-4A1F-9808-CAD8A7EFADD4}" type="presParOf" srcId="{033A9F19-1EDB-46E2-9C51-7E14CE38B17B}" destId="{7753ABA5-4189-4357-83F3-58E5E11CD530}" srcOrd="2" destOrd="0" presId="urn:microsoft.com/office/officeart/2005/8/layout/default"/>
    <dgm:cxn modelId="{6D04BAC8-E889-4E4E-939A-028974B0CBFA}" type="presParOf" srcId="{033A9F19-1EDB-46E2-9C51-7E14CE38B17B}" destId="{E7E455FA-0B65-4581-A6AC-BFA7FF7B55FA}" srcOrd="3" destOrd="0" presId="urn:microsoft.com/office/officeart/2005/8/layout/default"/>
    <dgm:cxn modelId="{73AE06A9-C7A9-4397-8F95-71EFBEE51311}" type="presParOf" srcId="{033A9F19-1EDB-46E2-9C51-7E14CE38B17B}" destId="{C0A18034-EC4F-4BE3-9628-23D0DAD7D037}" srcOrd="4" destOrd="0" presId="urn:microsoft.com/office/officeart/2005/8/layout/default"/>
    <dgm:cxn modelId="{41520566-B2F5-4549-A766-83F57723D9F7}" type="presParOf" srcId="{033A9F19-1EDB-46E2-9C51-7E14CE38B17B}" destId="{6CD83FB0-0128-49F3-9889-4AE9B4A6446E}" srcOrd="5" destOrd="0" presId="urn:microsoft.com/office/officeart/2005/8/layout/default"/>
    <dgm:cxn modelId="{03CB1BF0-7808-4892-A795-88297108B528}" type="presParOf" srcId="{033A9F19-1EDB-46E2-9C51-7E14CE38B17B}" destId="{7FE8D351-0432-4F5B-B5B7-020F2024B77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50CB7-7C3F-492C-8EB7-5E469A84641E}">
      <dsp:nvSpPr>
        <dsp:cNvPr id="0" name=""/>
        <dsp:cNvSpPr/>
      </dsp:nvSpPr>
      <dsp:spPr>
        <a:xfrm>
          <a:off x="242589" y="2658814"/>
          <a:ext cx="3080742" cy="1540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SOMESWHAR &amp; MADUBEN PANDYA </a:t>
          </a:r>
        </a:p>
      </dsp:txBody>
      <dsp:txXfrm>
        <a:off x="287705" y="2703930"/>
        <a:ext cx="2990510" cy="1450139"/>
      </dsp:txXfrm>
    </dsp:sp>
    <dsp:sp modelId="{0354DF9B-7F5B-4DCB-B12A-61398264920F}">
      <dsp:nvSpPr>
        <dsp:cNvPr id="0" name=""/>
        <dsp:cNvSpPr/>
      </dsp:nvSpPr>
      <dsp:spPr>
        <a:xfrm rot="18289469">
          <a:off x="2860533" y="2523071"/>
          <a:ext cx="215789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157894" y="202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3885533" y="2489339"/>
        <a:ext cx="107894" cy="107894"/>
      </dsp:txXfrm>
    </dsp:sp>
    <dsp:sp modelId="{34187BCF-11BE-4923-A4D1-43595EDCFEA7}">
      <dsp:nvSpPr>
        <dsp:cNvPr id="0" name=""/>
        <dsp:cNvSpPr/>
      </dsp:nvSpPr>
      <dsp:spPr>
        <a:xfrm>
          <a:off x="4555628" y="887387"/>
          <a:ext cx="3080742" cy="1540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UMESH &amp; PARUL</a:t>
          </a:r>
        </a:p>
      </dsp:txBody>
      <dsp:txXfrm>
        <a:off x="4600744" y="932503"/>
        <a:ext cx="2990510" cy="1450139"/>
      </dsp:txXfrm>
    </dsp:sp>
    <dsp:sp modelId="{3FF8E696-9821-4AD1-8101-DE98789C1F1C}">
      <dsp:nvSpPr>
        <dsp:cNvPr id="0" name=""/>
        <dsp:cNvSpPr/>
      </dsp:nvSpPr>
      <dsp:spPr>
        <a:xfrm rot="19457599">
          <a:off x="7493730" y="1194501"/>
          <a:ext cx="151757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517578" y="202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8214580" y="1176777"/>
        <a:ext cx="75878" cy="75878"/>
      </dsp:txXfrm>
    </dsp:sp>
    <dsp:sp modelId="{D3F72A0E-510B-482C-8FF0-974161F8516B}">
      <dsp:nvSpPr>
        <dsp:cNvPr id="0" name=""/>
        <dsp:cNvSpPr/>
      </dsp:nvSpPr>
      <dsp:spPr>
        <a:xfrm>
          <a:off x="8868667" y="1674"/>
          <a:ext cx="3080742" cy="1540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NEELAKSH</a:t>
          </a:r>
        </a:p>
      </dsp:txBody>
      <dsp:txXfrm>
        <a:off x="8913783" y="46790"/>
        <a:ext cx="2990510" cy="1450139"/>
      </dsp:txXfrm>
    </dsp:sp>
    <dsp:sp modelId="{A646828A-1083-45F9-8DB2-6806D94C6A88}">
      <dsp:nvSpPr>
        <dsp:cNvPr id="0" name=""/>
        <dsp:cNvSpPr/>
      </dsp:nvSpPr>
      <dsp:spPr>
        <a:xfrm rot="2142401">
          <a:off x="7493730" y="2080215"/>
          <a:ext cx="151757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517578" y="202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8214580" y="2062490"/>
        <a:ext cx="75878" cy="75878"/>
      </dsp:txXfrm>
    </dsp:sp>
    <dsp:sp modelId="{C901A0F8-2D7C-4C99-87C1-BAAF07222CA5}">
      <dsp:nvSpPr>
        <dsp:cNvPr id="0" name=""/>
        <dsp:cNvSpPr/>
      </dsp:nvSpPr>
      <dsp:spPr>
        <a:xfrm>
          <a:off x="8868667" y="1773101"/>
          <a:ext cx="3080742" cy="1540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KRUTI</a:t>
          </a:r>
        </a:p>
      </dsp:txBody>
      <dsp:txXfrm>
        <a:off x="8913783" y="1818217"/>
        <a:ext cx="2990510" cy="1450139"/>
      </dsp:txXfrm>
    </dsp:sp>
    <dsp:sp modelId="{AB9D3F6E-51A6-4249-8C00-DBFBC8F6595B}">
      <dsp:nvSpPr>
        <dsp:cNvPr id="0" name=""/>
        <dsp:cNvSpPr/>
      </dsp:nvSpPr>
      <dsp:spPr>
        <a:xfrm rot="3310531">
          <a:off x="2860533" y="4294498"/>
          <a:ext cx="215789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157894" y="202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3885533" y="4260766"/>
        <a:ext cx="107894" cy="107894"/>
      </dsp:txXfrm>
    </dsp:sp>
    <dsp:sp modelId="{E04820DF-CB17-48A7-8F48-0003FCD3AFD3}">
      <dsp:nvSpPr>
        <dsp:cNvPr id="0" name=""/>
        <dsp:cNvSpPr/>
      </dsp:nvSpPr>
      <dsp:spPr>
        <a:xfrm>
          <a:off x="4555628" y="4430241"/>
          <a:ext cx="3080742" cy="1540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HARISH &amp; HEENA </a:t>
          </a:r>
        </a:p>
      </dsp:txBody>
      <dsp:txXfrm>
        <a:off x="4600744" y="4475357"/>
        <a:ext cx="2990510" cy="1450139"/>
      </dsp:txXfrm>
    </dsp:sp>
    <dsp:sp modelId="{3A01BF3E-D90E-40C8-8169-B6606F9E8948}">
      <dsp:nvSpPr>
        <dsp:cNvPr id="0" name=""/>
        <dsp:cNvSpPr/>
      </dsp:nvSpPr>
      <dsp:spPr>
        <a:xfrm rot="19457599">
          <a:off x="7493730" y="4737355"/>
          <a:ext cx="151757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517578" y="202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8214580" y="4719630"/>
        <a:ext cx="75878" cy="75878"/>
      </dsp:txXfrm>
    </dsp:sp>
    <dsp:sp modelId="{CF9FF073-702F-4013-AAA5-A16A98F47137}">
      <dsp:nvSpPr>
        <dsp:cNvPr id="0" name=""/>
        <dsp:cNvSpPr/>
      </dsp:nvSpPr>
      <dsp:spPr>
        <a:xfrm>
          <a:off x="8868667" y="3544527"/>
          <a:ext cx="3080742" cy="1540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VEDANT</a:t>
          </a:r>
        </a:p>
      </dsp:txBody>
      <dsp:txXfrm>
        <a:off x="8913783" y="3589643"/>
        <a:ext cx="2990510" cy="1450139"/>
      </dsp:txXfrm>
    </dsp:sp>
    <dsp:sp modelId="{CAF5F23C-7A6D-4567-90C8-85D0195CFBE7}">
      <dsp:nvSpPr>
        <dsp:cNvPr id="0" name=""/>
        <dsp:cNvSpPr/>
      </dsp:nvSpPr>
      <dsp:spPr>
        <a:xfrm rot="2142401">
          <a:off x="7493730" y="5623068"/>
          <a:ext cx="151757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517578" y="202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8214580" y="5605343"/>
        <a:ext cx="75878" cy="75878"/>
      </dsp:txXfrm>
    </dsp:sp>
    <dsp:sp modelId="{71AE73BD-5BA6-4DF4-9EB9-1768625C011A}">
      <dsp:nvSpPr>
        <dsp:cNvPr id="0" name=""/>
        <dsp:cNvSpPr/>
      </dsp:nvSpPr>
      <dsp:spPr>
        <a:xfrm>
          <a:off x="8868667" y="5315954"/>
          <a:ext cx="3080742" cy="1540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NIHANSHI</a:t>
          </a:r>
        </a:p>
      </dsp:txBody>
      <dsp:txXfrm>
        <a:off x="8913783" y="5361070"/>
        <a:ext cx="2990510" cy="1450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A2C05-1B7C-4BFC-96A0-22F78BE97983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307FE-BFF0-4D02-93CF-ACA7FCE4527A}">
      <dsp:nvSpPr>
        <dsp:cNvPr id="0" name=""/>
        <dsp:cNvSpPr/>
      </dsp:nvSpPr>
      <dsp:spPr>
        <a:xfrm>
          <a:off x="411090" y="271871"/>
          <a:ext cx="10044785" cy="54409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NIDDEESH</a:t>
          </a:r>
        </a:p>
      </dsp:txBody>
      <dsp:txXfrm>
        <a:off x="411090" y="271871"/>
        <a:ext cx="10044785" cy="544091"/>
      </dsp:txXfrm>
    </dsp:sp>
    <dsp:sp modelId="{0B5B3C70-964F-4675-98A3-71F7F41896D5}">
      <dsp:nvSpPr>
        <dsp:cNvPr id="0" name=""/>
        <dsp:cNvSpPr/>
      </dsp:nvSpPr>
      <dsp:spPr>
        <a:xfrm>
          <a:off x="71032" y="203860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32708-ADF3-4E76-A3D5-8137D86EB5E1}">
      <dsp:nvSpPr>
        <dsp:cNvPr id="0" name=""/>
        <dsp:cNvSpPr/>
      </dsp:nvSpPr>
      <dsp:spPr>
        <a:xfrm>
          <a:off x="800969" y="1087747"/>
          <a:ext cx="9654905" cy="544091"/>
        </a:xfrm>
        <a:prstGeom prst="rect">
          <a:avLst/>
        </a:prstGeom>
        <a:gradFill rotWithShape="0">
          <a:gsLst>
            <a:gs pos="0">
              <a:schemeClr val="accent4">
                <a:hueOff val="2450223"/>
                <a:satOff val="-10194"/>
                <a:lumOff val="2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450223"/>
                <a:satOff val="-10194"/>
                <a:lumOff val="2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450223"/>
                <a:satOff val="-10194"/>
                <a:lumOff val="2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JEET</a:t>
          </a:r>
        </a:p>
      </dsp:txBody>
      <dsp:txXfrm>
        <a:off x="800969" y="1087747"/>
        <a:ext cx="9654905" cy="544091"/>
      </dsp:txXfrm>
    </dsp:sp>
    <dsp:sp modelId="{747F3202-0521-4DA2-B2BE-F7D82F6A6309}">
      <dsp:nvSpPr>
        <dsp:cNvPr id="0" name=""/>
        <dsp:cNvSpPr/>
      </dsp:nvSpPr>
      <dsp:spPr>
        <a:xfrm>
          <a:off x="460912" y="1019736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2450223"/>
              <a:satOff val="-10194"/>
              <a:lumOff val="24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F2FBE0-AFC7-4491-ABAF-8B5FA2036F9C}">
      <dsp:nvSpPr>
        <dsp:cNvPr id="0" name=""/>
        <dsp:cNvSpPr/>
      </dsp:nvSpPr>
      <dsp:spPr>
        <a:xfrm>
          <a:off x="920631" y="1903623"/>
          <a:ext cx="9535243" cy="544091"/>
        </a:xfrm>
        <a:prstGeom prst="rect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RUTUJA</a:t>
          </a:r>
        </a:p>
      </dsp:txBody>
      <dsp:txXfrm>
        <a:off x="920631" y="1903623"/>
        <a:ext cx="9535243" cy="544091"/>
      </dsp:txXfrm>
    </dsp:sp>
    <dsp:sp modelId="{83D32D0A-3508-42C9-BB24-A8F1F408AC4F}">
      <dsp:nvSpPr>
        <dsp:cNvPr id="0" name=""/>
        <dsp:cNvSpPr/>
      </dsp:nvSpPr>
      <dsp:spPr>
        <a:xfrm>
          <a:off x="580574" y="1835611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68A97-6248-4807-AA9C-6355E132B7D7}">
      <dsp:nvSpPr>
        <dsp:cNvPr id="0" name=""/>
        <dsp:cNvSpPr/>
      </dsp:nvSpPr>
      <dsp:spPr>
        <a:xfrm>
          <a:off x="800969" y="2719499"/>
          <a:ext cx="9654905" cy="544091"/>
        </a:xfrm>
        <a:prstGeom prst="rect">
          <a:avLst/>
        </a:prstGeom>
        <a:gradFill rotWithShape="0">
          <a:gsLst>
            <a:gs pos="0">
              <a:schemeClr val="accent4">
                <a:hueOff val="7350668"/>
                <a:satOff val="-30583"/>
                <a:lumOff val="72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350668"/>
                <a:satOff val="-30583"/>
                <a:lumOff val="72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350668"/>
                <a:satOff val="-30583"/>
                <a:lumOff val="72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SOMYA</a:t>
          </a:r>
        </a:p>
      </dsp:txBody>
      <dsp:txXfrm>
        <a:off x="800969" y="2719499"/>
        <a:ext cx="9654905" cy="544091"/>
      </dsp:txXfrm>
    </dsp:sp>
    <dsp:sp modelId="{8F479C9E-4D31-46FA-948C-A3295C5F89ED}">
      <dsp:nvSpPr>
        <dsp:cNvPr id="0" name=""/>
        <dsp:cNvSpPr/>
      </dsp:nvSpPr>
      <dsp:spPr>
        <a:xfrm>
          <a:off x="460912" y="2651487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7350668"/>
              <a:satOff val="-30583"/>
              <a:lumOff val="720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2899F-13B2-4B29-82D2-AF7245DB761A}">
      <dsp:nvSpPr>
        <dsp:cNvPr id="0" name=""/>
        <dsp:cNvSpPr/>
      </dsp:nvSpPr>
      <dsp:spPr>
        <a:xfrm>
          <a:off x="411090" y="3535375"/>
          <a:ext cx="10044785" cy="544091"/>
        </a:xfrm>
        <a:prstGeom prst="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PRATHAMESH </a:t>
          </a:r>
        </a:p>
      </dsp:txBody>
      <dsp:txXfrm>
        <a:off x="411090" y="3535375"/>
        <a:ext cx="10044785" cy="544091"/>
      </dsp:txXfrm>
    </dsp:sp>
    <dsp:sp modelId="{9228D5AC-39AE-4C2C-A5F0-97E7781CBEF2}">
      <dsp:nvSpPr>
        <dsp:cNvPr id="0" name=""/>
        <dsp:cNvSpPr/>
      </dsp:nvSpPr>
      <dsp:spPr>
        <a:xfrm>
          <a:off x="71032" y="3467363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89DD48-586C-4143-972D-6F884A2DE0A6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KRUTI</a:t>
          </a:r>
        </a:p>
      </dsp:txBody>
      <dsp:txXfrm>
        <a:off x="0" y="39687"/>
        <a:ext cx="3286125" cy="1971675"/>
      </dsp:txXfrm>
    </dsp:sp>
    <dsp:sp modelId="{F0D33892-B55B-4CEE-B5B3-D5675CBFF002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4">
                <a:hueOff val="2450223"/>
                <a:satOff val="-10194"/>
                <a:lumOff val="2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450223"/>
                <a:satOff val="-10194"/>
                <a:lumOff val="2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450223"/>
                <a:satOff val="-10194"/>
                <a:lumOff val="2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BHARGAVI</a:t>
          </a:r>
        </a:p>
      </dsp:txBody>
      <dsp:txXfrm>
        <a:off x="3614737" y="39687"/>
        <a:ext cx="3286125" cy="1971675"/>
      </dsp:txXfrm>
    </dsp:sp>
    <dsp:sp modelId="{7753ABA5-4189-4357-83F3-58E5E11CD530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TRUPTI</a:t>
          </a:r>
        </a:p>
      </dsp:txBody>
      <dsp:txXfrm>
        <a:off x="7229475" y="39687"/>
        <a:ext cx="3286125" cy="1971675"/>
      </dsp:txXfrm>
    </dsp:sp>
    <dsp:sp modelId="{C0A18034-EC4F-4BE3-9628-23D0DAD7D037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gradFill rotWithShape="0">
          <a:gsLst>
            <a:gs pos="0">
              <a:schemeClr val="accent4">
                <a:hueOff val="7350668"/>
                <a:satOff val="-30583"/>
                <a:lumOff val="72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350668"/>
                <a:satOff val="-30583"/>
                <a:lumOff val="72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350668"/>
                <a:satOff val="-30583"/>
                <a:lumOff val="72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DHVANI</a:t>
          </a:r>
        </a:p>
      </dsp:txBody>
      <dsp:txXfrm>
        <a:off x="1807368" y="2339975"/>
        <a:ext cx="3286125" cy="1971675"/>
      </dsp:txXfrm>
    </dsp:sp>
    <dsp:sp modelId="{7FE8D351-0432-4F5B-B5B7-020F2024B77A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NIHANSHI</a:t>
          </a:r>
        </a:p>
      </dsp:txBody>
      <dsp:txXfrm>
        <a:off x="5422106" y="2339975"/>
        <a:ext cx="3286125" cy="19716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9331C-4D82-497D-B163-166FD7146896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VEDANT</a:t>
          </a:r>
        </a:p>
      </dsp:txBody>
      <dsp:txXfrm>
        <a:off x="1748064" y="2975"/>
        <a:ext cx="3342605" cy="2005563"/>
      </dsp:txXfrm>
    </dsp:sp>
    <dsp:sp modelId="{85C18BF6-F26D-436F-B6C4-F7E9AC3107C3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SHAIL</a:t>
          </a:r>
        </a:p>
      </dsp:txBody>
      <dsp:txXfrm>
        <a:off x="5424930" y="2975"/>
        <a:ext cx="3342605" cy="2005563"/>
      </dsp:txXfrm>
    </dsp:sp>
    <dsp:sp modelId="{B1DFF131-6F06-41CC-B26C-F6009DB706D7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JIMMY</a:t>
          </a:r>
        </a:p>
      </dsp:txBody>
      <dsp:txXfrm>
        <a:off x="1748064" y="2342799"/>
        <a:ext cx="3342605" cy="2005563"/>
      </dsp:txXfrm>
    </dsp:sp>
    <dsp:sp modelId="{6892F39B-F95C-41EC-B680-B10C05DC4CA3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NISHANT</a:t>
          </a:r>
          <a:endParaRPr lang="en-US" sz="6100" kern="1200" dirty="0"/>
        </a:p>
      </dsp:txBody>
      <dsp:txXfrm>
        <a:off x="5424930" y="2342799"/>
        <a:ext cx="3342605" cy="20055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31E78-FDC1-4F66-87D5-05DEE84B0415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DB2AA-7ED2-43F7-941F-F52D60D964EF}">
      <dsp:nvSpPr>
        <dsp:cNvPr id="0" name=""/>
        <dsp:cNvSpPr/>
      </dsp:nvSpPr>
      <dsp:spPr>
        <a:xfrm>
          <a:off x="604289" y="435133"/>
          <a:ext cx="9851585" cy="87026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RUTUJA</a:t>
          </a:r>
        </a:p>
      </dsp:txBody>
      <dsp:txXfrm>
        <a:off x="604289" y="435133"/>
        <a:ext cx="9851585" cy="870267"/>
      </dsp:txXfrm>
    </dsp:sp>
    <dsp:sp modelId="{9CFD3D16-29C3-4411-8488-B7B24BA5A087}">
      <dsp:nvSpPr>
        <dsp:cNvPr id="0" name=""/>
        <dsp:cNvSpPr/>
      </dsp:nvSpPr>
      <dsp:spPr>
        <a:xfrm>
          <a:off x="60372" y="326350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3921F38-AD7E-4FD6-9AC7-F09E6FB87278}">
      <dsp:nvSpPr>
        <dsp:cNvPr id="0" name=""/>
        <dsp:cNvSpPr/>
      </dsp:nvSpPr>
      <dsp:spPr>
        <a:xfrm>
          <a:off x="920631" y="1740535"/>
          <a:ext cx="9535243" cy="870267"/>
        </a:xfrm>
        <a:prstGeom prst="rect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NIDDEESH</a:t>
          </a:r>
        </a:p>
      </dsp:txBody>
      <dsp:txXfrm>
        <a:off x="920631" y="1740535"/>
        <a:ext cx="9535243" cy="870267"/>
      </dsp:txXfrm>
    </dsp:sp>
    <dsp:sp modelId="{3B7CF6B2-3E54-4FE3-8140-AB3FDF4B945F}">
      <dsp:nvSpPr>
        <dsp:cNvPr id="0" name=""/>
        <dsp:cNvSpPr/>
      </dsp:nvSpPr>
      <dsp:spPr>
        <a:xfrm>
          <a:off x="376714" y="1631751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D537D24-AB76-4722-A6C5-17AD2E82E62D}">
      <dsp:nvSpPr>
        <dsp:cNvPr id="0" name=""/>
        <dsp:cNvSpPr/>
      </dsp:nvSpPr>
      <dsp:spPr>
        <a:xfrm>
          <a:off x="604289" y="3045936"/>
          <a:ext cx="9851585" cy="870267"/>
        </a:xfrm>
        <a:prstGeom prst="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SOMYA</a:t>
          </a:r>
        </a:p>
      </dsp:txBody>
      <dsp:txXfrm>
        <a:off x="604289" y="3045936"/>
        <a:ext cx="9851585" cy="870267"/>
      </dsp:txXfrm>
    </dsp:sp>
    <dsp:sp modelId="{0173276E-D093-479D-A859-326C1D44CD82}">
      <dsp:nvSpPr>
        <dsp:cNvPr id="0" name=""/>
        <dsp:cNvSpPr/>
      </dsp:nvSpPr>
      <dsp:spPr>
        <a:xfrm>
          <a:off x="60372" y="2937153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BD407-9181-400B-9CFE-11F210D02BF2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NEELAKSH</a:t>
          </a:r>
        </a:p>
      </dsp:txBody>
      <dsp:txXfrm>
        <a:off x="0" y="39687"/>
        <a:ext cx="3286125" cy="1971675"/>
      </dsp:txXfrm>
    </dsp:sp>
    <dsp:sp modelId="{EC4D74C3-3EE6-4CE7-BE2B-B97F3A8EE139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4">
                <a:hueOff val="2450223"/>
                <a:satOff val="-10194"/>
                <a:lumOff val="2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450223"/>
                <a:satOff val="-10194"/>
                <a:lumOff val="2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450223"/>
                <a:satOff val="-10194"/>
                <a:lumOff val="2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VEDANT</a:t>
          </a:r>
        </a:p>
      </dsp:txBody>
      <dsp:txXfrm>
        <a:off x="3614737" y="39687"/>
        <a:ext cx="3286125" cy="1971675"/>
      </dsp:txXfrm>
    </dsp:sp>
    <dsp:sp modelId="{AFE81D61-69D3-4029-8D7A-A77549204F60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NISHANT</a:t>
          </a:r>
        </a:p>
      </dsp:txBody>
      <dsp:txXfrm>
        <a:off x="7229475" y="39687"/>
        <a:ext cx="3286125" cy="1971675"/>
      </dsp:txXfrm>
    </dsp:sp>
    <dsp:sp modelId="{812AE5B8-F214-46A3-9ABD-158528557424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gradFill rotWithShape="0">
          <a:gsLst>
            <a:gs pos="0">
              <a:schemeClr val="accent4">
                <a:hueOff val="7350668"/>
                <a:satOff val="-30583"/>
                <a:lumOff val="72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350668"/>
                <a:satOff val="-30583"/>
                <a:lumOff val="72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350668"/>
                <a:satOff val="-30583"/>
                <a:lumOff val="72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SHAIL</a:t>
          </a:r>
        </a:p>
      </dsp:txBody>
      <dsp:txXfrm>
        <a:off x="1807368" y="2339975"/>
        <a:ext cx="3286125" cy="1971675"/>
      </dsp:txXfrm>
    </dsp:sp>
    <dsp:sp modelId="{905666EC-FE3F-453F-965D-AA93FBF082D3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JIMMY</a:t>
          </a:r>
        </a:p>
      </dsp:txBody>
      <dsp:txXfrm>
        <a:off x="5422106" y="2339975"/>
        <a:ext cx="3286125" cy="19716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33892-B55B-4CEE-B5B3-D5675CBFF002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BHARGAVI</a:t>
          </a:r>
        </a:p>
      </dsp:txBody>
      <dsp:txXfrm>
        <a:off x="1748064" y="2975"/>
        <a:ext cx="3342605" cy="2005563"/>
      </dsp:txXfrm>
    </dsp:sp>
    <dsp:sp modelId="{7753ABA5-4189-4357-83F3-58E5E11CD530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TRUPTI</a:t>
          </a:r>
        </a:p>
      </dsp:txBody>
      <dsp:txXfrm>
        <a:off x="5424930" y="2975"/>
        <a:ext cx="3342605" cy="2005563"/>
      </dsp:txXfrm>
    </dsp:sp>
    <dsp:sp modelId="{C0A18034-EC4F-4BE3-9628-23D0DAD7D037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DHVANI</a:t>
          </a:r>
        </a:p>
      </dsp:txBody>
      <dsp:txXfrm>
        <a:off x="1748064" y="2342799"/>
        <a:ext cx="3342605" cy="2005563"/>
      </dsp:txXfrm>
    </dsp:sp>
    <dsp:sp modelId="{7FE8D351-0432-4F5B-B5B7-020F2024B77A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NIHANSHI</a:t>
          </a:r>
        </a:p>
      </dsp:txBody>
      <dsp:txXfrm>
        <a:off x="5424930" y="2342799"/>
        <a:ext cx="3342605" cy="2005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0B5D-29A0-4F58-92E4-0F444F4DC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416BB-C6DF-4AE0-955A-B7AA286A8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5BAA4-AFB2-468B-B934-78A237AF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6AFD-C07F-4C09-A0AF-979FE6E8067C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D57F2-72F3-416E-8B6A-DF778B4B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BA3A-A682-4B58-A005-9E9894CF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FC4A-33E0-41A3-8525-2073E17AF6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6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B202-19B5-4B1E-A056-BDB7ACDB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91104-2E7A-46AB-9FE9-BE4919FAD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AE78B-30C0-4543-B563-042ED871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6AFD-C07F-4C09-A0AF-979FE6E8067C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59D51-4199-44B0-9013-7EAA4982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2A6F3-50FD-4C31-87DA-C190D53E1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FC4A-33E0-41A3-8525-2073E17AF6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0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E1407C-66A4-4760-8694-5779183C1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B61C8-F05E-4C4D-B3E7-3E4EE8B08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79771-AE3B-446B-A483-3641250A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6AFD-C07F-4C09-A0AF-979FE6E8067C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67E12-9BBE-4AD2-A0C9-569B61828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32D69-6716-4292-ADA2-CA0ABBDD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FC4A-33E0-41A3-8525-2073E17AF6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1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DA34-4C65-4930-829A-20C77CFD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D26D9-7785-40EE-AC61-98C126D71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0CC3F-69A0-49B2-949A-D7302D5C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6AFD-C07F-4C09-A0AF-979FE6E8067C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83A88-D0DC-44B2-B87F-514ED1D1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78DAB-DC1A-49AC-BB21-07413EB9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FC4A-33E0-41A3-8525-2073E17AF6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9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3DAD-1481-4753-8871-9FA47321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3B2EC-CE89-4F57-A135-876B4A6C9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8CBA5-A7EF-434F-A6A1-DC169875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6AFD-C07F-4C09-A0AF-979FE6E8067C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F9363-F5AF-464A-B971-4FF8528E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6317A-9157-44BA-BA96-5F77E373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FC4A-33E0-41A3-8525-2073E17AF6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3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3CAB-5D52-454D-9E66-08D2C5C2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14160-1376-4776-A155-87CA8CB2F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1DA8F-6544-44EB-BC55-0E46BA712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87B1C-AF49-4106-AD26-A2288D1A8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6AFD-C07F-4C09-A0AF-979FE6E8067C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5E0AB-C769-49E0-8D4B-5D8CEFC6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4EE8E-4848-4476-BE49-53B7282D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FC4A-33E0-41A3-8525-2073E17AF6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C0D0-F760-4112-B7BE-ABFBC700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4C031-DDDB-4798-96CF-B5ACDEFFF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2DE45-B23F-436F-A56B-A6AF79940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76240-AD8D-476C-992D-382472265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6A9B9-914B-40B8-9471-0E7C45994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6CE2CF-85E4-46B6-AD7C-5F5B292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6AFD-C07F-4C09-A0AF-979FE6E8067C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B0F70-0D76-4933-8E14-C1D190FB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DD04E0-CD71-4DB5-AF1B-DFCAC3D3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FC4A-33E0-41A3-8525-2073E17AF6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7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0CF7-07D9-4DB8-9137-0D0D228C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4DADF-D9E2-491A-BC67-110856FF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6AFD-C07F-4C09-A0AF-979FE6E8067C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02E82-AF09-4100-9A31-36102C26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E1764-EC0C-484E-8A83-8F99E86C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FC4A-33E0-41A3-8525-2073E17AF6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6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8986D-B28E-4F0F-AA33-986F7B1E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6AFD-C07F-4C09-A0AF-979FE6E8067C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EDFCE-4577-4D35-ACA3-29B0C82D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30C85-5FEA-45A5-9189-3DC368E3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FC4A-33E0-41A3-8525-2073E17AF6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2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9B2D-26FB-49AF-8F17-4F82139FA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4B2F1-80AC-404B-8E2D-6D8245EF6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E1CE8-8213-4EE7-B472-40E7BD75A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309E3-8DA8-4A5E-A4B1-6786A3368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6AFD-C07F-4C09-A0AF-979FE6E8067C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0546B-FAB1-4ABC-894A-54FCADAC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2054E-BAD4-4807-92A3-B32A1E77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FC4A-33E0-41A3-8525-2073E17AF6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F0EC6-F06E-4F77-BB57-4A393C1D0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4EC4D-2DA1-44AF-8167-BF2BE7200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276FA-31C6-4817-9C88-3806D4894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3F996-9937-4B64-9D84-2B358565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6AFD-C07F-4C09-A0AF-979FE6E8067C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10E5F-6782-49DE-BD9A-45F7E1EE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297BA-46DC-407F-AF64-F5EA240D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FC4A-33E0-41A3-8525-2073E17AF6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9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66CFA-185D-48D9-A389-5A680D1F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AC8E5-18A9-4F8F-8C3F-A26F1BB19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3E477-7262-4CF7-B36E-B1A333C37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66AFD-C07F-4C09-A0AF-979FE6E8067C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B3F57-1CE1-4D20-B98B-F842A8BE2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75D10-E4E6-48F1-81CC-6D2FB2030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4FC4A-33E0-41A3-8525-2073E17AF6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8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53000">
              <a:srgbClr val="FFFF00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046C00-2615-498A-8D0B-ABE2888CDA9F}"/>
              </a:ext>
            </a:extLst>
          </p:cNvPr>
          <p:cNvSpPr txBox="1"/>
          <p:nvPr/>
        </p:nvSpPr>
        <p:spPr>
          <a:xfrm>
            <a:off x="283511" y="1851645"/>
            <a:ext cx="11624977" cy="3154710"/>
          </a:xfrm>
          <a:prstGeom prst="rect">
            <a:avLst/>
          </a:prstGeom>
          <a:noFill/>
        </p:spPr>
        <p:txBody>
          <a:bodyPr wrap="square" rtlCol="0">
            <a:prstTxWarp prst="textCanUp">
              <a:avLst/>
            </a:prstTxWarp>
            <a:spAutoFit/>
          </a:bodyPr>
          <a:lstStyle/>
          <a:p>
            <a:r>
              <a:rPr lang="en-US" sz="19900" dirty="0"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MY FAMILY</a:t>
            </a:r>
          </a:p>
        </p:txBody>
      </p:sp>
    </p:spTree>
    <p:extLst>
      <p:ext uri="{BB962C8B-B14F-4D97-AF65-F5344CB8AC3E}">
        <p14:creationId xmlns:p14="http://schemas.microsoft.com/office/powerpoint/2010/main" val="3713411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38BB-BE9B-4239-9625-1E577A63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ACHIVNMENTS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F18BC-4D69-4BCA-A1F2-B169F4A41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ctr">
              <a:buFont typeface="+mj-lt"/>
              <a:buAutoNum type="arabicParenR"/>
            </a:pPr>
            <a:r>
              <a:rPr lang="en-US" dirty="0"/>
              <a:t>ABACUS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NATIONAL LEVEL 1 PRIZE.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STATE LEVEL 3 TIMES 3 PRIZE IN DIFFERENT LEVELS.</a:t>
            </a:r>
          </a:p>
          <a:p>
            <a:pPr marL="0" indent="0" algn="ctr">
              <a:buNone/>
            </a:pPr>
            <a:r>
              <a:rPr lang="en-US" dirty="0"/>
              <a:t>2)    SCHOOL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    10 TIMES WINNER OF SHUTTLE RACE , 3 TIMES WINNER OF LONG DISTANCE RACE.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ESSAY WIRITING COMPETETION 1 PRIZE.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2 BRONZE MEDALS IN LONG DISTANCE.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NSO 2 PRIZE</a:t>
            </a:r>
          </a:p>
          <a:p>
            <a:pPr marL="571500" indent="-57150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82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9144-6EE8-4500-8837-9CE88D5C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BEST FRIENDS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16121B1-3492-4694-8183-BCA77EB799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2620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3711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5460-D191-4930-B8F3-FE6CE8DD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/>
              <a:t>SISTERS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122981-CF40-40C7-BF46-435FAB8E89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2279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5881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A711-1CFD-4C2A-B285-46F635CB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/>
              <a:t>BROTHERS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2AABA3-6BAA-481A-A266-C5973D9ADC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8623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6842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DC33-1E86-4AF4-A084-3586F6E4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9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IGKO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E8EAC-B33E-44D9-AD9D-5222E7D9D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6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 IS OVER !</a:t>
            </a:r>
          </a:p>
        </p:txBody>
      </p:sp>
    </p:spTree>
    <p:extLst>
      <p:ext uri="{BB962C8B-B14F-4D97-AF65-F5344CB8AC3E}">
        <p14:creationId xmlns:p14="http://schemas.microsoft.com/office/powerpoint/2010/main" val="4207767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A959E-31C1-4442-B579-8C7C9B41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B49E8-E0B4-4241-9A81-33C4A7AF8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COMPLETED CHAPTERS :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CHAPTER NOS. - 3 , 5 , 6, 9 , 14.</a:t>
            </a:r>
          </a:p>
          <a:p>
            <a:pPr marL="0" indent="0" algn="ctr">
              <a:buNone/>
            </a:pPr>
            <a:r>
              <a:rPr lang="en-US" dirty="0"/>
              <a:t>NOT COMPLETED CHAPTERS :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CHAPTER NOS. - 1 ,2 , 4 , 7 , 8 , 10 , 11 ,12 , 13 , SOF PAPER.</a:t>
            </a:r>
          </a:p>
          <a:p>
            <a:pPr marL="0" indent="0" algn="ctr">
              <a:buNone/>
            </a:pPr>
            <a:r>
              <a:rPr lang="en-US" dirty="0"/>
              <a:t>EXAM DATE &amp; ROOM NO.</a:t>
            </a:r>
          </a:p>
          <a:p>
            <a:pPr marL="0" indent="0">
              <a:buNone/>
            </a:pPr>
            <a:r>
              <a:rPr lang="en-US" dirty="0"/>
              <a:t>DATE- 15 OCTOBER 2019</a:t>
            </a:r>
          </a:p>
          <a:p>
            <a:pPr marL="0" indent="0">
              <a:buNone/>
            </a:pPr>
            <a:r>
              <a:rPr lang="en-US" dirty="0"/>
              <a:t>ROOM NO.- 32</a:t>
            </a:r>
          </a:p>
        </p:txBody>
      </p:sp>
    </p:spTree>
    <p:extLst>
      <p:ext uri="{BB962C8B-B14F-4D97-AF65-F5344CB8AC3E}">
        <p14:creationId xmlns:p14="http://schemas.microsoft.com/office/powerpoint/2010/main" val="790237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DFE4-39F1-400A-8EE3-B684DB58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D8CE-06D0-4741-B278-FD672E850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2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STARTED YET !</a:t>
            </a:r>
          </a:p>
        </p:txBody>
      </p:sp>
    </p:spTree>
    <p:extLst>
      <p:ext uri="{BB962C8B-B14F-4D97-AF65-F5344CB8AC3E}">
        <p14:creationId xmlns:p14="http://schemas.microsoft.com/office/powerpoint/2010/main" val="3248985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D2E2-8E98-4E9E-8974-627D501D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77313-7584-4803-870D-999B4AC70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endParaRPr lang="en-US" sz="8800" b="1" u="sng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ctr">
              <a:buNone/>
            </a:pPr>
            <a:r>
              <a:rPr lang="en-US" sz="8800" b="1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STARTED YET !</a:t>
            </a:r>
          </a:p>
          <a:p>
            <a:pPr marL="0" indent="0">
              <a:buNone/>
            </a:pP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5519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21AF-8EF1-4598-AC5F-A4E96CEE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6031"/>
            <a:ext cx="10515600" cy="2852737"/>
          </a:xfrm>
        </p:spPr>
        <p:txBody>
          <a:bodyPr>
            <a:noAutofit/>
          </a:bodyPr>
          <a:lstStyle/>
          <a:p>
            <a:pPr algn="ctr"/>
            <a:r>
              <a:rPr lang="en-US" sz="25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 3</a:t>
            </a:r>
          </a:p>
        </p:txBody>
      </p:sp>
    </p:spTree>
    <p:extLst>
      <p:ext uri="{BB962C8B-B14F-4D97-AF65-F5344CB8AC3E}">
        <p14:creationId xmlns:p14="http://schemas.microsoft.com/office/powerpoint/2010/main" val="1446679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C6CA-2482-4E20-AAB3-254C8595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7238"/>
            <a:ext cx="10515600" cy="2852737"/>
          </a:xfrm>
        </p:spPr>
        <p:txBody>
          <a:bodyPr>
            <a:noAutofit/>
          </a:bodyPr>
          <a:lstStyle/>
          <a:p>
            <a:pPr algn="ctr"/>
            <a:r>
              <a:rPr lang="en-US" sz="3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KRUTI</a:t>
            </a:r>
          </a:p>
        </p:txBody>
      </p:sp>
    </p:spTree>
    <p:extLst>
      <p:ext uri="{BB962C8B-B14F-4D97-AF65-F5344CB8AC3E}">
        <p14:creationId xmlns:p14="http://schemas.microsoft.com/office/powerpoint/2010/main" val="279410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728C-0CD5-4A5E-AB31-33477F252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6263"/>
            <a:ext cx="10515600" cy="2852737"/>
          </a:xfrm>
        </p:spPr>
        <p:txBody>
          <a:bodyPr>
            <a:noAutofit/>
          </a:bodyPr>
          <a:lstStyle/>
          <a:p>
            <a:pPr algn="ctr"/>
            <a:r>
              <a:rPr lang="en-US" sz="25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abic Typesetting" panose="03020402040406030203" pitchFamily="66" charset="-78"/>
              </a:rPr>
              <a:t>TOPIC 1 </a:t>
            </a:r>
          </a:p>
        </p:txBody>
      </p:sp>
    </p:spTree>
    <p:extLst>
      <p:ext uri="{BB962C8B-B14F-4D97-AF65-F5344CB8AC3E}">
        <p14:creationId xmlns:p14="http://schemas.microsoft.com/office/powerpoint/2010/main" val="4236704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256DA-851C-4522-B6CE-3EF6A6F8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APPLIED FOR &amp; THINKING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7AF33-3FCC-4E4F-A393-759AF4986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APPLIED FOR :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GERMAN CLASSES (ONLINE).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DEEP LERANING (ONLINE).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COMPUTER ENGINERING. 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THINKING OF :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GATE EXAM.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TOFEL EXAM.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87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79B8-6F0E-410D-8369-16DB1251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ACHIVMENTS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12D83-78E6-4428-B12F-06CE9A8CE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COLLAGE &amp; SCHOOL :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GROUP LEDEAR.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NSO 1 PRIZE.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OUTSIDE :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NAYAK’S WINNG TROPIHE.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ENGLISH GRAMMAR 1 PRIZE</a:t>
            </a:r>
            <a:r>
              <a:rPr lang="en-US" spc="100" dirty="0"/>
              <a:t>.</a:t>
            </a:r>
          </a:p>
          <a:p>
            <a:pPr marL="0" indent="0">
              <a:buNone/>
            </a:pPr>
            <a:endParaRPr lang="en-US" spc="100" dirty="0"/>
          </a:p>
        </p:txBody>
      </p:sp>
    </p:spTree>
    <p:extLst>
      <p:ext uri="{BB962C8B-B14F-4D97-AF65-F5344CB8AC3E}">
        <p14:creationId xmlns:p14="http://schemas.microsoft.com/office/powerpoint/2010/main" val="1302307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DE66C-F7E6-4775-8763-0F46A812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/>
              <a:t>FRIENDS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0AA9DA-0EEC-4992-B7E0-67C00A324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1955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7131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CECB-F3E3-4FF9-BE85-377AEE42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/>
              <a:t>BROTHERS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18978A-C7F3-4D45-963F-2C4EFF0179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3623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797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205B-9E9C-48C5-BE6A-95E91298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/>
              <a:t>SISTERS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CBDA0B5-5C00-413C-89AC-D3F8A7EC2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756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4192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D706-6A0C-4DFC-8D52-F85ABAA2D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9148"/>
            <a:ext cx="10515600" cy="2852737"/>
          </a:xfrm>
        </p:spPr>
        <p:txBody>
          <a:bodyPr>
            <a:noAutofit/>
          </a:bodyPr>
          <a:lstStyle/>
          <a:p>
            <a:pPr algn="ctr"/>
            <a:r>
              <a:rPr lang="en-US" sz="25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 4</a:t>
            </a:r>
          </a:p>
        </p:txBody>
      </p:sp>
    </p:spTree>
    <p:extLst>
      <p:ext uri="{BB962C8B-B14F-4D97-AF65-F5344CB8AC3E}">
        <p14:creationId xmlns:p14="http://schemas.microsoft.com/office/powerpoint/2010/main" val="2680147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D3C9-D114-4102-8AFA-5DB1CAEB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5958"/>
            <a:ext cx="10515600" cy="2852737"/>
          </a:xfrm>
        </p:spPr>
        <p:txBody>
          <a:bodyPr>
            <a:noAutofit/>
          </a:bodyPr>
          <a:lstStyle/>
          <a:p>
            <a:pPr algn="ctr"/>
            <a:r>
              <a:rPr lang="en-US" sz="30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PARUL</a:t>
            </a:r>
          </a:p>
        </p:txBody>
      </p:sp>
    </p:spTree>
    <p:extLst>
      <p:ext uri="{BB962C8B-B14F-4D97-AF65-F5344CB8AC3E}">
        <p14:creationId xmlns:p14="http://schemas.microsoft.com/office/powerpoint/2010/main" val="458665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764AB6D-A257-4CEF-B5F3-7662E74DD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7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D0A2F1-3756-444C-BFB9-C5DAFB587C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18250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910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43B9-EAB9-4A37-9EC8-63FC562A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031"/>
            <a:ext cx="10515600" cy="2852737"/>
          </a:xfrm>
        </p:spPr>
        <p:txBody>
          <a:bodyPr>
            <a:noAutofit/>
          </a:bodyPr>
          <a:lstStyle/>
          <a:p>
            <a:pPr algn="ctr"/>
            <a:r>
              <a:rPr lang="en-US" sz="25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 2</a:t>
            </a:r>
          </a:p>
        </p:txBody>
      </p:sp>
    </p:spTree>
    <p:extLst>
      <p:ext uri="{BB962C8B-B14F-4D97-AF65-F5344CB8AC3E}">
        <p14:creationId xmlns:p14="http://schemas.microsoft.com/office/powerpoint/2010/main" val="714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BF8D-34BF-4B90-880F-D229CD577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19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NEELAKSH</a:t>
            </a:r>
          </a:p>
        </p:txBody>
      </p:sp>
    </p:spTree>
    <p:extLst>
      <p:ext uri="{BB962C8B-B14F-4D97-AF65-F5344CB8AC3E}">
        <p14:creationId xmlns:p14="http://schemas.microsoft.com/office/powerpoint/2010/main" val="391412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B179-7E9A-4A0D-A42D-5F38EE86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59" y="365125"/>
            <a:ext cx="11318787" cy="1325563"/>
          </a:xfrm>
          <a:noFill/>
          <a:ln w="76200"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dirty="0"/>
              <a:t>EXAMINATION TIME TABLE (1 TERM) [7 </a:t>
            </a:r>
            <a:r>
              <a:rPr lang="en-US" spc="-150" dirty="0"/>
              <a:t>TH</a:t>
            </a:r>
            <a:r>
              <a:rPr lang="en-US" dirty="0"/>
              <a:t>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05671C-EC2D-4F34-B862-51106FF451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519563"/>
              </p:ext>
            </p:extLst>
          </p:nvPr>
        </p:nvGraphicFramePr>
        <p:xfrm>
          <a:off x="383059" y="1825625"/>
          <a:ext cx="11318788" cy="466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9697">
                  <a:extLst>
                    <a:ext uri="{9D8B030D-6E8A-4147-A177-3AD203B41FA5}">
                      <a16:colId xmlns:a16="http://schemas.microsoft.com/office/drawing/2014/main" val="3279517802"/>
                    </a:ext>
                  </a:extLst>
                </a:gridCol>
                <a:gridCol w="2829697">
                  <a:extLst>
                    <a:ext uri="{9D8B030D-6E8A-4147-A177-3AD203B41FA5}">
                      <a16:colId xmlns:a16="http://schemas.microsoft.com/office/drawing/2014/main" val="1580674910"/>
                    </a:ext>
                  </a:extLst>
                </a:gridCol>
                <a:gridCol w="2038866">
                  <a:extLst>
                    <a:ext uri="{9D8B030D-6E8A-4147-A177-3AD203B41FA5}">
                      <a16:colId xmlns:a16="http://schemas.microsoft.com/office/drawing/2014/main" val="2044902243"/>
                    </a:ext>
                  </a:extLst>
                </a:gridCol>
                <a:gridCol w="3620528">
                  <a:extLst>
                    <a:ext uri="{9D8B030D-6E8A-4147-A177-3AD203B41FA5}">
                      <a16:colId xmlns:a16="http://schemas.microsoft.com/office/drawing/2014/main" val="2911518594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2765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10/10/19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DRAWING &amp; G.K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19941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11/10/19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CRAFT &amp; VALUE 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3525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14/10/19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7:20-9:20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6722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15/10/19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7:20-9:20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3368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WEDENSDAY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16/10/19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7:20-9:20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005829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17/10/19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7:20-8:20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S.S 1 (HISTORY, CIVICS)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219058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SATURDAY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18/10/19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7:20-9:20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MARATHI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91653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22/10/19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7:20-9:20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12016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23/10/19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7:20-8:20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S.S 2 (GEOGRAPHY)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726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74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43E7-8199-4CF5-82BF-9A23B961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NOTE FROM PARENTS &amp; ABSENTIES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AEC60-4C80-4192-B71B-13F98C52A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DAYS OF ABSENTIES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25 JULY 2019</a:t>
            </a:r>
          </a:p>
          <a:p>
            <a:pPr marL="0" indent="0">
              <a:buNone/>
            </a:pPr>
            <a:r>
              <a:rPr lang="en-US" dirty="0"/>
              <a:t>       REASON :</a:t>
            </a:r>
          </a:p>
          <a:p>
            <a:pPr marL="0" indent="0">
              <a:buNone/>
            </a:pPr>
            <a:r>
              <a:rPr lang="en-US" dirty="0"/>
              <a:t>       FEVER</a:t>
            </a:r>
          </a:p>
          <a:p>
            <a:pPr marL="0" indent="0" algn="ctr">
              <a:buNone/>
            </a:pPr>
            <a:r>
              <a:rPr lang="en-US" dirty="0"/>
              <a:t>NOTE FROM PARENTS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19 AUGUST 2019</a:t>
            </a:r>
          </a:p>
          <a:p>
            <a:pPr marL="0" indent="0">
              <a:buNone/>
            </a:pPr>
            <a:r>
              <a:rPr lang="en-US" dirty="0"/>
              <a:t>       REASON :</a:t>
            </a:r>
          </a:p>
          <a:p>
            <a:pPr marL="0" indent="0">
              <a:buNone/>
            </a:pPr>
            <a:r>
              <a:rPr lang="en-US" dirty="0"/>
              <a:t>       ‘VELLOR THE ACADEMIC OF BRAVE HEART’ ENROLLNMENT.</a:t>
            </a:r>
          </a:p>
        </p:txBody>
      </p:sp>
    </p:spTree>
    <p:extLst>
      <p:ext uri="{BB962C8B-B14F-4D97-AF65-F5344CB8AC3E}">
        <p14:creationId xmlns:p14="http://schemas.microsoft.com/office/powerpoint/2010/main" val="2675376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63AB-1407-4040-B073-E6C296BC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APPLIPED FOR &amp; THINKING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FC5A7-1420-493E-A4DF-714CF1DA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APPLIED FOR: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NAYAK’S CLASSES.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/>
              <a:t>DSO</a:t>
            </a:r>
            <a:r>
              <a:rPr lang="en-US" u="sng" dirty="0"/>
              <a:t> </a:t>
            </a:r>
            <a:r>
              <a:rPr lang="en-US" dirty="0"/>
              <a:t>RUNNING RACE (100M, 200M).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ELEMENTRY EXAM (POSPONDED).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 :  IGKO , IEO (15 OCT 19) , NSO (21 NOV 19) , IMO (5 DEC 19).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dirty="0"/>
              <a:t>THINKING OF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SKETING CLASSES.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 TO ATHLETIC CLASSES.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 TO GYMNASTICS.</a:t>
            </a:r>
          </a:p>
        </p:txBody>
      </p:sp>
    </p:spTree>
    <p:extLst>
      <p:ext uri="{BB962C8B-B14F-4D97-AF65-F5344CB8AC3E}">
        <p14:creationId xmlns:p14="http://schemas.microsoft.com/office/powerpoint/2010/main" val="924834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184C-F694-42BD-A394-ED98AE3E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ELEMENTARY TIME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EC081-31F7-404A-BC5E-E4E468AB9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DAY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OBJECT DRAWING (10:30am – 1:00pm)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MEMORY DRAWING (2:00pm – 4:00pm) </a:t>
            </a:r>
          </a:p>
          <a:p>
            <a:pPr marL="0" indent="0">
              <a:buNone/>
            </a:pPr>
            <a:r>
              <a:rPr lang="en-US" dirty="0"/>
              <a:t>      TOPIC : RAINY DAY</a:t>
            </a:r>
          </a:p>
          <a:p>
            <a:pPr marL="0" indent="0" algn="ctr">
              <a:buNone/>
            </a:pPr>
            <a:r>
              <a:rPr lang="en-US" dirty="0"/>
              <a:t>DAY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 (10:30am – 1:00pm)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PLANE GEOMETRY &amp; LETTERING (2:00pm – 4:00pm)</a:t>
            </a:r>
          </a:p>
          <a:p>
            <a:pPr marL="0" indent="0">
              <a:buNone/>
            </a:pPr>
            <a:r>
              <a:rPr lang="en-US" dirty="0"/>
              <a:t>      LETTERING TOPIC : ‘MANGALYAAN 2018’</a:t>
            </a:r>
          </a:p>
        </p:txBody>
      </p:sp>
    </p:spTree>
    <p:extLst>
      <p:ext uri="{BB962C8B-B14F-4D97-AF65-F5344CB8AC3E}">
        <p14:creationId xmlns:p14="http://schemas.microsoft.com/office/powerpoint/2010/main" val="2550515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463</Words>
  <Application>Microsoft Office PowerPoint</Application>
  <PresentationFormat>Widescreen</PresentationFormat>
  <Paragraphs>165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AngsanaUPC</vt:lpstr>
      <vt:lpstr>Arial</vt:lpstr>
      <vt:lpstr>Calibri</vt:lpstr>
      <vt:lpstr>Calibri Light</vt:lpstr>
      <vt:lpstr>Office Theme</vt:lpstr>
      <vt:lpstr>PowerPoint Presentation</vt:lpstr>
      <vt:lpstr>TOPIC 1 </vt:lpstr>
      <vt:lpstr>PowerPoint Presentation</vt:lpstr>
      <vt:lpstr>TOPIC 2</vt:lpstr>
      <vt:lpstr>NEELAKSH</vt:lpstr>
      <vt:lpstr>EXAMINATION TIME TABLE (1 TERM) [7 TH]</vt:lpstr>
      <vt:lpstr>NOTE FROM PARENTS &amp; ABSENTIES</vt:lpstr>
      <vt:lpstr>APPLIPED FOR &amp; THINKING OF</vt:lpstr>
      <vt:lpstr>ELEMENTARY TIME TABLE</vt:lpstr>
      <vt:lpstr>ACHIVNMENTS</vt:lpstr>
      <vt:lpstr>BEST FRIENDS</vt:lpstr>
      <vt:lpstr>SISTERS</vt:lpstr>
      <vt:lpstr>BROTHERS</vt:lpstr>
      <vt:lpstr>IGKO</vt:lpstr>
      <vt:lpstr>IEO</vt:lpstr>
      <vt:lpstr>NSO</vt:lpstr>
      <vt:lpstr>IMO</vt:lpstr>
      <vt:lpstr>TOPIC 3</vt:lpstr>
      <vt:lpstr>KRUTI</vt:lpstr>
      <vt:lpstr>APPLIED FOR &amp; THINKING OF</vt:lpstr>
      <vt:lpstr>ACHIVMENTS</vt:lpstr>
      <vt:lpstr>FRIENDS</vt:lpstr>
      <vt:lpstr>BROTHERS</vt:lpstr>
      <vt:lpstr>SISTERS</vt:lpstr>
      <vt:lpstr>TOPIC 4</vt:lpstr>
      <vt:lpstr>PARUL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krutip5686@gmail.com</dc:creator>
  <cp:lastModifiedBy>krutip5686@gmail.com</cp:lastModifiedBy>
  <cp:revision>32</cp:revision>
  <dcterms:created xsi:type="dcterms:W3CDTF">2019-10-07T07:22:25Z</dcterms:created>
  <dcterms:modified xsi:type="dcterms:W3CDTF">2019-10-10T10:12:43Z</dcterms:modified>
</cp:coreProperties>
</file>