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6" r:id="rId7"/>
    <p:sldId id="274" r:id="rId8"/>
    <p:sldId id="277" r:id="rId9"/>
    <p:sldId id="268" r:id="rId10"/>
    <p:sldId id="269" r:id="rId11"/>
    <p:sldId id="262" r:id="rId12"/>
    <p:sldId id="271" r:id="rId13"/>
    <p:sldId id="276" r:id="rId14"/>
    <p:sldId id="263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21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94674" autoAdjust="0"/>
  </p:normalViewPr>
  <p:slideViewPr>
    <p:cSldViewPr snapToGrid="0">
      <p:cViewPr varScale="1">
        <p:scale>
          <a:sx n="74" d="100"/>
          <a:sy n="74" d="100"/>
        </p:scale>
        <p:origin x="66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A1D85F-9FA5-4044-B6E6-A934043CB5A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7B475E3-B26A-4319-BE2A-493C41C7D0E6}">
      <dgm:prSet phldrT="[Text]" custT="1"/>
      <dgm:spPr/>
      <dgm:t>
        <a:bodyPr/>
        <a:lstStyle/>
        <a:p>
          <a:r>
            <a: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Air Pollution</a:t>
          </a:r>
        </a:p>
      </dgm:t>
    </dgm:pt>
    <dgm:pt modelId="{1C35C0F4-A159-4FEC-B62E-AA1C9995206B}" type="parTrans" cxnId="{4C81D5BE-4BB2-40C7-8773-7EC372F7C92A}">
      <dgm:prSet/>
      <dgm:spPr/>
      <dgm:t>
        <a:bodyPr/>
        <a:lstStyle/>
        <a:p>
          <a:endParaRPr lang="en-US"/>
        </a:p>
      </dgm:t>
    </dgm:pt>
    <dgm:pt modelId="{BDD6AE9B-4992-44FF-9364-D70262923D21}" type="sibTrans" cxnId="{4C81D5BE-4BB2-40C7-8773-7EC372F7C92A}">
      <dgm:prSet/>
      <dgm:spPr/>
      <dgm:t>
        <a:bodyPr/>
        <a:lstStyle/>
        <a:p>
          <a:endParaRPr lang="en-US"/>
        </a:p>
      </dgm:t>
    </dgm:pt>
    <dgm:pt modelId="{0842EAAD-6833-4853-8085-21603BA79121}">
      <dgm:prSet phldrT="[Text]" custT="1"/>
      <dgm:spPr/>
      <dgm:t>
        <a:bodyPr/>
        <a:lstStyle/>
        <a:p>
          <a:r>
            <a: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Water Pollution</a:t>
          </a:r>
        </a:p>
      </dgm:t>
    </dgm:pt>
    <dgm:pt modelId="{E0C2268B-0D06-4E9F-878D-4CBBA95B163D}" type="parTrans" cxnId="{9D216433-DDCD-4C51-90FF-F2D7A9191FBD}">
      <dgm:prSet/>
      <dgm:spPr/>
      <dgm:t>
        <a:bodyPr/>
        <a:lstStyle/>
        <a:p>
          <a:endParaRPr lang="en-US"/>
        </a:p>
      </dgm:t>
    </dgm:pt>
    <dgm:pt modelId="{1E889850-64E9-40B6-81D9-1896BCAB70EA}" type="sibTrans" cxnId="{9D216433-DDCD-4C51-90FF-F2D7A9191FBD}">
      <dgm:prSet/>
      <dgm:spPr/>
      <dgm:t>
        <a:bodyPr/>
        <a:lstStyle/>
        <a:p>
          <a:endParaRPr lang="en-US"/>
        </a:p>
      </dgm:t>
    </dgm:pt>
    <dgm:pt modelId="{5A216E5F-205B-4D90-9379-B1504C00F07A}">
      <dgm:prSet phldrT="[Text]" custT="1"/>
      <dgm:spPr/>
      <dgm:t>
        <a:bodyPr/>
        <a:lstStyle/>
        <a:p>
          <a:r>
            <a: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Land Pollution</a:t>
          </a:r>
        </a:p>
      </dgm:t>
    </dgm:pt>
    <dgm:pt modelId="{3E7EF988-0EA8-4313-A071-9E02D4454C06}" type="parTrans" cxnId="{5C654C35-1C25-4972-8A45-16B1D4532FF5}">
      <dgm:prSet/>
      <dgm:spPr/>
      <dgm:t>
        <a:bodyPr/>
        <a:lstStyle/>
        <a:p>
          <a:endParaRPr lang="en-US"/>
        </a:p>
      </dgm:t>
    </dgm:pt>
    <dgm:pt modelId="{A3839717-7C55-4CB3-8AEB-B74548AA61C7}" type="sibTrans" cxnId="{5C654C35-1C25-4972-8A45-16B1D4532FF5}">
      <dgm:prSet/>
      <dgm:spPr/>
      <dgm:t>
        <a:bodyPr/>
        <a:lstStyle/>
        <a:p>
          <a:endParaRPr lang="en-US"/>
        </a:p>
      </dgm:t>
    </dgm:pt>
    <dgm:pt modelId="{251AFE16-FBD2-4509-AF9E-436CA8CDE0A3}">
      <dgm:prSet phldrT="[Text]" custT="1"/>
      <dgm:spPr/>
      <dgm:t>
        <a:bodyPr/>
        <a:lstStyle/>
        <a:p>
          <a:r>
            <a: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Noise Pollution</a:t>
          </a:r>
        </a:p>
      </dgm:t>
    </dgm:pt>
    <dgm:pt modelId="{CFC52B14-A4DF-4492-A53B-F828D0563617}" type="parTrans" cxnId="{47CF0638-8550-4057-A305-ACF7CF1EC8F8}">
      <dgm:prSet/>
      <dgm:spPr/>
      <dgm:t>
        <a:bodyPr/>
        <a:lstStyle/>
        <a:p>
          <a:endParaRPr lang="en-US"/>
        </a:p>
      </dgm:t>
    </dgm:pt>
    <dgm:pt modelId="{E4E3E868-07A7-4B64-B839-B434EB5FDAAC}" type="sibTrans" cxnId="{47CF0638-8550-4057-A305-ACF7CF1EC8F8}">
      <dgm:prSet/>
      <dgm:spPr/>
      <dgm:t>
        <a:bodyPr/>
        <a:lstStyle/>
        <a:p>
          <a:endParaRPr lang="en-US"/>
        </a:p>
      </dgm:t>
    </dgm:pt>
    <dgm:pt modelId="{B707ABCC-7269-405D-91D1-8434DC3BA9B9}" type="pres">
      <dgm:prSet presAssocID="{40A1D85F-9FA5-4044-B6E6-A934043CB5A2}" presName="Name0" presStyleCnt="0">
        <dgm:presLayoutVars>
          <dgm:chMax val="7"/>
          <dgm:chPref val="7"/>
          <dgm:dir/>
        </dgm:presLayoutVars>
      </dgm:prSet>
      <dgm:spPr/>
    </dgm:pt>
    <dgm:pt modelId="{DAA7B689-7080-4AAD-B9EA-9D5C0A7D31A7}" type="pres">
      <dgm:prSet presAssocID="{40A1D85F-9FA5-4044-B6E6-A934043CB5A2}" presName="Name1" presStyleCnt="0"/>
      <dgm:spPr/>
    </dgm:pt>
    <dgm:pt modelId="{28FB3469-1358-4E84-A3A9-EA6E1AFE714F}" type="pres">
      <dgm:prSet presAssocID="{40A1D85F-9FA5-4044-B6E6-A934043CB5A2}" presName="cycle" presStyleCnt="0"/>
      <dgm:spPr/>
    </dgm:pt>
    <dgm:pt modelId="{777C4C5F-3BE6-43C8-BC16-0BE909D362B7}" type="pres">
      <dgm:prSet presAssocID="{40A1D85F-9FA5-4044-B6E6-A934043CB5A2}" presName="srcNode" presStyleLbl="node1" presStyleIdx="0" presStyleCnt="4"/>
      <dgm:spPr/>
    </dgm:pt>
    <dgm:pt modelId="{3CEE64E4-1F27-4049-9A17-539309F5781C}" type="pres">
      <dgm:prSet presAssocID="{40A1D85F-9FA5-4044-B6E6-A934043CB5A2}" presName="conn" presStyleLbl="parChTrans1D2" presStyleIdx="0" presStyleCnt="1"/>
      <dgm:spPr/>
    </dgm:pt>
    <dgm:pt modelId="{569ECDFC-950F-475C-843A-528960390E6F}" type="pres">
      <dgm:prSet presAssocID="{40A1D85F-9FA5-4044-B6E6-A934043CB5A2}" presName="extraNode" presStyleLbl="node1" presStyleIdx="0" presStyleCnt="4"/>
      <dgm:spPr/>
    </dgm:pt>
    <dgm:pt modelId="{1872441E-A227-4738-B4A1-AF71CEC9414A}" type="pres">
      <dgm:prSet presAssocID="{40A1D85F-9FA5-4044-B6E6-A934043CB5A2}" presName="dstNode" presStyleLbl="node1" presStyleIdx="0" presStyleCnt="4"/>
      <dgm:spPr/>
    </dgm:pt>
    <dgm:pt modelId="{53A339E0-8614-46B3-9BB4-1631FA6BE64A}" type="pres">
      <dgm:prSet presAssocID="{67B475E3-B26A-4319-BE2A-493C41C7D0E6}" presName="text_1" presStyleLbl="node1" presStyleIdx="0" presStyleCnt="4">
        <dgm:presLayoutVars>
          <dgm:bulletEnabled val="1"/>
        </dgm:presLayoutVars>
      </dgm:prSet>
      <dgm:spPr/>
    </dgm:pt>
    <dgm:pt modelId="{6B76F494-4A96-4A83-B56B-370D04192A9B}" type="pres">
      <dgm:prSet presAssocID="{67B475E3-B26A-4319-BE2A-493C41C7D0E6}" presName="accent_1" presStyleCnt="0"/>
      <dgm:spPr/>
    </dgm:pt>
    <dgm:pt modelId="{B722B94A-87AE-4D9F-8A36-B9ED437AB25C}" type="pres">
      <dgm:prSet presAssocID="{67B475E3-B26A-4319-BE2A-493C41C7D0E6}" presName="accentRepeatNode" presStyleLbl="solidFgAcc1" presStyleIdx="0" presStyleCnt="4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</dgm:pt>
    <dgm:pt modelId="{6622F20C-6BA4-4E72-AEEC-5C1548CC4FBF}" type="pres">
      <dgm:prSet presAssocID="{251AFE16-FBD2-4509-AF9E-436CA8CDE0A3}" presName="text_2" presStyleLbl="node1" presStyleIdx="1" presStyleCnt="4">
        <dgm:presLayoutVars>
          <dgm:bulletEnabled val="1"/>
        </dgm:presLayoutVars>
      </dgm:prSet>
      <dgm:spPr/>
    </dgm:pt>
    <dgm:pt modelId="{593143F8-C0C2-4026-85E8-C94C64F954DE}" type="pres">
      <dgm:prSet presAssocID="{251AFE16-FBD2-4509-AF9E-436CA8CDE0A3}" presName="accent_2" presStyleCnt="0"/>
      <dgm:spPr/>
    </dgm:pt>
    <dgm:pt modelId="{70B9183B-905A-4DA1-91EA-C4249929B332}" type="pres">
      <dgm:prSet presAssocID="{251AFE16-FBD2-4509-AF9E-436CA8CDE0A3}" presName="accentRepeatNode" presStyleLbl="solidFgAcc1" presStyleIdx="1" presStyleCnt="4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</dgm:pt>
    <dgm:pt modelId="{CC2629E3-9551-44E6-BC00-50606CABF0FC}" type="pres">
      <dgm:prSet presAssocID="{0842EAAD-6833-4853-8085-21603BA79121}" presName="text_3" presStyleLbl="node1" presStyleIdx="2" presStyleCnt="4">
        <dgm:presLayoutVars>
          <dgm:bulletEnabled val="1"/>
        </dgm:presLayoutVars>
      </dgm:prSet>
      <dgm:spPr/>
    </dgm:pt>
    <dgm:pt modelId="{D29A67A5-2A57-44D9-964F-5FE70E5FC62A}" type="pres">
      <dgm:prSet presAssocID="{0842EAAD-6833-4853-8085-21603BA79121}" presName="accent_3" presStyleCnt="0"/>
      <dgm:spPr/>
    </dgm:pt>
    <dgm:pt modelId="{1E40E100-0145-4971-AB72-6F26E64AC5AB}" type="pres">
      <dgm:prSet presAssocID="{0842EAAD-6833-4853-8085-21603BA79121}" presName="accentRepeatNode" presStyleLbl="solidFgAcc1" presStyleIdx="2" presStyleCnt="4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</dgm:pt>
    <dgm:pt modelId="{5719FF80-8CA2-45AD-82C1-ECB05E7E7F52}" type="pres">
      <dgm:prSet presAssocID="{5A216E5F-205B-4D90-9379-B1504C00F07A}" presName="text_4" presStyleLbl="node1" presStyleIdx="3" presStyleCnt="4">
        <dgm:presLayoutVars>
          <dgm:bulletEnabled val="1"/>
        </dgm:presLayoutVars>
      </dgm:prSet>
      <dgm:spPr/>
    </dgm:pt>
    <dgm:pt modelId="{C7AEE53B-4643-48FC-86F3-55F0AE5C43E0}" type="pres">
      <dgm:prSet presAssocID="{5A216E5F-205B-4D90-9379-B1504C00F07A}" presName="accent_4" presStyleCnt="0"/>
      <dgm:spPr/>
    </dgm:pt>
    <dgm:pt modelId="{9BC294CE-26B7-4C83-8E0B-1C40D97EF67E}" type="pres">
      <dgm:prSet presAssocID="{5A216E5F-205B-4D90-9379-B1504C00F07A}" presName="accentRepeatNode" presStyleLbl="solidFgAcc1" presStyleIdx="3" presStyleCnt="4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</dgm:pt>
  </dgm:ptLst>
  <dgm:cxnLst>
    <dgm:cxn modelId="{92B2810F-7411-4E8E-92BE-FD1CE6FDDF9E}" type="presOf" srcId="{67B475E3-B26A-4319-BE2A-493C41C7D0E6}" destId="{53A339E0-8614-46B3-9BB4-1631FA6BE64A}" srcOrd="0" destOrd="0" presId="urn:microsoft.com/office/officeart/2008/layout/VerticalCurvedList"/>
    <dgm:cxn modelId="{A5F19A1B-66BD-4D3A-95CC-89F3D7F9D28B}" type="presOf" srcId="{251AFE16-FBD2-4509-AF9E-436CA8CDE0A3}" destId="{6622F20C-6BA4-4E72-AEEC-5C1548CC4FBF}" srcOrd="0" destOrd="0" presId="urn:microsoft.com/office/officeart/2008/layout/VerticalCurvedList"/>
    <dgm:cxn modelId="{9D216433-DDCD-4C51-90FF-F2D7A9191FBD}" srcId="{40A1D85F-9FA5-4044-B6E6-A934043CB5A2}" destId="{0842EAAD-6833-4853-8085-21603BA79121}" srcOrd="2" destOrd="0" parTransId="{E0C2268B-0D06-4E9F-878D-4CBBA95B163D}" sibTransId="{1E889850-64E9-40B6-81D9-1896BCAB70EA}"/>
    <dgm:cxn modelId="{5C654C35-1C25-4972-8A45-16B1D4532FF5}" srcId="{40A1D85F-9FA5-4044-B6E6-A934043CB5A2}" destId="{5A216E5F-205B-4D90-9379-B1504C00F07A}" srcOrd="3" destOrd="0" parTransId="{3E7EF988-0EA8-4313-A071-9E02D4454C06}" sibTransId="{A3839717-7C55-4CB3-8AEB-B74548AA61C7}"/>
    <dgm:cxn modelId="{47CF0638-8550-4057-A305-ACF7CF1EC8F8}" srcId="{40A1D85F-9FA5-4044-B6E6-A934043CB5A2}" destId="{251AFE16-FBD2-4509-AF9E-436CA8CDE0A3}" srcOrd="1" destOrd="0" parTransId="{CFC52B14-A4DF-4492-A53B-F828D0563617}" sibTransId="{E4E3E868-07A7-4B64-B839-B434EB5FDAAC}"/>
    <dgm:cxn modelId="{B8C87A38-B41A-4D02-965C-E9EC34444F8E}" type="presOf" srcId="{BDD6AE9B-4992-44FF-9364-D70262923D21}" destId="{3CEE64E4-1F27-4049-9A17-539309F5781C}" srcOrd="0" destOrd="0" presId="urn:microsoft.com/office/officeart/2008/layout/VerticalCurvedList"/>
    <dgm:cxn modelId="{8BE60B5F-1409-4CB0-BA22-6E265ECCCA4A}" type="presOf" srcId="{40A1D85F-9FA5-4044-B6E6-A934043CB5A2}" destId="{B707ABCC-7269-405D-91D1-8434DC3BA9B9}" srcOrd="0" destOrd="0" presId="urn:microsoft.com/office/officeart/2008/layout/VerticalCurvedList"/>
    <dgm:cxn modelId="{FA47BBAB-B7F3-40AD-9651-2238CA1E8C03}" type="presOf" srcId="{0842EAAD-6833-4853-8085-21603BA79121}" destId="{CC2629E3-9551-44E6-BC00-50606CABF0FC}" srcOrd="0" destOrd="0" presId="urn:microsoft.com/office/officeart/2008/layout/VerticalCurvedList"/>
    <dgm:cxn modelId="{4C81D5BE-4BB2-40C7-8773-7EC372F7C92A}" srcId="{40A1D85F-9FA5-4044-B6E6-A934043CB5A2}" destId="{67B475E3-B26A-4319-BE2A-493C41C7D0E6}" srcOrd="0" destOrd="0" parTransId="{1C35C0F4-A159-4FEC-B62E-AA1C9995206B}" sibTransId="{BDD6AE9B-4992-44FF-9364-D70262923D21}"/>
    <dgm:cxn modelId="{9F9BDCD0-ADBA-46B5-8B56-32A14EBEBC32}" type="presOf" srcId="{5A216E5F-205B-4D90-9379-B1504C00F07A}" destId="{5719FF80-8CA2-45AD-82C1-ECB05E7E7F52}" srcOrd="0" destOrd="0" presId="urn:microsoft.com/office/officeart/2008/layout/VerticalCurvedList"/>
    <dgm:cxn modelId="{A1A75695-A077-4137-BEBE-5DF3A56C1141}" type="presParOf" srcId="{B707ABCC-7269-405D-91D1-8434DC3BA9B9}" destId="{DAA7B689-7080-4AAD-B9EA-9D5C0A7D31A7}" srcOrd="0" destOrd="0" presId="urn:microsoft.com/office/officeart/2008/layout/VerticalCurvedList"/>
    <dgm:cxn modelId="{981F21AF-E917-4522-8A39-9AD0EEEF0A11}" type="presParOf" srcId="{DAA7B689-7080-4AAD-B9EA-9D5C0A7D31A7}" destId="{28FB3469-1358-4E84-A3A9-EA6E1AFE714F}" srcOrd="0" destOrd="0" presId="urn:microsoft.com/office/officeart/2008/layout/VerticalCurvedList"/>
    <dgm:cxn modelId="{62164B58-7A74-46BB-A669-98825EEB0E51}" type="presParOf" srcId="{28FB3469-1358-4E84-A3A9-EA6E1AFE714F}" destId="{777C4C5F-3BE6-43C8-BC16-0BE909D362B7}" srcOrd="0" destOrd="0" presId="urn:microsoft.com/office/officeart/2008/layout/VerticalCurvedList"/>
    <dgm:cxn modelId="{26AAABF4-935A-4057-AAD4-AFB7EBB31B56}" type="presParOf" srcId="{28FB3469-1358-4E84-A3A9-EA6E1AFE714F}" destId="{3CEE64E4-1F27-4049-9A17-539309F5781C}" srcOrd="1" destOrd="0" presId="urn:microsoft.com/office/officeart/2008/layout/VerticalCurvedList"/>
    <dgm:cxn modelId="{426CE718-7049-4566-91B1-304CEE084AF4}" type="presParOf" srcId="{28FB3469-1358-4E84-A3A9-EA6E1AFE714F}" destId="{569ECDFC-950F-475C-843A-528960390E6F}" srcOrd="2" destOrd="0" presId="urn:microsoft.com/office/officeart/2008/layout/VerticalCurvedList"/>
    <dgm:cxn modelId="{A8587AC1-1989-4419-92F4-ED9B6A51D667}" type="presParOf" srcId="{28FB3469-1358-4E84-A3A9-EA6E1AFE714F}" destId="{1872441E-A227-4738-B4A1-AF71CEC9414A}" srcOrd="3" destOrd="0" presId="urn:microsoft.com/office/officeart/2008/layout/VerticalCurvedList"/>
    <dgm:cxn modelId="{AACDD1B5-1CB5-4308-BC43-ED438BAEAE82}" type="presParOf" srcId="{DAA7B689-7080-4AAD-B9EA-9D5C0A7D31A7}" destId="{53A339E0-8614-46B3-9BB4-1631FA6BE64A}" srcOrd="1" destOrd="0" presId="urn:microsoft.com/office/officeart/2008/layout/VerticalCurvedList"/>
    <dgm:cxn modelId="{17149CE6-27D5-4C65-A9A3-CB524B4153FD}" type="presParOf" srcId="{DAA7B689-7080-4AAD-B9EA-9D5C0A7D31A7}" destId="{6B76F494-4A96-4A83-B56B-370D04192A9B}" srcOrd="2" destOrd="0" presId="urn:microsoft.com/office/officeart/2008/layout/VerticalCurvedList"/>
    <dgm:cxn modelId="{BB4A4146-7905-4684-9C6F-882822903032}" type="presParOf" srcId="{6B76F494-4A96-4A83-B56B-370D04192A9B}" destId="{B722B94A-87AE-4D9F-8A36-B9ED437AB25C}" srcOrd="0" destOrd="0" presId="urn:microsoft.com/office/officeart/2008/layout/VerticalCurvedList"/>
    <dgm:cxn modelId="{A8A4CCF4-3E0C-4C9D-8A4C-560F8435EF38}" type="presParOf" srcId="{DAA7B689-7080-4AAD-B9EA-9D5C0A7D31A7}" destId="{6622F20C-6BA4-4E72-AEEC-5C1548CC4FBF}" srcOrd="3" destOrd="0" presId="urn:microsoft.com/office/officeart/2008/layout/VerticalCurvedList"/>
    <dgm:cxn modelId="{30261A41-1A69-4A71-97B2-F0C28F72659E}" type="presParOf" srcId="{DAA7B689-7080-4AAD-B9EA-9D5C0A7D31A7}" destId="{593143F8-C0C2-4026-85E8-C94C64F954DE}" srcOrd="4" destOrd="0" presId="urn:microsoft.com/office/officeart/2008/layout/VerticalCurvedList"/>
    <dgm:cxn modelId="{159E3298-DADA-41D9-94D3-28EC61F1ECDA}" type="presParOf" srcId="{593143F8-C0C2-4026-85E8-C94C64F954DE}" destId="{70B9183B-905A-4DA1-91EA-C4249929B332}" srcOrd="0" destOrd="0" presId="urn:microsoft.com/office/officeart/2008/layout/VerticalCurvedList"/>
    <dgm:cxn modelId="{9DA7960D-15BD-4393-887E-06A1EE72AEF7}" type="presParOf" srcId="{DAA7B689-7080-4AAD-B9EA-9D5C0A7D31A7}" destId="{CC2629E3-9551-44E6-BC00-50606CABF0FC}" srcOrd="5" destOrd="0" presId="urn:microsoft.com/office/officeart/2008/layout/VerticalCurvedList"/>
    <dgm:cxn modelId="{CC01664B-DD7B-484D-ADFF-FDF51DAF483A}" type="presParOf" srcId="{DAA7B689-7080-4AAD-B9EA-9D5C0A7D31A7}" destId="{D29A67A5-2A57-44D9-964F-5FE70E5FC62A}" srcOrd="6" destOrd="0" presId="urn:microsoft.com/office/officeart/2008/layout/VerticalCurvedList"/>
    <dgm:cxn modelId="{38272C85-4093-418D-A467-330AEDF352FB}" type="presParOf" srcId="{D29A67A5-2A57-44D9-964F-5FE70E5FC62A}" destId="{1E40E100-0145-4971-AB72-6F26E64AC5AB}" srcOrd="0" destOrd="0" presId="urn:microsoft.com/office/officeart/2008/layout/VerticalCurvedList"/>
    <dgm:cxn modelId="{F1E95A0D-DDEF-4963-AE5A-C3EE44FF69C8}" type="presParOf" srcId="{DAA7B689-7080-4AAD-B9EA-9D5C0A7D31A7}" destId="{5719FF80-8CA2-45AD-82C1-ECB05E7E7F52}" srcOrd="7" destOrd="0" presId="urn:microsoft.com/office/officeart/2008/layout/VerticalCurvedList"/>
    <dgm:cxn modelId="{6D497827-4F24-435C-A31D-48ADF9C59B15}" type="presParOf" srcId="{DAA7B689-7080-4AAD-B9EA-9D5C0A7D31A7}" destId="{C7AEE53B-4643-48FC-86F3-55F0AE5C43E0}" srcOrd="8" destOrd="0" presId="urn:microsoft.com/office/officeart/2008/layout/VerticalCurvedList"/>
    <dgm:cxn modelId="{20D3D24A-845E-4BB1-9093-CCEBC7753210}" type="presParOf" srcId="{C7AEE53B-4643-48FC-86F3-55F0AE5C43E0}" destId="{9BC294CE-26B7-4C83-8E0B-1C40D97EF67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E64E4-1F27-4049-9A17-539309F5781C}">
      <dsp:nvSpPr>
        <dsp:cNvPr id="0" name=""/>
        <dsp:cNvSpPr/>
      </dsp:nvSpPr>
      <dsp:spPr>
        <a:xfrm>
          <a:off x="-4959376" y="-759903"/>
          <a:ext cx="5906457" cy="5906457"/>
        </a:xfrm>
        <a:prstGeom prst="blockArc">
          <a:avLst>
            <a:gd name="adj1" fmla="val 18900000"/>
            <a:gd name="adj2" fmla="val 2700000"/>
            <a:gd name="adj3" fmla="val 36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339E0-8614-46B3-9BB4-1631FA6BE64A}">
      <dsp:nvSpPr>
        <dsp:cNvPr id="0" name=""/>
        <dsp:cNvSpPr/>
      </dsp:nvSpPr>
      <dsp:spPr>
        <a:xfrm>
          <a:off x="495944" y="337245"/>
          <a:ext cx="7392899" cy="6748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656" tIns="137160" rIns="137160" bIns="13716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Air Pollution</a:t>
          </a:r>
        </a:p>
      </dsp:txBody>
      <dsp:txXfrm>
        <a:off x="495944" y="337245"/>
        <a:ext cx="7392899" cy="674842"/>
      </dsp:txXfrm>
    </dsp:sp>
    <dsp:sp modelId="{B722B94A-87AE-4D9F-8A36-B9ED437AB25C}">
      <dsp:nvSpPr>
        <dsp:cNvPr id="0" name=""/>
        <dsp:cNvSpPr/>
      </dsp:nvSpPr>
      <dsp:spPr>
        <a:xfrm>
          <a:off x="74168" y="252890"/>
          <a:ext cx="843552" cy="843552"/>
        </a:xfrm>
        <a:prstGeom prst="ellipse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</dsp:sp>
    <dsp:sp modelId="{6622F20C-6BA4-4E72-AEEC-5C1548CC4FBF}">
      <dsp:nvSpPr>
        <dsp:cNvPr id="0" name=""/>
        <dsp:cNvSpPr/>
      </dsp:nvSpPr>
      <dsp:spPr>
        <a:xfrm>
          <a:off x="882847" y="1349684"/>
          <a:ext cx="7005997" cy="674842"/>
        </a:xfrm>
        <a:prstGeom prst="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656" tIns="137160" rIns="137160" bIns="13716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Noise Pollution</a:t>
          </a:r>
        </a:p>
      </dsp:txBody>
      <dsp:txXfrm>
        <a:off x="882847" y="1349684"/>
        <a:ext cx="7005997" cy="674842"/>
      </dsp:txXfrm>
    </dsp:sp>
    <dsp:sp modelId="{70B9183B-905A-4DA1-91EA-C4249929B332}">
      <dsp:nvSpPr>
        <dsp:cNvPr id="0" name=""/>
        <dsp:cNvSpPr/>
      </dsp:nvSpPr>
      <dsp:spPr>
        <a:xfrm>
          <a:off x="461070" y="1265329"/>
          <a:ext cx="843552" cy="843552"/>
        </a:xfrm>
        <a:prstGeom prst="ellipse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CC2629E3-9551-44E6-BC00-50606CABF0FC}">
      <dsp:nvSpPr>
        <dsp:cNvPr id="0" name=""/>
        <dsp:cNvSpPr/>
      </dsp:nvSpPr>
      <dsp:spPr>
        <a:xfrm>
          <a:off x="882847" y="2362123"/>
          <a:ext cx="7005997" cy="674842"/>
        </a:xfrm>
        <a:prstGeom prst="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656" tIns="137160" rIns="137160" bIns="13716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Water Pollution</a:t>
          </a:r>
        </a:p>
      </dsp:txBody>
      <dsp:txXfrm>
        <a:off x="882847" y="2362123"/>
        <a:ext cx="7005997" cy="674842"/>
      </dsp:txXfrm>
    </dsp:sp>
    <dsp:sp modelId="{1E40E100-0145-4971-AB72-6F26E64AC5AB}">
      <dsp:nvSpPr>
        <dsp:cNvPr id="0" name=""/>
        <dsp:cNvSpPr/>
      </dsp:nvSpPr>
      <dsp:spPr>
        <a:xfrm>
          <a:off x="461070" y="2277768"/>
          <a:ext cx="843552" cy="843552"/>
        </a:xfrm>
        <a:prstGeom prst="ellipse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5719FF80-8CA2-45AD-82C1-ECB05E7E7F52}">
      <dsp:nvSpPr>
        <dsp:cNvPr id="0" name=""/>
        <dsp:cNvSpPr/>
      </dsp:nvSpPr>
      <dsp:spPr>
        <a:xfrm>
          <a:off x="495944" y="3374562"/>
          <a:ext cx="7392899" cy="674842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5656" tIns="137160" rIns="137160" bIns="13716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Land Pollution</a:t>
          </a:r>
        </a:p>
      </dsp:txBody>
      <dsp:txXfrm>
        <a:off x="495944" y="3374562"/>
        <a:ext cx="7392899" cy="674842"/>
      </dsp:txXfrm>
    </dsp:sp>
    <dsp:sp modelId="{9BC294CE-26B7-4C83-8E0B-1C40D97EF67E}">
      <dsp:nvSpPr>
        <dsp:cNvPr id="0" name=""/>
        <dsp:cNvSpPr/>
      </dsp:nvSpPr>
      <dsp:spPr>
        <a:xfrm>
          <a:off x="74168" y="3290206"/>
          <a:ext cx="843552" cy="843552"/>
        </a:xfrm>
        <a:prstGeom prst="ellipse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FB6A7-BAF1-45AA-8C5F-402B3DEC2CE7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FDC1B-CD0A-4CB0-AFD6-27C4E2909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7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A08D-2E97-4E4D-BF96-5942F9A13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DCB36-0F0D-40BE-B3A0-671393E5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2B04-069C-4204-BEE9-87748E8F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548B-37EB-4AAF-810B-C9FDC35FE26A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6D946-648A-4128-BFAB-47105630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~Neelaksh Pandya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880B6-6E22-4217-8DC0-2225ACAE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613F-864E-445F-BC50-4FC50788A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3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17EB-EEA0-490C-A4DD-8ED578EB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36440-0C22-4ADD-A6D8-FB9EEC27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94C11-7AEC-4624-84C8-EFEED916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4F32D-4D3B-4D4C-BCFF-B57D320FBAB9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CA66F-B38D-404B-8D31-1B9A500D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~Neelaksh Pandya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D07D-3F9A-4F66-B685-F6F214FC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613F-864E-445F-BC50-4FC50788A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40B8C-B7D8-4205-AAFE-4332CF3D4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D2D34-81CF-43B9-88EE-518A1E733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501D-8C75-4987-B757-A035E7D0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76DB-0C40-4860-88DD-D00F3716BFB5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337D4-1D0B-4A6C-9A89-809C164D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~Neelaksh Pandya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B6E98-E251-4C5F-B162-957835A7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613F-864E-445F-BC50-4FC50788A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1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B567-C6EC-4A09-9F5A-6DD3BD60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7BC2-E141-4087-ACD0-F4CB4AEC4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CB01-74B7-4827-BC8B-827AE8DE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0D0B-A0A8-4EE0-B0EF-9AB2545A79D7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B14DA-A63A-4F37-8A2A-5642FF33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~Neelaksh Pandya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2514B-C8AC-42B5-A06B-4489CF6F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613F-864E-445F-BC50-4FC50788A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6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7FEF-79EF-45C2-85E0-1861ACF6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21222-703D-4DCC-A903-9E9B865ED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B6971-281A-4C59-AC68-05A6B967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1CE2-CBBF-45DB-A52E-65A280144A4D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8C5FB-F26C-4348-A3FE-1ED64FF9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~Neelaksh Pandya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76E03-8A1E-4998-99B8-3FFBE588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613F-864E-445F-BC50-4FC50788A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7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9D99-85A2-4BA4-BC7F-3D44374B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6BF1B-98F1-4D07-ACAB-3D1E09B32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73FFB-1CF9-4040-90F9-E1E27B174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97072-C1A2-4109-8209-B6B4ADE2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7FA0-AB86-446A-96A0-48F6017625E1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88D5C-3B97-4FF4-B2D3-CDD93049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~Neelaksh Pandya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24695-0E18-406F-AD2D-1AB64955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613F-864E-445F-BC50-4FC50788A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3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84B1-C470-4C2F-BA7F-579F5F07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DE503-82F6-4D51-B7BA-E7B42A0D6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3A2C8-7B75-43F1-AB11-A50AB9ED4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040A7-3C91-48FC-9E9C-A02E31280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61411-8925-427A-BF9F-142AFD095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5B6CF-4D42-43D1-8EA6-7F1E5DCA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362B-3487-42EF-AD3E-DCDDB79DD568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EE552-2DDB-4DCD-855A-5E7FCDF0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~Neelaksh Pandya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0CC68-1CBC-454A-9D85-5FE75223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613F-864E-445F-BC50-4FC50788A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5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75C7-E7F4-4C4B-81F8-A2F1EF92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2DD42-BB77-45FF-8E49-0CB0CA15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AB09-8FA3-40F5-BC51-B877105ADE6C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783B5-7EF0-4AA1-B61B-6786C43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~Neelaksh Pandya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1E5D4-F773-465F-8750-46B7E9C6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613F-864E-445F-BC50-4FC50788A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7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95F02-1881-40D7-8ADF-E864337D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73C8-39E3-4DC8-A721-CE7EC87AEF99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5CEBE-14D2-418E-98C8-DD74AE29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~Neelaksh Pandya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AF087-EFF4-479D-94E2-32822187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613F-864E-445F-BC50-4FC50788A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5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76E6-11E1-4FB7-BF16-3B4A872F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A0C7-5E55-46E4-9142-F8E54E151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170F6-F774-4D21-A721-00442AE3B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7C147-0D0C-4B5F-A501-DA0C91E1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2F8B-0DAF-440D-AEED-5E8E332A533E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E3E83-8D2D-4AAD-8F29-403D97EF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~Neelaksh Pandya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A4863-ABF4-488C-905F-F42D5754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613F-864E-445F-BC50-4FC50788A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1531-82FC-4CA8-8EAB-C0DEBB0F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5FF2D-0BF1-4EA3-A5A0-AA5993703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84DE0-D81D-4973-A4E6-171A02254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9975-0C51-4F21-BE56-74DD9F10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B085-CA10-4FD1-8A97-884A4DF18819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55D12-D18B-4844-8053-34BF89EC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~Neelaksh Pandya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1F6CD-B362-4BAA-88AA-7B01768D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613F-864E-445F-BC50-4FC50788A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9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4F260-B2B6-4DC3-8595-9A01AD07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640D0-D6A6-48EC-8CA3-D7C930DED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B75F4-8610-41DC-80E8-71AEFA1BB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318AB-E11D-4972-81F7-D5BDB5FB4A41}" type="datetime1">
              <a:rPr lang="en-US" smtClean="0"/>
              <a:t>10/1/2019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D5AE3-65AD-4A27-8430-C8F9B4C78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~Neelaksh Pandya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6404A-A5E1-481B-8DDB-8F199A865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D613F-864E-445F-BC50-4FC50788A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8E0F-71E3-434C-ABD5-940ABF699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210" y="1884405"/>
            <a:ext cx="11207579" cy="308918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prstTxWarp prst="textCanUp">
              <a:avLst/>
            </a:prstTxWarp>
            <a:noAutofit/>
          </a:bodyPr>
          <a:lstStyle/>
          <a:p>
            <a:r>
              <a:rPr lang="en-US" sz="13400" dirty="0">
                <a:ln w="38100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POLLUTION</a:t>
            </a:r>
          </a:p>
        </p:txBody>
      </p:sp>
    </p:spTree>
    <p:extLst>
      <p:ext uri="{BB962C8B-B14F-4D97-AF65-F5344CB8AC3E}">
        <p14:creationId xmlns:p14="http://schemas.microsoft.com/office/powerpoint/2010/main" val="11299681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473F-E470-4636-9416-CFEC5C28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 cases /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A155-078D-4ACF-9A0B-5F54668C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Corbel" panose="020B0503020204020204" pitchFamily="34" charset="0"/>
              </a:rPr>
              <a:t>A WHALE had eaten 100 kilograms of plastic and was found floating on the shore DEAD.</a:t>
            </a:r>
          </a:p>
          <a:p>
            <a:r>
              <a:rPr lang="en-US" sz="4000" dirty="0">
                <a:solidFill>
                  <a:srgbClr val="7030A0"/>
                </a:solidFill>
                <a:latin typeface="Corbel" panose="020B0503020204020204" pitchFamily="34" charset="0"/>
              </a:rPr>
              <a:t>Calculating the current plastic wastage, it will start near </a:t>
            </a:r>
            <a:r>
              <a:rPr lang="en-US" sz="4000" u="sng" dirty="0">
                <a:solidFill>
                  <a:srgbClr val="FF0000"/>
                </a:solidFill>
                <a:latin typeface="Corbel" panose="020B0503020204020204" pitchFamily="34" charset="0"/>
              </a:rPr>
              <a:t>Tropic of Cancer</a:t>
            </a:r>
            <a:r>
              <a:rPr lang="en-US" sz="4000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4000" dirty="0">
                <a:solidFill>
                  <a:srgbClr val="7030A0"/>
                </a:solidFill>
                <a:latin typeface="Corbel" panose="020B0503020204020204" pitchFamily="34" charset="0"/>
              </a:rPr>
              <a:t>it will go up to     </a:t>
            </a:r>
            <a:r>
              <a:rPr lang="en-US" sz="4000" u="sng" dirty="0">
                <a:solidFill>
                  <a:srgbClr val="FF0000"/>
                </a:solidFill>
                <a:latin typeface="Corbel" panose="020B0503020204020204" pitchFamily="34" charset="0"/>
              </a:rPr>
              <a:t>Tropic of Capricorn</a:t>
            </a:r>
            <a:r>
              <a:rPr lang="en-US" sz="4000" dirty="0">
                <a:solidFill>
                  <a:srgbClr val="7030A0"/>
                </a:solidFill>
                <a:latin typeface="Corbel" panose="020B0503020204020204" pitchFamily="34" charset="0"/>
              </a:rPr>
              <a:t>.</a:t>
            </a:r>
            <a:r>
              <a:rPr lang="en-US" sz="4000" dirty="0">
                <a:solidFill>
                  <a:srgbClr val="0070C0"/>
                </a:solidFill>
                <a:latin typeface="Corbel" panose="020B0503020204020204" pitchFamily="34" charset="0"/>
              </a:rPr>
              <a:t>  </a:t>
            </a:r>
          </a:p>
          <a:p>
            <a:r>
              <a:rPr lang="en-US" sz="4000" dirty="0">
                <a:solidFill>
                  <a:srgbClr val="7030A0"/>
                </a:solidFill>
                <a:latin typeface="Corbel" panose="020B0503020204020204" pitchFamily="34" charset="0"/>
              </a:rPr>
              <a:t>Plastic has multiplied to such an extent that it even exists in the deepest place on the earth, more than ten thousand meters deep.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1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4158E0E4-C55B-4D7D-B15E-023B892BD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A199C6-2E3F-40BE-9BF9-6DC077FB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~Neelaksh Pandya</a:t>
            </a:r>
          </a:p>
        </p:txBody>
      </p:sp>
    </p:spTree>
    <p:extLst>
      <p:ext uri="{BB962C8B-B14F-4D97-AF65-F5344CB8AC3E}">
        <p14:creationId xmlns:p14="http://schemas.microsoft.com/office/powerpoint/2010/main" val="364421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4EED-3A08-4F0C-A6AF-FFE55D52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ln w="38100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GET RID OF PLASTIC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EEB0-551E-4EBC-88FB-298F96146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  <a:ln w="76200">
            <a:noFill/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orbel" panose="020B0503020204020204" pitchFamily="34" charset="0"/>
              </a:rPr>
              <a:t>Plastic must be banned in every country.</a:t>
            </a:r>
          </a:p>
          <a:p>
            <a:r>
              <a:rPr lang="en-US" sz="3200" dirty="0">
                <a:solidFill>
                  <a:srgbClr val="7030A0"/>
                </a:solidFill>
                <a:latin typeface="Corbel" panose="020B0503020204020204" pitchFamily="34" charset="0"/>
              </a:rPr>
              <a:t>Cold drink makers must not use plastic bottles, instead use glass bottles.</a:t>
            </a:r>
          </a:p>
          <a:p>
            <a:r>
              <a:rPr lang="en-US" sz="3200" dirty="0">
                <a:solidFill>
                  <a:srgbClr val="7030A0"/>
                </a:solidFill>
                <a:latin typeface="Corbel" panose="020B0503020204020204" pitchFamily="34" charset="0"/>
              </a:rPr>
              <a:t>We must not throw plastic in rivers ,lakes, creeks, etc.</a:t>
            </a:r>
          </a:p>
          <a:p>
            <a:r>
              <a:rPr lang="en-US" sz="3200" dirty="0">
                <a:solidFill>
                  <a:srgbClr val="7030A0"/>
                </a:solidFill>
                <a:latin typeface="Corbel" panose="020B0503020204020204" pitchFamily="34" charset="0"/>
              </a:rPr>
              <a:t>A person has made micro-organisms that eat plastic and decompose them in 15 days.</a:t>
            </a:r>
          </a:p>
          <a:p>
            <a:r>
              <a:rPr lang="en-US" sz="3200" dirty="0">
                <a:solidFill>
                  <a:srgbClr val="7030A0"/>
                </a:solidFill>
                <a:latin typeface="Corbel" panose="020B0503020204020204" pitchFamily="34" charset="0"/>
              </a:rPr>
              <a:t>Plastic must be reused and recycled.</a:t>
            </a:r>
          </a:p>
          <a:p>
            <a:r>
              <a:rPr lang="en-US" sz="3200" dirty="0">
                <a:solidFill>
                  <a:srgbClr val="7030A0"/>
                </a:solidFill>
                <a:latin typeface="Corbel" panose="020B0503020204020204" pitchFamily="34" charset="0"/>
              </a:rPr>
              <a:t>Use and throw plastic of less then</a:t>
            </a:r>
            <a:r>
              <a:rPr lang="en-US" sz="3200" u="sng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3200" u="sng" dirty="0">
                <a:solidFill>
                  <a:srgbClr val="FF0000"/>
                </a:solidFill>
                <a:latin typeface="Corbel" panose="020B0503020204020204" pitchFamily="34" charset="0"/>
              </a:rPr>
              <a:t>50 microns</a:t>
            </a:r>
            <a:r>
              <a:rPr lang="en-US" sz="3200" u="sng" dirty="0">
                <a:solidFill>
                  <a:srgbClr val="92D050"/>
                </a:solidFill>
                <a:latin typeface="Corbel" panose="020B0503020204020204" pitchFamily="34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rbel" panose="020B0503020204020204" pitchFamily="34" charset="0"/>
              </a:rPr>
              <a:t>shall be avoided.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E195B-D4E4-4BD9-9202-626AD67C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~Neelaksh Pandya</a:t>
            </a:r>
          </a:p>
        </p:txBody>
      </p:sp>
    </p:spTree>
    <p:extLst>
      <p:ext uri="{BB962C8B-B14F-4D97-AF65-F5344CB8AC3E}">
        <p14:creationId xmlns:p14="http://schemas.microsoft.com/office/powerpoint/2010/main" val="2374302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6014-6C9E-4D5B-8097-7EC16701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SUMMARY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B19D6D-BD50-4F64-B933-CDFCB2001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704769"/>
              </p:ext>
            </p:extLst>
          </p:nvPr>
        </p:nvGraphicFramePr>
        <p:xfrm>
          <a:off x="838200" y="1825625"/>
          <a:ext cx="10515600" cy="46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2245655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383545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794976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39691549"/>
                    </a:ext>
                  </a:extLst>
                </a:gridCol>
              </a:tblGrid>
              <a:tr h="777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Air Pollution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Noise Pollution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 Pollution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Land Pollution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438476"/>
                  </a:ext>
                </a:extLst>
              </a:tr>
              <a:tr h="777600">
                <a:tc>
                  <a:txBody>
                    <a:bodyPr/>
                    <a:lstStyle/>
                    <a:p>
                      <a:r>
                        <a:rPr lang="en-US" sz="2000" dirty="0"/>
                        <a:t>Use public transport.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Keep maintenance of vehicles.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Factories must not leave out toxic water.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Plastic must be banned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61308"/>
                  </a:ext>
                </a:extLst>
              </a:tr>
              <a:tr h="777600">
                <a:tc>
                  <a:txBody>
                    <a:bodyPr/>
                    <a:lstStyle/>
                    <a:p>
                      <a:r>
                        <a:rPr lang="en-US" dirty="0"/>
                        <a:t>Use solar cars.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tar roads.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let buckets overflow of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Cold drinks must not be in plastic bottles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984445"/>
                  </a:ext>
                </a:extLst>
              </a:tr>
              <a:tr h="777600">
                <a:tc>
                  <a:txBody>
                    <a:bodyPr/>
                    <a:lstStyle/>
                    <a:p>
                      <a:r>
                        <a:rPr lang="en-US" dirty="0"/>
                        <a:t>CFC’s must not be used.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Drums must not be banged till late night.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Plastic must not be thrown in water bodies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Plastic must be re-used &amp; re-cycled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603918"/>
                  </a:ext>
                </a:extLst>
              </a:tr>
              <a:tr h="777600">
                <a:tc>
                  <a:txBody>
                    <a:bodyPr/>
                    <a:lstStyle/>
                    <a:p>
                      <a:r>
                        <a:rPr lang="en-US" dirty="0"/>
                        <a:t>Cook required food.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 keep loud noise of loud speakers.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Plastic must be above 50 microns.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11350"/>
                  </a:ext>
                </a:extLst>
              </a:tr>
              <a:tr h="777600">
                <a:tc>
                  <a:txBody>
                    <a:bodyPr/>
                    <a:lstStyle/>
                    <a:p>
                      <a:r>
                        <a:rPr lang="en-US" dirty="0"/>
                        <a:t>Keep maintenance of vehicles.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7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392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1C5E">
            <a:alpha val="8274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00234-47C0-4FDE-95A1-ED06BC54B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6054"/>
            <a:ext cx="12192000" cy="68580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35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SWACHH</a:t>
            </a:r>
          </a:p>
          <a:p>
            <a:pPr marL="0" indent="0" algn="ctr">
              <a:buNone/>
            </a:pPr>
            <a:r>
              <a:rPr lang="en-US" sz="2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BH</a:t>
            </a:r>
            <a:r>
              <a:rPr lang="en-US" sz="235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sz="2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</a:t>
            </a:r>
            <a:r>
              <a:rPr lang="en-US" sz="2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 algn="ctr">
              <a:buNone/>
            </a:pPr>
            <a:r>
              <a:rPr lang="en-US" sz="23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ABHIAYANN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069E49D-D460-4760-BA77-AAC4EB9E0E0C}"/>
              </a:ext>
            </a:extLst>
          </p:cNvPr>
          <p:cNvSpPr/>
          <p:nvPr/>
        </p:nvSpPr>
        <p:spPr>
          <a:xfrm rot="20501219">
            <a:off x="-9688" y="2485387"/>
            <a:ext cx="2285525" cy="1816442"/>
          </a:xfrm>
          <a:prstGeom prst="cloud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A great approach</a:t>
            </a:r>
          </a:p>
        </p:txBody>
      </p:sp>
    </p:spTree>
    <p:extLst>
      <p:ext uri="{BB962C8B-B14F-4D97-AF65-F5344CB8AC3E}">
        <p14:creationId xmlns:p14="http://schemas.microsoft.com/office/powerpoint/2010/main" val="360656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0050-1483-4884-B0E6-960F5E32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0954"/>
            <a:ext cx="10515600" cy="6779278"/>
          </a:xfrm>
        </p:spPr>
        <p:txBody>
          <a:bodyPr>
            <a:noAutofit/>
          </a:bodyPr>
          <a:lstStyle/>
          <a:p>
            <a:pPr algn="ctr"/>
            <a:r>
              <a:rPr lang="en-US" sz="59800" dirty="0">
                <a:ln w="76200">
                  <a:solidFill>
                    <a:srgbClr val="FFFF00"/>
                  </a:solidFill>
                </a:ln>
                <a:solidFill>
                  <a:srgbClr val="00B050"/>
                </a:solidFill>
              </a:rPr>
              <a:t>7</a:t>
            </a:r>
            <a:r>
              <a:rPr lang="en-US" sz="59800" dirty="0">
                <a:ln w="76200">
                  <a:solidFill>
                    <a:srgbClr val="0070C0"/>
                  </a:solidFill>
                </a:ln>
                <a:solidFill>
                  <a:srgbClr val="FF0000"/>
                </a:solidFill>
              </a:rPr>
              <a:t>-</a:t>
            </a:r>
            <a:r>
              <a:rPr lang="en-US" sz="59800" dirty="0">
                <a:ln w="76200">
                  <a:solidFill>
                    <a:srgbClr val="FF0000"/>
                  </a:solidFill>
                </a:ln>
                <a:solidFill>
                  <a:srgbClr val="FFFF00"/>
                </a:solidFill>
              </a:rPr>
              <a:t>E</a:t>
            </a:r>
            <a:endParaRPr lang="en-US" sz="71800" dirty="0">
              <a:ln w="76200">
                <a:solidFill>
                  <a:srgbClr val="FF00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0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91FB-8CA5-4C0C-8BD8-9714305B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2437" cy="1970302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pPr algn="ctr"/>
            <a:r>
              <a:rPr lang="en-US" sz="8000" dirty="0">
                <a:solidFill>
                  <a:srgbClr val="7030A0"/>
                </a:solidFill>
              </a:rPr>
              <a:t>There Are Four Types Of Pollution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A622-A704-4C28-9424-D0B5F26D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471350"/>
            <a:ext cx="10752438" cy="4386650"/>
          </a:xfrm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8000" dirty="0">
              <a:solidFill>
                <a:srgbClr val="FF0000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F27EA10-D9F1-4B4C-959E-17A5C986AB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2137186"/>
              </p:ext>
            </p:extLst>
          </p:nvPr>
        </p:nvGraphicFramePr>
        <p:xfrm>
          <a:off x="1362298" y="2471350"/>
          <a:ext cx="7949127" cy="4386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16404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72D6687E-28E6-480E-A2F5-54D5479502CC}"/>
              </a:ext>
            </a:extLst>
          </p:cNvPr>
          <p:cNvSpPr/>
          <p:nvPr/>
        </p:nvSpPr>
        <p:spPr>
          <a:xfrm>
            <a:off x="2596685" y="116640"/>
            <a:ext cx="6692347" cy="1822532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BFA3B-24D4-4C49-BDF8-AA2BB4C3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Air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B239-F86E-420C-9CED-8D290AADF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There are many disadvantages of air pollution, in fact there are no advantages only :</a:t>
            </a:r>
          </a:p>
          <a:p>
            <a:r>
              <a:rPr lang="en-US" dirty="0">
                <a:solidFill>
                  <a:schemeClr val="accent1"/>
                </a:solidFill>
              </a:rPr>
              <a:t>Children get into critical health due to Asthma. Adults can also get Asthma.</a:t>
            </a:r>
          </a:p>
          <a:p>
            <a:r>
              <a:rPr lang="en-US" dirty="0">
                <a:solidFill>
                  <a:schemeClr val="accent1"/>
                </a:solidFill>
              </a:rPr>
              <a:t>A/C’s &amp; refrigerators leave harmful gases like CFC’s, etc. which are harmful to the world.</a:t>
            </a:r>
          </a:p>
          <a:p>
            <a:r>
              <a:rPr lang="en-US" dirty="0">
                <a:solidFill>
                  <a:schemeClr val="accent1"/>
                </a:solidFill>
              </a:rPr>
              <a:t>Chimneys and factories leave out gases which are not good. Factories leave out toxic gases and also pollute water. </a:t>
            </a:r>
          </a:p>
          <a:p>
            <a:pPr marL="0" indent="0" algn="ctr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44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AIR POLLUTION IS THREAT TO HUMAN &amp; ANIMAL LIFE.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AE0EB-4CD6-48CC-B081-937B9DEC7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6565">
            <a:off x="9211777" y="-39850"/>
            <a:ext cx="2879412" cy="19084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E6AB3F-6AE8-491B-8C87-A8B328C4A068}"/>
              </a:ext>
            </a:extLst>
          </p:cNvPr>
          <p:cNvCxnSpPr>
            <a:cxnSpLocks/>
            <a:stCxn id="6" idx="1"/>
            <a:endCxn id="6" idx="5"/>
          </p:cNvCxnSpPr>
          <p:nvPr/>
        </p:nvCxnSpPr>
        <p:spPr>
          <a:xfrm>
            <a:off x="9879763" y="-32258"/>
            <a:ext cx="1543440" cy="18932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686E5F-2661-435E-86BB-3BABCC4997D0}"/>
              </a:ext>
            </a:extLst>
          </p:cNvPr>
          <p:cNvCxnSpPr>
            <a:cxnSpLocks/>
            <a:stCxn id="6" idx="3"/>
            <a:endCxn id="6" idx="7"/>
          </p:cNvCxnSpPr>
          <p:nvPr/>
        </p:nvCxnSpPr>
        <p:spPr>
          <a:xfrm flipV="1">
            <a:off x="9479007" y="572401"/>
            <a:ext cx="2344952" cy="68391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09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FB90-99BF-4CE1-8234-44280805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n w="19050">
                  <a:solidFill>
                    <a:srgbClr val="FFFF00"/>
                  </a:solidFill>
                </a:ln>
              </a:rPr>
              <a:t>HOW TO PREVENT AIR POLLUTION?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5DF7C-8EC7-4DC1-8B35-2F48A602F846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>
                <a:ln w="9525">
                  <a:solidFill>
                    <a:schemeClr val="tx1"/>
                  </a:solidFill>
                </a:ln>
                <a:latin typeface="+mj-lt"/>
              </a:rPr>
              <a:t>People Must Use Public Transport For Long Distances And Not Take There Own Car Or Bikes.</a:t>
            </a:r>
          </a:p>
          <a:p>
            <a:r>
              <a:rPr lang="en-US" dirty="0">
                <a:ln w="9525">
                  <a:solidFill>
                    <a:schemeClr val="tx1"/>
                  </a:solidFill>
                </a:ln>
                <a:latin typeface="+mj-lt"/>
              </a:rPr>
              <a:t>We must use solar cars we do not need fuel, thus reducing air pollution.</a:t>
            </a:r>
          </a:p>
          <a:p>
            <a:r>
              <a:rPr lang="en-US" dirty="0">
                <a:ln w="9525">
                  <a:solidFill>
                    <a:schemeClr val="tx1"/>
                  </a:solidFill>
                </a:ln>
                <a:latin typeface="+mj-lt"/>
              </a:rPr>
              <a:t>A/C’s and refrigerators which leave CFC’s must not be used. It also destroys the ozone layer.</a:t>
            </a:r>
          </a:p>
          <a:p>
            <a:r>
              <a:rPr lang="en-US" dirty="0">
                <a:ln w="9525">
                  <a:solidFill>
                    <a:schemeClr val="tx1"/>
                  </a:solidFill>
                </a:ln>
                <a:latin typeface="+mj-lt"/>
              </a:rPr>
              <a:t>We must cook the required food only so that air pollution reduces.</a:t>
            </a:r>
          </a:p>
          <a:p>
            <a:r>
              <a:rPr lang="en-US" dirty="0">
                <a:ln w="9525">
                  <a:solidFill>
                    <a:schemeClr val="tx1"/>
                  </a:solidFill>
                </a:ln>
                <a:latin typeface="+mj-lt"/>
              </a:rPr>
              <a:t>Keep proper maintenance of vehicles.</a:t>
            </a:r>
          </a:p>
        </p:txBody>
      </p:sp>
    </p:spTree>
    <p:extLst>
      <p:ext uri="{BB962C8B-B14F-4D97-AF65-F5344CB8AC3E}">
        <p14:creationId xmlns:p14="http://schemas.microsoft.com/office/powerpoint/2010/main" val="24197111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6E37-C5EA-4DBF-A91E-A6DD38EF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>
                <a:ln w="76200">
                  <a:solidFill>
                    <a:srgbClr val="00FF00"/>
                  </a:solidFill>
                </a:ln>
                <a:solidFill>
                  <a:schemeClr val="bg1"/>
                </a:solidFill>
              </a:rPr>
              <a:t>Noise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350D-CF2A-4065-91C9-2D52E7EDE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052"/>
            <a:ext cx="10515600" cy="4351338"/>
          </a:xfrm>
          <a:noFill/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Noise pollution is caused innumerable things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</a:rPr>
              <a:t>Not keeping correct maintenance of vehicles.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</a:rPr>
              <a:t>Breaking cement roads.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</a:rPr>
              <a:t>Banging the drums loudly till late night.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>
                <a:solidFill>
                  <a:schemeClr val="accent1"/>
                </a:solidFill>
              </a:rPr>
              <a:t>Keeping high volume of loud speakers.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3087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5155-165A-4E6B-BFAB-7B46F248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7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n w="76200">
                  <a:solidFill>
                    <a:srgbClr val="00B050"/>
                  </a:solidFill>
                </a:ln>
                <a:solidFill>
                  <a:srgbClr val="00FF00"/>
                </a:solidFill>
              </a:rPr>
              <a:t>Ways To Prevent</a:t>
            </a:r>
            <a:r>
              <a:rPr lang="en-US" sz="6600" dirty="0">
                <a:ln w="76200"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</a:t>
            </a:r>
            <a:r>
              <a:rPr lang="en-US" sz="6600" dirty="0">
                <a:ln w="76200">
                  <a:solidFill>
                    <a:srgbClr val="00FF00"/>
                  </a:solidFill>
                </a:ln>
                <a:solidFill>
                  <a:srgbClr val="00B050"/>
                </a:solidFill>
              </a:rPr>
              <a:t>Noise Pollution </a:t>
            </a:r>
            <a:r>
              <a:rPr lang="en-US" sz="6600" dirty="0">
                <a:solidFill>
                  <a:srgbClr val="00B050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15F43-6421-4EFC-9AFB-62104DD1C5DE}"/>
              </a:ext>
            </a:extLst>
          </p:cNvPr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>
            <a:normAutofit/>
          </a:bodyPr>
          <a:lstStyle/>
          <a:p>
            <a:r>
              <a:rPr lang="en-US" sz="4000" dirty="0"/>
              <a:t>Keeping correct maintenance of vehicles and machines.</a:t>
            </a:r>
          </a:p>
          <a:p>
            <a:r>
              <a:rPr lang="en-US" sz="4000" dirty="0"/>
              <a:t>To avoid honking.</a:t>
            </a:r>
          </a:p>
          <a:p>
            <a:r>
              <a:rPr lang="en-US" sz="4000" dirty="0"/>
              <a:t>Driving vehicle at right(economy)speed.</a:t>
            </a:r>
          </a:p>
          <a:p>
            <a:r>
              <a:rPr lang="en-US" sz="4000" dirty="0"/>
              <a:t>Keeping loud speakers volume in limit.</a:t>
            </a:r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02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0E20-F7D7-4542-A5DF-B3909BE2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9600" dirty="0">
                <a:ln w="7620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Water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5EB1-79BB-4578-BBF6-0701FB040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93908" cy="4351338"/>
          </a:xfrm>
          <a:ln w="76200">
            <a:solidFill>
              <a:srgbClr val="0070C0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4000" dirty="0"/>
              <a:t>There are uncountable ways that we pollute water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Factories discharging chemical waste into creeks &amp; rivers.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Use of soap and other cleaning chemicals.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Throwing plastic into rivers and creeks.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Used engine oils of vehicles mixing with water.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Human defecation in open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11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67FA-3E4F-4F4A-AFA6-2C3AF117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411" y="241557"/>
            <a:ext cx="10515600" cy="1325563"/>
          </a:xfrm>
        </p:spPr>
        <p:txBody>
          <a:bodyPr/>
          <a:lstStyle/>
          <a:p>
            <a:pPr algn="ctr"/>
            <a:r>
              <a:rPr lang="en-US" spc="300" dirty="0">
                <a:ln w="76200">
                  <a:solidFill>
                    <a:srgbClr val="00B0F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HOW TO PREVENT WATER POLLUTION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47BB-2A4C-49B2-AECA-6435CAEF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Factories must not give out toxic water into creeks and rivers.</a:t>
            </a:r>
          </a:p>
          <a:p>
            <a:r>
              <a:rPr lang="en-US" sz="4400" dirty="0">
                <a:solidFill>
                  <a:srgbClr val="00B0F0"/>
                </a:solidFill>
              </a:rPr>
              <a:t>We must not let water over flow from the buckets.</a:t>
            </a:r>
          </a:p>
          <a:p>
            <a:r>
              <a:rPr lang="en-US" sz="4400" dirty="0">
                <a:solidFill>
                  <a:srgbClr val="FF0000"/>
                </a:solidFill>
              </a:rPr>
              <a:t>Plastic must be correctly handled and must be thrown into water bodies.</a:t>
            </a:r>
          </a:p>
          <a:p>
            <a:endParaRPr lang="en-US" sz="4400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695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A5F5-CC7C-4A54-9B1C-29828E59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15" y="1610945"/>
            <a:ext cx="11163870" cy="5051823"/>
          </a:xfrm>
          <a:blipFill>
            <a:blip r:embed="rId2"/>
            <a:tile tx="0" ty="0" sx="100000" sy="100000" flip="none" algn="tl"/>
          </a:blipFill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45720" indent="0" algn="ctr">
              <a:lnSpc>
                <a:spcPct val="120000"/>
              </a:lnSpc>
              <a:buNone/>
            </a:pPr>
            <a:r>
              <a:rPr lang="en-US" sz="4800" b="1" dirty="0">
                <a:latin typeface="Narkisim" panose="020E0502050101010101" pitchFamily="34" charset="-79"/>
                <a:cs typeface="Narkisim" panose="020E0502050101010101" pitchFamily="34" charset="-79"/>
              </a:rPr>
              <a:t>Plastic is the main culprit for the pollution.</a:t>
            </a:r>
          </a:p>
          <a:p>
            <a:pPr marL="902970" indent="-857250">
              <a:buFont typeface="+mj-lt"/>
              <a:buAutoNum type="romanLcPeriod"/>
            </a:pPr>
            <a:r>
              <a:rPr lang="en-US" sz="350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When we throw plastic into garbage, it takes thousands of years to decompose.</a:t>
            </a:r>
          </a:p>
          <a:p>
            <a:pPr marL="902970" indent="-857250">
              <a:buFont typeface="+mj-lt"/>
              <a:buAutoNum type="romanLcPeriod"/>
            </a:pPr>
            <a:r>
              <a:rPr lang="en-US" sz="350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Animals like cows /dogs eat the plastic with the food. They die due to this reason.</a:t>
            </a:r>
          </a:p>
          <a:p>
            <a:pPr marL="902970" indent="-857250">
              <a:buFont typeface="+mj-lt"/>
              <a:buAutoNum type="romanLcPeriod"/>
            </a:pPr>
            <a:r>
              <a:rPr lang="en-US" sz="350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If we throw plastic into the seas and oceans the fish eat them, thinking it as there food. That disturbs the marine life.</a:t>
            </a:r>
          </a:p>
          <a:p>
            <a:pPr marL="902970" indent="-857250">
              <a:buFont typeface="+mj-lt"/>
              <a:buAutoNum type="romanLcPeriod"/>
            </a:pPr>
            <a:r>
              <a:rPr lang="en-US" sz="350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When such Sea-food is consumed by humans, it sticks in the digestive system and thus giving threat to the life.</a:t>
            </a:r>
          </a:p>
          <a:p>
            <a:pPr marL="902970" indent="-857250">
              <a:buFont typeface="+mj-lt"/>
              <a:buAutoNum type="romanLcPeriod"/>
            </a:pPr>
            <a:r>
              <a:rPr lang="en-US" sz="350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 If we burn plastic, it gives out toxic gases; which are not at all good for human and other living beings. It increases air pollution.</a:t>
            </a:r>
          </a:p>
          <a:p>
            <a:pPr marL="45720" indent="0">
              <a:buNone/>
            </a:pPr>
            <a:endParaRPr lang="en-US" sz="32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BDA1DD-EA67-4161-A854-DF864B676750}"/>
              </a:ext>
            </a:extLst>
          </p:cNvPr>
          <p:cNvSpPr/>
          <p:nvPr/>
        </p:nvSpPr>
        <p:spPr>
          <a:xfrm>
            <a:off x="6003624" y="2057400"/>
            <a:ext cx="1847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A01353-9AE5-479E-95CF-D2585707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888" y="195231"/>
            <a:ext cx="10101471" cy="1325563"/>
          </a:xfrm>
          <a:solidFill>
            <a:schemeClr val="bg2"/>
          </a:solidFill>
          <a:ln w="38100"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9600" dirty="0">
                <a:ln w="76200"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Land Pollution</a:t>
            </a:r>
          </a:p>
        </p:txBody>
      </p:sp>
    </p:spTree>
    <p:extLst>
      <p:ext uri="{BB962C8B-B14F-4D97-AF65-F5344CB8AC3E}">
        <p14:creationId xmlns:p14="http://schemas.microsoft.com/office/powerpoint/2010/main" val="9452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729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Corbel</vt:lpstr>
      <vt:lpstr>Narkisim</vt:lpstr>
      <vt:lpstr>Wingdings</vt:lpstr>
      <vt:lpstr>Office Theme</vt:lpstr>
      <vt:lpstr>POLLUTION</vt:lpstr>
      <vt:lpstr>There Are Four Types Of Pollution :</vt:lpstr>
      <vt:lpstr>Air Pollution</vt:lpstr>
      <vt:lpstr>HOW TO PREVENT AIR POLLUTION?</vt:lpstr>
      <vt:lpstr>Noise Pollution</vt:lpstr>
      <vt:lpstr>Ways To Prevent Noise Pollution :</vt:lpstr>
      <vt:lpstr>Water Pollution</vt:lpstr>
      <vt:lpstr>HOW TO PREVENT WATER POLLUTION ?</vt:lpstr>
      <vt:lpstr>Land Pollution</vt:lpstr>
      <vt:lpstr>Known cases / Examples</vt:lpstr>
      <vt:lpstr>PowerPoint Presentation</vt:lpstr>
      <vt:lpstr>HOW TO GET RID OF PLASTIC ?</vt:lpstr>
      <vt:lpstr>SUMMARY</vt:lpstr>
      <vt:lpstr>PowerPoint Presentation</vt:lpstr>
      <vt:lpstr>7-E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POLLUTION</dc:title>
  <dc:creator>krutip5686@gmail.com</dc:creator>
  <cp:lastModifiedBy>krutip5686@gmail.com</cp:lastModifiedBy>
  <cp:revision>44</cp:revision>
  <dcterms:created xsi:type="dcterms:W3CDTF">2019-09-27T10:28:20Z</dcterms:created>
  <dcterms:modified xsi:type="dcterms:W3CDTF">2019-10-01T16:41:55Z</dcterms:modified>
</cp:coreProperties>
</file>