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a3b9bc272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a3b9bc272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a3b9bc272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a3b9bc272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64d71091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64d71091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a3b9bc272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a3b9bc272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a3b9bc272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a3b9bc272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75fc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75fc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a3b9bc27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a3b9bc27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a3b9bc27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a3b9bc27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a3b9bc27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a3b9bc27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J3dN69IqSd23XcGycYCVz0wuPbwL819c/view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4e-ZzXau9hCGt6pnz6VQlo7iI_0AcwJH/view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Summarizer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report by </a:t>
            </a:r>
            <a:r>
              <a:rPr lang="en"/>
              <a:t>Kruti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Date: 19/05/2023</a:t>
            </a:r>
            <a:endParaRPr sz="17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6" name="Google Shape;66;p13"/>
          <p:cNvSpPr txBox="1"/>
          <p:nvPr/>
        </p:nvSpPr>
        <p:spPr>
          <a:xfrm>
            <a:off x="4310475" y="3516175"/>
            <a:ext cx="11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2100" y="4325000"/>
            <a:ext cx="739424" cy="5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5"/>
                </a:solidFill>
              </a:rPr>
              <a:t>Postgres Table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75" y="2571750"/>
            <a:ext cx="8581850" cy="1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849763"/>
            <a:ext cx="3457300" cy="3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7725" y="4121575"/>
            <a:ext cx="739424" cy="5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 title="Untitled design (1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25" y="891150"/>
            <a:ext cx="7245475" cy="403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330588" y="175725"/>
            <a:ext cx="5912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Demo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1775" y="4208750"/>
            <a:ext cx="739424" cy="5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781350" y="1645575"/>
            <a:ext cx="7466400" cy="26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Multilingual Support: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Extend the system to provide summaries and news in multiple languages.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Audio and Video Summarization.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Extend the system to support summarization of audio and video content.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entiment analysis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enhance the summarization process and provide additional insights about the content.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988000" y="799750"/>
            <a:ext cx="6344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Future Expansion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350" y="4102200"/>
            <a:ext cx="739424" cy="5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44075" y="526350"/>
            <a:ext cx="6846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r>
              <a:rPr lang="en"/>
              <a:t> </a:t>
            </a:r>
            <a:r>
              <a:rPr lang="en" sz="5900"/>
              <a:t>Thank You</a:t>
            </a:r>
            <a:endParaRPr sz="5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25"/>
          <p:cNvCxnSpPr/>
          <p:nvPr/>
        </p:nvCxnSpPr>
        <p:spPr>
          <a:xfrm flipH="1" rot="10800000">
            <a:off x="2438650" y="3080600"/>
            <a:ext cx="4059600" cy="33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8675" y="4044075"/>
            <a:ext cx="739424" cy="5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Summarization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ETL 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Expansion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5"/>
                </a:solidFill>
              </a:rPr>
              <a:t>Agenda</a:t>
            </a:r>
            <a:endParaRPr sz="3100">
              <a:solidFill>
                <a:schemeClr val="accent5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300" y="3995650"/>
            <a:ext cx="739424" cy="5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781350" y="1461550"/>
            <a:ext cx="7466400" cy="24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 mode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ETL Pipeline.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Streamlit app: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 real time summary of texts and docs.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 latest News 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 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 your choice.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988000" y="79430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Introduction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350" y="4102200"/>
            <a:ext cx="739424" cy="5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5"/>
                </a:solidFill>
              </a:rPr>
              <a:t>What is Text Summarization?</a:t>
            </a:r>
            <a:endParaRPr sz="3800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19250" y="1371775"/>
            <a:ext cx="47106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Text Summarization is the process of shortening a set of data computationally, to create a subset that represents the most important or relevant information within the original content.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900" y="4299175"/>
            <a:ext cx="739449" cy="57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875" y="1486050"/>
            <a:ext cx="3786870" cy="21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4294967295" type="title"/>
          </p:nvPr>
        </p:nvSpPr>
        <p:spPr>
          <a:xfrm>
            <a:off x="311700" y="1195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5"/>
                </a:solidFill>
              </a:rPr>
              <a:t>Types of Summarization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556550" y="3053300"/>
            <a:ext cx="38505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</a:rPr>
              <a:t>Extractive Text Summarization </a:t>
            </a:r>
            <a:endParaRPr sz="1900">
              <a:solidFill>
                <a:schemeClr val="accent5"/>
              </a:solidFill>
            </a:endParaRPr>
          </a:p>
        </p:txBody>
      </p:sp>
      <p:cxnSp>
        <p:nvCxnSpPr>
          <p:cNvPr id="97" name="Google Shape;97;p17"/>
          <p:cNvCxnSpPr/>
          <p:nvPr/>
        </p:nvCxnSpPr>
        <p:spPr>
          <a:xfrm>
            <a:off x="184332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7"/>
          <p:cNvSpPr txBox="1"/>
          <p:nvPr>
            <p:ph idx="4294967295" type="body"/>
          </p:nvPr>
        </p:nvSpPr>
        <p:spPr>
          <a:xfrm>
            <a:off x="916275" y="3723125"/>
            <a:ext cx="24957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</a:t>
            </a:r>
            <a:r>
              <a:rPr lang="en" sz="1100"/>
              <a:t>raditional method summary contains exact sentences from the original text data. </a:t>
            </a:r>
            <a:endParaRPr sz="1100"/>
          </a:p>
        </p:txBody>
      </p: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5089750" y="3077513"/>
            <a:ext cx="3680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</a:rPr>
              <a:t>Abstractive Text Summarization  </a:t>
            </a:r>
            <a:endParaRPr sz="1900">
              <a:solidFill>
                <a:schemeClr val="accent5"/>
              </a:solidFill>
            </a:endParaRPr>
          </a:p>
        </p:txBody>
      </p:sp>
      <p:cxnSp>
        <p:nvCxnSpPr>
          <p:cNvPr id="100" name="Google Shape;100;p17"/>
          <p:cNvCxnSpPr/>
          <p:nvPr/>
        </p:nvCxnSpPr>
        <p:spPr>
          <a:xfrm>
            <a:off x="688632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50" y="1285500"/>
            <a:ext cx="3301129" cy="16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950" y="1237050"/>
            <a:ext cx="3467700" cy="174081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5739350" y="3681650"/>
            <a:ext cx="25803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dvanced method summary, are generated by the model, not just extracted from the original text data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5825" y="4354050"/>
            <a:ext cx="739424" cy="5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6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6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5"/>
                </a:solidFill>
              </a:rPr>
              <a:t>Pegasus</a:t>
            </a: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3300">
              <a:solidFill>
                <a:schemeClr val="accent2"/>
              </a:solidFill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87900" y="1327050"/>
            <a:ext cx="4038900" cy="3448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8B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Pegasus is a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pre trained transformer-based model.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Specializing in abstractive text summarization tasks. Generate summaries that capture the main ideas and key details of the input text.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Dataset: Hugging Face - CNN news mails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Model: Pegasus pretrain model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fine tuned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it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Save: save the model locally.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7CBD3"/>
              </a:solidFill>
              <a:highlight>
                <a:srgbClr val="34364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875" y="1679313"/>
            <a:ext cx="3978224" cy="248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4900" y="4287850"/>
            <a:ext cx="739424" cy="5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87900" y="820700"/>
            <a:ext cx="2808000" cy="4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5"/>
                </a:solidFill>
              </a:rPr>
              <a:t>ETL Pipeline</a:t>
            </a:r>
            <a:endParaRPr sz="3100">
              <a:solidFill>
                <a:schemeClr val="accent5"/>
              </a:solidFill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650" y="1466288"/>
            <a:ext cx="4348500" cy="28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472200" y="16636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E</a:t>
            </a:r>
            <a:r>
              <a:rPr lang="en" sz="2200"/>
              <a:t>xtract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600"/>
              <a:t>T</a:t>
            </a:r>
            <a:r>
              <a:rPr lang="en" sz="2200"/>
              <a:t>ransform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600"/>
              <a:t>L</a:t>
            </a:r>
            <a:r>
              <a:rPr lang="en" sz="2200"/>
              <a:t>oad</a:t>
            </a:r>
            <a:endParaRPr sz="2200"/>
          </a:p>
        </p:txBody>
      </p:sp>
      <p:sp>
        <p:nvSpPr>
          <p:cNvPr id="120" name="Google Shape;120;p19"/>
          <p:cNvSpPr txBox="1"/>
          <p:nvPr/>
        </p:nvSpPr>
        <p:spPr>
          <a:xfrm>
            <a:off x="309375" y="865850"/>
            <a:ext cx="6600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8650" y="4383475"/>
            <a:ext cx="739424" cy="5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5"/>
                </a:solidFill>
              </a:rPr>
              <a:t>Airflow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87900" y="1489825"/>
            <a:ext cx="83682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Airflow is an open-source platform used for orchestrating and scheduling complex workflows and data pipelines. It allows users to define, schedule, and monitor workflows as directed acyclic graphs (DAGs).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 DAG (Directed Acyclic Graph) is a way to represent the flow of tasks. Think of it like a flowchart, where tasks are represented as boxes, and arrows show the order in which they should be executed.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300" y="4044075"/>
            <a:ext cx="739424" cy="5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 title="Untitled desig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500" y="721900"/>
            <a:ext cx="6029176" cy="4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1160500" y="60100"/>
            <a:ext cx="6325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Airflow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5225" y="4259625"/>
            <a:ext cx="739424" cy="5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