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0" r:id="rId1"/>
  </p:sldMasterIdLst>
  <p:notesMasterIdLst>
    <p:notesMasterId r:id="rId20"/>
  </p:notesMasterIdLst>
  <p:sldIdLst>
    <p:sldId id="256" r:id="rId2"/>
    <p:sldId id="257" r:id="rId3"/>
    <p:sldId id="258" r:id="rId4"/>
    <p:sldId id="271" r:id="rId5"/>
    <p:sldId id="273" r:id="rId6"/>
    <p:sldId id="259" r:id="rId7"/>
    <p:sldId id="260" r:id="rId8"/>
    <p:sldId id="261" r:id="rId9"/>
    <p:sldId id="270" r:id="rId10"/>
    <p:sldId id="262" r:id="rId11"/>
    <p:sldId id="272" r:id="rId12"/>
    <p:sldId id="263" r:id="rId13"/>
    <p:sldId id="264" r:id="rId14"/>
    <p:sldId id="265" r:id="rId15"/>
    <p:sldId id="266" r:id="rId16"/>
    <p:sldId id="267" r:id="rId17"/>
    <p:sldId id="275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765C6A"/>
    <a:srgbClr val="798C6A"/>
    <a:srgbClr val="9933FF"/>
    <a:srgbClr val="8E6F91"/>
    <a:srgbClr val="F6A022"/>
    <a:srgbClr val="938F35"/>
    <a:srgbClr val="0066FF"/>
    <a:srgbClr val="B8DBD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62" d="100"/>
          <a:sy n="62" d="100"/>
        </p:scale>
        <p:origin x="-1008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9424B-F308-4ED3-AFBD-28D71C7E512A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662A1-F6AE-4468-B94A-180C6D0FF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273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662A1-F6AE-4468-B94A-180C6D0FF46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359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662A1-F6AE-4468-B94A-180C6D0FF46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627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E1F635C-D316-427E-8A3E-782D99BDC788}" type="datetime1">
              <a:rPr lang="en-US" smtClean="0"/>
              <a:pPr/>
              <a:t>10/19/2015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4F16D515-092E-450A-A9A3-A73C703BD2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C94B-4508-4239-80B2-A85510BE70EA}" type="datetime1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515-092E-450A-A9A3-A73C703BD2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BAFA-F6A0-454A-9A4C-2E4EE023DEF5}" type="datetime1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515-092E-450A-A9A3-A73C703BD2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4717123-32BC-442F-B18E-5CAB160DB927}" type="datetime1">
              <a:rPr lang="en-US" smtClean="0"/>
              <a:pPr/>
              <a:t>10/19/2015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F16D515-092E-450A-A9A3-A73C703BD2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C008000C-5D83-424A-953D-808C146AEBF5}" type="datetime1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4F16D515-092E-450A-A9A3-A73C703BD2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D11E-FD44-4E45-9395-2527082D2786}" type="datetime1">
              <a:rPr lang="en-US" smtClean="0"/>
              <a:pPr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515-092E-450A-A9A3-A73C703BD2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5B93-CDD8-4418-B871-5AB952DC27C9}" type="datetime1">
              <a:rPr lang="en-US" smtClean="0"/>
              <a:pPr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515-092E-450A-A9A3-A73C703BD2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8983FBE-8536-4AFA-A397-D3DC3789949C}" type="datetime1">
              <a:rPr lang="en-US" smtClean="0"/>
              <a:pPr/>
              <a:t>10/19/2015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16D515-092E-450A-A9A3-A73C703BD2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9AA3-27C5-4222-977B-C8F0A18A238B}" type="datetime1">
              <a:rPr lang="en-US" smtClean="0"/>
              <a:pPr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515-092E-450A-A9A3-A73C703BD2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0101423-5B61-49A1-A807-6BF5E2C81045}" type="datetime1">
              <a:rPr lang="en-US" smtClean="0"/>
              <a:pPr/>
              <a:t>10/19/2015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F16D515-092E-450A-A9A3-A73C703BD2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DF2C38A-07C3-4A12-9AFE-FB40EE7CEE89}" type="datetime1">
              <a:rPr lang="en-US" smtClean="0"/>
              <a:pPr/>
              <a:t>10/19/2015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16D515-092E-450A-A9A3-A73C703BD2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8C0E1C9-353E-446A-9369-D77D652ECC27}" type="datetime1">
              <a:rPr lang="en-US" smtClean="0"/>
              <a:pPr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F16D515-092E-450A-A9A3-A73C703BD2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Implementation%20%20Screenshots/LOGIN.png" TargetMode="External"/><Relationship Id="rId2" Type="http://schemas.openxmlformats.org/officeDocument/2006/relationships/hyperlink" Target="../Implementation%20%20Screenshots/register.jp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Class%20Diagram/ad%20(2).PNG" TargetMode="External"/><Relationship Id="rId7" Type="http://schemas.openxmlformats.org/officeDocument/2006/relationships/hyperlink" Target="../State%20Diagram" TargetMode="External"/><Relationship Id="rId2" Type="http://schemas.openxmlformats.org/officeDocument/2006/relationships/hyperlink" Target="../E-R%20Diagra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Activity%20Diagram" TargetMode="External"/><Relationship Id="rId5" Type="http://schemas.openxmlformats.org/officeDocument/2006/relationships/hyperlink" Target="../Sequence%20Diagram" TargetMode="External"/><Relationship Id="rId4" Type="http://schemas.openxmlformats.org/officeDocument/2006/relationships/hyperlink" Target="../Useca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5225" y="417318"/>
            <a:ext cx="1064426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           Locate  Missing  Ones</a:t>
            </a:r>
            <a:endParaRPr lang="en-US" sz="6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95290443"/>
              </p:ext>
            </p:extLst>
          </p:nvPr>
        </p:nvGraphicFramePr>
        <p:xfrm>
          <a:off x="6944252" y="1971704"/>
          <a:ext cx="1571429" cy="1496599"/>
        </p:xfrm>
        <a:graphic>
          <a:graphicData uri="http://schemas.openxmlformats.org/presentationml/2006/ole">
            <p:oleObj spid="_x0000_s1111" r:id="rId4" imgW="3490920" imgH="3622320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93131" y="4741817"/>
            <a:ext cx="47995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icrosoft Sans Serif" pitchFamily="34" charset="0"/>
              </a:rPr>
              <a:t>Internal  </a:t>
            </a:r>
            <a:r>
              <a:rPr lang="en-IN" sz="2000" u="sng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icrosoft Sans Serif" pitchFamily="34" charset="0"/>
              </a:rPr>
              <a:t>Guide: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icrosoft Sans Serif" pitchFamily="34" charset="0"/>
              </a:rPr>
              <a:t> </a:t>
            </a:r>
          </a:p>
          <a:p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icrosoft Sans Serif" pitchFamily="34" charset="0"/>
              </a:rPr>
              <a:t>	Prof.    Bhavika Tailor</a:t>
            </a:r>
            <a:endParaRPr lang="en-US" sz="2000" u="sng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Parnasi R. Patel [120800107010]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	Kruti P.  Shah     [120800107033]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0961" y="3916680"/>
            <a:ext cx="7217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Department Of Computer Engineering</a:t>
            </a:r>
          </a:p>
          <a:p>
            <a:pPr lvl="4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  	Team ID:32785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768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-176874"/>
            <a:ext cx="657552" cy="7185620"/>
          </a:xfrm>
          <a:prstGeom prst="rect">
            <a:avLst/>
          </a:prstGeom>
          <a:noFill/>
        </p:spPr>
        <p:txBody>
          <a:bodyPr vert="wordArtVert"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 smtClean="0">
                <a:ln/>
                <a:solidFill>
                  <a:schemeClr val="accent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FLOW OF PROJECT</a:t>
            </a:r>
            <a:endParaRPr lang="en-US" sz="3200" b="1" cap="none" spc="0" dirty="0">
              <a:ln/>
              <a:solidFill>
                <a:schemeClr val="accent1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80" y="13063"/>
            <a:ext cx="10076614" cy="68580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9207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1" y="287382"/>
            <a:ext cx="1950720" cy="764495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ACTORS</a:t>
            </a:r>
            <a:endParaRPr lang="en-IN" sz="3600" dirty="0">
              <a:solidFill>
                <a:schemeClr val="accent1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1"/>
          </p:nvPr>
        </p:nvSpPr>
        <p:spPr>
          <a:xfrm>
            <a:off x="609600" y="1600200"/>
            <a:ext cx="2835392" cy="4632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dirty="0" smtClean="0">
                <a:latin typeface="Cambria Math" pitchFamily="18" charset="0"/>
                <a:ea typeface="Cambria Math" pitchFamily="18" charset="0"/>
              </a:rPr>
              <a:t>Police</a:t>
            </a:r>
          </a:p>
          <a:p>
            <a:pPr lvl="0">
              <a:buNone/>
            </a:pPr>
            <a:endParaRPr lang="en-IN" sz="2000" dirty="0" smtClean="0">
              <a:latin typeface="Cambria Math" pitchFamily="18" charset="0"/>
              <a:ea typeface="Cambria Math" pitchFamily="18" charset="0"/>
            </a:endParaRPr>
          </a:p>
          <a:p>
            <a:pPr lvl="0"/>
            <a:r>
              <a:rPr lang="en-IN" sz="2000" dirty="0" smtClean="0">
                <a:latin typeface="Cambria Math" pitchFamily="18" charset="0"/>
                <a:ea typeface="Cambria Math" pitchFamily="18" charset="0"/>
              </a:rPr>
              <a:t>Missing Ones Relative</a:t>
            </a:r>
          </a:p>
          <a:p>
            <a:pPr lvl="0"/>
            <a:endParaRPr lang="en-IN" sz="2000" dirty="0" smtClean="0">
              <a:latin typeface="Cambria Math" pitchFamily="18" charset="0"/>
              <a:ea typeface="Cambria Math" pitchFamily="18" charset="0"/>
            </a:endParaRPr>
          </a:p>
          <a:p>
            <a:pPr lvl="0"/>
            <a:r>
              <a:rPr lang="en-IN" sz="2000" dirty="0" smtClean="0">
                <a:latin typeface="Cambria Math" pitchFamily="18" charset="0"/>
                <a:ea typeface="Cambria Math" pitchFamily="18" charset="0"/>
              </a:rPr>
              <a:t>NGO</a:t>
            </a:r>
          </a:p>
          <a:p>
            <a:pPr lvl="0"/>
            <a:endParaRPr lang="en-IN" sz="2000" dirty="0" smtClean="0">
              <a:latin typeface="Cambria Math" pitchFamily="18" charset="0"/>
              <a:ea typeface="Cambria Math" pitchFamily="18" charset="0"/>
            </a:endParaRPr>
          </a:p>
          <a:p>
            <a:pPr lvl="0"/>
            <a:r>
              <a:rPr lang="en-IN" sz="2000" dirty="0" smtClean="0">
                <a:latin typeface="Cambria Math" pitchFamily="18" charset="0"/>
                <a:ea typeface="Cambria Math" pitchFamily="18" charset="0"/>
              </a:rPr>
              <a:t>Missing Ones</a:t>
            </a:r>
          </a:p>
          <a:p>
            <a:pPr lvl="0">
              <a:buNone/>
            </a:pPr>
            <a:endParaRPr lang="en-IN" sz="2000" dirty="0" smtClean="0">
              <a:latin typeface="Cambria Math" pitchFamily="18" charset="0"/>
              <a:ea typeface="Cambria Math" pitchFamily="18" charset="0"/>
            </a:endParaRPr>
          </a:p>
          <a:p>
            <a:pPr lvl="0"/>
            <a:r>
              <a:rPr lang="en-IN" sz="2000" dirty="0" smtClean="0">
                <a:latin typeface="Cambria Math" pitchFamily="18" charset="0"/>
                <a:ea typeface="Cambria Math" pitchFamily="18" charset="0"/>
              </a:rPr>
              <a:t>Visitors</a:t>
            </a:r>
          </a:p>
          <a:p>
            <a:pPr lvl="0"/>
            <a:endParaRPr lang="en-IN" sz="2000" dirty="0" smtClean="0">
              <a:latin typeface="Cambria Math" pitchFamily="18" charset="0"/>
              <a:ea typeface="Cambria Math" pitchFamily="18" charset="0"/>
            </a:endParaRPr>
          </a:p>
          <a:p>
            <a:pPr lvl="0"/>
            <a:r>
              <a:rPr lang="en-IN" sz="2000" dirty="0" smtClean="0">
                <a:latin typeface="Cambria Math" pitchFamily="18" charset="0"/>
                <a:ea typeface="Cambria Math" pitchFamily="18" charset="0"/>
              </a:rPr>
              <a:t>Admin</a:t>
            </a:r>
          </a:p>
          <a:p>
            <a:pPr>
              <a:buNone/>
            </a:pPr>
            <a:endParaRPr lang="en-IN" sz="2000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4336" y="1687132"/>
            <a:ext cx="72379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Access management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Module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  <a:cs typeface="Aparajita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Police Station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info Module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  <a:cs typeface="Aparajita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Lost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ones info Module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Aparajita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E-mail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Query Module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  <a:cs typeface="Aparajita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Search Results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Module</a:t>
            </a: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  <a:cs typeface="Aparajita" pitchFamily="34" charset="0"/>
            </a:endParaRPr>
          </a:p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5594" y="353490"/>
            <a:ext cx="22124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accent1"/>
                </a:solidFill>
                <a:effectLst/>
                <a:latin typeface="Cambria Math" pitchFamily="18" charset="0"/>
                <a:ea typeface="Cambria Math" pitchFamily="18" charset="0"/>
              </a:rPr>
              <a:t>MODULES</a:t>
            </a:r>
            <a:endParaRPr lang="en-US" sz="3600" b="0" cap="none" spc="0" dirty="0">
              <a:ln w="0"/>
              <a:solidFill>
                <a:schemeClr val="accent1"/>
              </a:solidFill>
              <a:effectLst/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886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5958" y="1658983"/>
            <a:ext cx="7675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Report missing </a:t>
            </a: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ones</a:t>
            </a:r>
          </a:p>
          <a:p>
            <a:pPr marL="342900" indent="-342900" algn="just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  <a:cs typeface="Aparajita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View missing </a:t>
            </a: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ones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  <a:cs typeface="Aparajita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View found ones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  <a:cs typeface="Aparajita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Notification for found </a:t>
            </a: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ones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  <a:cs typeface="Aparajita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Search missing </a:t>
            </a: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ones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  <a:cs typeface="Aparajita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Report missing details to related police </a:t>
            </a: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station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en-IN" sz="2000" dirty="0" smtClean="0">
              <a:latin typeface="Cambria Math" panose="02040503050406030204" pitchFamily="18" charset="0"/>
              <a:ea typeface="Cambria Math" panose="02040503050406030204" pitchFamily="18" charset="0"/>
              <a:cs typeface="Aparajita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Awareness Message </a:t>
            </a: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  <a:cs typeface="Aparajita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0048" y="297267"/>
            <a:ext cx="3124766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3462">
                  <a:solidFill>
                    <a:srgbClr val="938F35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mbria Math" pitchFamily="18" charset="0"/>
                <a:ea typeface="Cambria Math" pitchFamily="18" charset="0"/>
              </a:rPr>
              <a:t>APPLICATIONS</a:t>
            </a:r>
            <a:endParaRPr lang="en-US" sz="3600" b="1" cap="none" spc="0" dirty="0">
              <a:ln w="13462">
                <a:solidFill>
                  <a:srgbClr val="938F35"/>
                </a:solidFill>
                <a:prstDash val="solid"/>
              </a:ln>
              <a:solidFill>
                <a:schemeClr val="accent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433" y="713990"/>
            <a:ext cx="28734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accent1"/>
                </a:solidFill>
                <a:effectLst/>
                <a:latin typeface="Cambria Math" pitchFamily="18" charset="0"/>
                <a:ea typeface="Cambria Math" pitchFamily="18" charset="0"/>
              </a:rPr>
              <a:t>LIMITATIONS</a:t>
            </a:r>
            <a:endParaRPr lang="en-US" sz="3600" b="0" cap="none" spc="0" dirty="0">
              <a:ln w="0"/>
              <a:solidFill>
                <a:schemeClr val="accent1"/>
              </a:solidFill>
              <a:effectLst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239" y="1906072"/>
            <a:ext cx="106548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Users which are not register, they cannot report for missing ones. They can only see the missing ones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Aparajita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Major limitation of the system is that it doesn’t work properly in case of wrong entry.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Aparajita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814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4003" y="1584102"/>
            <a:ext cx="107076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In Future possibly create android app for same system to get instant notification for any update on your missing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ones.</a:t>
            </a: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  <a:cs typeface="Aparajita" pitchFamily="34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8951" y="470226"/>
            <a:ext cx="32773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FUTURE</a:t>
            </a:r>
            <a:r>
              <a:rPr lang="en-US" sz="3600" b="0" cap="none" spc="0" dirty="0" smtClean="0">
                <a:ln w="0"/>
                <a:solidFill>
                  <a:srgbClr val="765C6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SCOPE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90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0071" y="589079"/>
            <a:ext cx="284680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accent1"/>
                </a:solidFill>
                <a:effectLst/>
                <a:latin typeface="Cambria Math" pitchFamily="18" charset="0"/>
                <a:ea typeface="Cambria Math" pitchFamily="18" charset="0"/>
              </a:rPr>
              <a:t>CONCLUSION</a:t>
            </a:r>
            <a:endParaRPr lang="en-US" sz="3600" b="0" cap="none" spc="0" dirty="0">
              <a:ln w="0"/>
              <a:solidFill>
                <a:schemeClr val="accent1"/>
              </a:solidFill>
              <a:effectLst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670" y="1867438"/>
            <a:ext cx="1085026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  <a:cs typeface="Aparajita" pitchFamily="34" charset="0"/>
              </a:rPr>
              <a:t> We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  <a:cs typeface="Aparajita" pitchFamily="34" charset="0"/>
              </a:rPr>
              <a:t>have observed that the project should be the user friendly and attractive.</a:t>
            </a:r>
          </a:p>
          <a:p>
            <a:pPr algn="just">
              <a:buFont typeface="Wingdings" pitchFamily="2" charset="2"/>
              <a:buChar char="q"/>
            </a:pPr>
            <a:endParaRPr lang="en-US" sz="2000" dirty="0" smtClean="0">
              <a:latin typeface="Cambria Math" pitchFamily="18" charset="0"/>
              <a:ea typeface="Cambria Math" pitchFamily="18" charset="0"/>
              <a:cs typeface="Aparajita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  <a:cs typeface="Aparajita" pitchFamily="34" charset="0"/>
              </a:rPr>
              <a:t> The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  <a:cs typeface="Aparajita" pitchFamily="34" charset="0"/>
              </a:rPr>
              <a:t>good interface always attracts the users. So the project, we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  <a:cs typeface="Aparajita" pitchFamily="34" charset="0"/>
              </a:rPr>
              <a:t>have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  <a:cs typeface="Aparajita" pitchFamily="34" charset="0"/>
              </a:rPr>
              <a:t>implemented, is our best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  <a:cs typeface="Aparajita" pitchFamily="34" charset="0"/>
              </a:rPr>
              <a:t>      effort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  <a:cs typeface="Aparajita" pitchFamily="34" charset="0"/>
              </a:rPr>
              <a:t>for providing users whatever they want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  <a:cs typeface="Aparajita" pitchFamily="34" charset="0"/>
              </a:rPr>
              <a:t>.</a:t>
            </a:r>
            <a:endParaRPr lang="en-IN" sz="2000" b="1" dirty="0" smtClean="0">
              <a:latin typeface="Cambria Math" pitchFamily="18" charset="0"/>
              <a:ea typeface="Cambria Math" pitchFamily="18" charset="0"/>
              <a:cs typeface="Aparajita" pitchFamily="34" charset="0"/>
            </a:endParaRPr>
          </a:p>
          <a:p>
            <a:pPr algn="just"/>
            <a:endParaRPr lang="en-IN" sz="2000" dirty="0" smtClean="0"/>
          </a:p>
          <a:p>
            <a:pPr marL="342900" indent="-342900" algn="just"/>
            <a:endParaRPr lang="en-IN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38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screenshot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hlinkClick r:id="rId2" action="ppaction://hlinkfile"/>
              </a:rPr>
              <a:t>Registration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>
                <a:hlinkClick r:id="rId3" action="ppaction://hlinkfile"/>
              </a:rPr>
              <a:t>Login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F16D515-092E-450A-A9A3-A73C703BD24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5363" name="WordArt 3"/>
          <p:cNvSpPr>
            <a:spLocks noChangeArrowheads="1" noChangeShapeType="1" noTextEdit="1"/>
          </p:cNvSpPr>
          <p:nvPr/>
        </p:nvSpPr>
        <p:spPr bwMode="auto">
          <a:xfrm>
            <a:off x="3043646" y="2050869"/>
            <a:ext cx="5135563" cy="2689225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  <a:scene3d>
              <a:camera prst="legacyObliqueTopRight"/>
              <a:lightRig rig="legacyFlat3" dir="b"/>
            </a:scene3d>
            <a:sp3d extrusionH="430200" prstMaterial="legacyMatte">
              <a:extrusionClr>
                <a:srgbClr val="92D050"/>
              </a:extrusionClr>
            </a:sp3d>
          </a:bodyPr>
          <a:lstStyle/>
          <a:p>
            <a:pPr algn="ctr" rtl="0"/>
            <a:endParaRPr lang="en-IN" sz="3600" kern="10" spc="0" dirty="0">
              <a:ln w="9525">
                <a:noFill/>
                <a:round/>
                <a:headEnd/>
                <a:tailEnd/>
              </a:ln>
              <a:solidFill>
                <a:srgbClr val="92D050"/>
              </a:solidFill>
              <a:effectLst/>
              <a:latin typeface="MV Boli"/>
              <a:cs typeface="MV Boli"/>
            </a:endParaRPr>
          </a:p>
        </p:txBody>
      </p:sp>
      <p:sp>
        <p:nvSpPr>
          <p:cNvPr id="15364" name="WordArt 4"/>
          <p:cNvSpPr>
            <a:spLocks noChangeArrowheads="1" noChangeShapeType="1" noTextEdit="1"/>
          </p:cNvSpPr>
          <p:nvPr/>
        </p:nvSpPr>
        <p:spPr bwMode="auto">
          <a:xfrm rot="21097278">
            <a:off x="2161682" y="1065803"/>
            <a:ext cx="7068544" cy="3978758"/>
          </a:xfrm>
          <a:prstGeom prst="rect">
            <a:avLst/>
          </a:prstGeom>
        </p:spPr>
        <p:txBody>
          <a:bodyPr wrap="none" fromWordArt="1">
            <a:prstTxWarp prst="textCurveDown">
              <a:avLst>
                <a:gd name="adj" fmla="val 43477"/>
              </a:avLst>
            </a:prstTxWarp>
          </a:bodyPr>
          <a:lstStyle/>
          <a:p>
            <a:pPr algn="ctr" rtl="0"/>
            <a:r>
              <a:rPr lang="en-IN" sz="3600" kern="10" spc="0" dirty="0" smtClean="0">
                <a:ln w="9525">
                  <a:solidFill>
                    <a:srgbClr val="00B0F0"/>
                  </a:solidFill>
                  <a:round/>
                  <a:headEnd/>
                  <a:tailEnd/>
                </a:ln>
                <a:solidFill>
                  <a:srgbClr val="92D050"/>
                </a:solidFill>
                <a:effectLst>
                  <a:outerShdw dist="89803" dir="13500000" algn="ctr" rotWithShape="0">
                    <a:srgbClr val="C0C0C0">
                      <a:alpha val="50000"/>
                    </a:srgbClr>
                  </a:outerShdw>
                </a:effectLst>
                <a:latin typeface="MV Boli"/>
                <a:cs typeface="MV Boli"/>
              </a:rPr>
              <a:t>Thank You</a:t>
            </a:r>
            <a:endParaRPr lang="en-IN" sz="3600" kern="10" spc="0" dirty="0">
              <a:ln w="9525">
                <a:solidFill>
                  <a:srgbClr val="00B0F0"/>
                </a:solidFill>
                <a:round/>
                <a:headEnd/>
                <a:tailEnd/>
              </a:ln>
              <a:solidFill>
                <a:srgbClr val="92D050"/>
              </a:solidFill>
              <a:effectLst>
                <a:outerShdw dist="89803" dir="13500000" algn="ctr" rotWithShape="0">
                  <a:srgbClr val="C0C0C0">
                    <a:alpha val="50000"/>
                  </a:srgbClr>
                </a:outerShdw>
              </a:effectLst>
              <a:latin typeface="MV Boli"/>
              <a:cs typeface="MV Bol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65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5544" y="365889"/>
            <a:ext cx="21456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ambria Math" pitchFamily="18" charset="0"/>
                <a:ea typeface="Cambria Math" pitchFamily="18" charset="0"/>
              </a:rPr>
              <a:t>CONTENT</a:t>
            </a:r>
            <a:endParaRPr lang="en-US" sz="3600" b="1" cap="none" spc="0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1655" y="1750423"/>
            <a:ext cx="59764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INTRODUCTION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CURRENT SYSTEM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OBJECTIVE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SCOPE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TOOLS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USED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DIAGRAMS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FLOW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OF PROJECT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MODULES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USERS 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LIMITATIONS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APPLICATIONS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FUTURE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SCOPE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CONCLUSION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457200" indent="-457200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401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7745" y="374541"/>
            <a:ext cx="33445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ambria Math" pitchFamily="18" charset="0"/>
                <a:ea typeface="Cambria Math" pitchFamily="18" charset="0"/>
              </a:rPr>
              <a:t>INTRODUCTION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7744" y="1448334"/>
            <a:ext cx="1022073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8"/>
              </a:rPr>
              <a:t>Develop an application that allows any person to upload the information of any missing ones report with all their details.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IN" sz="2000" dirty="0" smtClean="0">
              <a:latin typeface="Cambria Math" panose="02040503050406030204" pitchFamily="18" charset="0"/>
              <a:ea typeface="Cambria Math" panose="02040503050406030204" pitchFamily="18" charset="0"/>
              <a:cs typeface="Arial Unicode MS" panose="020B0604020202020204" pitchFamily="34" charset="-128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Missing Ones details are easily accessible to anyone connected through internet around the globe so that anyone can easily publish the details and are able to access each other’s records.</a:t>
            </a:r>
            <a:endParaRPr lang="en-IN" sz="2000" dirty="0" smtClean="0">
              <a:latin typeface="Cambria Math" panose="02040503050406030204" pitchFamily="18" charset="0"/>
              <a:ea typeface="Cambria Math" panose="02040503050406030204" pitchFamily="18" charset="0"/>
              <a:cs typeface="Arial Unicode MS" panose="020B0604020202020204" pitchFamily="34" charset="-128"/>
            </a:endParaRPr>
          </a:p>
          <a:p>
            <a:pPr marL="342900" indent="-342900" algn="just"/>
            <a:endParaRPr lang="en-IN" sz="2000" dirty="0" smtClean="0">
              <a:latin typeface="Cambria Math" panose="02040503050406030204" pitchFamily="18" charset="0"/>
              <a:ea typeface="Cambria Math" panose="02040503050406030204" pitchFamily="18" charset="0"/>
              <a:cs typeface="Arial Unicode MS" panose="020B0604020202020204" pitchFamily="34" charset="-128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8"/>
              </a:rPr>
              <a:t>This application 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8"/>
              </a:rPr>
              <a:t>provides the whole list of missing </a:t>
            </a: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8"/>
              </a:rPr>
              <a:t>ones &amp; also found ones.</a:t>
            </a: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  <a:cs typeface="Arial Unicode MS" panose="020B0604020202020204" pitchFamily="34" charset="-128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2000" dirty="0" smtClean="0">
              <a:latin typeface="Cambria Math" panose="02040503050406030204" pitchFamily="18" charset="0"/>
              <a:ea typeface="Cambria Math" panose="02040503050406030204" pitchFamily="18" charset="0"/>
              <a:cs typeface="Arial Unicode MS" panose="020B0604020202020204" pitchFamily="34" charset="-128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application will be available on mobile platforms so as to provide mobility, easy access as well as better connectivity.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2000" dirty="0" smtClean="0">
              <a:latin typeface="Cambria Math" panose="02040503050406030204" pitchFamily="18" charset="0"/>
              <a:ea typeface="Cambria Math" panose="02040503050406030204" pitchFamily="18" charset="0"/>
              <a:cs typeface="Arial Unicode MS" panose="020B0604020202020204" pitchFamily="34" charset="-128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8"/>
              </a:rPr>
              <a:t>It also gives you details of what you need to do, as a concerned citizen/organization you find a person who has lost his one’s and is in need of help.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65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474" y="391885"/>
            <a:ext cx="3923211" cy="673055"/>
          </a:xfrm>
        </p:spPr>
        <p:txBody>
          <a:bodyPr>
            <a:noAutofit/>
          </a:bodyPr>
          <a:lstStyle/>
          <a:p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Current</a:t>
            </a:r>
            <a:r>
              <a:rPr lang="en-IN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system</a:t>
            </a:r>
            <a:endParaRPr lang="en-IN" sz="3600" dirty="0">
              <a:solidFill>
                <a:schemeClr val="accent1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User </a:t>
            </a:r>
            <a:r>
              <a:rPr lang="en-IN" dirty="0" smtClean="0"/>
              <a:t>need </a:t>
            </a:r>
            <a:r>
              <a:rPr lang="en-IN" dirty="0" smtClean="0"/>
              <a:t>t</a:t>
            </a:r>
            <a:r>
              <a:rPr lang="en-IN" dirty="0" smtClean="0"/>
              <a:t>o </a:t>
            </a:r>
            <a:r>
              <a:rPr lang="en-IN" dirty="0" smtClean="0"/>
              <a:t>g</a:t>
            </a:r>
            <a:r>
              <a:rPr lang="en-IN" dirty="0" smtClean="0"/>
              <a:t>o </a:t>
            </a:r>
            <a:r>
              <a:rPr lang="en-IN" dirty="0" smtClean="0"/>
              <a:t>t</a:t>
            </a:r>
            <a:r>
              <a:rPr lang="en-IN" dirty="0" smtClean="0"/>
              <a:t>o </a:t>
            </a:r>
            <a:r>
              <a:rPr lang="en-IN" dirty="0" smtClean="0"/>
              <a:t>p</a:t>
            </a:r>
            <a:r>
              <a:rPr lang="en-IN" dirty="0" smtClean="0"/>
              <a:t>olice </a:t>
            </a:r>
            <a:r>
              <a:rPr lang="en-IN" dirty="0" smtClean="0"/>
              <a:t>s</a:t>
            </a:r>
            <a:r>
              <a:rPr lang="en-IN" dirty="0" smtClean="0"/>
              <a:t>tation </a:t>
            </a:r>
            <a:r>
              <a:rPr lang="en-IN" dirty="0" smtClean="0"/>
              <a:t>f</a:t>
            </a:r>
            <a:r>
              <a:rPr lang="en-IN" dirty="0" smtClean="0"/>
              <a:t>or missing </a:t>
            </a:r>
            <a:r>
              <a:rPr lang="en-IN" dirty="0" smtClean="0"/>
              <a:t>o</a:t>
            </a:r>
            <a:r>
              <a:rPr lang="en-IN" dirty="0" smtClean="0"/>
              <a:t>nes </a:t>
            </a:r>
            <a:r>
              <a:rPr lang="en-IN" dirty="0" smtClean="0"/>
              <a:t>r</a:t>
            </a:r>
            <a:r>
              <a:rPr lang="en-IN" dirty="0" smtClean="0"/>
              <a:t>eport</a:t>
            </a:r>
            <a:endParaRPr lang="en-IN" dirty="0" smtClean="0"/>
          </a:p>
          <a:p>
            <a:pPr lvl="0"/>
            <a:r>
              <a:rPr lang="en-IN" dirty="0" smtClean="0"/>
              <a:t>Old </a:t>
            </a:r>
            <a:r>
              <a:rPr lang="en-IN" dirty="0" smtClean="0"/>
              <a:t>w</a:t>
            </a:r>
            <a:r>
              <a:rPr lang="en-IN" dirty="0" smtClean="0"/>
              <a:t>ays </a:t>
            </a:r>
            <a:r>
              <a:rPr lang="en-IN" dirty="0" smtClean="0"/>
              <a:t>u</a:t>
            </a:r>
            <a:r>
              <a:rPr lang="en-IN" dirty="0" smtClean="0"/>
              <a:t>se </a:t>
            </a:r>
            <a:r>
              <a:rPr lang="en-IN" dirty="0" smtClean="0"/>
              <a:t>t</a:t>
            </a:r>
            <a:r>
              <a:rPr lang="en-IN" dirty="0" smtClean="0"/>
              <a:t>o </a:t>
            </a:r>
            <a:r>
              <a:rPr lang="en-IN" dirty="0" smtClean="0"/>
              <a:t>f</a:t>
            </a:r>
            <a:r>
              <a:rPr lang="en-IN" dirty="0" smtClean="0"/>
              <a:t>ound </a:t>
            </a:r>
            <a:r>
              <a:rPr lang="en-IN" dirty="0" smtClean="0"/>
              <a:t>m</a:t>
            </a:r>
            <a:r>
              <a:rPr lang="en-IN" dirty="0" smtClean="0"/>
              <a:t>issing </a:t>
            </a:r>
            <a:r>
              <a:rPr lang="en-IN" dirty="0" smtClean="0"/>
              <a:t>o</a:t>
            </a:r>
            <a:r>
              <a:rPr lang="en-IN" dirty="0" smtClean="0"/>
              <a:t>nes</a:t>
            </a:r>
            <a:endParaRPr lang="en-IN" dirty="0" smtClean="0"/>
          </a:p>
          <a:p>
            <a:pPr lvl="0"/>
            <a:r>
              <a:rPr lang="en-IN" dirty="0" smtClean="0"/>
              <a:t>Awareness </a:t>
            </a:r>
            <a:r>
              <a:rPr lang="en-IN" dirty="0" smtClean="0"/>
              <a:t>message </a:t>
            </a:r>
            <a:r>
              <a:rPr lang="en-IN" dirty="0" smtClean="0"/>
              <a:t>i</a:t>
            </a:r>
            <a:r>
              <a:rPr lang="en-IN" dirty="0" smtClean="0"/>
              <a:t>s </a:t>
            </a:r>
            <a:r>
              <a:rPr lang="en-IN" dirty="0" smtClean="0"/>
              <a:t>n</a:t>
            </a:r>
            <a:r>
              <a:rPr lang="en-IN" dirty="0" smtClean="0"/>
              <a:t>ot </a:t>
            </a:r>
            <a:r>
              <a:rPr lang="en-IN" dirty="0" smtClean="0"/>
              <a:t>p</a:t>
            </a:r>
            <a:r>
              <a:rPr lang="en-IN" dirty="0" smtClean="0"/>
              <a:t>rovided</a:t>
            </a:r>
            <a:endParaRPr lang="en-IN" dirty="0" smtClean="0"/>
          </a:p>
          <a:p>
            <a:pPr lvl="0"/>
            <a:r>
              <a:rPr lang="en-IN" dirty="0" smtClean="0"/>
              <a:t> Time </a:t>
            </a:r>
            <a:r>
              <a:rPr lang="en-IN" dirty="0" smtClean="0"/>
              <a:t>c</a:t>
            </a:r>
            <a:r>
              <a:rPr lang="en-IN" dirty="0" smtClean="0"/>
              <a:t>onsuming process</a:t>
            </a:r>
            <a:endParaRPr lang="en-IN" dirty="0" smtClean="0"/>
          </a:p>
          <a:p>
            <a:pPr lvl="0"/>
            <a:r>
              <a:rPr lang="en-IN" dirty="0" smtClean="0"/>
              <a:t>Notification </a:t>
            </a:r>
            <a:r>
              <a:rPr lang="en-IN" dirty="0" smtClean="0"/>
              <a:t>message </a:t>
            </a:r>
            <a:r>
              <a:rPr lang="en-IN" dirty="0" smtClean="0"/>
              <a:t>i</a:t>
            </a:r>
            <a:r>
              <a:rPr lang="en-IN" dirty="0" smtClean="0"/>
              <a:t>s </a:t>
            </a:r>
            <a:r>
              <a:rPr lang="en-IN" dirty="0" smtClean="0"/>
              <a:t>n</a:t>
            </a:r>
            <a:r>
              <a:rPr lang="en-IN" dirty="0" smtClean="0"/>
              <a:t>ot </a:t>
            </a:r>
            <a:r>
              <a:rPr lang="en-IN" dirty="0" smtClean="0"/>
              <a:t>p</a:t>
            </a:r>
            <a:r>
              <a:rPr lang="en-IN" dirty="0" smtClean="0"/>
              <a:t>rovided</a:t>
            </a:r>
            <a:endParaRPr lang="en-IN" dirty="0" smtClean="0"/>
          </a:p>
          <a:p>
            <a:pPr lvl="0"/>
            <a:r>
              <a:rPr lang="en-IN" dirty="0" smtClean="0"/>
              <a:t>D</a:t>
            </a:r>
            <a:r>
              <a:rPr lang="en-IN" dirty="0" smtClean="0"/>
              <a:t>ata </a:t>
            </a:r>
            <a:r>
              <a:rPr lang="en-IN" dirty="0" smtClean="0"/>
              <a:t>a</a:t>
            </a:r>
            <a:r>
              <a:rPr lang="en-IN" dirty="0" smtClean="0"/>
              <a:t>re </a:t>
            </a:r>
            <a:r>
              <a:rPr lang="en-IN" dirty="0" smtClean="0"/>
              <a:t>n</a:t>
            </a:r>
            <a:r>
              <a:rPr lang="en-IN" dirty="0" smtClean="0"/>
              <a:t>ot centralized</a:t>
            </a:r>
            <a:endParaRPr lang="en-IN" dirty="0" smtClean="0"/>
          </a:p>
          <a:p>
            <a:pPr lvl="0"/>
            <a:r>
              <a:rPr lang="en-IN" dirty="0" smtClean="0"/>
              <a:t>Old </a:t>
            </a:r>
            <a:r>
              <a:rPr lang="en-IN" dirty="0" smtClean="0"/>
              <a:t>ways </a:t>
            </a:r>
            <a:r>
              <a:rPr lang="en-IN" dirty="0" smtClean="0"/>
              <a:t>u</a:t>
            </a:r>
            <a:r>
              <a:rPr lang="en-IN" dirty="0" smtClean="0"/>
              <a:t>se </a:t>
            </a:r>
            <a:r>
              <a:rPr lang="en-IN" dirty="0" smtClean="0"/>
              <a:t>f</a:t>
            </a:r>
            <a:r>
              <a:rPr lang="en-IN" dirty="0" smtClean="0"/>
              <a:t>or </a:t>
            </a:r>
            <a:r>
              <a:rPr lang="en-IN" dirty="0" smtClean="0"/>
              <a:t>a</a:t>
            </a:r>
            <a:r>
              <a:rPr lang="en-IN" dirty="0" smtClean="0"/>
              <a:t>dvertisement</a:t>
            </a:r>
            <a:endParaRPr lang="en-IN" dirty="0" smtClean="0"/>
          </a:p>
          <a:p>
            <a:pPr lvl="0"/>
            <a:r>
              <a:rPr lang="en-IN" dirty="0" smtClean="0"/>
              <a:t>Time </a:t>
            </a:r>
            <a:r>
              <a:rPr lang="en-IN" dirty="0" smtClean="0"/>
              <a:t>c</a:t>
            </a:r>
            <a:r>
              <a:rPr lang="en-IN" dirty="0" smtClean="0"/>
              <a:t>onsuming process</a:t>
            </a:r>
            <a:endParaRPr lang="en-IN" dirty="0" smtClean="0"/>
          </a:p>
          <a:p>
            <a:pPr lvl="0"/>
            <a:r>
              <a:rPr lang="en-IN" dirty="0" smtClean="0"/>
              <a:t>Update </a:t>
            </a:r>
            <a:r>
              <a:rPr lang="en-IN" dirty="0" smtClean="0"/>
              <a:t>data </a:t>
            </a:r>
            <a:r>
              <a:rPr lang="en-IN" dirty="0" smtClean="0"/>
              <a:t>r</a:t>
            </a:r>
            <a:r>
              <a:rPr lang="en-IN" dirty="0" smtClean="0"/>
              <a:t>egularly</a:t>
            </a: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5394"/>
            <a:ext cx="4537166" cy="607740"/>
          </a:xfrm>
        </p:spPr>
        <p:txBody>
          <a:bodyPr>
            <a:noAutofit/>
          </a:bodyPr>
          <a:lstStyle/>
          <a:p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POSSIBLE</a:t>
            </a:r>
            <a:r>
              <a:rPr lang="en-IN" sz="3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SOLUTION</a:t>
            </a:r>
            <a:endParaRPr lang="en-IN" sz="3600" dirty="0">
              <a:solidFill>
                <a:schemeClr val="accent1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None/>
            </a:pPr>
            <a:endParaRPr lang="en-IN" b="1" dirty="0" smtClean="0">
              <a:latin typeface="Cambria Math" panose="02040503050406030204" pitchFamily="18" charset="0"/>
              <a:ea typeface="Cambria Math" panose="02040503050406030204" pitchFamily="18" charset="0"/>
              <a:cs typeface="Aparajita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2000" dirty="0" smtClean="0">
                <a:latin typeface="Cambria Math" pitchFamily="18" charset="0"/>
                <a:ea typeface="Cambria Math" pitchFamily="18" charset="0"/>
              </a:rPr>
              <a:t>Online </a:t>
            </a:r>
            <a:r>
              <a:rPr lang="en-IN" sz="2000" dirty="0" smtClean="0">
                <a:latin typeface="Cambria Math" pitchFamily="18" charset="0"/>
                <a:ea typeface="Cambria Math" pitchFamily="18" charset="0"/>
              </a:rPr>
              <a:t>Report Generation</a:t>
            </a:r>
          </a:p>
          <a:p>
            <a:pPr lvl="0"/>
            <a:endParaRPr lang="en-IN" sz="2000" dirty="0" smtClean="0">
              <a:latin typeface="Cambria Math" pitchFamily="18" charset="0"/>
              <a:ea typeface="Cambria Math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2000" dirty="0" smtClean="0">
                <a:latin typeface="Cambria Math" pitchFamily="18" charset="0"/>
                <a:ea typeface="Cambria Math" pitchFamily="18" charset="0"/>
              </a:rPr>
              <a:t>Online Report Viewing</a:t>
            </a:r>
          </a:p>
          <a:p>
            <a:pPr lvl="0"/>
            <a:endParaRPr lang="en-IN" sz="2000" dirty="0" smtClean="0">
              <a:latin typeface="Cambria Math" pitchFamily="18" charset="0"/>
              <a:ea typeface="Cambria Math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2000" dirty="0" smtClean="0">
                <a:latin typeface="Cambria Math" pitchFamily="18" charset="0"/>
                <a:ea typeface="Cambria Math" pitchFamily="18" charset="0"/>
              </a:rPr>
              <a:t>E-Mail Alert</a:t>
            </a:r>
          </a:p>
          <a:p>
            <a:pPr lvl="0"/>
            <a:endParaRPr lang="en-IN" sz="2000" dirty="0" smtClean="0">
              <a:latin typeface="Cambria Math" pitchFamily="18" charset="0"/>
              <a:ea typeface="Cambria Math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2000" dirty="0" smtClean="0">
                <a:latin typeface="Cambria Math" pitchFamily="18" charset="0"/>
                <a:ea typeface="Cambria Math" pitchFamily="18" charset="0"/>
              </a:rPr>
              <a:t>Update Data Regularly</a:t>
            </a:r>
          </a:p>
          <a:p>
            <a:pPr lvl="0"/>
            <a:endParaRPr lang="en-IN" sz="2000" dirty="0" smtClean="0">
              <a:latin typeface="Cambria Math" pitchFamily="18" charset="0"/>
              <a:ea typeface="Cambria Math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2000" dirty="0" smtClean="0">
                <a:latin typeface="Cambria Math" pitchFamily="18" charset="0"/>
                <a:ea typeface="Cambria Math" pitchFamily="18" charset="0"/>
              </a:rPr>
              <a:t>Awareness Message/News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070" y="212465"/>
            <a:ext cx="24032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OBJECTIVE</a:t>
            </a:r>
            <a:endParaRPr lang="en-US" sz="3600" b="1" cap="none" spc="0" dirty="0">
              <a:ln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069" y="1149532"/>
            <a:ext cx="110513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W</a:t>
            </a: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e 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are still using the old conventional sources like posters and announcements to deal with such a heinous issue. Introducing a little bit of technology may prove to be a great </a:t>
            </a: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innovation</a:t>
            </a:r>
            <a:r>
              <a:rPr lang="en-IN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.</a:t>
            </a:r>
          </a:p>
          <a:p>
            <a:pPr marL="342900" indent="-342900" algn="just"/>
            <a:endParaRPr lang="en-IN" sz="2000" dirty="0" smtClean="0">
              <a:latin typeface="Cambria Math" panose="02040503050406030204" pitchFamily="18" charset="0"/>
              <a:ea typeface="Cambria Math" panose="02040503050406030204" pitchFamily="18" charset="0"/>
              <a:cs typeface="Aparajita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Cambria Math" pitchFamily="18" charset="0"/>
                <a:ea typeface="Cambria Math" pitchFamily="18" charset="0"/>
              </a:rPr>
              <a:t>Generate online report for missing ones to provide mobility and allow centralized data with </a:t>
            </a:r>
            <a:r>
              <a:rPr lang="en-IN" sz="2000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en-IN" sz="2000" dirty="0" smtClean="0">
                <a:latin typeface="Cambria Math" pitchFamily="18" charset="0"/>
                <a:ea typeface="Cambria Math" pitchFamily="18" charset="0"/>
              </a:rPr>
              <a:t>acility to submit report in police </a:t>
            </a:r>
            <a:r>
              <a:rPr lang="en-IN" sz="2000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IN" sz="2000" dirty="0" smtClean="0">
                <a:latin typeface="Cambria Math" pitchFamily="18" charset="0"/>
                <a:ea typeface="Cambria Math" pitchFamily="18" charset="0"/>
              </a:rPr>
              <a:t>tation.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IN" sz="2000" b="1" dirty="0" smtClean="0"/>
          </a:p>
          <a:p>
            <a:pPr marL="342900" indent="-342900" algn="just">
              <a:buFont typeface="Wingdings" pitchFamily="2" charset="2"/>
              <a:buChar char="v"/>
            </a:pPr>
            <a:r>
              <a:rPr lang="en-IN" sz="2000" b="1" dirty="0" smtClean="0">
                <a:latin typeface="Cambria Math" pitchFamily="18" charset="0"/>
                <a:ea typeface="Cambria Math" pitchFamily="18" charset="0"/>
              </a:rPr>
              <a:t>PROVIDES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IN" sz="2000" b="1" dirty="0" smtClean="0"/>
          </a:p>
          <a:p>
            <a:pPr lvl="0">
              <a:buFont typeface="Wingdings" pitchFamily="2" charset="2"/>
              <a:buChar char="§"/>
            </a:pPr>
            <a:r>
              <a:rPr lang="en-IN" sz="2000" dirty="0" smtClean="0">
                <a:latin typeface="Cambria Math" pitchFamily="18" charset="0"/>
                <a:ea typeface="Cambria Math" pitchFamily="18" charset="0"/>
              </a:rPr>
              <a:t> Security</a:t>
            </a:r>
          </a:p>
          <a:p>
            <a:pPr lvl="0"/>
            <a:endParaRPr lang="en-IN" sz="2000" dirty="0" smtClean="0">
              <a:latin typeface="Cambria Math" pitchFamily="18" charset="0"/>
              <a:ea typeface="Cambria Math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IN" sz="2000" dirty="0" smtClean="0">
                <a:latin typeface="Cambria Math" pitchFamily="18" charset="0"/>
                <a:ea typeface="Cambria Math" pitchFamily="18" charset="0"/>
              </a:rPr>
              <a:t> Easy Access</a:t>
            </a:r>
          </a:p>
          <a:p>
            <a:pPr lvl="0">
              <a:buFont typeface="Wingdings" pitchFamily="2" charset="2"/>
              <a:buChar char="§"/>
            </a:pPr>
            <a:endParaRPr lang="en-IN" sz="2000" dirty="0" smtClean="0">
              <a:latin typeface="Cambria Math" pitchFamily="18" charset="0"/>
              <a:ea typeface="Cambria Math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IN" sz="2000" dirty="0" smtClean="0">
                <a:latin typeface="Cambria Math" pitchFamily="18" charset="0"/>
                <a:ea typeface="Cambria Math" pitchFamily="18" charset="0"/>
              </a:rPr>
              <a:t>Authentication</a:t>
            </a:r>
          </a:p>
          <a:p>
            <a:pPr lvl="0"/>
            <a:endParaRPr lang="en-IN" sz="2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000" dirty="0" smtClean="0">
                <a:latin typeface="Cambria Math" pitchFamily="18" charset="0"/>
                <a:ea typeface="Cambria Math" pitchFamily="18" charset="0"/>
              </a:rPr>
              <a:t>Verification</a:t>
            </a:r>
            <a:r>
              <a:rPr lang="en-IN" sz="2000" dirty="0" smtClean="0">
                <a:latin typeface="Cambria Math" pitchFamily="18" charset="0"/>
                <a:ea typeface="Cambria Math" pitchFamily="18" charset="0"/>
              </a:rPr>
              <a:t> </a:t>
            </a:r>
            <a:endParaRPr lang="en-IN" sz="2000" b="1" dirty="0" smtClean="0">
              <a:latin typeface="Cambria Math" pitchFamily="18" charset="0"/>
              <a:ea typeface="Cambria Math" pitchFamily="18" charset="0"/>
              <a:cs typeface="Aparajita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  <a:cs typeface="Aparajita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  <a:cs typeface="Aparajita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0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3489" y="1532586"/>
            <a:ext cx="107305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This application is basically for providing global environment where one user can find their special ones with interacting and get the help from the others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Aparajita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It also gives the details about what action will be taken once find the person is missing.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2547" y="382466"/>
            <a:ext cx="14755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mbria Math" pitchFamily="18" charset="0"/>
                <a:ea typeface="Cambria Math" pitchFamily="18" charset="0"/>
              </a:rPr>
              <a:t>SCOPE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05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62229" y="467821"/>
            <a:ext cx="25427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TOOL </a:t>
            </a:r>
            <a:r>
              <a:rPr lang="en-US" sz="3600" b="1" dirty="0" smtClean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USED</a:t>
            </a:r>
            <a:endParaRPr lang="en-US" sz="3600" b="1" cap="none" spc="0" dirty="0">
              <a:ln w="22225">
                <a:solidFill>
                  <a:schemeClr val="accent6"/>
                </a:solidFill>
                <a:prstDash val="solid"/>
              </a:ln>
              <a:solidFill>
                <a:schemeClr val="accent1"/>
              </a:solidFill>
              <a:effectLst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1977" y="1503884"/>
            <a:ext cx="847429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Front-end         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   :   MicrosoftAsp.net(with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c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#)</a:t>
            </a:r>
          </a:p>
          <a:p>
            <a:pPr lvl="0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  <a:cs typeface="Aparajita" pitchFamily="34" charset="0"/>
            </a:endParaRPr>
          </a:p>
          <a:p>
            <a:pPr lvl="0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Back-end              :   SQL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Server 2008 R2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Database</a:t>
            </a:r>
          </a:p>
          <a:p>
            <a:pPr lvl="0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  <a:cs typeface="Aparajita" pitchFamily="34" charset="0"/>
            </a:endParaRPr>
          </a:p>
          <a:p>
            <a:pPr lvl="0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Environment       :   MicrosoftVisualStudio 2010</a:t>
            </a:r>
          </a:p>
          <a:p>
            <a:pPr lvl="0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  <a:cs typeface="Aparajita" pitchFamily="34" charset="0"/>
            </a:endParaRPr>
          </a:p>
          <a:p>
            <a:pPr lvl="0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Documentation  :   MicrosoftOfficeWord 2013</a:t>
            </a:r>
          </a:p>
          <a:p>
            <a:pPr lvl="0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  <a:cs typeface="Aparajita" pitchFamily="34" charset="0"/>
            </a:endParaRPr>
          </a:p>
          <a:p>
            <a:pPr lvl="0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Presentation       :   MicrosoftOfficePowerPoint 2013,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Crystal 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Report</a:t>
            </a:r>
          </a:p>
          <a:p>
            <a:pPr lvl="0"/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  <a:cs typeface="Aparajita" pitchFamily="34" charset="0"/>
            </a:endParaRPr>
          </a:p>
          <a:p>
            <a:pPr lvl="0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Diagram               :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	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   Microsoft Visio 2013</a:t>
            </a:r>
          </a:p>
          <a:p>
            <a:pPr lvl="0"/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  <a:cs typeface="Aparajita" pitchFamily="34" charset="0"/>
            </a:endParaRPr>
          </a:p>
          <a:p>
            <a:pPr lvl="0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parajita" pitchFamily="34" charset="0"/>
              </a:rPr>
              <a:t>Frame Work        :  2 Tier Arch</a:t>
            </a: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  <a:cs typeface="Aparajita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2662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05559" y="469752"/>
            <a:ext cx="23813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  <a:cs typeface="Andalus" panose="02020603050405020304" pitchFamily="18" charset="-78"/>
              </a:rPr>
              <a:t>DIAGRAMS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  <a:latin typeface="Cambria Math" pitchFamily="18" charset="0"/>
              <a:ea typeface="Cambria Math" pitchFamily="18" charset="0"/>
              <a:cs typeface="Andalus" panose="02020603050405020304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0309" y="1854557"/>
            <a:ext cx="6297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hlinkClick r:id="rId2" action="ppaction://hlinkfile"/>
              </a:rPr>
              <a:t>E-R Diagram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UML Diagram: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5014" y="2945313"/>
            <a:ext cx="29750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hlinkClick r:id="rId3" action="ppaction://hlinkfile"/>
              </a:rPr>
              <a:t>Class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hlinkClick r:id="rId3" action="ppaction://hlinkfile"/>
              </a:rPr>
              <a:t>Diagram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hlinkClick r:id="rId4" action="ppaction://hlinkfile"/>
              </a:rPr>
              <a:t>Usecase Diagram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hlinkClick r:id="rId5" action="ppaction://hlinkfile"/>
              </a:rPr>
              <a:t>Sequence Diagram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hlinkClick r:id="rId6" action="ppaction://hlinkfile"/>
              </a:rPr>
              <a:t>Activity Diagram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hlinkClick r:id="rId7" action="ppaction://hlinkfile"/>
              </a:rPr>
              <a:t>State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hlinkClick r:id="rId7" action="ppaction://hlinkfile"/>
              </a:rPr>
              <a:t>Diagram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116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745</TotalTime>
  <Words>561</Words>
  <Application>Microsoft Office PowerPoint</Application>
  <PresentationFormat>Custom</PresentationFormat>
  <Paragraphs>171</Paragraphs>
  <Slides>18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Slide 1</vt:lpstr>
      <vt:lpstr>Slide 2</vt:lpstr>
      <vt:lpstr>Slide 3</vt:lpstr>
      <vt:lpstr>Current system</vt:lpstr>
      <vt:lpstr>POSSIBLE SOLUTION</vt:lpstr>
      <vt:lpstr>Slide 6</vt:lpstr>
      <vt:lpstr>Slide 7</vt:lpstr>
      <vt:lpstr>Slide 8</vt:lpstr>
      <vt:lpstr>Slide 9</vt:lpstr>
      <vt:lpstr>Slide 10</vt:lpstr>
      <vt:lpstr>ACTORS</vt:lpstr>
      <vt:lpstr>Slide 12</vt:lpstr>
      <vt:lpstr>Slide 13</vt:lpstr>
      <vt:lpstr>Slide 14</vt:lpstr>
      <vt:lpstr>Slide 15</vt:lpstr>
      <vt:lpstr>Slide 16</vt:lpstr>
      <vt:lpstr>Implementation screenshot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Parnasi Patel</dc:creator>
  <cp:lastModifiedBy>Admin</cp:lastModifiedBy>
  <cp:revision>150</cp:revision>
  <dcterms:created xsi:type="dcterms:W3CDTF">2015-09-09T09:24:26Z</dcterms:created>
  <dcterms:modified xsi:type="dcterms:W3CDTF">2015-10-19T08:09:39Z</dcterms:modified>
</cp:coreProperties>
</file>