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6BA4A-8ED3-4C90-A94D-0D6AA747075F}" v="2" dt="2019-10-08T03:34:31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in Kd" userId="e0d5dbc13ce2c2dd" providerId="LiveId" clId="{8736BA4A-8ED3-4C90-A94D-0D6AA747075F}"/>
    <pc:docChg chg="addSld modSld">
      <pc:chgData name="Jatin Kd" userId="e0d5dbc13ce2c2dd" providerId="LiveId" clId="{8736BA4A-8ED3-4C90-A94D-0D6AA747075F}" dt="2019-10-08T03:34:31.948" v="1"/>
      <pc:docMkLst>
        <pc:docMk/>
      </pc:docMkLst>
      <pc:sldChg chg="addSp add">
        <pc:chgData name="Jatin Kd" userId="e0d5dbc13ce2c2dd" providerId="LiveId" clId="{8736BA4A-8ED3-4C90-A94D-0D6AA747075F}" dt="2019-10-08T03:34:31.948" v="1"/>
        <pc:sldMkLst>
          <pc:docMk/>
          <pc:sldMk cId="3518896405" sldId="260"/>
        </pc:sldMkLst>
        <pc:spChg chg="add">
          <ac:chgData name="Jatin Kd" userId="e0d5dbc13ce2c2dd" providerId="LiveId" clId="{8736BA4A-8ED3-4C90-A94D-0D6AA747075F}" dt="2019-10-08T03:34:31.948" v="1"/>
          <ac:spMkLst>
            <pc:docMk/>
            <pc:sldMk cId="3518896405" sldId="260"/>
            <ac:spMk id="4" creationId="{8B6C8F83-BBC2-449F-B33B-D10E1BD04E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F3BF-CB5F-40F7-A45F-D10EF2EF87F3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0E0E2-3007-431B-AAF3-14BA6BE0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9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E0E2-3007-431B-AAF3-14BA6BE055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291DC-07A9-4DA0-AA7C-84C48E8C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A0D62A-7BB6-4C3C-8C6C-8F451187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FEE10-F1B9-4AB1-9820-E5488F3A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CBF1C5-14E9-476B-8C2D-E8EEC4B0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45B629-41E0-4AC5-AA01-25109BA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3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01BF7-00F0-4093-B234-CAE1060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350F5D-FD73-4643-B1EF-882CA3089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D41639-F839-44EB-8831-B397488D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A02108-197C-4D8C-B114-59D9C883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02B03A-A3A1-42DD-88A0-5E1B5CDF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1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BF20F0-9781-492D-BC6B-4D4101B5A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8D2BEF-E150-466E-A9EA-DFA412351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4D6E14-BD1A-4050-9FDA-94C9A959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9CA964-A347-4E74-A617-DCA4B108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11E8D-C3FB-413D-B0AF-F54A464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BA526-8249-4F6F-8D81-733F662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73F25-F75C-4EBF-9BBA-75F1B891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3F9313-8E49-4AC6-8136-386E1B6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DEFA68-92E6-4049-A385-D9322B0D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247CA2-3102-42F5-8CD1-9D78895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2C413-6972-4E45-A918-3FD2D30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1F0FA1-D502-497C-95AF-FFF61BF3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224929-5D49-41BA-8FD9-ACB0C1B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32CD0A-6AA3-481B-8CDB-8CA004A8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5434F2-4447-4C34-AE4C-7FC5F702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607E7-77D1-452C-83F1-EABE2B0C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91D12-7815-4B5E-A5FA-9CE2FE4D7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172B0A-5599-43AF-9861-6C68842C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4F7795-8A31-4E1D-864C-D51EE3E2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ED0AF4-0ACA-493B-91C6-6E077037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96FFCB-BFC8-4195-872E-7F556A49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5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94071-F3F6-42D2-8798-1EA12C91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071FD4-3F1F-4AA1-ACCE-6A527950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25C84C-7820-41F7-87DC-9AC38011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18493-59D5-4609-AC1A-2F042D78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E1A773-173C-4250-AF7F-EBB13EF2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8BE71A-BB80-4E3F-BAF8-19E559ED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DD5AD0-83EE-4BDC-88E9-B7554990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4C00DC-2FFE-4079-9BDF-644C5731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0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850FB-DD7A-434D-B8DA-EC14BC86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F03844-A953-48FE-B992-9A5EBA79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9C972D-B0DA-4E53-96C7-2E9EC2F6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32C061-CB9F-4E6A-91A6-4D05AF7A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6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E98C08-150D-4B95-91CA-1B74AC2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A71A-D930-4676-9596-DACD4A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B22C3F-B5A1-41AD-A5E8-23C649FF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2F557-2832-4DF7-95B5-29B49D49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58879B-6708-43C9-B02D-D8003ACF2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0D8355-220A-4DF5-BB92-235341ED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7069B5-5BD6-4885-AA4A-03139BC0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437E41-E3A9-49E1-823F-34C16F3C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E7CA8F-C4B7-4F80-BAC2-A4572E66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B0AC9-EAEA-4D46-9051-5937577A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BD3311-C711-4304-B16F-E93B289E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9C1982-2611-45AF-ACFD-82C67EC0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2FA81E-F2C1-437C-927E-97195B43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A8ED3-4404-4687-8A74-5A1A697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D4017-CC1E-4606-8F36-C9AC4980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9FA0144-4DA9-4935-A048-CCD8AAFD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B527B8-A1F5-4C65-9773-9F9E37C5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370095-40CA-4558-B0AE-8974C70C7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AB44-3274-49A0-840F-E2F15E1351E4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F001C-4A4A-436F-B754-B03972EE0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8012F-4815-4611-9168-5F4C2847C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3F07-4AEE-4661-BBEE-4AD0E989E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ee.com/calculating-oe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9EF8D-0BEA-43A6-BC4F-F7DDE3F6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143"/>
            <a:ext cx="9144000" cy="1231641"/>
          </a:xfrm>
        </p:spPr>
        <p:txBody>
          <a:bodyPr>
            <a:normAutofit/>
          </a:bodyPr>
          <a:lstStyle/>
          <a:p>
            <a:r>
              <a:rPr lang="en-US" dirty="0"/>
              <a:t>Stakeholder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6EA748-9F15-4AD9-9099-D2A6236E9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6588"/>
            <a:ext cx="9144000" cy="35736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Company Owner.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Plant head.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Testing team head.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8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77076-3AFF-4F4D-9455-AE4ADC6B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E21AB5-0AD7-4CE2-8E38-BF915A84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B6C8F83-BBC2-449F-B33B-D10E1BD04E99}"/>
              </a:ext>
            </a:extLst>
          </p:cNvPr>
          <p:cNvSpPr/>
          <p:nvPr/>
        </p:nvSpPr>
        <p:spPr>
          <a:xfrm>
            <a:off x="3965288" y="3244334"/>
            <a:ext cx="426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https://www.oee.com/calculating-oee.html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8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512D3-FF97-4CF7-9DFD-CA264F72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EBC32-CB06-4C3A-AEDA-DAA4AFD5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requirement.</a:t>
            </a:r>
          </a:p>
          <a:p>
            <a:pPr lvl="1"/>
            <a:r>
              <a:rPr lang="en-US" dirty="0"/>
              <a:t>Shift wise report.</a:t>
            </a:r>
          </a:p>
          <a:p>
            <a:pPr lvl="1"/>
            <a:r>
              <a:rPr lang="en-US" dirty="0"/>
              <a:t>Day wise, Month wise and Year wise report.</a:t>
            </a:r>
          </a:p>
          <a:p>
            <a:pPr lvl="1"/>
            <a:r>
              <a:rPr lang="en-US" dirty="0"/>
              <a:t>Production Count.</a:t>
            </a:r>
          </a:p>
          <a:p>
            <a:pPr lvl="1"/>
            <a:r>
              <a:rPr lang="en-US" dirty="0"/>
              <a:t>OEE calculation.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8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E5C39-9056-42BE-A0F1-382E0BF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EFD1C2-AF45-46EA-8A1B-AE5DA019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Costing :-</a:t>
            </a:r>
          </a:p>
          <a:p>
            <a:r>
              <a:rPr lang="en-US" dirty="0"/>
              <a:t>Node mc module 	-350.</a:t>
            </a:r>
          </a:p>
          <a:p>
            <a:r>
              <a:rPr lang="en-US" dirty="0"/>
              <a:t>PCB Costing 		-1500.</a:t>
            </a:r>
          </a:p>
          <a:p>
            <a:r>
              <a:rPr lang="en-US" dirty="0"/>
              <a:t>Power Supply		-150.</a:t>
            </a:r>
          </a:p>
          <a:p>
            <a:r>
              <a:rPr lang="en-US" dirty="0"/>
              <a:t>N-Closure			-1500.</a:t>
            </a:r>
          </a:p>
          <a:p>
            <a:r>
              <a:rPr lang="en-US" dirty="0"/>
              <a:t>PCB Components		-2000.</a:t>
            </a:r>
          </a:p>
          <a:p>
            <a:r>
              <a:rPr lang="en-US" dirty="0"/>
              <a:t>Sensor			-750.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5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B3576-593F-4D2E-948F-A3679367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4E693-F433-4E30-BBFE-ABD2A58B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829AD5-52FB-4407-9208-39AD72A2D635}"/>
              </a:ext>
            </a:extLst>
          </p:cNvPr>
          <p:cNvSpPr/>
          <p:nvPr/>
        </p:nvSpPr>
        <p:spPr>
          <a:xfrm>
            <a:off x="2626566" y="30247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Sensor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2028379-3AFC-4D04-88C4-C88C7063C282}"/>
              </a:ext>
            </a:extLst>
          </p:cNvPr>
          <p:cNvSpPr/>
          <p:nvPr/>
        </p:nvSpPr>
        <p:spPr>
          <a:xfrm>
            <a:off x="5166045" y="2595519"/>
            <a:ext cx="1076131" cy="1772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MCU &amp;</a:t>
            </a:r>
          </a:p>
          <a:p>
            <a:pPr algn="ctr"/>
            <a:r>
              <a:rPr lang="en-US" dirty="0"/>
              <a:t>PCB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5663E5B-5079-4456-8F0A-604D52E8ED30}"/>
              </a:ext>
            </a:extLst>
          </p:cNvPr>
          <p:cNvSpPr/>
          <p:nvPr/>
        </p:nvSpPr>
        <p:spPr>
          <a:xfrm>
            <a:off x="7738188" y="30247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E1DBCF0-49C1-4371-9B3C-FE6BDD677405}"/>
              </a:ext>
            </a:extLst>
          </p:cNvPr>
          <p:cNvSpPr/>
          <p:nvPr/>
        </p:nvSpPr>
        <p:spPr>
          <a:xfrm>
            <a:off x="5181599" y="5040139"/>
            <a:ext cx="10605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P.S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96F31CE-688C-44DE-BAB4-CE6EA7A1B973}"/>
              </a:ext>
            </a:extLst>
          </p:cNvPr>
          <p:cNvSpPr/>
          <p:nvPr/>
        </p:nvSpPr>
        <p:spPr>
          <a:xfrm>
            <a:off x="1278294" y="3318641"/>
            <a:ext cx="242596" cy="30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5E0DA15-150C-494E-AF22-088EFDCC0A46}"/>
              </a:ext>
            </a:extLst>
          </p:cNvPr>
          <p:cNvCxnSpPr>
            <a:stCxn id="4" idx="1"/>
            <a:endCxn id="8" idx="6"/>
          </p:cNvCxnSpPr>
          <p:nvPr/>
        </p:nvCxnSpPr>
        <p:spPr>
          <a:xfrm flipH="1" flipV="1">
            <a:off x="1520890" y="3472596"/>
            <a:ext cx="1105676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BA0A0A1-B347-4CF3-8D55-5E715B0F6D3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40966" y="3481927"/>
            <a:ext cx="162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4E5A446-13F7-493D-B5AB-9FE573B3975B}"/>
              </a:ext>
            </a:extLst>
          </p:cNvPr>
          <p:cNvCxnSpPr>
            <a:endCxn id="6" idx="1"/>
          </p:cNvCxnSpPr>
          <p:nvPr/>
        </p:nvCxnSpPr>
        <p:spPr>
          <a:xfrm>
            <a:off x="6242178" y="3481927"/>
            <a:ext cx="1496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E5FEF90-C313-4663-B3D5-78F95359E80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711888" y="4368334"/>
            <a:ext cx="1" cy="67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D040492-E1A5-4697-85AD-3AB1E7F8AA51}"/>
              </a:ext>
            </a:extLst>
          </p:cNvPr>
          <p:cNvSpPr/>
          <p:nvPr/>
        </p:nvSpPr>
        <p:spPr>
          <a:xfrm>
            <a:off x="7738188" y="45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Owner/Admin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0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495444" y="87239"/>
            <a:ext cx="4785646" cy="6195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3" y="479870"/>
            <a:ext cx="1073618" cy="145863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3" y="2284291"/>
            <a:ext cx="1073618" cy="145863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23546" y="1784620"/>
            <a:ext cx="145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Product </a:t>
            </a:r>
            <a:r>
              <a:rPr lang="en-IN" sz="1400" dirty="0" smtClean="0"/>
              <a:t>Manager</a:t>
            </a:r>
            <a:endParaRPr lang="en-IN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81" y="268168"/>
            <a:ext cx="2271656" cy="7838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81" y="1012092"/>
            <a:ext cx="2271656" cy="7838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35" y="1708444"/>
            <a:ext cx="2271656" cy="78389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111" y="4230855"/>
            <a:ext cx="2271656" cy="78389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74" y="3540509"/>
            <a:ext cx="1206081" cy="4865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111" y="5416722"/>
            <a:ext cx="2271656" cy="78389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176005" y="479870"/>
            <a:ext cx="142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Setting up goal</a:t>
            </a:r>
            <a:endParaRPr lang="en-IN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176005" y="1203735"/>
            <a:ext cx="143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Define Product</a:t>
            </a:r>
            <a:endParaRPr lang="en-IN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5135052" y="1931116"/>
            <a:ext cx="14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Define Features</a:t>
            </a:r>
            <a:endParaRPr lang="en-IN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13543" y="4446567"/>
            <a:ext cx="1483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Review Product</a:t>
            </a:r>
            <a:endParaRPr lang="en-IN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5543501" y="3618049"/>
            <a:ext cx="62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Count</a:t>
            </a:r>
            <a:endParaRPr lang="en-IN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444972" y="5596342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Reports</a:t>
            </a:r>
            <a:endParaRPr lang="en-IN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91335" y="3652171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Product Manufacturing </a:t>
            </a:r>
            <a:endParaRPr lang="en-IN" sz="1400" dirty="0" smtClean="0"/>
          </a:p>
          <a:p>
            <a:pPr algn="ctr"/>
            <a:r>
              <a:rPr lang="en-IN" sz="1400" dirty="0" smtClean="0"/>
              <a:t>Machine</a:t>
            </a:r>
            <a:endParaRPr lang="en-IN" sz="1400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3" y="4328880"/>
            <a:ext cx="1073618" cy="145863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128993" y="5726083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Controller</a:t>
            </a:r>
            <a:endParaRPr lang="en-I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56" y="2552862"/>
            <a:ext cx="2271656" cy="78389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295295" y="2756902"/>
            <a:ext cx="119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Product Out</a:t>
            </a:r>
            <a:endParaRPr lang="en-IN" sz="16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704" y="3378422"/>
            <a:ext cx="1206081" cy="486597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6649552" y="3456977"/>
            <a:ext cx="104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Notification</a:t>
            </a:r>
            <a:endParaRPr lang="en-IN" sz="14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2247559" y="1373012"/>
            <a:ext cx="2315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247559" y="660117"/>
            <a:ext cx="2315910" cy="42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47559" y="1708444"/>
            <a:ext cx="2315910" cy="359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247559" y="5241894"/>
            <a:ext cx="2315910" cy="438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247559" y="4657462"/>
            <a:ext cx="2315910" cy="34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47559" y="2926179"/>
            <a:ext cx="2315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267" y="472477"/>
            <a:ext cx="1073618" cy="1458639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>
            <a:off x="7210149" y="682702"/>
            <a:ext cx="2343688" cy="53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75" idx="0"/>
          </p:cNvCxnSpPr>
          <p:nvPr/>
        </p:nvCxnSpPr>
        <p:spPr>
          <a:xfrm>
            <a:off x="5854727" y="3287195"/>
            <a:ext cx="688" cy="25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61721" y="3977541"/>
            <a:ext cx="688" cy="25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69623" y="3108284"/>
            <a:ext cx="186568" cy="228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809813" y="179599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Owner</a:t>
            </a:r>
            <a:endParaRPr lang="en-IN" sz="1600" dirty="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7773129" y="1414680"/>
            <a:ext cx="1780708" cy="1999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543791" y="6341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/>
              <a:t>System</a:t>
            </a:r>
            <a:endParaRPr lang="en-IN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910386" y="303576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/>
              <a:t>&lt;&lt;Include&gt;&gt;</a:t>
            </a:r>
            <a:endParaRPr lang="en-IN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8125" y="3974653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/>
              <a:t>&lt;&lt;Include&gt;&gt;</a:t>
            </a:r>
            <a:endParaRPr lang="en-IN" sz="1000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988470" y="1757482"/>
            <a:ext cx="2538935" cy="377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itle 110"/>
          <p:cNvSpPr>
            <a:spLocks noGrp="1"/>
          </p:cNvSpPr>
          <p:nvPr>
            <p:ph type="title"/>
          </p:nvPr>
        </p:nvSpPr>
        <p:spPr>
          <a:xfrm>
            <a:off x="123748" y="-54430"/>
            <a:ext cx="4904574" cy="1007887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USE CASE Diagram</a:t>
            </a:r>
            <a:endParaRPr lang="en-IN" sz="3000" b="1" dirty="0"/>
          </a:p>
        </p:txBody>
      </p:sp>
      <p:sp>
        <p:nvSpPr>
          <p:cNvPr id="112" name="Rectangle 111"/>
          <p:cNvSpPr/>
          <p:nvPr/>
        </p:nvSpPr>
        <p:spPr>
          <a:xfrm>
            <a:off x="5085716" y="3304039"/>
            <a:ext cx="822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000" dirty="0"/>
              <a:t>&lt;&lt;Include&gt;&gt;</a:t>
            </a:r>
            <a:endParaRPr lang="en-IN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18622" y="6469031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Use 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5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100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Stakeholder </vt:lpstr>
      <vt:lpstr>PowerPoint Presentation</vt:lpstr>
      <vt:lpstr>Req Analysis:</vt:lpstr>
      <vt:lpstr>Costing </vt:lpstr>
      <vt:lpstr>System Architecture</vt:lpstr>
      <vt:lpstr>USE CASE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</dc:title>
  <dc:creator>Jatin Kd</dc:creator>
  <cp:lastModifiedBy>Windows User</cp:lastModifiedBy>
  <cp:revision>11</cp:revision>
  <dcterms:created xsi:type="dcterms:W3CDTF">2019-10-08T03:06:41Z</dcterms:created>
  <dcterms:modified xsi:type="dcterms:W3CDTF">2019-10-08T07:47:28Z</dcterms:modified>
</cp:coreProperties>
</file>