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f5f267a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f5f267a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f5f267a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f5f267a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1f5f267a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1f5f267a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сложения и умножения на машине Якобсона производились следующим образом. Вводится первое слагаемое, начиная с младшего разряда. Для этого с помощью ключа последовательно поворачиваются поводки J против часовой стрелки. На поводке J жестко закреплена зубчатая гребенка (К), поворачивающаяся вместе с поводком и входящая в зацепление с зубчатым колесом R, закрепленным на одной оси (М) с цифровым диском (N). Таким образом, цифровой диск (N) поворачивался так, что в окошке (D) отображался введенный разряд первого слагаемого. После того, как установочный ключ отпускался, поводок (J) вместе с гребенкой (K) возвращался в исходное состояние под действием пружины (L). Аналогично, вводились следующие разряды первого слагаемого.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f5f267a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f5f267a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f5f267a2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f5f267a2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81375" y="14970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800">
                <a:latin typeface="Times New Roman"/>
                <a:ea typeface="Times New Roman"/>
                <a:cs typeface="Times New Roman"/>
                <a:sym typeface="Times New Roman"/>
              </a:rPr>
              <a:t>Счетная машина Якобсона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020400" y="4041050"/>
            <a:ext cx="91440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320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Круць В. Цитков Р.</a:t>
            </a:r>
            <a:r>
              <a:rPr lang="ru"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АИ-205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63" y="3835100"/>
            <a:ext cx="7038900" cy="491400"/>
          </a:xfrm>
          <a:prstGeom prst="rect">
            <a:avLst/>
          </a:prstGeom>
          <a:solidFill>
            <a:srgbClr val="1B212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Евно Якобсон - создатель суммирующей машины.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8" y="559987"/>
            <a:ext cx="5365525" cy="29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614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Счетная машина была создана во второй половине XVIII (до 1770)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950" y="1307850"/>
            <a:ext cx="3918075" cy="26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821475" y="4211000"/>
            <a:ext cx="79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Цель создания - упрощение и ускорение процесса арифметических вычислений</a:t>
            </a:r>
            <a:r>
              <a:rPr lang="ru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147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latin typeface="Times New Roman"/>
                <a:ea typeface="Times New Roman"/>
                <a:cs typeface="Times New Roman"/>
                <a:sym typeface="Times New Roman"/>
              </a:rPr>
              <a:t>Принцип работы аппарата</a:t>
            </a:r>
            <a:r>
              <a:rPr lang="ru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" y="842323"/>
            <a:ext cx="3539019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Модель вычислительной машины Якобсона"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125" y="854401"/>
            <a:ext cx="2667850" cy="2887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Механизм подсчета ввода делителя вычислительной машины Якобсона"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513" y="842325"/>
            <a:ext cx="266784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62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ru" sz="2120">
                <a:latin typeface="Times New Roman"/>
                <a:ea typeface="Times New Roman"/>
                <a:cs typeface="Times New Roman"/>
                <a:sym typeface="Times New Roman"/>
              </a:rPr>
              <a:t>Счетная машина Якобсона - Информационная система</a:t>
            </a:r>
            <a:endParaRPr sz="176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438675" y="2649950"/>
            <a:ext cx="6410100" cy="1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Ввод данных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Хранение данных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Обработка данных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Передача данных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341925" y="67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</a:t>
            </a:r>
            <a:r>
              <a:rPr lang="ru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22100" y="2261850"/>
            <a:ext cx="87897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Экономия времени, которое требуется для перехода с одного вида работы к другому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Деление рабочего процесса на элементарные операции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Группировка однотипных простых операций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Автоматизация выполнения необходимых операций с помощью предоставленных инструментов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Объединение результатов операций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