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  <p:sldMasterId id="2147483738" r:id="rId2"/>
    <p:sldMasterId id="2147483750" r:id="rId3"/>
    <p:sldMasterId id="2147483762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9769888"/>
        <c:axId val="469780080"/>
      </c:lineChart>
      <c:catAx>
        <c:axId val="469769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780080"/>
        <c:crosses val="autoZero"/>
        <c:auto val="1"/>
        <c:lblAlgn val="ctr"/>
        <c:lblOffset val="100"/>
        <c:noMultiLvlLbl val="0"/>
      </c:catAx>
      <c:valAx>
        <c:axId val="46978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76988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0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373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74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5712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900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8503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87297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86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87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284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47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81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1044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06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910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6432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563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D1BD23-6E54-4D9D-AD88-A2813C73CC25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2009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006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7688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9784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65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953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4557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554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3318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6158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949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744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3115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733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5088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02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836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5883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550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091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1935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152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631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18444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8388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991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593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367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010872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8972670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17437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1521860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054913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9032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0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50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7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8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1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6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68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13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1CF1133-3259-4C45-BABA-5B62D9C6F78D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01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bhagwatkruttika@gmail.com" TargetMode="Externa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16791" y="3694375"/>
            <a:ext cx="4237007" cy="754025"/>
          </a:xfrm>
        </p:spPr>
        <p:txBody>
          <a:bodyPr/>
          <a:lstStyle/>
          <a:p>
            <a:r>
              <a:rPr lang="en-IN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otype Corsiva" panose="03010101010201010101" pitchFamily="66" charset="0"/>
              </a:rPr>
              <a:t>Unearthing your calling…</a:t>
            </a: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  <a:latin typeface="Monotype Corsiva" panose="03010101010201010101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697" y="426865"/>
            <a:ext cx="1868069" cy="18680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04569" y="1360900"/>
            <a:ext cx="39036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INTERN.INC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744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288" y="-463895"/>
            <a:ext cx="10058400" cy="1450757"/>
          </a:xfrm>
        </p:spPr>
        <p:txBody>
          <a:bodyPr/>
          <a:lstStyle/>
          <a:p>
            <a:r>
              <a:rPr lang="en-IN" dirty="0" smtClean="0"/>
              <a:t>Something about us..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450" y="1397479"/>
            <a:ext cx="10058400" cy="436594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We, at Intern.inc ,always strive to provide all the students equal opportunities for doing internships, trainings </a:t>
            </a:r>
            <a:r>
              <a:rPr lang="en-IN" dirty="0" err="1" smtClean="0"/>
              <a:t>etc</a:t>
            </a:r>
            <a:r>
              <a:rPr lang="en-IN" dirty="0" smtClean="0"/>
              <a:t> in the field of their will.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A user can get access to various companies offering full time/part time/paid/unpaid internships all over and beyond the city.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A user can update his field of interest as well as his skillsets through our dynamic login procedures.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A user can choose to view multiple domain internships too!!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The user can apply to multiple companies and declare his/her preference for each of them.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Even if he/she gets selected at more than one companies!! NO worries!! The admin will simply assign the company which is at the top preference of the person to the person.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We thereby provide hassle free internship opportunities to one and all, and make learning a fun process!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25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>Our homepage will look like this…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Hello xyz, our suggestions according to your domain/s!!</a:t>
            </a:r>
          </a:p>
          <a:p>
            <a:pPr marL="0" indent="0">
              <a:buNone/>
            </a:pPr>
            <a:endParaRPr lang="en-IN" sz="1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297541"/>
              </p:ext>
            </p:extLst>
          </p:nvPr>
        </p:nvGraphicFramePr>
        <p:xfrm>
          <a:off x="232914" y="2656935"/>
          <a:ext cx="10921039" cy="37352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1016"/>
                <a:gridCol w="629767"/>
                <a:gridCol w="939452"/>
                <a:gridCol w="445589"/>
                <a:gridCol w="806021"/>
                <a:gridCol w="1810578"/>
                <a:gridCol w="629767"/>
                <a:gridCol w="1744977"/>
                <a:gridCol w="629767"/>
                <a:gridCol w="2414105"/>
              </a:tblGrid>
              <a:tr h="5897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Internship id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domain id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name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offering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location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description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duration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req skills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vacancy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company contact email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1454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1454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1454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Amazon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paid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pune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Sales and marketing training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Good communication skills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sng" strike="noStrike" dirty="0">
                          <a:effectLst/>
                          <a:hlinkClick r:id="rId2"/>
                        </a:rPr>
                        <a:t>bhagwatkruttika@gmail.com</a:t>
                      </a:r>
                      <a:endParaRPr lang="en-IN" sz="11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1454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E002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cybervault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unpaid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pune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smtClean="0">
                          <a:effectLst/>
                        </a:rPr>
                        <a:t>Network </a:t>
                      </a:r>
                      <a:r>
                        <a:rPr lang="en-IN" sz="1100" u="none" strike="noStrike" dirty="0">
                          <a:effectLst/>
                        </a:rPr>
                        <a:t>security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C++,html,sql injection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sng" strike="noStrike" dirty="0">
                          <a:effectLst/>
                          <a:hlinkClick r:id="rId2"/>
                        </a:rPr>
                        <a:t>bhagwatkruttika@gmail.com</a:t>
                      </a:r>
                      <a:endParaRPr lang="en-IN" sz="11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1454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E003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eternus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paid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nagar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product development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C++,c,java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sng" strike="noStrike" dirty="0">
                          <a:effectLst/>
                          <a:hlinkClick r:id="rId2"/>
                        </a:rPr>
                        <a:t>bhagwatkruttika@gmail.com</a:t>
                      </a:r>
                      <a:endParaRPr lang="en-IN" sz="11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1454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E004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zensar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unpaid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ahmedabad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Software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data entry skillset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sng" strike="noStrike" dirty="0">
                          <a:effectLst/>
                          <a:hlinkClick r:id="rId2"/>
                        </a:rPr>
                        <a:t>bhagwatkruttika@gmail.com</a:t>
                      </a:r>
                      <a:endParaRPr lang="en-IN" sz="11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1454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E005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zap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unpaid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nagar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Bpo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Graduation required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sng" strike="noStrike" dirty="0">
                          <a:effectLst/>
                          <a:hlinkClick r:id="rId2"/>
                        </a:rPr>
                        <a:t>bhagwatkruttika@gmail.com</a:t>
                      </a:r>
                      <a:endParaRPr lang="en-IN" sz="11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1454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E006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paid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bangalore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Sales and marketing training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Good communication skills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sng" strike="noStrike" dirty="0">
                          <a:effectLst/>
                          <a:hlinkClick r:id="rId2"/>
                        </a:rPr>
                        <a:t>bhagwatkruttika@gmail.com</a:t>
                      </a:r>
                      <a:endParaRPr lang="en-IN" sz="11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1454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E007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eqube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paid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pune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Software development firm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2.5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 smtClean="0">
                          <a:effectLst/>
                        </a:rPr>
                        <a:t>Javascript</a:t>
                      </a:r>
                      <a:r>
                        <a:rPr lang="en-IN" sz="1100" u="none" strike="noStrike" dirty="0">
                          <a:effectLst/>
                        </a:rPr>
                        <a:t>, C++,Hadoop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sng" strike="noStrike" dirty="0">
                          <a:effectLst/>
                          <a:hlinkClick r:id="rId2"/>
                        </a:rPr>
                        <a:t>bhagwatkruttika@gmail.com</a:t>
                      </a:r>
                      <a:endParaRPr lang="en-IN" sz="11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1454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814114"/>
              </p:ext>
            </p:extLst>
          </p:nvPr>
        </p:nvGraphicFramePr>
        <p:xfrm>
          <a:off x="11401722" y="3801370"/>
          <a:ext cx="3575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517"/>
              </a:tblGrid>
              <a:tr h="198979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03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129525719"/>
              </p:ext>
            </p:extLst>
          </p:nvPr>
        </p:nvGraphicFramePr>
        <p:xfrm>
          <a:off x="315344" y="1587260"/>
          <a:ext cx="5742556" cy="4904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811716" y="3898692"/>
            <a:ext cx="54777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More ::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View student internship offers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Assign internships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Add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Delete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Send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Review feedback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9497683" y="129396"/>
            <a:ext cx="2579298" cy="31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Logged in as @admin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39" y="0"/>
            <a:ext cx="1203835" cy="120383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572297" y="304393"/>
            <a:ext cx="34724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INTERN.INC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87332" y="6254151"/>
            <a:ext cx="1289649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logout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7288823" y="1203835"/>
            <a:ext cx="4788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Recent updates::</a:t>
            </a:r>
          </a:p>
          <a:p>
            <a:r>
              <a:rPr lang="en-IN" dirty="0" err="1" smtClean="0"/>
              <a:t>Kruttika</a:t>
            </a:r>
            <a:r>
              <a:rPr lang="en-IN" dirty="0" smtClean="0"/>
              <a:t> Bhagwat</a:t>
            </a:r>
          </a:p>
          <a:p>
            <a:r>
              <a:rPr lang="en-IN" dirty="0" smtClean="0"/>
              <a:t>TE IT</a:t>
            </a:r>
          </a:p>
          <a:p>
            <a:r>
              <a:rPr lang="en-IN" dirty="0" smtClean="0"/>
              <a:t>Company name: </a:t>
            </a:r>
            <a:r>
              <a:rPr lang="en-IN" dirty="0" err="1" smtClean="0"/>
              <a:t>Cybervault</a:t>
            </a:r>
            <a:endParaRPr lang="en-IN" dirty="0" smtClean="0"/>
          </a:p>
          <a:p>
            <a:r>
              <a:rPr lang="en-IN" dirty="0" smtClean="0"/>
              <a:t>Type: training </a:t>
            </a:r>
            <a:endParaRPr lang="en-IN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332" y="1203835"/>
            <a:ext cx="1255834" cy="12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621</TotalTime>
  <Words>327</Words>
  <Application>Microsoft Office PowerPoint</Application>
  <PresentationFormat>Widescreen</PresentationFormat>
  <Paragraphs>117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Corbel</vt:lpstr>
      <vt:lpstr>Monotype Corsiva</vt:lpstr>
      <vt:lpstr>Wingdings</vt:lpstr>
      <vt:lpstr>Wingdings 3</vt:lpstr>
      <vt:lpstr>Depth</vt:lpstr>
      <vt:lpstr>Retrospect</vt:lpstr>
      <vt:lpstr>Office Theme</vt:lpstr>
      <vt:lpstr>Slice</vt:lpstr>
      <vt:lpstr>PowerPoint Presentation</vt:lpstr>
      <vt:lpstr>Something about us..</vt:lpstr>
      <vt:lpstr>Our homepage will look like this…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7</cp:revision>
  <dcterms:created xsi:type="dcterms:W3CDTF">2018-09-27T16:36:10Z</dcterms:created>
  <dcterms:modified xsi:type="dcterms:W3CDTF">2018-09-28T02:57:23Z</dcterms:modified>
</cp:coreProperties>
</file>