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27C5-9DFE-4008-8B2F-857A507E0620}" type="datetimeFigureOut">
              <a:rPr lang="en-US" smtClean="0"/>
              <a:pPr/>
              <a:t>9/10/2013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6E59-D1E4-4A34-B0C4-EC07407374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1EDE479-4405-480A-A21C-98C2974D6FA9}" type="datetime1">
              <a:rPr lang="en-GB" smtClean="0"/>
              <a:pPr/>
              <a:t>10/09/2013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E1B3-B619-4E73-BD11-B3E0E1DEB5D0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0686-DEA1-4726-B251-CE5658CB3FBC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C83D-1EC9-42CD-B150-61E29047B99A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EE762D-79C0-410F-B3EF-88554267F833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6F40-8C63-4CEA-B970-FDD80EE8CD68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5726-2117-4D55-9423-8EE352419320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624F-F00D-4568-808C-66EE5195F155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A94A-9F2C-458C-9AAC-A69FFB9DE713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E393-813F-41F6-B576-594294119974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2EF1-3E37-4B9A-958A-2D5F1F73205B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60581D-F782-4216-A2D4-5A1D366F07A2}" type="datetime1">
              <a:rPr lang="en-GB" smtClean="0"/>
              <a:pPr/>
              <a:t>10/09/2013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295432/typedef-function-pointer" TargetMode="External"/><Relationship Id="rId2" Type="http://schemas.openxmlformats.org/officeDocument/2006/relationships/hyperlink" Target="http://en.wikipedia.org/wiki/Function_poin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function+pointer+in+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Collaborative learning in L2P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Arne </a:t>
            </a:r>
            <a:r>
              <a:rPr lang="en-GB" dirty="0" err="1" smtClean="0"/>
              <a:t>Döring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Ahmed </a:t>
            </a:r>
            <a:r>
              <a:rPr lang="en-GB" dirty="0" err="1" smtClean="0"/>
              <a:t>Mashfique</a:t>
            </a:r>
            <a:r>
              <a:rPr lang="en-GB" dirty="0" smtClean="0"/>
              <a:t> </a:t>
            </a:r>
            <a:r>
              <a:rPr lang="en-GB" dirty="0" err="1" smtClean="0"/>
              <a:t>Raihan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0D19-3236-4132-AF9B-7CA2924D8463}" type="datetime1">
              <a:rPr lang="en-GB" smtClean="0"/>
              <a:pPr/>
              <a:t>10/09/2013</a:t>
            </a:fld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43108" y="2143116"/>
            <a:ext cx="5929354" cy="40132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7200" dirty="0" smtClean="0"/>
              <a:t>THANK YOU</a:t>
            </a:r>
            <a:endParaRPr lang="en-GB" sz="7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E80-DDC9-4E73-91A5-7381E817787F}" type="datetime1">
              <a:rPr lang="en-GB" smtClean="0"/>
              <a:pPr/>
              <a:t>10/09/2013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Sharing with fellow students</a:t>
            </a:r>
          </a:p>
          <a:p>
            <a:r>
              <a:rPr lang="en-GB" dirty="0" smtClean="0"/>
              <a:t>Communicating</a:t>
            </a:r>
          </a:p>
          <a:p>
            <a:r>
              <a:rPr lang="en-GB" dirty="0" smtClean="0"/>
              <a:t>Improvising</a:t>
            </a:r>
          </a:p>
          <a:p>
            <a:r>
              <a:rPr lang="en-GB" dirty="0" smtClean="0"/>
              <a:t>Instant or offline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C893-0CC1-4891-BBDA-3FE059C46998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Assume that a student has missed a class or has not understood everything in the class. He has to follow these process to have an understanding of the class lecture:</a:t>
            </a:r>
          </a:p>
          <a:p>
            <a:pPr lvl="1"/>
            <a:r>
              <a:rPr lang="en-GB" dirty="0" smtClean="0"/>
              <a:t>Wait until the slide is uploaded into L2P and read that</a:t>
            </a:r>
          </a:p>
          <a:p>
            <a:pPr lvl="1"/>
            <a:r>
              <a:rPr lang="en-GB" dirty="0" smtClean="0"/>
              <a:t>Search relevant topics in </a:t>
            </a:r>
            <a:r>
              <a:rPr lang="en-GB" dirty="0" err="1" smtClean="0"/>
              <a:t>google</a:t>
            </a:r>
            <a:endParaRPr lang="en-GB" dirty="0" smtClean="0"/>
          </a:p>
          <a:p>
            <a:pPr lvl="1"/>
            <a:r>
              <a:rPr lang="en-GB" dirty="0" smtClean="0"/>
              <a:t>Search relevant topics in </a:t>
            </a:r>
            <a:r>
              <a:rPr lang="en-GB" dirty="0" err="1" smtClean="0"/>
              <a:t>google</a:t>
            </a:r>
            <a:r>
              <a:rPr lang="en-GB" dirty="0" smtClean="0"/>
              <a:t> research for helpful survey or article</a:t>
            </a:r>
          </a:p>
          <a:p>
            <a:pPr lvl="1"/>
            <a:r>
              <a:rPr lang="en-GB" dirty="0" smtClean="0"/>
              <a:t>Search relevant topics in delicious (URL sharing service)</a:t>
            </a:r>
          </a:p>
          <a:p>
            <a:pPr lvl="1"/>
            <a:r>
              <a:rPr lang="en-GB" dirty="0" smtClean="0"/>
              <a:t>Ask his friends if anybody studied that before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8736-05C8-4058-9955-15930591FF76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SCENARIO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Once he has understood those topics (regardless of he attended the class or not), he has to follow these procedures to clear his queries:</a:t>
            </a:r>
          </a:p>
          <a:p>
            <a:pPr lvl="1"/>
            <a:r>
              <a:rPr lang="en-GB" dirty="0" smtClean="0"/>
              <a:t>Make an appointment with corresponding teacher</a:t>
            </a:r>
          </a:p>
          <a:p>
            <a:pPr lvl="1"/>
            <a:r>
              <a:rPr lang="en-GB" dirty="0" smtClean="0"/>
              <a:t>Ask in discussion board if anything is not clear</a:t>
            </a:r>
          </a:p>
          <a:p>
            <a:pPr lvl="1"/>
            <a:r>
              <a:rPr lang="en-GB" dirty="0" smtClean="0"/>
              <a:t>Ask in any forum or Q/A site like </a:t>
            </a:r>
            <a:r>
              <a:rPr lang="en-GB" dirty="0" err="1" smtClean="0"/>
              <a:t>stackoverflow</a:t>
            </a:r>
            <a:r>
              <a:rPr lang="en-GB" dirty="0" smtClean="0"/>
              <a:t>/yahoo answers etc. for further information</a:t>
            </a:r>
          </a:p>
          <a:p>
            <a:pPr lvl="1"/>
            <a:r>
              <a:rPr lang="en-GB" dirty="0" smtClean="0"/>
              <a:t>Repeat above steps until his confusions are clear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1CA8-BB92-46C4-9DF9-17BDA60BBEA7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SCENARIO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There are several pros for those and we focus on the cons here:</a:t>
            </a:r>
          </a:p>
          <a:p>
            <a:pPr lvl="1"/>
            <a:r>
              <a:rPr lang="en-GB" dirty="0" smtClean="0"/>
              <a:t>Make an appointment with corresponding teacher</a:t>
            </a:r>
          </a:p>
          <a:p>
            <a:pPr lvl="2"/>
            <a:r>
              <a:rPr lang="en-GB" dirty="0" smtClean="0"/>
              <a:t>Waiting and meeting </a:t>
            </a:r>
            <a:r>
              <a:rPr lang="en-GB" dirty="0" smtClean="0"/>
              <a:t>time is dependant on their availability</a:t>
            </a:r>
          </a:p>
          <a:p>
            <a:pPr lvl="1"/>
            <a:r>
              <a:rPr lang="en-GB" dirty="0" smtClean="0"/>
              <a:t>Ask in discussion board if anything is not clear</a:t>
            </a:r>
          </a:p>
          <a:p>
            <a:pPr lvl="2"/>
            <a:r>
              <a:rPr lang="en-GB" dirty="0" smtClean="0"/>
              <a:t>Offline and not guaranteed to get a reply as fast as possible </a:t>
            </a:r>
          </a:p>
          <a:p>
            <a:pPr lvl="2"/>
            <a:r>
              <a:rPr lang="en-GB" dirty="0" smtClean="0"/>
              <a:t>Questions over reply has to wait again</a:t>
            </a:r>
          </a:p>
          <a:p>
            <a:pPr lvl="1"/>
            <a:r>
              <a:rPr lang="en-GB" dirty="0" smtClean="0"/>
              <a:t>Ask in any forum or Q/A site like </a:t>
            </a:r>
            <a:r>
              <a:rPr lang="en-GB" dirty="0" err="1" smtClean="0"/>
              <a:t>stackoverflow</a:t>
            </a:r>
            <a:r>
              <a:rPr lang="en-GB" dirty="0" smtClean="0"/>
              <a:t>/yahoo answers etc. for further information</a:t>
            </a:r>
          </a:p>
          <a:p>
            <a:pPr lvl="2"/>
            <a:r>
              <a:rPr lang="en-GB" dirty="0" smtClean="0"/>
              <a:t>Waiting time</a:t>
            </a:r>
          </a:p>
          <a:p>
            <a:pPr lvl="2"/>
            <a:r>
              <a:rPr lang="en-GB" dirty="0" smtClean="0"/>
              <a:t>Lacks the presence of persons familiar with course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4640-F943-49F1-8C52-161C818AC403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958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For “</a:t>
            </a:r>
            <a:r>
              <a:rPr lang="en-GB" i="1" dirty="0" smtClean="0"/>
              <a:t>function pointer</a:t>
            </a:r>
            <a:r>
              <a:rPr lang="en-GB" dirty="0" smtClean="0"/>
              <a:t>” in </a:t>
            </a:r>
            <a:r>
              <a:rPr lang="en-GB" dirty="0" smtClean="0"/>
              <a:t>“</a:t>
            </a:r>
            <a:r>
              <a:rPr lang="en-GB" i="1" dirty="0" smtClean="0"/>
              <a:t>Structured programming language: c/</a:t>
            </a:r>
            <a:r>
              <a:rPr lang="en-GB" i="1" dirty="0" err="1" smtClean="0"/>
              <a:t>c++</a:t>
            </a:r>
            <a:r>
              <a:rPr lang="en-GB" i="1" dirty="0" smtClean="0"/>
              <a:t>” course</a:t>
            </a:r>
            <a:r>
              <a:rPr lang="en-GB" dirty="0" smtClean="0"/>
              <a:t>, </a:t>
            </a:r>
            <a:r>
              <a:rPr lang="en-GB" dirty="0" smtClean="0"/>
              <a:t>following URL might help and these </a:t>
            </a:r>
            <a:r>
              <a:rPr lang="en-GB" dirty="0" err="1" smtClean="0"/>
              <a:t>url</a:t>
            </a:r>
            <a:r>
              <a:rPr lang="en-GB" dirty="0" smtClean="0"/>
              <a:t> can be stored and accessed from</a:t>
            </a:r>
            <a:r>
              <a:rPr lang="en-GB" b="1" dirty="0" smtClean="0"/>
              <a:t> somewhere*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hlinkClick r:id="rId2"/>
              </a:rPr>
              <a:t>http://en.wikipedia.org/wiki/Function_pointer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http://stackoverflow.com/questions/4295432/typedef-function-pointer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https://www.youtube.com/results?search_query=function+pointer+in+c</a:t>
            </a:r>
            <a:endParaRPr lang="en-GB" dirty="0" smtClean="0"/>
          </a:p>
          <a:p>
            <a:r>
              <a:rPr lang="en-GB" dirty="0" smtClean="0"/>
              <a:t>Students can arrange a live hangout in </a:t>
            </a:r>
            <a:r>
              <a:rPr lang="en-GB" dirty="0" err="1" smtClean="0"/>
              <a:t>google</a:t>
            </a:r>
            <a:r>
              <a:rPr lang="en-GB" dirty="0" smtClean="0"/>
              <a:t>+ or </a:t>
            </a:r>
            <a:r>
              <a:rPr lang="en-GB" dirty="0" err="1" smtClean="0"/>
              <a:t>skype</a:t>
            </a:r>
            <a:r>
              <a:rPr lang="en-GB" dirty="0" smtClean="0"/>
              <a:t> to discuss c/</a:t>
            </a:r>
            <a:r>
              <a:rPr lang="en-GB" dirty="0" err="1" smtClean="0"/>
              <a:t>c++</a:t>
            </a:r>
            <a:r>
              <a:rPr lang="en-GB" dirty="0" smtClean="0"/>
              <a:t> related topics, say each Thursday from 20:00.  The location or access ids should be saved and accessed from </a:t>
            </a:r>
            <a:r>
              <a:rPr lang="en-GB" b="1" dirty="0" smtClean="0"/>
              <a:t>somewhere*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0B3-79E1-4483-873F-E460ABF2B8CB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2396" y="600076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*=Our App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mentioned about our idea in previous slide. Here is how we will implement those features and overcome the cons from previous slides:</a:t>
            </a:r>
          </a:p>
          <a:p>
            <a:pPr lvl="1"/>
            <a:r>
              <a:rPr lang="en-GB" dirty="0" smtClean="0"/>
              <a:t>Sharing with fellow students</a:t>
            </a:r>
          </a:p>
          <a:p>
            <a:pPr lvl="2"/>
            <a:r>
              <a:rPr lang="en-GB" dirty="0" smtClean="0"/>
              <a:t>Only L2P course room users will be able to view and add helpful entries, this ensure fellow student participation</a:t>
            </a:r>
          </a:p>
          <a:p>
            <a:pPr lvl="1"/>
            <a:r>
              <a:rPr lang="en-GB" dirty="0" smtClean="0"/>
              <a:t>Communicating</a:t>
            </a:r>
          </a:p>
          <a:p>
            <a:pPr lvl="2"/>
            <a:r>
              <a:rPr lang="en-GB" dirty="0" smtClean="0"/>
              <a:t>IRC chat room channel name and password will be accessible from L2P chat room only</a:t>
            </a:r>
          </a:p>
          <a:p>
            <a:pPr lvl="1"/>
            <a:r>
              <a:rPr lang="en-GB" dirty="0" smtClean="0"/>
              <a:t>Improvising</a:t>
            </a:r>
          </a:p>
          <a:p>
            <a:pPr lvl="2"/>
            <a:r>
              <a:rPr lang="en-GB" dirty="0" smtClean="0"/>
              <a:t>Instant chatting, file sharing and/or video chat will help to improvise</a:t>
            </a:r>
          </a:p>
          <a:p>
            <a:pPr lvl="1"/>
            <a:r>
              <a:rPr lang="en-GB" dirty="0" smtClean="0"/>
              <a:t>Instant or offline</a:t>
            </a:r>
          </a:p>
          <a:p>
            <a:pPr lvl="2"/>
            <a:r>
              <a:rPr lang="en-GB" dirty="0" smtClean="0"/>
              <a:t>Chatting is instant and future integration with discussion board is offline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A339-7C32-4D8F-977A-6B7A938E33C3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and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ANDROID</a:t>
            </a:r>
          </a:p>
          <a:p>
            <a:pPr lvl="1"/>
            <a:r>
              <a:rPr lang="en-GB" dirty="0" smtClean="0"/>
              <a:t>Standard OAUTH</a:t>
            </a:r>
          </a:p>
          <a:p>
            <a:pPr lvl="1"/>
            <a:r>
              <a:rPr lang="en-GB" dirty="0" smtClean="0"/>
              <a:t>Service: l2pfoyerservice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err="1" smtClean="0"/>
              <a:t>.Net</a:t>
            </a:r>
            <a:r>
              <a:rPr lang="en-GB" dirty="0" smtClean="0"/>
              <a:t> programming</a:t>
            </a:r>
          </a:p>
          <a:p>
            <a:pPr lvl="1"/>
            <a:r>
              <a:rPr lang="en-GB" dirty="0" smtClean="0"/>
              <a:t>Database storage and retrieval</a:t>
            </a:r>
          </a:p>
          <a:p>
            <a:pPr lvl="1"/>
            <a:r>
              <a:rPr lang="en-GB" dirty="0" err="1" smtClean="0"/>
              <a:t>Mysql</a:t>
            </a:r>
            <a:r>
              <a:rPr lang="en-GB" dirty="0" smtClean="0"/>
              <a:t> database or </a:t>
            </a:r>
            <a:r>
              <a:rPr lang="en-GB" dirty="0" err="1" smtClean="0"/>
              <a:t>sqllite</a:t>
            </a:r>
            <a:r>
              <a:rPr lang="en-GB" dirty="0" smtClean="0"/>
              <a:t> database</a:t>
            </a:r>
          </a:p>
          <a:p>
            <a:pPr lvl="1"/>
            <a:r>
              <a:rPr lang="en-GB" dirty="0" smtClean="0"/>
              <a:t>Basic SOAP envelope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AD7E-D81D-46A4-B711-6DA2354A5456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and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Development hurdle</a:t>
            </a:r>
          </a:p>
          <a:p>
            <a:pPr lvl="1"/>
            <a:r>
              <a:rPr lang="en-GB" dirty="0" smtClean="0"/>
              <a:t>L2P service may not return complete result sometime. In this case, application has to be reinstalled.</a:t>
            </a:r>
          </a:p>
          <a:p>
            <a:pPr lvl="1"/>
            <a:r>
              <a:rPr lang="en-GB" dirty="0" smtClean="0"/>
              <a:t>UI not finalized yet</a:t>
            </a:r>
          </a:p>
          <a:p>
            <a:pPr lvl="1"/>
            <a:r>
              <a:rPr lang="en-GB" dirty="0" smtClean="0"/>
              <a:t>Some coding issues</a:t>
            </a:r>
          </a:p>
          <a:p>
            <a:pPr lvl="1"/>
            <a:r>
              <a:rPr lang="en-GB" dirty="0" smtClean="0"/>
              <a:t>Design verification</a:t>
            </a:r>
          </a:p>
          <a:p>
            <a:pPr lvl="1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5E8-5422-48E0-8BA5-FD1F84049335}" type="datetime1">
              <a:rPr lang="en-GB" smtClean="0"/>
              <a:pPr/>
              <a:t>10/09/2013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</TotalTime>
  <Words>509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Collaborative learning in L2P </vt:lpstr>
      <vt:lpstr>COLLABORATION IDEA</vt:lpstr>
      <vt:lpstr>PROBLEM SCENARIO</vt:lpstr>
      <vt:lpstr>PROBLEM SCENARIO (contd.)</vt:lpstr>
      <vt:lpstr>PROBLEM SCENARIO (contd.)</vt:lpstr>
      <vt:lpstr>EXAMPLE SOLUTION</vt:lpstr>
      <vt:lpstr>COLLABORATION APP</vt:lpstr>
      <vt:lpstr>API and DEVELOPMENT</vt:lpstr>
      <vt:lpstr>API and DEVELOPMENT</vt:lpstr>
      <vt:lpstr>Slide 10</vt:lpstr>
    </vt:vector>
  </TitlesOfParts>
  <Company>M&amp;H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learning in L2P</dc:title>
  <dc:creator>M&amp;H Informatics (BD) ltd</dc:creator>
  <cp:lastModifiedBy>M&amp;H Informatics (BD) ltd</cp:lastModifiedBy>
  <cp:revision>11</cp:revision>
  <dcterms:created xsi:type="dcterms:W3CDTF">2013-09-10T08:01:10Z</dcterms:created>
  <dcterms:modified xsi:type="dcterms:W3CDTF">2013-09-10T10:03:34Z</dcterms:modified>
</cp:coreProperties>
</file>